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handoutMasterIdLst>
    <p:handoutMasterId r:id="rId20"/>
  </p:handoutMasterIdLst>
  <p:sldIdLst>
    <p:sldId id="268" r:id="rId5"/>
    <p:sldId id="262" r:id="rId6"/>
    <p:sldId id="269" r:id="rId7"/>
    <p:sldId id="271" r:id="rId8"/>
    <p:sldId id="270" r:id="rId9"/>
    <p:sldId id="272" r:id="rId10"/>
    <p:sldId id="273" r:id="rId11"/>
    <p:sldId id="261" r:id="rId12"/>
    <p:sldId id="263" r:id="rId13"/>
    <p:sldId id="264" r:id="rId14"/>
    <p:sldId id="265" r:id="rId15"/>
    <p:sldId id="266" r:id="rId16"/>
    <p:sldId id="260" r:id="rId17"/>
    <p:sldId id="267" r:id="rId18"/>
  </p:sldIdLst>
  <p:sldSz cx="12192000" cy="6858000"/>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A68D"/>
    <a:srgbClr val="D199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07" d="100"/>
          <a:sy n="107" d="100"/>
        </p:scale>
        <p:origin x="736" y="1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ne Heggenhougen" userId="82501c85-3471-44c5-9cb0-5d01afac3ab2" providerId="ADAL" clId="{B18CF2CC-2329-4434-B7ED-B1B25F02455E}"/>
    <pc:docChg chg="custSel modMainMaster">
      <pc:chgData name="Tone Heggenhougen" userId="82501c85-3471-44c5-9cb0-5d01afac3ab2" providerId="ADAL" clId="{B18CF2CC-2329-4434-B7ED-B1B25F02455E}" dt="2019-06-06T13:31:46.524" v="53" actId="1038"/>
      <pc:docMkLst>
        <pc:docMk/>
      </pc:docMkLst>
      <pc:sldMasterChg chg="addSp modSp modSldLayout">
        <pc:chgData name="Tone Heggenhougen" userId="82501c85-3471-44c5-9cb0-5d01afac3ab2" providerId="ADAL" clId="{B18CF2CC-2329-4434-B7ED-B1B25F02455E}" dt="2019-06-06T13:31:46.524" v="53" actId="1038"/>
        <pc:sldMasterMkLst>
          <pc:docMk/>
          <pc:sldMasterMk cId="2475626089" sldId="2147483648"/>
        </pc:sldMasterMkLst>
        <pc:spChg chg="mod">
          <ac:chgData name="Tone Heggenhougen" userId="82501c85-3471-44c5-9cb0-5d01afac3ab2" providerId="ADAL" clId="{B18CF2CC-2329-4434-B7ED-B1B25F02455E}" dt="2019-06-06T13:31:46.524" v="53" actId="1038"/>
          <ac:spMkLst>
            <pc:docMk/>
            <pc:sldMasterMk cId="2475626089" sldId="2147483648"/>
            <ac:spMk id="11" creationId="{74FEA41F-D9E1-48B6-B2EE-4E9CC3F979BA}"/>
          </ac:spMkLst>
        </pc:spChg>
        <pc:picChg chg="add mod">
          <ac:chgData name="Tone Heggenhougen" userId="82501c85-3471-44c5-9cb0-5d01afac3ab2" providerId="ADAL" clId="{B18CF2CC-2329-4434-B7ED-B1B25F02455E}" dt="2019-06-06T13:31:46.524" v="53" actId="1038"/>
          <ac:picMkLst>
            <pc:docMk/>
            <pc:sldMasterMk cId="2475626089" sldId="2147483648"/>
            <ac:picMk id="10" creationId="{2E5F96DC-AED9-4FA0-A1F2-5C8A16D3C73E}"/>
          </ac:picMkLst>
        </pc:picChg>
        <pc:sldLayoutChg chg="delSp modSp">
          <pc:chgData name="Tone Heggenhougen" userId="82501c85-3471-44c5-9cb0-5d01afac3ab2" providerId="ADAL" clId="{B18CF2CC-2329-4434-B7ED-B1B25F02455E}" dt="2019-06-06T13:31:03.479" v="27" actId="1076"/>
          <pc:sldLayoutMkLst>
            <pc:docMk/>
            <pc:sldMasterMk cId="2475626089" sldId="2147483648"/>
            <pc:sldLayoutMk cId="2219573141" sldId="2147483649"/>
          </pc:sldLayoutMkLst>
          <pc:picChg chg="mod">
            <ac:chgData name="Tone Heggenhougen" userId="82501c85-3471-44c5-9cb0-5d01afac3ab2" providerId="ADAL" clId="{B18CF2CC-2329-4434-B7ED-B1B25F02455E}" dt="2019-06-06T13:31:03.479" v="27" actId="1076"/>
            <ac:picMkLst>
              <pc:docMk/>
              <pc:sldMasterMk cId="2475626089" sldId="2147483648"/>
              <pc:sldLayoutMk cId="2219573141" sldId="2147483649"/>
              <ac:picMk id="12" creationId="{2C198B71-79A8-42C2-B071-2BAA4E3845FB}"/>
            </ac:picMkLst>
          </pc:picChg>
          <pc:picChg chg="del">
            <ac:chgData name="Tone Heggenhougen" userId="82501c85-3471-44c5-9cb0-5d01afac3ab2" providerId="ADAL" clId="{B18CF2CC-2329-4434-B7ED-B1B25F02455E}" dt="2019-06-06T13:30:57.831" v="26" actId="478"/>
            <ac:picMkLst>
              <pc:docMk/>
              <pc:sldMasterMk cId="2475626089" sldId="2147483648"/>
              <pc:sldLayoutMk cId="2219573141" sldId="2147483649"/>
              <ac:picMk id="14" creationId="{E601B3BC-6899-45F2-AAC6-CD03C91C507A}"/>
            </ac:picMkLst>
          </pc:picChg>
        </pc:sldLayoutChg>
        <pc:sldLayoutChg chg="addSp delSp modSp">
          <pc:chgData name="Tone Heggenhougen" userId="82501c85-3471-44c5-9cb0-5d01afac3ab2" providerId="ADAL" clId="{B18CF2CC-2329-4434-B7ED-B1B25F02455E}" dt="2019-06-06T13:30:02.750" v="3" actId="1076"/>
          <pc:sldLayoutMkLst>
            <pc:docMk/>
            <pc:sldMasterMk cId="2475626089" sldId="2147483648"/>
            <pc:sldLayoutMk cId="694914053" sldId="2147483650"/>
          </pc:sldLayoutMkLst>
          <pc:picChg chg="add del">
            <ac:chgData name="Tone Heggenhougen" userId="82501c85-3471-44c5-9cb0-5d01afac3ab2" providerId="ADAL" clId="{B18CF2CC-2329-4434-B7ED-B1B25F02455E}" dt="2019-06-06T13:29:56.525" v="1" actId="478"/>
            <ac:picMkLst>
              <pc:docMk/>
              <pc:sldMasterMk cId="2475626089" sldId="2147483648"/>
              <pc:sldLayoutMk cId="694914053" sldId="2147483650"/>
              <ac:picMk id="8" creationId="{43670CD6-3ED9-4905-9BD3-18FECDDF6817}"/>
            </ac:picMkLst>
          </pc:picChg>
          <pc:picChg chg="mod">
            <ac:chgData name="Tone Heggenhougen" userId="82501c85-3471-44c5-9cb0-5d01afac3ab2" providerId="ADAL" clId="{B18CF2CC-2329-4434-B7ED-B1B25F02455E}" dt="2019-06-06T13:30:02.750" v="3" actId="1076"/>
            <ac:picMkLst>
              <pc:docMk/>
              <pc:sldMasterMk cId="2475626089" sldId="2147483648"/>
              <pc:sldLayoutMk cId="694914053" sldId="2147483650"/>
              <ac:picMk id="11" creationId="{DF52C17D-8E2E-46B7-B161-B1BC28638710}"/>
            </ac:picMkLst>
          </pc:picChg>
          <pc:picChg chg="del">
            <ac:chgData name="Tone Heggenhougen" userId="82501c85-3471-44c5-9cb0-5d01afac3ab2" providerId="ADAL" clId="{B18CF2CC-2329-4434-B7ED-B1B25F02455E}" dt="2019-06-06T13:29:58.899" v="2" actId="478"/>
            <ac:picMkLst>
              <pc:docMk/>
              <pc:sldMasterMk cId="2475626089" sldId="2147483648"/>
              <pc:sldLayoutMk cId="694914053" sldId="2147483650"/>
              <ac:picMk id="12" creationId="{EAD93E5B-6A62-4A5D-9609-C3FA7718AE26}"/>
            </ac:picMkLst>
          </pc:picChg>
        </pc:sldLayoutChg>
        <pc:sldLayoutChg chg="addSp delSp">
          <pc:chgData name="Tone Heggenhougen" userId="82501c85-3471-44c5-9cb0-5d01afac3ab2" providerId="ADAL" clId="{B18CF2CC-2329-4434-B7ED-B1B25F02455E}" dt="2019-06-06T13:30:27.044" v="15"/>
          <pc:sldLayoutMkLst>
            <pc:docMk/>
            <pc:sldMasterMk cId="2475626089" sldId="2147483648"/>
            <pc:sldLayoutMk cId="2757814292" sldId="2147483652"/>
          </pc:sldLayoutMkLst>
          <pc:picChg chg="del">
            <ac:chgData name="Tone Heggenhougen" userId="82501c85-3471-44c5-9cb0-5d01afac3ab2" providerId="ADAL" clId="{B18CF2CC-2329-4434-B7ED-B1B25F02455E}" dt="2019-06-06T13:30:25.733" v="14" actId="478"/>
            <ac:picMkLst>
              <pc:docMk/>
              <pc:sldMasterMk cId="2475626089" sldId="2147483648"/>
              <pc:sldLayoutMk cId="2757814292" sldId="2147483652"/>
              <ac:picMk id="9" creationId="{AD8356CF-8B2C-467E-963B-7E308AEA262E}"/>
            </ac:picMkLst>
          </pc:picChg>
          <pc:picChg chg="del">
            <ac:chgData name="Tone Heggenhougen" userId="82501c85-3471-44c5-9cb0-5d01afac3ab2" providerId="ADAL" clId="{B18CF2CC-2329-4434-B7ED-B1B25F02455E}" dt="2019-06-06T13:30:25.101" v="13" actId="478"/>
            <ac:picMkLst>
              <pc:docMk/>
              <pc:sldMasterMk cId="2475626089" sldId="2147483648"/>
              <pc:sldLayoutMk cId="2757814292" sldId="2147483652"/>
              <ac:picMk id="10" creationId="{1D371BB0-E921-4930-A2D2-7C5002FD31A2}"/>
            </ac:picMkLst>
          </pc:picChg>
          <pc:picChg chg="add">
            <ac:chgData name="Tone Heggenhougen" userId="82501c85-3471-44c5-9cb0-5d01afac3ab2" providerId="ADAL" clId="{B18CF2CC-2329-4434-B7ED-B1B25F02455E}" dt="2019-06-06T13:30:27.044" v="15"/>
            <ac:picMkLst>
              <pc:docMk/>
              <pc:sldMasterMk cId="2475626089" sldId="2147483648"/>
              <pc:sldLayoutMk cId="2757814292" sldId="2147483652"/>
              <ac:picMk id="13" creationId="{C7F77B3A-F168-4289-AB1D-78891520933E}"/>
            </ac:picMkLst>
          </pc:picChg>
        </pc:sldLayoutChg>
        <pc:sldLayoutChg chg="addSp delSp">
          <pc:chgData name="Tone Heggenhougen" userId="82501c85-3471-44c5-9cb0-5d01afac3ab2" providerId="ADAL" clId="{B18CF2CC-2329-4434-B7ED-B1B25F02455E}" dt="2019-06-06T13:30:32.105" v="18"/>
          <pc:sldLayoutMkLst>
            <pc:docMk/>
            <pc:sldMasterMk cId="2475626089" sldId="2147483648"/>
            <pc:sldLayoutMk cId="3312379967" sldId="2147483653"/>
          </pc:sldLayoutMkLst>
          <pc:picChg chg="del">
            <ac:chgData name="Tone Heggenhougen" userId="82501c85-3471-44c5-9cb0-5d01afac3ab2" providerId="ADAL" clId="{B18CF2CC-2329-4434-B7ED-B1B25F02455E}" dt="2019-06-06T13:30:30.958" v="17" actId="478"/>
            <ac:picMkLst>
              <pc:docMk/>
              <pc:sldMasterMk cId="2475626089" sldId="2147483648"/>
              <pc:sldLayoutMk cId="3312379967" sldId="2147483653"/>
              <ac:picMk id="11" creationId="{4E3156A2-F3BE-4A93-AF35-DE278CFC8C2E}"/>
            </ac:picMkLst>
          </pc:picChg>
          <pc:picChg chg="del">
            <ac:chgData name="Tone Heggenhougen" userId="82501c85-3471-44c5-9cb0-5d01afac3ab2" providerId="ADAL" clId="{B18CF2CC-2329-4434-B7ED-B1B25F02455E}" dt="2019-06-06T13:30:30.188" v="16" actId="478"/>
            <ac:picMkLst>
              <pc:docMk/>
              <pc:sldMasterMk cId="2475626089" sldId="2147483648"/>
              <pc:sldLayoutMk cId="3312379967" sldId="2147483653"/>
              <ac:picMk id="12" creationId="{2764F2CE-939B-4836-BA51-CF3C1F3DBA69}"/>
            </ac:picMkLst>
          </pc:picChg>
          <pc:picChg chg="add">
            <ac:chgData name="Tone Heggenhougen" userId="82501c85-3471-44c5-9cb0-5d01afac3ab2" providerId="ADAL" clId="{B18CF2CC-2329-4434-B7ED-B1B25F02455E}" dt="2019-06-06T13:30:32.105" v="18"/>
            <ac:picMkLst>
              <pc:docMk/>
              <pc:sldMasterMk cId="2475626089" sldId="2147483648"/>
              <pc:sldLayoutMk cId="3312379967" sldId="2147483653"/>
              <ac:picMk id="15" creationId="{1426A8A7-5C4A-4B42-A095-28BF559C394D}"/>
            </ac:picMkLst>
          </pc:picChg>
        </pc:sldLayoutChg>
        <pc:sldLayoutChg chg="addSp delSp">
          <pc:chgData name="Tone Heggenhougen" userId="82501c85-3471-44c5-9cb0-5d01afac3ab2" providerId="ADAL" clId="{B18CF2CC-2329-4434-B7ED-B1B25F02455E}" dt="2019-06-06T13:30:37.738" v="21"/>
          <pc:sldLayoutMkLst>
            <pc:docMk/>
            <pc:sldMasterMk cId="2475626089" sldId="2147483648"/>
            <pc:sldLayoutMk cId="1230589956" sldId="2147483654"/>
          </pc:sldLayoutMkLst>
          <pc:picChg chg="del">
            <ac:chgData name="Tone Heggenhougen" userId="82501c85-3471-44c5-9cb0-5d01afac3ab2" providerId="ADAL" clId="{B18CF2CC-2329-4434-B7ED-B1B25F02455E}" dt="2019-06-06T13:30:36.494" v="20" actId="478"/>
            <ac:picMkLst>
              <pc:docMk/>
              <pc:sldMasterMk cId="2475626089" sldId="2147483648"/>
              <pc:sldLayoutMk cId="1230589956" sldId="2147483654"/>
              <ac:picMk id="7" creationId="{D0746587-7424-49C5-B4B1-6525C6966C4F}"/>
            </ac:picMkLst>
          </pc:picChg>
          <pc:picChg chg="del">
            <ac:chgData name="Tone Heggenhougen" userId="82501c85-3471-44c5-9cb0-5d01afac3ab2" providerId="ADAL" clId="{B18CF2CC-2329-4434-B7ED-B1B25F02455E}" dt="2019-06-06T13:30:35.984" v="19" actId="478"/>
            <ac:picMkLst>
              <pc:docMk/>
              <pc:sldMasterMk cId="2475626089" sldId="2147483648"/>
              <pc:sldLayoutMk cId="1230589956" sldId="2147483654"/>
              <ac:picMk id="8" creationId="{565479A3-16DA-4148-BE4C-E884D21B8373}"/>
            </ac:picMkLst>
          </pc:picChg>
          <pc:picChg chg="add">
            <ac:chgData name="Tone Heggenhougen" userId="82501c85-3471-44c5-9cb0-5d01afac3ab2" providerId="ADAL" clId="{B18CF2CC-2329-4434-B7ED-B1B25F02455E}" dt="2019-06-06T13:30:37.738" v="21"/>
            <ac:picMkLst>
              <pc:docMk/>
              <pc:sldMasterMk cId="2475626089" sldId="2147483648"/>
              <pc:sldLayoutMk cId="1230589956" sldId="2147483654"/>
              <ac:picMk id="11" creationId="{B7855D97-41DA-4EFD-9497-1DFF75EAF7A4}"/>
            </ac:picMkLst>
          </pc:picChg>
        </pc:sldLayoutChg>
        <pc:sldLayoutChg chg="addSp delSp modSp">
          <pc:chgData name="Tone Heggenhougen" userId="82501c85-3471-44c5-9cb0-5d01afac3ab2" providerId="ADAL" clId="{B18CF2CC-2329-4434-B7ED-B1B25F02455E}" dt="2019-06-06T13:30:51.249" v="25"/>
          <pc:sldLayoutMkLst>
            <pc:docMk/>
            <pc:sldMasterMk cId="2475626089" sldId="2147483648"/>
            <pc:sldLayoutMk cId="234197992" sldId="2147483655"/>
          </pc:sldLayoutMkLst>
          <pc:picChg chg="del">
            <ac:chgData name="Tone Heggenhougen" userId="82501c85-3471-44c5-9cb0-5d01afac3ab2" providerId="ADAL" clId="{B18CF2CC-2329-4434-B7ED-B1B25F02455E}" dt="2019-06-06T13:30:46.663" v="23" actId="478"/>
            <ac:picMkLst>
              <pc:docMk/>
              <pc:sldMasterMk cId="2475626089" sldId="2147483648"/>
              <pc:sldLayoutMk cId="234197992" sldId="2147483655"/>
              <ac:picMk id="6" creationId="{760570E1-E923-4FE4-B4E8-297E47A9F0C5}"/>
            </ac:picMkLst>
          </pc:picChg>
          <pc:picChg chg="del mod">
            <ac:chgData name="Tone Heggenhougen" userId="82501c85-3471-44c5-9cb0-5d01afac3ab2" providerId="ADAL" clId="{B18CF2CC-2329-4434-B7ED-B1B25F02455E}" dt="2019-06-06T13:30:51.249" v="25"/>
            <ac:picMkLst>
              <pc:docMk/>
              <pc:sldMasterMk cId="2475626089" sldId="2147483648"/>
              <pc:sldLayoutMk cId="234197992" sldId="2147483655"/>
              <ac:picMk id="7" creationId="{4BFE280D-05CA-4489-84C4-296761ECA5E1}"/>
            </ac:picMkLst>
          </pc:picChg>
          <pc:picChg chg="add">
            <ac:chgData name="Tone Heggenhougen" userId="82501c85-3471-44c5-9cb0-5d01afac3ab2" providerId="ADAL" clId="{B18CF2CC-2329-4434-B7ED-B1B25F02455E}" dt="2019-06-06T13:30:47.915" v="24"/>
            <ac:picMkLst>
              <pc:docMk/>
              <pc:sldMasterMk cId="2475626089" sldId="2147483648"/>
              <pc:sldLayoutMk cId="234197992" sldId="2147483655"/>
              <ac:picMk id="10" creationId="{A204F600-960A-460D-914E-DB4CFB4CDD9C}"/>
            </ac:picMkLst>
          </pc:picChg>
        </pc:sldLayoutChg>
        <pc:sldLayoutChg chg="addSp delSp">
          <pc:chgData name="Tone Heggenhougen" userId="82501c85-3471-44c5-9cb0-5d01afac3ab2" providerId="ADAL" clId="{B18CF2CC-2329-4434-B7ED-B1B25F02455E}" dt="2019-06-06T13:30:20.905" v="12"/>
          <pc:sldLayoutMkLst>
            <pc:docMk/>
            <pc:sldMasterMk cId="2475626089" sldId="2147483648"/>
            <pc:sldLayoutMk cId="3380918937" sldId="2147483660"/>
          </pc:sldLayoutMkLst>
          <pc:picChg chg="add">
            <ac:chgData name="Tone Heggenhougen" userId="82501c85-3471-44c5-9cb0-5d01afac3ab2" providerId="ADAL" clId="{B18CF2CC-2329-4434-B7ED-B1B25F02455E}" dt="2019-06-06T13:30:20.905" v="12"/>
            <ac:picMkLst>
              <pc:docMk/>
              <pc:sldMasterMk cId="2475626089" sldId="2147483648"/>
              <pc:sldLayoutMk cId="3380918937" sldId="2147483660"/>
              <ac:picMk id="11" creationId="{DA51AEE7-A140-4810-B01C-576B00013C88}"/>
            </ac:picMkLst>
          </pc:picChg>
          <pc:picChg chg="del">
            <ac:chgData name="Tone Heggenhougen" userId="82501c85-3471-44c5-9cb0-5d01afac3ab2" providerId="ADAL" clId="{B18CF2CC-2329-4434-B7ED-B1B25F02455E}" dt="2019-06-06T13:30:19.693" v="11" actId="478"/>
            <ac:picMkLst>
              <pc:docMk/>
              <pc:sldMasterMk cId="2475626089" sldId="2147483648"/>
              <pc:sldLayoutMk cId="3380918937" sldId="2147483660"/>
              <ac:picMk id="13" creationId="{AAA610D9-A333-404C-B93B-67C0EAD011BE}"/>
            </ac:picMkLst>
          </pc:picChg>
          <pc:picChg chg="del">
            <ac:chgData name="Tone Heggenhougen" userId="82501c85-3471-44c5-9cb0-5d01afac3ab2" providerId="ADAL" clId="{B18CF2CC-2329-4434-B7ED-B1B25F02455E}" dt="2019-06-06T13:30:19.133" v="10" actId="478"/>
            <ac:picMkLst>
              <pc:docMk/>
              <pc:sldMasterMk cId="2475626089" sldId="2147483648"/>
              <pc:sldLayoutMk cId="3380918937" sldId="2147483660"/>
              <ac:picMk id="14" creationId="{86BB89F7-741E-4FC1-B5CE-BAC2D09B1406}"/>
            </ac:picMkLst>
          </pc:picChg>
        </pc:sldLayoutChg>
        <pc:sldLayoutChg chg="addSp delSp">
          <pc:chgData name="Tone Heggenhougen" userId="82501c85-3471-44c5-9cb0-5d01afac3ab2" providerId="ADAL" clId="{B18CF2CC-2329-4434-B7ED-B1B25F02455E}" dt="2019-06-06T13:30:10.264" v="6"/>
          <pc:sldLayoutMkLst>
            <pc:docMk/>
            <pc:sldMasterMk cId="2475626089" sldId="2147483648"/>
            <pc:sldLayoutMk cId="17507210" sldId="2147483662"/>
          </pc:sldLayoutMkLst>
          <pc:picChg chg="add">
            <ac:chgData name="Tone Heggenhougen" userId="82501c85-3471-44c5-9cb0-5d01afac3ab2" providerId="ADAL" clId="{B18CF2CC-2329-4434-B7ED-B1B25F02455E}" dt="2019-06-06T13:30:10.264" v="6"/>
            <ac:picMkLst>
              <pc:docMk/>
              <pc:sldMasterMk cId="2475626089" sldId="2147483648"/>
              <pc:sldLayoutMk cId="17507210" sldId="2147483662"/>
              <ac:picMk id="10" creationId="{D148F9A5-86B0-4004-A229-A62B6FE12625}"/>
            </ac:picMkLst>
          </pc:picChg>
          <pc:picChg chg="del">
            <ac:chgData name="Tone Heggenhougen" userId="82501c85-3471-44c5-9cb0-5d01afac3ab2" providerId="ADAL" clId="{B18CF2CC-2329-4434-B7ED-B1B25F02455E}" dt="2019-06-06T13:30:09.107" v="5" actId="478"/>
            <ac:picMkLst>
              <pc:docMk/>
              <pc:sldMasterMk cId="2475626089" sldId="2147483648"/>
              <pc:sldLayoutMk cId="17507210" sldId="2147483662"/>
              <ac:picMk id="12" creationId="{43670CD6-3ED9-4905-9BD3-18FECDDF6817}"/>
            </ac:picMkLst>
          </pc:picChg>
          <pc:picChg chg="del">
            <ac:chgData name="Tone Heggenhougen" userId="82501c85-3471-44c5-9cb0-5d01afac3ab2" providerId="ADAL" clId="{B18CF2CC-2329-4434-B7ED-B1B25F02455E}" dt="2019-06-06T13:30:08.523" v="4" actId="478"/>
            <ac:picMkLst>
              <pc:docMk/>
              <pc:sldMasterMk cId="2475626089" sldId="2147483648"/>
              <pc:sldLayoutMk cId="17507210" sldId="2147483662"/>
              <ac:picMk id="13" creationId="{8CE02889-B090-4762-A02D-83460572C73B}"/>
            </ac:picMkLst>
          </pc:picChg>
        </pc:sldLayoutChg>
        <pc:sldLayoutChg chg="addSp delSp">
          <pc:chgData name="Tone Heggenhougen" userId="82501c85-3471-44c5-9cb0-5d01afac3ab2" providerId="ADAL" clId="{B18CF2CC-2329-4434-B7ED-B1B25F02455E}" dt="2019-06-06T13:30:15.599" v="9"/>
          <pc:sldLayoutMkLst>
            <pc:docMk/>
            <pc:sldMasterMk cId="2475626089" sldId="2147483648"/>
            <pc:sldLayoutMk cId="2404504486" sldId="2147483663"/>
          </pc:sldLayoutMkLst>
          <pc:picChg chg="add">
            <ac:chgData name="Tone Heggenhougen" userId="82501c85-3471-44c5-9cb0-5d01afac3ab2" providerId="ADAL" clId="{B18CF2CC-2329-4434-B7ED-B1B25F02455E}" dt="2019-06-06T13:30:15.599" v="9"/>
            <ac:picMkLst>
              <pc:docMk/>
              <pc:sldMasterMk cId="2475626089" sldId="2147483648"/>
              <pc:sldLayoutMk cId="2404504486" sldId="2147483663"/>
              <ac:picMk id="10" creationId="{EB74A388-73E8-41DB-A650-12FF123BEC75}"/>
            </ac:picMkLst>
          </pc:picChg>
          <pc:picChg chg="del">
            <ac:chgData name="Tone Heggenhougen" userId="82501c85-3471-44c5-9cb0-5d01afac3ab2" providerId="ADAL" clId="{B18CF2CC-2329-4434-B7ED-B1B25F02455E}" dt="2019-06-06T13:30:14.324" v="8" actId="478"/>
            <ac:picMkLst>
              <pc:docMk/>
              <pc:sldMasterMk cId="2475626089" sldId="2147483648"/>
              <pc:sldLayoutMk cId="2404504486" sldId="2147483663"/>
              <ac:picMk id="12" creationId="{43670CD6-3ED9-4905-9BD3-18FECDDF6817}"/>
            </ac:picMkLst>
          </pc:picChg>
          <pc:picChg chg="del">
            <ac:chgData name="Tone Heggenhougen" userId="82501c85-3471-44c5-9cb0-5d01afac3ab2" providerId="ADAL" clId="{B18CF2CC-2329-4434-B7ED-B1B25F02455E}" dt="2019-06-06T13:30:13.517" v="7" actId="478"/>
            <ac:picMkLst>
              <pc:docMk/>
              <pc:sldMasterMk cId="2475626089" sldId="2147483648"/>
              <pc:sldLayoutMk cId="2404504486" sldId="2147483663"/>
              <ac:picMk id="13" creationId="{8CE02889-B090-4762-A02D-83460572C73B}"/>
            </ac:picMkLst>
          </pc:picChg>
        </pc:sldLayoutChg>
      </pc:sldMasterChg>
    </pc:docChg>
  </pc:docChgLst>
  <pc:docChgLst>
    <pc:chgData name="Reidar Joki" userId="S::reidarj_fireco.no#ext#@sintef.onmicrosoft.com::b21434ef-a49b-4ef5-af4b-cc8a1f1cf1a5" providerId="AD" clId="Web-{4A358F93-D083-40BA-AC97-D365A45D1995}"/>
  </pc:docChgLst>
  <pc:docChgLst>
    <pc:chgData name="Reidar Joki" userId="S::reidarj_fireco.no#ext#@sintef.onmicrosoft.com::b21434ef-a49b-4ef5-af4b-cc8a1f1cf1a5" providerId="AD" clId="Web-{CC9C694C-68AE-47D3-9C49-08C419EA416E}"/>
  </pc:docChgLst>
  <pc:docChgLst>
    <pc:chgData name="Tone Heggenhougen" userId="82501c85-3471-44c5-9cb0-5d01afac3ab2" providerId="ADAL" clId="{4B466BE4-E72A-47D0-9638-BFAB34076462}"/>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582C311-77FE-4690-81E6-DA67906FC36D}"/>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b-NO"/>
          </a:p>
        </p:txBody>
      </p:sp>
      <p:sp>
        <p:nvSpPr>
          <p:cNvPr id="3" name="Date Placeholder 2">
            <a:extLst>
              <a:ext uri="{FF2B5EF4-FFF2-40B4-BE49-F238E27FC236}">
                <a16:creationId xmlns:a16="http://schemas.microsoft.com/office/drawing/2014/main" id="{35A9625B-FD2C-4AAF-9914-8EE38EE130AB}"/>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954A49C5-F507-4667-AC17-CE8CA2A22B74}" type="datetimeFigureOut">
              <a:rPr lang="nb-NO" smtClean="0"/>
              <a:t>01.07.2019</a:t>
            </a:fld>
            <a:endParaRPr lang="nb-NO"/>
          </a:p>
        </p:txBody>
      </p:sp>
      <p:sp>
        <p:nvSpPr>
          <p:cNvPr id="4" name="Footer Placeholder 3">
            <a:extLst>
              <a:ext uri="{FF2B5EF4-FFF2-40B4-BE49-F238E27FC236}">
                <a16:creationId xmlns:a16="http://schemas.microsoft.com/office/drawing/2014/main" id="{F92A5EEF-819E-49D8-90D3-ACEC338426B3}"/>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a:extLst>
              <a:ext uri="{FF2B5EF4-FFF2-40B4-BE49-F238E27FC236}">
                <a16:creationId xmlns:a16="http://schemas.microsoft.com/office/drawing/2014/main" id="{592AA3EF-6D46-4296-9AFA-F2989F1A1A3D}"/>
              </a:ext>
            </a:extLst>
          </p:cNvPr>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275EB2A3-AACC-46D1-A64E-09F3CAAC6AAE}" type="slidenum">
              <a:rPr lang="nb-NO" smtClean="0"/>
              <a:t>‹#›</a:t>
            </a:fld>
            <a:endParaRPr lang="nb-NO"/>
          </a:p>
        </p:txBody>
      </p:sp>
    </p:spTree>
    <p:extLst>
      <p:ext uri="{BB962C8B-B14F-4D97-AF65-F5344CB8AC3E}">
        <p14:creationId xmlns:p14="http://schemas.microsoft.com/office/powerpoint/2010/main" val="4177004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472282A-8320-4D1B-8F44-AEE22674CE3B}" type="datetimeFigureOut">
              <a:rPr lang="nb-NO" smtClean="0"/>
              <a:t>01.07.2019</a:t>
            </a:fld>
            <a:endParaRPr lang="nb-NO"/>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5663C5E-8657-4431-8CD4-688003C179CA}" type="slidenum">
              <a:rPr lang="nb-NO" smtClean="0"/>
              <a:t>‹#›</a:t>
            </a:fld>
            <a:endParaRPr lang="nb-NO"/>
          </a:p>
        </p:txBody>
      </p:sp>
    </p:spTree>
    <p:extLst>
      <p:ext uri="{BB962C8B-B14F-4D97-AF65-F5344CB8AC3E}">
        <p14:creationId xmlns:p14="http://schemas.microsoft.com/office/powerpoint/2010/main" val="3484151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677C22F-46F3-42DC-A571-BCB3185F5E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5338"/>
          <a:stretch/>
        </p:blipFill>
        <p:spPr>
          <a:xfrm>
            <a:off x="0" y="-671"/>
            <a:ext cx="12192000" cy="6474587"/>
          </a:xfrm>
          <a:prstGeom prst="rect">
            <a:avLst/>
          </a:prstGeom>
        </p:spPr>
      </p:pic>
      <p:sp>
        <p:nvSpPr>
          <p:cNvPr id="2" name="Title 1">
            <a:extLst>
              <a:ext uri="{FF2B5EF4-FFF2-40B4-BE49-F238E27FC236}">
                <a16:creationId xmlns:a16="http://schemas.microsoft.com/office/drawing/2014/main" id="{0F83C915-A8FF-4DA4-B084-ADBF6BA6A613}"/>
              </a:ext>
            </a:extLst>
          </p:cNvPr>
          <p:cNvSpPr>
            <a:spLocks noGrp="1"/>
          </p:cNvSpPr>
          <p:nvPr>
            <p:ph type="ctrTitle"/>
          </p:nvPr>
        </p:nvSpPr>
        <p:spPr>
          <a:xfrm>
            <a:off x="1524000" y="2464560"/>
            <a:ext cx="9144000" cy="2387600"/>
          </a:xfrm>
          <a:solidFill>
            <a:schemeClr val="bg1">
              <a:alpha val="76000"/>
            </a:schemeClr>
          </a:solidFill>
        </p:spPr>
        <p:txBody>
          <a:bodyPr wrap="square" tIns="180000" bIns="252000" anchor="b"/>
          <a:lstStyle>
            <a:lvl1pPr algn="ctr">
              <a:defRPr sz="6000">
                <a:latin typeface="Calibri" panose="020F0502020204030204" pitchFamily="34" charset="0"/>
                <a:cs typeface="Calibri" panose="020F0502020204030204" pitchFamily="34" charset="0"/>
              </a:defRPr>
            </a:lvl1pPr>
          </a:lstStyle>
          <a:p>
            <a:r>
              <a:rPr lang="en-US"/>
              <a:t>Click to edit Master title style</a:t>
            </a:r>
            <a:endParaRPr lang="nb-NO"/>
          </a:p>
        </p:txBody>
      </p:sp>
      <p:sp>
        <p:nvSpPr>
          <p:cNvPr id="3" name="Subtitle 2">
            <a:extLst>
              <a:ext uri="{FF2B5EF4-FFF2-40B4-BE49-F238E27FC236}">
                <a16:creationId xmlns:a16="http://schemas.microsoft.com/office/drawing/2014/main" id="{4D7FDA84-E4B3-44EE-AE5F-8C129FABE4BC}"/>
              </a:ext>
            </a:extLst>
          </p:cNvPr>
          <p:cNvSpPr>
            <a:spLocks noGrp="1"/>
          </p:cNvSpPr>
          <p:nvPr>
            <p:ph type="subTitle" idx="1"/>
          </p:nvPr>
        </p:nvSpPr>
        <p:spPr>
          <a:xfrm>
            <a:off x="1524000" y="5053151"/>
            <a:ext cx="9144000" cy="622092"/>
          </a:xfrm>
          <a:solidFill>
            <a:schemeClr val="bg1">
              <a:alpha val="76000"/>
            </a:schemeClr>
          </a:solidFill>
        </p:spPr>
        <p:txBody>
          <a:bodyPr/>
          <a:lstStyle>
            <a:lvl1pPr marL="0" indent="0" algn="ctr">
              <a:buNone/>
              <a:defRPr sz="24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pic>
        <p:nvPicPr>
          <p:cNvPr id="12" name="Picture 11">
            <a:extLst>
              <a:ext uri="{FF2B5EF4-FFF2-40B4-BE49-F238E27FC236}">
                <a16:creationId xmlns:a16="http://schemas.microsoft.com/office/drawing/2014/main" id="{2C198B71-79A8-42C2-B071-2BAA4E3845F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79619" y="323290"/>
            <a:ext cx="795633" cy="733986"/>
          </a:xfrm>
          <a:prstGeom prst="rect">
            <a:avLst/>
          </a:prstGeom>
        </p:spPr>
      </p:pic>
      <p:sp>
        <p:nvSpPr>
          <p:cNvPr id="6" name="Date Placeholder 5">
            <a:extLst>
              <a:ext uri="{FF2B5EF4-FFF2-40B4-BE49-F238E27FC236}">
                <a16:creationId xmlns:a16="http://schemas.microsoft.com/office/drawing/2014/main" id="{79FE549F-2C0A-4F1B-B983-8FCB8BD6CBF4}"/>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7" name="Slide Number Placeholder 6">
            <a:extLst>
              <a:ext uri="{FF2B5EF4-FFF2-40B4-BE49-F238E27FC236}">
                <a16:creationId xmlns:a16="http://schemas.microsoft.com/office/drawing/2014/main" id="{36504B3E-6C7F-4AC0-9FBA-6C2621AEAD8A}"/>
              </a:ext>
            </a:extLst>
          </p:cNvPr>
          <p:cNvSpPr>
            <a:spLocks noGrp="1"/>
          </p:cNvSpPr>
          <p:nvPr>
            <p:ph type="sldNum" sz="quarter" idx="11"/>
          </p:nvPr>
        </p:nvSpPr>
        <p:spPr>
          <a:xfrm>
            <a:off x="10779619" y="6486525"/>
            <a:ext cx="1228351" cy="365125"/>
          </a:xfrm>
        </p:spPr>
        <p:txBody>
          <a:bodyPr/>
          <a:lstStyle/>
          <a:p>
            <a:fld id="{261E7075-2C2A-48FB-BA64-2248520D9A0B}" type="slidenum">
              <a:rPr lang="nb-NO" smtClean="0"/>
              <a:pPr/>
              <a:t>‹#›</a:t>
            </a:fld>
            <a:endParaRPr lang="nb-NO"/>
          </a:p>
        </p:txBody>
      </p:sp>
    </p:spTree>
    <p:extLst>
      <p:ext uri="{BB962C8B-B14F-4D97-AF65-F5344CB8AC3E}">
        <p14:creationId xmlns:p14="http://schemas.microsoft.com/office/powerpoint/2010/main" val="2219573141"/>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1880C-A4A4-4BB4-A50C-B40A10FDB4F5}"/>
              </a:ext>
            </a:extLst>
          </p:cNvPr>
          <p:cNvSpPr>
            <a:spLocks noGrp="1"/>
          </p:cNvSpPr>
          <p:nvPr>
            <p:ph type="title"/>
          </p:nvPr>
        </p:nvSpPr>
        <p:spPr>
          <a:xfrm>
            <a:off x="1071154" y="726510"/>
            <a:ext cx="9484204" cy="964178"/>
          </a:xfrm>
        </p:spPr>
        <p:txBody>
          <a:bodyPr>
            <a:normAutofit/>
          </a:bodyPr>
          <a:lstStyle>
            <a:lvl1pPr>
              <a:defRPr sz="3600" b="1"/>
            </a:lvl1pPr>
          </a:lstStyle>
          <a:p>
            <a:r>
              <a:rPr lang="en-US" noProof="0"/>
              <a:t>Click to edit Master title style</a:t>
            </a:r>
          </a:p>
        </p:txBody>
      </p:sp>
      <p:sp>
        <p:nvSpPr>
          <p:cNvPr id="3" name="Content Placeholder 2">
            <a:extLst>
              <a:ext uri="{FF2B5EF4-FFF2-40B4-BE49-F238E27FC236}">
                <a16:creationId xmlns:a16="http://schemas.microsoft.com/office/drawing/2014/main" id="{569E18D6-82F2-4BD3-827D-95E84C8A687D}"/>
              </a:ext>
            </a:extLst>
          </p:cNvPr>
          <p:cNvSpPr>
            <a:spLocks noGrp="1"/>
          </p:cNvSpPr>
          <p:nvPr>
            <p:ph idx="1"/>
          </p:nvPr>
        </p:nvSpPr>
        <p:spPr>
          <a:xfrm>
            <a:off x="1071153" y="2004164"/>
            <a:ext cx="10160064" cy="4172799"/>
          </a:xfrm>
        </p:spPr>
        <p:txBody>
          <a:bodyPr/>
          <a:lstStyle>
            <a:lvl1pPr>
              <a:defRPr sz="2400"/>
            </a:lvl1pPr>
            <a:lvl2pPr>
              <a:defRPr sz="2000"/>
            </a:lvl2pPr>
            <a:lvl3pPr>
              <a:defRPr sz="1800"/>
            </a:lvl3pPr>
            <a:lvl4pPr>
              <a:defRPr sz="1600"/>
            </a:lvl4pPr>
            <a:lvl5pPr>
              <a:defRPr sz="14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pic>
        <p:nvPicPr>
          <p:cNvPr id="11" name="Picture 10">
            <a:extLst>
              <a:ext uri="{FF2B5EF4-FFF2-40B4-BE49-F238E27FC236}">
                <a16:creationId xmlns:a16="http://schemas.microsoft.com/office/drawing/2014/main" id="{DF52C17D-8E2E-46B7-B161-B1BC286387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
        <p:nvSpPr>
          <p:cNvPr id="9" name="Date Placeholder 8">
            <a:extLst>
              <a:ext uri="{FF2B5EF4-FFF2-40B4-BE49-F238E27FC236}">
                <a16:creationId xmlns:a16="http://schemas.microsoft.com/office/drawing/2014/main" id="{B3DB60B1-D1DC-4FBB-8B40-983F8FE8C9B7}"/>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10" name="Slide Number Placeholder 9">
            <a:extLst>
              <a:ext uri="{FF2B5EF4-FFF2-40B4-BE49-F238E27FC236}">
                <a16:creationId xmlns:a16="http://schemas.microsoft.com/office/drawing/2014/main" id="{72102A44-3621-47A4-A965-81DB6B67A0E5}"/>
              </a:ext>
            </a:extLst>
          </p:cNvPr>
          <p:cNvSpPr>
            <a:spLocks noGrp="1"/>
          </p:cNvSpPr>
          <p:nvPr>
            <p:ph type="sldNum" sz="quarter" idx="11"/>
          </p:nvPr>
        </p:nvSpPr>
        <p:spPr/>
        <p:txBody>
          <a:bodyPr/>
          <a:lstStyle/>
          <a:p>
            <a:fld id="{261E7075-2C2A-48FB-BA64-2248520D9A0B}" type="slidenum">
              <a:rPr lang="nb-NO" smtClean="0"/>
              <a:pPr/>
              <a:t>‹#›</a:t>
            </a:fld>
            <a:endParaRPr lang="nb-NO"/>
          </a:p>
        </p:txBody>
      </p:sp>
    </p:spTree>
    <p:extLst>
      <p:ext uri="{BB962C8B-B14F-4D97-AF65-F5344CB8AC3E}">
        <p14:creationId xmlns:p14="http://schemas.microsoft.com/office/powerpoint/2010/main" val="694914053"/>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1880C-A4A4-4BB4-A50C-B40A10FDB4F5}"/>
              </a:ext>
            </a:extLst>
          </p:cNvPr>
          <p:cNvSpPr>
            <a:spLocks noGrp="1"/>
          </p:cNvSpPr>
          <p:nvPr>
            <p:ph type="title"/>
          </p:nvPr>
        </p:nvSpPr>
        <p:spPr>
          <a:xfrm>
            <a:off x="1071154" y="726510"/>
            <a:ext cx="9484204" cy="964178"/>
          </a:xfrm>
        </p:spPr>
        <p:txBody>
          <a:bodyPr>
            <a:normAutofit/>
          </a:bodyPr>
          <a:lstStyle>
            <a:lvl1pPr>
              <a:defRPr sz="3600" b="1"/>
            </a:lvl1pPr>
          </a:lstStyle>
          <a:p>
            <a:r>
              <a:rPr lang="en-US" noProof="0"/>
              <a:t>Click to edit Master title style</a:t>
            </a:r>
          </a:p>
        </p:txBody>
      </p:sp>
      <p:sp>
        <p:nvSpPr>
          <p:cNvPr id="3" name="Content Placeholder 2">
            <a:extLst>
              <a:ext uri="{FF2B5EF4-FFF2-40B4-BE49-F238E27FC236}">
                <a16:creationId xmlns:a16="http://schemas.microsoft.com/office/drawing/2014/main" id="{569E18D6-82F2-4BD3-827D-95E84C8A687D}"/>
              </a:ext>
            </a:extLst>
          </p:cNvPr>
          <p:cNvSpPr>
            <a:spLocks noGrp="1"/>
          </p:cNvSpPr>
          <p:nvPr>
            <p:ph idx="1"/>
          </p:nvPr>
        </p:nvSpPr>
        <p:spPr>
          <a:xfrm>
            <a:off x="1071153" y="2004164"/>
            <a:ext cx="5607943" cy="4172799"/>
          </a:xfrm>
        </p:spPr>
        <p:txBody>
          <a:bodyPr/>
          <a:lstStyle>
            <a:lvl1pPr>
              <a:defRPr sz="2400"/>
            </a:lvl1pPr>
            <a:lvl2pPr>
              <a:defRPr sz="2000"/>
            </a:lvl2pPr>
            <a:lvl3pPr>
              <a:defRPr sz="1800"/>
            </a:lvl3pPr>
            <a:lvl4pPr>
              <a:defRPr sz="1600"/>
            </a:lvl4pPr>
            <a:lvl5pPr>
              <a:defRPr sz="14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Date Placeholder 7">
            <a:extLst>
              <a:ext uri="{FF2B5EF4-FFF2-40B4-BE49-F238E27FC236}">
                <a16:creationId xmlns:a16="http://schemas.microsoft.com/office/drawing/2014/main" id="{14A03BA8-214D-49F3-BEF1-C670DC96C8A8}"/>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9" name="Slide Number Placeholder 8">
            <a:extLst>
              <a:ext uri="{FF2B5EF4-FFF2-40B4-BE49-F238E27FC236}">
                <a16:creationId xmlns:a16="http://schemas.microsoft.com/office/drawing/2014/main" id="{3A0A1896-4DC9-45EE-8D71-BA53FEF1A9BC}"/>
              </a:ext>
            </a:extLst>
          </p:cNvPr>
          <p:cNvSpPr>
            <a:spLocks noGrp="1"/>
          </p:cNvSpPr>
          <p:nvPr>
            <p:ph type="sldNum" sz="quarter" idx="11"/>
          </p:nvPr>
        </p:nvSpPr>
        <p:spPr/>
        <p:txBody>
          <a:bodyPr/>
          <a:lstStyle/>
          <a:p>
            <a:fld id="{261E7075-2C2A-48FB-BA64-2248520D9A0B}" type="slidenum">
              <a:rPr lang="nb-NO" smtClean="0"/>
              <a:pPr/>
              <a:t>‹#›</a:t>
            </a:fld>
            <a:endParaRPr lang="nb-NO"/>
          </a:p>
        </p:txBody>
      </p:sp>
      <p:pic>
        <p:nvPicPr>
          <p:cNvPr id="10" name="Picture 9">
            <a:extLst>
              <a:ext uri="{FF2B5EF4-FFF2-40B4-BE49-F238E27FC236}">
                <a16:creationId xmlns:a16="http://schemas.microsoft.com/office/drawing/2014/main" id="{D148F9A5-86B0-4004-A229-A62B6FE1262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Tree>
    <p:extLst>
      <p:ext uri="{BB962C8B-B14F-4D97-AF65-F5344CB8AC3E}">
        <p14:creationId xmlns:p14="http://schemas.microsoft.com/office/powerpoint/2010/main" val="17507210"/>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1880C-A4A4-4BB4-A50C-B40A10FDB4F5}"/>
              </a:ext>
            </a:extLst>
          </p:cNvPr>
          <p:cNvSpPr>
            <a:spLocks noGrp="1"/>
          </p:cNvSpPr>
          <p:nvPr>
            <p:ph type="title"/>
          </p:nvPr>
        </p:nvSpPr>
        <p:spPr>
          <a:xfrm>
            <a:off x="1071154" y="726510"/>
            <a:ext cx="9484204" cy="964178"/>
          </a:xfrm>
        </p:spPr>
        <p:txBody>
          <a:bodyPr>
            <a:normAutofit/>
          </a:bodyPr>
          <a:lstStyle>
            <a:lvl1pPr>
              <a:defRPr sz="3600" b="1"/>
            </a:lvl1pPr>
          </a:lstStyle>
          <a:p>
            <a:r>
              <a:rPr lang="en-US" noProof="0"/>
              <a:t>Click to edit Master title style</a:t>
            </a:r>
          </a:p>
        </p:txBody>
      </p:sp>
      <p:sp>
        <p:nvSpPr>
          <p:cNvPr id="3" name="Content Placeholder 2">
            <a:extLst>
              <a:ext uri="{FF2B5EF4-FFF2-40B4-BE49-F238E27FC236}">
                <a16:creationId xmlns:a16="http://schemas.microsoft.com/office/drawing/2014/main" id="{569E18D6-82F2-4BD3-827D-95E84C8A687D}"/>
              </a:ext>
            </a:extLst>
          </p:cNvPr>
          <p:cNvSpPr>
            <a:spLocks noGrp="1"/>
          </p:cNvSpPr>
          <p:nvPr>
            <p:ph idx="1"/>
          </p:nvPr>
        </p:nvSpPr>
        <p:spPr>
          <a:xfrm>
            <a:off x="1071153" y="2004164"/>
            <a:ext cx="9484205" cy="4172799"/>
          </a:xfrm>
        </p:spPr>
        <p:txBody>
          <a:bodyPr/>
          <a:lstStyle>
            <a:lvl1pPr>
              <a:defRPr sz="2400"/>
            </a:lvl1pPr>
            <a:lvl2pPr>
              <a:defRPr sz="2000"/>
            </a:lvl2pPr>
            <a:lvl3pPr>
              <a:defRPr sz="1800"/>
            </a:lvl3pPr>
            <a:lvl4pPr>
              <a:defRPr sz="1600"/>
            </a:lvl4pPr>
            <a:lvl5pPr>
              <a:defRPr sz="14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Date Placeholder 7">
            <a:extLst>
              <a:ext uri="{FF2B5EF4-FFF2-40B4-BE49-F238E27FC236}">
                <a16:creationId xmlns:a16="http://schemas.microsoft.com/office/drawing/2014/main" id="{8981F812-14B8-410C-A3BD-B5CA56271DD1}"/>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9" name="Slide Number Placeholder 8">
            <a:extLst>
              <a:ext uri="{FF2B5EF4-FFF2-40B4-BE49-F238E27FC236}">
                <a16:creationId xmlns:a16="http://schemas.microsoft.com/office/drawing/2014/main" id="{F97BFEF5-6DEA-49AB-93F3-6346500EC350}"/>
              </a:ext>
            </a:extLst>
          </p:cNvPr>
          <p:cNvSpPr>
            <a:spLocks noGrp="1"/>
          </p:cNvSpPr>
          <p:nvPr>
            <p:ph type="sldNum" sz="quarter" idx="11"/>
          </p:nvPr>
        </p:nvSpPr>
        <p:spPr/>
        <p:txBody>
          <a:bodyPr/>
          <a:lstStyle/>
          <a:p>
            <a:fld id="{261E7075-2C2A-48FB-BA64-2248520D9A0B}" type="slidenum">
              <a:rPr lang="nb-NO" smtClean="0"/>
              <a:pPr/>
              <a:t>‹#›</a:t>
            </a:fld>
            <a:endParaRPr lang="nb-NO"/>
          </a:p>
        </p:txBody>
      </p:sp>
      <p:pic>
        <p:nvPicPr>
          <p:cNvPr id="10" name="Picture 9">
            <a:extLst>
              <a:ext uri="{FF2B5EF4-FFF2-40B4-BE49-F238E27FC236}">
                <a16:creationId xmlns:a16="http://schemas.microsoft.com/office/drawing/2014/main" id="{EB74A388-73E8-41DB-A650-12FF123BEC7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Tree>
    <p:extLst>
      <p:ext uri="{BB962C8B-B14F-4D97-AF65-F5344CB8AC3E}">
        <p14:creationId xmlns:p14="http://schemas.microsoft.com/office/powerpoint/2010/main" val="2404504486"/>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B140E5B-9D31-4C7A-953B-CFCFDF6CB6F8}"/>
              </a:ext>
            </a:extLst>
          </p:cNvPr>
          <p:cNvSpPr/>
          <p:nvPr userDrawn="1"/>
        </p:nvSpPr>
        <p:spPr>
          <a:xfrm>
            <a:off x="-1" y="0"/>
            <a:ext cx="6706293" cy="647391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le 1">
            <a:extLst>
              <a:ext uri="{FF2B5EF4-FFF2-40B4-BE49-F238E27FC236}">
                <a16:creationId xmlns:a16="http://schemas.microsoft.com/office/drawing/2014/main" id="{E651880C-A4A4-4BB4-A50C-B40A10FDB4F5}"/>
              </a:ext>
            </a:extLst>
          </p:cNvPr>
          <p:cNvSpPr>
            <a:spLocks noGrp="1"/>
          </p:cNvSpPr>
          <p:nvPr>
            <p:ph type="title"/>
          </p:nvPr>
        </p:nvSpPr>
        <p:spPr>
          <a:xfrm>
            <a:off x="1071153" y="726510"/>
            <a:ext cx="5355047" cy="964178"/>
          </a:xfrm>
        </p:spPr>
        <p:txBody>
          <a:bodyPr>
            <a:normAutofit/>
          </a:bodyPr>
          <a:lstStyle>
            <a:lvl1pPr>
              <a:defRPr sz="3600" b="1">
                <a:solidFill>
                  <a:schemeClr val="bg1"/>
                </a:solidFill>
              </a:defRPr>
            </a:lvl1pPr>
          </a:lstStyle>
          <a:p>
            <a:r>
              <a:rPr lang="en-US" noProof="0"/>
              <a:t>Click to edit Master title style</a:t>
            </a:r>
          </a:p>
        </p:txBody>
      </p:sp>
      <p:sp>
        <p:nvSpPr>
          <p:cNvPr id="3" name="Content Placeholder 2">
            <a:extLst>
              <a:ext uri="{FF2B5EF4-FFF2-40B4-BE49-F238E27FC236}">
                <a16:creationId xmlns:a16="http://schemas.microsoft.com/office/drawing/2014/main" id="{569E18D6-82F2-4BD3-827D-95E84C8A687D}"/>
              </a:ext>
            </a:extLst>
          </p:cNvPr>
          <p:cNvSpPr>
            <a:spLocks noGrp="1"/>
          </p:cNvSpPr>
          <p:nvPr>
            <p:ph idx="1"/>
          </p:nvPr>
        </p:nvSpPr>
        <p:spPr>
          <a:xfrm>
            <a:off x="1071153" y="2004164"/>
            <a:ext cx="5037547" cy="4172799"/>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400">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Date Placeholder 8">
            <a:extLst>
              <a:ext uri="{FF2B5EF4-FFF2-40B4-BE49-F238E27FC236}">
                <a16:creationId xmlns:a16="http://schemas.microsoft.com/office/drawing/2014/main" id="{AD32E566-EFDA-4467-B621-772E09211048}"/>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10" name="Slide Number Placeholder 9">
            <a:extLst>
              <a:ext uri="{FF2B5EF4-FFF2-40B4-BE49-F238E27FC236}">
                <a16:creationId xmlns:a16="http://schemas.microsoft.com/office/drawing/2014/main" id="{7B890528-D120-4011-85F1-0E3D64EE9D32}"/>
              </a:ext>
            </a:extLst>
          </p:cNvPr>
          <p:cNvSpPr>
            <a:spLocks noGrp="1"/>
          </p:cNvSpPr>
          <p:nvPr>
            <p:ph type="sldNum" sz="quarter" idx="11"/>
          </p:nvPr>
        </p:nvSpPr>
        <p:spPr/>
        <p:txBody>
          <a:bodyPr/>
          <a:lstStyle/>
          <a:p>
            <a:fld id="{261E7075-2C2A-48FB-BA64-2248520D9A0B}" type="slidenum">
              <a:rPr lang="nb-NO" smtClean="0"/>
              <a:pPr/>
              <a:t>‹#›</a:t>
            </a:fld>
            <a:endParaRPr lang="nb-NO"/>
          </a:p>
        </p:txBody>
      </p:sp>
      <p:pic>
        <p:nvPicPr>
          <p:cNvPr id="11" name="Picture 10">
            <a:extLst>
              <a:ext uri="{FF2B5EF4-FFF2-40B4-BE49-F238E27FC236}">
                <a16:creationId xmlns:a16="http://schemas.microsoft.com/office/drawing/2014/main" id="{DA51AEE7-A140-4810-B01C-576B00013C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Tree>
    <p:extLst>
      <p:ext uri="{BB962C8B-B14F-4D97-AF65-F5344CB8AC3E}">
        <p14:creationId xmlns:p14="http://schemas.microsoft.com/office/powerpoint/2010/main" val="3380918937"/>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7EDBE-C8BB-4724-9671-2D9C1E08F02E}"/>
              </a:ext>
            </a:extLst>
          </p:cNvPr>
          <p:cNvSpPr>
            <a:spLocks noGrp="1"/>
          </p:cNvSpPr>
          <p:nvPr>
            <p:ph type="title"/>
          </p:nvPr>
        </p:nvSpPr>
        <p:spPr>
          <a:xfrm>
            <a:off x="838200" y="638827"/>
            <a:ext cx="9860280" cy="1051861"/>
          </a:xfrm>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B9C051B3-49D5-4C00-959A-BF2273469FF4}"/>
              </a:ext>
            </a:extLst>
          </p:cNvPr>
          <p:cNvSpPr>
            <a:spLocks noGrp="1"/>
          </p:cNvSpPr>
          <p:nvPr>
            <p:ph sz="half" idx="1"/>
          </p:nvPr>
        </p:nvSpPr>
        <p:spPr>
          <a:xfrm>
            <a:off x="838200" y="2010427"/>
            <a:ext cx="5181600" cy="41665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a:extLst>
              <a:ext uri="{FF2B5EF4-FFF2-40B4-BE49-F238E27FC236}">
                <a16:creationId xmlns:a16="http://schemas.microsoft.com/office/drawing/2014/main" id="{0967D5A2-14D7-4C16-A20F-53297D77A1D2}"/>
              </a:ext>
            </a:extLst>
          </p:cNvPr>
          <p:cNvSpPr>
            <a:spLocks noGrp="1"/>
          </p:cNvSpPr>
          <p:nvPr>
            <p:ph sz="half" idx="2"/>
          </p:nvPr>
        </p:nvSpPr>
        <p:spPr>
          <a:xfrm>
            <a:off x="6172200" y="2010427"/>
            <a:ext cx="5181600" cy="41665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11" name="Date Placeholder 10">
            <a:extLst>
              <a:ext uri="{FF2B5EF4-FFF2-40B4-BE49-F238E27FC236}">
                <a16:creationId xmlns:a16="http://schemas.microsoft.com/office/drawing/2014/main" id="{960D1087-F2E3-42DD-8640-4A1EBC6B325C}"/>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12" name="Slide Number Placeholder 11">
            <a:extLst>
              <a:ext uri="{FF2B5EF4-FFF2-40B4-BE49-F238E27FC236}">
                <a16:creationId xmlns:a16="http://schemas.microsoft.com/office/drawing/2014/main" id="{067DB9B0-7DA6-486C-8AC5-D3684DA46FE1}"/>
              </a:ext>
            </a:extLst>
          </p:cNvPr>
          <p:cNvSpPr>
            <a:spLocks noGrp="1"/>
          </p:cNvSpPr>
          <p:nvPr>
            <p:ph type="sldNum" sz="quarter" idx="11"/>
          </p:nvPr>
        </p:nvSpPr>
        <p:spPr/>
        <p:txBody>
          <a:bodyPr/>
          <a:lstStyle/>
          <a:p>
            <a:fld id="{261E7075-2C2A-48FB-BA64-2248520D9A0B}" type="slidenum">
              <a:rPr lang="nb-NO" smtClean="0"/>
              <a:pPr/>
              <a:t>‹#›</a:t>
            </a:fld>
            <a:endParaRPr lang="nb-NO"/>
          </a:p>
        </p:txBody>
      </p:sp>
      <p:pic>
        <p:nvPicPr>
          <p:cNvPr id="13" name="Picture 12">
            <a:extLst>
              <a:ext uri="{FF2B5EF4-FFF2-40B4-BE49-F238E27FC236}">
                <a16:creationId xmlns:a16="http://schemas.microsoft.com/office/drawing/2014/main" id="{C7F77B3A-F168-4289-AB1D-78891520933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Tree>
    <p:extLst>
      <p:ext uri="{BB962C8B-B14F-4D97-AF65-F5344CB8AC3E}">
        <p14:creationId xmlns:p14="http://schemas.microsoft.com/office/powerpoint/2010/main" val="2757814292"/>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909E6-3D1C-49B6-884D-4E9F1E57E9C2}"/>
              </a:ext>
            </a:extLst>
          </p:cNvPr>
          <p:cNvSpPr>
            <a:spLocks noGrp="1"/>
          </p:cNvSpPr>
          <p:nvPr>
            <p:ph type="title"/>
          </p:nvPr>
        </p:nvSpPr>
        <p:spPr>
          <a:xfrm>
            <a:off x="839788" y="655609"/>
            <a:ext cx="9357760" cy="1009201"/>
          </a:xfrm>
        </p:spPr>
        <p:txBody>
          <a:bodyPr/>
          <a:lstStyle/>
          <a:p>
            <a:r>
              <a:rPr lang="en-US"/>
              <a:t>Click to edit Master title style</a:t>
            </a:r>
            <a:endParaRPr lang="nb-NO"/>
          </a:p>
        </p:txBody>
      </p:sp>
      <p:sp>
        <p:nvSpPr>
          <p:cNvPr id="3" name="Text Placeholder 2">
            <a:extLst>
              <a:ext uri="{FF2B5EF4-FFF2-40B4-BE49-F238E27FC236}">
                <a16:creationId xmlns:a16="http://schemas.microsoft.com/office/drawing/2014/main" id="{35477FD4-54D9-4F97-8705-41D9F56A0F8E}"/>
              </a:ext>
            </a:extLst>
          </p:cNvPr>
          <p:cNvSpPr>
            <a:spLocks noGrp="1"/>
          </p:cNvSpPr>
          <p:nvPr>
            <p:ph type="body" idx="1"/>
          </p:nvPr>
        </p:nvSpPr>
        <p:spPr>
          <a:xfrm>
            <a:off x="839788" y="1802921"/>
            <a:ext cx="5157787" cy="70215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9CB18D1-BBD9-4349-AEA6-47A2A55F61D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61B7A5C0-D710-440E-8F37-3F43092255FB}"/>
              </a:ext>
            </a:extLst>
          </p:cNvPr>
          <p:cNvSpPr>
            <a:spLocks noGrp="1"/>
          </p:cNvSpPr>
          <p:nvPr>
            <p:ph type="body" sz="quarter" idx="3"/>
          </p:nvPr>
        </p:nvSpPr>
        <p:spPr>
          <a:xfrm>
            <a:off x="6172200" y="1802921"/>
            <a:ext cx="5183188" cy="70215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C5370C-9FCA-4C42-A1D1-0997E95F49A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13" name="Date Placeholder 12">
            <a:extLst>
              <a:ext uri="{FF2B5EF4-FFF2-40B4-BE49-F238E27FC236}">
                <a16:creationId xmlns:a16="http://schemas.microsoft.com/office/drawing/2014/main" id="{7D4008BA-0B65-4B44-A2A5-3C709B7A06CB}"/>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14" name="Slide Number Placeholder 13">
            <a:extLst>
              <a:ext uri="{FF2B5EF4-FFF2-40B4-BE49-F238E27FC236}">
                <a16:creationId xmlns:a16="http://schemas.microsoft.com/office/drawing/2014/main" id="{EDF3BC45-4273-4CDA-A02F-EB7FACED925E}"/>
              </a:ext>
            </a:extLst>
          </p:cNvPr>
          <p:cNvSpPr>
            <a:spLocks noGrp="1"/>
          </p:cNvSpPr>
          <p:nvPr>
            <p:ph type="sldNum" sz="quarter" idx="11"/>
          </p:nvPr>
        </p:nvSpPr>
        <p:spPr/>
        <p:txBody>
          <a:bodyPr/>
          <a:lstStyle/>
          <a:p>
            <a:fld id="{261E7075-2C2A-48FB-BA64-2248520D9A0B}" type="slidenum">
              <a:rPr lang="nb-NO" smtClean="0"/>
              <a:pPr/>
              <a:t>‹#›</a:t>
            </a:fld>
            <a:endParaRPr lang="nb-NO"/>
          </a:p>
        </p:txBody>
      </p:sp>
      <p:pic>
        <p:nvPicPr>
          <p:cNvPr id="15" name="Picture 14">
            <a:extLst>
              <a:ext uri="{FF2B5EF4-FFF2-40B4-BE49-F238E27FC236}">
                <a16:creationId xmlns:a16="http://schemas.microsoft.com/office/drawing/2014/main" id="{1426A8A7-5C4A-4B42-A095-28BF559C394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Tree>
    <p:extLst>
      <p:ext uri="{BB962C8B-B14F-4D97-AF65-F5344CB8AC3E}">
        <p14:creationId xmlns:p14="http://schemas.microsoft.com/office/powerpoint/2010/main" val="3312379967"/>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CB963-2AEB-4008-8770-21C0D35D5CE0}"/>
              </a:ext>
            </a:extLst>
          </p:cNvPr>
          <p:cNvSpPr>
            <a:spLocks noGrp="1"/>
          </p:cNvSpPr>
          <p:nvPr>
            <p:ph type="title"/>
          </p:nvPr>
        </p:nvSpPr>
        <p:spPr>
          <a:xfrm>
            <a:off x="966650" y="695194"/>
            <a:ext cx="10387149" cy="995493"/>
          </a:xfrm>
        </p:spPr>
        <p:txBody>
          <a:bodyPr/>
          <a:lstStyle/>
          <a:p>
            <a:r>
              <a:rPr lang="en-US"/>
              <a:t>Click to edit Master title style</a:t>
            </a:r>
            <a:endParaRPr lang="nb-NO"/>
          </a:p>
        </p:txBody>
      </p:sp>
      <p:sp>
        <p:nvSpPr>
          <p:cNvPr id="9" name="Date Placeholder 8">
            <a:extLst>
              <a:ext uri="{FF2B5EF4-FFF2-40B4-BE49-F238E27FC236}">
                <a16:creationId xmlns:a16="http://schemas.microsoft.com/office/drawing/2014/main" id="{A3CADCF5-2612-4C83-91A1-0EF5854068F3}"/>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10" name="Slide Number Placeholder 9">
            <a:extLst>
              <a:ext uri="{FF2B5EF4-FFF2-40B4-BE49-F238E27FC236}">
                <a16:creationId xmlns:a16="http://schemas.microsoft.com/office/drawing/2014/main" id="{F31153ED-4DF1-4ADD-99AF-291156933C9D}"/>
              </a:ext>
            </a:extLst>
          </p:cNvPr>
          <p:cNvSpPr>
            <a:spLocks noGrp="1"/>
          </p:cNvSpPr>
          <p:nvPr>
            <p:ph type="sldNum" sz="quarter" idx="11"/>
          </p:nvPr>
        </p:nvSpPr>
        <p:spPr/>
        <p:txBody>
          <a:bodyPr/>
          <a:lstStyle/>
          <a:p>
            <a:fld id="{261E7075-2C2A-48FB-BA64-2248520D9A0B}" type="slidenum">
              <a:rPr lang="nb-NO" smtClean="0"/>
              <a:pPr/>
              <a:t>‹#›</a:t>
            </a:fld>
            <a:endParaRPr lang="nb-NO"/>
          </a:p>
        </p:txBody>
      </p:sp>
      <p:pic>
        <p:nvPicPr>
          <p:cNvPr id="11" name="Picture 10">
            <a:extLst>
              <a:ext uri="{FF2B5EF4-FFF2-40B4-BE49-F238E27FC236}">
                <a16:creationId xmlns:a16="http://schemas.microsoft.com/office/drawing/2014/main" id="{B7855D97-41DA-4EFD-9497-1DFF75EAF7A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Tree>
    <p:extLst>
      <p:ext uri="{BB962C8B-B14F-4D97-AF65-F5344CB8AC3E}">
        <p14:creationId xmlns:p14="http://schemas.microsoft.com/office/powerpoint/2010/main" val="1230589956"/>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67E71D54-A323-4B1E-91AF-10962881036D}"/>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9" name="Slide Number Placeholder 8">
            <a:extLst>
              <a:ext uri="{FF2B5EF4-FFF2-40B4-BE49-F238E27FC236}">
                <a16:creationId xmlns:a16="http://schemas.microsoft.com/office/drawing/2014/main" id="{04DD1CB7-0B06-493B-9901-6B085D7413C9}"/>
              </a:ext>
            </a:extLst>
          </p:cNvPr>
          <p:cNvSpPr>
            <a:spLocks noGrp="1"/>
          </p:cNvSpPr>
          <p:nvPr>
            <p:ph type="sldNum" sz="quarter" idx="11"/>
          </p:nvPr>
        </p:nvSpPr>
        <p:spPr/>
        <p:txBody>
          <a:bodyPr/>
          <a:lstStyle/>
          <a:p>
            <a:fld id="{261E7075-2C2A-48FB-BA64-2248520D9A0B}" type="slidenum">
              <a:rPr lang="nb-NO" smtClean="0"/>
              <a:pPr/>
              <a:t>‹#›</a:t>
            </a:fld>
            <a:endParaRPr lang="nb-NO"/>
          </a:p>
        </p:txBody>
      </p:sp>
      <p:pic>
        <p:nvPicPr>
          <p:cNvPr id="10" name="Picture 9">
            <a:extLst>
              <a:ext uri="{FF2B5EF4-FFF2-40B4-BE49-F238E27FC236}">
                <a16:creationId xmlns:a16="http://schemas.microsoft.com/office/drawing/2014/main" id="{A204F600-960A-460D-914E-DB4CFB4CDD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1217" y="323291"/>
            <a:ext cx="608205" cy="561080"/>
          </a:xfrm>
          <a:prstGeom prst="rect">
            <a:avLst/>
          </a:prstGeom>
        </p:spPr>
      </p:pic>
    </p:spTree>
    <p:extLst>
      <p:ext uri="{BB962C8B-B14F-4D97-AF65-F5344CB8AC3E}">
        <p14:creationId xmlns:p14="http://schemas.microsoft.com/office/powerpoint/2010/main" val="234197992"/>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D9F9B4-00E8-4AD9-87DD-441274D60960}"/>
              </a:ext>
            </a:extLst>
          </p:cNvPr>
          <p:cNvSpPr/>
          <p:nvPr userDrawn="1"/>
        </p:nvSpPr>
        <p:spPr>
          <a:xfrm>
            <a:off x="1492370" y="6473917"/>
            <a:ext cx="9213011" cy="38408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 name="Rectangle 8">
            <a:extLst>
              <a:ext uri="{FF2B5EF4-FFF2-40B4-BE49-F238E27FC236}">
                <a16:creationId xmlns:a16="http://schemas.microsoft.com/office/drawing/2014/main" id="{74A2DD13-2FCA-4751-9A69-B095528D7AC0}"/>
              </a:ext>
            </a:extLst>
          </p:cNvPr>
          <p:cNvSpPr/>
          <p:nvPr userDrawn="1"/>
        </p:nvSpPr>
        <p:spPr>
          <a:xfrm>
            <a:off x="1" y="6473917"/>
            <a:ext cx="1492369" cy="384083"/>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 name="Rectangle 7">
            <a:extLst>
              <a:ext uri="{FF2B5EF4-FFF2-40B4-BE49-F238E27FC236}">
                <a16:creationId xmlns:a16="http://schemas.microsoft.com/office/drawing/2014/main" id="{F821DC8F-B0A9-4A75-961F-2473B5851771}"/>
              </a:ext>
            </a:extLst>
          </p:cNvPr>
          <p:cNvSpPr/>
          <p:nvPr userDrawn="1"/>
        </p:nvSpPr>
        <p:spPr>
          <a:xfrm>
            <a:off x="10706161" y="6473916"/>
            <a:ext cx="1486615" cy="384083"/>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le Placeholder 1">
            <a:extLst>
              <a:ext uri="{FF2B5EF4-FFF2-40B4-BE49-F238E27FC236}">
                <a16:creationId xmlns:a16="http://schemas.microsoft.com/office/drawing/2014/main" id="{52AC92E3-C776-4EB0-863D-936F0718A49C}"/>
              </a:ext>
            </a:extLst>
          </p:cNvPr>
          <p:cNvSpPr>
            <a:spLocks noGrp="1"/>
          </p:cNvSpPr>
          <p:nvPr>
            <p:ph type="title"/>
          </p:nvPr>
        </p:nvSpPr>
        <p:spPr>
          <a:xfrm>
            <a:off x="1061654" y="726511"/>
            <a:ext cx="10308771" cy="964178"/>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F8348819-9800-44F2-B76F-9497516AFD32}"/>
              </a:ext>
            </a:extLst>
          </p:cNvPr>
          <p:cNvSpPr>
            <a:spLocks noGrp="1"/>
          </p:cNvSpPr>
          <p:nvPr>
            <p:ph type="body" idx="1"/>
          </p:nvPr>
        </p:nvSpPr>
        <p:spPr>
          <a:xfrm>
            <a:off x="1061654" y="2004165"/>
            <a:ext cx="10308771" cy="4172798"/>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Box 10">
            <a:extLst>
              <a:ext uri="{FF2B5EF4-FFF2-40B4-BE49-F238E27FC236}">
                <a16:creationId xmlns:a16="http://schemas.microsoft.com/office/drawing/2014/main" id="{74FEA41F-D9E1-48B6-B2EE-4E9CC3F979BA}"/>
              </a:ext>
            </a:extLst>
          </p:cNvPr>
          <p:cNvSpPr txBox="1"/>
          <p:nvPr userDrawn="1"/>
        </p:nvSpPr>
        <p:spPr>
          <a:xfrm>
            <a:off x="2328866" y="6508184"/>
            <a:ext cx="819893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2">
                    <a:lumMod val="20000"/>
                    <a:lumOff val="80000"/>
                  </a:schemeClr>
                </a:solidFill>
              </a:rPr>
              <a:t>The DACOMAT project has received funding from the European Union's Horizon 2020 research and innovation </a:t>
            </a:r>
            <a:r>
              <a:rPr lang="en-US" sz="800" dirty="0" err="1">
                <a:solidFill>
                  <a:schemeClr val="tx2">
                    <a:lumMod val="20000"/>
                    <a:lumOff val="80000"/>
                  </a:schemeClr>
                </a:solidFill>
              </a:rPr>
              <a:t>programme</a:t>
            </a:r>
            <a:r>
              <a:rPr lang="en-US" sz="800" dirty="0">
                <a:solidFill>
                  <a:schemeClr val="tx2">
                    <a:lumMod val="20000"/>
                    <a:lumOff val="80000"/>
                  </a:schemeClr>
                </a:solidFill>
              </a:rPr>
              <a:t> under GA No. 761072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chemeClr val="tx2">
                    <a:lumMod val="20000"/>
                    <a:lumOff val="80000"/>
                  </a:schemeClr>
                </a:solidFill>
              </a:rPr>
              <a:t>The information in this presentation reflects the views only of the author, and the Commission cannot be held responsible for any use which may be made of the information contained therein.</a:t>
            </a:r>
            <a:endParaRPr lang="en-US" sz="800" dirty="0">
              <a:solidFill>
                <a:schemeClr val="tx2">
                  <a:lumMod val="20000"/>
                  <a:lumOff val="80000"/>
                </a:schemeClr>
              </a:solidFill>
            </a:endParaRPr>
          </a:p>
        </p:txBody>
      </p:sp>
      <p:sp>
        <p:nvSpPr>
          <p:cNvPr id="12" name="Date Placeholder 3">
            <a:extLst>
              <a:ext uri="{FF2B5EF4-FFF2-40B4-BE49-F238E27FC236}">
                <a16:creationId xmlns:a16="http://schemas.microsoft.com/office/drawing/2014/main" id="{E50E9A67-FA07-4F14-8322-0EC0C100304A}"/>
              </a:ext>
            </a:extLst>
          </p:cNvPr>
          <p:cNvSpPr>
            <a:spLocks noGrp="1"/>
          </p:cNvSpPr>
          <p:nvPr>
            <p:ph type="dt" sz="half" idx="2"/>
          </p:nvPr>
        </p:nvSpPr>
        <p:spPr>
          <a:xfrm>
            <a:off x="0" y="6486525"/>
            <a:ext cx="1492369" cy="365125"/>
          </a:xfrm>
          <a:prstGeom prst="rect">
            <a:avLst/>
          </a:prstGeom>
        </p:spPr>
        <p:txBody>
          <a:bodyPr vert="horz" lIns="91440" tIns="45720" rIns="91440" bIns="45720" rtlCol="0" anchor="ctr"/>
          <a:lstStyle>
            <a:lvl1pPr algn="ctr">
              <a:defRPr sz="1000">
                <a:solidFill>
                  <a:schemeClr val="bg1"/>
                </a:solidFill>
              </a:defRPr>
            </a:lvl1pPr>
          </a:lstStyle>
          <a:p>
            <a:fld id="{6325FEFA-325D-4E29-8CE0-CC6B671EDD00}" type="datetime1">
              <a:rPr lang="nb-NO" smtClean="0"/>
              <a:pPr/>
              <a:t>01.07.2019</a:t>
            </a:fld>
            <a:endParaRPr lang="nb-NO"/>
          </a:p>
        </p:txBody>
      </p:sp>
      <p:sp>
        <p:nvSpPr>
          <p:cNvPr id="13" name="Slide Number Placeholder 5">
            <a:extLst>
              <a:ext uri="{FF2B5EF4-FFF2-40B4-BE49-F238E27FC236}">
                <a16:creationId xmlns:a16="http://schemas.microsoft.com/office/drawing/2014/main" id="{D1CF7780-58B8-4F28-AB85-4DD59CAA1FE7}"/>
              </a:ext>
            </a:extLst>
          </p:cNvPr>
          <p:cNvSpPr>
            <a:spLocks noGrp="1"/>
          </p:cNvSpPr>
          <p:nvPr>
            <p:ph type="sldNum" sz="quarter" idx="4"/>
          </p:nvPr>
        </p:nvSpPr>
        <p:spPr>
          <a:xfrm>
            <a:off x="10705384" y="6492874"/>
            <a:ext cx="1486616" cy="365125"/>
          </a:xfrm>
          <a:prstGeom prst="rect">
            <a:avLst/>
          </a:prstGeom>
        </p:spPr>
        <p:txBody>
          <a:bodyPr vert="horz" lIns="91440" tIns="45720" rIns="91440" bIns="45720" rtlCol="0" anchor="ctr"/>
          <a:lstStyle>
            <a:lvl1pPr algn="ctr">
              <a:defRPr sz="1000">
                <a:solidFill>
                  <a:schemeClr val="bg1"/>
                </a:solidFill>
              </a:defRPr>
            </a:lvl1pPr>
          </a:lstStyle>
          <a:p>
            <a:fld id="{261E7075-2C2A-48FB-BA64-2248520D9A0B}" type="slidenum">
              <a:rPr lang="nb-NO" smtClean="0"/>
              <a:pPr/>
              <a:t>‹#›</a:t>
            </a:fld>
            <a:endParaRPr lang="nb-NO"/>
          </a:p>
        </p:txBody>
      </p:sp>
      <p:pic>
        <p:nvPicPr>
          <p:cNvPr id="10" name="Picture 9">
            <a:extLst>
              <a:ext uri="{FF2B5EF4-FFF2-40B4-BE49-F238E27FC236}">
                <a16:creationId xmlns:a16="http://schemas.microsoft.com/office/drawing/2014/main" id="{2E5F96DC-AED9-4FA0-A1F2-5C8A16D3C73E}"/>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869513" y="6532103"/>
            <a:ext cx="429997" cy="286665"/>
          </a:xfrm>
          <a:prstGeom prst="rect">
            <a:avLst/>
          </a:prstGeom>
        </p:spPr>
      </p:pic>
    </p:spTree>
    <p:extLst>
      <p:ext uri="{BB962C8B-B14F-4D97-AF65-F5344CB8AC3E}">
        <p14:creationId xmlns:p14="http://schemas.microsoft.com/office/powerpoint/2010/main" val="2475626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3" r:id="rId4"/>
    <p:sldLayoutId id="2147483660" r:id="rId5"/>
    <p:sldLayoutId id="2147483652" r:id="rId6"/>
    <p:sldLayoutId id="2147483653" r:id="rId7"/>
    <p:sldLayoutId id="2147483654" r:id="rId8"/>
    <p:sldLayoutId id="2147483655" r:id="rId9"/>
  </p:sldLayoutIdLst>
  <p:transition spd="slow">
    <p:wipe dir="r"/>
  </p:transition>
  <p:hf hdr="0"/>
  <p:txStyles>
    <p:titleStyle>
      <a:lvl1pPr algn="l" defTabSz="914400" rtl="0" eaLnBrk="1" latinLnBrk="0" hangingPunct="1">
        <a:lnSpc>
          <a:spcPct val="90000"/>
        </a:lnSpc>
        <a:spcBef>
          <a:spcPct val="0"/>
        </a:spcBef>
        <a:buNone/>
        <a:defRPr sz="3600" b="1" kern="1200">
          <a:solidFill>
            <a:schemeClr val="accent6">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emf"/><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9C34E-19F0-4582-958C-BDA2838E6E67}"/>
              </a:ext>
            </a:extLst>
          </p:cNvPr>
          <p:cNvSpPr>
            <a:spLocks noGrp="1"/>
          </p:cNvSpPr>
          <p:nvPr>
            <p:ph type="ctrTitle"/>
          </p:nvPr>
        </p:nvSpPr>
        <p:spPr/>
        <p:txBody>
          <a:bodyPr>
            <a:noAutofit/>
          </a:bodyPr>
          <a:lstStyle/>
          <a:p>
            <a:r>
              <a:rPr lang="en-GB" sz="4800" dirty="0"/>
              <a:t>Micromechanical investigation of glass fibre vinyl ester interface using the </a:t>
            </a:r>
            <a:r>
              <a:rPr lang="en-GB" sz="4800" dirty="0" err="1"/>
              <a:t>microbond</a:t>
            </a:r>
            <a:r>
              <a:rPr lang="en-GB" sz="4800" dirty="0"/>
              <a:t> test</a:t>
            </a:r>
            <a:endParaRPr lang="nb-NO" sz="4800" dirty="0"/>
          </a:p>
        </p:txBody>
      </p:sp>
      <p:sp>
        <p:nvSpPr>
          <p:cNvPr id="3" name="Subtitle 2">
            <a:extLst>
              <a:ext uri="{FF2B5EF4-FFF2-40B4-BE49-F238E27FC236}">
                <a16:creationId xmlns:a16="http://schemas.microsoft.com/office/drawing/2014/main" id="{3E4D40B5-4E90-4006-B2AD-B1103D3B94E7}"/>
              </a:ext>
            </a:extLst>
          </p:cNvPr>
          <p:cNvSpPr>
            <a:spLocks noGrp="1"/>
          </p:cNvSpPr>
          <p:nvPr>
            <p:ph type="subTitle" idx="1"/>
          </p:nvPr>
        </p:nvSpPr>
        <p:spPr/>
        <p:txBody>
          <a:bodyPr/>
          <a:lstStyle/>
          <a:p>
            <a:r>
              <a:rPr lang="nb-NO" dirty="0"/>
              <a:t>P. G. Jenkins, J.L. Thomason</a:t>
            </a:r>
          </a:p>
        </p:txBody>
      </p:sp>
      <p:sp>
        <p:nvSpPr>
          <p:cNvPr id="4" name="Date Placeholder 3">
            <a:extLst>
              <a:ext uri="{FF2B5EF4-FFF2-40B4-BE49-F238E27FC236}">
                <a16:creationId xmlns:a16="http://schemas.microsoft.com/office/drawing/2014/main" id="{E53B9B93-007C-4BA0-B63B-8BC20408A4F3}"/>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4BE76159-A32F-41DD-84A2-E2B8BE3A2329}"/>
              </a:ext>
            </a:extLst>
          </p:cNvPr>
          <p:cNvSpPr>
            <a:spLocks noGrp="1"/>
          </p:cNvSpPr>
          <p:nvPr>
            <p:ph type="sldNum" sz="quarter" idx="11"/>
          </p:nvPr>
        </p:nvSpPr>
        <p:spPr/>
        <p:txBody>
          <a:bodyPr/>
          <a:lstStyle/>
          <a:p>
            <a:fld id="{261E7075-2C2A-48FB-BA64-2248520D9A0B}" type="slidenum">
              <a:rPr lang="nb-NO" smtClean="0"/>
              <a:pPr/>
              <a:t>1</a:t>
            </a:fld>
            <a:endParaRPr lang="nb-NO"/>
          </a:p>
        </p:txBody>
      </p:sp>
    </p:spTree>
    <p:extLst>
      <p:ext uri="{BB962C8B-B14F-4D97-AF65-F5344CB8AC3E}">
        <p14:creationId xmlns:p14="http://schemas.microsoft.com/office/powerpoint/2010/main" val="3800492808"/>
      </p:ext>
    </p:extLst>
  </p:cSld>
  <p:clrMapOvr>
    <a:masterClrMapping/>
  </p:clrMapOvr>
  <p:transition spd="slow">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48D148A-7483-4A71-B637-8BF71DC093A3}"/>
              </a:ext>
            </a:extLst>
          </p:cNvPr>
          <p:cNvSpPr>
            <a:spLocks noGrp="1"/>
          </p:cNvSpPr>
          <p:nvPr>
            <p:ph type="title"/>
          </p:nvPr>
        </p:nvSpPr>
        <p:spPr/>
        <p:txBody>
          <a:bodyPr/>
          <a:lstStyle/>
          <a:p>
            <a:endParaRPr lang="nb-NO"/>
          </a:p>
        </p:txBody>
      </p:sp>
      <p:sp>
        <p:nvSpPr>
          <p:cNvPr id="7" name="Content Placeholder 6">
            <a:extLst>
              <a:ext uri="{FF2B5EF4-FFF2-40B4-BE49-F238E27FC236}">
                <a16:creationId xmlns:a16="http://schemas.microsoft.com/office/drawing/2014/main" id="{67AD29BE-BC97-44FE-B43E-239EB0BD9E2E}"/>
              </a:ext>
            </a:extLst>
          </p:cNvPr>
          <p:cNvSpPr>
            <a:spLocks noGrp="1"/>
          </p:cNvSpPr>
          <p:nvPr>
            <p:ph sz="half" idx="1"/>
          </p:nvPr>
        </p:nvSpPr>
        <p:spPr/>
        <p:txBody>
          <a:bodyPr/>
          <a:lstStyle/>
          <a:p>
            <a:endParaRPr lang="nb-NO"/>
          </a:p>
        </p:txBody>
      </p:sp>
      <p:sp>
        <p:nvSpPr>
          <p:cNvPr id="8" name="Content Placeholder 7">
            <a:extLst>
              <a:ext uri="{FF2B5EF4-FFF2-40B4-BE49-F238E27FC236}">
                <a16:creationId xmlns:a16="http://schemas.microsoft.com/office/drawing/2014/main" id="{DC5566B1-3F26-4A5D-8C57-39D79A7F7690}"/>
              </a:ext>
            </a:extLst>
          </p:cNvPr>
          <p:cNvSpPr>
            <a:spLocks noGrp="1"/>
          </p:cNvSpPr>
          <p:nvPr>
            <p:ph sz="half" idx="2"/>
          </p:nvPr>
        </p:nvSpPr>
        <p:spPr/>
        <p:txBody>
          <a:bodyPr/>
          <a:lstStyle/>
          <a:p>
            <a:endParaRPr lang="nb-NO"/>
          </a:p>
        </p:txBody>
      </p:sp>
      <p:sp>
        <p:nvSpPr>
          <p:cNvPr id="4" name="Date Placeholder 3">
            <a:extLst>
              <a:ext uri="{FF2B5EF4-FFF2-40B4-BE49-F238E27FC236}">
                <a16:creationId xmlns:a16="http://schemas.microsoft.com/office/drawing/2014/main" id="{3248FFA4-F556-4B88-927D-B1FA459C576F}"/>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9337CE64-B981-4ECA-9F75-3DBF5A6DDAEC}"/>
              </a:ext>
            </a:extLst>
          </p:cNvPr>
          <p:cNvSpPr>
            <a:spLocks noGrp="1"/>
          </p:cNvSpPr>
          <p:nvPr>
            <p:ph type="sldNum" sz="quarter" idx="11"/>
          </p:nvPr>
        </p:nvSpPr>
        <p:spPr/>
        <p:txBody>
          <a:bodyPr/>
          <a:lstStyle/>
          <a:p>
            <a:fld id="{261E7075-2C2A-48FB-BA64-2248520D9A0B}" type="slidenum">
              <a:rPr lang="nb-NO" smtClean="0"/>
              <a:pPr/>
              <a:t>10</a:t>
            </a:fld>
            <a:endParaRPr lang="nb-NO"/>
          </a:p>
        </p:txBody>
      </p:sp>
    </p:spTree>
    <p:extLst>
      <p:ext uri="{BB962C8B-B14F-4D97-AF65-F5344CB8AC3E}">
        <p14:creationId xmlns:p14="http://schemas.microsoft.com/office/powerpoint/2010/main" val="774196283"/>
      </p:ext>
    </p:extLst>
  </p:cSld>
  <p:clrMapOvr>
    <a:masterClrMapping/>
  </p:clrMapOvr>
  <p:transition spd="slow">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6E8E8E6-5C70-4BE7-9966-D5210647446D}"/>
              </a:ext>
            </a:extLst>
          </p:cNvPr>
          <p:cNvSpPr>
            <a:spLocks noGrp="1"/>
          </p:cNvSpPr>
          <p:nvPr>
            <p:ph type="title"/>
          </p:nvPr>
        </p:nvSpPr>
        <p:spPr>
          <a:xfrm>
            <a:off x="839788" y="655609"/>
            <a:ext cx="9313503" cy="1009201"/>
          </a:xfrm>
        </p:spPr>
        <p:txBody>
          <a:bodyPr/>
          <a:lstStyle/>
          <a:p>
            <a:endParaRPr lang="nb-NO"/>
          </a:p>
        </p:txBody>
      </p:sp>
      <p:sp>
        <p:nvSpPr>
          <p:cNvPr id="7" name="Text Placeholder 6">
            <a:extLst>
              <a:ext uri="{FF2B5EF4-FFF2-40B4-BE49-F238E27FC236}">
                <a16:creationId xmlns:a16="http://schemas.microsoft.com/office/drawing/2014/main" id="{4B268409-B60F-42DB-92F8-0942FBDA9B6F}"/>
              </a:ext>
            </a:extLst>
          </p:cNvPr>
          <p:cNvSpPr>
            <a:spLocks noGrp="1"/>
          </p:cNvSpPr>
          <p:nvPr>
            <p:ph type="body" idx="1"/>
          </p:nvPr>
        </p:nvSpPr>
        <p:spPr/>
        <p:txBody>
          <a:bodyPr/>
          <a:lstStyle/>
          <a:p>
            <a:endParaRPr lang="nb-NO"/>
          </a:p>
        </p:txBody>
      </p:sp>
      <p:sp>
        <p:nvSpPr>
          <p:cNvPr id="8" name="Content Placeholder 7">
            <a:extLst>
              <a:ext uri="{FF2B5EF4-FFF2-40B4-BE49-F238E27FC236}">
                <a16:creationId xmlns:a16="http://schemas.microsoft.com/office/drawing/2014/main" id="{03D4D8BA-E5EC-4B32-A69B-1160717F2DF8}"/>
              </a:ext>
            </a:extLst>
          </p:cNvPr>
          <p:cNvSpPr>
            <a:spLocks noGrp="1"/>
          </p:cNvSpPr>
          <p:nvPr>
            <p:ph sz="half" idx="2"/>
          </p:nvPr>
        </p:nvSpPr>
        <p:spPr/>
        <p:txBody>
          <a:bodyPr/>
          <a:lstStyle/>
          <a:p>
            <a:endParaRPr lang="nb-NO"/>
          </a:p>
        </p:txBody>
      </p:sp>
      <p:sp>
        <p:nvSpPr>
          <p:cNvPr id="9" name="Text Placeholder 8">
            <a:extLst>
              <a:ext uri="{FF2B5EF4-FFF2-40B4-BE49-F238E27FC236}">
                <a16:creationId xmlns:a16="http://schemas.microsoft.com/office/drawing/2014/main" id="{B329CC6B-B61C-4591-AAB6-FB3E2B0E9DDC}"/>
              </a:ext>
            </a:extLst>
          </p:cNvPr>
          <p:cNvSpPr>
            <a:spLocks noGrp="1"/>
          </p:cNvSpPr>
          <p:nvPr>
            <p:ph type="body" sz="quarter" idx="3"/>
          </p:nvPr>
        </p:nvSpPr>
        <p:spPr/>
        <p:txBody>
          <a:bodyPr/>
          <a:lstStyle/>
          <a:p>
            <a:endParaRPr lang="nb-NO"/>
          </a:p>
        </p:txBody>
      </p:sp>
      <p:sp>
        <p:nvSpPr>
          <p:cNvPr id="10" name="Content Placeholder 9">
            <a:extLst>
              <a:ext uri="{FF2B5EF4-FFF2-40B4-BE49-F238E27FC236}">
                <a16:creationId xmlns:a16="http://schemas.microsoft.com/office/drawing/2014/main" id="{1E9A806D-A7AA-4373-9DFE-E24BF6F80298}"/>
              </a:ext>
            </a:extLst>
          </p:cNvPr>
          <p:cNvSpPr>
            <a:spLocks noGrp="1"/>
          </p:cNvSpPr>
          <p:nvPr>
            <p:ph sz="quarter" idx="4"/>
          </p:nvPr>
        </p:nvSpPr>
        <p:spPr/>
        <p:txBody>
          <a:bodyPr/>
          <a:lstStyle/>
          <a:p>
            <a:endParaRPr lang="nb-NO"/>
          </a:p>
        </p:txBody>
      </p:sp>
      <p:sp>
        <p:nvSpPr>
          <p:cNvPr id="4" name="Date Placeholder 3">
            <a:extLst>
              <a:ext uri="{FF2B5EF4-FFF2-40B4-BE49-F238E27FC236}">
                <a16:creationId xmlns:a16="http://schemas.microsoft.com/office/drawing/2014/main" id="{B299AAF6-C61F-4852-94AB-139DF6100660}"/>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BCA836AB-CB69-4ED5-AA52-9912C81ED431}"/>
              </a:ext>
            </a:extLst>
          </p:cNvPr>
          <p:cNvSpPr>
            <a:spLocks noGrp="1"/>
          </p:cNvSpPr>
          <p:nvPr>
            <p:ph type="sldNum" sz="quarter" idx="11"/>
          </p:nvPr>
        </p:nvSpPr>
        <p:spPr/>
        <p:txBody>
          <a:bodyPr/>
          <a:lstStyle/>
          <a:p>
            <a:fld id="{261E7075-2C2A-48FB-BA64-2248520D9A0B}" type="slidenum">
              <a:rPr lang="nb-NO" smtClean="0"/>
              <a:pPr/>
              <a:t>11</a:t>
            </a:fld>
            <a:endParaRPr lang="nb-NO"/>
          </a:p>
        </p:txBody>
      </p:sp>
    </p:spTree>
    <p:extLst>
      <p:ext uri="{BB962C8B-B14F-4D97-AF65-F5344CB8AC3E}">
        <p14:creationId xmlns:p14="http://schemas.microsoft.com/office/powerpoint/2010/main" val="2714219623"/>
      </p:ext>
    </p:extLst>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E7F3C0-4482-4D39-BE93-83598013ECB8}"/>
              </a:ext>
            </a:extLst>
          </p:cNvPr>
          <p:cNvSpPr>
            <a:spLocks noGrp="1"/>
          </p:cNvSpPr>
          <p:nvPr>
            <p:ph type="title"/>
          </p:nvPr>
        </p:nvSpPr>
        <p:spPr/>
        <p:txBody>
          <a:bodyPr/>
          <a:lstStyle/>
          <a:p>
            <a:endParaRPr lang="nb-NO"/>
          </a:p>
        </p:txBody>
      </p:sp>
      <p:sp>
        <p:nvSpPr>
          <p:cNvPr id="7" name="Date Placeholder 6">
            <a:extLst>
              <a:ext uri="{FF2B5EF4-FFF2-40B4-BE49-F238E27FC236}">
                <a16:creationId xmlns:a16="http://schemas.microsoft.com/office/drawing/2014/main" id="{8F414BCA-82F8-4AF1-9810-F88B42D5CC48}"/>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8" name="Slide Number Placeholder 7">
            <a:extLst>
              <a:ext uri="{FF2B5EF4-FFF2-40B4-BE49-F238E27FC236}">
                <a16:creationId xmlns:a16="http://schemas.microsoft.com/office/drawing/2014/main" id="{7C1D08D9-1AF5-4807-980D-FC62A86C0E98}"/>
              </a:ext>
            </a:extLst>
          </p:cNvPr>
          <p:cNvSpPr>
            <a:spLocks noGrp="1"/>
          </p:cNvSpPr>
          <p:nvPr>
            <p:ph type="sldNum" sz="quarter" idx="11"/>
          </p:nvPr>
        </p:nvSpPr>
        <p:spPr/>
        <p:txBody>
          <a:bodyPr/>
          <a:lstStyle/>
          <a:p>
            <a:fld id="{261E7075-2C2A-48FB-BA64-2248520D9A0B}" type="slidenum">
              <a:rPr lang="nb-NO" smtClean="0"/>
              <a:pPr/>
              <a:t>12</a:t>
            </a:fld>
            <a:endParaRPr lang="nb-NO"/>
          </a:p>
        </p:txBody>
      </p:sp>
    </p:spTree>
    <p:extLst>
      <p:ext uri="{BB962C8B-B14F-4D97-AF65-F5344CB8AC3E}">
        <p14:creationId xmlns:p14="http://schemas.microsoft.com/office/powerpoint/2010/main" val="4190184630"/>
      </p:ext>
    </p:extLst>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6C39F15-7715-4878-A47B-6906508DF452}"/>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61333476-948E-4440-9144-14BDD459C625}"/>
              </a:ext>
            </a:extLst>
          </p:cNvPr>
          <p:cNvSpPr>
            <a:spLocks noGrp="1"/>
          </p:cNvSpPr>
          <p:nvPr>
            <p:ph type="sldNum" sz="quarter" idx="11"/>
          </p:nvPr>
        </p:nvSpPr>
        <p:spPr/>
        <p:txBody>
          <a:bodyPr/>
          <a:lstStyle/>
          <a:p>
            <a:fld id="{261E7075-2C2A-48FB-BA64-2248520D9A0B}" type="slidenum">
              <a:rPr lang="nb-NO" smtClean="0"/>
              <a:pPr/>
              <a:t>13</a:t>
            </a:fld>
            <a:endParaRPr lang="nb-NO"/>
          </a:p>
        </p:txBody>
      </p:sp>
    </p:spTree>
    <p:extLst>
      <p:ext uri="{BB962C8B-B14F-4D97-AF65-F5344CB8AC3E}">
        <p14:creationId xmlns:p14="http://schemas.microsoft.com/office/powerpoint/2010/main" val="2205159710"/>
      </p:ext>
    </p:extLst>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499BE6A2-4F33-4D0D-B0B2-B8F784AE89B4}"/>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8" name="Slide Number Placeholder 7">
            <a:extLst>
              <a:ext uri="{FF2B5EF4-FFF2-40B4-BE49-F238E27FC236}">
                <a16:creationId xmlns:a16="http://schemas.microsoft.com/office/drawing/2014/main" id="{92F32DB2-03BE-4A15-92F5-63DD581D2D48}"/>
              </a:ext>
            </a:extLst>
          </p:cNvPr>
          <p:cNvSpPr>
            <a:spLocks noGrp="1"/>
          </p:cNvSpPr>
          <p:nvPr>
            <p:ph type="sldNum" sz="quarter" idx="11"/>
          </p:nvPr>
        </p:nvSpPr>
        <p:spPr/>
        <p:txBody>
          <a:bodyPr/>
          <a:lstStyle/>
          <a:p>
            <a:fld id="{261E7075-2C2A-48FB-BA64-2248520D9A0B}" type="slidenum">
              <a:rPr lang="nb-NO" smtClean="0"/>
              <a:pPr/>
              <a:t>14</a:t>
            </a:fld>
            <a:endParaRPr lang="nb-NO"/>
          </a:p>
        </p:txBody>
      </p:sp>
    </p:spTree>
    <p:extLst>
      <p:ext uri="{BB962C8B-B14F-4D97-AF65-F5344CB8AC3E}">
        <p14:creationId xmlns:p14="http://schemas.microsoft.com/office/powerpoint/2010/main" val="304580195"/>
      </p:ext>
    </p:extLst>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45A0E-8704-4B5B-A851-9300B3C0209C}"/>
              </a:ext>
            </a:extLst>
          </p:cNvPr>
          <p:cNvSpPr>
            <a:spLocks noGrp="1"/>
          </p:cNvSpPr>
          <p:nvPr>
            <p:ph type="title"/>
          </p:nvPr>
        </p:nvSpPr>
        <p:spPr/>
        <p:txBody>
          <a:bodyPr/>
          <a:lstStyle/>
          <a:p>
            <a:r>
              <a:rPr lang="nb-NO" dirty="0"/>
              <a:t>Overview</a:t>
            </a:r>
          </a:p>
        </p:txBody>
      </p:sp>
      <p:sp>
        <p:nvSpPr>
          <p:cNvPr id="3" name="Content Placeholder 2">
            <a:extLst>
              <a:ext uri="{FF2B5EF4-FFF2-40B4-BE49-F238E27FC236}">
                <a16:creationId xmlns:a16="http://schemas.microsoft.com/office/drawing/2014/main" id="{7A7CAC00-6A43-4A1B-ADF8-FC03209EE8E9}"/>
              </a:ext>
            </a:extLst>
          </p:cNvPr>
          <p:cNvSpPr>
            <a:spLocks noGrp="1"/>
          </p:cNvSpPr>
          <p:nvPr>
            <p:ph idx="1"/>
          </p:nvPr>
        </p:nvSpPr>
        <p:spPr/>
        <p:txBody>
          <a:bodyPr/>
          <a:lstStyle/>
          <a:p>
            <a:pPr marL="457200" indent="-457200">
              <a:buFont typeface="+mj-lt"/>
              <a:buAutoNum type="arabicPeriod"/>
            </a:pPr>
            <a:r>
              <a:rPr lang="nb-NO" dirty="0">
                <a:cs typeface="Calibri"/>
              </a:rPr>
              <a:t>Background – the microbond test and its application</a:t>
            </a:r>
          </a:p>
          <a:p>
            <a:pPr marL="457200" indent="-457200">
              <a:buFont typeface="+mj-lt"/>
              <a:buAutoNum type="arabicPeriod"/>
            </a:pPr>
            <a:r>
              <a:rPr lang="nb-NO" dirty="0">
                <a:cs typeface="Calibri"/>
              </a:rPr>
              <a:t>Experimental details</a:t>
            </a:r>
          </a:p>
          <a:p>
            <a:pPr marL="457200" indent="-457200">
              <a:buFont typeface="+mj-lt"/>
              <a:buAutoNum type="arabicPeriod"/>
            </a:pPr>
            <a:r>
              <a:rPr lang="nb-NO" dirty="0">
                <a:cs typeface="Calibri"/>
              </a:rPr>
              <a:t>Challenges in applying microbond testing to vinyl ester resin systems</a:t>
            </a:r>
          </a:p>
          <a:p>
            <a:pPr lvl="1">
              <a:buFont typeface="Courier New" panose="02070309020205020404" pitchFamily="49" charset="0"/>
              <a:buChar char="o"/>
            </a:pPr>
            <a:r>
              <a:rPr lang="nb-NO" dirty="0">
                <a:cs typeface="Calibri"/>
              </a:rPr>
              <a:t>Oxygen inhibition effect</a:t>
            </a:r>
          </a:p>
          <a:p>
            <a:pPr lvl="1">
              <a:buFont typeface="Courier New" panose="02070309020205020404" pitchFamily="49" charset="0"/>
              <a:buChar char="o"/>
            </a:pPr>
            <a:r>
              <a:rPr lang="nb-NO" dirty="0">
                <a:cs typeface="Calibri"/>
              </a:rPr>
              <a:t>Achieving proper cure</a:t>
            </a:r>
          </a:p>
          <a:p>
            <a:pPr lvl="1">
              <a:buFont typeface="Courier New" panose="02070309020205020404" pitchFamily="49" charset="0"/>
              <a:buChar char="o"/>
            </a:pPr>
            <a:r>
              <a:rPr lang="nb-NO" dirty="0">
                <a:cs typeface="Calibri"/>
              </a:rPr>
              <a:t>Diluent evaporation</a:t>
            </a:r>
          </a:p>
          <a:p>
            <a:pPr marL="457200" indent="-457200">
              <a:buFont typeface="+mj-lt"/>
              <a:buAutoNum type="arabicPeriod"/>
            </a:pPr>
            <a:r>
              <a:rPr lang="nb-NO" dirty="0">
                <a:cs typeface="Calibri"/>
              </a:rPr>
              <a:t>Experimental results &amp; discussion</a:t>
            </a:r>
          </a:p>
          <a:p>
            <a:pPr marL="457200" indent="-457200">
              <a:buFont typeface="+mj-lt"/>
              <a:buAutoNum type="arabicPeriod"/>
            </a:pPr>
            <a:r>
              <a:rPr lang="nb-NO" dirty="0">
                <a:cs typeface="Calibri"/>
              </a:rPr>
              <a:t>Conclusion</a:t>
            </a:r>
          </a:p>
        </p:txBody>
      </p:sp>
      <p:sp>
        <p:nvSpPr>
          <p:cNvPr id="4" name="Date Placeholder 3">
            <a:extLst>
              <a:ext uri="{FF2B5EF4-FFF2-40B4-BE49-F238E27FC236}">
                <a16:creationId xmlns:a16="http://schemas.microsoft.com/office/drawing/2014/main" id="{B20EE3BF-4A0C-4851-8ABC-67BBD7C8A3A6}"/>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FF2BC429-D72B-43A1-B52D-2401950317F0}"/>
              </a:ext>
            </a:extLst>
          </p:cNvPr>
          <p:cNvSpPr>
            <a:spLocks noGrp="1"/>
          </p:cNvSpPr>
          <p:nvPr>
            <p:ph type="sldNum" sz="quarter" idx="11"/>
          </p:nvPr>
        </p:nvSpPr>
        <p:spPr/>
        <p:txBody>
          <a:bodyPr/>
          <a:lstStyle/>
          <a:p>
            <a:fld id="{261E7075-2C2A-48FB-BA64-2248520D9A0B}" type="slidenum">
              <a:rPr lang="nb-NO" smtClean="0"/>
              <a:pPr/>
              <a:t>2</a:t>
            </a:fld>
            <a:endParaRPr lang="nb-NO"/>
          </a:p>
        </p:txBody>
      </p:sp>
    </p:spTree>
    <p:extLst>
      <p:ext uri="{BB962C8B-B14F-4D97-AF65-F5344CB8AC3E}">
        <p14:creationId xmlns:p14="http://schemas.microsoft.com/office/powerpoint/2010/main" val="2457214682"/>
      </p:ext>
    </p:extLst>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45A0E-8704-4B5B-A851-9300B3C0209C}"/>
              </a:ext>
            </a:extLst>
          </p:cNvPr>
          <p:cNvSpPr>
            <a:spLocks noGrp="1"/>
          </p:cNvSpPr>
          <p:nvPr>
            <p:ph type="title"/>
          </p:nvPr>
        </p:nvSpPr>
        <p:spPr/>
        <p:txBody>
          <a:bodyPr/>
          <a:lstStyle/>
          <a:p>
            <a:r>
              <a:rPr lang="nb-NO" dirty="0"/>
              <a:t>1. Background</a:t>
            </a:r>
          </a:p>
        </p:txBody>
      </p:sp>
      <p:sp>
        <p:nvSpPr>
          <p:cNvPr id="3" name="Content Placeholder 2">
            <a:extLst>
              <a:ext uri="{FF2B5EF4-FFF2-40B4-BE49-F238E27FC236}">
                <a16:creationId xmlns:a16="http://schemas.microsoft.com/office/drawing/2014/main" id="{7A7CAC00-6A43-4A1B-ADF8-FC03209EE8E9}"/>
              </a:ext>
            </a:extLst>
          </p:cNvPr>
          <p:cNvSpPr>
            <a:spLocks noGrp="1"/>
          </p:cNvSpPr>
          <p:nvPr>
            <p:ph idx="1"/>
          </p:nvPr>
        </p:nvSpPr>
        <p:spPr>
          <a:xfrm>
            <a:off x="1071153" y="2004164"/>
            <a:ext cx="10644597" cy="4172799"/>
          </a:xfrm>
        </p:spPr>
        <p:txBody>
          <a:bodyPr/>
          <a:lstStyle/>
          <a:p>
            <a:r>
              <a:rPr lang="nb-NO" dirty="0">
                <a:cs typeface="Calibri"/>
              </a:rPr>
              <a:t>Microbond test is commonly used in characterisation of interfacial adhesion for fibre-polymer systems</a:t>
            </a:r>
          </a:p>
          <a:p>
            <a:r>
              <a:rPr lang="nb-NO" dirty="0">
                <a:cs typeface="Calibri"/>
              </a:rPr>
              <a:t>Apparent interfacial shear strength (IFSS) indicates level of adhesion </a:t>
            </a:r>
          </a:p>
          <a:p>
            <a:r>
              <a:rPr lang="nb-NO" dirty="0">
                <a:cs typeface="Calibri"/>
              </a:rPr>
              <a:t>Advantages of test include relative speed of sample prep and testing, low raw material consumption</a:t>
            </a:r>
          </a:p>
          <a:p>
            <a:r>
              <a:rPr lang="nb-NO" dirty="0">
                <a:cs typeface="Calibri"/>
              </a:rPr>
              <a:t>Disadvantages – application to new material systems often introduces issues which must be solved before valid data can be obtained</a:t>
            </a:r>
          </a:p>
        </p:txBody>
      </p:sp>
      <p:sp>
        <p:nvSpPr>
          <p:cNvPr id="4" name="Date Placeholder 3">
            <a:extLst>
              <a:ext uri="{FF2B5EF4-FFF2-40B4-BE49-F238E27FC236}">
                <a16:creationId xmlns:a16="http://schemas.microsoft.com/office/drawing/2014/main" id="{B20EE3BF-4A0C-4851-8ABC-67BBD7C8A3A6}"/>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FF2BC429-D72B-43A1-B52D-2401950317F0}"/>
              </a:ext>
            </a:extLst>
          </p:cNvPr>
          <p:cNvSpPr>
            <a:spLocks noGrp="1"/>
          </p:cNvSpPr>
          <p:nvPr>
            <p:ph type="sldNum" sz="quarter" idx="11"/>
          </p:nvPr>
        </p:nvSpPr>
        <p:spPr/>
        <p:txBody>
          <a:bodyPr/>
          <a:lstStyle/>
          <a:p>
            <a:fld id="{261E7075-2C2A-48FB-BA64-2248520D9A0B}" type="slidenum">
              <a:rPr lang="nb-NO" smtClean="0"/>
              <a:pPr/>
              <a:t>3</a:t>
            </a:fld>
            <a:endParaRPr lang="nb-NO"/>
          </a:p>
        </p:txBody>
      </p:sp>
    </p:spTree>
    <p:extLst>
      <p:ext uri="{BB962C8B-B14F-4D97-AF65-F5344CB8AC3E}">
        <p14:creationId xmlns:p14="http://schemas.microsoft.com/office/powerpoint/2010/main" val="421398473"/>
      </p:ext>
    </p:extLst>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a:t>1. Background – previous applications</a:t>
            </a:r>
            <a:endParaRPr lang="en-GB" dirty="0"/>
          </a:p>
        </p:txBody>
      </p:sp>
      <p:sp>
        <p:nvSpPr>
          <p:cNvPr id="3" name="Content Placeholder 2"/>
          <p:cNvSpPr>
            <a:spLocks noGrp="1"/>
          </p:cNvSpPr>
          <p:nvPr>
            <p:ph sz="half" idx="1"/>
          </p:nvPr>
        </p:nvSpPr>
        <p:spPr>
          <a:xfrm>
            <a:off x="838200" y="1606668"/>
            <a:ext cx="5181600" cy="770873"/>
          </a:xfrm>
        </p:spPr>
        <p:txBody>
          <a:bodyPr>
            <a:normAutofit/>
          </a:bodyPr>
          <a:lstStyle/>
          <a:p>
            <a:pPr marL="0" indent="0">
              <a:buNone/>
            </a:pPr>
            <a:r>
              <a:rPr lang="en-GB" sz="2000" dirty="0"/>
              <a:t>Temperature dependence of glass fibre-epoxy </a:t>
            </a:r>
          </a:p>
        </p:txBody>
      </p:sp>
      <p:sp>
        <p:nvSpPr>
          <p:cNvPr id="4" name="Content Placeholder 3"/>
          <p:cNvSpPr>
            <a:spLocks noGrp="1"/>
          </p:cNvSpPr>
          <p:nvPr>
            <p:ph sz="half" idx="2"/>
          </p:nvPr>
        </p:nvSpPr>
        <p:spPr>
          <a:xfrm>
            <a:off x="6172200" y="1606668"/>
            <a:ext cx="5181600" cy="4166536"/>
          </a:xfrm>
        </p:spPr>
        <p:txBody>
          <a:bodyPr>
            <a:normAutofit/>
          </a:bodyPr>
          <a:lstStyle/>
          <a:p>
            <a:pPr marL="0" indent="0">
              <a:buNone/>
            </a:pPr>
            <a:r>
              <a:rPr lang="en-GB" sz="2000" dirty="0"/>
              <a:t>Adhesion improvement of chemically treated recycled glass fibre (PP matrix)</a:t>
            </a:r>
          </a:p>
        </p:txBody>
      </p:sp>
      <p:sp>
        <p:nvSpPr>
          <p:cNvPr id="5" name="Date Placeholder 4"/>
          <p:cNvSpPr>
            <a:spLocks noGrp="1"/>
          </p:cNvSpPr>
          <p:nvPr>
            <p:ph type="dt" sz="half" idx="10"/>
          </p:nvPr>
        </p:nvSpPr>
        <p:spPr/>
        <p:txBody>
          <a:bodyPr/>
          <a:lstStyle/>
          <a:p>
            <a:fld id="{6325FEFA-325D-4E29-8CE0-CC6B671EDD00}" type="datetime1">
              <a:rPr lang="nb-NO" smtClean="0"/>
              <a:pPr/>
              <a:t>01.07.2019</a:t>
            </a:fld>
            <a:endParaRPr lang="nb-NO"/>
          </a:p>
        </p:txBody>
      </p:sp>
      <p:sp>
        <p:nvSpPr>
          <p:cNvPr id="6" name="Slide Number Placeholder 5"/>
          <p:cNvSpPr>
            <a:spLocks noGrp="1"/>
          </p:cNvSpPr>
          <p:nvPr>
            <p:ph type="sldNum" sz="quarter" idx="11"/>
          </p:nvPr>
        </p:nvSpPr>
        <p:spPr/>
        <p:txBody>
          <a:bodyPr/>
          <a:lstStyle/>
          <a:p>
            <a:fld id="{261E7075-2C2A-48FB-BA64-2248520D9A0B}" type="slidenum">
              <a:rPr lang="nb-NO" smtClean="0"/>
              <a:pPr/>
              <a:t>4</a:t>
            </a:fld>
            <a:endParaRPr lang="nb-NO"/>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3" y="2421588"/>
            <a:ext cx="5457827" cy="3294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5088" y="2421588"/>
            <a:ext cx="4576762" cy="3419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2">
            <a:extLst>
              <a:ext uri="{FF2B5EF4-FFF2-40B4-BE49-F238E27FC236}">
                <a16:creationId xmlns:a16="http://schemas.microsoft.com/office/drawing/2014/main" id="{5E9B994A-E917-B848-A6DF-7216607E9F45}"/>
              </a:ext>
            </a:extLst>
          </p:cNvPr>
          <p:cNvSpPr txBox="1">
            <a:spLocks/>
          </p:cNvSpPr>
          <p:nvPr/>
        </p:nvSpPr>
        <p:spPr>
          <a:xfrm>
            <a:off x="1628556" y="5970171"/>
            <a:ext cx="3096060" cy="7708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Thomason &amp; Yang 2014 CST</a:t>
            </a:r>
          </a:p>
        </p:txBody>
      </p:sp>
      <p:sp>
        <p:nvSpPr>
          <p:cNvPr id="10" name="Content Placeholder 2">
            <a:extLst>
              <a:ext uri="{FF2B5EF4-FFF2-40B4-BE49-F238E27FC236}">
                <a16:creationId xmlns:a16="http://schemas.microsoft.com/office/drawing/2014/main" id="{018D8415-68D0-6F4B-A9CA-7DE75BD46E6F}"/>
              </a:ext>
            </a:extLst>
          </p:cNvPr>
          <p:cNvSpPr txBox="1">
            <a:spLocks/>
          </p:cNvSpPr>
          <p:nvPr/>
        </p:nvSpPr>
        <p:spPr>
          <a:xfrm>
            <a:off x="6848444" y="5970172"/>
            <a:ext cx="3710049" cy="7708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t>Yang et al. 2015 Composite Part A</a:t>
            </a:r>
          </a:p>
        </p:txBody>
      </p:sp>
    </p:spTree>
    <p:extLst>
      <p:ext uri="{BB962C8B-B14F-4D97-AF65-F5344CB8AC3E}">
        <p14:creationId xmlns:p14="http://schemas.microsoft.com/office/powerpoint/2010/main" val="1931824174"/>
      </p:ext>
    </p:extLst>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45A0E-8704-4B5B-A851-9300B3C0209C}"/>
              </a:ext>
            </a:extLst>
          </p:cNvPr>
          <p:cNvSpPr>
            <a:spLocks noGrp="1"/>
          </p:cNvSpPr>
          <p:nvPr>
            <p:ph type="title"/>
          </p:nvPr>
        </p:nvSpPr>
        <p:spPr/>
        <p:txBody>
          <a:bodyPr/>
          <a:lstStyle/>
          <a:p>
            <a:r>
              <a:rPr lang="nb-NO" dirty="0"/>
              <a:t>2. Experimental</a:t>
            </a:r>
          </a:p>
        </p:txBody>
      </p:sp>
      <p:sp>
        <p:nvSpPr>
          <p:cNvPr id="3" name="Content Placeholder 2">
            <a:extLst>
              <a:ext uri="{FF2B5EF4-FFF2-40B4-BE49-F238E27FC236}">
                <a16:creationId xmlns:a16="http://schemas.microsoft.com/office/drawing/2014/main" id="{7A7CAC00-6A43-4A1B-ADF8-FC03209EE8E9}"/>
              </a:ext>
            </a:extLst>
          </p:cNvPr>
          <p:cNvSpPr>
            <a:spLocks noGrp="1"/>
          </p:cNvSpPr>
          <p:nvPr>
            <p:ph idx="1"/>
          </p:nvPr>
        </p:nvSpPr>
        <p:spPr>
          <a:xfrm>
            <a:off x="1071154" y="2134793"/>
            <a:ext cx="10644597" cy="4351732"/>
          </a:xfrm>
        </p:spPr>
        <p:txBody>
          <a:bodyPr>
            <a:normAutofit/>
          </a:bodyPr>
          <a:lstStyle/>
          <a:p>
            <a:r>
              <a:rPr lang="nb-NO" dirty="0">
                <a:cs typeface="Calibri"/>
              </a:rPr>
              <a:t>Glass fibres </a:t>
            </a:r>
            <a:r>
              <a:rPr lang="nb-NO" dirty="0" err="1">
                <a:cs typeface="Calibri"/>
              </a:rPr>
              <a:t>with</a:t>
            </a:r>
            <a:r>
              <a:rPr lang="nb-NO" dirty="0">
                <a:cs typeface="Calibri"/>
              </a:rPr>
              <a:t> vinyl ester </a:t>
            </a:r>
            <a:r>
              <a:rPr lang="nb-NO" dirty="0" err="1">
                <a:cs typeface="Calibri"/>
              </a:rPr>
              <a:t>compatible</a:t>
            </a:r>
            <a:r>
              <a:rPr lang="nb-NO" dirty="0">
                <a:cs typeface="Calibri"/>
              </a:rPr>
              <a:t> </a:t>
            </a:r>
            <a:r>
              <a:rPr lang="nb-NO" dirty="0" err="1">
                <a:cs typeface="Calibri"/>
              </a:rPr>
              <a:t>sizings</a:t>
            </a:r>
            <a:endParaRPr lang="nb-NO" dirty="0">
              <a:cs typeface="Calibri"/>
            </a:endParaRPr>
          </a:p>
          <a:p>
            <a:pPr lvl="1">
              <a:buFont typeface="Courier New" panose="02070309020205020404" pitchFamily="49" charset="0"/>
              <a:buChar char="o"/>
            </a:pPr>
            <a:r>
              <a:rPr lang="nb-NO" dirty="0">
                <a:cs typeface="Calibri"/>
              </a:rPr>
              <a:t>s-</a:t>
            </a:r>
            <a:r>
              <a:rPr lang="nb-NO" dirty="0" err="1">
                <a:cs typeface="Calibri"/>
              </a:rPr>
              <a:t>ref</a:t>
            </a:r>
            <a:r>
              <a:rPr lang="nb-NO" dirty="0">
                <a:cs typeface="Calibri"/>
              </a:rPr>
              <a:t> – </a:t>
            </a:r>
            <a:r>
              <a:rPr lang="nb-NO" dirty="0" err="1">
                <a:cs typeface="Calibri"/>
              </a:rPr>
              <a:t>commercially</a:t>
            </a:r>
            <a:r>
              <a:rPr lang="nb-NO" dirty="0">
                <a:cs typeface="Calibri"/>
              </a:rPr>
              <a:t> </a:t>
            </a:r>
            <a:r>
              <a:rPr lang="nb-NO" dirty="0" err="1">
                <a:cs typeface="Calibri"/>
              </a:rPr>
              <a:t>available</a:t>
            </a:r>
            <a:r>
              <a:rPr lang="nb-NO" dirty="0">
                <a:cs typeface="Calibri"/>
              </a:rPr>
              <a:t> fibre</a:t>
            </a:r>
          </a:p>
          <a:p>
            <a:pPr lvl="1">
              <a:buFont typeface="Courier New" panose="02070309020205020404" pitchFamily="49" charset="0"/>
              <a:buChar char="o"/>
            </a:pPr>
            <a:r>
              <a:rPr lang="nb-NO" dirty="0">
                <a:cs typeface="Calibri"/>
              </a:rPr>
              <a:t>s001 – </a:t>
            </a:r>
            <a:r>
              <a:rPr lang="nb-NO" dirty="0" err="1">
                <a:cs typeface="Calibri"/>
              </a:rPr>
              <a:t>improved</a:t>
            </a:r>
            <a:r>
              <a:rPr lang="nb-NO" dirty="0">
                <a:cs typeface="Calibri"/>
              </a:rPr>
              <a:t> </a:t>
            </a:r>
            <a:r>
              <a:rPr lang="nb-NO" dirty="0" err="1">
                <a:cs typeface="Calibri"/>
              </a:rPr>
              <a:t>adhesion</a:t>
            </a:r>
            <a:r>
              <a:rPr lang="nb-NO" dirty="0">
                <a:cs typeface="Calibri"/>
              </a:rPr>
              <a:t> </a:t>
            </a:r>
            <a:r>
              <a:rPr lang="nb-NO" dirty="0" err="1">
                <a:cs typeface="Calibri"/>
              </a:rPr>
              <a:t>formulation</a:t>
            </a:r>
            <a:endParaRPr lang="nb-NO" dirty="0">
              <a:cs typeface="Calibri"/>
            </a:endParaRPr>
          </a:p>
          <a:p>
            <a:pPr lvl="1">
              <a:buFont typeface="Courier New" panose="02070309020205020404" pitchFamily="49" charset="0"/>
              <a:buChar char="o"/>
            </a:pPr>
            <a:r>
              <a:rPr lang="nb-NO" dirty="0">
                <a:cs typeface="Calibri"/>
              </a:rPr>
              <a:t>s002 – film former </a:t>
            </a:r>
            <a:r>
              <a:rPr lang="nb-NO" dirty="0" err="1">
                <a:cs typeface="Calibri"/>
              </a:rPr>
              <a:t>alteration</a:t>
            </a:r>
            <a:endParaRPr lang="nb-NO" dirty="0">
              <a:cs typeface="Calibri"/>
            </a:endParaRPr>
          </a:p>
          <a:p>
            <a:r>
              <a:rPr lang="nb-NO" dirty="0">
                <a:cs typeface="Calibri"/>
              </a:rPr>
              <a:t>Resin: DGEBA based vinyl ester </a:t>
            </a:r>
          </a:p>
          <a:p>
            <a:pPr lvl="1">
              <a:buFont typeface="Courier New" panose="02070309020205020404" pitchFamily="49" charset="0"/>
              <a:buChar char="o"/>
            </a:pPr>
            <a:r>
              <a:rPr lang="nb-NO" dirty="0">
                <a:cs typeface="Calibri"/>
              </a:rPr>
              <a:t>1260 – baseline VE resin</a:t>
            </a:r>
          </a:p>
          <a:p>
            <a:pPr lvl="1">
              <a:buFont typeface="Courier New" panose="02070309020205020404" pitchFamily="49" charset="0"/>
              <a:buChar char="o"/>
            </a:pPr>
            <a:r>
              <a:rPr lang="nb-NO" dirty="0">
                <a:cs typeface="Calibri"/>
              </a:rPr>
              <a:t>1263 – rubber-</a:t>
            </a:r>
            <a:r>
              <a:rPr lang="nb-NO" dirty="0" err="1">
                <a:cs typeface="Calibri"/>
              </a:rPr>
              <a:t>modified</a:t>
            </a:r>
            <a:r>
              <a:rPr lang="nb-NO" dirty="0">
                <a:cs typeface="Calibri"/>
              </a:rPr>
              <a:t> VE resin</a:t>
            </a:r>
          </a:p>
          <a:p>
            <a:pPr lvl="1">
              <a:buFont typeface="Courier New" panose="02070309020205020404" pitchFamily="49" charset="0"/>
              <a:buChar char="o"/>
            </a:pPr>
            <a:r>
              <a:rPr lang="nb-NO" dirty="0">
                <a:cs typeface="Calibri"/>
              </a:rPr>
              <a:t>1264 – </a:t>
            </a:r>
            <a:r>
              <a:rPr lang="nb-NO" dirty="0" err="1">
                <a:cs typeface="Calibri"/>
              </a:rPr>
              <a:t>epoxy-modified</a:t>
            </a:r>
            <a:r>
              <a:rPr lang="nb-NO" dirty="0">
                <a:cs typeface="Calibri"/>
              </a:rPr>
              <a:t> VE resin</a:t>
            </a:r>
          </a:p>
          <a:p>
            <a:pPr lvl="1">
              <a:buFont typeface="Courier New" panose="02070309020205020404" pitchFamily="49" charset="0"/>
              <a:buChar char="o"/>
            </a:pPr>
            <a:r>
              <a:rPr lang="nb-NO" dirty="0">
                <a:cs typeface="Calibri"/>
              </a:rPr>
              <a:t>1256 – </a:t>
            </a:r>
            <a:r>
              <a:rPr lang="nb-NO" dirty="0" err="1">
                <a:cs typeface="Calibri"/>
              </a:rPr>
              <a:t>high</a:t>
            </a:r>
            <a:r>
              <a:rPr lang="nb-NO" dirty="0">
                <a:cs typeface="Calibri"/>
              </a:rPr>
              <a:t> </a:t>
            </a:r>
            <a:r>
              <a:rPr lang="nb-NO" dirty="0" err="1">
                <a:cs typeface="Calibri"/>
              </a:rPr>
              <a:t>elongation</a:t>
            </a:r>
            <a:r>
              <a:rPr lang="nb-NO" dirty="0">
                <a:cs typeface="Calibri"/>
              </a:rPr>
              <a:t> VE resin</a:t>
            </a:r>
          </a:p>
          <a:p>
            <a:pPr lvl="1">
              <a:buFont typeface="Courier New" panose="02070309020205020404" pitchFamily="49" charset="0"/>
              <a:buChar char="o"/>
            </a:pPr>
            <a:r>
              <a:rPr lang="nb-NO" dirty="0">
                <a:cs typeface="Calibri"/>
              </a:rPr>
              <a:t>Same </a:t>
            </a:r>
            <a:r>
              <a:rPr lang="nb-NO" dirty="0" err="1">
                <a:cs typeface="Calibri"/>
              </a:rPr>
              <a:t>multi-component</a:t>
            </a:r>
            <a:r>
              <a:rPr lang="nb-NO" dirty="0">
                <a:cs typeface="Calibri"/>
              </a:rPr>
              <a:t> </a:t>
            </a:r>
            <a:r>
              <a:rPr lang="nb-NO" dirty="0" err="1">
                <a:cs typeface="Calibri"/>
              </a:rPr>
              <a:t>peroxide</a:t>
            </a:r>
            <a:r>
              <a:rPr lang="nb-NO" dirty="0">
                <a:cs typeface="Calibri"/>
              </a:rPr>
              <a:t> </a:t>
            </a:r>
            <a:r>
              <a:rPr lang="nb-NO" dirty="0" err="1">
                <a:cs typeface="Calibri"/>
              </a:rPr>
              <a:t>based</a:t>
            </a:r>
            <a:r>
              <a:rPr lang="nb-NO" dirty="0">
                <a:cs typeface="Calibri"/>
              </a:rPr>
              <a:t> initiator for all resins, </a:t>
            </a:r>
            <a:r>
              <a:rPr lang="nb-NO" dirty="0" err="1">
                <a:cs typeface="Calibri"/>
              </a:rPr>
              <a:t>added</a:t>
            </a:r>
            <a:r>
              <a:rPr lang="nb-NO" dirty="0">
                <a:cs typeface="Calibri"/>
              </a:rPr>
              <a:t> ~2.5wt%</a:t>
            </a:r>
          </a:p>
          <a:p>
            <a:pPr lvl="1">
              <a:buFont typeface="Courier New" panose="02070309020205020404" pitchFamily="49" charset="0"/>
              <a:buChar char="o"/>
            </a:pPr>
            <a:endParaRPr lang="nb-NO" dirty="0">
              <a:cs typeface="Calibri"/>
            </a:endParaRPr>
          </a:p>
          <a:p>
            <a:pPr lvl="1">
              <a:buFont typeface="Courier New" panose="02070309020205020404" pitchFamily="49" charset="0"/>
              <a:buChar char="o"/>
            </a:pPr>
            <a:endParaRPr lang="nb-NO" dirty="0">
              <a:cs typeface="Calibri"/>
            </a:endParaRPr>
          </a:p>
        </p:txBody>
      </p:sp>
      <p:sp>
        <p:nvSpPr>
          <p:cNvPr id="4" name="Date Placeholder 3">
            <a:extLst>
              <a:ext uri="{FF2B5EF4-FFF2-40B4-BE49-F238E27FC236}">
                <a16:creationId xmlns:a16="http://schemas.microsoft.com/office/drawing/2014/main" id="{B20EE3BF-4A0C-4851-8ABC-67BBD7C8A3A6}"/>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FF2BC429-D72B-43A1-B52D-2401950317F0}"/>
              </a:ext>
            </a:extLst>
          </p:cNvPr>
          <p:cNvSpPr>
            <a:spLocks noGrp="1"/>
          </p:cNvSpPr>
          <p:nvPr>
            <p:ph type="sldNum" sz="quarter" idx="11"/>
          </p:nvPr>
        </p:nvSpPr>
        <p:spPr/>
        <p:txBody>
          <a:bodyPr/>
          <a:lstStyle/>
          <a:p>
            <a:fld id="{261E7075-2C2A-48FB-BA64-2248520D9A0B}" type="slidenum">
              <a:rPr lang="nb-NO" smtClean="0"/>
              <a:pPr/>
              <a:t>5</a:t>
            </a:fld>
            <a:endParaRPr lang="nb-NO"/>
          </a:p>
        </p:txBody>
      </p:sp>
      <p:sp>
        <p:nvSpPr>
          <p:cNvPr id="6" name="Content Placeholder 2">
            <a:extLst>
              <a:ext uri="{FF2B5EF4-FFF2-40B4-BE49-F238E27FC236}">
                <a16:creationId xmlns:a16="http://schemas.microsoft.com/office/drawing/2014/main" id="{EBD8D56F-6B83-0F47-ADD2-2A1077B700E8}"/>
              </a:ext>
            </a:extLst>
          </p:cNvPr>
          <p:cNvSpPr txBox="1">
            <a:spLocks/>
          </p:cNvSpPr>
          <p:nvPr/>
        </p:nvSpPr>
        <p:spPr>
          <a:xfrm>
            <a:off x="838200" y="1606668"/>
            <a:ext cx="5181600" cy="7708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u="sng" dirty="0"/>
              <a:t>Materials</a:t>
            </a:r>
            <a:endParaRPr lang="en-GB" sz="2000" u="sng" dirty="0"/>
          </a:p>
        </p:txBody>
      </p:sp>
    </p:spTree>
    <p:extLst>
      <p:ext uri="{BB962C8B-B14F-4D97-AF65-F5344CB8AC3E}">
        <p14:creationId xmlns:p14="http://schemas.microsoft.com/office/powerpoint/2010/main" val="772955122"/>
      </p:ext>
    </p:extLst>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45A0E-8704-4B5B-A851-9300B3C0209C}"/>
              </a:ext>
            </a:extLst>
          </p:cNvPr>
          <p:cNvSpPr>
            <a:spLocks noGrp="1"/>
          </p:cNvSpPr>
          <p:nvPr>
            <p:ph type="title"/>
          </p:nvPr>
        </p:nvSpPr>
        <p:spPr>
          <a:xfrm>
            <a:off x="1071154" y="453378"/>
            <a:ext cx="9484204" cy="964178"/>
          </a:xfrm>
        </p:spPr>
        <p:txBody>
          <a:bodyPr/>
          <a:lstStyle/>
          <a:p>
            <a:r>
              <a:rPr lang="nb-NO" dirty="0"/>
              <a:t>2. Experimental</a:t>
            </a:r>
          </a:p>
        </p:txBody>
      </p:sp>
      <p:sp>
        <p:nvSpPr>
          <p:cNvPr id="4" name="Date Placeholder 3">
            <a:extLst>
              <a:ext uri="{FF2B5EF4-FFF2-40B4-BE49-F238E27FC236}">
                <a16:creationId xmlns:a16="http://schemas.microsoft.com/office/drawing/2014/main" id="{B20EE3BF-4A0C-4851-8ABC-67BBD7C8A3A6}"/>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FF2BC429-D72B-43A1-B52D-2401950317F0}"/>
              </a:ext>
            </a:extLst>
          </p:cNvPr>
          <p:cNvSpPr>
            <a:spLocks noGrp="1"/>
          </p:cNvSpPr>
          <p:nvPr>
            <p:ph type="sldNum" sz="quarter" idx="11"/>
          </p:nvPr>
        </p:nvSpPr>
        <p:spPr/>
        <p:txBody>
          <a:bodyPr/>
          <a:lstStyle/>
          <a:p>
            <a:fld id="{261E7075-2C2A-48FB-BA64-2248520D9A0B}" type="slidenum">
              <a:rPr lang="nb-NO" smtClean="0"/>
              <a:pPr/>
              <a:t>6</a:t>
            </a:fld>
            <a:endParaRPr lang="nb-NO"/>
          </a:p>
        </p:txBody>
      </p:sp>
      <p:sp>
        <p:nvSpPr>
          <p:cNvPr id="9" name="Content Placeholder 2">
            <a:extLst>
              <a:ext uri="{FF2B5EF4-FFF2-40B4-BE49-F238E27FC236}">
                <a16:creationId xmlns:a16="http://schemas.microsoft.com/office/drawing/2014/main" id="{15AD3958-7F25-5D49-8124-7DD89DCCFED2}"/>
              </a:ext>
            </a:extLst>
          </p:cNvPr>
          <p:cNvSpPr>
            <a:spLocks noGrp="1"/>
          </p:cNvSpPr>
          <p:nvPr>
            <p:ph idx="1"/>
          </p:nvPr>
        </p:nvSpPr>
        <p:spPr>
          <a:xfrm>
            <a:off x="527690" y="1328377"/>
            <a:ext cx="10332967" cy="4511706"/>
          </a:xfrm>
        </p:spPr>
        <p:txBody>
          <a:bodyPr>
            <a:normAutofit/>
          </a:bodyPr>
          <a:lstStyle/>
          <a:p>
            <a:pPr>
              <a:buSzPct val="100000"/>
            </a:pPr>
            <a:r>
              <a:rPr lang="en-GB" dirty="0"/>
              <a:t>Single fibre-matrix droplet test (very low material consumption)</a:t>
            </a:r>
          </a:p>
          <a:p>
            <a:pPr>
              <a:buSzPct val="100000"/>
            </a:pPr>
            <a:r>
              <a:rPr lang="en-GB" dirty="0"/>
              <a:t>Droplets deposited and then cured on fibres</a:t>
            </a:r>
          </a:p>
          <a:p>
            <a:pPr>
              <a:buSzPct val="100000"/>
            </a:pPr>
            <a:r>
              <a:rPr lang="en-GB" dirty="0"/>
              <a:t>To test:</a:t>
            </a:r>
          </a:p>
          <a:p>
            <a:pPr lvl="1">
              <a:buSzPct val="100000"/>
              <a:buFont typeface="Courier New" panose="02070309020205020404" pitchFamily="49" charset="0"/>
              <a:buChar char="o"/>
            </a:pPr>
            <a:r>
              <a:rPr lang="en-GB" dirty="0"/>
              <a:t>Knife blades are adjusted to individual fibre diameter</a:t>
            </a:r>
          </a:p>
          <a:p>
            <a:pPr lvl="1">
              <a:buSzPct val="100000"/>
              <a:buFont typeface="Courier New" panose="02070309020205020404" pitchFamily="49" charset="0"/>
              <a:buChar char="o"/>
            </a:pPr>
            <a:r>
              <a:rPr lang="en-GB" dirty="0"/>
              <a:t>Load applied to fibre while droplet is restrained</a:t>
            </a:r>
          </a:p>
          <a:p>
            <a:pPr lvl="1">
              <a:buSzPct val="100000"/>
              <a:buFont typeface="Courier New" panose="02070309020205020404" pitchFamily="49" charset="0"/>
              <a:buChar char="o"/>
            </a:pPr>
            <a:r>
              <a:rPr lang="en-GB" dirty="0"/>
              <a:t>Test ends after interface has de-bonded</a:t>
            </a:r>
          </a:p>
        </p:txBody>
      </p:sp>
      <p:pic>
        <p:nvPicPr>
          <p:cNvPr id="10" name="Picture 9">
            <a:extLst>
              <a:ext uri="{FF2B5EF4-FFF2-40B4-BE49-F238E27FC236}">
                <a16:creationId xmlns:a16="http://schemas.microsoft.com/office/drawing/2014/main" id="{07347AF6-A24C-9147-AAF2-B88F7CDE2D91}"/>
              </a:ext>
            </a:extLst>
          </p:cNvPr>
          <p:cNvPicPr>
            <a:picLocks noChangeAspect="1"/>
          </p:cNvPicPr>
          <p:nvPr/>
        </p:nvPicPr>
        <p:blipFill>
          <a:blip r:embed="rId2"/>
          <a:stretch>
            <a:fillRect/>
          </a:stretch>
        </p:blipFill>
        <p:spPr>
          <a:xfrm>
            <a:off x="4195547" y="3815215"/>
            <a:ext cx="3560665" cy="2533210"/>
          </a:xfrm>
          <a:prstGeom prst="rect">
            <a:avLst/>
          </a:prstGeom>
        </p:spPr>
      </p:pic>
      <p:pic>
        <p:nvPicPr>
          <p:cNvPr id="11" name="Picture 10">
            <a:extLst>
              <a:ext uri="{FF2B5EF4-FFF2-40B4-BE49-F238E27FC236}">
                <a16:creationId xmlns:a16="http://schemas.microsoft.com/office/drawing/2014/main" id="{86F52ABC-4517-C840-BB75-6BDAC16F3A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888" y="3815215"/>
            <a:ext cx="3377613" cy="2533210"/>
          </a:xfrm>
          <a:prstGeom prst="rect">
            <a:avLst/>
          </a:prstGeom>
        </p:spPr>
      </p:pic>
      <p:pic>
        <p:nvPicPr>
          <p:cNvPr id="12" name="Picture 11" descr="I_GraphV3">
            <a:extLst>
              <a:ext uri="{FF2B5EF4-FFF2-40B4-BE49-F238E27FC236}">
                <a16:creationId xmlns:a16="http://schemas.microsoft.com/office/drawing/2014/main" id="{5AAE1DAC-FE03-3148-971C-6FB59C6B662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306440" y="3815215"/>
            <a:ext cx="4219515" cy="2533210"/>
          </a:xfrm>
          <a:prstGeom prst="rect">
            <a:avLst/>
          </a:prstGeom>
          <a:noFill/>
          <a:ln>
            <a:noFill/>
          </a:ln>
        </p:spPr>
      </p:pic>
    </p:spTree>
    <p:extLst>
      <p:ext uri="{BB962C8B-B14F-4D97-AF65-F5344CB8AC3E}">
        <p14:creationId xmlns:p14="http://schemas.microsoft.com/office/powerpoint/2010/main" val="3746863058"/>
      </p:ext>
    </p:extLst>
  </p:cSld>
  <p:clrMapOvr>
    <a:masterClrMapping/>
  </p:clrMapOvr>
  <p:transition spd="slow">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45A0E-8704-4B5B-A851-9300B3C0209C}"/>
              </a:ext>
            </a:extLst>
          </p:cNvPr>
          <p:cNvSpPr>
            <a:spLocks noGrp="1"/>
          </p:cNvSpPr>
          <p:nvPr>
            <p:ph type="title"/>
          </p:nvPr>
        </p:nvSpPr>
        <p:spPr/>
        <p:txBody>
          <a:bodyPr/>
          <a:lstStyle/>
          <a:p>
            <a:r>
              <a:rPr lang="nb-NO" dirty="0"/>
              <a:t>3. Challenges – </a:t>
            </a:r>
            <a:r>
              <a:rPr lang="nb-NO" dirty="0" err="1"/>
              <a:t>oxygen</a:t>
            </a:r>
            <a:r>
              <a:rPr lang="nb-NO" dirty="0"/>
              <a:t> </a:t>
            </a:r>
            <a:r>
              <a:rPr lang="nb-NO" dirty="0" err="1"/>
              <a:t>inhibtion</a:t>
            </a:r>
            <a:endParaRPr lang="nb-NO" dirty="0"/>
          </a:p>
        </p:txBody>
      </p:sp>
      <p:sp>
        <p:nvSpPr>
          <p:cNvPr id="3" name="Content Placeholder 2">
            <a:extLst>
              <a:ext uri="{FF2B5EF4-FFF2-40B4-BE49-F238E27FC236}">
                <a16:creationId xmlns:a16="http://schemas.microsoft.com/office/drawing/2014/main" id="{7A7CAC00-6A43-4A1B-ADF8-FC03209EE8E9}"/>
              </a:ext>
            </a:extLst>
          </p:cNvPr>
          <p:cNvSpPr>
            <a:spLocks noGrp="1"/>
          </p:cNvSpPr>
          <p:nvPr>
            <p:ph idx="1"/>
          </p:nvPr>
        </p:nvSpPr>
        <p:spPr>
          <a:xfrm>
            <a:off x="1071154" y="1814159"/>
            <a:ext cx="10644597" cy="1594059"/>
          </a:xfrm>
        </p:spPr>
        <p:txBody>
          <a:bodyPr>
            <a:normAutofit/>
          </a:bodyPr>
          <a:lstStyle/>
          <a:p>
            <a:r>
              <a:rPr lang="nb-NO" dirty="0" err="1">
                <a:cs typeface="Calibri"/>
              </a:rPr>
              <a:t>Oxygen</a:t>
            </a:r>
            <a:r>
              <a:rPr lang="nb-NO" dirty="0">
                <a:cs typeface="Calibri"/>
              </a:rPr>
              <a:t> in resin </a:t>
            </a:r>
            <a:r>
              <a:rPr lang="nb-NO" dirty="0" err="1">
                <a:cs typeface="Calibri"/>
              </a:rPr>
              <a:t>can</a:t>
            </a:r>
            <a:r>
              <a:rPr lang="nb-NO" dirty="0">
                <a:cs typeface="Calibri"/>
              </a:rPr>
              <a:t> </a:t>
            </a:r>
            <a:r>
              <a:rPr lang="nb-NO" dirty="0" err="1">
                <a:cs typeface="Calibri"/>
              </a:rPr>
              <a:t>act</a:t>
            </a:r>
            <a:r>
              <a:rPr lang="nb-NO" dirty="0">
                <a:cs typeface="Calibri"/>
              </a:rPr>
              <a:t> as </a:t>
            </a:r>
            <a:r>
              <a:rPr lang="nb-NO" dirty="0" err="1">
                <a:cs typeface="Calibri"/>
              </a:rPr>
              <a:t>copolymer</a:t>
            </a:r>
            <a:endParaRPr lang="nb-NO" dirty="0">
              <a:cs typeface="Calibri"/>
            </a:endParaRPr>
          </a:p>
          <a:p>
            <a:r>
              <a:rPr lang="nb-NO" dirty="0">
                <a:cs typeface="Calibri"/>
              </a:rPr>
              <a:t>May </a:t>
            </a:r>
            <a:r>
              <a:rPr lang="nb-NO" dirty="0" err="1">
                <a:cs typeface="Calibri"/>
              </a:rPr>
              <a:t>slow</a:t>
            </a:r>
            <a:r>
              <a:rPr lang="nb-NO" dirty="0">
                <a:cs typeface="Calibri"/>
              </a:rPr>
              <a:t> rate </a:t>
            </a:r>
            <a:r>
              <a:rPr lang="nb-NO" dirty="0" err="1">
                <a:cs typeface="Calibri"/>
              </a:rPr>
              <a:t>of</a:t>
            </a:r>
            <a:r>
              <a:rPr lang="nb-NO" dirty="0">
                <a:cs typeface="Calibri"/>
              </a:rPr>
              <a:t> </a:t>
            </a:r>
            <a:r>
              <a:rPr lang="nb-NO" dirty="0" err="1">
                <a:cs typeface="Calibri"/>
              </a:rPr>
              <a:t>reaction</a:t>
            </a:r>
            <a:r>
              <a:rPr lang="nb-NO" dirty="0">
                <a:cs typeface="Calibri"/>
              </a:rPr>
              <a:t> or lead to </a:t>
            </a:r>
            <a:r>
              <a:rPr lang="nb-NO" dirty="0" err="1">
                <a:cs typeface="Calibri"/>
              </a:rPr>
              <a:t>incomplete</a:t>
            </a:r>
            <a:r>
              <a:rPr lang="nb-NO" dirty="0">
                <a:cs typeface="Calibri"/>
              </a:rPr>
              <a:t> </a:t>
            </a:r>
            <a:r>
              <a:rPr lang="nb-NO" dirty="0" err="1">
                <a:cs typeface="Calibri"/>
              </a:rPr>
              <a:t>cure</a:t>
            </a:r>
            <a:endParaRPr lang="nb-NO" dirty="0">
              <a:cs typeface="Calibri"/>
            </a:endParaRPr>
          </a:p>
          <a:p>
            <a:r>
              <a:rPr lang="nb-NO" dirty="0">
                <a:cs typeface="Calibri"/>
              </a:rPr>
              <a:t>Micro-</a:t>
            </a:r>
            <a:r>
              <a:rPr lang="nb-NO" dirty="0" err="1">
                <a:cs typeface="Calibri"/>
              </a:rPr>
              <a:t>droplets</a:t>
            </a:r>
            <a:r>
              <a:rPr lang="nb-NO" dirty="0">
                <a:cs typeface="Calibri"/>
              </a:rPr>
              <a:t> </a:t>
            </a:r>
            <a:r>
              <a:rPr lang="nb-NO" dirty="0" err="1">
                <a:cs typeface="Calibri"/>
              </a:rPr>
              <a:t>particularly</a:t>
            </a:r>
            <a:r>
              <a:rPr lang="nb-NO" dirty="0">
                <a:cs typeface="Calibri"/>
              </a:rPr>
              <a:t> susceptible due to </a:t>
            </a:r>
            <a:r>
              <a:rPr lang="nb-NO" dirty="0" err="1">
                <a:cs typeface="Calibri"/>
              </a:rPr>
              <a:t>high</a:t>
            </a:r>
            <a:r>
              <a:rPr lang="nb-NO" dirty="0">
                <a:cs typeface="Calibri"/>
              </a:rPr>
              <a:t> </a:t>
            </a:r>
            <a:r>
              <a:rPr lang="nb-NO" dirty="0" err="1">
                <a:cs typeface="Calibri"/>
              </a:rPr>
              <a:t>surface</a:t>
            </a:r>
            <a:r>
              <a:rPr lang="nb-NO" dirty="0">
                <a:cs typeface="Calibri"/>
              </a:rPr>
              <a:t> area to </a:t>
            </a:r>
            <a:r>
              <a:rPr lang="nb-NO" dirty="0" err="1">
                <a:cs typeface="Calibri"/>
              </a:rPr>
              <a:t>volume</a:t>
            </a:r>
            <a:r>
              <a:rPr lang="nb-NO" dirty="0">
                <a:cs typeface="Calibri"/>
              </a:rPr>
              <a:t> ratio</a:t>
            </a:r>
          </a:p>
          <a:p>
            <a:pPr lvl="1">
              <a:buFont typeface="Courier New" panose="02070309020205020404" pitchFamily="49" charset="0"/>
              <a:buChar char="o"/>
            </a:pPr>
            <a:endParaRPr lang="nb-NO" dirty="0">
              <a:cs typeface="Calibri"/>
            </a:endParaRPr>
          </a:p>
          <a:p>
            <a:pPr lvl="1">
              <a:buFont typeface="Courier New" panose="02070309020205020404" pitchFamily="49" charset="0"/>
              <a:buChar char="o"/>
            </a:pPr>
            <a:endParaRPr lang="nb-NO" dirty="0">
              <a:cs typeface="Calibri"/>
            </a:endParaRPr>
          </a:p>
        </p:txBody>
      </p:sp>
      <p:sp>
        <p:nvSpPr>
          <p:cNvPr id="4" name="Date Placeholder 3">
            <a:extLst>
              <a:ext uri="{FF2B5EF4-FFF2-40B4-BE49-F238E27FC236}">
                <a16:creationId xmlns:a16="http://schemas.microsoft.com/office/drawing/2014/main" id="{B20EE3BF-4A0C-4851-8ABC-67BBD7C8A3A6}"/>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FF2BC429-D72B-43A1-B52D-2401950317F0}"/>
              </a:ext>
            </a:extLst>
          </p:cNvPr>
          <p:cNvSpPr>
            <a:spLocks noGrp="1"/>
          </p:cNvSpPr>
          <p:nvPr>
            <p:ph type="sldNum" sz="quarter" idx="11"/>
          </p:nvPr>
        </p:nvSpPr>
        <p:spPr/>
        <p:txBody>
          <a:bodyPr/>
          <a:lstStyle/>
          <a:p>
            <a:fld id="{261E7075-2C2A-48FB-BA64-2248520D9A0B}" type="slidenum">
              <a:rPr lang="nb-NO" smtClean="0"/>
              <a:pPr/>
              <a:t>7</a:t>
            </a:fld>
            <a:endParaRPr lang="nb-NO"/>
          </a:p>
        </p:txBody>
      </p:sp>
      <p:pic>
        <p:nvPicPr>
          <p:cNvPr id="11" name="Picture 10">
            <a:extLst>
              <a:ext uri="{FF2B5EF4-FFF2-40B4-BE49-F238E27FC236}">
                <a16:creationId xmlns:a16="http://schemas.microsoft.com/office/drawing/2014/main" id="{7EF7C14B-CE6E-7C4E-B078-F17742187835}"/>
              </a:ext>
            </a:extLst>
          </p:cNvPr>
          <p:cNvPicPr>
            <a:picLocks noChangeAspect="1"/>
          </p:cNvPicPr>
          <p:nvPr/>
        </p:nvPicPr>
        <p:blipFill>
          <a:blip r:embed="rId2"/>
          <a:stretch>
            <a:fillRect/>
          </a:stretch>
        </p:blipFill>
        <p:spPr>
          <a:xfrm>
            <a:off x="2504906" y="3277590"/>
            <a:ext cx="6616700" cy="1409700"/>
          </a:xfrm>
          <a:prstGeom prst="rect">
            <a:avLst/>
          </a:prstGeom>
        </p:spPr>
      </p:pic>
      <p:sp>
        <p:nvSpPr>
          <p:cNvPr id="12" name="Content Placeholder 2">
            <a:extLst>
              <a:ext uri="{FF2B5EF4-FFF2-40B4-BE49-F238E27FC236}">
                <a16:creationId xmlns:a16="http://schemas.microsoft.com/office/drawing/2014/main" id="{74CF008D-86C6-9B40-9E19-D94A30EB402E}"/>
              </a:ext>
            </a:extLst>
          </p:cNvPr>
          <p:cNvSpPr txBox="1">
            <a:spLocks/>
          </p:cNvSpPr>
          <p:nvPr/>
        </p:nvSpPr>
        <p:spPr>
          <a:xfrm>
            <a:off x="1071154" y="4758540"/>
            <a:ext cx="10644597" cy="15940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b-NO" u="sng" dirty="0">
                <a:cs typeface="Calibri"/>
              </a:rPr>
              <a:t>Solution</a:t>
            </a:r>
            <a:r>
              <a:rPr lang="nb-NO" dirty="0">
                <a:cs typeface="Calibri"/>
              </a:rPr>
              <a:t> – must </a:t>
            </a:r>
            <a:r>
              <a:rPr lang="nb-NO" dirty="0" err="1">
                <a:cs typeface="Calibri"/>
              </a:rPr>
              <a:t>cure</a:t>
            </a:r>
            <a:r>
              <a:rPr lang="nb-NO" dirty="0">
                <a:cs typeface="Calibri"/>
              </a:rPr>
              <a:t> in </a:t>
            </a:r>
            <a:r>
              <a:rPr lang="nb-NO" dirty="0" err="1">
                <a:cs typeface="Calibri"/>
              </a:rPr>
              <a:t>low</a:t>
            </a:r>
            <a:r>
              <a:rPr lang="nb-NO" dirty="0">
                <a:cs typeface="Calibri"/>
              </a:rPr>
              <a:t>/zero </a:t>
            </a:r>
            <a:r>
              <a:rPr lang="nb-NO" dirty="0" err="1">
                <a:cs typeface="Calibri"/>
              </a:rPr>
              <a:t>oxygen</a:t>
            </a:r>
            <a:r>
              <a:rPr lang="nb-NO" dirty="0">
                <a:cs typeface="Calibri"/>
              </a:rPr>
              <a:t> </a:t>
            </a:r>
            <a:r>
              <a:rPr lang="nb-NO" dirty="0" err="1">
                <a:cs typeface="Calibri"/>
              </a:rPr>
              <a:t>environment</a:t>
            </a:r>
            <a:endParaRPr lang="nb-NO" dirty="0">
              <a:cs typeface="Calibri"/>
            </a:endParaRPr>
          </a:p>
          <a:p>
            <a:r>
              <a:rPr lang="nb-NO" dirty="0" err="1">
                <a:cs typeface="Calibri"/>
              </a:rPr>
              <a:t>Purge</a:t>
            </a:r>
            <a:r>
              <a:rPr lang="nb-NO" dirty="0">
                <a:cs typeface="Calibri"/>
              </a:rPr>
              <a:t> oven </a:t>
            </a:r>
            <a:r>
              <a:rPr lang="nb-NO" dirty="0" err="1">
                <a:cs typeface="Calibri"/>
              </a:rPr>
              <a:t>using</a:t>
            </a:r>
            <a:r>
              <a:rPr lang="nb-NO" dirty="0">
                <a:cs typeface="Calibri"/>
              </a:rPr>
              <a:t> </a:t>
            </a:r>
            <a:r>
              <a:rPr lang="nb-NO" dirty="0" err="1">
                <a:cs typeface="Calibri"/>
              </a:rPr>
              <a:t>vacuum</a:t>
            </a:r>
            <a:r>
              <a:rPr lang="nb-NO" dirty="0">
                <a:cs typeface="Calibri"/>
              </a:rPr>
              <a:t> </a:t>
            </a:r>
            <a:r>
              <a:rPr lang="nb-NO" dirty="0" err="1">
                <a:cs typeface="Calibri"/>
              </a:rPr>
              <a:t>then</a:t>
            </a:r>
            <a:r>
              <a:rPr lang="nb-NO" dirty="0">
                <a:cs typeface="Calibri"/>
              </a:rPr>
              <a:t> </a:t>
            </a:r>
            <a:r>
              <a:rPr lang="nb-NO" dirty="0" err="1">
                <a:cs typeface="Calibri"/>
              </a:rPr>
              <a:t>fill</a:t>
            </a:r>
            <a:r>
              <a:rPr lang="nb-NO" dirty="0">
                <a:cs typeface="Calibri"/>
              </a:rPr>
              <a:t> </a:t>
            </a:r>
            <a:r>
              <a:rPr lang="nb-NO" dirty="0" err="1">
                <a:cs typeface="Calibri"/>
              </a:rPr>
              <a:t>with</a:t>
            </a:r>
            <a:r>
              <a:rPr lang="nb-NO" dirty="0">
                <a:cs typeface="Calibri"/>
              </a:rPr>
              <a:t> nitrogen</a:t>
            </a:r>
          </a:p>
          <a:p>
            <a:r>
              <a:rPr lang="nb-NO" dirty="0">
                <a:cs typeface="Calibri"/>
              </a:rPr>
              <a:t>24 </a:t>
            </a:r>
            <a:r>
              <a:rPr lang="nb-NO" dirty="0" err="1">
                <a:cs typeface="Calibri"/>
              </a:rPr>
              <a:t>hours</a:t>
            </a:r>
            <a:r>
              <a:rPr lang="nb-NO" dirty="0">
                <a:cs typeface="Calibri"/>
              </a:rPr>
              <a:t> at </a:t>
            </a:r>
            <a:r>
              <a:rPr lang="nb-NO" dirty="0" err="1">
                <a:cs typeface="Calibri"/>
              </a:rPr>
              <a:t>room</a:t>
            </a:r>
            <a:r>
              <a:rPr lang="nb-NO" dirty="0">
                <a:cs typeface="Calibri"/>
              </a:rPr>
              <a:t> </a:t>
            </a:r>
            <a:r>
              <a:rPr lang="nb-NO" dirty="0" err="1">
                <a:cs typeface="Calibri"/>
              </a:rPr>
              <a:t>temperature</a:t>
            </a:r>
            <a:r>
              <a:rPr lang="nb-NO" dirty="0">
                <a:cs typeface="Calibri"/>
              </a:rPr>
              <a:t> </a:t>
            </a:r>
            <a:r>
              <a:rPr lang="nb-NO">
                <a:cs typeface="Calibri"/>
              </a:rPr>
              <a:t>under inert gas</a:t>
            </a:r>
            <a:endParaRPr lang="nb-NO" dirty="0">
              <a:cs typeface="Calibri"/>
            </a:endParaRPr>
          </a:p>
          <a:p>
            <a:pPr lvl="1">
              <a:buFont typeface="Courier New" panose="02070309020205020404" pitchFamily="49" charset="0"/>
              <a:buChar char="o"/>
            </a:pPr>
            <a:endParaRPr lang="nb-NO" dirty="0">
              <a:cs typeface="Calibri"/>
            </a:endParaRPr>
          </a:p>
        </p:txBody>
      </p:sp>
    </p:spTree>
    <p:extLst>
      <p:ext uri="{BB962C8B-B14F-4D97-AF65-F5344CB8AC3E}">
        <p14:creationId xmlns:p14="http://schemas.microsoft.com/office/powerpoint/2010/main" val="2776731822"/>
      </p:ext>
    </p:extLst>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FB808-6567-4576-BB64-A5A3B80616CE}"/>
              </a:ext>
            </a:extLst>
          </p:cNvPr>
          <p:cNvSpPr>
            <a:spLocks noGrp="1"/>
          </p:cNvSpPr>
          <p:nvPr>
            <p:ph type="title"/>
          </p:nvPr>
        </p:nvSpPr>
        <p:spPr/>
        <p:txBody>
          <a:bodyPr/>
          <a:lstStyle/>
          <a:p>
            <a:endParaRPr lang="nb-NO"/>
          </a:p>
        </p:txBody>
      </p:sp>
      <p:sp>
        <p:nvSpPr>
          <p:cNvPr id="3" name="Content Placeholder 2">
            <a:extLst>
              <a:ext uri="{FF2B5EF4-FFF2-40B4-BE49-F238E27FC236}">
                <a16:creationId xmlns:a16="http://schemas.microsoft.com/office/drawing/2014/main" id="{B78E3BB5-F6F6-40FA-9C0D-D3BF4CC30B39}"/>
              </a:ext>
            </a:extLst>
          </p:cNvPr>
          <p:cNvSpPr>
            <a:spLocks noGrp="1"/>
          </p:cNvSpPr>
          <p:nvPr>
            <p:ph idx="1"/>
          </p:nvPr>
        </p:nvSpPr>
        <p:spPr/>
        <p:txBody>
          <a:bodyPr/>
          <a:lstStyle/>
          <a:p>
            <a:endParaRPr lang="nb-NO"/>
          </a:p>
        </p:txBody>
      </p:sp>
      <p:sp>
        <p:nvSpPr>
          <p:cNvPr id="4" name="Date Placeholder 3">
            <a:extLst>
              <a:ext uri="{FF2B5EF4-FFF2-40B4-BE49-F238E27FC236}">
                <a16:creationId xmlns:a16="http://schemas.microsoft.com/office/drawing/2014/main" id="{3C70FBFB-149B-4C0A-B98F-8BDB48B6A716}"/>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8F416933-277B-4D17-99A7-8AD82A72C9D8}"/>
              </a:ext>
            </a:extLst>
          </p:cNvPr>
          <p:cNvSpPr>
            <a:spLocks noGrp="1"/>
          </p:cNvSpPr>
          <p:nvPr>
            <p:ph type="sldNum" sz="quarter" idx="11"/>
          </p:nvPr>
        </p:nvSpPr>
        <p:spPr/>
        <p:txBody>
          <a:bodyPr/>
          <a:lstStyle/>
          <a:p>
            <a:fld id="{261E7075-2C2A-48FB-BA64-2248520D9A0B}" type="slidenum">
              <a:rPr lang="nb-NO" smtClean="0"/>
              <a:pPr/>
              <a:t>8</a:t>
            </a:fld>
            <a:endParaRPr lang="nb-NO"/>
          </a:p>
        </p:txBody>
      </p:sp>
    </p:spTree>
    <p:extLst>
      <p:ext uri="{BB962C8B-B14F-4D97-AF65-F5344CB8AC3E}">
        <p14:creationId xmlns:p14="http://schemas.microsoft.com/office/powerpoint/2010/main" val="1921929141"/>
      </p:ext>
    </p:extLst>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0BFCA-9F15-4A12-8E88-6DCAA0CAE0DD}"/>
              </a:ext>
            </a:extLst>
          </p:cNvPr>
          <p:cNvSpPr>
            <a:spLocks noGrp="1"/>
          </p:cNvSpPr>
          <p:nvPr>
            <p:ph type="title"/>
          </p:nvPr>
        </p:nvSpPr>
        <p:spPr/>
        <p:txBody>
          <a:bodyPr/>
          <a:lstStyle/>
          <a:p>
            <a:endParaRPr lang="nb-NO"/>
          </a:p>
        </p:txBody>
      </p:sp>
      <p:sp>
        <p:nvSpPr>
          <p:cNvPr id="3" name="Content Placeholder 2">
            <a:extLst>
              <a:ext uri="{FF2B5EF4-FFF2-40B4-BE49-F238E27FC236}">
                <a16:creationId xmlns:a16="http://schemas.microsoft.com/office/drawing/2014/main" id="{A1AEE792-CD4E-472E-9A60-E76497BA81AF}"/>
              </a:ext>
            </a:extLst>
          </p:cNvPr>
          <p:cNvSpPr>
            <a:spLocks noGrp="1"/>
          </p:cNvSpPr>
          <p:nvPr>
            <p:ph idx="1"/>
          </p:nvPr>
        </p:nvSpPr>
        <p:spPr/>
        <p:txBody>
          <a:bodyPr/>
          <a:lstStyle/>
          <a:p>
            <a:endParaRPr lang="nb-NO"/>
          </a:p>
        </p:txBody>
      </p:sp>
      <p:sp>
        <p:nvSpPr>
          <p:cNvPr id="4" name="Date Placeholder 3">
            <a:extLst>
              <a:ext uri="{FF2B5EF4-FFF2-40B4-BE49-F238E27FC236}">
                <a16:creationId xmlns:a16="http://schemas.microsoft.com/office/drawing/2014/main" id="{6C17805C-F759-4E87-BFAE-E5BF87B0A85E}"/>
              </a:ext>
            </a:extLst>
          </p:cNvPr>
          <p:cNvSpPr>
            <a:spLocks noGrp="1"/>
          </p:cNvSpPr>
          <p:nvPr>
            <p:ph type="dt" sz="half" idx="10"/>
          </p:nvPr>
        </p:nvSpPr>
        <p:spPr/>
        <p:txBody>
          <a:bodyPr/>
          <a:lstStyle/>
          <a:p>
            <a:fld id="{6325FEFA-325D-4E29-8CE0-CC6B671EDD00}" type="datetime1">
              <a:rPr lang="nb-NO" smtClean="0"/>
              <a:pPr/>
              <a:t>01.07.2019</a:t>
            </a:fld>
            <a:endParaRPr lang="nb-NO"/>
          </a:p>
        </p:txBody>
      </p:sp>
      <p:sp>
        <p:nvSpPr>
          <p:cNvPr id="5" name="Slide Number Placeholder 4">
            <a:extLst>
              <a:ext uri="{FF2B5EF4-FFF2-40B4-BE49-F238E27FC236}">
                <a16:creationId xmlns:a16="http://schemas.microsoft.com/office/drawing/2014/main" id="{A85BFFB6-2123-4B5C-9169-4FEC1DB8D598}"/>
              </a:ext>
            </a:extLst>
          </p:cNvPr>
          <p:cNvSpPr>
            <a:spLocks noGrp="1"/>
          </p:cNvSpPr>
          <p:nvPr>
            <p:ph type="sldNum" sz="quarter" idx="11"/>
          </p:nvPr>
        </p:nvSpPr>
        <p:spPr/>
        <p:txBody>
          <a:bodyPr/>
          <a:lstStyle/>
          <a:p>
            <a:fld id="{261E7075-2C2A-48FB-BA64-2248520D9A0B}" type="slidenum">
              <a:rPr lang="nb-NO" smtClean="0"/>
              <a:pPr/>
              <a:t>9</a:t>
            </a:fld>
            <a:endParaRPr lang="nb-NO"/>
          </a:p>
        </p:txBody>
      </p:sp>
    </p:spTree>
    <p:extLst>
      <p:ext uri="{BB962C8B-B14F-4D97-AF65-F5344CB8AC3E}">
        <p14:creationId xmlns:p14="http://schemas.microsoft.com/office/powerpoint/2010/main" val="2881917733"/>
      </p:ext>
    </p:extLst>
  </p:cSld>
  <p:clrMapOvr>
    <a:masterClrMapping/>
  </p:clrMapOvr>
  <p:transition spd="slow">
    <p:wipe dir="r"/>
  </p:transition>
</p:sld>
</file>

<file path=ppt/theme/theme1.xml><?xml version="1.0" encoding="utf-8"?>
<a:theme xmlns:a="http://schemas.openxmlformats.org/drawingml/2006/main" name="Office Theme">
  <a:themeElements>
    <a:clrScheme name="DACOMAT">
      <a:dk1>
        <a:sysClr val="windowText" lastClr="000000"/>
      </a:dk1>
      <a:lt1>
        <a:sysClr val="window" lastClr="FFFFFF"/>
      </a:lt1>
      <a:dk2>
        <a:srgbClr val="26658C"/>
      </a:dk2>
      <a:lt2>
        <a:srgbClr val="CEDBE6"/>
      </a:lt2>
      <a:accent1>
        <a:srgbClr val="36A9B8"/>
      </a:accent1>
      <a:accent2>
        <a:srgbClr val="F0B010"/>
      </a:accent2>
      <a:accent3>
        <a:srgbClr val="A0C06C"/>
      </a:accent3>
      <a:accent4>
        <a:srgbClr val="68A08B"/>
      </a:accent4>
      <a:accent5>
        <a:srgbClr val="D1522F"/>
      </a:accent5>
      <a:accent6>
        <a:srgbClr val="2D9ED1"/>
      </a:accent6>
      <a:hlink>
        <a:srgbClr val="00B0F0"/>
      </a:hlink>
      <a:folHlink>
        <a:srgbClr val="D7422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orpSiteProjectLeader xmlns="8bbd4995-53b7-43e2-b62f-10947586ac31">
      <UserInfo>
        <DisplayName/>
        <AccountId xsi:nil="true"/>
        <AccountType/>
      </UserInfo>
    </CorpSiteProjectLeader>
    <CorpSiteSubTitle xmlns="8bbd4995-53b7-43e2-b62f-10947586ac31" xsi:nil="true"/>
    <CorpSiteTags xmlns="8bbd4995-53b7-43e2-b62f-10947586ac31" xsi:nil="true"/>
    <CorpSiteISBN xmlns="8bbd4995-53b7-43e2-b62f-10947586ac31" xsi:nil="true"/>
    <CorpWorkflowFeedback xmlns="8bbd4995-53b7-43e2-b62f-10947586ac31" xsi:nil="true"/>
    <CorpSiteAccess xmlns="8bbd4995-53b7-43e2-b62f-10947586ac31">Kun navngitte medlemmer</CorpSiteAccess>
    <CorpSiteRecipientPerson xmlns="8bbd4995-53b7-43e2-b62f-10947586ac31" xsi:nil="true"/>
    <CorpSiteProjectNumber xmlns="8bbd4995-53b7-43e2-b62f-10947586ac31" xsi:nil="true"/>
    <CorpSiteProjectName xmlns="8bbd4995-53b7-43e2-b62f-10947586ac31" xsi:nil="true"/>
    <CorpSiteProjectOwner xmlns="8bbd4995-53b7-43e2-b62f-10947586ac31">
      <UserInfo>
        <DisplayName/>
        <AccountId xsi:nil="true"/>
        <AccountType/>
      </UserInfo>
    </CorpSiteProjectOwner>
    <CorpSiteClassification xmlns="8bbd4995-53b7-43e2-b62f-10947586ac31">Åpen</CorpSiteClassification>
    <CorpSiteCoAuthors xmlns="8bbd4995-53b7-43e2-b62f-10947586ac31" xsi:nil="true"/>
    <CorpSiteDocumentAuthor xmlns="8bbd4995-53b7-43e2-b62f-10947586ac31">
      <UserInfo>
        <DisplayName/>
        <AccountId xsi:nil="true"/>
        <AccountType/>
      </UserInfo>
    </CorpSiteDocumentAuthor>
    <CorpSiteRecipientCompany xmlns="8bbd4995-53b7-43e2-b62f-10947586ac31" xsi:nil="true"/>
    <CorpWorkflowApproval xmlns="8bbd4995-53b7-43e2-b62f-10947586ac31" xsi:nil="true"/>
    <ArchiveStatus xmlns="8bbd4995-53b7-43e2-b62f-10947586ac31" xsi:nil="true"/>
    <CorpSiteProjectQA xmlns="8bbd4995-53b7-43e2-b62f-10947586ac31">
      <UserInfo>
        <DisplayName/>
        <AccountId xsi:nil="true"/>
        <AccountType/>
      </UserInfo>
    </CorpSiteProjectQA>
    <CorpSiteReportNumber xmlns="8bbd4995-53b7-43e2-b62f-10947586ac31" xsi:nil="true"/>
    <CorpSiteOurRef xmlns="8bbd4995-53b7-43e2-b62f-10947586ac31" xsi:nil="true"/>
    <CorpSiteZipContact xmlns="8bbd4995-53b7-43e2-b62f-10947586ac31" xsi:nil="true"/>
    <CorpSiteInstituteEmail xmlns="8bbd4995-53b7-43e2-b62f-10947586ac31" xsi:nil="true"/>
    <CorpSiteZipAddress xmlns="8bbd4995-53b7-43e2-b62f-10947586ac31" xsi:nil="true"/>
    <CorpSiteVATNumber xmlns="8bbd4995-53b7-43e2-b62f-10947586ac31" xsi:nil="true"/>
    <CorpDocInstitute xmlns="8bbd4995-53b7-43e2-b62f-10947586ac31" xsi:nil="true"/>
    <CorpSiteInstitutePhone xmlns="8bbd4995-53b7-43e2-b62f-10947586ac31" xsi:nil="true"/>
    <CorpDocPageClassificationNbNo xmlns="8bbd4995-53b7-43e2-b62f-10947586ac31">Åpen</CorpDocPageClassificationNbNo>
    <CorpDocClassificationEnUs xmlns="8bbd4995-53b7-43e2-b62f-10947586ac31">Unrestricted</CorpDocClassificationEnUs>
    <CorpSiteInstituteEnUs xmlns="8bbd4995-53b7-43e2-b62f-10947586ac31" xsi:nil="true"/>
    <CorpSiteDocLanguage xmlns="8bbd4995-53b7-43e2-b62f-10947586ac31" xsi:nil="true"/>
    <CorpDocPageClassificationEnUs xmlns="8bbd4995-53b7-43e2-b62f-10947586ac31">Unrestricted</CorpDocPageClassificationEnUs>
    <CorpDocClassificationNbNo xmlns="8bbd4995-53b7-43e2-b62f-10947586ac31">Åpen</CorpDocClassificationNbNo>
    <CorpDocVersion xmlns="8bbd4995-53b7-43e2-b62f-10947586ac31" xsi:nil="true"/>
    <CorpSiteInstitute xmlns="915c02db-be3a-4812-8a0e-11d1c8e51c0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Generic document" ma:contentTypeID="0x01010031B82B69D2361148B4D8F7EC1568021308005D92C31B55FF7E458EB3ED686837A41F" ma:contentTypeVersion="39" ma:contentTypeDescription="Create a new document." ma:contentTypeScope="" ma:versionID="8cdcb2ec7e4b9ab21cd641a73625570c">
  <xsd:schema xmlns:xsd="http://www.w3.org/2001/XMLSchema" xmlns:xs="http://www.w3.org/2001/XMLSchema" xmlns:p="http://schemas.microsoft.com/office/2006/metadata/properties" xmlns:ns2="8bbd4995-53b7-43e2-b62f-10947586ac31" xmlns:ns3="42e65f76-c0a6-4d22-8a25-9382294b435d" xmlns:ns4="915c02db-be3a-4812-8a0e-11d1c8e51c0f" targetNamespace="http://schemas.microsoft.com/office/2006/metadata/properties" ma:root="true" ma:fieldsID="7acd322042ff486e2e839c23f7bcc91b" ns2:_="" ns3:_="" ns4:_="">
    <xsd:import namespace="8bbd4995-53b7-43e2-b62f-10947586ac31"/>
    <xsd:import namespace="42e65f76-c0a6-4d22-8a25-9382294b435d"/>
    <xsd:import namespace="915c02db-be3a-4812-8a0e-11d1c8e51c0f"/>
    <xsd:element name="properties">
      <xsd:complexType>
        <xsd:sequence>
          <xsd:element name="documentManagement">
            <xsd:complexType>
              <xsd:all>
                <xsd:element ref="ns2:ArchiveStatus" minOccurs="0"/>
                <xsd:element ref="ns2:CorpWorkflowApproval" minOccurs="0"/>
                <xsd:element ref="ns2:CorpWorkflowFeedback" minOccurs="0"/>
                <xsd:element ref="ns2:CorpSiteProjectNumber" minOccurs="0"/>
                <xsd:element ref="ns2:CorpSiteProjectName" minOccurs="0"/>
                <xsd:element ref="ns2:CorpSiteSubTitle" minOccurs="0"/>
                <xsd:element ref="ns2:CorpSiteAccess" minOccurs="0"/>
                <xsd:element ref="ns2:CorpSiteClassification" minOccurs="0"/>
                <xsd:element ref="ns2:CorpSiteTags" minOccurs="0"/>
                <xsd:element ref="ns2:CorpSiteProjectQA" minOccurs="0"/>
                <xsd:element ref="ns2:CorpSiteProjectOwner" minOccurs="0"/>
                <xsd:element ref="ns2:CorpSiteProjectLeader" minOccurs="0"/>
                <xsd:element ref="ns2:CorpSiteReportNumber" minOccurs="0"/>
                <xsd:element ref="ns2:CorpSiteISBN" minOccurs="0"/>
                <xsd:element ref="ns2:CorpSiteCoAuthors" minOccurs="0"/>
                <xsd:element ref="ns2:CorpSiteRecipientCompany" minOccurs="0"/>
                <xsd:element ref="ns2:CorpSiteRecipientPerson" minOccurs="0"/>
                <xsd:element ref="ns2:CorpSiteOurRef" minOccurs="0"/>
                <xsd:element ref="ns2:CorpSiteDocumentAuthor" minOccurs="0"/>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2:CorpSiteZipAddress" minOccurs="0"/>
                <xsd:element ref="ns2:CorpSiteZipContact" minOccurs="0"/>
                <xsd:element ref="ns2:CorpSiteVATNumber" minOccurs="0"/>
                <xsd:element ref="ns4:CorpSiteInstitute" minOccurs="0"/>
                <xsd:element ref="ns2:CorpSiteInstituteEmail" minOccurs="0"/>
                <xsd:element ref="ns3:MediaServiceDateTaken" minOccurs="0"/>
                <xsd:element ref="ns3:MediaServiceLocation" minOccurs="0"/>
                <xsd:element ref="ns2:CorpDocPageClassificationNbNo" minOccurs="0"/>
                <xsd:element ref="ns2:CorpDocClassificationEnUs" minOccurs="0"/>
                <xsd:element ref="ns2:CorpDocPageClassificationEnUs" minOccurs="0"/>
                <xsd:element ref="ns2:CorpSiteInstituteEnUs" minOccurs="0"/>
                <xsd:element ref="ns2:CorpSiteInstitutePhone" minOccurs="0"/>
                <xsd:element ref="ns2:CorpSiteDocLanguage" minOccurs="0"/>
                <xsd:element ref="ns2:CorpDocInstitute" minOccurs="0"/>
                <xsd:element ref="ns2:CorpDocClassificationNbNo" minOccurs="0"/>
                <xsd:element ref="ns2:CorpDoc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bd4995-53b7-43e2-b62f-10947586ac31" elementFormDefault="qualified">
    <xsd:import namespace="http://schemas.microsoft.com/office/2006/documentManagement/types"/>
    <xsd:import namespace="http://schemas.microsoft.com/office/infopath/2007/PartnerControls"/>
    <xsd:element name="ArchiveStatus" ma:index="8" nillable="true" ma:displayName="Archive status" ma:internalName="ArchiveStatus">
      <xsd:simpleType>
        <xsd:restriction base="dms:Text">
          <xsd:maxLength value="255"/>
        </xsd:restriction>
      </xsd:simpleType>
    </xsd:element>
    <xsd:element name="CorpWorkflowApproval" ma:index="9" nillable="true" ma:displayName="Approval Status" ma:internalName="CorpWorkflowApproval">
      <xsd:simpleType>
        <xsd:restriction base="dms:Text">
          <xsd:maxLength value="255"/>
        </xsd:restriction>
      </xsd:simpleType>
    </xsd:element>
    <xsd:element name="CorpWorkflowFeedback" ma:index="10" nillable="true" ma:displayName="Reviewal Status" ma:internalName="CorpWorkflowFeedback">
      <xsd:simpleType>
        <xsd:restriction base="dms:Text">
          <xsd:maxLength value="255"/>
        </xsd:restriction>
      </xsd:simpleType>
    </xsd:element>
    <xsd:element name="CorpSiteProjectNumber" ma:index="11" nillable="true" ma:displayName="Project number" ma:default="" ma:internalName="CorpSiteProjectNumber">
      <xsd:simpleType>
        <xsd:restriction base="dms:Text">
          <xsd:maxLength value="255"/>
        </xsd:restriction>
      </xsd:simpleType>
    </xsd:element>
    <xsd:element name="CorpSiteProjectName" ma:index="12" nillable="true" ma:displayName="Project name" ma:internalName="CorpSiteProjectName">
      <xsd:simpleType>
        <xsd:restriction base="dms:Text">
          <xsd:maxLength value="255"/>
        </xsd:restriction>
      </xsd:simpleType>
    </xsd:element>
    <xsd:element name="CorpSiteSubTitle" ma:index="13" nillable="true" ma:displayName="Sub Title" ma:internalName="CorpSiteSubTitle">
      <xsd:simpleType>
        <xsd:restriction base="dms:Text">
          <xsd:maxLength value="255"/>
        </xsd:restriction>
      </xsd:simpleType>
    </xsd:element>
    <xsd:element name="CorpSiteAccess" ma:index="14" nillable="true" ma:displayName="Access level" ma:default="Kun navngitte medlemmer" ma:format="Dropdown" ma:internalName="CorpSiteAccess">
      <xsd:simpleType>
        <xsd:restriction base="dms:Choice">
          <xsd:enumeration value="Kun navngitte medlemmer"/>
          <xsd:enumeration value="SINTEF"/>
          <xsd:enumeration value="Institutt"/>
          <xsd:enumeration value="Avdeling"/>
          <xsd:maxLength value="255"/>
        </xsd:restriction>
      </xsd:simpleType>
    </xsd:element>
    <xsd:element name="CorpSiteClassification" ma:index="15" nillable="true" ma:displayName="Classification" ma:default="Åpen" ma:internalName="CorpSiteClassification">
      <xsd:simpleType>
        <xsd:restriction base="dms:Choice">
          <xsd:enumeration value="Åpen"/>
          <xsd:enumeration value="Fortrolig"/>
          <xsd:enumeration value="Strengt fortrolig"/>
          <xsd:maxLength value="255"/>
        </xsd:restriction>
      </xsd:simpleType>
    </xsd:element>
    <xsd:element name="CorpSiteTags" ma:index="16" nillable="true" ma:displayName="Tags" ma:internalName="CorpSiteTags">
      <xsd:simpleType>
        <xsd:restriction base="dms:Text">
          <xsd:maxLength value="255"/>
        </xsd:restriction>
      </xsd:simpleType>
    </xsd:element>
    <xsd:element name="CorpSiteProjectQA" ma:index="17" nillable="true" ma:displayName="QA" ma:list="UserInfo" ma:SharePointGroup="0" ma:internalName="CorpSiteProjectQA"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ProjectOwner" ma:index="18" nillable="true" ma:displayName="Project owner" ma:list="UserInfo" ma:SharePointGroup="0" ma:internalName="CorpSiteProject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ProjectLeader" ma:index="19" nillable="true" ma:displayName="Project leader" ma:list="UserInfo" ma:SharePointGroup="0" ma:internalName="CorpSiteProjectLead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ReportNumber" ma:index="20" nillable="true" ma:displayName="Report number" ma:internalName="CorpSiteReportNumber">
      <xsd:simpleType>
        <xsd:restriction base="dms:Text">
          <xsd:maxLength value="255"/>
        </xsd:restriction>
      </xsd:simpleType>
    </xsd:element>
    <xsd:element name="CorpSiteISBN" ma:index="21" nillable="true" ma:displayName="ISBN" ma:internalName="CorpSiteISBN">
      <xsd:simpleType>
        <xsd:restriction base="dms:Text">
          <xsd:maxLength value="255"/>
        </xsd:restriction>
      </xsd:simpleType>
    </xsd:element>
    <xsd:element name="CorpSiteCoAuthors" ma:index="22" nillable="true" ma:displayName="Co Authors" ma:internalName="CorpSiteCoAuthors">
      <xsd:simpleType>
        <xsd:restriction base="dms:Text">
          <xsd:maxLength value="255"/>
        </xsd:restriction>
      </xsd:simpleType>
    </xsd:element>
    <xsd:element name="CorpSiteRecipientCompany" ma:index="23" nillable="true" ma:displayName="Recipient company" ma:internalName="CorpSiteRecipientCompany">
      <xsd:simpleType>
        <xsd:restriction base="dms:Text">
          <xsd:maxLength value="255"/>
        </xsd:restriction>
      </xsd:simpleType>
    </xsd:element>
    <xsd:element name="CorpSiteRecipientPerson" ma:index="24" nillable="true" ma:displayName="Recipient person" ma:internalName="CorpSiteRecipientPerson">
      <xsd:simpleType>
        <xsd:restriction base="dms:Text">
          <xsd:maxLength value="255"/>
        </xsd:restriction>
      </xsd:simpleType>
    </xsd:element>
    <xsd:element name="CorpSiteOurRef" ma:index="25" nillable="true" ma:displayName="Our ref" ma:internalName="CorpSiteOurRef">
      <xsd:simpleType>
        <xsd:restriction base="dms:Text">
          <xsd:maxLength value="255"/>
        </xsd:restriction>
      </xsd:simpleType>
    </xsd:element>
    <xsd:element name="CorpSiteDocumentAuthor" ma:index="26" nillable="true" ma:displayName="Document Author" ma:internalName="CorpSiteDocumentAuth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rpSiteZipAddress" ma:index="33" nillable="true" ma:displayName="Address" ma:internalName="CorpSiteZipAddress">
      <xsd:simpleType>
        <xsd:restriction base="dms:Note">
          <xsd:maxLength value="255"/>
        </xsd:restriction>
      </xsd:simpleType>
    </xsd:element>
    <xsd:element name="CorpSiteZipContact" ma:index="34" nillable="true" ma:displayName="Contact" ma:internalName="CorpSiteZipContact">
      <xsd:simpleType>
        <xsd:restriction base="dms:Note">
          <xsd:maxLength value="255"/>
        </xsd:restriction>
      </xsd:simpleType>
    </xsd:element>
    <xsd:element name="CorpSiteVATNumber" ma:index="35" nillable="true" ma:displayName="VAT number" ma:internalName="CorpSiteVATNumber">
      <xsd:simpleType>
        <xsd:restriction base="dms:Text">
          <xsd:maxLength value="255"/>
        </xsd:restriction>
      </xsd:simpleType>
    </xsd:element>
    <xsd:element name="CorpSiteInstituteEmail" ma:index="37" nillable="true" ma:displayName="Email institute" ma:internalName="CorpSiteInstituteEmail">
      <xsd:simpleType>
        <xsd:restriction base="dms:Text">
          <xsd:maxLength value="255"/>
        </xsd:restriction>
      </xsd:simpleType>
    </xsd:element>
    <xsd:element name="CorpDocPageClassificationNbNo" ma:index="40" nillable="true" ma:displayName="Gradering Denne Siden" ma:default="Åpen" ma:internalName="CorpDocPageClassificationNbNo">
      <xsd:simpleType>
        <xsd:restriction base="dms:Choice">
          <xsd:enumeration value="Åpen"/>
          <xsd:enumeration value="Intern"/>
          <xsd:enumeration value="Fortrolig"/>
          <xsd:enumeration value="Strengt fortrolig"/>
          <xsd:maxLength value="255"/>
        </xsd:restriction>
      </xsd:simpleType>
    </xsd:element>
    <xsd:element name="CorpDocClassificationEnUs" ma:index="41" nillable="true" ma:displayName="Classification" ma:default="Unrestricted" ma:internalName="CorpDocClassificationEnUs">
      <xsd:simpleType>
        <xsd:restriction base="dms:Choice">
          <xsd:enumeration value="Unrestricted"/>
          <xsd:enumeration value="Internal"/>
          <xsd:enumeration value="Restricted"/>
          <xsd:enumeration value="Confidential"/>
          <xsd:maxLength value="255"/>
        </xsd:restriction>
      </xsd:simpleType>
    </xsd:element>
    <xsd:element name="CorpDocPageClassificationEnUs" ma:index="42" nillable="true" ma:displayName="Classification This Page" ma:default="Unrestricted" ma:internalName="CorpDocPageClassificationEnUs">
      <xsd:simpleType>
        <xsd:restriction base="dms:Choice">
          <xsd:enumeration value="Unrestricted"/>
          <xsd:enumeration value="Internal"/>
          <xsd:enumeration value="Restricted"/>
          <xsd:enumeration value="Confidential"/>
          <xsd:maxLength value="255"/>
        </xsd:restriction>
      </xsd:simpleType>
    </xsd:element>
    <xsd:element name="CorpSiteInstituteEnUs" ma:index="43" nillable="true" ma:displayName="InstituteEng" ma:internalName="CorpSiteInstituteEnUs">
      <xsd:simpleType>
        <xsd:restriction base="dms:Text">
          <xsd:maxLength value="255"/>
        </xsd:restriction>
      </xsd:simpleType>
    </xsd:element>
    <xsd:element name="CorpSiteInstitutePhone" ma:index="44" nillable="true" ma:displayName="Institute phone" ma:internalName="CorpSiteInstitutePhone">
      <xsd:simpleType>
        <xsd:restriction base="dms:Text">
          <xsd:maxLength value="255"/>
        </xsd:restriction>
      </xsd:simpleType>
    </xsd:element>
    <xsd:element name="CorpSiteDocLanguage" ma:index="45" nillable="true" ma:displayName="Language" ma:internalName="CorpSiteDocLanguage">
      <xsd:simpleType>
        <xsd:restriction base="dms:Text">
          <xsd:maxLength value="255"/>
        </xsd:restriction>
      </xsd:simpleType>
    </xsd:element>
    <xsd:element name="CorpDocInstitute" ma:index="46" nillable="true" ma:displayName="Institute" ma:internalName="CorpDocInstitute">
      <xsd:simpleType>
        <xsd:restriction base="dms:Text">
          <xsd:maxLength value="255"/>
        </xsd:restriction>
      </xsd:simpleType>
    </xsd:element>
    <xsd:element name="CorpDocClassificationNbNo" ma:index="47" nillable="true" ma:displayName="Gradering" ma:default="Åpen" ma:internalName="CorpDocClassificationNbNo">
      <xsd:simpleType>
        <xsd:restriction base="dms:Choice">
          <xsd:enumeration value="Åpen"/>
          <xsd:enumeration value="Intern"/>
          <xsd:enumeration value="Fortrolig"/>
          <xsd:enumeration value="Strengt fortrolig"/>
          <xsd:maxLength value="255"/>
        </xsd:restriction>
      </xsd:simpleType>
    </xsd:element>
    <xsd:element name="CorpDocVersion" ma:index="48" nillable="true" ma:displayName="Version" ma:internalName="CorpDocVersio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2e65f76-c0a6-4d22-8a25-9382294b435d" elementFormDefault="qualified">
    <xsd:import namespace="http://schemas.microsoft.com/office/2006/documentManagement/types"/>
    <xsd:import namespace="http://schemas.microsoft.com/office/infopath/2007/PartnerControls"/>
    <xsd:element name="MediaServiceMetadata" ma:index="27" nillable="true" ma:displayName="MediaServiceMetadata" ma:hidden="true" ma:internalName="MediaServiceMetadata" ma:readOnly="true">
      <xsd:simpleType>
        <xsd:restriction base="dms:Note"/>
      </xsd:simpleType>
    </xsd:element>
    <xsd:element name="MediaServiceFastMetadata" ma:index="28" nillable="true" ma:displayName="MediaServiceFastMetadata" ma:hidden="true" ma:internalName="MediaServiceFastMetadata" ma:readOnly="true">
      <xsd:simpleType>
        <xsd:restriction base="dms:Note"/>
      </xsd:simpleType>
    </xsd:element>
    <xsd:element name="MediaServiceAutoTags" ma:index="29" nillable="true" ma:displayName="MediaServiceAutoTags" ma:internalName="MediaServiceAutoTags" ma:readOnly="true">
      <xsd:simpleType>
        <xsd:restriction base="dms:Text"/>
      </xsd:simpleType>
    </xsd:element>
    <xsd:element name="MediaServiceOCR" ma:index="30" nillable="true" ma:displayName="MediaServiceOCR" ma:internalName="MediaServiceOCR" ma:readOnly="true">
      <xsd:simpleType>
        <xsd:restriction base="dms:Note">
          <xsd:maxLength value="255"/>
        </xsd:restriction>
      </xsd:simpleType>
    </xsd:element>
    <xsd:element name="MediaServiceDateTaken" ma:index="38" nillable="true" ma:displayName="MediaServiceDateTaken" ma:hidden="true" ma:internalName="MediaServiceDateTaken" ma:readOnly="true">
      <xsd:simpleType>
        <xsd:restriction base="dms:Text"/>
      </xsd:simpleType>
    </xsd:element>
    <xsd:element name="MediaServiceLocation" ma:index="39" nillable="true" ma:displayName="MediaServic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15c02db-be3a-4812-8a0e-11d1c8e51c0f" elementFormDefault="qualified">
    <xsd:import namespace="http://schemas.microsoft.com/office/2006/documentManagement/types"/>
    <xsd:import namespace="http://schemas.microsoft.com/office/infopath/2007/PartnerControls"/>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2" nillable="true" ma:displayName="Shared With Details" ma:internalName="SharedWithDetails" ma:readOnly="true">
      <xsd:simpleType>
        <xsd:restriction base="dms:Note">
          <xsd:maxLength value="255"/>
        </xsd:restriction>
      </xsd:simpleType>
    </xsd:element>
    <xsd:element name="CorpSiteInstitute" ma:index="36" nillable="true" ma:displayName="Institutt" ma:internalName="CorpSiteInstitut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A7ED68-EE99-40CE-B0D7-7A038880ED6C}">
  <ds:schemaRefs>
    <ds:schemaRef ds:uri="http://schemas.microsoft.com/office/2006/documentManagement/types"/>
    <ds:schemaRef ds:uri="http://www.w3.org/XML/1998/namespace"/>
    <ds:schemaRef ds:uri="http://purl.org/dc/terms/"/>
    <ds:schemaRef ds:uri="http://schemas.microsoft.com/office/2006/metadata/properties"/>
    <ds:schemaRef ds:uri="http://schemas.microsoft.com/office/infopath/2007/PartnerControls"/>
    <ds:schemaRef ds:uri="http://schemas.openxmlformats.org/package/2006/metadata/core-properties"/>
    <ds:schemaRef ds:uri="http://purl.org/dc/dcmitype/"/>
    <ds:schemaRef ds:uri="915c02db-be3a-4812-8a0e-11d1c8e51c0f"/>
    <ds:schemaRef ds:uri="42e65f76-c0a6-4d22-8a25-9382294b435d"/>
    <ds:schemaRef ds:uri="8bbd4995-53b7-43e2-b62f-10947586ac31"/>
    <ds:schemaRef ds:uri="http://purl.org/dc/elements/1.1/"/>
  </ds:schemaRefs>
</ds:datastoreItem>
</file>

<file path=customXml/itemProps2.xml><?xml version="1.0" encoding="utf-8"?>
<ds:datastoreItem xmlns:ds="http://schemas.openxmlformats.org/officeDocument/2006/customXml" ds:itemID="{7F192750-0B60-4C98-A2D4-0C4BBFE15201}">
  <ds:schemaRefs>
    <ds:schemaRef ds:uri="http://schemas.microsoft.com/sharepoint/v3/contenttype/forms"/>
  </ds:schemaRefs>
</ds:datastoreItem>
</file>

<file path=customXml/itemProps3.xml><?xml version="1.0" encoding="utf-8"?>
<ds:datastoreItem xmlns:ds="http://schemas.openxmlformats.org/officeDocument/2006/customXml" ds:itemID="{1EECDAB1-B646-4A66-A0DB-51213D9F88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bd4995-53b7-43e2-b62f-10947586ac31"/>
    <ds:schemaRef ds:uri="42e65f76-c0a6-4d22-8a25-9382294b435d"/>
    <ds:schemaRef ds:uri="915c02db-be3a-4812-8a0e-11d1c8e51c0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301</TotalTime>
  <Words>355</Words>
  <Application>Microsoft Macintosh PowerPoint</Application>
  <PresentationFormat>Widescreen</PresentationFormat>
  <Paragraphs>75</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Courier New</vt:lpstr>
      <vt:lpstr>Office Theme</vt:lpstr>
      <vt:lpstr>Micromechanical investigation of glass fibre vinyl ester interface using the microbond test</vt:lpstr>
      <vt:lpstr>Overview</vt:lpstr>
      <vt:lpstr>1. Background</vt:lpstr>
      <vt:lpstr>1. Background – previous applications</vt:lpstr>
      <vt:lpstr>2. Experimental</vt:lpstr>
      <vt:lpstr>2. Experimental</vt:lpstr>
      <vt:lpstr>3. Challenges – oxygen inhibtion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Tone Heggenhougen</dc:creator>
  <cp:lastModifiedBy>Microsoft Office User</cp:lastModifiedBy>
  <cp:revision>16</cp:revision>
  <dcterms:modified xsi:type="dcterms:W3CDTF">2019-07-01T12:33:57Z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0x01010031B82B69D2361148B4D8F7EC1568021308005D92C31B55FF7E458EB3ED686837A41F</vt:lpwstr>
  </property>
</Properties>
</file>