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768" r:id="rId1"/>
  </p:sldMasterIdLst>
  <p:notesMasterIdLst>
    <p:notesMasterId r:id="rId12"/>
  </p:notesMasterIdLst>
  <p:handoutMasterIdLst>
    <p:handoutMasterId r:id="rId13"/>
  </p:handoutMasterIdLst>
  <p:sldIdLst>
    <p:sldId id="256" r:id="rId2"/>
    <p:sldId id="257" r:id="rId3"/>
    <p:sldId id="262" r:id="rId4"/>
    <p:sldId id="271" r:id="rId5"/>
    <p:sldId id="267" r:id="rId6"/>
    <p:sldId id="268" r:id="rId7"/>
    <p:sldId id="266" r:id="rId8"/>
    <p:sldId id="270" r:id="rId9"/>
    <p:sldId id="264" r:id="rId10"/>
    <p:sldId id="265" r:id="rId11"/>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00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57" autoAdjust="0"/>
    <p:restoredTop sz="94712"/>
  </p:normalViewPr>
  <p:slideViewPr>
    <p:cSldViewPr snapToGrid="0" snapToObjects="1" showGuides="1">
      <p:cViewPr varScale="1">
        <p:scale>
          <a:sx n="109" d="100"/>
          <a:sy n="109" d="100"/>
        </p:scale>
        <p:origin x="1104" y="108"/>
      </p:cViewPr>
      <p:guideLst>
        <p:guide orient="horz" pos="2160"/>
        <p:guide pos="3840"/>
      </p:guideLst>
    </p:cSldViewPr>
  </p:slideViewPr>
  <p:notesTextViewPr>
    <p:cViewPr>
      <p:scale>
        <a:sx n="1" d="1"/>
        <a:sy n="1" d="1"/>
      </p:scale>
      <p:origin x="0" y="0"/>
    </p:cViewPr>
  </p:notesTextViewPr>
  <p:notesViewPr>
    <p:cSldViewPr snapToGrid="0" snapToObjects="1" showGuides="1">
      <p:cViewPr varScale="1">
        <p:scale>
          <a:sx n="81" d="100"/>
          <a:sy n="81" d="100"/>
        </p:scale>
        <p:origin x="217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42398E1-C99F-B940-AA2A-81EFFACD43E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C11D06C-D5DE-814D-931E-02A0CE659BAA}" type="datetimeFigureOut">
              <a:rPr lang="fi-FI" smtClean="0"/>
              <a:t>18.11.2019</a:t>
            </a:fld>
            <a:endParaRPr lang="fi-FI"/>
          </a:p>
        </p:txBody>
      </p:sp>
      <p:sp>
        <p:nvSpPr>
          <p:cNvPr id="4" name="Footer Placeholder 3">
            <a:extLst>
              <a:ext uri="{FF2B5EF4-FFF2-40B4-BE49-F238E27FC236}">
                <a16:creationId xmlns:a16="http://schemas.microsoft.com/office/drawing/2014/main" id="{A6F1C63F-BE00-6D49-B7F3-B253A7D51A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Slide Number Placeholder 4">
            <a:extLst>
              <a:ext uri="{FF2B5EF4-FFF2-40B4-BE49-F238E27FC236}">
                <a16:creationId xmlns:a16="http://schemas.microsoft.com/office/drawing/2014/main" id="{E6271539-0194-5C43-B2F5-2C601016B94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2E09C7D-6C28-B047-9D84-D52122B215C7}" type="slidenum">
              <a:rPr lang="fi-FI" smtClean="0"/>
              <a:t>‹#›</a:t>
            </a:fld>
            <a:endParaRPr lang="fi-FI"/>
          </a:p>
        </p:txBody>
      </p:sp>
    </p:spTree>
    <p:extLst>
      <p:ext uri="{BB962C8B-B14F-4D97-AF65-F5344CB8AC3E}">
        <p14:creationId xmlns:p14="http://schemas.microsoft.com/office/powerpoint/2010/main" val="37715555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9BFB5-475C-5B44-BA4D-42DE8089864D}" type="datetimeFigureOut">
              <a:rPr lang="fi-FI" smtClean="0"/>
              <a:t>18.11.2019</a:t>
            </a:fld>
            <a:endParaRPr lang="fi-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97949-CA96-A34A-920F-344DC55B3479}" type="slidenum">
              <a:rPr lang="fi-FI" smtClean="0"/>
              <a:t>‹#›</a:t>
            </a:fld>
            <a:endParaRPr lang="fi-FI"/>
          </a:p>
        </p:txBody>
      </p:sp>
    </p:spTree>
    <p:extLst>
      <p:ext uri="{BB962C8B-B14F-4D97-AF65-F5344CB8AC3E}">
        <p14:creationId xmlns:p14="http://schemas.microsoft.com/office/powerpoint/2010/main" val="3078629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5"/>
          </p:nvPr>
        </p:nvSpPr>
        <p:spPr/>
        <p:txBody>
          <a:bodyPr/>
          <a:lstStyle/>
          <a:p>
            <a:fld id="{F1A97949-CA96-A34A-920F-344DC55B3479}" type="slidenum">
              <a:rPr lang="fi-FI" smtClean="0"/>
              <a:t>0</a:t>
            </a:fld>
            <a:endParaRPr lang="fi-FI"/>
          </a:p>
        </p:txBody>
      </p:sp>
    </p:spTree>
    <p:extLst>
      <p:ext uri="{BB962C8B-B14F-4D97-AF65-F5344CB8AC3E}">
        <p14:creationId xmlns:p14="http://schemas.microsoft.com/office/powerpoint/2010/main" val="3379483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5"/>
          </p:nvPr>
        </p:nvSpPr>
        <p:spPr/>
        <p:txBody>
          <a:bodyPr/>
          <a:lstStyle/>
          <a:p>
            <a:fld id="{F1A97949-CA96-A34A-920F-344DC55B3479}" type="slidenum">
              <a:rPr lang="fi-FI" smtClean="0"/>
              <a:t>1</a:t>
            </a:fld>
            <a:endParaRPr lang="fi-FI"/>
          </a:p>
        </p:txBody>
      </p:sp>
    </p:spTree>
    <p:extLst>
      <p:ext uri="{BB962C8B-B14F-4D97-AF65-F5344CB8AC3E}">
        <p14:creationId xmlns:p14="http://schemas.microsoft.com/office/powerpoint/2010/main" val="3570654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3C2D7C5-BAA1-494C-BE2F-60768015A904}"/>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ctrTitle"/>
          </p:nvPr>
        </p:nvSpPr>
        <p:spPr>
          <a:xfrm>
            <a:off x="550863" y="2981861"/>
            <a:ext cx="11090275" cy="1218895"/>
          </a:xfrm>
          <a:prstGeom prst="rect">
            <a:avLst/>
          </a:prstGeom>
        </p:spPr>
        <p:txBody>
          <a:bodyPr anchor="b">
            <a:normAutofit/>
          </a:bodyPr>
          <a:lstStyle>
            <a:lvl1pPr algn="ctr">
              <a:defRPr sz="5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557589" y="4435973"/>
            <a:ext cx="11083550" cy="691985"/>
          </a:xfrm>
        </p:spPr>
        <p:txBody>
          <a:bodyPr>
            <a:normAutofit/>
          </a:bodyPr>
          <a:lstStyle>
            <a:lvl1pPr marL="0" indent="0" algn="ctr">
              <a:buNone/>
              <a:defRPr sz="2000">
                <a:solidFill>
                  <a:schemeClr val="tx1">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79ABE244-A8A0-4137-AF45-8B342DB71943}" type="datetime1">
              <a:rPr lang="fi-FI" smtClean="0"/>
              <a:t>18.11.2019</a:t>
            </a:fld>
            <a:endParaRPr lang="fi-FI" dirty="0"/>
          </a:p>
        </p:txBody>
      </p:sp>
      <p:sp>
        <p:nvSpPr>
          <p:cNvPr id="5" name="Footer Placeholder 4"/>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6" name="Slide Number Placeholder 5"/>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3129843853"/>
      </p:ext>
    </p:extLst>
  </p:cSld>
  <p:clrMapOvr>
    <a:masterClrMapping/>
  </p:clrMapOvr>
  <p:extLst mod="1">
    <p:ext uri="{DCECCB84-F9BA-43D5-87BE-67443E8EF086}">
      <p15:sldGuideLst xmlns:p15="http://schemas.microsoft.com/office/powerpoint/2012/main">
        <p15:guide id="1" orient="horz" pos="73" userDrawn="1">
          <p15:clr>
            <a:srgbClr val="FBAE40"/>
          </p15:clr>
        </p15:guide>
        <p15:guide id="2" pos="75" userDrawn="1">
          <p15:clr>
            <a:srgbClr val="FBAE40"/>
          </p15:clr>
        </p15:guide>
        <p15:guide id="3" pos="7605" userDrawn="1">
          <p15:clr>
            <a:srgbClr val="FBAE40"/>
          </p15:clr>
        </p15:guide>
        <p15:guide id="4" orient="horz" pos="42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3A0A3E7-0BAA-0B43-854C-CC49C01E6CBB}"/>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21523" y="914401"/>
            <a:ext cx="10643351" cy="642938"/>
          </a:xfrm>
          <a:prstGeom prst="rect">
            <a:avLst/>
          </a:prstGeom>
        </p:spPr>
        <p:txBody>
          <a:bodyPr anchor="b" anchorCtr="0"/>
          <a:lstStyle>
            <a:lvl1pPr>
              <a:defRPr>
                <a:solidFill>
                  <a:schemeClr val="bg1"/>
                </a:solidFill>
              </a:defRPr>
            </a:lvl1pPr>
          </a:lstStyle>
          <a:p>
            <a:r>
              <a:rPr lang="en-US"/>
              <a:t>Click to edit Master title style</a:t>
            </a:r>
            <a:endParaRPr lang="en-US" dirty="0"/>
          </a:p>
        </p:txBody>
      </p:sp>
      <p:sp>
        <p:nvSpPr>
          <p:cNvPr id="7" name="Date Placeholder 3">
            <a:extLst>
              <a:ext uri="{FF2B5EF4-FFF2-40B4-BE49-F238E27FC236}">
                <a16:creationId xmlns:a16="http://schemas.microsoft.com/office/drawing/2014/main" id="{58731F4D-C2C7-F342-896A-A6F90534F7EE}"/>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9EC36D99-57C5-487E-9E99-35035F45CA96}" type="datetime1">
              <a:rPr lang="fi-FI" smtClean="0"/>
              <a:t>18.11.2019</a:t>
            </a:fld>
            <a:endParaRPr lang="fi-FI" dirty="0"/>
          </a:p>
        </p:txBody>
      </p:sp>
      <p:sp>
        <p:nvSpPr>
          <p:cNvPr id="8" name="Footer Placeholder 4">
            <a:extLst>
              <a:ext uri="{FF2B5EF4-FFF2-40B4-BE49-F238E27FC236}">
                <a16:creationId xmlns:a16="http://schemas.microsoft.com/office/drawing/2014/main" id="{A604C93C-0672-CC4B-ABF6-77A8F8708A3D}"/>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9" name="Slide Number Placeholder 5">
            <a:extLst>
              <a:ext uri="{FF2B5EF4-FFF2-40B4-BE49-F238E27FC236}">
                <a16:creationId xmlns:a16="http://schemas.microsoft.com/office/drawing/2014/main" id="{2B9EAFFC-BAA7-D54B-92A1-9530FEBB2462}"/>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948484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5C541985-711A-5642-8D54-53A28478224D}"/>
              </a:ext>
            </a:extLst>
          </p:cNvPr>
          <p:cNvSpPr>
            <a:spLocks noGrp="1"/>
          </p:cNvSpPr>
          <p:nvPr>
            <p:ph type="dt" sz="half" idx="10"/>
          </p:nvPr>
        </p:nvSpPr>
        <p:spPr>
          <a:xfrm>
            <a:off x="10869037" y="6489700"/>
            <a:ext cx="766827" cy="254172"/>
          </a:xfrm>
        </p:spPr>
        <p:txBody>
          <a:bodyPr/>
          <a:lstStyle/>
          <a:p>
            <a:fld id="{FEC3D7B0-B091-44F7-8555-5A8A5D60B8D7}" type="datetime1">
              <a:rPr lang="fi-FI" smtClean="0"/>
              <a:t>18.11.2019</a:t>
            </a:fld>
            <a:endParaRPr lang="fi-FI"/>
          </a:p>
        </p:txBody>
      </p:sp>
      <p:sp>
        <p:nvSpPr>
          <p:cNvPr id="7" name="Slide Number Placeholder 5">
            <a:extLst>
              <a:ext uri="{FF2B5EF4-FFF2-40B4-BE49-F238E27FC236}">
                <a16:creationId xmlns:a16="http://schemas.microsoft.com/office/drawing/2014/main" id="{EA8EDF7A-5565-7949-8862-D252962FD9F1}"/>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8" name="Footer Placeholder 10">
            <a:extLst>
              <a:ext uri="{FF2B5EF4-FFF2-40B4-BE49-F238E27FC236}">
                <a16:creationId xmlns:a16="http://schemas.microsoft.com/office/drawing/2014/main" id="{010E7045-D95E-B24E-8CAA-A5A5790ED66E}"/>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632917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9199A30-D9CF-F04F-AD6E-EFD6A331FF13}"/>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Date Placeholder 1"/>
          <p:cNvSpPr>
            <a:spLocks noGrp="1"/>
          </p:cNvSpPr>
          <p:nvPr>
            <p:ph type="dt" sz="half" idx="10"/>
          </p:nvPr>
        </p:nvSpPr>
        <p:spPr/>
        <p:txBody>
          <a:bodyPr/>
          <a:lstStyle/>
          <a:p>
            <a:fld id="{EDDA3204-A0C8-453C-8B1D-9A324E9E67ED}" type="datetime1">
              <a:rPr lang="fi-FI" smtClean="0"/>
              <a:t>18.11.2019</a:t>
            </a:fld>
            <a:endParaRPr lang="fi-FI"/>
          </a:p>
        </p:txBody>
      </p:sp>
      <p:sp>
        <p:nvSpPr>
          <p:cNvPr id="3" name="Footer Placeholder 2"/>
          <p:cNvSpPr>
            <a:spLocks noGrp="1"/>
          </p:cNvSpPr>
          <p:nvPr>
            <p:ph type="ftr" sz="quarter" idx="11"/>
          </p:nvPr>
        </p:nvSpPr>
        <p:spPr>
          <a:xfrm>
            <a:off x="557586"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4" name="Slide Number Placeholder 3"/>
          <p:cNvSpPr>
            <a:spLocks noGrp="1"/>
          </p:cNvSpPr>
          <p:nvPr>
            <p:ph type="sldNum" sz="quarter" idx="12"/>
          </p:nvPr>
        </p:nvSpPr>
        <p:spPr>
          <a:xfrm>
            <a:off x="11456894" y="6508376"/>
            <a:ext cx="616043" cy="233271"/>
          </a:xfrm>
          <a:prstGeom prst="rect">
            <a:avLst/>
          </a:prstGeom>
        </p:spPr>
        <p:txBody>
          <a:bodyPr/>
          <a:lstStyle/>
          <a:p>
            <a:fld id="{CDC8994D-33BE-6F4B-918B-78B2D731EB1C}" type="slidenum">
              <a:rPr lang="fi-FI" smtClean="0"/>
              <a:t>‹#›</a:t>
            </a:fld>
            <a:endParaRPr lang="fi-FI"/>
          </a:p>
        </p:txBody>
      </p:sp>
      <p:sp>
        <p:nvSpPr>
          <p:cNvPr id="12" name="Date Placeholder 3">
            <a:extLst>
              <a:ext uri="{FF2B5EF4-FFF2-40B4-BE49-F238E27FC236}">
                <a16:creationId xmlns:a16="http://schemas.microsoft.com/office/drawing/2014/main" id="{CDFC3055-2971-1542-B8CA-B922241C949C}"/>
              </a:ext>
            </a:extLst>
          </p:cNvPr>
          <p:cNvSpPr txBox="1">
            <a:spLocks/>
          </p:cNvSpPr>
          <p:nvPr userDrawn="1"/>
        </p:nvSpPr>
        <p:spPr>
          <a:xfrm>
            <a:off x="10869035" y="6506631"/>
            <a:ext cx="766827" cy="254172"/>
          </a:xfrm>
          <a:prstGeom prst="rect">
            <a:avLst/>
          </a:prstGeom>
        </p:spPr>
        <p:txBody>
          <a:bodyPr vert="horz" lIns="0" tIns="45720" rIns="0" bIns="45720" rtlCol="0" anchor="b" anchorCtr="0"/>
          <a:lstStyle>
            <a:defPPr>
              <a:defRPr lang="fi-FI"/>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267F747-DFA8-8B4A-8A0D-75CA3C7401B5}" type="datetime1">
              <a:rPr lang="fi-FI" smtClean="0"/>
              <a:pPr/>
              <a:t>18.11.2019</a:t>
            </a:fld>
            <a:endParaRPr lang="fi-FI" dirty="0"/>
          </a:p>
        </p:txBody>
      </p:sp>
      <p:sp>
        <p:nvSpPr>
          <p:cNvPr id="13" name="Footer Placeholder 4">
            <a:extLst>
              <a:ext uri="{FF2B5EF4-FFF2-40B4-BE49-F238E27FC236}">
                <a16:creationId xmlns:a16="http://schemas.microsoft.com/office/drawing/2014/main" id="{5737735C-1BFC-5948-A4B6-6B9D9DF1DAD9}"/>
              </a:ext>
            </a:extLst>
          </p:cNvPr>
          <p:cNvSpPr txBox="1">
            <a:spLocks/>
          </p:cNvSpPr>
          <p:nvPr userDrawn="1"/>
        </p:nvSpPr>
        <p:spPr>
          <a:xfrm>
            <a:off x="430580" y="6506631"/>
            <a:ext cx="6779559" cy="251947"/>
          </a:xfrm>
          <a:prstGeom prst="rect">
            <a:avLst/>
          </a:prstGeom>
        </p:spPr>
        <p:txBody>
          <a:bodyPr vert="horz" lIns="91440" tIns="45720" rIns="91440" bIns="45720" rtlCol="0" anchor="b" anchorCtr="0"/>
          <a:lstStyle>
            <a:defPPr>
              <a:defRPr lang="fi-FI"/>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i-FI" dirty="0"/>
          </a:p>
        </p:txBody>
      </p:sp>
      <p:sp>
        <p:nvSpPr>
          <p:cNvPr id="14" name="Slide Number Placeholder 5">
            <a:extLst>
              <a:ext uri="{FF2B5EF4-FFF2-40B4-BE49-F238E27FC236}">
                <a16:creationId xmlns:a16="http://schemas.microsoft.com/office/drawing/2014/main" id="{3F7653FD-E6C9-A14E-964E-7ABFADE269FD}"/>
              </a:ext>
            </a:extLst>
          </p:cNvPr>
          <p:cNvSpPr txBox="1">
            <a:spLocks/>
          </p:cNvSpPr>
          <p:nvPr userDrawn="1"/>
        </p:nvSpPr>
        <p:spPr>
          <a:xfrm>
            <a:off x="11456892" y="6525307"/>
            <a:ext cx="616043" cy="233271"/>
          </a:xfrm>
          <a:prstGeom prst="rect">
            <a:avLst/>
          </a:prstGeom>
        </p:spPr>
        <p:txBody>
          <a:bodyPr vert="horz" lIns="0" tIns="45720" rIns="91440" bIns="45720" rtlCol="0" anchor="b" anchorCtr="0"/>
          <a:lstStyle>
            <a:defPPr>
              <a:defRPr lang="fi-FI"/>
            </a:defPPr>
            <a:lvl1pPr marL="0" algn="r"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  </a:t>
            </a:r>
            <a:fld id="{CDC8994D-33BE-6F4B-918B-78B2D731EB1C}" type="slidenum">
              <a:rPr lang="fi-FI" smtClean="0"/>
              <a:pPr/>
              <a:t>‹#›</a:t>
            </a:fld>
            <a:endParaRPr lang="fi-FI" dirty="0"/>
          </a:p>
        </p:txBody>
      </p:sp>
    </p:spTree>
    <p:extLst>
      <p:ext uri="{BB962C8B-B14F-4D97-AF65-F5344CB8AC3E}">
        <p14:creationId xmlns:p14="http://schemas.microsoft.com/office/powerpoint/2010/main" val="3530646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9199A30-D9CF-F04F-AD6E-EFD6A331FF13}"/>
              </a:ext>
            </a:extLst>
          </p:cNvPr>
          <p:cNvSpPr/>
          <p:nvPr userDrawn="1"/>
        </p:nvSpPr>
        <p:spPr>
          <a:xfrm>
            <a:off x="277978" y="636422"/>
            <a:ext cx="11914022" cy="622157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9" name="Date Placeholder 3">
            <a:extLst>
              <a:ext uri="{FF2B5EF4-FFF2-40B4-BE49-F238E27FC236}">
                <a16:creationId xmlns:a16="http://schemas.microsoft.com/office/drawing/2014/main" id="{BF9CDABF-10C1-ED4C-8926-5A60CF98A1AE}"/>
              </a:ext>
            </a:extLst>
          </p:cNvPr>
          <p:cNvSpPr>
            <a:spLocks noGrp="1"/>
          </p:cNvSpPr>
          <p:nvPr>
            <p:ph type="dt" sz="half" idx="10"/>
          </p:nvPr>
        </p:nvSpPr>
        <p:spPr>
          <a:xfrm>
            <a:off x="10869037" y="6489700"/>
            <a:ext cx="766827" cy="254172"/>
          </a:xfrm>
        </p:spPr>
        <p:txBody>
          <a:bodyPr/>
          <a:lstStyle/>
          <a:p>
            <a:fld id="{73D0DB1B-6B5D-48D3-B224-2B76E423EDA8}" type="datetime1">
              <a:rPr lang="fi-FI" smtClean="0"/>
              <a:t>18.11.2019</a:t>
            </a:fld>
            <a:endParaRPr lang="fi-FI"/>
          </a:p>
        </p:txBody>
      </p:sp>
      <p:sp>
        <p:nvSpPr>
          <p:cNvPr id="11" name="Slide Number Placeholder 5">
            <a:extLst>
              <a:ext uri="{FF2B5EF4-FFF2-40B4-BE49-F238E27FC236}">
                <a16:creationId xmlns:a16="http://schemas.microsoft.com/office/drawing/2014/main" id="{7A7FF3CD-4543-9547-B6E5-0D7E7B133E24}"/>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6" name="Footer Placeholder 10">
            <a:extLst>
              <a:ext uri="{FF2B5EF4-FFF2-40B4-BE49-F238E27FC236}">
                <a16:creationId xmlns:a16="http://schemas.microsoft.com/office/drawing/2014/main" id="{23E7BE16-4E0D-D244-A819-C95F1E65F512}"/>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1362863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Title 1"/>
          <p:cNvSpPr>
            <a:spLocks noGrp="1"/>
          </p:cNvSpPr>
          <p:nvPr>
            <p:ph type="title"/>
          </p:nvPr>
        </p:nvSpPr>
        <p:spPr>
          <a:xfrm>
            <a:off x="419024" y="908050"/>
            <a:ext cx="3932237" cy="114935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542964" y="908050"/>
            <a:ext cx="7092900" cy="4960938"/>
          </a:xfrm>
        </p:spPr>
        <p:txBody>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19024" y="2172614"/>
            <a:ext cx="3932237" cy="369637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1F0F6797-95AA-C548-A1C6-342380DA17A1}"/>
              </a:ext>
            </a:extLst>
          </p:cNvPr>
          <p:cNvSpPr>
            <a:spLocks noGrp="1"/>
          </p:cNvSpPr>
          <p:nvPr>
            <p:ph type="dt" sz="half" idx="10"/>
          </p:nvPr>
        </p:nvSpPr>
        <p:spPr>
          <a:xfrm>
            <a:off x="10869037" y="6489700"/>
            <a:ext cx="766827" cy="254172"/>
          </a:xfrm>
        </p:spPr>
        <p:txBody>
          <a:bodyPr/>
          <a:lstStyle/>
          <a:p>
            <a:fld id="{78E23434-2DAD-426B-B210-F2AB98C7C629}" type="datetime1">
              <a:rPr lang="fi-FI" smtClean="0"/>
              <a:t>18.11.2019</a:t>
            </a:fld>
            <a:endParaRPr lang="fi-FI"/>
          </a:p>
        </p:txBody>
      </p:sp>
      <p:sp>
        <p:nvSpPr>
          <p:cNvPr id="10" name="Slide Number Placeholder 5">
            <a:extLst>
              <a:ext uri="{FF2B5EF4-FFF2-40B4-BE49-F238E27FC236}">
                <a16:creationId xmlns:a16="http://schemas.microsoft.com/office/drawing/2014/main" id="{E4B7D458-5304-6244-A64E-AE8E700689C8}"/>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1" name="Footer Placeholder 10">
            <a:extLst>
              <a:ext uri="{FF2B5EF4-FFF2-40B4-BE49-F238E27FC236}">
                <a16:creationId xmlns:a16="http://schemas.microsoft.com/office/drawing/2014/main" id="{E73F6170-4D62-CF4D-BEEA-A85DA6A8EF3B}"/>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17207781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7224A15-3886-3E4F-BB6A-66A561A1B557}"/>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27491" y="908050"/>
            <a:ext cx="3932237" cy="1149350"/>
          </a:xfrm>
          <a:prstGeom prst="rect">
            <a:avLst/>
          </a:prstGeom>
        </p:spPr>
        <p:txBody>
          <a:bodyPr anchor="b"/>
          <a:lstStyle>
            <a:lvl1pPr>
              <a:defRPr sz="320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4551431" y="908050"/>
            <a:ext cx="7084433" cy="4960938"/>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27491" y="2172614"/>
            <a:ext cx="3932237" cy="3696374"/>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3">
            <a:extLst>
              <a:ext uri="{FF2B5EF4-FFF2-40B4-BE49-F238E27FC236}">
                <a16:creationId xmlns:a16="http://schemas.microsoft.com/office/drawing/2014/main" id="{6465559D-BD8D-1440-85B0-242DD4CC1C07}"/>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DACFB57F-3FA1-432F-ABF3-4F47625C8D97}" type="datetime1">
              <a:rPr lang="fi-FI" smtClean="0"/>
              <a:t>18.11.2019</a:t>
            </a:fld>
            <a:endParaRPr lang="fi-FI" dirty="0"/>
          </a:p>
        </p:txBody>
      </p:sp>
      <p:sp>
        <p:nvSpPr>
          <p:cNvPr id="10" name="Footer Placeholder 4">
            <a:extLst>
              <a:ext uri="{FF2B5EF4-FFF2-40B4-BE49-F238E27FC236}">
                <a16:creationId xmlns:a16="http://schemas.microsoft.com/office/drawing/2014/main" id="{36474E71-B556-164C-9CFC-ACB6941D77D8}"/>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1" name="Slide Number Placeholder 5">
            <a:extLst>
              <a:ext uri="{FF2B5EF4-FFF2-40B4-BE49-F238E27FC236}">
                <a16:creationId xmlns:a16="http://schemas.microsoft.com/office/drawing/2014/main" id="{E7748BEA-E42A-C248-93D5-C257CFF0E028}"/>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9143261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Title 1"/>
          <p:cNvSpPr>
            <a:spLocks noGrp="1"/>
          </p:cNvSpPr>
          <p:nvPr>
            <p:ph type="title"/>
          </p:nvPr>
        </p:nvSpPr>
        <p:spPr>
          <a:xfrm>
            <a:off x="413062" y="899770"/>
            <a:ext cx="10515600" cy="66010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421524" y="1707297"/>
            <a:ext cx="10515600" cy="43513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975C61BD-B913-424C-BAF6-7ED6A5C9222E}"/>
              </a:ext>
            </a:extLst>
          </p:cNvPr>
          <p:cNvSpPr>
            <a:spLocks noGrp="1"/>
          </p:cNvSpPr>
          <p:nvPr>
            <p:ph type="dt" sz="half" idx="10"/>
          </p:nvPr>
        </p:nvSpPr>
        <p:spPr>
          <a:xfrm>
            <a:off x="10869037" y="6489700"/>
            <a:ext cx="766827" cy="254172"/>
          </a:xfrm>
        </p:spPr>
        <p:txBody>
          <a:bodyPr/>
          <a:lstStyle/>
          <a:p>
            <a:fld id="{2426C192-6C5F-4FAE-8EF4-F45BD35BBC64}" type="datetime1">
              <a:rPr lang="fi-FI" smtClean="0"/>
              <a:t>18.11.2019</a:t>
            </a:fld>
            <a:endParaRPr lang="fi-FI"/>
          </a:p>
        </p:txBody>
      </p:sp>
      <p:sp>
        <p:nvSpPr>
          <p:cNvPr id="9" name="Slide Number Placeholder 5">
            <a:extLst>
              <a:ext uri="{FF2B5EF4-FFF2-40B4-BE49-F238E27FC236}">
                <a16:creationId xmlns:a16="http://schemas.microsoft.com/office/drawing/2014/main" id="{9046EC0E-4BC0-D34E-A81F-AF9AABD61F42}"/>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0" name="Footer Placeholder 10">
            <a:extLst>
              <a:ext uri="{FF2B5EF4-FFF2-40B4-BE49-F238E27FC236}">
                <a16:creationId xmlns:a16="http://schemas.microsoft.com/office/drawing/2014/main" id="{6C0FE9B5-3EF6-6A47-A2D2-150CF1764EBC}"/>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27832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C0081C8-7B10-ED45-A712-8D46B83E3B55}"/>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13057" y="899770"/>
            <a:ext cx="10515600" cy="660103"/>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21524" y="1707297"/>
            <a:ext cx="10515600" cy="4351338"/>
          </a:xfr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3FD3F264-DFB3-D64C-8D1E-3CDFB16B7D46}"/>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87B2AAA8-FA5F-4FA3-8244-875728BE0DD6}" type="datetime1">
              <a:rPr lang="fi-FI" smtClean="0"/>
              <a:t>18.11.2019</a:t>
            </a:fld>
            <a:endParaRPr lang="fi-FI" dirty="0"/>
          </a:p>
        </p:txBody>
      </p:sp>
      <p:sp>
        <p:nvSpPr>
          <p:cNvPr id="9" name="Footer Placeholder 4">
            <a:extLst>
              <a:ext uri="{FF2B5EF4-FFF2-40B4-BE49-F238E27FC236}">
                <a16:creationId xmlns:a16="http://schemas.microsoft.com/office/drawing/2014/main" id="{CC92EB89-20B9-E045-BAC6-EC15AE112AE7}"/>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0" name="Slide Number Placeholder 5">
            <a:extLst>
              <a:ext uri="{FF2B5EF4-FFF2-40B4-BE49-F238E27FC236}">
                <a16:creationId xmlns:a16="http://schemas.microsoft.com/office/drawing/2014/main" id="{2CD8D844-94D4-9A43-B386-6F7FAF90EE44}"/>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997494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908049"/>
            <a:ext cx="2628900" cy="5268914"/>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908049"/>
            <a:ext cx="7734300" cy="526891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AA7DBB5-6F20-944B-B3A8-973E73D6C181}"/>
              </a:ext>
            </a:extLst>
          </p:cNvPr>
          <p:cNvSpPr>
            <a:spLocks noGrp="1"/>
          </p:cNvSpPr>
          <p:nvPr>
            <p:ph type="dt" sz="half" idx="10"/>
          </p:nvPr>
        </p:nvSpPr>
        <p:spPr>
          <a:xfrm>
            <a:off x="10869037" y="6489700"/>
            <a:ext cx="766827" cy="254172"/>
          </a:xfrm>
        </p:spPr>
        <p:txBody>
          <a:bodyPr/>
          <a:lstStyle/>
          <a:p>
            <a:fld id="{18C98305-EA69-4A6D-8321-0AD743B10941}" type="datetime1">
              <a:rPr lang="fi-FI" smtClean="0"/>
              <a:t>18.11.2019</a:t>
            </a:fld>
            <a:endParaRPr lang="fi-FI"/>
          </a:p>
        </p:txBody>
      </p:sp>
      <p:sp>
        <p:nvSpPr>
          <p:cNvPr id="9" name="Slide Number Placeholder 5">
            <a:extLst>
              <a:ext uri="{FF2B5EF4-FFF2-40B4-BE49-F238E27FC236}">
                <a16:creationId xmlns:a16="http://schemas.microsoft.com/office/drawing/2014/main" id="{E04C0F4E-FF50-5D4B-9403-96D93F2FC50A}"/>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0" name="Footer Placeholder 10">
            <a:extLst>
              <a:ext uri="{FF2B5EF4-FFF2-40B4-BE49-F238E27FC236}">
                <a16:creationId xmlns:a16="http://schemas.microsoft.com/office/drawing/2014/main" id="{00B34F58-BF4C-0B4B-A00D-7992B96D94AC}"/>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2416105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CA38C4D-6461-BB4E-B955-E852C36774E9}"/>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Vertical Title 1"/>
          <p:cNvSpPr>
            <a:spLocks noGrp="1"/>
          </p:cNvSpPr>
          <p:nvPr>
            <p:ph type="title" orient="vert"/>
          </p:nvPr>
        </p:nvSpPr>
        <p:spPr>
          <a:xfrm>
            <a:off x="8724900" y="908049"/>
            <a:ext cx="2628900" cy="5268914"/>
          </a:xfrm>
          <a:prstGeom prst="rect">
            <a:avLst/>
          </a:prstGeom>
        </p:spPr>
        <p:txBody>
          <a:bodyPr vert="eaVert"/>
          <a:lstStyle>
            <a:lvl1pPr>
              <a:defRPr>
                <a:solidFill>
                  <a:schemeClr val="bg1"/>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908049"/>
            <a:ext cx="7734300" cy="5268913"/>
          </a:xfr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893CDB71-7CA6-F747-8501-7B573064E8B7}"/>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83F43B8E-5FB5-4EB1-9CCA-253C870527B7}" type="datetime1">
              <a:rPr lang="fi-FI" smtClean="0"/>
              <a:t>18.11.2019</a:t>
            </a:fld>
            <a:endParaRPr lang="fi-FI" dirty="0"/>
          </a:p>
        </p:txBody>
      </p:sp>
      <p:sp>
        <p:nvSpPr>
          <p:cNvPr id="9" name="Footer Placeholder 4">
            <a:extLst>
              <a:ext uri="{FF2B5EF4-FFF2-40B4-BE49-F238E27FC236}">
                <a16:creationId xmlns:a16="http://schemas.microsoft.com/office/drawing/2014/main" id="{A21132E8-AF64-044C-A2AF-80B01112AFF8}"/>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0" name="Slide Number Placeholder 5">
            <a:extLst>
              <a:ext uri="{FF2B5EF4-FFF2-40B4-BE49-F238E27FC236}">
                <a16:creationId xmlns:a16="http://schemas.microsoft.com/office/drawing/2014/main" id="{85568879-A7F5-8644-9577-13279986329E}"/>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161076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50863" y="2981861"/>
            <a:ext cx="11090275" cy="1218895"/>
          </a:xfrm>
          <a:prstGeom prst="rect">
            <a:avLst/>
          </a:prstGeom>
        </p:spPr>
        <p:txBody>
          <a:bodyPr anchor="b">
            <a:normAutofit/>
          </a:bodyPr>
          <a:lstStyle>
            <a:lvl1pPr algn="ctr">
              <a:defRPr sz="54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557589" y="4435973"/>
            <a:ext cx="11083550" cy="691985"/>
          </a:xfrm>
        </p:spPr>
        <p:txBody>
          <a:bodyPr>
            <a:normAutofit/>
          </a:bodyPr>
          <a:lstStyle>
            <a:lvl1pPr marL="0" indent="0" algn="ctr">
              <a:buNone/>
              <a:defRPr sz="2000">
                <a:solidFill>
                  <a:srgbClr val="7030A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1">
                    <a:lumMod val="65000"/>
                  </a:schemeClr>
                </a:solidFill>
              </a:defRPr>
            </a:lvl1pPr>
          </a:lstStyle>
          <a:p>
            <a:fld id="{F344A0C9-19CD-4A1A-B5BC-624D1D16C080}" type="datetime1">
              <a:rPr lang="fi-FI" smtClean="0"/>
              <a:t>18.11.2019</a:t>
            </a:fld>
            <a:endParaRPr lang="fi-FI" dirty="0"/>
          </a:p>
        </p:txBody>
      </p:sp>
      <p:sp>
        <p:nvSpPr>
          <p:cNvPr id="6" name="Slide Number Placeholder 5"/>
          <p:cNvSpPr>
            <a:spLocks noGrp="1"/>
          </p:cNvSpPr>
          <p:nvPr>
            <p:ph type="sldNum" sz="quarter" idx="12"/>
          </p:nvPr>
        </p:nvSpPr>
        <p:spPr>
          <a:xfrm>
            <a:off x="11456894" y="6508376"/>
            <a:ext cx="616043" cy="233271"/>
          </a:xfrm>
          <a:prstGeom prst="rect">
            <a:avLst/>
          </a:prstGeom>
        </p:spPr>
        <p:txBody>
          <a:bodyPr/>
          <a:lstStyle>
            <a:lvl1pPr>
              <a:defRPr>
                <a:solidFill>
                  <a:schemeClr val="bg1">
                    <a:lumMod val="65000"/>
                  </a:schemeClr>
                </a:solidFill>
              </a:defRPr>
            </a:lvl1pPr>
          </a:lstStyle>
          <a:p>
            <a:r>
              <a:rPr lang="fi-FI" dirty="0"/>
              <a:t>|  </a:t>
            </a:r>
            <a:fld id="{CDC8994D-33BE-6F4B-918B-78B2D731EB1C}" type="slidenum">
              <a:rPr lang="fi-FI" smtClean="0"/>
              <a:pPr/>
              <a:t>‹#›</a:t>
            </a:fld>
            <a:endParaRPr lang="fi-FI" dirty="0"/>
          </a:p>
        </p:txBody>
      </p:sp>
      <p:sp>
        <p:nvSpPr>
          <p:cNvPr id="7" name="Footer Placeholder 10">
            <a:extLst>
              <a:ext uri="{FF2B5EF4-FFF2-40B4-BE49-F238E27FC236}">
                <a16:creationId xmlns:a16="http://schemas.microsoft.com/office/drawing/2014/main" id="{B2D621D0-61E7-E946-BBC9-24D91EEA5E2F}"/>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181463487"/>
      </p:ext>
    </p:extLst>
  </p:cSld>
  <p:clrMapOvr>
    <a:masterClrMapping/>
  </p:clrMapOvr>
  <p:extLst mod="1">
    <p:ext uri="{DCECCB84-F9BA-43D5-87BE-67443E8EF086}">
      <p15:sldGuideLst xmlns:p15="http://schemas.microsoft.com/office/powerpoint/2012/main">
        <p15:guide id="1" orient="horz" pos="73">
          <p15:clr>
            <a:srgbClr val="FBAE40"/>
          </p15:clr>
        </p15:guide>
        <p15:guide id="2" pos="75">
          <p15:clr>
            <a:srgbClr val="FBAE40"/>
          </p15:clr>
        </p15:guide>
        <p15:guide id="3" pos="7605">
          <p15:clr>
            <a:srgbClr val="FBAE40"/>
          </p15:clr>
        </p15:guide>
        <p15:guide id="4" orient="horz" pos="424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Title 1"/>
          <p:cNvSpPr>
            <a:spLocks noGrp="1"/>
          </p:cNvSpPr>
          <p:nvPr>
            <p:ph type="title"/>
          </p:nvPr>
        </p:nvSpPr>
        <p:spPr>
          <a:xfrm>
            <a:off x="419029" y="908050"/>
            <a:ext cx="3932237" cy="114935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622800" y="914275"/>
            <a:ext cx="7018337" cy="4954712"/>
          </a:xfrm>
        </p:spPr>
        <p:txBody>
          <a:bodyPr anchor="t">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19029" y="2223820"/>
            <a:ext cx="3932237" cy="364516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7332615B-9C6F-9C48-8133-54E33A301827}"/>
              </a:ext>
            </a:extLst>
          </p:cNvPr>
          <p:cNvSpPr>
            <a:spLocks noGrp="1"/>
          </p:cNvSpPr>
          <p:nvPr>
            <p:ph type="dt" sz="half" idx="10"/>
          </p:nvPr>
        </p:nvSpPr>
        <p:spPr>
          <a:xfrm>
            <a:off x="10869037" y="6489700"/>
            <a:ext cx="766827" cy="254172"/>
          </a:xfrm>
        </p:spPr>
        <p:txBody>
          <a:bodyPr/>
          <a:lstStyle/>
          <a:p>
            <a:fld id="{BAF1A836-E081-474B-A4A2-CA09A1466A09}" type="datetime1">
              <a:rPr lang="fi-FI" smtClean="0"/>
              <a:t>18.11.2019</a:t>
            </a:fld>
            <a:endParaRPr lang="fi-FI"/>
          </a:p>
        </p:txBody>
      </p:sp>
      <p:sp>
        <p:nvSpPr>
          <p:cNvPr id="10" name="Slide Number Placeholder 5">
            <a:extLst>
              <a:ext uri="{FF2B5EF4-FFF2-40B4-BE49-F238E27FC236}">
                <a16:creationId xmlns:a16="http://schemas.microsoft.com/office/drawing/2014/main" id="{DF0294E8-0924-0F48-9AB9-0265A02BAC4A}"/>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1" name="Footer Placeholder 10">
            <a:extLst>
              <a:ext uri="{FF2B5EF4-FFF2-40B4-BE49-F238E27FC236}">
                <a16:creationId xmlns:a16="http://schemas.microsoft.com/office/drawing/2014/main" id="{691F4BDC-D6FE-7044-B913-42D67BEB06F8}"/>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6199899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49F29D-CB9F-4243-AA55-2AE87AA6572E}"/>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bg1"/>
              </a:solidFill>
            </a:endParaRPr>
          </a:p>
        </p:txBody>
      </p:sp>
      <p:sp>
        <p:nvSpPr>
          <p:cNvPr id="2" name="Title 1"/>
          <p:cNvSpPr>
            <a:spLocks noGrp="1"/>
          </p:cNvSpPr>
          <p:nvPr>
            <p:ph type="title"/>
          </p:nvPr>
        </p:nvSpPr>
        <p:spPr>
          <a:xfrm>
            <a:off x="419025" y="908050"/>
            <a:ext cx="3932237" cy="1149350"/>
          </a:xfrm>
          <a:prstGeom prst="rect">
            <a:avLst/>
          </a:prstGeom>
        </p:spPr>
        <p:txBody>
          <a:bodyPr anchor="b"/>
          <a:lstStyle>
            <a:lvl1pPr>
              <a:defRPr sz="320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614333" y="914275"/>
            <a:ext cx="7021530" cy="4954712"/>
          </a:xfrm>
        </p:spPr>
        <p:txBody>
          <a:bodyPr anchor="t">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19025" y="2223820"/>
            <a:ext cx="3932237" cy="3645167"/>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3">
            <a:extLst>
              <a:ext uri="{FF2B5EF4-FFF2-40B4-BE49-F238E27FC236}">
                <a16:creationId xmlns:a16="http://schemas.microsoft.com/office/drawing/2014/main" id="{CF548A60-7B45-4240-AAE2-A7097FAFC651}"/>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AC5C4247-AB0A-45E7-A2C7-D0E42DDD6164}" type="datetime1">
              <a:rPr lang="fi-FI" smtClean="0"/>
              <a:t>18.11.2019</a:t>
            </a:fld>
            <a:endParaRPr lang="fi-FI" dirty="0"/>
          </a:p>
        </p:txBody>
      </p:sp>
      <p:sp>
        <p:nvSpPr>
          <p:cNvPr id="10" name="Footer Placeholder 4">
            <a:extLst>
              <a:ext uri="{FF2B5EF4-FFF2-40B4-BE49-F238E27FC236}">
                <a16:creationId xmlns:a16="http://schemas.microsoft.com/office/drawing/2014/main" id="{94055E47-1F6A-8E4A-A224-C679EE07E877}"/>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1" name="Slide Number Placeholder 5">
            <a:extLst>
              <a:ext uri="{FF2B5EF4-FFF2-40B4-BE49-F238E27FC236}">
                <a16:creationId xmlns:a16="http://schemas.microsoft.com/office/drawing/2014/main" id="{6A4B4816-6175-8F44-AF70-D4461F769120}"/>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1630159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ig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3679" y="1143245"/>
            <a:ext cx="4853934" cy="3149671"/>
          </a:xfrm>
          <a:prstGeom prst="rect">
            <a:avLst/>
          </a:prstGeom>
        </p:spPr>
        <p:txBody>
          <a:bodyPr/>
          <a:lstStyle>
            <a:lvl1pPr>
              <a:defRPr sz="4400">
                <a:solidFill>
                  <a:schemeClr val="tx1"/>
                </a:solidFill>
              </a:defRPr>
            </a:lvl1pPr>
          </a:lstStyle>
          <a:p>
            <a:r>
              <a:rPr lang="en-US" dirty="0"/>
              <a:t>This is a place for a longer text that goes on for three or more lines</a:t>
            </a:r>
          </a:p>
        </p:txBody>
      </p:sp>
      <p:sp>
        <p:nvSpPr>
          <p:cNvPr id="11" name="Content Placeholder 2">
            <a:extLst>
              <a:ext uri="{FF2B5EF4-FFF2-40B4-BE49-F238E27FC236}">
                <a16:creationId xmlns:a16="http://schemas.microsoft.com/office/drawing/2014/main" id="{CB8C4556-08AF-304E-8426-06F9F8EFFA15}"/>
              </a:ext>
            </a:extLst>
          </p:cNvPr>
          <p:cNvSpPr>
            <a:spLocks noGrp="1"/>
          </p:cNvSpPr>
          <p:nvPr>
            <p:ph idx="1"/>
          </p:nvPr>
        </p:nvSpPr>
        <p:spPr>
          <a:xfrm>
            <a:off x="6028267" y="1312457"/>
            <a:ext cx="5040000" cy="4890689"/>
          </a:xfrm>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52BFBAD7-9DE8-5841-8C51-3671020F05EF}"/>
              </a:ext>
            </a:extLst>
          </p:cNvPr>
          <p:cNvSpPr>
            <a:spLocks noGrp="1"/>
          </p:cNvSpPr>
          <p:nvPr>
            <p:ph type="dt" sz="half" idx="10"/>
          </p:nvPr>
        </p:nvSpPr>
        <p:spPr>
          <a:xfrm>
            <a:off x="10869037" y="6489700"/>
            <a:ext cx="766827" cy="254172"/>
          </a:xfrm>
        </p:spPr>
        <p:txBody>
          <a:bodyPr/>
          <a:lstStyle/>
          <a:p>
            <a:fld id="{327AA018-531E-433E-887F-7E178B443E1B}" type="datetime1">
              <a:rPr lang="fi-FI" smtClean="0"/>
              <a:t>18.11.2019</a:t>
            </a:fld>
            <a:endParaRPr lang="fi-FI"/>
          </a:p>
        </p:txBody>
      </p:sp>
      <p:sp>
        <p:nvSpPr>
          <p:cNvPr id="10" name="Slide Number Placeholder 5">
            <a:extLst>
              <a:ext uri="{FF2B5EF4-FFF2-40B4-BE49-F238E27FC236}">
                <a16:creationId xmlns:a16="http://schemas.microsoft.com/office/drawing/2014/main" id="{A7CAA8FA-65CC-EA46-8F72-ABB739A48818}"/>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7" name="Footer Placeholder 10">
            <a:extLst>
              <a:ext uri="{FF2B5EF4-FFF2-40B4-BE49-F238E27FC236}">
                <a16:creationId xmlns:a16="http://schemas.microsoft.com/office/drawing/2014/main" id="{DCB99289-EBC0-7D47-8A3E-D36C8F7D39EA}"/>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24897179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Big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B9B4DE-33B9-0041-8077-678234364330}"/>
              </a:ext>
            </a:extLst>
          </p:cNvPr>
          <p:cNvSpPr/>
          <p:nvPr userDrawn="1"/>
        </p:nvSpPr>
        <p:spPr>
          <a:xfrm>
            <a:off x="285293"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hasCustomPrompt="1"/>
          </p:nvPr>
        </p:nvSpPr>
        <p:spPr>
          <a:xfrm>
            <a:off x="599144" y="1129720"/>
            <a:ext cx="4853934" cy="3149671"/>
          </a:xfrm>
          <a:prstGeom prst="rect">
            <a:avLst/>
          </a:prstGeom>
        </p:spPr>
        <p:txBody>
          <a:bodyPr/>
          <a:lstStyle>
            <a:lvl1pPr>
              <a:defRPr sz="4400">
                <a:solidFill>
                  <a:schemeClr val="bg1"/>
                </a:solidFill>
              </a:defRPr>
            </a:lvl1pPr>
          </a:lstStyle>
          <a:p>
            <a:r>
              <a:rPr lang="en-US" dirty="0"/>
              <a:t>This is a place for a longer text that goes on for three or more lines</a:t>
            </a:r>
          </a:p>
        </p:txBody>
      </p:sp>
      <p:sp>
        <p:nvSpPr>
          <p:cNvPr id="11" name="Content Placeholder 2">
            <a:extLst>
              <a:ext uri="{FF2B5EF4-FFF2-40B4-BE49-F238E27FC236}">
                <a16:creationId xmlns:a16="http://schemas.microsoft.com/office/drawing/2014/main" id="{CB8C4556-08AF-304E-8426-06F9F8EFFA15}"/>
              </a:ext>
            </a:extLst>
          </p:cNvPr>
          <p:cNvSpPr>
            <a:spLocks noGrp="1"/>
          </p:cNvSpPr>
          <p:nvPr>
            <p:ph idx="1"/>
          </p:nvPr>
        </p:nvSpPr>
        <p:spPr>
          <a:xfrm>
            <a:off x="6019804" y="1320928"/>
            <a:ext cx="5040000" cy="489068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Date Placeholder 3">
            <a:extLst>
              <a:ext uri="{FF2B5EF4-FFF2-40B4-BE49-F238E27FC236}">
                <a16:creationId xmlns:a16="http://schemas.microsoft.com/office/drawing/2014/main" id="{FE088109-CED1-9C45-8AB3-CFD0481128F2}"/>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A256C50C-BC44-4F24-967D-29FA8E5811F9}" type="datetime1">
              <a:rPr lang="fi-FI" smtClean="0"/>
              <a:t>18.11.2019</a:t>
            </a:fld>
            <a:endParaRPr lang="fi-FI" dirty="0"/>
          </a:p>
        </p:txBody>
      </p:sp>
      <p:sp>
        <p:nvSpPr>
          <p:cNvPr id="13" name="Footer Placeholder 4">
            <a:extLst>
              <a:ext uri="{FF2B5EF4-FFF2-40B4-BE49-F238E27FC236}">
                <a16:creationId xmlns:a16="http://schemas.microsoft.com/office/drawing/2014/main" id="{844C575C-E0CB-A54F-90DD-A4615A3646C8}"/>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4" name="Slide Number Placeholder 5">
            <a:extLst>
              <a:ext uri="{FF2B5EF4-FFF2-40B4-BE49-F238E27FC236}">
                <a16:creationId xmlns:a16="http://schemas.microsoft.com/office/drawing/2014/main" id="{F90817EB-C350-FF49-86EA-F060C2F4FA22}"/>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31034752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ig caption and pictur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33A1E0F-9E5E-9745-BEF2-2CE041671C63}"/>
              </a:ext>
            </a:extLst>
          </p:cNvPr>
          <p:cNvSpPr>
            <a:spLocks noGrp="1"/>
          </p:cNvSpPr>
          <p:nvPr>
            <p:ph type="pic" sz="quarter" idx="14"/>
          </p:nvPr>
        </p:nvSpPr>
        <p:spPr>
          <a:xfrm>
            <a:off x="5537201" y="908050"/>
            <a:ext cx="6103938" cy="5281762"/>
          </a:xfrm>
        </p:spPr>
        <p:txBody>
          <a:bodyPr/>
          <a:lstStyle>
            <a:lvl1pPr marL="0" indent="0" algn="ctr">
              <a:buNone/>
              <a:defRPr>
                <a:solidFill>
                  <a:schemeClr val="tx1"/>
                </a:solidFill>
              </a:defRPr>
            </a:lvl1pPr>
          </a:lstStyle>
          <a:p>
            <a:r>
              <a:rPr lang="en-US"/>
              <a:t>Click icon to add picture</a:t>
            </a:r>
            <a:endParaRPr lang="en-US" dirty="0"/>
          </a:p>
        </p:txBody>
      </p:sp>
      <p:sp>
        <p:nvSpPr>
          <p:cNvPr id="2" name="Title 1"/>
          <p:cNvSpPr>
            <a:spLocks noGrp="1"/>
          </p:cNvSpPr>
          <p:nvPr>
            <p:ph type="title" hasCustomPrompt="1"/>
          </p:nvPr>
        </p:nvSpPr>
        <p:spPr>
          <a:xfrm>
            <a:off x="420708" y="792399"/>
            <a:ext cx="4957631" cy="1909269"/>
          </a:xfrm>
          <a:prstGeom prst="rect">
            <a:avLst/>
          </a:prstGeom>
        </p:spPr>
        <p:txBody>
          <a:bodyPr/>
          <a:lstStyle>
            <a:lvl1pPr>
              <a:defRPr sz="4400">
                <a:solidFill>
                  <a:schemeClr val="tx1"/>
                </a:solidFill>
              </a:defRPr>
            </a:lvl1pPr>
          </a:lstStyle>
          <a:p>
            <a:r>
              <a:rPr lang="en-US" dirty="0"/>
              <a:t>This is a place for a longer text with big font</a:t>
            </a:r>
          </a:p>
        </p:txBody>
      </p:sp>
      <p:sp>
        <p:nvSpPr>
          <p:cNvPr id="8" name="Content Placeholder 2">
            <a:extLst>
              <a:ext uri="{FF2B5EF4-FFF2-40B4-BE49-F238E27FC236}">
                <a16:creationId xmlns:a16="http://schemas.microsoft.com/office/drawing/2014/main" id="{733E05CB-C7A1-A342-B41E-5EE8CD4216AE}"/>
              </a:ext>
            </a:extLst>
          </p:cNvPr>
          <p:cNvSpPr>
            <a:spLocks noGrp="1"/>
          </p:cNvSpPr>
          <p:nvPr>
            <p:ph idx="13"/>
          </p:nvPr>
        </p:nvSpPr>
        <p:spPr>
          <a:xfrm>
            <a:off x="528363" y="2960016"/>
            <a:ext cx="4849977" cy="3229795"/>
          </a:xfrm>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a:extLst>
              <a:ext uri="{FF2B5EF4-FFF2-40B4-BE49-F238E27FC236}">
                <a16:creationId xmlns:a16="http://schemas.microsoft.com/office/drawing/2014/main" id="{60B39789-0177-514E-88F2-E38BDE5C6B95}"/>
              </a:ext>
            </a:extLst>
          </p:cNvPr>
          <p:cNvSpPr>
            <a:spLocks noGrp="1"/>
          </p:cNvSpPr>
          <p:nvPr>
            <p:ph type="dt" sz="half" idx="10"/>
          </p:nvPr>
        </p:nvSpPr>
        <p:spPr>
          <a:xfrm>
            <a:off x="10869037" y="6489700"/>
            <a:ext cx="766827" cy="254172"/>
          </a:xfrm>
        </p:spPr>
        <p:txBody>
          <a:bodyPr/>
          <a:lstStyle/>
          <a:p>
            <a:fld id="{D45259EB-44DC-4D7C-BEE8-38E99807A2AB}" type="datetime1">
              <a:rPr lang="fi-FI" smtClean="0"/>
              <a:t>18.11.2019</a:t>
            </a:fld>
            <a:endParaRPr lang="fi-FI"/>
          </a:p>
        </p:txBody>
      </p:sp>
      <p:sp>
        <p:nvSpPr>
          <p:cNvPr id="12" name="Slide Number Placeholder 5">
            <a:extLst>
              <a:ext uri="{FF2B5EF4-FFF2-40B4-BE49-F238E27FC236}">
                <a16:creationId xmlns:a16="http://schemas.microsoft.com/office/drawing/2014/main" id="{3C22BF53-0C99-A340-90F3-CF41AE1B4974}"/>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3" name="Footer Placeholder 10">
            <a:extLst>
              <a:ext uri="{FF2B5EF4-FFF2-40B4-BE49-F238E27FC236}">
                <a16:creationId xmlns:a16="http://schemas.microsoft.com/office/drawing/2014/main" id="{055FEA14-7FC0-214D-B4B5-901405D05FD3}"/>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7063292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Big caption and pictu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B9B4DE-33B9-0041-8077-678234364330}"/>
              </a:ext>
            </a:extLst>
          </p:cNvPr>
          <p:cNvSpPr/>
          <p:nvPr userDrawn="1"/>
        </p:nvSpPr>
        <p:spPr>
          <a:xfrm>
            <a:off x="285293"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8" name="Content Placeholder 2">
            <a:extLst>
              <a:ext uri="{FF2B5EF4-FFF2-40B4-BE49-F238E27FC236}">
                <a16:creationId xmlns:a16="http://schemas.microsoft.com/office/drawing/2014/main" id="{733E05CB-C7A1-A342-B41E-5EE8CD4216AE}"/>
              </a:ext>
            </a:extLst>
          </p:cNvPr>
          <p:cNvSpPr>
            <a:spLocks noGrp="1"/>
          </p:cNvSpPr>
          <p:nvPr>
            <p:ph idx="13"/>
          </p:nvPr>
        </p:nvSpPr>
        <p:spPr>
          <a:xfrm>
            <a:off x="526893" y="2960016"/>
            <a:ext cx="4857292" cy="322248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a:extLst>
              <a:ext uri="{FF2B5EF4-FFF2-40B4-BE49-F238E27FC236}">
                <a16:creationId xmlns:a16="http://schemas.microsoft.com/office/drawing/2014/main" id="{933A1E0F-9E5E-9745-BEF2-2CE041671C63}"/>
              </a:ext>
            </a:extLst>
          </p:cNvPr>
          <p:cNvSpPr>
            <a:spLocks noGrp="1"/>
          </p:cNvSpPr>
          <p:nvPr>
            <p:ph type="pic" sz="quarter" idx="14"/>
          </p:nvPr>
        </p:nvSpPr>
        <p:spPr>
          <a:xfrm>
            <a:off x="5528733" y="908050"/>
            <a:ext cx="6112405" cy="5273294"/>
          </a:xfrm>
        </p:spPr>
        <p:txBody>
          <a:bodyPr/>
          <a:lstStyle>
            <a:lvl1pPr marL="0" indent="0" algn="ctr">
              <a:buNone/>
              <a:defRPr>
                <a:solidFill>
                  <a:schemeClr val="bg1"/>
                </a:solidFill>
              </a:defRPr>
            </a:lvl1pPr>
          </a:lstStyle>
          <a:p>
            <a:r>
              <a:rPr lang="en-US"/>
              <a:t>Click icon to add picture</a:t>
            </a:r>
            <a:endParaRPr lang="en-US" dirty="0"/>
          </a:p>
        </p:txBody>
      </p:sp>
      <p:sp>
        <p:nvSpPr>
          <p:cNvPr id="2" name="Title 1"/>
          <p:cNvSpPr>
            <a:spLocks noGrp="1"/>
          </p:cNvSpPr>
          <p:nvPr>
            <p:ph type="title" hasCustomPrompt="1"/>
          </p:nvPr>
        </p:nvSpPr>
        <p:spPr>
          <a:xfrm>
            <a:off x="428665" y="775657"/>
            <a:ext cx="4955519" cy="1909269"/>
          </a:xfrm>
          <a:prstGeom prst="rect">
            <a:avLst/>
          </a:prstGeom>
        </p:spPr>
        <p:txBody>
          <a:bodyPr/>
          <a:lstStyle>
            <a:lvl1pPr>
              <a:defRPr sz="4400">
                <a:solidFill>
                  <a:schemeClr val="bg1"/>
                </a:solidFill>
              </a:defRPr>
            </a:lvl1pPr>
          </a:lstStyle>
          <a:p>
            <a:r>
              <a:rPr lang="en-US" dirty="0"/>
              <a:t>This is a place for a longer text with big font</a:t>
            </a:r>
          </a:p>
        </p:txBody>
      </p:sp>
      <p:sp>
        <p:nvSpPr>
          <p:cNvPr id="12" name="Date Placeholder 3">
            <a:extLst>
              <a:ext uri="{FF2B5EF4-FFF2-40B4-BE49-F238E27FC236}">
                <a16:creationId xmlns:a16="http://schemas.microsoft.com/office/drawing/2014/main" id="{A287D1E3-FAA8-DA42-AF8B-183435AD5510}"/>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B2DFA64E-9533-4A7B-9207-7FF4926B27CA}" type="datetime1">
              <a:rPr lang="fi-FI" smtClean="0"/>
              <a:t>18.11.2019</a:t>
            </a:fld>
            <a:endParaRPr lang="fi-FI" dirty="0"/>
          </a:p>
        </p:txBody>
      </p:sp>
      <p:sp>
        <p:nvSpPr>
          <p:cNvPr id="13" name="Footer Placeholder 4">
            <a:extLst>
              <a:ext uri="{FF2B5EF4-FFF2-40B4-BE49-F238E27FC236}">
                <a16:creationId xmlns:a16="http://schemas.microsoft.com/office/drawing/2014/main" id="{56F9C823-F2A6-A74D-AEC6-BC32A37283BF}"/>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4" name="Slide Number Placeholder 5">
            <a:extLst>
              <a:ext uri="{FF2B5EF4-FFF2-40B4-BE49-F238E27FC236}">
                <a16:creationId xmlns:a16="http://schemas.microsoft.com/office/drawing/2014/main" id="{124744FC-0DB0-E748-B73E-E10332A64442}"/>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2025868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pictures and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3AB547-0C6F-394C-8BEF-5A6F3FBAF0D7}"/>
              </a:ext>
            </a:extLst>
          </p:cNvPr>
          <p:cNvSpPr>
            <a:spLocks noGrp="1"/>
          </p:cNvSpPr>
          <p:nvPr>
            <p:ph type="title"/>
          </p:nvPr>
        </p:nvSpPr>
        <p:spPr>
          <a:xfrm>
            <a:off x="414243" y="908050"/>
            <a:ext cx="10506697" cy="649288"/>
          </a:xfrm>
          <a:prstGeom prst="rect">
            <a:avLst/>
          </a:prstGeom>
        </p:spPr>
        <p:txBody>
          <a:bodyPr anchor="b" anchorCtr="0"/>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C779FD3A-6E17-1D47-8E91-0B127B4332FC}"/>
              </a:ext>
            </a:extLst>
          </p:cNvPr>
          <p:cNvSpPr>
            <a:spLocks noGrp="1"/>
          </p:cNvSpPr>
          <p:nvPr>
            <p:ph type="pic" sz="quarter" idx="14"/>
          </p:nvPr>
        </p:nvSpPr>
        <p:spPr>
          <a:xfrm>
            <a:off x="529077" y="1931988"/>
            <a:ext cx="2502487" cy="1523637"/>
          </a:xfrm>
        </p:spPr>
        <p:txBody>
          <a:bodyPr/>
          <a:lstStyle/>
          <a:p>
            <a:r>
              <a:rPr lang="en-US"/>
              <a:t>Click icon to add picture</a:t>
            </a:r>
            <a:endParaRPr lang="fi-FI" dirty="0"/>
          </a:p>
        </p:txBody>
      </p:sp>
      <p:sp>
        <p:nvSpPr>
          <p:cNvPr id="16" name="Text Placeholder 15">
            <a:extLst>
              <a:ext uri="{FF2B5EF4-FFF2-40B4-BE49-F238E27FC236}">
                <a16:creationId xmlns:a16="http://schemas.microsoft.com/office/drawing/2014/main" id="{F8C0298E-F14A-6845-92C8-38BD03C68323}"/>
              </a:ext>
            </a:extLst>
          </p:cNvPr>
          <p:cNvSpPr>
            <a:spLocks noGrp="1"/>
          </p:cNvSpPr>
          <p:nvPr>
            <p:ph type="body" sz="quarter" idx="15"/>
          </p:nvPr>
        </p:nvSpPr>
        <p:spPr>
          <a:xfrm>
            <a:off x="529077" y="3455625"/>
            <a:ext cx="2502487" cy="2633662"/>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7" name="Picture Placeholder 6">
            <a:extLst>
              <a:ext uri="{FF2B5EF4-FFF2-40B4-BE49-F238E27FC236}">
                <a16:creationId xmlns:a16="http://schemas.microsoft.com/office/drawing/2014/main" id="{558BD131-E1E6-6B4A-8A43-7499BB4F444B}"/>
              </a:ext>
            </a:extLst>
          </p:cNvPr>
          <p:cNvSpPr>
            <a:spLocks noGrp="1"/>
          </p:cNvSpPr>
          <p:nvPr>
            <p:ph type="pic" sz="quarter" idx="16"/>
          </p:nvPr>
        </p:nvSpPr>
        <p:spPr>
          <a:xfrm>
            <a:off x="3203849" y="1931988"/>
            <a:ext cx="2502487" cy="1523637"/>
          </a:xfrm>
        </p:spPr>
        <p:txBody>
          <a:bodyPr/>
          <a:lstStyle/>
          <a:p>
            <a:r>
              <a:rPr lang="en-US"/>
              <a:t>Click icon to add picture</a:t>
            </a:r>
            <a:endParaRPr lang="fi-FI" dirty="0"/>
          </a:p>
        </p:txBody>
      </p:sp>
      <p:sp>
        <p:nvSpPr>
          <p:cNvPr id="18" name="Text Placeholder 15">
            <a:extLst>
              <a:ext uri="{FF2B5EF4-FFF2-40B4-BE49-F238E27FC236}">
                <a16:creationId xmlns:a16="http://schemas.microsoft.com/office/drawing/2014/main" id="{97DB071B-9088-9940-8EEF-A7349739FAA7}"/>
              </a:ext>
            </a:extLst>
          </p:cNvPr>
          <p:cNvSpPr>
            <a:spLocks noGrp="1"/>
          </p:cNvSpPr>
          <p:nvPr>
            <p:ph type="body" sz="quarter" idx="17"/>
          </p:nvPr>
        </p:nvSpPr>
        <p:spPr>
          <a:xfrm>
            <a:off x="3203849" y="3455625"/>
            <a:ext cx="2502487" cy="2633662"/>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9" name="Picture Placeholder 6">
            <a:extLst>
              <a:ext uri="{FF2B5EF4-FFF2-40B4-BE49-F238E27FC236}">
                <a16:creationId xmlns:a16="http://schemas.microsoft.com/office/drawing/2014/main" id="{D91EB564-08EC-084A-85ED-67955978534A}"/>
              </a:ext>
            </a:extLst>
          </p:cNvPr>
          <p:cNvSpPr>
            <a:spLocks noGrp="1"/>
          </p:cNvSpPr>
          <p:nvPr>
            <p:ph type="pic" sz="quarter" idx="18"/>
          </p:nvPr>
        </p:nvSpPr>
        <p:spPr>
          <a:xfrm>
            <a:off x="5866181" y="1931988"/>
            <a:ext cx="2502487" cy="1523637"/>
          </a:xfrm>
        </p:spPr>
        <p:txBody>
          <a:bodyPr/>
          <a:lstStyle/>
          <a:p>
            <a:r>
              <a:rPr lang="en-US"/>
              <a:t>Click icon to add picture</a:t>
            </a:r>
            <a:endParaRPr lang="fi-FI" dirty="0"/>
          </a:p>
        </p:txBody>
      </p:sp>
      <p:sp>
        <p:nvSpPr>
          <p:cNvPr id="20" name="Text Placeholder 15">
            <a:extLst>
              <a:ext uri="{FF2B5EF4-FFF2-40B4-BE49-F238E27FC236}">
                <a16:creationId xmlns:a16="http://schemas.microsoft.com/office/drawing/2014/main" id="{D5E66258-07E1-E642-A305-89957CDCCFED}"/>
              </a:ext>
            </a:extLst>
          </p:cNvPr>
          <p:cNvSpPr>
            <a:spLocks noGrp="1"/>
          </p:cNvSpPr>
          <p:nvPr>
            <p:ph type="body" sz="quarter" idx="19"/>
          </p:nvPr>
        </p:nvSpPr>
        <p:spPr>
          <a:xfrm>
            <a:off x="5866181" y="3455625"/>
            <a:ext cx="2502487" cy="2633662"/>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1" name="Picture Placeholder 6">
            <a:extLst>
              <a:ext uri="{FF2B5EF4-FFF2-40B4-BE49-F238E27FC236}">
                <a16:creationId xmlns:a16="http://schemas.microsoft.com/office/drawing/2014/main" id="{DDAC2486-1BBC-E148-8A6A-A96E0924C82A}"/>
              </a:ext>
            </a:extLst>
          </p:cNvPr>
          <p:cNvSpPr>
            <a:spLocks noGrp="1"/>
          </p:cNvSpPr>
          <p:nvPr>
            <p:ph type="pic" sz="quarter" idx="20"/>
          </p:nvPr>
        </p:nvSpPr>
        <p:spPr>
          <a:xfrm>
            <a:off x="8528513" y="1933860"/>
            <a:ext cx="2502487" cy="1523637"/>
          </a:xfrm>
        </p:spPr>
        <p:txBody>
          <a:bodyPr/>
          <a:lstStyle/>
          <a:p>
            <a:r>
              <a:rPr lang="en-US"/>
              <a:t>Click icon to add picture</a:t>
            </a:r>
            <a:endParaRPr lang="fi-FI" dirty="0"/>
          </a:p>
        </p:txBody>
      </p:sp>
      <p:sp>
        <p:nvSpPr>
          <p:cNvPr id="22" name="Text Placeholder 15">
            <a:extLst>
              <a:ext uri="{FF2B5EF4-FFF2-40B4-BE49-F238E27FC236}">
                <a16:creationId xmlns:a16="http://schemas.microsoft.com/office/drawing/2014/main" id="{1A3268F3-BC79-314A-9049-89ABFE488563}"/>
              </a:ext>
            </a:extLst>
          </p:cNvPr>
          <p:cNvSpPr>
            <a:spLocks noGrp="1"/>
          </p:cNvSpPr>
          <p:nvPr>
            <p:ph type="body" sz="quarter" idx="21"/>
          </p:nvPr>
        </p:nvSpPr>
        <p:spPr>
          <a:xfrm>
            <a:off x="8528513" y="3457497"/>
            <a:ext cx="2502487" cy="2633662"/>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3" name="Date Placeholder 3">
            <a:extLst>
              <a:ext uri="{FF2B5EF4-FFF2-40B4-BE49-F238E27FC236}">
                <a16:creationId xmlns:a16="http://schemas.microsoft.com/office/drawing/2014/main" id="{1C9CF941-81E8-B942-B878-0BDED6BCD437}"/>
              </a:ext>
            </a:extLst>
          </p:cNvPr>
          <p:cNvSpPr>
            <a:spLocks noGrp="1"/>
          </p:cNvSpPr>
          <p:nvPr>
            <p:ph type="dt" sz="half" idx="10"/>
          </p:nvPr>
        </p:nvSpPr>
        <p:spPr>
          <a:xfrm>
            <a:off x="10869037" y="6489700"/>
            <a:ext cx="766827" cy="254172"/>
          </a:xfrm>
        </p:spPr>
        <p:txBody>
          <a:bodyPr/>
          <a:lstStyle/>
          <a:p>
            <a:fld id="{EE32D118-D69E-4D27-A3F9-4209375AAC85}" type="datetime1">
              <a:rPr lang="fi-FI" smtClean="0"/>
              <a:t>18.11.2019</a:t>
            </a:fld>
            <a:endParaRPr lang="fi-FI"/>
          </a:p>
        </p:txBody>
      </p:sp>
      <p:sp>
        <p:nvSpPr>
          <p:cNvPr id="25" name="Slide Number Placeholder 5">
            <a:extLst>
              <a:ext uri="{FF2B5EF4-FFF2-40B4-BE49-F238E27FC236}">
                <a16:creationId xmlns:a16="http://schemas.microsoft.com/office/drawing/2014/main" id="{B3E3FD92-8269-D546-B4DB-51B4B321B654}"/>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4" name="Footer Placeholder 10">
            <a:extLst>
              <a:ext uri="{FF2B5EF4-FFF2-40B4-BE49-F238E27FC236}">
                <a16:creationId xmlns:a16="http://schemas.microsoft.com/office/drawing/2014/main" id="{6DBD502F-9618-B44A-9413-5CE00B5D07C4}"/>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0603573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 pictures and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3AB547-0C6F-394C-8BEF-5A6F3FBAF0D7}"/>
              </a:ext>
            </a:extLst>
          </p:cNvPr>
          <p:cNvSpPr>
            <a:spLocks noGrp="1"/>
          </p:cNvSpPr>
          <p:nvPr>
            <p:ph type="title"/>
          </p:nvPr>
        </p:nvSpPr>
        <p:spPr>
          <a:xfrm>
            <a:off x="414243" y="908050"/>
            <a:ext cx="10506697" cy="649288"/>
          </a:xfrm>
          <a:prstGeom prst="rect">
            <a:avLst/>
          </a:prstGeom>
        </p:spPr>
        <p:txBody>
          <a:bodyPr anchor="b" anchorCtr="0"/>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C779FD3A-6E17-1D47-8E91-0B127B4332FC}"/>
              </a:ext>
            </a:extLst>
          </p:cNvPr>
          <p:cNvSpPr>
            <a:spLocks noGrp="1"/>
          </p:cNvSpPr>
          <p:nvPr>
            <p:ph type="pic" sz="quarter" idx="14"/>
          </p:nvPr>
        </p:nvSpPr>
        <p:spPr>
          <a:xfrm>
            <a:off x="529078" y="1931988"/>
            <a:ext cx="3231889" cy="1593882"/>
          </a:xfrm>
        </p:spPr>
        <p:txBody>
          <a:bodyPr/>
          <a:lstStyle/>
          <a:p>
            <a:r>
              <a:rPr lang="en-US"/>
              <a:t>Click icon to add picture</a:t>
            </a:r>
            <a:endParaRPr lang="fi-FI" dirty="0"/>
          </a:p>
        </p:txBody>
      </p:sp>
      <p:sp>
        <p:nvSpPr>
          <p:cNvPr id="16" name="Text Placeholder 15">
            <a:extLst>
              <a:ext uri="{FF2B5EF4-FFF2-40B4-BE49-F238E27FC236}">
                <a16:creationId xmlns:a16="http://schemas.microsoft.com/office/drawing/2014/main" id="{F8C0298E-F14A-6845-92C8-38BD03C68323}"/>
              </a:ext>
            </a:extLst>
          </p:cNvPr>
          <p:cNvSpPr>
            <a:spLocks noGrp="1"/>
          </p:cNvSpPr>
          <p:nvPr>
            <p:ph type="body" sz="quarter" idx="15"/>
          </p:nvPr>
        </p:nvSpPr>
        <p:spPr>
          <a:xfrm>
            <a:off x="529078" y="3455625"/>
            <a:ext cx="3231889" cy="2755084"/>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3" name="Date Placeholder 3">
            <a:extLst>
              <a:ext uri="{FF2B5EF4-FFF2-40B4-BE49-F238E27FC236}">
                <a16:creationId xmlns:a16="http://schemas.microsoft.com/office/drawing/2014/main" id="{1C9CF941-81E8-B942-B878-0BDED6BCD437}"/>
              </a:ext>
            </a:extLst>
          </p:cNvPr>
          <p:cNvSpPr>
            <a:spLocks noGrp="1"/>
          </p:cNvSpPr>
          <p:nvPr>
            <p:ph type="dt" sz="half" idx="10"/>
          </p:nvPr>
        </p:nvSpPr>
        <p:spPr>
          <a:xfrm>
            <a:off x="10869037" y="6489700"/>
            <a:ext cx="766827" cy="254172"/>
          </a:xfrm>
        </p:spPr>
        <p:txBody>
          <a:bodyPr/>
          <a:lstStyle/>
          <a:p>
            <a:fld id="{5B9875F0-9110-425A-A497-2714B1FB7678}" type="datetime1">
              <a:rPr lang="fi-FI" smtClean="0"/>
              <a:t>18.11.2019</a:t>
            </a:fld>
            <a:endParaRPr lang="fi-FI"/>
          </a:p>
        </p:txBody>
      </p:sp>
      <p:sp>
        <p:nvSpPr>
          <p:cNvPr id="25" name="Slide Number Placeholder 5">
            <a:extLst>
              <a:ext uri="{FF2B5EF4-FFF2-40B4-BE49-F238E27FC236}">
                <a16:creationId xmlns:a16="http://schemas.microsoft.com/office/drawing/2014/main" id="{B3E3FD92-8269-D546-B4DB-51B4B321B654}"/>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28" name="Picture Placeholder 6">
            <a:extLst>
              <a:ext uri="{FF2B5EF4-FFF2-40B4-BE49-F238E27FC236}">
                <a16:creationId xmlns:a16="http://schemas.microsoft.com/office/drawing/2014/main" id="{5111911C-6CB3-AD44-A987-239427CE4085}"/>
              </a:ext>
            </a:extLst>
          </p:cNvPr>
          <p:cNvSpPr>
            <a:spLocks noGrp="1"/>
          </p:cNvSpPr>
          <p:nvPr>
            <p:ph type="pic" sz="quarter" idx="16"/>
          </p:nvPr>
        </p:nvSpPr>
        <p:spPr>
          <a:xfrm>
            <a:off x="3969788" y="1931988"/>
            <a:ext cx="3231889" cy="1593882"/>
          </a:xfrm>
        </p:spPr>
        <p:txBody>
          <a:bodyPr/>
          <a:lstStyle/>
          <a:p>
            <a:r>
              <a:rPr lang="en-US"/>
              <a:t>Click icon to add picture</a:t>
            </a:r>
            <a:endParaRPr lang="fi-FI" dirty="0"/>
          </a:p>
        </p:txBody>
      </p:sp>
      <p:sp>
        <p:nvSpPr>
          <p:cNvPr id="29" name="Text Placeholder 15">
            <a:extLst>
              <a:ext uri="{FF2B5EF4-FFF2-40B4-BE49-F238E27FC236}">
                <a16:creationId xmlns:a16="http://schemas.microsoft.com/office/drawing/2014/main" id="{4B81E064-8551-694A-8FD5-C523BEB10D17}"/>
              </a:ext>
            </a:extLst>
          </p:cNvPr>
          <p:cNvSpPr>
            <a:spLocks noGrp="1"/>
          </p:cNvSpPr>
          <p:nvPr>
            <p:ph type="body" sz="quarter" idx="17"/>
          </p:nvPr>
        </p:nvSpPr>
        <p:spPr>
          <a:xfrm>
            <a:off x="3969788" y="3455625"/>
            <a:ext cx="3231889" cy="2755084"/>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30" name="Picture Placeholder 6">
            <a:extLst>
              <a:ext uri="{FF2B5EF4-FFF2-40B4-BE49-F238E27FC236}">
                <a16:creationId xmlns:a16="http://schemas.microsoft.com/office/drawing/2014/main" id="{E37D0D04-EE41-5F42-BA3B-67ED3166C673}"/>
              </a:ext>
            </a:extLst>
          </p:cNvPr>
          <p:cNvSpPr>
            <a:spLocks noGrp="1"/>
          </p:cNvSpPr>
          <p:nvPr>
            <p:ph type="pic" sz="quarter" idx="18"/>
          </p:nvPr>
        </p:nvSpPr>
        <p:spPr>
          <a:xfrm>
            <a:off x="7410498" y="1931988"/>
            <a:ext cx="3231889" cy="1593882"/>
          </a:xfrm>
        </p:spPr>
        <p:txBody>
          <a:bodyPr/>
          <a:lstStyle/>
          <a:p>
            <a:r>
              <a:rPr lang="en-US"/>
              <a:t>Click icon to add picture</a:t>
            </a:r>
            <a:endParaRPr lang="fi-FI" dirty="0"/>
          </a:p>
        </p:txBody>
      </p:sp>
      <p:sp>
        <p:nvSpPr>
          <p:cNvPr id="31" name="Text Placeholder 15">
            <a:extLst>
              <a:ext uri="{FF2B5EF4-FFF2-40B4-BE49-F238E27FC236}">
                <a16:creationId xmlns:a16="http://schemas.microsoft.com/office/drawing/2014/main" id="{C7609D31-2B9E-9841-9A07-1A4FC7045736}"/>
              </a:ext>
            </a:extLst>
          </p:cNvPr>
          <p:cNvSpPr>
            <a:spLocks noGrp="1"/>
          </p:cNvSpPr>
          <p:nvPr>
            <p:ph type="body" sz="quarter" idx="19"/>
          </p:nvPr>
        </p:nvSpPr>
        <p:spPr>
          <a:xfrm>
            <a:off x="7410498" y="3455625"/>
            <a:ext cx="3231889" cy="2755084"/>
          </a:xfrm>
          <a:solidFill>
            <a:schemeClr val="accent4">
              <a:lumMod val="20000"/>
              <a:lumOff val="80000"/>
            </a:schemeClr>
          </a:solidFill>
        </p:spPr>
        <p:txBody>
          <a:bodyPr lIns="144000" tIns="216000" rIns="144000" bIns="216000">
            <a:normAutofit/>
          </a:bodyPr>
          <a:lstStyle>
            <a:lvl1pPr marL="0" indent="0">
              <a:lnSpc>
                <a:spcPct val="100000"/>
              </a:lnSpc>
              <a:buNone/>
              <a:defRPr sz="1400"/>
            </a:lvl1pPr>
            <a:lvl2pPr marL="314325" indent="0">
              <a:lnSpc>
                <a:spcPct val="100000"/>
              </a:lnSpc>
              <a:buNone/>
              <a:defRPr sz="1400"/>
            </a:lvl2pPr>
            <a:lvl3pPr marL="671513" indent="0">
              <a:lnSpc>
                <a:spcPct val="100000"/>
              </a:lnSpc>
              <a:buNone/>
              <a:defRPr sz="1400"/>
            </a:lvl3pPr>
            <a:lvl4pPr marL="1027112" indent="0">
              <a:lnSpc>
                <a:spcPct val="100000"/>
              </a:lnSpc>
              <a:buNone/>
              <a:defRPr sz="1400"/>
            </a:lvl4pPr>
            <a:lvl5pPr marL="1336675" indent="0">
              <a:lnSpc>
                <a:spcPct val="100000"/>
              </a:lnSpc>
              <a:buNone/>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2" name="Footer Placeholder 10">
            <a:extLst>
              <a:ext uri="{FF2B5EF4-FFF2-40B4-BE49-F238E27FC236}">
                <a16:creationId xmlns:a16="http://schemas.microsoft.com/office/drawing/2014/main" id="{B0E4E790-0341-3348-AD80-817F03A2B832}"/>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22240063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Date Placeholder 3">
            <a:extLst>
              <a:ext uri="{FF2B5EF4-FFF2-40B4-BE49-F238E27FC236}">
                <a16:creationId xmlns:a16="http://schemas.microsoft.com/office/drawing/2014/main" id="{52BFBAD7-9DE8-5841-8C51-3671020F05EF}"/>
              </a:ext>
            </a:extLst>
          </p:cNvPr>
          <p:cNvSpPr>
            <a:spLocks noGrp="1"/>
          </p:cNvSpPr>
          <p:nvPr>
            <p:ph type="dt" sz="half" idx="10"/>
          </p:nvPr>
        </p:nvSpPr>
        <p:spPr>
          <a:xfrm>
            <a:off x="10869037" y="6489700"/>
            <a:ext cx="766827" cy="254172"/>
          </a:xfrm>
        </p:spPr>
        <p:txBody>
          <a:bodyPr/>
          <a:lstStyle/>
          <a:p>
            <a:fld id="{C8F2DFDF-278C-4A21-9EF9-19A913EF8558}" type="datetime1">
              <a:rPr lang="fi-FI" smtClean="0"/>
              <a:t>18.11.2019</a:t>
            </a:fld>
            <a:endParaRPr lang="fi-FI"/>
          </a:p>
        </p:txBody>
      </p:sp>
      <p:sp>
        <p:nvSpPr>
          <p:cNvPr id="10" name="Slide Number Placeholder 5">
            <a:extLst>
              <a:ext uri="{FF2B5EF4-FFF2-40B4-BE49-F238E27FC236}">
                <a16:creationId xmlns:a16="http://schemas.microsoft.com/office/drawing/2014/main" id="{A7CAA8FA-65CC-EA46-8F72-ABB739A48818}"/>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2" name="Footer Placeholder 10">
            <a:extLst>
              <a:ext uri="{FF2B5EF4-FFF2-40B4-BE49-F238E27FC236}">
                <a16:creationId xmlns:a16="http://schemas.microsoft.com/office/drawing/2014/main" id="{280F2D48-B5A1-2748-AC6F-668E3192AAF3}"/>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
        <p:nvSpPr>
          <p:cNvPr id="9" name="Title 1">
            <a:extLst>
              <a:ext uri="{FF2B5EF4-FFF2-40B4-BE49-F238E27FC236}">
                <a16:creationId xmlns:a16="http://schemas.microsoft.com/office/drawing/2014/main" id="{8895A594-3BD2-D54E-93FD-6F7FCA50C312}"/>
              </a:ext>
            </a:extLst>
          </p:cNvPr>
          <p:cNvSpPr>
            <a:spLocks noGrp="1"/>
          </p:cNvSpPr>
          <p:nvPr>
            <p:ph type="title" hasCustomPrompt="1"/>
          </p:nvPr>
        </p:nvSpPr>
        <p:spPr>
          <a:xfrm>
            <a:off x="668339" y="2835805"/>
            <a:ext cx="10660250" cy="1820862"/>
          </a:xfrm>
          <a:prstGeom prst="rect">
            <a:avLst/>
          </a:prstGeom>
        </p:spPr>
        <p:txBody>
          <a:bodyPr>
            <a:noAutofit/>
          </a:bodyPr>
          <a:lstStyle>
            <a:lvl1pPr algn="r">
              <a:defRPr sz="5400">
                <a:solidFill>
                  <a:schemeClr val="tx1"/>
                </a:solidFill>
              </a:defRPr>
            </a:lvl1pPr>
          </a:lstStyle>
          <a:p>
            <a:r>
              <a:rPr lang="en-US" dirty="0"/>
              <a:t>“Insert </a:t>
            </a:r>
            <a:br>
              <a:rPr lang="en-US" dirty="0"/>
            </a:br>
            <a:r>
              <a:rPr lang="en-US" dirty="0"/>
              <a:t>text here.”</a:t>
            </a:r>
          </a:p>
        </p:txBody>
      </p:sp>
      <p:sp>
        <p:nvSpPr>
          <p:cNvPr id="13" name="Tekstin paikkamerkki 2"/>
          <p:cNvSpPr>
            <a:spLocks noGrp="1"/>
          </p:cNvSpPr>
          <p:nvPr>
            <p:ph type="body" sz="quarter" idx="11" hasCustomPrompt="1"/>
          </p:nvPr>
        </p:nvSpPr>
        <p:spPr>
          <a:xfrm>
            <a:off x="668338" y="4784725"/>
            <a:ext cx="10660062" cy="331788"/>
          </a:xfrm>
        </p:spPr>
        <p:txBody>
          <a:bodyPr>
            <a:noAutofit/>
          </a:bodyPr>
          <a:lstStyle>
            <a:lvl1pPr marL="0" indent="0" algn="r">
              <a:buFontTx/>
              <a:buNone/>
              <a:defRPr sz="1800">
                <a:solidFill>
                  <a:schemeClr val="accent4">
                    <a:lumMod val="75000"/>
                  </a:schemeClr>
                </a:solidFill>
              </a:defRPr>
            </a:lvl1pPr>
            <a:lvl2pPr marL="314325" indent="0" algn="r">
              <a:buFontTx/>
              <a:buNone/>
              <a:defRPr/>
            </a:lvl2pPr>
            <a:lvl3pPr marL="671513" indent="0" algn="r">
              <a:buFontTx/>
              <a:buNone/>
              <a:defRPr/>
            </a:lvl3pPr>
            <a:lvl4pPr marL="1027112" indent="0" algn="r">
              <a:buFontTx/>
              <a:buNone/>
              <a:defRPr/>
            </a:lvl4pPr>
            <a:lvl5pPr marL="1336675" indent="0" algn="r">
              <a:buFontTx/>
              <a:buNone/>
              <a:defRPr/>
            </a:lvl5pPr>
          </a:lstStyle>
          <a:p>
            <a:pPr lvl="0"/>
            <a:r>
              <a:rPr lang="fi-FI" dirty="0"/>
              <a:t>– </a:t>
            </a:r>
            <a:r>
              <a:rPr lang="fi-FI" dirty="0" err="1"/>
              <a:t>Firstname</a:t>
            </a:r>
            <a:r>
              <a:rPr lang="fi-FI" dirty="0"/>
              <a:t> </a:t>
            </a:r>
            <a:r>
              <a:rPr lang="fi-FI" dirty="0" err="1"/>
              <a:t>Lastname</a:t>
            </a:r>
            <a:endParaRPr lang="fi-FI" dirty="0"/>
          </a:p>
        </p:txBody>
      </p:sp>
    </p:spTree>
    <p:extLst>
      <p:ext uri="{BB962C8B-B14F-4D97-AF65-F5344CB8AC3E}">
        <p14:creationId xmlns:p14="http://schemas.microsoft.com/office/powerpoint/2010/main" val="35004937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quo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363967-A49D-DF42-A667-DCBD5D9E4B3A}"/>
              </a:ext>
            </a:extLst>
          </p:cNvPr>
          <p:cNvSpPr/>
          <p:nvPr userDrawn="1"/>
        </p:nvSpPr>
        <p:spPr>
          <a:xfrm>
            <a:off x="285293"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8" name="Date Placeholder 3">
            <a:extLst>
              <a:ext uri="{FF2B5EF4-FFF2-40B4-BE49-F238E27FC236}">
                <a16:creationId xmlns:a16="http://schemas.microsoft.com/office/drawing/2014/main" id="{52BFBAD7-9DE8-5841-8C51-3671020F05EF}"/>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CC469B5B-9844-4C21-AC9B-1318EE579FF2}" type="datetime1">
              <a:rPr lang="fi-FI" smtClean="0"/>
              <a:t>18.11.2019</a:t>
            </a:fld>
            <a:endParaRPr lang="fi-FI"/>
          </a:p>
        </p:txBody>
      </p:sp>
      <p:sp>
        <p:nvSpPr>
          <p:cNvPr id="9" name="Footer Placeholder 4">
            <a:extLst>
              <a:ext uri="{FF2B5EF4-FFF2-40B4-BE49-F238E27FC236}">
                <a16:creationId xmlns:a16="http://schemas.microsoft.com/office/drawing/2014/main" id="{0A00247E-7C11-F94D-B1CB-5B7FD1C15D0C}"/>
              </a:ext>
            </a:extLst>
          </p:cNvPr>
          <p:cNvSpPr>
            <a:spLocks noGrp="1"/>
          </p:cNvSpPr>
          <p:nvPr>
            <p:ph type="ftr" sz="quarter" idx="11"/>
          </p:nvPr>
        </p:nvSpPr>
        <p:spPr>
          <a:xfrm>
            <a:off x="422118"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0" name="Slide Number Placeholder 5">
            <a:extLst>
              <a:ext uri="{FF2B5EF4-FFF2-40B4-BE49-F238E27FC236}">
                <a16:creationId xmlns:a16="http://schemas.microsoft.com/office/drawing/2014/main" id="{A7CAA8FA-65CC-EA46-8F72-ABB739A48818}"/>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bg1"/>
                </a:solidFill>
              </a:defRPr>
            </a:lvl1pPr>
          </a:lstStyle>
          <a:p>
            <a:r>
              <a:rPr lang="fi-FI"/>
              <a:t>|  </a:t>
            </a:r>
            <a:fld id="{CDC8994D-33BE-6F4B-918B-78B2D731EB1C}" type="slidenum">
              <a:rPr lang="fi-FI" smtClean="0"/>
              <a:pPr/>
              <a:t>‹#›</a:t>
            </a:fld>
            <a:endParaRPr lang="fi-FI" dirty="0"/>
          </a:p>
        </p:txBody>
      </p:sp>
      <p:sp>
        <p:nvSpPr>
          <p:cNvPr id="11" name="Title 1"/>
          <p:cNvSpPr>
            <a:spLocks noGrp="1"/>
          </p:cNvSpPr>
          <p:nvPr>
            <p:ph type="title" hasCustomPrompt="1"/>
          </p:nvPr>
        </p:nvSpPr>
        <p:spPr>
          <a:xfrm>
            <a:off x="802266" y="2683405"/>
            <a:ext cx="10660250" cy="1820862"/>
          </a:xfrm>
          <a:prstGeom prst="rect">
            <a:avLst/>
          </a:prstGeom>
        </p:spPr>
        <p:txBody>
          <a:bodyPr>
            <a:noAutofit/>
          </a:bodyPr>
          <a:lstStyle>
            <a:lvl1pPr algn="r">
              <a:defRPr sz="5400">
                <a:solidFill>
                  <a:schemeClr val="bg1"/>
                </a:solidFill>
              </a:defRPr>
            </a:lvl1pPr>
          </a:lstStyle>
          <a:p>
            <a:r>
              <a:rPr lang="en-US" dirty="0"/>
              <a:t>“Insert </a:t>
            </a:r>
            <a:br>
              <a:rPr lang="en-US" dirty="0"/>
            </a:br>
            <a:r>
              <a:rPr lang="en-US" dirty="0"/>
              <a:t>text here.”</a:t>
            </a:r>
          </a:p>
        </p:txBody>
      </p:sp>
      <p:sp>
        <p:nvSpPr>
          <p:cNvPr id="12" name="Tekstin paikkamerkki 13"/>
          <p:cNvSpPr>
            <a:spLocks noGrp="1"/>
          </p:cNvSpPr>
          <p:nvPr>
            <p:ph type="body" sz="quarter" idx="12" hasCustomPrompt="1"/>
          </p:nvPr>
        </p:nvSpPr>
        <p:spPr>
          <a:xfrm>
            <a:off x="802266" y="4606387"/>
            <a:ext cx="10644349" cy="332364"/>
          </a:xfrm>
        </p:spPr>
        <p:txBody>
          <a:bodyPr>
            <a:normAutofit/>
          </a:bodyPr>
          <a:lstStyle>
            <a:lvl1pPr marL="0" indent="0" algn="r">
              <a:buFontTx/>
              <a:buNone/>
              <a:defRPr sz="1800">
                <a:solidFill>
                  <a:schemeClr val="bg1"/>
                </a:solidFill>
              </a:defRPr>
            </a:lvl1pPr>
            <a:lvl2pPr marL="314325" indent="0">
              <a:buFontTx/>
              <a:buNone/>
              <a:defRPr>
                <a:solidFill>
                  <a:schemeClr val="bg1"/>
                </a:solidFill>
              </a:defRPr>
            </a:lvl2pPr>
            <a:lvl3pPr marL="671513" indent="0">
              <a:buFontTx/>
              <a:buNone/>
              <a:defRPr>
                <a:solidFill>
                  <a:schemeClr val="bg1"/>
                </a:solidFill>
              </a:defRPr>
            </a:lvl3pPr>
            <a:lvl4pPr marL="1027112" indent="0">
              <a:buFontTx/>
              <a:buNone/>
              <a:defRPr>
                <a:solidFill>
                  <a:schemeClr val="bg1"/>
                </a:solidFill>
              </a:defRPr>
            </a:lvl4pPr>
            <a:lvl5pPr marL="1336675" indent="0">
              <a:buFontTx/>
              <a:buNone/>
              <a:defRPr>
                <a:solidFill>
                  <a:schemeClr val="bg1"/>
                </a:solidFill>
              </a:defRPr>
            </a:lvl5pPr>
          </a:lstStyle>
          <a:p>
            <a:pPr algn="r"/>
            <a:r>
              <a:rPr lang="fi-FI" dirty="0">
                <a:solidFill>
                  <a:schemeClr val="bg1"/>
                </a:solidFill>
              </a:rPr>
              <a:t>– </a:t>
            </a:r>
            <a:r>
              <a:rPr lang="fi-FI" dirty="0" err="1">
                <a:solidFill>
                  <a:schemeClr val="bg1"/>
                </a:solidFill>
              </a:rPr>
              <a:t>Firstname</a:t>
            </a:r>
            <a:r>
              <a:rPr lang="fi-FI" dirty="0">
                <a:solidFill>
                  <a:schemeClr val="bg1"/>
                </a:solidFill>
              </a:rPr>
              <a:t> </a:t>
            </a:r>
            <a:r>
              <a:rPr lang="fi-FI" dirty="0" err="1">
                <a:solidFill>
                  <a:schemeClr val="bg1"/>
                </a:solidFill>
              </a:rPr>
              <a:t>Lastname</a:t>
            </a:r>
            <a:endParaRPr lang="fi-FI" dirty="0">
              <a:solidFill>
                <a:schemeClr val="bg1"/>
              </a:solidFill>
            </a:endParaRPr>
          </a:p>
        </p:txBody>
      </p:sp>
    </p:spTree>
    <p:extLst>
      <p:ext uri="{BB962C8B-B14F-4D97-AF65-F5344CB8AC3E}">
        <p14:creationId xmlns:p14="http://schemas.microsoft.com/office/powerpoint/2010/main" val="2704231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Title 1"/>
          <p:cNvSpPr>
            <a:spLocks noGrp="1"/>
          </p:cNvSpPr>
          <p:nvPr>
            <p:ph type="title"/>
          </p:nvPr>
        </p:nvSpPr>
        <p:spPr>
          <a:xfrm>
            <a:off x="409389" y="911723"/>
            <a:ext cx="10515600" cy="645616"/>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70F5C6B-A8A1-423C-BC91-992E74DA2BCE}" type="datetime1">
              <a:rPr lang="fi-FI" smtClean="0"/>
              <a:t>18.11.2019</a:t>
            </a:fld>
            <a:endParaRPr lang="fi-FI"/>
          </a:p>
        </p:txBody>
      </p:sp>
      <p:sp>
        <p:nvSpPr>
          <p:cNvPr id="7" name="Slide Number Placeholder 5">
            <a:extLst>
              <a:ext uri="{FF2B5EF4-FFF2-40B4-BE49-F238E27FC236}">
                <a16:creationId xmlns:a16="http://schemas.microsoft.com/office/drawing/2014/main" id="{3CCD89AA-C7B0-4546-8848-6AFDC870CA69}"/>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8" name="Footer Placeholder 10">
            <a:extLst>
              <a:ext uri="{FF2B5EF4-FFF2-40B4-BE49-F238E27FC236}">
                <a16:creationId xmlns:a16="http://schemas.microsoft.com/office/drawing/2014/main" id="{3405FCAB-7A18-034B-9743-CFD67A11D41C}"/>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13835772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resenter">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B2510EA-1654-E84D-A789-CFF2920E002A}"/>
              </a:ext>
            </a:extLst>
          </p:cNvPr>
          <p:cNvSpPr/>
          <p:nvPr userDrawn="1"/>
        </p:nvSpPr>
        <p:spPr>
          <a:xfrm>
            <a:off x="277978" y="636422"/>
            <a:ext cx="11914022" cy="62215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7" name="Rectangle 6">
            <a:extLst>
              <a:ext uri="{FF2B5EF4-FFF2-40B4-BE49-F238E27FC236}">
                <a16:creationId xmlns:a16="http://schemas.microsoft.com/office/drawing/2014/main" id="{53B9B4DE-33B9-0041-8077-678234364330}"/>
              </a:ext>
            </a:extLst>
          </p:cNvPr>
          <p:cNvSpPr/>
          <p:nvPr userDrawn="1"/>
        </p:nvSpPr>
        <p:spPr>
          <a:xfrm>
            <a:off x="1093510" y="1569142"/>
            <a:ext cx="9690754" cy="4060706"/>
          </a:xfrm>
          <a:prstGeom prst="rect">
            <a:avLst/>
          </a:prstGeom>
          <a:solidFill>
            <a:schemeClr val="bg1"/>
          </a:solidFill>
          <a:ln>
            <a:noFill/>
          </a:ln>
          <a:effectLst>
            <a:outerShdw blurRad="190500" dist="38100" dir="2700000" sx="74000" sy="74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9" name="Picture Placeholder 8">
            <a:extLst>
              <a:ext uri="{FF2B5EF4-FFF2-40B4-BE49-F238E27FC236}">
                <a16:creationId xmlns:a16="http://schemas.microsoft.com/office/drawing/2014/main" id="{933A1E0F-9E5E-9745-BEF2-2CE041671C63}"/>
              </a:ext>
            </a:extLst>
          </p:cNvPr>
          <p:cNvSpPr>
            <a:spLocks noGrp="1"/>
          </p:cNvSpPr>
          <p:nvPr>
            <p:ph type="pic" sz="quarter" idx="14"/>
          </p:nvPr>
        </p:nvSpPr>
        <p:spPr>
          <a:xfrm>
            <a:off x="8663233" y="1883432"/>
            <a:ext cx="2401642" cy="3424232"/>
          </a:xfrm>
          <a:solidFill>
            <a:schemeClr val="accent4"/>
          </a:solidFill>
        </p:spPr>
        <p:txBody>
          <a:bodyPr/>
          <a:lstStyle>
            <a:lvl1pPr marL="0" indent="0" algn="ctr">
              <a:buNone/>
              <a:defRPr>
                <a:solidFill>
                  <a:schemeClr val="bg1"/>
                </a:solidFill>
              </a:defRPr>
            </a:lvl1pPr>
          </a:lstStyle>
          <a:p>
            <a:r>
              <a:rPr lang="en-US"/>
              <a:t>Click icon to add picture</a:t>
            </a:r>
            <a:endParaRPr lang="en-US" dirty="0"/>
          </a:p>
        </p:txBody>
      </p:sp>
      <p:sp>
        <p:nvSpPr>
          <p:cNvPr id="10" name="Text Placeholder 2">
            <a:extLst>
              <a:ext uri="{FF2B5EF4-FFF2-40B4-BE49-F238E27FC236}">
                <a16:creationId xmlns:a16="http://schemas.microsoft.com/office/drawing/2014/main" id="{BDD4BC1B-C1D1-4F41-B9B7-335D450148A5}"/>
              </a:ext>
            </a:extLst>
          </p:cNvPr>
          <p:cNvSpPr>
            <a:spLocks noGrp="1"/>
          </p:cNvSpPr>
          <p:nvPr>
            <p:ph type="body" idx="1" hasCustomPrompt="1"/>
          </p:nvPr>
        </p:nvSpPr>
        <p:spPr>
          <a:xfrm>
            <a:off x="1502127" y="2020766"/>
            <a:ext cx="4974040" cy="365134"/>
          </a:xfrm>
        </p:spPr>
        <p:txBody>
          <a:bodyPr anchor="b" anchorCtr="0">
            <a:noAutofit/>
          </a:bodyPr>
          <a:lstStyle>
            <a:lvl1pPr marL="0" indent="0">
              <a:buNone/>
              <a:defRPr sz="28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Firstname</a:t>
            </a:r>
            <a:r>
              <a:rPr lang="en-US" dirty="0"/>
              <a:t> </a:t>
            </a:r>
            <a:r>
              <a:rPr lang="en-US" dirty="0" err="1"/>
              <a:t>Lastname</a:t>
            </a:r>
            <a:endParaRPr lang="en-US" dirty="0"/>
          </a:p>
        </p:txBody>
      </p:sp>
      <p:sp>
        <p:nvSpPr>
          <p:cNvPr id="11" name="Content Placeholder 3">
            <a:extLst>
              <a:ext uri="{FF2B5EF4-FFF2-40B4-BE49-F238E27FC236}">
                <a16:creationId xmlns:a16="http://schemas.microsoft.com/office/drawing/2014/main" id="{A2938A8D-D773-5142-92B9-89D818060D6F}"/>
              </a:ext>
            </a:extLst>
          </p:cNvPr>
          <p:cNvSpPr>
            <a:spLocks noGrp="1"/>
          </p:cNvSpPr>
          <p:nvPr>
            <p:ph sz="half" idx="2" hasCustomPrompt="1"/>
          </p:nvPr>
        </p:nvSpPr>
        <p:spPr>
          <a:xfrm>
            <a:off x="1502130" y="2385899"/>
            <a:ext cx="4974038" cy="227671"/>
          </a:xfrm>
        </p:spPr>
        <p:txBody>
          <a:bodyPr>
            <a:noAutofit/>
          </a:bodyPr>
          <a:lstStyle>
            <a:lvl1pPr marL="0" indent="0" algn="l">
              <a:buNone/>
              <a:defRPr sz="1600">
                <a:solidFill>
                  <a:schemeClr val="bg2">
                    <a:lumMod val="25000"/>
                  </a:schemeClr>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Title</a:t>
            </a:r>
          </a:p>
        </p:txBody>
      </p:sp>
      <p:cxnSp>
        <p:nvCxnSpPr>
          <p:cNvPr id="17" name="Straight Connector 16">
            <a:extLst>
              <a:ext uri="{FF2B5EF4-FFF2-40B4-BE49-F238E27FC236}">
                <a16:creationId xmlns:a16="http://schemas.microsoft.com/office/drawing/2014/main" id="{CA126850-0A2D-214C-8173-B9D9A2BCD6CD}"/>
              </a:ext>
            </a:extLst>
          </p:cNvPr>
          <p:cNvCxnSpPr/>
          <p:nvPr userDrawn="1"/>
        </p:nvCxnSpPr>
        <p:spPr>
          <a:xfrm>
            <a:off x="4868747" y="2903605"/>
            <a:ext cx="0" cy="2319489"/>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B09D0D4C-BB57-D348-99EE-61BD94E3A565}"/>
              </a:ext>
            </a:extLst>
          </p:cNvPr>
          <p:cNvSpPr>
            <a:spLocks noGrp="1"/>
          </p:cNvSpPr>
          <p:nvPr>
            <p:ph type="body" sz="quarter" idx="17"/>
          </p:nvPr>
        </p:nvSpPr>
        <p:spPr>
          <a:xfrm>
            <a:off x="1502127" y="2915308"/>
            <a:ext cx="3183740" cy="2307785"/>
          </a:xfrm>
        </p:spPr>
        <p:txBody>
          <a:bodyPr>
            <a:normAutofit/>
          </a:bodyPr>
          <a:lstStyle>
            <a:lvl1pPr marL="0" indent="0">
              <a:lnSpc>
                <a:spcPct val="100000"/>
              </a:lnSpc>
              <a:buNone/>
              <a:defRPr sz="1600"/>
            </a:lvl1pPr>
            <a:lvl2pPr marL="314325" indent="0">
              <a:lnSpc>
                <a:spcPct val="100000"/>
              </a:lnSpc>
              <a:buNone/>
              <a:defRPr sz="1600"/>
            </a:lvl2pPr>
            <a:lvl3pPr marL="671513" indent="0">
              <a:lnSpc>
                <a:spcPct val="100000"/>
              </a:lnSpc>
              <a:buNone/>
              <a:defRPr sz="1600"/>
            </a:lvl3pPr>
            <a:lvl4pPr marL="1027112" indent="0">
              <a:lnSpc>
                <a:spcPct val="100000"/>
              </a:lnSpc>
              <a:buNone/>
              <a:defRPr sz="1600"/>
            </a:lvl4pPr>
            <a:lvl5pPr marL="1336675" indent="0">
              <a:lnSpc>
                <a:spcPct val="100000"/>
              </a:lnSpc>
              <a:buNone/>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20" name="Text Placeholder 18">
            <a:extLst>
              <a:ext uri="{FF2B5EF4-FFF2-40B4-BE49-F238E27FC236}">
                <a16:creationId xmlns:a16="http://schemas.microsoft.com/office/drawing/2014/main" id="{282D1424-0632-DE42-8831-FEFEDCC90799}"/>
              </a:ext>
            </a:extLst>
          </p:cNvPr>
          <p:cNvSpPr>
            <a:spLocks noGrp="1"/>
          </p:cNvSpPr>
          <p:nvPr>
            <p:ph type="body" sz="quarter" idx="18"/>
          </p:nvPr>
        </p:nvSpPr>
        <p:spPr>
          <a:xfrm>
            <a:off x="5146294" y="2914199"/>
            <a:ext cx="3183740" cy="2308893"/>
          </a:xfrm>
        </p:spPr>
        <p:txBody>
          <a:bodyPr>
            <a:normAutofit/>
          </a:bodyPr>
          <a:lstStyle>
            <a:lvl1pPr marL="0" indent="0">
              <a:lnSpc>
                <a:spcPct val="100000"/>
              </a:lnSpc>
              <a:buNone/>
              <a:defRPr sz="1600"/>
            </a:lvl1pPr>
            <a:lvl2pPr marL="314325" indent="0">
              <a:lnSpc>
                <a:spcPct val="100000"/>
              </a:lnSpc>
              <a:buNone/>
              <a:defRPr sz="1600"/>
            </a:lvl2pPr>
            <a:lvl3pPr marL="671513" indent="0">
              <a:lnSpc>
                <a:spcPct val="100000"/>
              </a:lnSpc>
              <a:buNone/>
              <a:defRPr sz="1600"/>
            </a:lvl3pPr>
            <a:lvl4pPr marL="1027112" indent="0">
              <a:lnSpc>
                <a:spcPct val="100000"/>
              </a:lnSpc>
              <a:buNone/>
              <a:defRPr sz="1600"/>
            </a:lvl4pPr>
            <a:lvl5pPr marL="1336675" indent="0">
              <a:lnSpc>
                <a:spcPct val="100000"/>
              </a:lnSpc>
              <a:buFont typeface="Arial" panose="020B0604020202020204" pitchFamily="34" charset="0"/>
              <a:buNone/>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6" name="Date Placeholder 3">
            <a:extLst>
              <a:ext uri="{FF2B5EF4-FFF2-40B4-BE49-F238E27FC236}">
                <a16:creationId xmlns:a16="http://schemas.microsoft.com/office/drawing/2014/main" id="{936464DA-9EA2-5C40-B73F-205181B744E4}"/>
              </a:ext>
            </a:extLst>
          </p:cNvPr>
          <p:cNvSpPr>
            <a:spLocks noGrp="1"/>
          </p:cNvSpPr>
          <p:nvPr>
            <p:ph type="dt" sz="half" idx="10"/>
          </p:nvPr>
        </p:nvSpPr>
        <p:spPr>
          <a:xfrm>
            <a:off x="10869037" y="6489700"/>
            <a:ext cx="766827" cy="254172"/>
          </a:xfrm>
        </p:spPr>
        <p:txBody>
          <a:bodyPr/>
          <a:lstStyle/>
          <a:p>
            <a:fld id="{E3A06BA5-A7A7-4CD0-90DD-F098E00198EE}" type="datetime1">
              <a:rPr lang="fi-FI" smtClean="0"/>
              <a:t>18.11.2019</a:t>
            </a:fld>
            <a:endParaRPr lang="fi-FI"/>
          </a:p>
        </p:txBody>
      </p:sp>
      <p:sp>
        <p:nvSpPr>
          <p:cNvPr id="22" name="Slide Number Placeholder 5">
            <a:extLst>
              <a:ext uri="{FF2B5EF4-FFF2-40B4-BE49-F238E27FC236}">
                <a16:creationId xmlns:a16="http://schemas.microsoft.com/office/drawing/2014/main" id="{3987761C-73F5-9944-A85F-CA6BA17236E9}"/>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3" name="Footer Placeholder 10">
            <a:extLst>
              <a:ext uri="{FF2B5EF4-FFF2-40B4-BE49-F238E27FC236}">
                <a16:creationId xmlns:a16="http://schemas.microsoft.com/office/drawing/2014/main" id="{694382D2-A10E-5B4D-9C26-A901A6E2766A}"/>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776896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ig pictur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A96305A-4729-C241-80A5-A3957FB9DF29}"/>
              </a:ext>
            </a:extLst>
          </p:cNvPr>
          <p:cNvSpPr>
            <a:spLocks noGrp="1"/>
          </p:cNvSpPr>
          <p:nvPr>
            <p:ph type="pic" sz="quarter" idx="13"/>
          </p:nvPr>
        </p:nvSpPr>
        <p:spPr>
          <a:xfrm>
            <a:off x="299923" y="628650"/>
            <a:ext cx="11892077" cy="6229350"/>
          </a:xfrm>
        </p:spPr>
        <p:txBody>
          <a:bodyPr/>
          <a:lstStyle>
            <a:lvl1pPr marL="0" indent="0" algn="ctr">
              <a:buNone/>
              <a:defRPr/>
            </a:lvl1pPr>
          </a:lstStyle>
          <a:p>
            <a:r>
              <a:rPr lang="en-US"/>
              <a:t>Click icon to add picture</a:t>
            </a:r>
            <a:endParaRPr lang="en-US" dirty="0"/>
          </a:p>
        </p:txBody>
      </p:sp>
      <p:sp>
        <p:nvSpPr>
          <p:cNvPr id="11" name="Date Placeholder 3">
            <a:extLst>
              <a:ext uri="{FF2B5EF4-FFF2-40B4-BE49-F238E27FC236}">
                <a16:creationId xmlns:a16="http://schemas.microsoft.com/office/drawing/2014/main" id="{0E1DD8D7-BC62-714D-8C04-60C029D80139}"/>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E24DCD64-AC54-47B6-AAE6-D83E5B0545C3}" type="datetime1">
              <a:rPr lang="fi-FI" smtClean="0"/>
              <a:t>18.11.2019</a:t>
            </a:fld>
            <a:endParaRPr lang="fi-FI"/>
          </a:p>
        </p:txBody>
      </p:sp>
      <p:sp>
        <p:nvSpPr>
          <p:cNvPr id="12" name="Footer Placeholder 4">
            <a:extLst>
              <a:ext uri="{FF2B5EF4-FFF2-40B4-BE49-F238E27FC236}">
                <a16:creationId xmlns:a16="http://schemas.microsoft.com/office/drawing/2014/main" id="{2026783F-D43A-6D4C-BEFA-7DFFEE9E864F}"/>
              </a:ext>
            </a:extLst>
          </p:cNvPr>
          <p:cNvSpPr>
            <a:spLocks noGrp="1"/>
          </p:cNvSpPr>
          <p:nvPr>
            <p:ph type="ftr" sz="quarter" idx="11"/>
          </p:nvPr>
        </p:nvSpPr>
        <p:spPr>
          <a:xfrm>
            <a:off x="422118"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3" name="Slide Number Placeholder 5">
            <a:extLst>
              <a:ext uri="{FF2B5EF4-FFF2-40B4-BE49-F238E27FC236}">
                <a16:creationId xmlns:a16="http://schemas.microsoft.com/office/drawing/2014/main" id="{A95DFA96-13AD-F24F-83D3-51A2E980581B}"/>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bg1"/>
                </a:solidFill>
              </a:defRPr>
            </a:lvl1pPr>
          </a:lstStyle>
          <a:p>
            <a:r>
              <a:rPr lang="fi-FI"/>
              <a:t>|  </a:t>
            </a:r>
            <a:fld id="{CDC8994D-33BE-6F4B-918B-78B2D731EB1C}" type="slidenum">
              <a:rPr lang="fi-FI" smtClean="0"/>
              <a:pPr/>
              <a:t>‹#›</a:t>
            </a:fld>
            <a:endParaRPr lang="fi-FI" dirty="0"/>
          </a:p>
        </p:txBody>
      </p:sp>
    </p:spTree>
    <p:extLst>
      <p:ext uri="{BB962C8B-B14F-4D97-AF65-F5344CB8AC3E}">
        <p14:creationId xmlns:p14="http://schemas.microsoft.com/office/powerpoint/2010/main" val="3733392987"/>
      </p:ext>
    </p:extLst>
  </p:cSld>
  <p:clrMapOvr>
    <a:masterClrMapping/>
  </p:clrMapOvr>
  <p:extLst mod="1">
    <p:ext uri="{DCECCB84-F9BA-43D5-87BE-67443E8EF086}">
      <p15:sldGuideLst xmlns:p15="http://schemas.microsoft.com/office/powerpoint/2012/main">
        <p15:guide id="1" orient="horz" pos="73">
          <p15:clr>
            <a:srgbClr val="FBAE40"/>
          </p15:clr>
        </p15:guide>
        <p15:guide id="2" pos="75">
          <p15:clr>
            <a:srgbClr val="FBAE40"/>
          </p15:clr>
        </p15:guide>
        <p15:guide id="3" pos="7605">
          <p15:clr>
            <a:srgbClr val="FBAE40"/>
          </p15:clr>
        </p15:guide>
        <p15:guide id="4" orient="horz" pos="424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2BCC84-F53F-524B-9DBE-6944834F9D94}"/>
              </a:ext>
            </a:extLst>
          </p:cNvPr>
          <p:cNvSpPr/>
          <p:nvPr userDrawn="1"/>
        </p:nvSpPr>
        <p:spPr>
          <a:xfrm>
            <a:off x="277978" y="636422"/>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09389" y="911723"/>
            <a:ext cx="10515600" cy="645616"/>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534CF94F-97C3-4C90-ABF9-D368D07E1F40}" type="datetime1">
              <a:rPr lang="fi-FI" smtClean="0"/>
              <a:t>18.11.2019</a:t>
            </a:fld>
            <a:endParaRPr lang="fi-FI"/>
          </a:p>
        </p:txBody>
      </p:sp>
      <p:sp>
        <p:nvSpPr>
          <p:cNvPr id="5" name="Footer Placeholder 4"/>
          <p:cNvSpPr>
            <a:spLocks noGrp="1"/>
          </p:cNvSpPr>
          <p:nvPr>
            <p:ph type="ftr" sz="quarter" idx="11"/>
          </p:nvPr>
        </p:nvSpPr>
        <p:spPr>
          <a:xfrm>
            <a:off x="422118"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7" name="Slide Number Placeholder 5">
            <a:extLst>
              <a:ext uri="{FF2B5EF4-FFF2-40B4-BE49-F238E27FC236}">
                <a16:creationId xmlns:a16="http://schemas.microsoft.com/office/drawing/2014/main" id="{3CCD89AA-C7B0-4546-8848-6AFDC870CA69}"/>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bg1"/>
                </a:solidFill>
              </a:defRPr>
            </a:lvl1pPr>
          </a:lstStyle>
          <a:p>
            <a:r>
              <a:rPr lang="fi-FI"/>
              <a:t>|  </a:t>
            </a:r>
            <a:fld id="{CDC8994D-33BE-6F4B-918B-78B2D731EB1C}" type="slidenum">
              <a:rPr lang="fi-FI" smtClean="0"/>
              <a:pPr/>
              <a:t>‹#›</a:t>
            </a:fld>
            <a:endParaRPr lang="fi-FI" dirty="0"/>
          </a:p>
        </p:txBody>
      </p:sp>
    </p:spTree>
    <p:extLst>
      <p:ext uri="{BB962C8B-B14F-4D97-AF65-F5344CB8AC3E}">
        <p14:creationId xmlns:p14="http://schemas.microsoft.com/office/powerpoint/2010/main" val="2590921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Title 1"/>
          <p:cNvSpPr>
            <a:spLocks noGrp="1"/>
          </p:cNvSpPr>
          <p:nvPr>
            <p:ph type="title"/>
          </p:nvPr>
        </p:nvSpPr>
        <p:spPr>
          <a:xfrm>
            <a:off x="409388" y="908051"/>
            <a:ext cx="10655486" cy="649288"/>
          </a:xfrm>
          <a:prstGeom prst="rect">
            <a:avLst/>
          </a:prstGeom>
        </p:spPr>
        <p:txBody>
          <a:bodyPr anchor="b" anchorCtr="0"/>
          <a:lstStyle/>
          <a:p>
            <a:r>
              <a:rPr lang="en-US"/>
              <a:t>Click to edit Master title style</a:t>
            </a:r>
            <a:endParaRPr lang="en-US" dirty="0"/>
          </a:p>
        </p:txBody>
      </p:sp>
      <p:sp>
        <p:nvSpPr>
          <p:cNvPr id="3" name="Content Placeholder 2"/>
          <p:cNvSpPr>
            <a:spLocks noGrp="1"/>
          </p:cNvSpPr>
          <p:nvPr>
            <p:ph sz="half" idx="1"/>
          </p:nvPr>
        </p:nvSpPr>
        <p:spPr>
          <a:xfrm>
            <a:off x="421526"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8399" y="1825625"/>
            <a:ext cx="5387465"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88E95653-E7CD-2A46-A046-9A8AACBDA33C}"/>
              </a:ext>
            </a:extLst>
          </p:cNvPr>
          <p:cNvSpPr>
            <a:spLocks noGrp="1"/>
          </p:cNvSpPr>
          <p:nvPr>
            <p:ph type="dt" sz="half" idx="10"/>
          </p:nvPr>
        </p:nvSpPr>
        <p:spPr>
          <a:xfrm>
            <a:off x="10869037" y="6489700"/>
            <a:ext cx="766827" cy="254172"/>
          </a:xfrm>
        </p:spPr>
        <p:txBody>
          <a:bodyPr/>
          <a:lstStyle/>
          <a:p>
            <a:fld id="{4D4F949E-DDC4-4CF2-9403-A2F48C024AD9}" type="datetime1">
              <a:rPr lang="fi-FI" smtClean="0"/>
              <a:t>18.11.2019</a:t>
            </a:fld>
            <a:endParaRPr lang="fi-FI"/>
          </a:p>
        </p:txBody>
      </p:sp>
      <p:sp>
        <p:nvSpPr>
          <p:cNvPr id="10" name="Slide Number Placeholder 5">
            <a:extLst>
              <a:ext uri="{FF2B5EF4-FFF2-40B4-BE49-F238E27FC236}">
                <a16:creationId xmlns:a16="http://schemas.microsoft.com/office/drawing/2014/main" id="{2295C54A-B3E8-6C46-BBDD-FC93CAEB7FB6}"/>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1" name="Footer Placeholder 10">
            <a:extLst>
              <a:ext uri="{FF2B5EF4-FFF2-40B4-BE49-F238E27FC236}">
                <a16:creationId xmlns:a16="http://schemas.microsoft.com/office/drawing/2014/main" id="{E5ECB8C9-6F71-8745-9B9D-ED3B992FA1B0}"/>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1744993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351703-006A-624D-9F66-D3B3015E7B64}"/>
              </a:ext>
            </a:extLst>
          </p:cNvPr>
          <p:cNvSpPr/>
          <p:nvPr userDrawn="1"/>
        </p:nvSpPr>
        <p:spPr>
          <a:xfrm>
            <a:off x="277978" y="640094"/>
            <a:ext cx="11914022"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21527" y="908051"/>
            <a:ext cx="10643348" cy="649288"/>
          </a:xfrm>
          <a:prstGeom prst="rect">
            <a:avLst/>
          </a:prstGeom>
        </p:spPr>
        <p:txBody>
          <a:bodyPr anchor="b" anchorCtr="0"/>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21528"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8400" y="1825625"/>
            <a:ext cx="5392738"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9E7C9030-3752-8A4B-9741-E2F12361F012}"/>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1AACDAD9-DB3F-490F-8D12-956DC0667FE2}" type="datetime1">
              <a:rPr lang="fi-FI" smtClean="0"/>
              <a:t>18.11.2019</a:t>
            </a:fld>
            <a:endParaRPr lang="fi-FI" dirty="0"/>
          </a:p>
        </p:txBody>
      </p:sp>
      <p:sp>
        <p:nvSpPr>
          <p:cNvPr id="10" name="Footer Placeholder 4">
            <a:extLst>
              <a:ext uri="{FF2B5EF4-FFF2-40B4-BE49-F238E27FC236}">
                <a16:creationId xmlns:a16="http://schemas.microsoft.com/office/drawing/2014/main" id="{48E19EC9-64A0-744B-9106-23A4D3F55B98}"/>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1" name="Slide Number Placeholder 5">
            <a:extLst>
              <a:ext uri="{FF2B5EF4-FFF2-40B4-BE49-F238E27FC236}">
                <a16:creationId xmlns:a16="http://schemas.microsoft.com/office/drawing/2014/main" id="{F8743F89-9A57-4347-9B8D-6712A3AB3668}"/>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3175425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Title 1"/>
          <p:cNvSpPr>
            <a:spLocks noGrp="1"/>
          </p:cNvSpPr>
          <p:nvPr>
            <p:ph type="title"/>
          </p:nvPr>
        </p:nvSpPr>
        <p:spPr>
          <a:xfrm>
            <a:off x="414240" y="916517"/>
            <a:ext cx="10650635" cy="649288"/>
          </a:xfrm>
          <a:prstGeom prst="rect">
            <a:avLst/>
          </a:prstGeom>
        </p:spPr>
        <p:txBody>
          <a:bodyPr anchor="b" anchorCtr="0"/>
          <a:lstStyle/>
          <a:p>
            <a:r>
              <a:rPr lang="en-US"/>
              <a:t>Click to edit Master title style</a:t>
            </a:r>
            <a:endParaRPr lang="en-US" dirty="0"/>
          </a:p>
        </p:txBody>
      </p:sp>
      <p:sp>
        <p:nvSpPr>
          <p:cNvPr id="3" name="Text Placeholder 2"/>
          <p:cNvSpPr>
            <a:spLocks noGrp="1"/>
          </p:cNvSpPr>
          <p:nvPr>
            <p:ph type="body" idx="1"/>
          </p:nvPr>
        </p:nvSpPr>
        <p:spPr>
          <a:xfrm>
            <a:off x="413650" y="1700214"/>
            <a:ext cx="5157787" cy="804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13650" y="2647950"/>
            <a:ext cx="5157787" cy="3541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81687" y="1700214"/>
            <a:ext cx="5183188" cy="8048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81687" y="2647950"/>
            <a:ext cx="5183188"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a:extLst>
              <a:ext uri="{FF2B5EF4-FFF2-40B4-BE49-F238E27FC236}">
                <a16:creationId xmlns:a16="http://schemas.microsoft.com/office/drawing/2014/main" id="{EE5FB882-B6B3-F249-9973-534AD049143A}"/>
              </a:ext>
            </a:extLst>
          </p:cNvPr>
          <p:cNvSpPr>
            <a:spLocks noGrp="1"/>
          </p:cNvSpPr>
          <p:nvPr>
            <p:ph type="dt" sz="half" idx="10"/>
          </p:nvPr>
        </p:nvSpPr>
        <p:spPr>
          <a:xfrm>
            <a:off x="10869037" y="6489700"/>
            <a:ext cx="766827" cy="254172"/>
          </a:xfrm>
        </p:spPr>
        <p:txBody>
          <a:bodyPr/>
          <a:lstStyle/>
          <a:p>
            <a:fld id="{3E8FA8C9-0288-440E-AA8B-39D41E349504}" type="datetime1">
              <a:rPr lang="fi-FI" smtClean="0"/>
              <a:t>18.11.2019</a:t>
            </a:fld>
            <a:endParaRPr lang="fi-FI"/>
          </a:p>
        </p:txBody>
      </p:sp>
      <p:sp>
        <p:nvSpPr>
          <p:cNvPr id="12" name="Slide Number Placeholder 5">
            <a:extLst>
              <a:ext uri="{FF2B5EF4-FFF2-40B4-BE49-F238E27FC236}">
                <a16:creationId xmlns:a16="http://schemas.microsoft.com/office/drawing/2014/main" id="{578D9CD0-3716-934C-B5DD-61894BF3D01F}"/>
              </a:ext>
            </a:extLst>
          </p:cNvPr>
          <p:cNvSpPr>
            <a:spLocks noGrp="1"/>
          </p:cNvSpPr>
          <p:nvPr>
            <p:ph type="sldNum" sz="quarter" idx="12"/>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3" name="Footer Placeholder 10">
            <a:extLst>
              <a:ext uri="{FF2B5EF4-FFF2-40B4-BE49-F238E27FC236}">
                <a16:creationId xmlns:a16="http://schemas.microsoft.com/office/drawing/2014/main" id="{20D11757-AD21-8C44-BA47-2C7CCF6BD25F}"/>
              </a:ext>
            </a:extLst>
          </p:cNvPr>
          <p:cNvSpPr>
            <a:spLocks noGrp="1"/>
          </p:cNvSpPr>
          <p:nvPr>
            <p:ph type="ftr" sz="quarter" idx="1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3488492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43E6749-9CC7-194A-AAAA-3A076D722BA1}"/>
              </a:ext>
            </a:extLst>
          </p:cNvPr>
          <p:cNvSpPr/>
          <p:nvPr userDrawn="1"/>
        </p:nvSpPr>
        <p:spPr>
          <a:xfrm>
            <a:off x="277977" y="636422"/>
            <a:ext cx="12067633" cy="62215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lumMod val="60000"/>
                  <a:lumOff val="40000"/>
                </a:schemeClr>
              </a:solidFill>
            </a:endParaRPr>
          </a:p>
        </p:txBody>
      </p:sp>
      <p:sp>
        <p:nvSpPr>
          <p:cNvPr id="2" name="Title 1"/>
          <p:cNvSpPr>
            <a:spLocks noGrp="1"/>
          </p:cNvSpPr>
          <p:nvPr>
            <p:ph type="title"/>
          </p:nvPr>
        </p:nvSpPr>
        <p:spPr>
          <a:xfrm>
            <a:off x="414241" y="916517"/>
            <a:ext cx="10642163" cy="649288"/>
          </a:xfrm>
          <a:prstGeom prst="rect">
            <a:avLst/>
          </a:prstGeom>
        </p:spPr>
        <p:txBody>
          <a:bodyPr anchor="b" anchorCtr="0"/>
          <a:lstStyle>
            <a:lvl1pPr>
              <a:defRPr>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413648" y="1700214"/>
            <a:ext cx="5157787" cy="8048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13648" y="2647950"/>
            <a:ext cx="5157787" cy="35417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73216" y="1700214"/>
            <a:ext cx="5183188" cy="80486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73216" y="2647950"/>
            <a:ext cx="5183188" cy="354171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Date Placeholder 3">
            <a:extLst>
              <a:ext uri="{FF2B5EF4-FFF2-40B4-BE49-F238E27FC236}">
                <a16:creationId xmlns:a16="http://schemas.microsoft.com/office/drawing/2014/main" id="{D2047FC6-B3C6-E642-BDFA-E84EEF530B95}"/>
              </a:ext>
            </a:extLst>
          </p:cNvPr>
          <p:cNvSpPr>
            <a:spLocks noGrp="1"/>
          </p:cNvSpPr>
          <p:nvPr>
            <p:ph type="dt" sz="half" idx="10"/>
          </p:nvPr>
        </p:nvSpPr>
        <p:spPr>
          <a:xfrm>
            <a:off x="10869037" y="6489700"/>
            <a:ext cx="766827" cy="254172"/>
          </a:xfrm>
        </p:spPr>
        <p:txBody>
          <a:bodyPr/>
          <a:lstStyle>
            <a:lvl1pPr>
              <a:defRPr>
                <a:solidFill>
                  <a:schemeClr val="bg1"/>
                </a:solidFill>
              </a:defRPr>
            </a:lvl1pPr>
          </a:lstStyle>
          <a:p>
            <a:fld id="{AC0D8B0D-79EE-48C6-B6E8-FC2AC6A215A9}" type="datetime1">
              <a:rPr lang="fi-FI" smtClean="0"/>
              <a:t>18.11.2019</a:t>
            </a:fld>
            <a:endParaRPr lang="fi-FI" dirty="0"/>
          </a:p>
        </p:txBody>
      </p:sp>
      <p:sp>
        <p:nvSpPr>
          <p:cNvPr id="12" name="Footer Placeholder 4">
            <a:extLst>
              <a:ext uri="{FF2B5EF4-FFF2-40B4-BE49-F238E27FC236}">
                <a16:creationId xmlns:a16="http://schemas.microsoft.com/office/drawing/2014/main" id="{7D9B0E81-E9DC-D04E-B08D-9DD7D9B027DE}"/>
              </a:ext>
            </a:extLst>
          </p:cNvPr>
          <p:cNvSpPr>
            <a:spLocks noGrp="1"/>
          </p:cNvSpPr>
          <p:nvPr>
            <p:ph type="ftr" sz="quarter" idx="11"/>
          </p:nvPr>
        </p:nvSpPr>
        <p:spPr>
          <a:xfrm>
            <a:off x="430582" y="6489700"/>
            <a:ext cx="6779559" cy="251947"/>
          </a:xfrm>
          <a:prstGeom prst="rect">
            <a:avLst/>
          </a:prstGeom>
        </p:spPr>
        <p:txBody>
          <a:bodyPr/>
          <a:lstStyle>
            <a:lvl1pPr>
              <a:defRPr>
                <a:solidFill>
                  <a:schemeClr val="bg1"/>
                </a:solidFill>
              </a:defRPr>
            </a:lvl1pPr>
          </a:lstStyle>
          <a:p>
            <a:r>
              <a:rPr lang="fi-FI" smtClean="0"/>
              <a:t>DOI: 10.5281/zenodo.3545887</a:t>
            </a:r>
            <a:endParaRPr lang="fi-FI" dirty="0"/>
          </a:p>
        </p:txBody>
      </p:sp>
      <p:sp>
        <p:nvSpPr>
          <p:cNvPr id="13" name="Slide Number Placeholder 5">
            <a:extLst>
              <a:ext uri="{FF2B5EF4-FFF2-40B4-BE49-F238E27FC236}">
                <a16:creationId xmlns:a16="http://schemas.microsoft.com/office/drawing/2014/main" id="{51CD3757-9E47-764C-86DA-EBC9E8E65C9B}"/>
              </a:ext>
            </a:extLst>
          </p:cNvPr>
          <p:cNvSpPr>
            <a:spLocks noGrp="1"/>
          </p:cNvSpPr>
          <p:nvPr>
            <p:ph type="sldNum" sz="quarter" idx="12"/>
          </p:nvPr>
        </p:nvSpPr>
        <p:spPr>
          <a:xfrm>
            <a:off x="11456894" y="6508376"/>
            <a:ext cx="616043" cy="233271"/>
          </a:xfrm>
          <a:prstGeom prst="rect">
            <a:avLst/>
          </a:prstGeom>
        </p:spPr>
        <p:txBody>
          <a:bodyPr/>
          <a:lstStyle>
            <a:lvl1pPr>
              <a:defRPr>
                <a:solidFill>
                  <a:schemeClr val="bg1"/>
                </a:solidFill>
              </a:defRPr>
            </a:lvl1pPr>
          </a:lstStyle>
          <a:p>
            <a:r>
              <a:rPr lang="fi-FI" dirty="0"/>
              <a:t>|  </a:t>
            </a:r>
            <a:fld id="{CDC8994D-33BE-6F4B-918B-78B2D731EB1C}" type="slidenum">
              <a:rPr lang="fi-FI" smtClean="0"/>
              <a:pPr/>
              <a:t>‹#›</a:t>
            </a:fld>
            <a:endParaRPr lang="fi-FI" dirty="0"/>
          </a:p>
        </p:txBody>
      </p:sp>
    </p:spTree>
    <p:extLst>
      <p:ext uri="{BB962C8B-B14F-4D97-AF65-F5344CB8AC3E}">
        <p14:creationId xmlns:p14="http://schemas.microsoft.com/office/powerpoint/2010/main" val="4237489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a:xfrm>
            <a:off x="413061" y="914401"/>
            <a:ext cx="10651813" cy="642938"/>
          </a:xfrm>
          <a:prstGeom prst="rect">
            <a:avLst/>
          </a:prstGeom>
        </p:spPr>
        <p:txBody>
          <a:bodyPr anchor="b" anchorCtr="0"/>
          <a:lstStyle/>
          <a:p>
            <a:r>
              <a:rPr lang="en-US"/>
              <a:t>Click to edit Master title style</a:t>
            </a:r>
            <a:endParaRPr lang="en-US" dirty="0"/>
          </a:p>
        </p:txBody>
      </p:sp>
      <p:sp>
        <p:nvSpPr>
          <p:cNvPr id="6" name="Date Placeholder 3">
            <a:extLst>
              <a:ext uri="{FF2B5EF4-FFF2-40B4-BE49-F238E27FC236}">
                <a16:creationId xmlns:a16="http://schemas.microsoft.com/office/drawing/2014/main" id="{0653C74F-D40D-B54A-8E96-F2E76A97E9E3}"/>
              </a:ext>
            </a:extLst>
          </p:cNvPr>
          <p:cNvSpPr>
            <a:spLocks noGrp="1"/>
          </p:cNvSpPr>
          <p:nvPr>
            <p:ph type="dt" sz="half" idx="10"/>
          </p:nvPr>
        </p:nvSpPr>
        <p:spPr>
          <a:xfrm>
            <a:off x="10869037" y="6489700"/>
            <a:ext cx="766827" cy="254172"/>
          </a:xfrm>
        </p:spPr>
        <p:txBody>
          <a:bodyPr/>
          <a:lstStyle/>
          <a:p>
            <a:fld id="{5068015D-F0AE-4CDB-9D5D-A010E591A751}" type="datetime1">
              <a:rPr lang="fi-FI" smtClean="0"/>
              <a:t>18.11.2019</a:t>
            </a:fld>
            <a:endParaRPr lang="fi-FI"/>
          </a:p>
        </p:txBody>
      </p:sp>
      <p:sp>
        <p:nvSpPr>
          <p:cNvPr id="8" name="Slide Number Placeholder 5">
            <a:extLst>
              <a:ext uri="{FF2B5EF4-FFF2-40B4-BE49-F238E27FC236}">
                <a16:creationId xmlns:a16="http://schemas.microsoft.com/office/drawing/2014/main" id="{12DB137D-3A6F-B945-B27B-BFADE8ADE690}"/>
              </a:ext>
            </a:extLst>
          </p:cNvPr>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9" name="Footer Placeholder 10">
            <a:extLst>
              <a:ext uri="{FF2B5EF4-FFF2-40B4-BE49-F238E27FC236}">
                <a16:creationId xmlns:a16="http://schemas.microsoft.com/office/drawing/2014/main" id="{7AB1BCD9-1FCC-E245-8D3F-5F3AD62FD80D}"/>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Tree>
    <p:extLst>
      <p:ext uri="{BB962C8B-B14F-4D97-AF65-F5344CB8AC3E}">
        <p14:creationId xmlns:p14="http://schemas.microsoft.com/office/powerpoint/2010/main" val="1431326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9991" y="1707297"/>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869037" y="6489700"/>
            <a:ext cx="766827" cy="254172"/>
          </a:xfrm>
          <a:prstGeom prst="rect">
            <a:avLst/>
          </a:prstGeom>
        </p:spPr>
        <p:txBody>
          <a:bodyPr vert="horz" lIns="0" tIns="45720" rIns="0" bIns="45720" rtlCol="0" anchor="b" anchorCtr="0"/>
          <a:lstStyle>
            <a:lvl1pPr algn="r">
              <a:defRPr sz="1000">
                <a:solidFill>
                  <a:schemeClr val="accent4">
                    <a:lumMod val="75000"/>
                  </a:schemeClr>
                </a:solidFill>
              </a:defRPr>
            </a:lvl1pPr>
          </a:lstStyle>
          <a:p>
            <a:fld id="{86BA22D3-A898-4B11-BFF4-41624FBC475A}" type="datetime1">
              <a:rPr lang="fi-FI" smtClean="0"/>
              <a:t>18.11.2019</a:t>
            </a:fld>
            <a:endParaRPr lang="fi-FI" dirty="0"/>
          </a:p>
        </p:txBody>
      </p:sp>
      <p:sp>
        <p:nvSpPr>
          <p:cNvPr id="6" name="Slide Number Placeholder 5"/>
          <p:cNvSpPr>
            <a:spLocks noGrp="1"/>
          </p:cNvSpPr>
          <p:nvPr>
            <p:ph type="sldNum" sz="quarter" idx="4"/>
          </p:nvPr>
        </p:nvSpPr>
        <p:spPr>
          <a:xfrm>
            <a:off x="11697005" y="6489700"/>
            <a:ext cx="375932" cy="254015"/>
          </a:xfrm>
          <a:prstGeom prst="rect">
            <a:avLst/>
          </a:prstGeom>
        </p:spPr>
        <p:txBody>
          <a:bodyPr vert="horz" lIns="0" tIns="45720" rIns="91440" bIns="45720" rtlCol="0" anchor="b" anchorCtr="0"/>
          <a:lstStyle>
            <a:lvl1pPr algn="r">
              <a:defRPr sz="1000">
                <a:solidFill>
                  <a:schemeClr val="accent4">
                    <a:lumMod val="75000"/>
                  </a:schemeClr>
                </a:solidFill>
              </a:defRPr>
            </a:lvl1pPr>
          </a:lstStyle>
          <a:p>
            <a:r>
              <a:rPr lang="fi-FI" dirty="0"/>
              <a:t>|  </a:t>
            </a:r>
            <a:fld id="{CDC8994D-33BE-6F4B-918B-78B2D731EB1C}" type="slidenum">
              <a:rPr lang="fi-FI" smtClean="0"/>
              <a:pPr/>
              <a:t>‹#›</a:t>
            </a:fld>
            <a:endParaRPr lang="fi-FI" dirty="0"/>
          </a:p>
        </p:txBody>
      </p:sp>
      <p:sp>
        <p:nvSpPr>
          <p:cNvPr id="11" name="Footer Placeholder 10">
            <a:extLst>
              <a:ext uri="{FF2B5EF4-FFF2-40B4-BE49-F238E27FC236}">
                <a16:creationId xmlns:a16="http://schemas.microsoft.com/office/drawing/2014/main" id="{85E40AAE-D302-7647-9D31-6971CE88E753}"/>
              </a:ext>
            </a:extLst>
          </p:cNvPr>
          <p:cNvSpPr>
            <a:spLocks noGrp="1"/>
          </p:cNvSpPr>
          <p:nvPr>
            <p:ph type="ftr" sz="quarter" idx="3"/>
          </p:nvPr>
        </p:nvSpPr>
        <p:spPr>
          <a:xfrm>
            <a:off x="421531" y="6489700"/>
            <a:ext cx="4114800" cy="254015"/>
          </a:xfrm>
          <a:prstGeom prst="rect">
            <a:avLst/>
          </a:prstGeom>
        </p:spPr>
        <p:txBody>
          <a:bodyPr vert="horz" lIns="91440" tIns="45720" rIns="91440" bIns="45720" rtlCol="0" anchor="b" anchorCtr="0"/>
          <a:lstStyle>
            <a:lvl1pPr algn="l">
              <a:defRPr sz="1000">
                <a:solidFill>
                  <a:schemeClr val="accent4">
                    <a:lumMod val="75000"/>
                  </a:schemeClr>
                </a:solidFill>
              </a:defRPr>
            </a:lvl1pPr>
          </a:lstStyle>
          <a:p>
            <a:r>
              <a:rPr lang="fi-FI" smtClean="0"/>
              <a:t>DOI: 10.5281/zenodo.3545887</a:t>
            </a:r>
            <a:endParaRPr lang="fi-FI" dirty="0"/>
          </a:p>
        </p:txBody>
      </p:sp>
      <p:sp>
        <p:nvSpPr>
          <p:cNvPr id="12" name="Title Placeholder 11">
            <a:extLst>
              <a:ext uri="{FF2B5EF4-FFF2-40B4-BE49-F238E27FC236}">
                <a16:creationId xmlns:a16="http://schemas.microsoft.com/office/drawing/2014/main" id="{03743BE5-29C0-A94B-962C-58F60464054B}"/>
              </a:ext>
            </a:extLst>
          </p:cNvPr>
          <p:cNvSpPr>
            <a:spLocks noGrp="1"/>
          </p:cNvSpPr>
          <p:nvPr>
            <p:ph type="title"/>
          </p:nvPr>
        </p:nvSpPr>
        <p:spPr>
          <a:xfrm>
            <a:off x="410427" y="911553"/>
            <a:ext cx="10521733" cy="645785"/>
          </a:xfrm>
          <a:prstGeom prst="rect">
            <a:avLst/>
          </a:prstGeom>
        </p:spPr>
        <p:txBody>
          <a:bodyPr vert="horz" lIns="91440" tIns="45720" rIns="91440" bIns="45720" rtlCol="0" anchor="b" anchorCtr="0">
            <a:normAutofit/>
          </a:bodyPr>
          <a:lstStyle/>
          <a:p>
            <a:r>
              <a:rPr lang="fi-FI"/>
              <a:t>Muokkaa perustyyl. napsautt.</a:t>
            </a:r>
            <a:endParaRPr lang="fi-FI" dirty="0"/>
          </a:p>
        </p:txBody>
      </p:sp>
      <p:pic>
        <p:nvPicPr>
          <p:cNvPr id="9" name="Picture 9">
            <a:extLst>
              <a:ext uri="{FF2B5EF4-FFF2-40B4-BE49-F238E27FC236}">
                <a16:creationId xmlns:a16="http://schemas.microsoft.com/office/drawing/2014/main" id="{D8F17548-CD09-A745-82B0-43DA235BE420}"/>
              </a:ext>
            </a:extLst>
          </p:cNvPr>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a:off x="28800" y="36000"/>
            <a:ext cx="1974697" cy="612000"/>
          </a:xfrm>
          <a:prstGeom prst="rect">
            <a:avLst/>
          </a:prstGeom>
        </p:spPr>
      </p:pic>
    </p:spTree>
    <p:extLst>
      <p:ext uri="{BB962C8B-B14F-4D97-AF65-F5344CB8AC3E}">
        <p14:creationId xmlns:p14="http://schemas.microsoft.com/office/powerpoint/2010/main" val="661027825"/>
      </p:ext>
    </p:extLst>
  </p:cSld>
  <p:clrMap bg1="lt1" tx1="dk1" bg2="lt2" tx2="dk2" accent1="accent1" accent2="accent2" accent3="accent3" accent4="accent4" accent5="accent5" accent6="accent6" hlink="hlink" folHlink="folHlink"/>
  <p:sldLayoutIdLst>
    <p:sldLayoutId id="2147483769" r:id="rId1"/>
    <p:sldLayoutId id="2147483781" r:id="rId2"/>
    <p:sldLayoutId id="2147483770" r:id="rId3"/>
    <p:sldLayoutId id="2147483803" r:id="rId4"/>
    <p:sldLayoutId id="2147483772" r:id="rId5"/>
    <p:sldLayoutId id="2147483785" r:id="rId6"/>
    <p:sldLayoutId id="2147483773" r:id="rId7"/>
    <p:sldLayoutId id="2147483786" r:id="rId8"/>
    <p:sldLayoutId id="2147483774" r:id="rId9"/>
    <p:sldLayoutId id="2147483787" r:id="rId10"/>
    <p:sldLayoutId id="2147483775" r:id="rId11"/>
    <p:sldLayoutId id="2147483788" r:id="rId12"/>
    <p:sldLayoutId id="2147483798" r:id="rId13"/>
    <p:sldLayoutId id="2147483776" r:id="rId14"/>
    <p:sldLayoutId id="2147483789" r:id="rId15"/>
    <p:sldLayoutId id="2147483778" r:id="rId16"/>
    <p:sldLayoutId id="2147483795" r:id="rId17"/>
    <p:sldLayoutId id="2147483779" r:id="rId18"/>
    <p:sldLayoutId id="2147483796" r:id="rId19"/>
    <p:sldLayoutId id="2147483777" r:id="rId20"/>
    <p:sldLayoutId id="2147483790" r:id="rId21"/>
    <p:sldLayoutId id="2147483791" r:id="rId22"/>
    <p:sldLayoutId id="2147483780" r:id="rId23"/>
    <p:sldLayoutId id="2147483792" r:id="rId24"/>
    <p:sldLayoutId id="2147483782" r:id="rId25"/>
    <p:sldLayoutId id="2147483800" r:id="rId26"/>
    <p:sldLayoutId id="2147483804" r:id="rId27"/>
    <p:sldLayoutId id="2147483802" r:id="rId28"/>
    <p:sldLayoutId id="2147483805" r:id="rId29"/>
    <p:sldLayoutId id="2147483801" r:id="rId30"/>
    <p:sldLayoutId id="2147483783" r:id="rId31"/>
  </p:sldLayoutIdLst>
  <p:hf sldNum="0" hdr="0" dt="0"/>
  <p:txStyles>
    <p:titleStyle>
      <a:lvl1pPr algn="l" defTabSz="914400" rtl="0" eaLnBrk="1" latinLnBrk="0" hangingPunct="1">
        <a:lnSpc>
          <a:spcPct val="90000"/>
        </a:lnSpc>
        <a:spcBef>
          <a:spcPct val="0"/>
        </a:spcBef>
        <a:buNone/>
        <a:defRPr sz="4000" b="1" i="0" kern="1200">
          <a:solidFill>
            <a:schemeClr val="tx1"/>
          </a:solidFill>
          <a:latin typeface="Arial" panose="020B0604020202020204" pitchFamily="34" charset="0"/>
          <a:ea typeface="+mj-ea"/>
          <a:cs typeface="Arial" panose="020B0604020202020204" pitchFamily="34" charset="0"/>
        </a:defRPr>
      </a:lvl1pPr>
    </p:titleStyle>
    <p:bodyStyle>
      <a:lvl1pPr marL="180975" indent="-180975" algn="l" defTabSz="914400" rtl="0" eaLnBrk="1" latinLnBrk="0" hangingPunct="1">
        <a:lnSpc>
          <a:spcPct val="90000"/>
        </a:lnSpc>
        <a:spcBef>
          <a:spcPts val="1000"/>
        </a:spcBef>
        <a:buFont typeface="Arial" panose="020B0604020202020204" pitchFamily="34" charset="0"/>
        <a:buChar char="•"/>
        <a:tabLst/>
        <a:defRPr sz="2000" kern="1200">
          <a:solidFill>
            <a:schemeClr val="bg2">
              <a:lumMod val="25000"/>
            </a:schemeClr>
          </a:solidFill>
          <a:latin typeface="+mn-lt"/>
          <a:ea typeface="+mn-ea"/>
          <a:cs typeface="+mn-cs"/>
        </a:defRPr>
      </a:lvl1pPr>
      <a:lvl2pPr marL="488950" indent="-174625" algn="l" defTabSz="914400" rtl="0" eaLnBrk="1" latinLnBrk="0" hangingPunct="1">
        <a:lnSpc>
          <a:spcPct val="90000"/>
        </a:lnSpc>
        <a:spcBef>
          <a:spcPts val="500"/>
        </a:spcBef>
        <a:buFont typeface="Arial" panose="020B0604020202020204" pitchFamily="34" charset="0"/>
        <a:buChar char="•"/>
        <a:tabLst/>
        <a:defRPr sz="1800" kern="1200">
          <a:solidFill>
            <a:schemeClr val="bg2">
              <a:lumMod val="25000"/>
            </a:schemeClr>
          </a:solidFill>
          <a:latin typeface="+mn-lt"/>
          <a:ea typeface="+mn-ea"/>
          <a:cs typeface="+mn-cs"/>
        </a:defRPr>
      </a:lvl2pPr>
      <a:lvl3pPr marL="804863" indent="-133350" algn="l" defTabSz="914400" rtl="0" eaLnBrk="1" latinLnBrk="0" hangingPunct="1">
        <a:lnSpc>
          <a:spcPct val="90000"/>
        </a:lnSpc>
        <a:spcBef>
          <a:spcPts val="500"/>
        </a:spcBef>
        <a:buFont typeface="Arial" panose="020B0604020202020204" pitchFamily="34" charset="0"/>
        <a:buChar char="•"/>
        <a:tabLst/>
        <a:defRPr sz="1600" kern="1200">
          <a:solidFill>
            <a:schemeClr val="bg2">
              <a:lumMod val="25000"/>
            </a:schemeClr>
          </a:solidFill>
          <a:latin typeface="+mn-lt"/>
          <a:ea typeface="+mn-ea"/>
          <a:cs typeface="+mn-cs"/>
        </a:defRPr>
      </a:lvl3pPr>
      <a:lvl4pPr marL="1155700" indent="-128588" algn="l" defTabSz="914400" rtl="0" eaLnBrk="1" latinLnBrk="0" hangingPunct="1">
        <a:lnSpc>
          <a:spcPct val="90000"/>
        </a:lnSpc>
        <a:spcBef>
          <a:spcPts val="500"/>
        </a:spcBef>
        <a:buFont typeface="Arial" panose="020B0604020202020204" pitchFamily="34" charset="0"/>
        <a:buChar char="•"/>
        <a:tabLst/>
        <a:defRPr sz="1400" kern="1200">
          <a:solidFill>
            <a:schemeClr val="bg2">
              <a:lumMod val="25000"/>
            </a:schemeClr>
          </a:solidFill>
          <a:latin typeface="+mn-lt"/>
          <a:ea typeface="+mn-ea"/>
          <a:cs typeface="+mn-cs"/>
        </a:defRPr>
      </a:lvl4pPr>
      <a:lvl5pPr marL="1470025" indent="-133350" algn="l" defTabSz="914400" rtl="0" eaLnBrk="1" latinLnBrk="0" hangingPunct="1">
        <a:lnSpc>
          <a:spcPct val="90000"/>
        </a:lnSpc>
        <a:spcBef>
          <a:spcPts val="500"/>
        </a:spcBef>
        <a:buFont typeface="Arial" panose="020B0604020202020204" pitchFamily="34" charset="0"/>
        <a:buChar char="•"/>
        <a:tabLst/>
        <a:defRPr sz="1400" kern="120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73" userDrawn="1">
          <p15:clr>
            <a:srgbClr val="F26B43"/>
          </p15:clr>
        </p15:guide>
        <p15:guide id="2" pos="7605" userDrawn="1">
          <p15:clr>
            <a:srgbClr val="F26B43"/>
          </p15:clr>
        </p15:guide>
        <p15:guide id="3" pos="75" userDrawn="1">
          <p15:clr>
            <a:srgbClr val="F26B43"/>
          </p15:clr>
        </p15:guide>
        <p15:guide id="4" orient="horz" pos="4247" userDrawn="1">
          <p15:clr>
            <a:srgbClr val="F26B43"/>
          </p15:clr>
        </p15:guide>
        <p15:guide id="5" pos="325" userDrawn="1">
          <p15:clr>
            <a:srgbClr val="F26B43"/>
          </p15:clr>
        </p15:guide>
        <p15:guide id="6" orient="horz" pos="4088" userDrawn="1">
          <p15:clr>
            <a:srgbClr val="F26B43"/>
          </p15:clr>
        </p15:guide>
        <p15:guide id="7" pos="6970" userDrawn="1">
          <p15:clr>
            <a:srgbClr val="F26B43"/>
          </p15:clr>
        </p15:guide>
        <p15:guide id="8" orient="horz" pos="346" userDrawn="1">
          <p15:clr>
            <a:srgbClr val="F26B43"/>
          </p15:clr>
        </p15:guide>
        <p15:guide id="9" orient="horz" pos="981" userDrawn="1">
          <p15:clr>
            <a:srgbClr val="F26B43"/>
          </p15:clr>
        </p15:guide>
        <p15:guide id="10" orient="horz" pos="572" userDrawn="1">
          <p15:clr>
            <a:srgbClr val="F26B43"/>
          </p15:clr>
        </p15:guide>
        <p15:guide id="11" orient="horz" pos="1071" userDrawn="1">
          <p15:clr>
            <a:srgbClr val="F26B43"/>
          </p15:clr>
        </p15:guide>
        <p15:guide id="12" pos="733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p:txBody>
          <a:bodyPr/>
          <a:lstStyle/>
          <a:p>
            <a:r>
              <a:rPr lang="fi-FI" b="0" i="1" dirty="0"/>
              <a:t>Avoin lähdekoodi ja ohjelmat</a:t>
            </a:r>
            <a:endParaRPr lang="fi-FI" dirty="0"/>
          </a:p>
        </p:txBody>
      </p:sp>
      <p:sp>
        <p:nvSpPr>
          <p:cNvPr id="3" name="Alaotsikko 2"/>
          <p:cNvSpPr>
            <a:spLocks noGrp="1"/>
          </p:cNvSpPr>
          <p:nvPr>
            <p:ph type="subTitle" idx="1"/>
          </p:nvPr>
        </p:nvSpPr>
        <p:spPr>
          <a:xfrm>
            <a:off x="557589" y="4435973"/>
            <a:ext cx="11083550" cy="1143417"/>
          </a:xfrm>
        </p:spPr>
        <p:txBody>
          <a:bodyPr>
            <a:normAutofit/>
          </a:bodyPr>
          <a:lstStyle/>
          <a:p>
            <a:r>
              <a:rPr lang="fi-FI" dirty="0"/>
              <a:t>Jari Yli-Hietanen </a:t>
            </a:r>
          </a:p>
          <a:p>
            <a:r>
              <a:rPr lang="fi-FI" dirty="0"/>
              <a:t>Lisenssiseminaari </a:t>
            </a:r>
            <a:r>
              <a:rPr lang="fi-FI" dirty="0" smtClean="0"/>
              <a:t>5.11.2019</a:t>
            </a:r>
          </a:p>
        </p:txBody>
      </p:sp>
      <p:sp>
        <p:nvSpPr>
          <p:cNvPr id="4" name="Footer Placeholder 3"/>
          <p:cNvSpPr>
            <a:spLocks noGrp="1"/>
          </p:cNvSpPr>
          <p:nvPr>
            <p:ph type="ftr" sz="quarter" idx="11"/>
          </p:nvPr>
        </p:nvSpPr>
        <p:spPr/>
        <p:txBody>
          <a:bodyPr/>
          <a:lstStyle/>
          <a:p>
            <a:r>
              <a:rPr lang="fi-FI" smtClean="0"/>
              <a:t>DOI: 10.5281/zenodo.3545887</a:t>
            </a:r>
            <a:endParaRPr lang="fi-FI"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1424" y="6193475"/>
            <a:ext cx="1165045" cy="410413"/>
          </a:xfrm>
          <a:prstGeom prst="rect">
            <a:avLst/>
          </a:prstGeom>
        </p:spPr>
      </p:pic>
    </p:spTree>
    <p:extLst>
      <p:ext uri="{BB962C8B-B14F-4D97-AF65-F5344CB8AC3E}">
        <p14:creationId xmlns:p14="http://schemas.microsoft.com/office/powerpoint/2010/main" val="4267190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498E3-B381-8B4D-8083-48A5A6BCA32D}"/>
              </a:ext>
            </a:extLst>
          </p:cNvPr>
          <p:cNvSpPr>
            <a:spLocks noGrp="1"/>
          </p:cNvSpPr>
          <p:nvPr>
            <p:ph type="title"/>
          </p:nvPr>
        </p:nvSpPr>
        <p:spPr/>
        <p:txBody>
          <a:bodyPr/>
          <a:lstStyle/>
          <a:p>
            <a:r>
              <a:rPr lang="fi-FI" dirty="0"/>
              <a:t>Tarttuva lisenssi</a:t>
            </a:r>
          </a:p>
        </p:txBody>
      </p:sp>
      <p:sp>
        <p:nvSpPr>
          <p:cNvPr id="3" name="Content Placeholder 2">
            <a:extLst>
              <a:ext uri="{FF2B5EF4-FFF2-40B4-BE49-F238E27FC236}">
                <a16:creationId xmlns:a16="http://schemas.microsoft.com/office/drawing/2014/main" id="{74525A9B-921C-3B4E-95FE-6F14C653A701}"/>
              </a:ext>
            </a:extLst>
          </p:cNvPr>
          <p:cNvSpPr>
            <a:spLocks noGrp="1"/>
          </p:cNvSpPr>
          <p:nvPr>
            <p:ph idx="1"/>
          </p:nvPr>
        </p:nvSpPr>
        <p:spPr>
          <a:xfrm>
            <a:off x="429991" y="1707297"/>
            <a:ext cx="10515600" cy="2120784"/>
          </a:xfrm>
        </p:spPr>
        <p:txBody>
          <a:bodyPr>
            <a:normAutofit fontScale="92500"/>
          </a:bodyPr>
          <a:lstStyle/>
          <a:p>
            <a:r>
              <a:rPr lang="fi-FI" sz="3200" dirty="0"/>
              <a:t>Johdannaisteokset lisensoitava samalla lisenssillä</a:t>
            </a:r>
          </a:p>
          <a:p>
            <a:r>
              <a:rPr lang="fi-FI" sz="3200" dirty="0"/>
              <a:t>Avoimen lähdekoodin ohjelmistosta ei voi tehdä suljettua</a:t>
            </a:r>
          </a:p>
          <a:p>
            <a:r>
              <a:rPr lang="fi-FI" sz="3200" dirty="0"/>
              <a:t>Esim. GNU General Public</a:t>
            </a:r>
          </a:p>
          <a:p>
            <a:pPr marL="0" indent="0">
              <a:buNone/>
            </a:pPr>
            <a:r>
              <a:rPr lang="fi-FI" sz="3200" dirty="0"/>
              <a:t> –lisenssi (GPL)</a:t>
            </a:r>
          </a:p>
          <a:p>
            <a:endParaRPr lang="fi-FI" dirty="0"/>
          </a:p>
        </p:txBody>
      </p:sp>
      <p:pic>
        <p:nvPicPr>
          <p:cNvPr id="6" name="Picture 5">
            <a:extLst>
              <a:ext uri="{FF2B5EF4-FFF2-40B4-BE49-F238E27FC236}">
                <a16:creationId xmlns:a16="http://schemas.microsoft.com/office/drawing/2014/main" id="{3A613A33-C0C7-4746-BA2A-393D866CD4F8}"/>
              </a:ext>
            </a:extLst>
          </p:cNvPr>
          <p:cNvPicPr>
            <a:picLocks noChangeAspect="1"/>
          </p:cNvPicPr>
          <p:nvPr/>
        </p:nvPicPr>
        <p:blipFill>
          <a:blip r:embed="rId2"/>
          <a:stretch>
            <a:fillRect/>
          </a:stretch>
        </p:blipFill>
        <p:spPr>
          <a:xfrm>
            <a:off x="4726983" y="3409004"/>
            <a:ext cx="7345954" cy="2941092"/>
          </a:xfrm>
          <a:prstGeom prst="rect">
            <a:avLst/>
          </a:prstGeom>
        </p:spPr>
      </p:pic>
      <p:sp>
        <p:nvSpPr>
          <p:cNvPr id="9" name="TextBox 8">
            <a:extLst>
              <a:ext uri="{FF2B5EF4-FFF2-40B4-BE49-F238E27FC236}">
                <a16:creationId xmlns:a16="http://schemas.microsoft.com/office/drawing/2014/main" id="{5E6B44A9-EB5A-0545-B95C-9681E6AA5EDD}"/>
              </a:ext>
            </a:extLst>
          </p:cNvPr>
          <p:cNvSpPr txBox="1"/>
          <p:nvPr/>
        </p:nvSpPr>
        <p:spPr>
          <a:xfrm>
            <a:off x="604684" y="5765321"/>
            <a:ext cx="4122299" cy="584775"/>
          </a:xfrm>
          <a:prstGeom prst="rect">
            <a:avLst/>
          </a:prstGeom>
          <a:noFill/>
        </p:spPr>
        <p:txBody>
          <a:bodyPr wrap="square" rtlCol="0">
            <a:spAutoFit/>
          </a:bodyPr>
          <a:lstStyle/>
          <a:p>
            <a:r>
              <a:rPr lang="fi-FI" sz="1600" dirty="0" err="1">
                <a:solidFill>
                  <a:schemeClr val="accent6">
                    <a:lumMod val="10000"/>
                  </a:schemeClr>
                </a:solidFill>
              </a:rPr>
              <a:t>Photographer</a:t>
            </a:r>
            <a:r>
              <a:rPr lang="fi-FI" sz="1600" dirty="0">
                <a:solidFill>
                  <a:schemeClr val="accent6">
                    <a:lumMod val="10000"/>
                  </a:schemeClr>
                </a:solidFill>
              </a:rPr>
              <a:t>: Ryan </a:t>
            </a:r>
            <a:r>
              <a:rPr lang="fi-FI" sz="1600" dirty="0" err="1">
                <a:solidFill>
                  <a:schemeClr val="accent6">
                    <a:lumMod val="10000"/>
                  </a:schemeClr>
                </a:solidFill>
              </a:rPr>
              <a:t>McGuire</a:t>
            </a:r>
            <a:r>
              <a:rPr lang="fi-FI" sz="1600" dirty="0">
                <a:solidFill>
                  <a:schemeClr val="accent6">
                    <a:lumMod val="10000"/>
                  </a:schemeClr>
                </a:solidFill>
              </a:rPr>
              <a:t>, </a:t>
            </a:r>
            <a:r>
              <a:rPr lang="fi-FI" sz="1600" dirty="0" err="1">
                <a:solidFill>
                  <a:schemeClr val="accent6">
                    <a:lumMod val="10000"/>
                  </a:schemeClr>
                </a:solidFill>
              </a:rPr>
              <a:t>https</a:t>
            </a:r>
            <a:r>
              <a:rPr lang="fi-FI" sz="1600" dirty="0">
                <a:solidFill>
                  <a:schemeClr val="accent6">
                    <a:lumMod val="10000"/>
                  </a:schemeClr>
                </a:solidFill>
              </a:rPr>
              <a:t>://</a:t>
            </a:r>
            <a:r>
              <a:rPr lang="fi-FI" sz="1600" dirty="0" err="1">
                <a:solidFill>
                  <a:schemeClr val="accent6">
                    <a:lumMod val="10000"/>
                  </a:schemeClr>
                </a:solidFill>
              </a:rPr>
              <a:t>stocksnap.io</a:t>
            </a:r>
            <a:r>
              <a:rPr lang="fi-FI" sz="1600" dirty="0">
                <a:solidFill>
                  <a:schemeClr val="accent6">
                    <a:lumMod val="10000"/>
                  </a:schemeClr>
                </a:solidFill>
              </a:rPr>
              <a:t>/</a:t>
            </a:r>
            <a:r>
              <a:rPr lang="fi-FI" sz="1600" dirty="0" err="1">
                <a:solidFill>
                  <a:schemeClr val="accent6">
                    <a:lumMod val="10000"/>
                  </a:schemeClr>
                </a:solidFill>
              </a:rPr>
              <a:t>photo</a:t>
            </a:r>
            <a:r>
              <a:rPr lang="fi-FI" sz="1600" dirty="0">
                <a:solidFill>
                  <a:schemeClr val="accent6">
                    <a:lumMod val="10000"/>
                  </a:schemeClr>
                </a:solidFill>
              </a:rPr>
              <a:t>/780C6B686</a:t>
            </a:r>
          </a:p>
        </p:txBody>
      </p:sp>
      <p:sp>
        <p:nvSpPr>
          <p:cNvPr id="5" name="Footer Placeholder 4"/>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724417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F745F-C11C-D742-9D38-6A07B5D213D0}"/>
              </a:ext>
            </a:extLst>
          </p:cNvPr>
          <p:cNvSpPr>
            <a:spLocks noGrp="1"/>
          </p:cNvSpPr>
          <p:nvPr>
            <p:ph type="title"/>
          </p:nvPr>
        </p:nvSpPr>
        <p:spPr>
          <a:xfrm>
            <a:off x="460391" y="2960176"/>
            <a:ext cx="11612545" cy="869313"/>
          </a:xfrm>
        </p:spPr>
        <p:txBody>
          <a:bodyPr>
            <a:normAutofit/>
          </a:bodyPr>
          <a:lstStyle/>
          <a:p>
            <a:pPr algn="ctr"/>
            <a:r>
              <a:rPr lang="fi-FI" dirty="0"/>
              <a:t>Lisenssi = lupa käyttää</a:t>
            </a:r>
          </a:p>
        </p:txBody>
      </p:sp>
      <p:sp>
        <p:nvSpPr>
          <p:cNvPr id="3" name="Footer Placeholder 2"/>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2149412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F745F-C11C-D742-9D38-6A07B5D213D0}"/>
              </a:ext>
            </a:extLst>
          </p:cNvPr>
          <p:cNvSpPr>
            <a:spLocks noGrp="1"/>
          </p:cNvSpPr>
          <p:nvPr>
            <p:ph type="title"/>
          </p:nvPr>
        </p:nvSpPr>
        <p:spPr>
          <a:xfrm>
            <a:off x="475890" y="2464229"/>
            <a:ext cx="11597047" cy="1597735"/>
          </a:xfrm>
        </p:spPr>
        <p:txBody>
          <a:bodyPr>
            <a:normAutofit fontScale="90000"/>
          </a:bodyPr>
          <a:lstStyle/>
          <a:p>
            <a:pPr algn="ctr"/>
            <a:r>
              <a:rPr lang="fi-FI" dirty="0"/>
              <a:t>Ilmaiseksi ladattavissa </a:t>
            </a:r>
            <a:br>
              <a:rPr lang="fi-FI" dirty="0"/>
            </a:br>
            <a:r>
              <a:rPr lang="fi-FI" dirty="0"/>
              <a:t> ≠ </a:t>
            </a:r>
            <a:br>
              <a:rPr lang="fi-FI" dirty="0"/>
            </a:br>
            <a:r>
              <a:rPr lang="fi-FI" dirty="0"/>
              <a:t>vapaasti käytettävissä </a:t>
            </a:r>
          </a:p>
        </p:txBody>
      </p:sp>
      <p:sp>
        <p:nvSpPr>
          <p:cNvPr id="3" name="Footer Placeholder 2"/>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52387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8C8A08-F226-8045-AA7F-806DBDF6BC16}"/>
              </a:ext>
            </a:extLst>
          </p:cNvPr>
          <p:cNvSpPr txBox="1"/>
          <p:nvPr/>
        </p:nvSpPr>
        <p:spPr>
          <a:xfrm>
            <a:off x="961901" y="973777"/>
            <a:ext cx="10664042" cy="4524315"/>
          </a:xfrm>
          <a:prstGeom prst="rect">
            <a:avLst/>
          </a:prstGeom>
          <a:noFill/>
        </p:spPr>
        <p:txBody>
          <a:bodyPr wrap="square" rtlCol="0">
            <a:spAutoFit/>
          </a:bodyPr>
          <a:lstStyle/>
          <a:p>
            <a:r>
              <a:rPr lang="fi-FI" dirty="0">
                <a:solidFill>
                  <a:schemeClr val="accent6">
                    <a:lumMod val="10000"/>
                  </a:schemeClr>
                </a:solidFill>
              </a:rPr>
              <a:t>Copyright (c) &lt;</a:t>
            </a:r>
            <a:r>
              <a:rPr lang="fi-FI" dirty="0" err="1">
                <a:solidFill>
                  <a:schemeClr val="accent6">
                    <a:lumMod val="10000"/>
                  </a:schemeClr>
                </a:solidFill>
              </a:rPr>
              <a:t>year</a:t>
            </a:r>
            <a:r>
              <a:rPr lang="fi-FI" dirty="0">
                <a:solidFill>
                  <a:schemeClr val="accent6">
                    <a:lumMod val="10000"/>
                  </a:schemeClr>
                </a:solidFill>
              </a:rPr>
              <a:t>&gt; &lt;copyright </a:t>
            </a:r>
            <a:r>
              <a:rPr lang="fi-FI" dirty="0" err="1">
                <a:solidFill>
                  <a:schemeClr val="accent6">
                    <a:lumMod val="10000"/>
                  </a:schemeClr>
                </a:solidFill>
              </a:rPr>
              <a:t>holders</a:t>
            </a:r>
            <a:r>
              <a:rPr lang="fi-FI" dirty="0">
                <a:solidFill>
                  <a:schemeClr val="accent6">
                    <a:lumMod val="10000"/>
                  </a:schemeClr>
                </a:solidFill>
              </a:rPr>
              <a:t>&gt; </a:t>
            </a:r>
          </a:p>
          <a:p>
            <a:endParaRPr lang="fi-FI" dirty="0">
              <a:solidFill>
                <a:schemeClr val="accent6">
                  <a:lumMod val="10000"/>
                </a:schemeClr>
              </a:solidFill>
            </a:endParaRPr>
          </a:p>
          <a:p>
            <a:r>
              <a:rPr lang="fi-FI" dirty="0" err="1">
                <a:solidFill>
                  <a:schemeClr val="accent6">
                    <a:lumMod val="10000"/>
                  </a:schemeClr>
                </a:solidFill>
              </a:rPr>
              <a:t>Permission</a:t>
            </a:r>
            <a:r>
              <a:rPr lang="fi-FI" dirty="0">
                <a:solidFill>
                  <a:schemeClr val="accent6">
                    <a:lumMod val="10000"/>
                  </a:schemeClr>
                </a:solidFill>
              </a:rPr>
              <a:t> is </a:t>
            </a:r>
            <a:r>
              <a:rPr lang="fi-FI" dirty="0" err="1">
                <a:solidFill>
                  <a:schemeClr val="accent6">
                    <a:lumMod val="10000"/>
                  </a:schemeClr>
                </a:solidFill>
              </a:rPr>
              <a:t>hereby</a:t>
            </a:r>
            <a:r>
              <a:rPr lang="fi-FI" dirty="0">
                <a:solidFill>
                  <a:schemeClr val="accent6">
                    <a:lumMod val="10000"/>
                  </a:schemeClr>
                </a:solidFill>
              </a:rPr>
              <a:t> </a:t>
            </a:r>
            <a:r>
              <a:rPr lang="fi-FI" dirty="0" err="1">
                <a:solidFill>
                  <a:schemeClr val="accent6">
                    <a:lumMod val="10000"/>
                  </a:schemeClr>
                </a:solidFill>
              </a:rPr>
              <a:t>granted</a:t>
            </a:r>
            <a:r>
              <a:rPr lang="fi-FI" dirty="0">
                <a:solidFill>
                  <a:schemeClr val="accent6">
                    <a:lumMod val="10000"/>
                  </a:schemeClr>
                </a:solidFill>
              </a:rPr>
              <a:t>, </a:t>
            </a:r>
            <a:r>
              <a:rPr lang="fi-FI" dirty="0" err="1">
                <a:solidFill>
                  <a:schemeClr val="accent6">
                    <a:lumMod val="10000"/>
                  </a:schemeClr>
                </a:solidFill>
              </a:rPr>
              <a:t>free</a:t>
            </a:r>
            <a:r>
              <a:rPr lang="fi-FI" dirty="0">
                <a:solidFill>
                  <a:schemeClr val="accent6">
                    <a:lumMod val="10000"/>
                  </a:schemeClr>
                </a:solidFill>
              </a:rPr>
              <a:t> of </a:t>
            </a:r>
            <a:r>
              <a:rPr lang="fi-FI" dirty="0" err="1">
                <a:solidFill>
                  <a:schemeClr val="accent6">
                    <a:lumMod val="10000"/>
                  </a:schemeClr>
                </a:solidFill>
              </a:rPr>
              <a:t>charge</a:t>
            </a:r>
            <a:r>
              <a:rPr lang="fi-FI" dirty="0">
                <a:solidFill>
                  <a:schemeClr val="accent6">
                    <a:lumMod val="10000"/>
                  </a:schemeClr>
                </a:solidFill>
              </a:rPr>
              <a:t>, to </a:t>
            </a:r>
            <a:r>
              <a:rPr lang="fi-FI" dirty="0" err="1">
                <a:solidFill>
                  <a:schemeClr val="accent6">
                    <a:lumMod val="10000"/>
                  </a:schemeClr>
                </a:solidFill>
              </a:rPr>
              <a:t>any</a:t>
            </a:r>
            <a:r>
              <a:rPr lang="fi-FI" dirty="0">
                <a:solidFill>
                  <a:schemeClr val="accent6">
                    <a:lumMod val="10000"/>
                  </a:schemeClr>
                </a:solidFill>
              </a:rPr>
              <a:t> person </a:t>
            </a:r>
            <a:r>
              <a:rPr lang="fi-FI" dirty="0" err="1">
                <a:solidFill>
                  <a:schemeClr val="accent6">
                    <a:lumMod val="10000"/>
                  </a:schemeClr>
                </a:solidFill>
              </a:rPr>
              <a:t>obtaining</a:t>
            </a:r>
            <a:r>
              <a:rPr lang="fi-FI" dirty="0">
                <a:solidFill>
                  <a:schemeClr val="accent6">
                    <a:lumMod val="10000"/>
                  </a:schemeClr>
                </a:solidFill>
              </a:rPr>
              <a:t> a copy of </a:t>
            </a:r>
            <a:r>
              <a:rPr lang="fi-FI" dirty="0" err="1">
                <a:solidFill>
                  <a:schemeClr val="accent6">
                    <a:lumMod val="10000"/>
                  </a:schemeClr>
                </a:solidFill>
              </a:rPr>
              <a:t>this</a:t>
            </a:r>
            <a:r>
              <a:rPr lang="fi-FI" dirty="0">
                <a:solidFill>
                  <a:schemeClr val="accent6">
                    <a:lumMod val="10000"/>
                  </a:schemeClr>
                </a:solidFill>
              </a:rPr>
              <a:t> software and </a:t>
            </a:r>
            <a:r>
              <a:rPr lang="fi-FI" dirty="0" err="1">
                <a:solidFill>
                  <a:schemeClr val="accent6">
                    <a:lumMod val="10000"/>
                  </a:schemeClr>
                </a:solidFill>
              </a:rPr>
              <a:t>associated</a:t>
            </a:r>
            <a:r>
              <a:rPr lang="fi-FI" dirty="0">
                <a:solidFill>
                  <a:schemeClr val="accent6">
                    <a:lumMod val="10000"/>
                  </a:schemeClr>
                </a:solidFill>
              </a:rPr>
              <a:t> </a:t>
            </a:r>
            <a:r>
              <a:rPr lang="fi-FI" dirty="0" err="1">
                <a:solidFill>
                  <a:schemeClr val="accent6">
                    <a:lumMod val="10000"/>
                  </a:schemeClr>
                </a:solidFill>
              </a:rPr>
              <a:t>documentation</a:t>
            </a:r>
            <a:r>
              <a:rPr lang="fi-FI" dirty="0">
                <a:solidFill>
                  <a:schemeClr val="accent6">
                    <a:lumMod val="10000"/>
                  </a:schemeClr>
                </a:solidFill>
              </a:rPr>
              <a:t> </a:t>
            </a:r>
            <a:r>
              <a:rPr lang="fi-FI" dirty="0" err="1">
                <a:solidFill>
                  <a:schemeClr val="accent6">
                    <a:lumMod val="10000"/>
                  </a:schemeClr>
                </a:solidFill>
              </a:rPr>
              <a:t>files</a:t>
            </a:r>
            <a:r>
              <a:rPr lang="fi-FI" dirty="0">
                <a:solidFill>
                  <a:schemeClr val="accent6">
                    <a:lumMod val="10000"/>
                  </a:schemeClr>
                </a:solidFill>
              </a:rPr>
              <a:t> (</a:t>
            </a:r>
            <a:r>
              <a:rPr lang="fi-FI" dirty="0" err="1">
                <a:solidFill>
                  <a:schemeClr val="accent6">
                    <a:lumMod val="10000"/>
                  </a:schemeClr>
                </a:solidFill>
              </a:rPr>
              <a:t>the</a:t>
            </a:r>
            <a:r>
              <a:rPr lang="fi-FI" dirty="0">
                <a:solidFill>
                  <a:schemeClr val="accent6">
                    <a:lumMod val="10000"/>
                  </a:schemeClr>
                </a:solidFill>
              </a:rPr>
              <a:t> "Software"), to </a:t>
            </a:r>
            <a:r>
              <a:rPr lang="fi-FI" dirty="0" err="1">
                <a:solidFill>
                  <a:schemeClr val="accent6">
                    <a:lumMod val="10000"/>
                  </a:schemeClr>
                </a:solidFill>
              </a:rPr>
              <a:t>deal</a:t>
            </a:r>
            <a:r>
              <a:rPr lang="fi-FI" dirty="0">
                <a:solidFill>
                  <a:schemeClr val="accent6">
                    <a:lumMod val="10000"/>
                  </a:schemeClr>
                </a:solidFill>
              </a:rPr>
              <a:t> in </a:t>
            </a:r>
            <a:r>
              <a:rPr lang="fi-FI" dirty="0" err="1">
                <a:solidFill>
                  <a:schemeClr val="accent6">
                    <a:lumMod val="10000"/>
                  </a:schemeClr>
                </a:solidFill>
              </a:rPr>
              <a:t>the</a:t>
            </a:r>
            <a:r>
              <a:rPr lang="fi-FI" dirty="0">
                <a:solidFill>
                  <a:schemeClr val="accent6">
                    <a:lumMod val="10000"/>
                  </a:schemeClr>
                </a:solidFill>
              </a:rPr>
              <a:t> Software </a:t>
            </a:r>
            <a:r>
              <a:rPr lang="fi-FI" dirty="0" err="1">
                <a:solidFill>
                  <a:schemeClr val="accent6">
                    <a:lumMod val="10000"/>
                  </a:schemeClr>
                </a:solidFill>
              </a:rPr>
              <a:t>without</a:t>
            </a:r>
            <a:r>
              <a:rPr lang="fi-FI" dirty="0">
                <a:solidFill>
                  <a:schemeClr val="accent6">
                    <a:lumMod val="10000"/>
                  </a:schemeClr>
                </a:solidFill>
              </a:rPr>
              <a:t> </a:t>
            </a:r>
            <a:r>
              <a:rPr lang="fi-FI" dirty="0" err="1">
                <a:solidFill>
                  <a:schemeClr val="accent6">
                    <a:lumMod val="10000"/>
                  </a:schemeClr>
                </a:solidFill>
              </a:rPr>
              <a:t>restriction</a:t>
            </a:r>
            <a:r>
              <a:rPr lang="fi-FI" dirty="0">
                <a:solidFill>
                  <a:schemeClr val="accent6">
                    <a:lumMod val="10000"/>
                  </a:schemeClr>
                </a:solidFill>
              </a:rPr>
              <a:t>, </a:t>
            </a:r>
            <a:r>
              <a:rPr lang="fi-FI" dirty="0" err="1">
                <a:solidFill>
                  <a:schemeClr val="accent6">
                    <a:lumMod val="10000"/>
                  </a:schemeClr>
                </a:solidFill>
              </a:rPr>
              <a:t>including</a:t>
            </a:r>
            <a:r>
              <a:rPr lang="fi-FI" dirty="0">
                <a:solidFill>
                  <a:schemeClr val="accent6">
                    <a:lumMod val="10000"/>
                  </a:schemeClr>
                </a:solidFill>
              </a:rPr>
              <a:t> </a:t>
            </a:r>
            <a:r>
              <a:rPr lang="fi-FI" dirty="0" err="1">
                <a:solidFill>
                  <a:schemeClr val="accent6">
                    <a:lumMod val="10000"/>
                  </a:schemeClr>
                </a:solidFill>
              </a:rPr>
              <a:t>without</a:t>
            </a:r>
            <a:r>
              <a:rPr lang="fi-FI" dirty="0">
                <a:solidFill>
                  <a:schemeClr val="accent6">
                    <a:lumMod val="10000"/>
                  </a:schemeClr>
                </a:solidFill>
              </a:rPr>
              <a:t> </a:t>
            </a:r>
            <a:r>
              <a:rPr lang="fi-FI" dirty="0" err="1">
                <a:solidFill>
                  <a:schemeClr val="accent6">
                    <a:lumMod val="10000"/>
                  </a:schemeClr>
                </a:solidFill>
              </a:rPr>
              <a:t>limitation</a:t>
            </a:r>
            <a:r>
              <a:rPr lang="fi-FI" dirty="0">
                <a:solidFill>
                  <a:schemeClr val="accent6">
                    <a:lumMod val="10000"/>
                  </a:schemeClr>
                </a:solidFill>
              </a:rPr>
              <a:t> </a:t>
            </a:r>
            <a:r>
              <a:rPr lang="fi-FI" dirty="0" err="1">
                <a:solidFill>
                  <a:schemeClr val="accent6">
                    <a:lumMod val="10000"/>
                  </a:schemeClr>
                </a:solidFill>
              </a:rPr>
              <a:t>the</a:t>
            </a:r>
            <a:r>
              <a:rPr lang="fi-FI" dirty="0">
                <a:solidFill>
                  <a:schemeClr val="accent6">
                    <a:lumMod val="10000"/>
                  </a:schemeClr>
                </a:solidFill>
              </a:rPr>
              <a:t> </a:t>
            </a:r>
            <a:r>
              <a:rPr lang="fi-FI" dirty="0" err="1">
                <a:solidFill>
                  <a:schemeClr val="accent6">
                    <a:lumMod val="10000"/>
                  </a:schemeClr>
                </a:solidFill>
              </a:rPr>
              <a:t>rights</a:t>
            </a:r>
            <a:r>
              <a:rPr lang="fi-FI" dirty="0">
                <a:solidFill>
                  <a:schemeClr val="accent6">
                    <a:lumMod val="10000"/>
                  </a:schemeClr>
                </a:solidFill>
              </a:rPr>
              <a:t> to </a:t>
            </a:r>
            <a:r>
              <a:rPr lang="fi-FI" dirty="0" err="1">
                <a:solidFill>
                  <a:schemeClr val="accent6">
                    <a:lumMod val="10000"/>
                  </a:schemeClr>
                </a:solidFill>
              </a:rPr>
              <a:t>use</a:t>
            </a:r>
            <a:r>
              <a:rPr lang="fi-FI" dirty="0">
                <a:solidFill>
                  <a:schemeClr val="accent6">
                    <a:lumMod val="10000"/>
                  </a:schemeClr>
                </a:solidFill>
              </a:rPr>
              <a:t>, copy, </a:t>
            </a:r>
            <a:r>
              <a:rPr lang="fi-FI" dirty="0" err="1">
                <a:solidFill>
                  <a:schemeClr val="accent6">
                    <a:lumMod val="10000"/>
                  </a:schemeClr>
                </a:solidFill>
              </a:rPr>
              <a:t>modify</a:t>
            </a:r>
            <a:r>
              <a:rPr lang="fi-FI" dirty="0">
                <a:solidFill>
                  <a:schemeClr val="accent6">
                    <a:lumMod val="10000"/>
                  </a:schemeClr>
                </a:solidFill>
              </a:rPr>
              <a:t>, </a:t>
            </a:r>
            <a:r>
              <a:rPr lang="fi-FI" dirty="0" err="1">
                <a:solidFill>
                  <a:schemeClr val="accent6">
                    <a:lumMod val="10000"/>
                  </a:schemeClr>
                </a:solidFill>
              </a:rPr>
              <a:t>merge</a:t>
            </a:r>
            <a:r>
              <a:rPr lang="fi-FI" dirty="0">
                <a:solidFill>
                  <a:schemeClr val="accent6">
                    <a:lumMod val="10000"/>
                  </a:schemeClr>
                </a:solidFill>
              </a:rPr>
              <a:t>, </a:t>
            </a:r>
            <a:r>
              <a:rPr lang="fi-FI" dirty="0" err="1">
                <a:solidFill>
                  <a:schemeClr val="accent6">
                    <a:lumMod val="10000"/>
                  </a:schemeClr>
                </a:solidFill>
              </a:rPr>
              <a:t>publish</a:t>
            </a:r>
            <a:r>
              <a:rPr lang="fi-FI" dirty="0">
                <a:solidFill>
                  <a:schemeClr val="accent6">
                    <a:lumMod val="10000"/>
                  </a:schemeClr>
                </a:solidFill>
              </a:rPr>
              <a:t>, </a:t>
            </a:r>
            <a:r>
              <a:rPr lang="fi-FI" dirty="0" err="1">
                <a:solidFill>
                  <a:schemeClr val="accent6">
                    <a:lumMod val="10000"/>
                  </a:schemeClr>
                </a:solidFill>
              </a:rPr>
              <a:t>distribute</a:t>
            </a:r>
            <a:r>
              <a:rPr lang="fi-FI" dirty="0">
                <a:solidFill>
                  <a:schemeClr val="accent6">
                    <a:lumMod val="10000"/>
                  </a:schemeClr>
                </a:solidFill>
              </a:rPr>
              <a:t>, </a:t>
            </a:r>
            <a:r>
              <a:rPr lang="fi-FI" dirty="0" err="1">
                <a:solidFill>
                  <a:schemeClr val="accent6">
                    <a:lumMod val="10000"/>
                  </a:schemeClr>
                </a:solidFill>
              </a:rPr>
              <a:t>sublicense</a:t>
            </a:r>
            <a:r>
              <a:rPr lang="fi-FI" dirty="0">
                <a:solidFill>
                  <a:schemeClr val="accent6">
                    <a:lumMod val="10000"/>
                  </a:schemeClr>
                </a:solidFill>
              </a:rPr>
              <a:t>, and/</a:t>
            </a:r>
            <a:r>
              <a:rPr lang="fi-FI" dirty="0" err="1">
                <a:solidFill>
                  <a:schemeClr val="accent6">
                    <a:lumMod val="10000"/>
                  </a:schemeClr>
                </a:solidFill>
              </a:rPr>
              <a:t>or</a:t>
            </a:r>
            <a:r>
              <a:rPr lang="fi-FI" dirty="0">
                <a:solidFill>
                  <a:schemeClr val="accent6">
                    <a:lumMod val="10000"/>
                  </a:schemeClr>
                </a:solidFill>
              </a:rPr>
              <a:t> </a:t>
            </a:r>
            <a:r>
              <a:rPr lang="fi-FI" dirty="0" err="1">
                <a:solidFill>
                  <a:schemeClr val="accent6">
                    <a:lumMod val="10000"/>
                  </a:schemeClr>
                </a:solidFill>
              </a:rPr>
              <a:t>sell</a:t>
            </a:r>
            <a:r>
              <a:rPr lang="fi-FI" dirty="0">
                <a:solidFill>
                  <a:schemeClr val="accent6">
                    <a:lumMod val="10000"/>
                  </a:schemeClr>
                </a:solidFill>
              </a:rPr>
              <a:t> </a:t>
            </a:r>
            <a:r>
              <a:rPr lang="fi-FI" dirty="0" err="1">
                <a:solidFill>
                  <a:schemeClr val="accent6">
                    <a:lumMod val="10000"/>
                  </a:schemeClr>
                </a:solidFill>
              </a:rPr>
              <a:t>copies</a:t>
            </a:r>
            <a:r>
              <a:rPr lang="fi-FI" dirty="0">
                <a:solidFill>
                  <a:schemeClr val="accent6">
                    <a:lumMod val="10000"/>
                  </a:schemeClr>
                </a:solidFill>
              </a:rPr>
              <a:t> of </a:t>
            </a:r>
            <a:r>
              <a:rPr lang="fi-FI" dirty="0" err="1">
                <a:solidFill>
                  <a:schemeClr val="accent6">
                    <a:lumMod val="10000"/>
                  </a:schemeClr>
                </a:solidFill>
              </a:rPr>
              <a:t>the</a:t>
            </a:r>
            <a:r>
              <a:rPr lang="fi-FI" dirty="0">
                <a:solidFill>
                  <a:schemeClr val="accent6">
                    <a:lumMod val="10000"/>
                  </a:schemeClr>
                </a:solidFill>
              </a:rPr>
              <a:t> Software, and to permit </a:t>
            </a:r>
            <a:r>
              <a:rPr lang="fi-FI" dirty="0" err="1">
                <a:solidFill>
                  <a:schemeClr val="accent6">
                    <a:lumMod val="10000"/>
                  </a:schemeClr>
                </a:solidFill>
              </a:rPr>
              <a:t>persons</a:t>
            </a:r>
            <a:r>
              <a:rPr lang="fi-FI" dirty="0">
                <a:solidFill>
                  <a:schemeClr val="accent6">
                    <a:lumMod val="10000"/>
                  </a:schemeClr>
                </a:solidFill>
              </a:rPr>
              <a:t> to </a:t>
            </a:r>
            <a:r>
              <a:rPr lang="fi-FI" dirty="0" err="1">
                <a:solidFill>
                  <a:schemeClr val="accent6">
                    <a:lumMod val="10000"/>
                  </a:schemeClr>
                </a:solidFill>
              </a:rPr>
              <a:t>whom</a:t>
            </a:r>
            <a:r>
              <a:rPr lang="fi-FI" dirty="0">
                <a:solidFill>
                  <a:schemeClr val="accent6">
                    <a:lumMod val="10000"/>
                  </a:schemeClr>
                </a:solidFill>
              </a:rPr>
              <a:t> </a:t>
            </a:r>
            <a:r>
              <a:rPr lang="fi-FI" dirty="0" err="1">
                <a:solidFill>
                  <a:schemeClr val="accent6">
                    <a:lumMod val="10000"/>
                  </a:schemeClr>
                </a:solidFill>
              </a:rPr>
              <a:t>the</a:t>
            </a:r>
            <a:r>
              <a:rPr lang="fi-FI" dirty="0">
                <a:solidFill>
                  <a:schemeClr val="accent6">
                    <a:lumMod val="10000"/>
                  </a:schemeClr>
                </a:solidFill>
              </a:rPr>
              <a:t> Software is </a:t>
            </a:r>
            <a:r>
              <a:rPr lang="fi-FI" dirty="0" err="1">
                <a:solidFill>
                  <a:schemeClr val="accent6">
                    <a:lumMod val="10000"/>
                  </a:schemeClr>
                </a:solidFill>
              </a:rPr>
              <a:t>furnished</a:t>
            </a:r>
            <a:r>
              <a:rPr lang="fi-FI" dirty="0">
                <a:solidFill>
                  <a:schemeClr val="accent6">
                    <a:lumMod val="10000"/>
                  </a:schemeClr>
                </a:solidFill>
              </a:rPr>
              <a:t> to </a:t>
            </a:r>
            <a:r>
              <a:rPr lang="fi-FI" dirty="0" err="1">
                <a:solidFill>
                  <a:schemeClr val="accent6">
                    <a:lumMod val="10000"/>
                  </a:schemeClr>
                </a:solidFill>
              </a:rPr>
              <a:t>do</a:t>
            </a:r>
            <a:r>
              <a:rPr lang="fi-FI" dirty="0">
                <a:solidFill>
                  <a:schemeClr val="accent6">
                    <a:lumMod val="10000"/>
                  </a:schemeClr>
                </a:solidFill>
              </a:rPr>
              <a:t> </a:t>
            </a:r>
            <a:r>
              <a:rPr lang="fi-FI" dirty="0" err="1">
                <a:solidFill>
                  <a:schemeClr val="accent6">
                    <a:lumMod val="10000"/>
                  </a:schemeClr>
                </a:solidFill>
              </a:rPr>
              <a:t>so</a:t>
            </a:r>
            <a:r>
              <a:rPr lang="fi-FI" dirty="0">
                <a:solidFill>
                  <a:schemeClr val="accent6">
                    <a:lumMod val="10000"/>
                  </a:schemeClr>
                </a:solidFill>
              </a:rPr>
              <a:t>, </a:t>
            </a:r>
            <a:r>
              <a:rPr lang="fi-FI" dirty="0" err="1">
                <a:solidFill>
                  <a:schemeClr val="accent6">
                    <a:lumMod val="10000"/>
                  </a:schemeClr>
                </a:solidFill>
              </a:rPr>
              <a:t>subject</a:t>
            </a:r>
            <a:r>
              <a:rPr lang="fi-FI" dirty="0">
                <a:solidFill>
                  <a:schemeClr val="accent6">
                    <a:lumMod val="10000"/>
                  </a:schemeClr>
                </a:solidFill>
              </a:rPr>
              <a:t> to </a:t>
            </a:r>
            <a:r>
              <a:rPr lang="fi-FI" dirty="0" err="1">
                <a:solidFill>
                  <a:schemeClr val="accent6">
                    <a:lumMod val="10000"/>
                  </a:schemeClr>
                </a:solidFill>
              </a:rPr>
              <a:t>the</a:t>
            </a:r>
            <a:r>
              <a:rPr lang="fi-FI" dirty="0">
                <a:solidFill>
                  <a:schemeClr val="accent6">
                    <a:lumMod val="10000"/>
                  </a:schemeClr>
                </a:solidFill>
              </a:rPr>
              <a:t> </a:t>
            </a:r>
            <a:r>
              <a:rPr lang="fi-FI" dirty="0" err="1">
                <a:solidFill>
                  <a:schemeClr val="accent6">
                    <a:lumMod val="10000"/>
                  </a:schemeClr>
                </a:solidFill>
              </a:rPr>
              <a:t>following</a:t>
            </a:r>
            <a:r>
              <a:rPr lang="fi-FI" dirty="0">
                <a:solidFill>
                  <a:schemeClr val="accent6">
                    <a:lumMod val="10000"/>
                  </a:schemeClr>
                </a:solidFill>
              </a:rPr>
              <a:t> </a:t>
            </a:r>
            <a:r>
              <a:rPr lang="fi-FI" dirty="0" err="1">
                <a:solidFill>
                  <a:schemeClr val="accent6">
                    <a:lumMod val="10000"/>
                  </a:schemeClr>
                </a:solidFill>
              </a:rPr>
              <a:t>conditions</a:t>
            </a:r>
            <a:r>
              <a:rPr lang="fi-FI" dirty="0">
                <a:solidFill>
                  <a:schemeClr val="accent6">
                    <a:lumMod val="10000"/>
                  </a:schemeClr>
                </a:solidFill>
              </a:rPr>
              <a:t>: </a:t>
            </a:r>
            <a:r>
              <a:rPr lang="fi-FI" dirty="0" err="1">
                <a:solidFill>
                  <a:schemeClr val="accent6">
                    <a:lumMod val="10000"/>
                  </a:schemeClr>
                </a:solidFill>
              </a:rPr>
              <a:t>The</a:t>
            </a:r>
            <a:r>
              <a:rPr lang="fi-FI" dirty="0">
                <a:solidFill>
                  <a:schemeClr val="accent6">
                    <a:lumMod val="10000"/>
                  </a:schemeClr>
                </a:solidFill>
              </a:rPr>
              <a:t> </a:t>
            </a:r>
            <a:r>
              <a:rPr lang="fi-FI" dirty="0" err="1">
                <a:solidFill>
                  <a:schemeClr val="accent6">
                    <a:lumMod val="10000"/>
                  </a:schemeClr>
                </a:solidFill>
              </a:rPr>
              <a:t>above</a:t>
            </a:r>
            <a:r>
              <a:rPr lang="fi-FI" dirty="0">
                <a:solidFill>
                  <a:schemeClr val="accent6">
                    <a:lumMod val="10000"/>
                  </a:schemeClr>
                </a:solidFill>
              </a:rPr>
              <a:t> copyright </a:t>
            </a:r>
            <a:r>
              <a:rPr lang="fi-FI" dirty="0" err="1">
                <a:solidFill>
                  <a:schemeClr val="accent6">
                    <a:lumMod val="10000"/>
                  </a:schemeClr>
                </a:solidFill>
              </a:rPr>
              <a:t>notice</a:t>
            </a:r>
            <a:r>
              <a:rPr lang="fi-FI" dirty="0">
                <a:solidFill>
                  <a:schemeClr val="accent6">
                    <a:lumMod val="10000"/>
                  </a:schemeClr>
                </a:solidFill>
              </a:rPr>
              <a:t> and </a:t>
            </a:r>
            <a:r>
              <a:rPr lang="fi-FI" dirty="0" err="1">
                <a:solidFill>
                  <a:schemeClr val="accent6">
                    <a:lumMod val="10000"/>
                  </a:schemeClr>
                </a:solidFill>
              </a:rPr>
              <a:t>this</a:t>
            </a:r>
            <a:r>
              <a:rPr lang="fi-FI" dirty="0">
                <a:solidFill>
                  <a:schemeClr val="accent6">
                    <a:lumMod val="10000"/>
                  </a:schemeClr>
                </a:solidFill>
              </a:rPr>
              <a:t> </a:t>
            </a:r>
            <a:r>
              <a:rPr lang="fi-FI" dirty="0" err="1">
                <a:solidFill>
                  <a:schemeClr val="accent6">
                    <a:lumMod val="10000"/>
                  </a:schemeClr>
                </a:solidFill>
              </a:rPr>
              <a:t>permission</a:t>
            </a:r>
            <a:r>
              <a:rPr lang="fi-FI" dirty="0">
                <a:solidFill>
                  <a:schemeClr val="accent6">
                    <a:lumMod val="10000"/>
                  </a:schemeClr>
                </a:solidFill>
              </a:rPr>
              <a:t> </a:t>
            </a:r>
            <a:r>
              <a:rPr lang="fi-FI" dirty="0" err="1">
                <a:solidFill>
                  <a:schemeClr val="accent6">
                    <a:lumMod val="10000"/>
                  </a:schemeClr>
                </a:solidFill>
              </a:rPr>
              <a:t>notice</a:t>
            </a:r>
            <a:r>
              <a:rPr lang="fi-FI" dirty="0">
                <a:solidFill>
                  <a:schemeClr val="accent6">
                    <a:lumMod val="10000"/>
                  </a:schemeClr>
                </a:solidFill>
              </a:rPr>
              <a:t> </a:t>
            </a:r>
            <a:r>
              <a:rPr lang="fi-FI" dirty="0" err="1">
                <a:solidFill>
                  <a:schemeClr val="accent6">
                    <a:lumMod val="10000"/>
                  </a:schemeClr>
                </a:solidFill>
              </a:rPr>
              <a:t>shall</a:t>
            </a:r>
            <a:r>
              <a:rPr lang="fi-FI" dirty="0">
                <a:solidFill>
                  <a:schemeClr val="accent6">
                    <a:lumMod val="10000"/>
                  </a:schemeClr>
                </a:solidFill>
              </a:rPr>
              <a:t> </a:t>
            </a:r>
            <a:r>
              <a:rPr lang="fi-FI" dirty="0" err="1">
                <a:solidFill>
                  <a:schemeClr val="accent6">
                    <a:lumMod val="10000"/>
                  </a:schemeClr>
                </a:solidFill>
              </a:rPr>
              <a:t>be</a:t>
            </a:r>
            <a:r>
              <a:rPr lang="fi-FI" dirty="0">
                <a:solidFill>
                  <a:schemeClr val="accent6">
                    <a:lumMod val="10000"/>
                  </a:schemeClr>
                </a:solidFill>
              </a:rPr>
              <a:t> </a:t>
            </a:r>
            <a:r>
              <a:rPr lang="fi-FI" dirty="0" err="1">
                <a:solidFill>
                  <a:schemeClr val="accent6">
                    <a:lumMod val="10000"/>
                  </a:schemeClr>
                </a:solidFill>
              </a:rPr>
              <a:t>included</a:t>
            </a:r>
            <a:r>
              <a:rPr lang="fi-FI" dirty="0">
                <a:solidFill>
                  <a:schemeClr val="accent6">
                    <a:lumMod val="10000"/>
                  </a:schemeClr>
                </a:solidFill>
              </a:rPr>
              <a:t> in </a:t>
            </a:r>
            <a:r>
              <a:rPr lang="fi-FI" dirty="0" err="1">
                <a:solidFill>
                  <a:schemeClr val="accent6">
                    <a:lumMod val="10000"/>
                  </a:schemeClr>
                </a:solidFill>
              </a:rPr>
              <a:t>all</a:t>
            </a:r>
            <a:r>
              <a:rPr lang="fi-FI" dirty="0">
                <a:solidFill>
                  <a:schemeClr val="accent6">
                    <a:lumMod val="10000"/>
                  </a:schemeClr>
                </a:solidFill>
              </a:rPr>
              <a:t> </a:t>
            </a:r>
            <a:r>
              <a:rPr lang="fi-FI" dirty="0" err="1">
                <a:solidFill>
                  <a:schemeClr val="accent6">
                    <a:lumMod val="10000"/>
                  </a:schemeClr>
                </a:solidFill>
              </a:rPr>
              <a:t>copies</a:t>
            </a:r>
            <a:r>
              <a:rPr lang="fi-FI" dirty="0">
                <a:solidFill>
                  <a:schemeClr val="accent6">
                    <a:lumMod val="10000"/>
                  </a:schemeClr>
                </a:solidFill>
              </a:rPr>
              <a:t> </a:t>
            </a:r>
            <a:r>
              <a:rPr lang="fi-FI" dirty="0" err="1">
                <a:solidFill>
                  <a:schemeClr val="accent6">
                    <a:lumMod val="10000"/>
                  </a:schemeClr>
                </a:solidFill>
              </a:rPr>
              <a:t>or</a:t>
            </a:r>
            <a:r>
              <a:rPr lang="fi-FI" dirty="0">
                <a:solidFill>
                  <a:schemeClr val="accent6">
                    <a:lumMod val="10000"/>
                  </a:schemeClr>
                </a:solidFill>
              </a:rPr>
              <a:t> </a:t>
            </a:r>
            <a:r>
              <a:rPr lang="fi-FI" dirty="0" err="1">
                <a:solidFill>
                  <a:schemeClr val="accent6">
                    <a:lumMod val="10000"/>
                  </a:schemeClr>
                </a:solidFill>
              </a:rPr>
              <a:t>substantial</a:t>
            </a:r>
            <a:r>
              <a:rPr lang="fi-FI" dirty="0">
                <a:solidFill>
                  <a:schemeClr val="accent6">
                    <a:lumMod val="10000"/>
                  </a:schemeClr>
                </a:solidFill>
              </a:rPr>
              <a:t> </a:t>
            </a:r>
            <a:r>
              <a:rPr lang="fi-FI" dirty="0" err="1">
                <a:solidFill>
                  <a:schemeClr val="accent6">
                    <a:lumMod val="10000"/>
                  </a:schemeClr>
                </a:solidFill>
              </a:rPr>
              <a:t>portions</a:t>
            </a:r>
            <a:r>
              <a:rPr lang="fi-FI" dirty="0">
                <a:solidFill>
                  <a:schemeClr val="accent6">
                    <a:lumMod val="10000"/>
                  </a:schemeClr>
                </a:solidFill>
              </a:rPr>
              <a:t> of </a:t>
            </a:r>
            <a:r>
              <a:rPr lang="fi-FI" dirty="0" err="1">
                <a:solidFill>
                  <a:schemeClr val="accent6">
                    <a:lumMod val="10000"/>
                  </a:schemeClr>
                </a:solidFill>
              </a:rPr>
              <a:t>the</a:t>
            </a:r>
            <a:r>
              <a:rPr lang="fi-FI" dirty="0">
                <a:solidFill>
                  <a:schemeClr val="accent6">
                    <a:lumMod val="10000"/>
                  </a:schemeClr>
                </a:solidFill>
              </a:rPr>
              <a:t> Software. </a:t>
            </a:r>
          </a:p>
          <a:p>
            <a:endParaRPr lang="fi-FI" dirty="0">
              <a:solidFill>
                <a:schemeClr val="accent6">
                  <a:lumMod val="10000"/>
                </a:schemeClr>
              </a:solidFill>
            </a:endParaRPr>
          </a:p>
          <a:p>
            <a:endParaRPr lang="fi-FI" dirty="0">
              <a:solidFill>
                <a:schemeClr val="accent6">
                  <a:lumMod val="10000"/>
                </a:schemeClr>
              </a:solidFill>
            </a:endParaRPr>
          </a:p>
          <a:p>
            <a:r>
              <a:rPr lang="fi-FI" dirty="0">
                <a:solidFill>
                  <a:schemeClr val="accent6">
                    <a:lumMod val="10000"/>
                  </a:schemeClr>
                </a:solidFill>
              </a:rPr>
              <a:t>THE SOFTWARE IS PROVIDED "AS IS", WITHOUT WARRANTY OF ANY KIND, EXPRESS OR IMPLIED, INCLUDING BUT NOT LIMITED TO THE WARRANTIES OF MERCHANTABILITY, FITNESS FOR A PARTICULAR PURPOSE AND NONINFRINGEMENT. IN NO EVENT SHALL THE AUTHORS OR COPYRIGHT HOLDERS BE LIABLE FOR ANY CLAIM, DAMAGES OR OTHER LIABILITY, WHETHER IN AN ACTION OF CONTRACT, TORT OR OTHERWISE, ARISING FROM, OUT OF OR IN CONNECTION WITH THE SOFTWARE OR THE USE OR OTHER DEALINGS IN THE SOFTWARE.</a:t>
            </a:r>
          </a:p>
        </p:txBody>
      </p:sp>
      <p:sp>
        <p:nvSpPr>
          <p:cNvPr id="2" name="Title 1">
            <a:extLst>
              <a:ext uri="{FF2B5EF4-FFF2-40B4-BE49-F238E27FC236}">
                <a16:creationId xmlns:a16="http://schemas.microsoft.com/office/drawing/2014/main" id="{CC33F38E-E807-EA46-9E77-C2AA7B5AF2F1}"/>
              </a:ext>
            </a:extLst>
          </p:cNvPr>
          <p:cNvSpPr>
            <a:spLocks noGrp="1"/>
          </p:cNvSpPr>
          <p:nvPr>
            <p:ph type="title"/>
          </p:nvPr>
        </p:nvSpPr>
        <p:spPr>
          <a:xfrm>
            <a:off x="624136" y="3102317"/>
            <a:ext cx="11260835" cy="645616"/>
          </a:xfrm>
        </p:spPr>
        <p:txBody>
          <a:bodyPr/>
          <a:lstStyle/>
          <a:p>
            <a:pPr algn="ctr"/>
            <a:r>
              <a:rPr lang="fi-FI" dirty="0"/>
              <a:t>Lisenssiehdot!</a:t>
            </a:r>
          </a:p>
        </p:txBody>
      </p:sp>
      <p:sp>
        <p:nvSpPr>
          <p:cNvPr id="5" name="Footer Placeholder 4"/>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3641744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3F38E-E807-EA46-9E77-C2AA7B5AF2F1}"/>
              </a:ext>
            </a:extLst>
          </p:cNvPr>
          <p:cNvSpPr>
            <a:spLocks noGrp="1"/>
          </p:cNvSpPr>
          <p:nvPr>
            <p:ph type="title"/>
          </p:nvPr>
        </p:nvSpPr>
        <p:spPr>
          <a:xfrm>
            <a:off x="626364" y="2942001"/>
            <a:ext cx="11260835" cy="645616"/>
          </a:xfrm>
        </p:spPr>
        <p:txBody>
          <a:bodyPr/>
          <a:lstStyle/>
          <a:p>
            <a:pPr algn="ctr"/>
            <a:r>
              <a:rPr lang="fi-FI" dirty="0"/>
              <a:t>Tekijän ja lisenssin mainitseminen</a:t>
            </a:r>
          </a:p>
        </p:txBody>
      </p:sp>
      <p:sp>
        <p:nvSpPr>
          <p:cNvPr id="3" name="Footer Placeholder 2"/>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3191713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3F38E-E807-EA46-9E77-C2AA7B5AF2F1}"/>
              </a:ext>
            </a:extLst>
          </p:cNvPr>
          <p:cNvSpPr>
            <a:spLocks noGrp="1"/>
          </p:cNvSpPr>
          <p:nvPr>
            <p:ph type="title"/>
          </p:nvPr>
        </p:nvSpPr>
        <p:spPr>
          <a:xfrm>
            <a:off x="626364" y="2942001"/>
            <a:ext cx="11260835" cy="645616"/>
          </a:xfrm>
        </p:spPr>
        <p:txBody>
          <a:bodyPr/>
          <a:lstStyle/>
          <a:p>
            <a:pPr algn="ctr"/>
            <a:r>
              <a:rPr lang="fi-FI" dirty="0"/>
              <a:t>Vastuunrajoituslauseke</a:t>
            </a:r>
          </a:p>
        </p:txBody>
      </p:sp>
      <p:sp>
        <p:nvSpPr>
          <p:cNvPr id="3" name="Footer Placeholder 2"/>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273721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E7F7D-4CEC-604E-900D-2AA0D86CC3B3}"/>
              </a:ext>
            </a:extLst>
          </p:cNvPr>
          <p:cNvSpPr>
            <a:spLocks noGrp="1"/>
          </p:cNvSpPr>
          <p:nvPr>
            <p:ph type="title"/>
          </p:nvPr>
        </p:nvSpPr>
        <p:spPr/>
        <p:txBody>
          <a:bodyPr/>
          <a:lstStyle/>
          <a:p>
            <a:r>
              <a:rPr lang="fi-FI" dirty="0"/>
              <a:t>Käyttötarkoitusrajoitus</a:t>
            </a:r>
          </a:p>
        </p:txBody>
      </p:sp>
      <p:sp>
        <p:nvSpPr>
          <p:cNvPr id="3" name="Content Placeholder 2">
            <a:extLst>
              <a:ext uri="{FF2B5EF4-FFF2-40B4-BE49-F238E27FC236}">
                <a16:creationId xmlns:a16="http://schemas.microsoft.com/office/drawing/2014/main" id="{34B88347-21C1-8147-A144-7EAE337BC005}"/>
              </a:ext>
            </a:extLst>
          </p:cNvPr>
          <p:cNvSpPr>
            <a:spLocks noGrp="1"/>
          </p:cNvSpPr>
          <p:nvPr>
            <p:ph idx="1"/>
          </p:nvPr>
        </p:nvSpPr>
        <p:spPr/>
        <p:txBody>
          <a:bodyPr>
            <a:normAutofit/>
          </a:bodyPr>
          <a:lstStyle/>
          <a:p>
            <a:r>
              <a:rPr lang="fi-FI" sz="3200" dirty="0"/>
              <a:t>Vain yksityinen</a:t>
            </a:r>
          </a:p>
          <a:p>
            <a:r>
              <a:rPr lang="fi-FI" sz="3200" dirty="0"/>
              <a:t>Ei-kaupallinen</a:t>
            </a:r>
          </a:p>
          <a:p>
            <a:r>
              <a:rPr lang="fi-FI" sz="3200" dirty="0"/>
              <a:t>Vain opetuskäyttö</a:t>
            </a:r>
          </a:p>
          <a:p>
            <a:r>
              <a:rPr lang="fi-FI" sz="3200" dirty="0"/>
              <a:t>Vain tutkimuskäyttö</a:t>
            </a:r>
          </a:p>
          <a:p>
            <a:r>
              <a:rPr lang="fi-FI" sz="3200" dirty="0"/>
              <a:t>Ei-sotilaallinen</a:t>
            </a:r>
          </a:p>
          <a:p>
            <a:r>
              <a:rPr lang="fi-FI" sz="3200" dirty="0"/>
              <a:t>Maantieteelliset rajoitukset</a:t>
            </a:r>
          </a:p>
        </p:txBody>
      </p:sp>
      <p:sp>
        <p:nvSpPr>
          <p:cNvPr id="5" name="Footer Placeholder 4"/>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892606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3F38E-E807-EA46-9E77-C2AA7B5AF2F1}"/>
              </a:ext>
            </a:extLst>
          </p:cNvPr>
          <p:cNvSpPr>
            <a:spLocks noGrp="1"/>
          </p:cNvSpPr>
          <p:nvPr>
            <p:ph type="title"/>
          </p:nvPr>
        </p:nvSpPr>
        <p:spPr>
          <a:xfrm>
            <a:off x="626364" y="2942001"/>
            <a:ext cx="11260835" cy="645616"/>
          </a:xfrm>
        </p:spPr>
        <p:txBody>
          <a:bodyPr/>
          <a:lstStyle/>
          <a:p>
            <a:pPr algn="ctr"/>
            <a:r>
              <a:rPr lang="fi-FI" dirty="0"/>
              <a:t>Johdannaisteosten lisensointi</a:t>
            </a:r>
          </a:p>
        </p:txBody>
      </p:sp>
      <p:sp>
        <p:nvSpPr>
          <p:cNvPr id="3" name="Footer Placeholder 2"/>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1983280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427DB-9F74-604A-A63B-FCFF6E90244D}"/>
              </a:ext>
            </a:extLst>
          </p:cNvPr>
          <p:cNvSpPr>
            <a:spLocks noGrp="1"/>
          </p:cNvSpPr>
          <p:nvPr>
            <p:ph type="title"/>
          </p:nvPr>
        </p:nvSpPr>
        <p:spPr/>
        <p:txBody>
          <a:bodyPr/>
          <a:lstStyle/>
          <a:p>
            <a:r>
              <a:rPr lang="fi-FI" dirty="0"/>
              <a:t>Salliva lisenssi</a:t>
            </a:r>
          </a:p>
        </p:txBody>
      </p:sp>
      <p:sp>
        <p:nvSpPr>
          <p:cNvPr id="3" name="Content Placeholder 2">
            <a:extLst>
              <a:ext uri="{FF2B5EF4-FFF2-40B4-BE49-F238E27FC236}">
                <a16:creationId xmlns:a16="http://schemas.microsoft.com/office/drawing/2014/main" id="{9BD33AC2-B889-5C40-B0AC-886EBFB9FD70}"/>
              </a:ext>
            </a:extLst>
          </p:cNvPr>
          <p:cNvSpPr>
            <a:spLocks noGrp="1"/>
          </p:cNvSpPr>
          <p:nvPr>
            <p:ph idx="1"/>
          </p:nvPr>
        </p:nvSpPr>
        <p:spPr/>
        <p:txBody>
          <a:bodyPr>
            <a:normAutofit/>
          </a:bodyPr>
          <a:lstStyle/>
          <a:p>
            <a:r>
              <a:rPr lang="fi-FI" sz="3200" dirty="0"/>
              <a:t>Johdannaisohjelmistoon voidaan liittää eri lisenssi</a:t>
            </a:r>
          </a:p>
          <a:p>
            <a:r>
              <a:rPr lang="fi-FI" sz="3200" dirty="0"/>
              <a:t>Mahdollista muuttaa suljetun lähdekoodin ohjelmistoksi</a:t>
            </a:r>
          </a:p>
          <a:p>
            <a:r>
              <a:rPr lang="fi-FI" sz="3200" dirty="0"/>
              <a:t>Esim. MIT-lisenssi</a:t>
            </a:r>
          </a:p>
        </p:txBody>
      </p:sp>
      <p:sp>
        <p:nvSpPr>
          <p:cNvPr id="5" name="Footer Placeholder 4"/>
          <p:cNvSpPr>
            <a:spLocks noGrp="1"/>
          </p:cNvSpPr>
          <p:nvPr>
            <p:ph type="ftr" sz="quarter" idx="11"/>
          </p:nvPr>
        </p:nvSpPr>
        <p:spPr/>
        <p:txBody>
          <a:bodyPr/>
          <a:lstStyle/>
          <a:p>
            <a:r>
              <a:rPr lang="fi-FI" smtClean="0"/>
              <a:t>DOI: 10.5281/zenodo.3545887</a:t>
            </a:r>
            <a:endParaRPr lang="fi-FI" dirty="0"/>
          </a:p>
        </p:txBody>
      </p:sp>
    </p:spTree>
    <p:extLst>
      <p:ext uri="{BB962C8B-B14F-4D97-AF65-F5344CB8AC3E}">
        <p14:creationId xmlns:p14="http://schemas.microsoft.com/office/powerpoint/2010/main" val="2111863797"/>
      </p:ext>
    </p:extLst>
  </p:cSld>
  <p:clrMapOvr>
    <a:masterClrMapping/>
  </p:clrMapOvr>
</p:sld>
</file>

<file path=ppt/theme/theme1.xml><?xml version="1.0" encoding="utf-8"?>
<a:theme xmlns:a="http://schemas.openxmlformats.org/drawingml/2006/main" name="TUNI Theme">
  <a:themeElements>
    <a:clrScheme name="tuni colortheme">
      <a:dk1>
        <a:srgbClr val="4E008E"/>
      </a:dk1>
      <a:lt1>
        <a:srgbClr val="FFFFFF"/>
      </a:lt1>
      <a:dk2>
        <a:srgbClr val="4E008E"/>
      </a:dk2>
      <a:lt2>
        <a:srgbClr val="E7E6E6"/>
      </a:lt2>
      <a:accent1>
        <a:srgbClr val="4E008E"/>
      </a:accent1>
      <a:accent2>
        <a:srgbClr val="8DBCE2"/>
      </a:accent2>
      <a:accent3>
        <a:srgbClr val="DF7987"/>
      </a:accent3>
      <a:accent4>
        <a:srgbClr val="C8C8C8"/>
      </a:accent4>
      <a:accent5>
        <a:srgbClr val="7DCDBE"/>
      </a:accent5>
      <a:accent6>
        <a:srgbClr val="ECECEC"/>
      </a:accent6>
      <a:hlink>
        <a:srgbClr val="008FBA"/>
      </a:hlink>
      <a:folHlink>
        <a:srgbClr val="956D8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8" id="{6B7FAD1A-E596-4647-9664-3CEDFD4E1F1F}" vid="{12F3CB6E-0DE9-A541-AA34-CC2AC1D49A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TUNI Theme</Template>
  <TotalTime>4646</TotalTime>
  <Words>315</Words>
  <Application>Microsoft Office PowerPoint</Application>
  <PresentationFormat>Widescreen</PresentationFormat>
  <Paragraphs>44</Paragraphs>
  <Slides>10</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TUNI Theme</vt:lpstr>
      <vt:lpstr>Avoin lähdekoodi ja ohjelmat</vt:lpstr>
      <vt:lpstr>Lisenssi = lupa käyttää</vt:lpstr>
      <vt:lpstr>Ilmaiseksi ladattavissa   ≠  vapaasti käytettävissä </vt:lpstr>
      <vt:lpstr>Lisenssiehdot!</vt:lpstr>
      <vt:lpstr>Tekijän ja lisenssin mainitseminen</vt:lpstr>
      <vt:lpstr>Vastuunrajoituslauseke</vt:lpstr>
      <vt:lpstr>Käyttötarkoitusrajoitus</vt:lpstr>
      <vt:lpstr>Johdannaisteosten lisensointi</vt:lpstr>
      <vt:lpstr>Salliva lisenssi</vt:lpstr>
      <vt:lpstr>Tarttuva lisenssi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Jari Yli-Hietanen (TAU)</dc:creator>
  <cp:lastModifiedBy>Jari Friman</cp:lastModifiedBy>
  <cp:revision>21</cp:revision>
  <cp:lastPrinted>2019-11-05T08:11:21Z</cp:lastPrinted>
  <dcterms:created xsi:type="dcterms:W3CDTF">2019-11-01T08:21:38Z</dcterms:created>
  <dcterms:modified xsi:type="dcterms:W3CDTF">2019-11-18T12:17:57Z</dcterms:modified>
</cp:coreProperties>
</file>