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0 S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52400"/>
            <a:ext cx="87757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900" y="5867400"/>
            <a:ext cx="87757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S3.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prophylactic vehicle group showed thickened and vascular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matter (arrow),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oedma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under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(star), red neuron infarction (red arrow) and many apoptotic cells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4</cp:revision>
  <dcterms:created xsi:type="dcterms:W3CDTF">2006-08-16T00:00:00Z</dcterms:created>
  <dcterms:modified xsi:type="dcterms:W3CDTF">2019-11-15T22:13:04Z</dcterms:modified>
</cp:coreProperties>
</file>