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raniol paper\submission\JOURNAL OF CONTROLLED RELEASE\figures\Fig. 9 S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10600" cy="571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5867400"/>
            <a:ext cx="8610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b="1" dirty="0">
                <a:latin typeface="Palatino Linotype"/>
                <a:ea typeface="Calibri"/>
                <a:cs typeface="Times New Roman"/>
              </a:rPr>
              <a:t>Figure S2. 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A photomicrograph of a section of cerebral cortex of sham group showing delicate layer of </a:t>
            </a:r>
            <a:r>
              <a:rPr lang="en-GB" dirty="0" err="1">
                <a:latin typeface="Palatino Linotype"/>
                <a:ea typeface="Calibri"/>
                <a:cs typeface="Times New Roman"/>
              </a:rPr>
              <a:t>pia</a:t>
            </a:r>
            <a:r>
              <a:rPr lang="en-GB" dirty="0">
                <a:latin typeface="Palatino Linotype"/>
                <a:ea typeface="Calibri"/>
                <a:cs typeface="Times New Roman"/>
              </a:rPr>
              <a:t> matter (arrow), outer grey matter six layers (GM) of cerebral cortex</a:t>
            </a:r>
            <a:endParaRPr lang="ar-EG" dirty="0">
              <a:latin typeface="Palatino Linotype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920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Ayat Emad</cp:lastModifiedBy>
  <cp:revision>4</cp:revision>
  <dcterms:created xsi:type="dcterms:W3CDTF">2006-08-16T00:00:00Z</dcterms:created>
  <dcterms:modified xsi:type="dcterms:W3CDTF">2019-11-15T22:09:24Z</dcterms:modified>
</cp:coreProperties>
</file>