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raniol paper\submission\JOURNAL OF CONTROLLED RELEASE\figures\Fig. 12 S5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088"/>
            <a:ext cx="8820150" cy="563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5858470"/>
            <a:ext cx="882015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b="1" dirty="0">
                <a:latin typeface="Palatino Linotype"/>
                <a:ea typeface="Calibri"/>
                <a:cs typeface="Times New Roman"/>
              </a:rPr>
              <a:t>Figure S5.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Photomicrograph of prophylactic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Geraniol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micelle (0.25ml) group shows infarction in small areas (red arrow), mild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edema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(star) mainly in white matter (WM) and increased cellular infiltration (green arrows)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2092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Ayat Emad</cp:lastModifiedBy>
  <cp:revision>4</cp:revision>
  <dcterms:created xsi:type="dcterms:W3CDTF">2006-08-16T00:00:00Z</dcterms:created>
  <dcterms:modified xsi:type="dcterms:W3CDTF">2019-11-15T22:14:23Z</dcterms:modified>
</cp:coreProperties>
</file>