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4 S7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5562600"/>
            <a:ext cx="88392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S7.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therapeutic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Geraniol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oil (0.02ml) showing thin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(black arrow), many infarct areas (red arrows), high vascularity with congested blood vessels (BV) and haemorrhage (green arrow), oedema (star) note apoptotic cells (shape)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3</cp:revision>
  <dcterms:created xsi:type="dcterms:W3CDTF">2006-08-16T00:00:00Z</dcterms:created>
  <dcterms:modified xsi:type="dcterms:W3CDTF">2019-11-15T22:17:34Z</dcterms:modified>
</cp:coreProperties>
</file>