
<file path=[Content_Types].xml><?xml version="1.0" encoding="utf-8"?>
<Types xmlns="http://schemas.openxmlformats.org/package/2006/content-types">
  <Default ContentType="image/jpeg" Extension="jpg"/>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89" r:id="rId5"/>
    <p:sldMasterId id="2147483690" r:id="rId6"/>
    <p:sldMasterId id="2147483691" r:id="rId7"/>
    <p:sldMasterId id="2147483692" r:id="rId8"/>
  </p:sldMasterIdLst>
  <p:notesMasterIdLst>
    <p:notesMasterId r:id="rId9"/>
  </p:notesMasterIdLst>
  <p:sldIdLst>
    <p:sldId id="256" r:id="rId10"/>
    <p:sldId id="257" r:id="rId11"/>
    <p:sldId id="258" r:id="rId12"/>
    <p:sldId id="259" r:id="rId13"/>
    <p:sldId id="260" r:id="rId14"/>
    <p:sldId id="261" r:id="rId15"/>
    <p:sldId id="262" r:id="rId16"/>
    <p:sldId id="263" r:id="rId17"/>
    <p:sldId id="264" r:id="rId18"/>
    <p:sldId id="265" r:id="rId19"/>
    <p:sldId id="266" r:id="rId20"/>
    <p:sldId id="267" r:id="rId21"/>
    <p:sldId id="268" r:id="rId22"/>
    <p:sldId id="269" r:id="rId23"/>
    <p:sldId id="270" r:id="rId24"/>
    <p:sldId id="271" r:id="rId25"/>
    <p:sldId id="272" r:id="rId26"/>
    <p:sldId id="273" r:id="rId27"/>
    <p:sldId id="274" r:id="rId28"/>
    <p:sldId id="275" r:id="rId29"/>
    <p:sldId id="276" r:id="rId30"/>
    <p:sldId id="277" r:id="rId31"/>
    <p:sldId id="278" r:id="rId32"/>
    <p:sldId id="279" r:id="rId33"/>
    <p:sldId id="280" r:id="rId34"/>
    <p:sldId id="281" r:id="rId35"/>
    <p:sldId id="282" r:id="rId36"/>
    <p:sldId id="283" r:id="rId37"/>
    <p:sldId id="284" r:id="rId38"/>
    <p:sldId id="285" r:id="rId39"/>
    <p:sldId id="286" r:id="rId40"/>
    <p:sldId id="287" r:id="rId41"/>
    <p:sldId id="288" r:id="rId42"/>
  </p:sldIdLst>
  <p:sldSz cy="6858000" cx="9144000"/>
  <p:notesSz cx="6797675" cy="9926625"/>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387">
          <p15:clr>
            <a:srgbClr val="000000"/>
          </p15:clr>
        </p15:guide>
        <p15:guide id="2" orient="horz" pos="4020">
          <p15:clr>
            <a:srgbClr val="000000"/>
          </p15:clr>
        </p15:guide>
        <p15:guide id="3" orient="horz" pos="2931">
          <p15:clr>
            <a:srgbClr val="000000"/>
          </p15:clr>
        </p15:guide>
        <p15:guide id="4" orient="horz" pos="1071">
          <p15:clr>
            <a:srgbClr val="000000"/>
          </p15:clr>
        </p15:guide>
        <p15:guide id="5" orient="horz" pos="2704">
          <p15:clr>
            <a:srgbClr val="000000"/>
          </p15:clr>
        </p15:guide>
        <p15:guide id="6" orient="horz" pos="1842">
          <p15:clr>
            <a:srgbClr val="000000"/>
          </p15:clr>
        </p15:guide>
        <p15:guide id="7" orient="horz" pos="1298">
          <p15:clr>
            <a:srgbClr val="000000"/>
          </p15:clr>
        </p15:guide>
        <p15:guide id="8" pos="2880">
          <p15:clr>
            <a:srgbClr val="000000"/>
          </p15:clr>
        </p15:guide>
        <p15:guide id="9" pos="476">
          <p15:clr>
            <a:srgbClr val="000000"/>
          </p15:clr>
        </p15:guide>
        <p15:guide id="10" pos="3515">
          <p15:clr>
            <a:srgbClr val="000000"/>
          </p15:clr>
        </p15:guide>
        <p15:guide id="11" pos="5375">
          <p15:clr>
            <a:srgbClr val="000000"/>
          </p15:clr>
        </p15:guide>
        <p15:guide id="12" pos="1156">
          <p15:clr>
            <a:srgbClr val="000000"/>
          </p15:clr>
        </p15:guide>
        <p15:guide id="13" pos="1292">
          <p15:clr>
            <a:srgbClr val="000000"/>
          </p15:clr>
        </p15:guide>
      </p15:sldGuideLst>
    </p:ext>
    <p:ext uri="{2D200454-40CA-4A62-9FC3-DE9A4176ACB9}">
      <p15:notesGuideLst>
        <p15:guide id="1" orient="horz" pos="3127">
          <p15:clr>
            <a:srgbClr val="000000"/>
          </p15:clr>
        </p15:guide>
        <p15:guide id="2" pos="2141">
          <p15:clr>
            <a:srgbClr val="000000"/>
          </p15:clr>
        </p15:guide>
      </p15:notes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BD5A6F66-8FCC-44C4-A354-1725095BF364}">
  <a:tblStyle styleId="{BD5A6F66-8FCC-44C4-A354-1725095BF364}" styleName="Table_0">
    <a:wholeTbl>
      <a:tcTxStyle b="off" i="off">
        <a:font>
          <a:latin typeface="Times"/>
          <a:ea typeface="Times"/>
          <a:cs typeface="Times"/>
        </a:font>
        <a:schemeClr val="dk1"/>
      </a:tcTxStyle>
      <a:tcStyle>
        <a:tcBdr>
          <a:left>
            <a:ln cap="flat" cmpd="sng" w="12700">
              <a:solidFill>
                <a:schemeClr val="accent3"/>
              </a:solidFill>
              <a:prstDash val="solid"/>
              <a:round/>
              <a:headEnd len="sm" w="sm" type="none"/>
              <a:tailEnd len="sm" w="sm" type="none"/>
            </a:ln>
          </a:left>
          <a:right>
            <a:ln cap="flat" cmpd="sng" w="12700">
              <a:solidFill>
                <a:schemeClr val="accent3"/>
              </a:solidFill>
              <a:prstDash val="solid"/>
              <a:round/>
              <a:headEnd len="sm" w="sm" type="none"/>
              <a:tailEnd len="sm" w="sm" type="none"/>
            </a:ln>
          </a:right>
          <a:top>
            <a:ln cap="flat" cmpd="sng" w="12700">
              <a:solidFill>
                <a:schemeClr val="accent3"/>
              </a:solidFill>
              <a:prstDash val="solid"/>
              <a:round/>
              <a:headEnd len="sm" w="sm" type="none"/>
              <a:tailEnd len="sm" w="sm" type="none"/>
            </a:ln>
          </a:top>
          <a:bottom>
            <a:ln cap="flat" cmpd="sng" w="12700">
              <a:solidFill>
                <a:schemeClr val="accent3"/>
              </a:solidFill>
              <a:prstDash val="solid"/>
              <a:round/>
              <a:headEnd len="sm" w="sm" type="none"/>
              <a:tailEnd len="sm" w="sm" type="none"/>
            </a:ln>
          </a:bottom>
          <a:insideH>
            <a:ln cap="flat" cmpd="sng" w="12700">
              <a:solidFill>
                <a:schemeClr val="accent3"/>
              </a:solidFill>
              <a:prstDash val="solid"/>
              <a:round/>
              <a:headEnd len="sm" w="sm" type="none"/>
              <a:tailEnd len="sm" w="sm" type="none"/>
            </a:ln>
          </a:insideH>
          <a:insideV>
            <a:ln cap="flat" cmpd="sng" w="12700">
              <a:solidFill>
                <a:schemeClr val="accent3"/>
              </a:solidFill>
              <a:prstDash val="solid"/>
              <a:round/>
              <a:headEnd len="sm" w="sm" type="none"/>
              <a:tailEnd len="sm" w="sm" type="none"/>
            </a:ln>
          </a:insideV>
        </a:tcBdr>
        <a:fill>
          <a:solidFill>
            <a:schemeClr val="accent3"/>
          </a:solidFill>
        </a:fill>
      </a:tcStyle>
    </a:wholeTbl>
    <a:band1H>
      <a:tcTxStyle/>
      <a:tcStyle>
        <a:fill>
          <a:solidFill>
            <a:schemeClr val="accent3"/>
          </a:solidFill>
        </a:fill>
      </a:tcStyle>
    </a:band1H>
    <a:band2H>
      <a:tcTxStyle/>
    </a:band2H>
    <a:band1V>
      <a:tcTxStyle/>
      <a:tcStyle>
        <a:fill>
          <a:solidFill>
            <a:schemeClr val="accent3"/>
          </a:solidFill>
        </a:fill>
      </a:tcStyle>
    </a:band1V>
    <a:band2V>
      <a:tcTxStyle/>
    </a:band2V>
    <a:lastCol>
      <a:tcTxStyle b="on" i="off"/>
    </a:lastCol>
    <a:firstCol>
      <a:tcTxStyle b="on" i="off"/>
    </a:firstCol>
    <a:lastRow>
      <a:tcTxStyle b="on" i="off"/>
      <a:tcStyle>
        <a:tcBdr>
          <a:top>
            <a:ln cap="flat" cmpd="sng" w="25400">
              <a:solidFill>
                <a:schemeClr val="accent3"/>
              </a:solidFill>
              <a:prstDash val="solid"/>
              <a:round/>
              <a:headEnd len="sm" w="sm" type="none"/>
              <a:tailEnd len="sm" w="sm" type="none"/>
            </a:ln>
          </a:top>
        </a:tcBdr>
        <a:fill>
          <a:solidFill>
            <a:schemeClr val="accent3"/>
          </a:solidFill>
        </a:fill>
      </a:tcStyle>
    </a:lastRow>
    <a:seCell>
      <a:tcTxStyle/>
    </a:seCell>
    <a:swCell>
      <a:tcTxStyle/>
    </a:swCell>
    <a:firstRow>
      <a:tcTxStyle b="on" i="off"/>
      <a:tcStyle>
        <a:fill>
          <a:solidFill>
            <a:schemeClr val="accent3"/>
          </a:solidFill>
        </a:fill>
      </a:tcStyle>
    </a:firstRow>
    <a:neCell>
      <a:tcTxStyle/>
    </a:neCell>
    <a:nwCell>
      <a:tcTxStyle/>
    </a:nwCell>
  </a:tblStyle>
  <a:tblStyle styleId="{2E74A6E4-7D04-4B62-BB7A-2E9F959C392F}" styleName="Table_1">
    <a:wholeTbl>
      <a:tcTxStyle b="off" i="off">
        <a:font>
          <a:latin typeface="Times"/>
          <a:ea typeface="Times"/>
          <a:cs typeface="Times"/>
        </a:font>
        <a:srgbClr val="000000"/>
      </a:tcTxStyle>
      <a:tcStyle>
        <a:tcBdr>
          <a:left>
            <a:ln cap="flat" cmpd="sng" w="12700">
              <a:solidFill>
                <a:srgbClr val="FFFFFF"/>
              </a:solidFill>
              <a:prstDash val="solid"/>
              <a:round/>
              <a:headEnd len="sm" w="sm" type="none"/>
              <a:tailEnd len="sm" w="sm" type="none"/>
            </a:ln>
          </a:left>
          <a:right>
            <a:ln cap="flat" cmpd="sng" w="12700">
              <a:solidFill>
                <a:srgbClr val="FFFFFF"/>
              </a:solidFill>
              <a:prstDash val="solid"/>
              <a:round/>
              <a:headEnd len="sm" w="sm" type="none"/>
              <a:tailEnd len="sm" w="sm" type="none"/>
            </a:ln>
          </a:right>
          <a:top>
            <a:ln cap="flat" cmpd="sng" w="12700">
              <a:solidFill>
                <a:srgbClr val="FFFFFF"/>
              </a:solidFill>
              <a:prstDash val="solid"/>
              <a:round/>
              <a:headEnd len="sm" w="sm" type="none"/>
              <a:tailEnd len="sm" w="sm" type="none"/>
            </a:ln>
          </a:top>
          <a:bottom>
            <a:ln cap="flat" cmpd="sng" w="12700">
              <a:solidFill>
                <a:srgbClr val="FFFFFF"/>
              </a:solidFill>
              <a:prstDash val="solid"/>
              <a:round/>
              <a:headEnd len="sm" w="sm" type="none"/>
              <a:tailEnd len="sm" w="sm" type="none"/>
            </a:ln>
          </a:bottom>
          <a:insideH>
            <a:ln cap="flat" cmpd="sng" w="12700">
              <a:solidFill>
                <a:srgbClr val="FFFFFF"/>
              </a:solidFill>
              <a:prstDash val="solid"/>
              <a:round/>
              <a:headEnd len="sm" w="sm" type="none"/>
              <a:tailEnd len="sm" w="sm" type="none"/>
            </a:ln>
          </a:insideH>
          <a:insideV>
            <a:ln cap="flat" cmpd="sng" w="12700">
              <a:solidFill>
                <a:srgbClr val="FFFFFF"/>
              </a:solidFill>
              <a:prstDash val="solid"/>
              <a:round/>
              <a:headEnd len="sm" w="sm" type="none"/>
              <a:tailEnd len="sm" w="sm" type="none"/>
            </a:ln>
          </a:insideV>
        </a:tcBdr>
        <a:fill>
          <a:solidFill>
            <a:srgbClr val="E7E7ED"/>
          </a:solidFill>
        </a:fill>
      </a:tcStyle>
    </a:wholeTbl>
    <a:band1H>
      <a:tcTxStyle/>
      <a:tcStyle>
        <a:fill>
          <a:solidFill>
            <a:srgbClr val="CCCCD9"/>
          </a:solidFill>
        </a:fill>
      </a:tcStyle>
    </a:band1H>
    <a:band2H>
      <a:tcTxStyle/>
    </a:band2H>
    <a:band1V>
      <a:tcTxStyle/>
      <a:tcStyle>
        <a:fill>
          <a:solidFill>
            <a:srgbClr val="CCCCD9"/>
          </a:solidFill>
        </a:fill>
      </a:tcStyle>
    </a:band1V>
    <a:band2V>
      <a:tcTxStyle/>
    </a:band2V>
    <a:lastCol>
      <a:tcTxStyle b="on" i="off">
        <a:font>
          <a:latin typeface="Times"/>
          <a:ea typeface="Times"/>
          <a:cs typeface="Times"/>
        </a:font>
        <a:srgbClr val="FFFFFF"/>
      </a:tcTxStyle>
      <a:tcStyle>
        <a:fill>
          <a:solidFill>
            <a:srgbClr val="2D2D8A"/>
          </a:solidFill>
        </a:fill>
      </a:tcStyle>
    </a:lastCol>
    <a:firstCol>
      <a:tcTxStyle b="on" i="off">
        <a:font>
          <a:latin typeface="Times"/>
          <a:ea typeface="Times"/>
          <a:cs typeface="Times"/>
        </a:font>
        <a:srgbClr val="FFFFFF"/>
      </a:tcTxStyle>
      <a:tcStyle>
        <a:fill>
          <a:solidFill>
            <a:srgbClr val="2D2D8A"/>
          </a:solidFill>
        </a:fill>
      </a:tcStyle>
    </a:firstCol>
    <a:lastRow>
      <a:tcTxStyle b="on" i="off">
        <a:font>
          <a:latin typeface="Times"/>
          <a:ea typeface="Times"/>
          <a:cs typeface="Times"/>
        </a:font>
        <a:srgbClr val="FFFFFF"/>
      </a:tcTxStyle>
      <a:tcStyle>
        <a:tcBdr>
          <a:top>
            <a:ln cap="flat" cmpd="sng" w="38100">
              <a:solidFill>
                <a:srgbClr val="FFFFFF"/>
              </a:solidFill>
              <a:prstDash val="solid"/>
              <a:round/>
              <a:headEnd len="sm" w="sm" type="none"/>
              <a:tailEnd len="sm" w="sm" type="none"/>
            </a:ln>
          </a:top>
        </a:tcBdr>
        <a:fill>
          <a:solidFill>
            <a:srgbClr val="2D2D8A"/>
          </a:solidFill>
        </a:fill>
      </a:tcStyle>
    </a:lastRow>
    <a:seCell>
      <a:tcTxStyle/>
    </a:seCell>
    <a:swCell>
      <a:tcTxStyle/>
    </a:swCell>
    <a:firstRow>
      <a:tcTxStyle b="on" i="off">
        <a:font>
          <a:latin typeface="Times"/>
          <a:ea typeface="Times"/>
          <a:cs typeface="Times"/>
        </a:font>
        <a:srgbClr val="FFFFFF"/>
      </a:tcTxStyle>
      <a:tcStyle>
        <a:tcBdr>
          <a:bottom>
            <a:ln cap="flat" cmpd="sng" w="38100">
              <a:solidFill>
                <a:srgbClr val="FFFFFF"/>
              </a:solidFill>
              <a:prstDash val="solid"/>
              <a:round/>
              <a:headEnd len="sm" w="sm" type="none"/>
              <a:tailEnd len="sm" w="sm" type="none"/>
            </a:ln>
          </a:bottom>
        </a:tcBdr>
        <a:fill>
          <a:solidFill>
            <a:srgbClr val="2D2D8A"/>
          </a:solidFill>
        </a:fill>
      </a:tc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2387" orient="horz"/>
        <p:guide pos="4020" orient="horz"/>
        <p:guide pos="2931" orient="horz"/>
        <p:guide pos="1071" orient="horz"/>
        <p:guide pos="2704" orient="horz"/>
        <p:guide pos="1842" orient="horz"/>
        <p:guide pos="1298" orient="horz"/>
        <p:guide pos="2880"/>
        <p:guide pos="476"/>
        <p:guide pos="3515"/>
        <p:guide pos="5375"/>
        <p:guide pos="1156"/>
        <p:guide pos="1292"/>
      </p:guideLst>
    </p:cSldViewPr>
  </p:slideViewPr>
  <p:notesViewPr>
    <p:cSldViewPr snapToGrid="0">
      <p:cViewPr varScale="1">
        <p:scale>
          <a:sx n="100" d="100"/>
          <a:sy n="100" d="100"/>
        </p:scale>
        <p:origin x="0" y="0"/>
      </p:cViewPr>
      <p:guideLst>
        <p:guide pos="3127" orient="horz"/>
        <p:guide pos="2141"/>
      </p:guideLst>
    </p:cSldViewPr>
  </p:notesViewPr>
</p:viewPr>
</file>

<file path=ppt/_rels/presentation.xml.rels><?xml version="1.0" encoding="UTF-8" standalone="yes"?><Relationships xmlns="http://schemas.openxmlformats.org/package/2006/relationships"><Relationship Id="rId40" Type="http://schemas.openxmlformats.org/officeDocument/2006/relationships/slide" Target="slides/slide31.xml"/><Relationship Id="rId20" Type="http://schemas.openxmlformats.org/officeDocument/2006/relationships/slide" Target="slides/slide11.xml"/><Relationship Id="rId42" Type="http://schemas.openxmlformats.org/officeDocument/2006/relationships/slide" Target="slides/slide33.xml"/><Relationship Id="rId41" Type="http://schemas.openxmlformats.org/officeDocument/2006/relationships/slide" Target="slides/slide32.xml"/><Relationship Id="rId22" Type="http://schemas.openxmlformats.org/officeDocument/2006/relationships/slide" Target="slides/slide13.xml"/><Relationship Id="rId21" Type="http://schemas.openxmlformats.org/officeDocument/2006/relationships/slide" Target="slides/slide12.xml"/><Relationship Id="rId24" Type="http://schemas.openxmlformats.org/officeDocument/2006/relationships/slide" Target="slides/slide15.xml"/><Relationship Id="rId23" Type="http://schemas.openxmlformats.org/officeDocument/2006/relationships/slide" Target="slides/slide14.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notesMaster" Target="notesMasters/notesMaster1.xml"/><Relationship Id="rId26" Type="http://schemas.openxmlformats.org/officeDocument/2006/relationships/slide" Target="slides/slide17.xml"/><Relationship Id="rId25" Type="http://schemas.openxmlformats.org/officeDocument/2006/relationships/slide" Target="slides/slide16.xml"/><Relationship Id="rId28" Type="http://schemas.openxmlformats.org/officeDocument/2006/relationships/slide" Target="slides/slide19.xml"/><Relationship Id="rId27" Type="http://schemas.openxmlformats.org/officeDocument/2006/relationships/slide" Target="slides/slide18.xml"/><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slide" Target="slides/slide20.xml"/><Relationship Id="rId7" Type="http://schemas.openxmlformats.org/officeDocument/2006/relationships/slideMaster" Target="slideMasters/slideMaster3.xml"/><Relationship Id="rId8" Type="http://schemas.openxmlformats.org/officeDocument/2006/relationships/slideMaster" Target="slideMasters/slideMaster4.xml"/><Relationship Id="rId31" Type="http://schemas.openxmlformats.org/officeDocument/2006/relationships/slide" Target="slides/slide22.xml"/><Relationship Id="rId30" Type="http://schemas.openxmlformats.org/officeDocument/2006/relationships/slide" Target="slides/slide21.xml"/><Relationship Id="rId11" Type="http://schemas.openxmlformats.org/officeDocument/2006/relationships/slide" Target="slides/slide2.xml"/><Relationship Id="rId33" Type="http://schemas.openxmlformats.org/officeDocument/2006/relationships/slide" Target="slides/slide24.xml"/><Relationship Id="rId10" Type="http://schemas.openxmlformats.org/officeDocument/2006/relationships/slide" Target="slides/slide1.xml"/><Relationship Id="rId32" Type="http://schemas.openxmlformats.org/officeDocument/2006/relationships/slide" Target="slides/slide23.xml"/><Relationship Id="rId13" Type="http://schemas.openxmlformats.org/officeDocument/2006/relationships/slide" Target="slides/slide4.xml"/><Relationship Id="rId35" Type="http://schemas.openxmlformats.org/officeDocument/2006/relationships/slide" Target="slides/slide26.xml"/><Relationship Id="rId12" Type="http://schemas.openxmlformats.org/officeDocument/2006/relationships/slide" Target="slides/slide3.xml"/><Relationship Id="rId34" Type="http://schemas.openxmlformats.org/officeDocument/2006/relationships/slide" Target="slides/slide25.xml"/><Relationship Id="rId15" Type="http://schemas.openxmlformats.org/officeDocument/2006/relationships/slide" Target="slides/slide6.xml"/><Relationship Id="rId37" Type="http://schemas.openxmlformats.org/officeDocument/2006/relationships/slide" Target="slides/slide28.xml"/><Relationship Id="rId14" Type="http://schemas.openxmlformats.org/officeDocument/2006/relationships/slide" Target="slides/slide5.xml"/><Relationship Id="rId36" Type="http://schemas.openxmlformats.org/officeDocument/2006/relationships/slide" Target="slides/slide27.xml"/><Relationship Id="rId17" Type="http://schemas.openxmlformats.org/officeDocument/2006/relationships/slide" Target="slides/slide8.xml"/><Relationship Id="rId39" Type="http://schemas.openxmlformats.org/officeDocument/2006/relationships/slide" Target="slides/slide30.xml"/><Relationship Id="rId16" Type="http://schemas.openxmlformats.org/officeDocument/2006/relationships/slide" Target="slides/slide7.xml"/><Relationship Id="rId38" Type="http://schemas.openxmlformats.org/officeDocument/2006/relationships/slide" Target="slides/slide29.xml"/><Relationship Id="rId19" Type="http://schemas.openxmlformats.org/officeDocument/2006/relationships/slide" Target="slides/slide10.xml"/><Relationship Id="rId18"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46400" cy="4968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Times"/>
                <a:ea typeface="Times"/>
                <a:cs typeface="Times"/>
                <a:sym typeface="Times"/>
              </a:defRPr>
            </a:lvl1pPr>
            <a:lvl2pPr lvl="1" marR="0" rtl="0" algn="l">
              <a:spcBef>
                <a:spcPts val="0"/>
              </a:spcBef>
              <a:spcAft>
                <a:spcPts val="0"/>
              </a:spcAft>
              <a:buSzPts val="1400"/>
              <a:buNone/>
              <a:defRPr b="0" i="0" sz="2400" u="none" cap="none" strike="noStrike">
                <a:solidFill>
                  <a:schemeClr val="dk1"/>
                </a:solidFill>
                <a:latin typeface="Times"/>
                <a:ea typeface="Times"/>
                <a:cs typeface="Times"/>
                <a:sym typeface="Times"/>
              </a:defRPr>
            </a:lvl2pPr>
            <a:lvl3pPr lvl="2" marR="0" rtl="0" algn="l">
              <a:spcBef>
                <a:spcPts val="0"/>
              </a:spcBef>
              <a:spcAft>
                <a:spcPts val="0"/>
              </a:spcAft>
              <a:buSzPts val="1400"/>
              <a:buNone/>
              <a:defRPr b="0" i="0" sz="2400" u="none" cap="none" strike="noStrike">
                <a:solidFill>
                  <a:schemeClr val="dk1"/>
                </a:solidFill>
                <a:latin typeface="Times"/>
                <a:ea typeface="Times"/>
                <a:cs typeface="Times"/>
                <a:sym typeface="Times"/>
              </a:defRPr>
            </a:lvl3pPr>
            <a:lvl4pPr lvl="3" marR="0" rtl="0" algn="l">
              <a:spcBef>
                <a:spcPts val="0"/>
              </a:spcBef>
              <a:spcAft>
                <a:spcPts val="0"/>
              </a:spcAft>
              <a:buSzPts val="1400"/>
              <a:buNone/>
              <a:defRPr b="0" i="0" sz="2400" u="none" cap="none" strike="noStrike">
                <a:solidFill>
                  <a:schemeClr val="dk1"/>
                </a:solidFill>
                <a:latin typeface="Times"/>
                <a:ea typeface="Times"/>
                <a:cs typeface="Times"/>
                <a:sym typeface="Times"/>
              </a:defRPr>
            </a:lvl4pPr>
            <a:lvl5pPr lvl="4" marR="0" rtl="0" algn="l">
              <a:spcBef>
                <a:spcPts val="0"/>
              </a:spcBef>
              <a:spcAft>
                <a:spcPts val="0"/>
              </a:spcAft>
              <a:buSzPts val="1400"/>
              <a:buNone/>
              <a:defRPr b="0" i="0" sz="2400" u="none" cap="none" strike="noStrike">
                <a:solidFill>
                  <a:schemeClr val="dk1"/>
                </a:solidFill>
                <a:latin typeface="Times"/>
                <a:ea typeface="Times"/>
                <a:cs typeface="Times"/>
                <a:sym typeface="Times"/>
              </a:defRPr>
            </a:lvl5pPr>
            <a:lvl6pPr lvl="5" marR="0" rtl="0" algn="l">
              <a:spcBef>
                <a:spcPts val="0"/>
              </a:spcBef>
              <a:spcAft>
                <a:spcPts val="0"/>
              </a:spcAft>
              <a:buSzPts val="1400"/>
              <a:buNone/>
              <a:defRPr b="0" i="0" sz="2400" u="none" cap="none" strike="noStrike">
                <a:solidFill>
                  <a:schemeClr val="dk1"/>
                </a:solidFill>
                <a:latin typeface="Times"/>
                <a:ea typeface="Times"/>
                <a:cs typeface="Times"/>
                <a:sym typeface="Times"/>
              </a:defRPr>
            </a:lvl6pPr>
            <a:lvl7pPr lvl="6" marR="0" rtl="0" algn="l">
              <a:spcBef>
                <a:spcPts val="0"/>
              </a:spcBef>
              <a:spcAft>
                <a:spcPts val="0"/>
              </a:spcAft>
              <a:buSzPts val="1400"/>
              <a:buNone/>
              <a:defRPr b="0" i="0" sz="2400" u="none" cap="none" strike="noStrike">
                <a:solidFill>
                  <a:schemeClr val="dk1"/>
                </a:solidFill>
                <a:latin typeface="Times"/>
                <a:ea typeface="Times"/>
                <a:cs typeface="Times"/>
                <a:sym typeface="Times"/>
              </a:defRPr>
            </a:lvl7pPr>
            <a:lvl8pPr lvl="7" marR="0" rtl="0" algn="l">
              <a:spcBef>
                <a:spcPts val="0"/>
              </a:spcBef>
              <a:spcAft>
                <a:spcPts val="0"/>
              </a:spcAft>
              <a:buSzPts val="1400"/>
              <a:buNone/>
              <a:defRPr b="0" i="0" sz="2400" u="none" cap="none" strike="noStrike">
                <a:solidFill>
                  <a:schemeClr val="dk1"/>
                </a:solidFill>
                <a:latin typeface="Times"/>
                <a:ea typeface="Times"/>
                <a:cs typeface="Times"/>
                <a:sym typeface="Times"/>
              </a:defRPr>
            </a:lvl8pPr>
            <a:lvl9pPr lvl="8" marR="0" rtl="0" algn="l">
              <a:spcBef>
                <a:spcPts val="0"/>
              </a:spcBef>
              <a:spcAft>
                <a:spcPts val="0"/>
              </a:spcAft>
              <a:buSzPts val="1400"/>
              <a:buNone/>
              <a:defRPr b="0" i="0" sz="2400" u="none" cap="none" strike="noStrike">
                <a:solidFill>
                  <a:schemeClr val="dk1"/>
                </a:solidFill>
                <a:latin typeface="Times"/>
                <a:ea typeface="Times"/>
                <a:cs typeface="Times"/>
                <a:sym typeface="Times"/>
              </a:defRPr>
            </a:lvl9pPr>
          </a:lstStyle>
          <a:p/>
        </p:txBody>
      </p:sp>
      <p:sp>
        <p:nvSpPr>
          <p:cNvPr id="4" name="Google Shape;4;n"/>
          <p:cNvSpPr txBox="1"/>
          <p:nvPr>
            <p:ph idx="10" type="dt"/>
          </p:nvPr>
        </p:nvSpPr>
        <p:spPr>
          <a:xfrm>
            <a:off x="3849688" y="0"/>
            <a:ext cx="2946400" cy="4968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Times"/>
                <a:ea typeface="Times"/>
                <a:cs typeface="Times"/>
                <a:sym typeface="Times"/>
              </a:defRPr>
            </a:lvl1pPr>
            <a:lvl2pPr lvl="1" marR="0" rtl="0" algn="l">
              <a:spcBef>
                <a:spcPts val="0"/>
              </a:spcBef>
              <a:spcAft>
                <a:spcPts val="0"/>
              </a:spcAft>
              <a:buSzPts val="1400"/>
              <a:buNone/>
              <a:defRPr b="0" i="0" sz="2400" u="none" cap="none" strike="noStrike">
                <a:solidFill>
                  <a:schemeClr val="dk1"/>
                </a:solidFill>
                <a:latin typeface="Times"/>
                <a:ea typeface="Times"/>
                <a:cs typeface="Times"/>
                <a:sym typeface="Times"/>
              </a:defRPr>
            </a:lvl2pPr>
            <a:lvl3pPr lvl="2" marR="0" rtl="0" algn="l">
              <a:spcBef>
                <a:spcPts val="0"/>
              </a:spcBef>
              <a:spcAft>
                <a:spcPts val="0"/>
              </a:spcAft>
              <a:buSzPts val="1400"/>
              <a:buNone/>
              <a:defRPr b="0" i="0" sz="2400" u="none" cap="none" strike="noStrike">
                <a:solidFill>
                  <a:schemeClr val="dk1"/>
                </a:solidFill>
                <a:latin typeface="Times"/>
                <a:ea typeface="Times"/>
                <a:cs typeface="Times"/>
                <a:sym typeface="Times"/>
              </a:defRPr>
            </a:lvl3pPr>
            <a:lvl4pPr lvl="3" marR="0" rtl="0" algn="l">
              <a:spcBef>
                <a:spcPts val="0"/>
              </a:spcBef>
              <a:spcAft>
                <a:spcPts val="0"/>
              </a:spcAft>
              <a:buSzPts val="1400"/>
              <a:buNone/>
              <a:defRPr b="0" i="0" sz="2400" u="none" cap="none" strike="noStrike">
                <a:solidFill>
                  <a:schemeClr val="dk1"/>
                </a:solidFill>
                <a:latin typeface="Times"/>
                <a:ea typeface="Times"/>
                <a:cs typeface="Times"/>
                <a:sym typeface="Times"/>
              </a:defRPr>
            </a:lvl4pPr>
            <a:lvl5pPr lvl="4" marR="0" rtl="0" algn="l">
              <a:spcBef>
                <a:spcPts val="0"/>
              </a:spcBef>
              <a:spcAft>
                <a:spcPts val="0"/>
              </a:spcAft>
              <a:buSzPts val="1400"/>
              <a:buNone/>
              <a:defRPr b="0" i="0" sz="2400" u="none" cap="none" strike="noStrike">
                <a:solidFill>
                  <a:schemeClr val="dk1"/>
                </a:solidFill>
                <a:latin typeface="Times"/>
                <a:ea typeface="Times"/>
                <a:cs typeface="Times"/>
                <a:sym typeface="Times"/>
              </a:defRPr>
            </a:lvl5pPr>
            <a:lvl6pPr lvl="5" marR="0" rtl="0" algn="l">
              <a:spcBef>
                <a:spcPts val="0"/>
              </a:spcBef>
              <a:spcAft>
                <a:spcPts val="0"/>
              </a:spcAft>
              <a:buSzPts val="1400"/>
              <a:buNone/>
              <a:defRPr b="0" i="0" sz="2400" u="none" cap="none" strike="noStrike">
                <a:solidFill>
                  <a:schemeClr val="dk1"/>
                </a:solidFill>
                <a:latin typeface="Times"/>
                <a:ea typeface="Times"/>
                <a:cs typeface="Times"/>
                <a:sym typeface="Times"/>
              </a:defRPr>
            </a:lvl6pPr>
            <a:lvl7pPr lvl="6" marR="0" rtl="0" algn="l">
              <a:spcBef>
                <a:spcPts val="0"/>
              </a:spcBef>
              <a:spcAft>
                <a:spcPts val="0"/>
              </a:spcAft>
              <a:buSzPts val="1400"/>
              <a:buNone/>
              <a:defRPr b="0" i="0" sz="2400" u="none" cap="none" strike="noStrike">
                <a:solidFill>
                  <a:schemeClr val="dk1"/>
                </a:solidFill>
                <a:latin typeface="Times"/>
                <a:ea typeface="Times"/>
                <a:cs typeface="Times"/>
                <a:sym typeface="Times"/>
              </a:defRPr>
            </a:lvl7pPr>
            <a:lvl8pPr lvl="7" marR="0" rtl="0" algn="l">
              <a:spcBef>
                <a:spcPts val="0"/>
              </a:spcBef>
              <a:spcAft>
                <a:spcPts val="0"/>
              </a:spcAft>
              <a:buSzPts val="1400"/>
              <a:buNone/>
              <a:defRPr b="0" i="0" sz="2400" u="none" cap="none" strike="noStrike">
                <a:solidFill>
                  <a:schemeClr val="dk1"/>
                </a:solidFill>
                <a:latin typeface="Times"/>
                <a:ea typeface="Times"/>
                <a:cs typeface="Times"/>
                <a:sym typeface="Times"/>
              </a:defRPr>
            </a:lvl8pPr>
            <a:lvl9pPr lvl="8" marR="0" rtl="0" algn="l">
              <a:spcBef>
                <a:spcPts val="0"/>
              </a:spcBef>
              <a:spcAft>
                <a:spcPts val="0"/>
              </a:spcAft>
              <a:buSzPts val="1400"/>
              <a:buNone/>
              <a:defRPr b="0" i="0" sz="2400" u="none" cap="none" strike="noStrike">
                <a:solidFill>
                  <a:schemeClr val="dk1"/>
                </a:solidFill>
                <a:latin typeface="Times"/>
                <a:ea typeface="Times"/>
                <a:cs typeface="Times"/>
                <a:sym typeface="Times"/>
              </a:defRPr>
            </a:lvl9pPr>
          </a:lstStyle>
          <a:p/>
        </p:txBody>
      </p:sp>
      <p:sp>
        <p:nvSpPr>
          <p:cNvPr id="5" name="Google Shape;5;n"/>
          <p:cNvSpPr/>
          <p:nvPr>
            <p:ph idx="3" type="sldImg"/>
          </p:nvPr>
        </p:nvSpPr>
        <p:spPr>
          <a:xfrm>
            <a:off x="917575" y="744538"/>
            <a:ext cx="4962525" cy="37226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79450" y="4714875"/>
            <a:ext cx="5438775" cy="4467225"/>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9428163"/>
            <a:ext cx="2946400" cy="4968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Times"/>
                <a:ea typeface="Times"/>
                <a:cs typeface="Times"/>
                <a:sym typeface="Times"/>
              </a:defRPr>
            </a:lvl1pPr>
            <a:lvl2pPr lvl="1" marR="0" rtl="0" algn="l">
              <a:spcBef>
                <a:spcPts val="0"/>
              </a:spcBef>
              <a:spcAft>
                <a:spcPts val="0"/>
              </a:spcAft>
              <a:buSzPts val="1400"/>
              <a:buNone/>
              <a:defRPr b="0" i="0" sz="2400" u="none" cap="none" strike="noStrike">
                <a:solidFill>
                  <a:schemeClr val="dk1"/>
                </a:solidFill>
                <a:latin typeface="Times"/>
                <a:ea typeface="Times"/>
                <a:cs typeface="Times"/>
                <a:sym typeface="Times"/>
              </a:defRPr>
            </a:lvl2pPr>
            <a:lvl3pPr lvl="2" marR="0" rtl="0" algn="l">
              <a:spcBef>
                <a:spcPts val="0"/>
              </a:spcBef>
              <a:spcAft>
                <a:spcPts val="0"/>
              </a:spcAft>
              <a:buSzPts val="1400"/>
              <a:buNone/>
              <a:defRPr b="0" i="0" sz="2400" u="none" cap="none" strike="noStrike">
                <a:solidFill>
                  <a:schemeClr val="dk1"/>
                </a:solidFill>
                <a:latin typeface="Times"/>
                <a:ea typeface="Times"/>
                <a:cs typeface="Times"/>
                <a:sym typeface="Times"/>
              </a:defRPr>
            </a:lvl3pPr>
            <a:lvl4pPr lvl="3" marR="0" rtl="0" algn="l">
              <a:spcBef>
                <a:spcPts val="0"/>
              </a:spcBef>
              <a:spcAft>
                <a:spcPts val="0"/>
              </a:spcAft>
              <a:buSzPts val="1400"/>
              <a:buNone/>
              <a:defRPr b="0" i="0" sz="2400" u="none" cap="none" strike="noStrike">
                <a:solidFill>
                  <a:schemeClr val="dk1"/>
                </a:solidFill>
                <a:latin typeface="Times"/>
                <a:ea typeface="Times"/>
                <a:cs typeface="Times"/>
                <a:sym typeface="Times"/>
              </a:defRPr>
            </a:lvl4pPr>
            <a:lvl5pPr lvl="4" marR="0" rtl="0" algn="l">
              <a:spcBef>
                <a:spcPts val="0"/>
              </a:spcBef>
              <a:spcAft>
                <a:spcPts val="0"/>
              </a:spcAft>
              <a:buSzPts val="1400"/>
              <a:buNone/>
              <a:defRPr b="0" i="0" sz="2400" u="none" cap="none" strike="noStrike">
                <a:solidFill>
                  <a:schemeClr val="dk1"/>
                </a:solidFill>
                <a:latin typeface="Times"/>
                <a:ea typeface="Times"/>
                <a:cs typeface="Times"/>
                <a:sym typeface="Times"/>
              </a:defRPr>
            </a:lvl5pPr>
            <a:lvl6pPr lvl="5" marR="0" rtl="0" algn="l">
              <a:spcBef>
                <a:spcPts val="0"/>
              </a:spcBef>
              <a:spcAft>
                <a:spcPts val="0"/>
              </a:spcAft>
              <a:buSzPts val="1400"/>
              <a:buNone/>
              <a:defRPr b="0" i="0" sz="2400" u="none" cap="none" strike="noStrike">
                <a:solidFill>
                  <a:schemeClr val="dk1"/>
                </a:solidFill>
                <a:latin typeface="Times"/>
                <a:ea typeface="Times"/>
                <a:cs typeface="Times"/>
                <a:sym typeface="Times"/>
              </a:defRPr>
            </a:lvl6pPr>
            <a:lvl7pPr lvl="6" marR="0" rtl="0" algn="l">
              <a:spcBef>
                <a:spcPts val="0"/>
              </a:spcBef>
              <a:spcAft>
                <a:spcPts val="0"/>
              </a:spcAft>
              <a:buSzPts val="1400"/>
              <a:buNone/>
              <a:defRPr b="0" i="0" sz="2400" u="none" cap="none" strike="noStrike">
                <a:solidFill>
                  <a:schemeClr val="dk1"/>
                </a:solidFill>
                <a:latin typeface="Times"/>
                <a:ea typeface="Times"/>
                <a:cs typeface="Times"/>
                <a:sym typeface="Times"/>
              </a:defRPr>
            </a:lvl7pPr>
            <a:lvl8pPr lvl="7" marR="0" rtl="0" algn="l">
              <a:spcBef>
                <a:spcPts val="0"/>
              </a:spcBef>
              <a:spcAft>
                <a:spcPts val="0"/>
              </a:spcAft>
              <a:buSzPts val="1400"/>
              <a:buNone/>
              <a:defRPr b="0" i="0" sz="2400" u="none" cap="none" strike="noStrike">
                <a:solidFill>
                  <a:schemeClr val="dk1"/>
                </a:solidFill>
                <a:latin typeface="Times"/>
                <a:ea typeface="Times"/>
                <a:cs typeface="Times"/>
                <a:sym typeface="Times"/>
              </a:defRPr>
            </a:lvl8pPr>
            <a:lvl9pPr lvl="8" marR="0" rtl="0" algn="l">
              <a:spcBef>
                <a:spcPts val="0"/>
              </a:spcBef>
              <a:spcAft>
                <a:spcPts val="0"/>
              </a:spcAft>
              <a:buSzPts val="1400"/>
              <a:buNone/>
              <a:defRPr b="0" i="0" sz="2400" u="none" cap="none" strike="noStrike">
                <a:solidFill>
                  <a:schemeClr val="dk1"/>
                </a:solidFill>
                <a:latin typeface="Times"/>
                <a:ea typeface="Times"/>
                <a:cs typeface="Times"/>
                <a:sym typeface="Times"/>
              </a:defRPr>
            </a:lvl9pPr>
          </a:lstStyle>
          <a:p/>
        </p:txBody>
      </p:sp>
      <p:sp>
        <p:nvSpPr>
          <p:cNvPr id="8" name="Google Shape;8;n"/>
          <p:cNvSpPr txBox="1"/>
          <p:nvPr>
            <p:ph idx="12" type="sldNum"/>
          </p:nvPr>
        </p:nvSpPr>
        <p:spPr>
          <a:xfrm>
            <a:off x="3849688" y="9428163"/>
            <a:ext cx="2946400" cy="4968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Times"/>
                <a:ea typeface="Times"/>
                <a:cs typeface="Times"/>
                <a:sym typeface="Times"/>
              </a:rPr>
              <a:t>‹#›</a:t>
            </a:fld>
            <a:endParaRPr b="0" i="0" sz="1200" u="none" cap="none" strike="noStrike">
              <a:solidFill>
                <a:schemeClr val="dk1"/>
              </a:solidFill>
              <a:latin typeface="Times"/>
              <a:ea typeface="Times"/>
              <a:cs typeface="Times"/>
              <a:sym typeface="Times"/>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6" name="Shape 246"/>
        <p:cNvGrpSpPr/>
        <p:nvPr/>
      </p:nvGrpSpPr>
      <p:grpSpPr>
        <a:xfrm>
          <a:off x="0" y="0"/>
          <a:ext cx="0" cy="0"/>
          <a:chOff x="0" y="0"/>
          <a:chExt cx="0" cy="0"/>
        </a:xfrm>
      </p:grpSpPr>
      <p:sp>
        <p:nvSpPr>
          <p:cNvPr id="247" name="Google Shape;247;g709553684d_24_135:notes"/>
          <p:cNvSpPr txBox="1"/>
          <p:nvPr>
            <p:ph idx="12" type="sldNum"/>
          </p:nvPr>
        </p:nvSpPr>
        <p:spPr>
          <a:xfrm>
            <a:off x="3850594" y="9428071"/>
            <a:ext cx="2943900" cy="493800"/>
          </a:xfrm>
          <a:prstGeom prst="rect">
            <a:avLst/>
          </a:prstGeom>
          <a:noFill/>
          <a:ln>
            <a:noFill/>
          </a:ln>
        </p:spPr>
        <p:txBody>
          <a:bodyPr anchorCtr="0" anchor="b" bIns="46800" lIns="90025" spcFirstLastPara="1" rIns="90025" wrap="square" tIns="46800">
            <a:noAutofit/>
          </a:bodyPr>
          <a:lstStyle/>
          <a:p>
            <a:pPr indent="0" lvl="0" marL="0" marR="0" rtl="0" algn="r">
              <a:spcBef>
                <a:spcPts val="0"/>
              </a:spcBef>
              <a:spcAft>
                <a:spcPts val="0"/>
              </a:spcAft>
              <a:buClr>
                <a:srgbClr val="000000"/>
              </a:buClr>
              <a:buSzPts val="500"/>
              <a:buFont typeface="Times New Roman"/>
              <a:buNone/>
            </a:pPr>
            <a:fld id="{00000000-1234-1234-1234-123412341234}" type="slidenum">
              <a:rPr b="0" i="0" lang="en-US" sz="1200" u="none" cap="none" strike="noStrike">
                <a:solidFill>
                  <a:srgbClr val="000000"/>
                </a:solidFill>
                <a:latin typeface="Times New Roman"/>
                <a:ea typeface="Times New Roman"/>
                <a:cs typeface="Times New Roman"/>
                <a:sym typeface="Times New Roman"/>
              </a:rPr>
              <a:t>‹#›</a:t>
            </a:fld>
            <a:endParaRPr b="0" i="0" sz="1200" u="none" cap="none" strike="noStrike">
              <a:solidFill>
                <a:srgbClr val="000000"/>
              </a:solidFill>
              <a:latin typeface="Times New Roman"/>
              <a:ea typeface="Times New Roman"/>
              <a:cs typeface="Times New Roman"/>
              <a:sym typeface="Times New Roman"/>
            </a:endParaRPr>
          </a:p>
        </p:txBody>
      </p:sp>
      <p:sp>
        <p:nvSpPr>
          <p:cNvPr id="248" name="Google Shape;248;g709553684d_24_135:notes"/>
          <p:cNvSpPr/>
          <p:nvPr>
            <p:ph idx="2" type="sldImg"/>
          </p:nvPr>
        </p:nvSpPr>
        <p:spPr>
          <a:xfrm>
            <a:off x="917791" y="744656"/>
            <a:ext cx="4962000" cy="37218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00"/>
            <a:headEnd len="sm" w="sm" type="none"/>
            <a:tailEnd len="sm" w="sm" type="none"/>
          </a:ln>
        </p:spPr>
      </p:sp>
      <p:sp>
        <p:nvSpPr>
          <p:cNvPr id="249" name="Google Shape;249;g709553684d_24_135:notes"/>
          <p:cNvSpPr txBox="1"/>
          <p:nvPr/>
        </p:nvSpPr>
        <p:spPr>
          <a:xfrm>
            <a:off x="679610" y="4715623"/>
            <a:ext cx="5438400" cy="4466100"/>
          </a:xfrm>
          <a:prstGeom prst="rect">
            <a:avLst/>
          </a:prstGeom>
          <a:noFill/>
          <a:ln>
            <a:noFill/>
          </a:ln>
        </p:spPr>
        <p:txBody>
          <a:bodyPr anchorCtr="0" anchor="ctr" bIns="45700" lIns="91450" spcFirstLastPara="1" rIns="91450" wrap="square" tIns="45700">
            <a:noAutofit/>
          </a:bodyPr>
          <a:lstStyle/>
          <a:p>
            <a:pPr indent="0" lvl="0" marL="0" marR="0" rtl="0" algn="l">
              <a:spcBef>
                <a:spcPts val="0"/>
              </a:spcBef>
              <a:spcAft>
                <a:spcPts val="0"/>
              </a:spcAft>
              <a:buClr>
                <a:srgbClr val="000000"/>
              </a:buClr>
              <a:buSzPts val="2400"/>
              <a:buFont typeface="Times New Roman"/>
              <a:buNone/>
            </a:pPr>
            <a:r>
              <a:t/>
            </a:r>
            <a:endParaRPr b="0" i="0" sz="2400" u="none" cap="none" strike="noStrike">
              <a:solidFill>
                <a:schemeClr val="lt1"/>
              </a:solidFill>
              <a:latin typeface="Times New Roman"/>
              <a:ea typeface="Times New Roman"/>
              <a:cs typeface="Times New Roman"/>
              <a:sym typeface="Times New Roman"/>
            </a:endParaRPr>
          </a:p>
        </p:txBody>
      </p:sp>
      <p:sp>
        <p:nvSpPr>
          <p:cNvPr id="250" name="Google Shape;250;g709553684d_24_135:notes"/>
          <p:cNvSpPr txBox="1"/>
          <p:nvPr/>
        </p:nvSpPr>
        <p:spPr>
          <a:xfrm>
            <a:off x="3850594" y="9428071"/>
            <a:ext cx="2945400" cy="495300"/>
          </a:xfrm>
          <a:prstGeom prst="rect">
            <a:avLst/>
          </a:prstGeom>
          <a:noFill/>
          <a:ln>
            <a:noFill/>
          </a:ln>
        </p:spPr>
        <p:txBody>
          <a:bodyPr anchorCtr="0" anchor="b" bIns="46800" lIns="90025" spcFirstLastPara="1" rIns="90025" wrap="square" tIns="46800">
            <a:noAutofit/>
          </a:bodyPr>
          <a:lstStyle/>
          <a:p>
            <a:pPr indent="0" lvl="0" marL="0" marR="0" rtl="0" algn="r">
              <a:spcBef>
                <a:spcPts val="0"/>
              </a:spcBef>
              <a:spcAft>
                <a:spcPts val="0"/>
              </a:spcAft>
              <a:buNone/>
            </a:pPr>
            <a:fld id="{00000000-1234-1234-1234-123412341234}" type="slidenum">
              <a:rPr b="0" i="0" lang="en-US" sz="1200" u="none" cap="none" strike="noStrike">
                <a:solidFill>
                  <a:srgbClr val="000000"/>
                </a:solidFill>
                <a:latin typeface="Times New Roman"/>
                <a:ea typeface="Times New Roman"/>
                <a:cs typeface="Times New Roman"/>
                <a:sym typeface="Times New Roman"/>
              </a:rPr>
              <a:t>‹#›</a:t>
            </a:fld>
            <a:endParaRPr b="0" i="0" sz="1200" u="none" cap="none" strike="noStrike">
              <a:solidFill>
                <a:srgbClr val="000000"/>
              </a:solidFill>
              <a:latin typeface="Times New Roman"/>
              <a:ea typeface="Times New Roman"/>
              <a:cs typeface="Times New Roman"/>
              <a:sym typeface="Times New Roman"/>
            </a:endParaRPr>
          </a:p>
        </p:txBody>
      </p:sp>
      <p:sp>
        <p:nvSpPr>
          <p:cNvPr id="251" name="Google Shape;251;g709553684d_24_135:notes"/>
          <p:cNvSpPr txBox="1"/>
          <p:nvPr>
            <p:ph idx="1" type="body"/>
          </p:nvPr>
        </p:nvSpPr>
        <p:spPr>
          <a:xfrm>
            <a:off x="679610" y="4715623"/>
            <a:ext cx="5436900" cy="44646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9" name="Shape 349"/>
        <p:cNvGrpSpPr/>
        <p:nvPr/>
      </p:nvGrpSpPr>
      <p:grpSpPr>
        <a:xfrm>
          <a:off x="0" y="0"/>
          <a:ext cx="0" cy="0"/>
          <a:chOff x="0" y="0"/>
          <a:chExt cx="0" cy="0"/>
        </a:xfrm>
      </p:grpSpPr>
      <p:sp>
        <p:nvSpPr>
          <p:cNvPr id="350" name="Google Shape;350;g709553684d_19_127:notes"/>
          <p:cNvSpPr txBox="1"/>
          <p:nvPr>
            <p:ph idx="1" type="body"/>
          </p:nvPr>
        </p:nvSpPr>
        <p:spPr>
          <a:xfrm>
            <a:off x="906357" y="4715147"/>
            <a:ext cx="4984962" cy="4466981"/>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351" name="Google Shape;351;g709553684d_19_127:notes"/>
          <p:cNvSpPr/>
          <p:nvPr>
            <p:ph idx="2" type="sldImg"/>
          </p:nvPr>
        </p:nvSpPr>
        <p:spPr>
          <a:xfrm>
            <a:off x="1132946" y="744497"/>
            <a:ext cx="4531783" cy="3722484"/>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3" name="Shape 363"/>
        <p:cNvGrpSpPr/>
        <p:nvPr/>
      </p:nvGrpSpPr>
      <p:grpSpPr>
        <a:xfrm>
          <a:off x="0" y="0"/>
          <a:ext cx="0" cy="0"/>
          <a:chOff x="0" y="0"/>
          <a:chExt cx="0" cy="0"/>
        </a:xfrm>
      </p:grpSpPr>
      <p:sp>
        <p:nvSpPr>
          <p:cNvPr id="364" name="Google Shape;364;g709553684d_19_143:notes"/>
          <p:cNvSpPr txBox="1"/>
          <p:nvPr>
            <p:ph idx="1" type="body"/>
          </p:nvPr>
        </p:nvSpPr>
        <p:spPr>
          <a:xfrm>
            <a:off x="906357" y="4715147"/>
            <a:ext cx="4984962" cy="4466981"/>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365" name="Google Shape;365;g709553684d_19_143:notes"/>
          <p:cNvSpPr/>
          <p:nvPr>
            <p:ph idx="2" type="sldImg"/>
          </p:nvPr>
        </p:nvSpPr>
        <p:spPr>
          <a:xfrm>
            <a:off x="1132946" y="744497"/>
            <a:ext cx="4531783" cy="3722484"/>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4" name="Shape 374"/>
        <p:cNvGrpSpPr/>
        <p:nvPr/>
      </p:nvGrpSpPr>
      <p:grpSpPr>
        <a:xfrm>
          <a:off x="0" y="0"/>
          <a:ext cx="0" cy="0"/>
          <a:chOff x="0" y="0"/>
          <a:chExt cx="0" cy="0"/>
        </a:xfrm>
      </p:grpSpPr>
      <p:sp>
        <p:nvSpPr>
          <p:cNvPr id="375" name="Google Shape;375;g709553684d_19_153:notes"/>
          <p:cNvSpPr txBox="1"/>
          <p:nvPr>
            <p:ph idx="1" type="body"/>
          </p:nvPr>
        </p:nvSpPr>
        <p:spPr>
          <a:xfrm>
            <a:off x="906357" y="4715147"/>
            <a:ext cx="4984962" cy="4466981"/>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376" name="Google Shape;376;g709553684d_19_153:notes"/>
          <p:cNvSpPr/>
          <p:nvPr>
            <p:ph idx="2" type="sldImg"/>
          </p:nvPr>
        </p:nvSpPr>
        <p:spPr>
          <a:xfrm>
            <a:off x="1132946" y="744497"/>
            <a:ext cx="4531783" cy="3722484"/>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1" name="Shape 381"/>
        <p:cNvGrpSpPr/>
        <p:nvPr/>
      </p:nvGrpSpPr>
      <p:grpSpPr>
        <a:xfrm>
          <a:off x="0" y="0"/>
          <a:ext cx="0" cy="0"/>
          <a:chOff x="0" y="0"/>
          <a:chExt cx="0" cy="0"/>
        </a:xfrm>
      </p:grpSpPr>
      <p:sp>
        <p:nvSpPr>
          <p:cNvPr id="382" name="Google Shape;382;g709553684d_19_159:notes"/>
          <p:cNvSpPr txBox="1"/>
          <p:nvPr>
            <p:ph idx="1" type="body"/>
          </p:nvPr>
        </p:nvSpPr>
        <p:spPr>
          <a:xfrm>
            <a:off x="906357" y="4715147"/>
            <a:ext cx="4984962" cy="4466981"/>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383" name="Google Shape;383;g709553684d_19_159:notes"/>
          <p:cNvSpPr/>
          <p:nvPr>
            <p:ph idx="2" type="sldImg"/>
          </p:nvPr>
        </p:nvSpPr>
        <p:spPr>
          <a:xfrm>
            <a:off x="1132946" y="744497"/>
            <a:ext cx="4531783" cy="3722484"/>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8" name="Shape 388"/>
        <p:cNvGrpSpPr/>
        <p:nvPr/>
      </p:nvGrpSpPr>
      <p:grpSpPr>
        <a:xfrm>
          <a:off x="0" y="0"/>
          <a:ext cx="0" cy="0"/>
          <a:chOff x="0" y="0"/>
          <a:chExt cx="0" cy="0"/>
        </a:xfrm>
      </p:grpSpPr>
      <p:sp>
        <p:nvSpPr>
          <p:cNvPr id="389" name="Google Shape;389;g709553684d_19_165:notes"/>
          <p:cNvSpPr txBox="1"/>
          <p:nvPr>
            <p:ph idx="1" type="body"/>
          </p:nvPr>
        </p:nvSpPr>
        <p:spPr>
          <a:xfrm>
            <a:off x="906357" y="4715147"/>
            <a:ext cx="4984962" cy="4466981"/>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390" name="Google Shape;390;g709553684d_19_165:notes"/>
          <p:cNvSpPr/>
          <p:nvPr>
            <p:ph idx="2" type="sldImg"/>
          </p:nvPr>
        </p:nvSpPr>
        <p:spPr>
          <a:xfrm>
            <a:off x="1132946" y="744497"/>
            <a:ext cx="4531783" cy="3722484"/>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6" name="Shape 396"/>
        <p:cNvGrpSpPr/>
        <p:nvPr/>
      </p:nvGrpSpPr>
      <p:grpSpPr>
        <a:xfrm>
          <a:off x="0" y="0"/>
          <a:ext cx="0" cy="0"/>
          <a:chOff x="0" y="0"/>
          <a:chExt cx="0" cy="0"/>
        </a:xfrm>
      </p:grpSpPr>
      <p:sp>
        <p:nvSpPr>
          <p:cNvPr id="397" name="Google Shape;397;g709553684d_19_170:notes"/>
          <p:cNvSpPr txBox="1"/>
          <p:nvPr>
            <p:ph idx="1" type="body"/>
          </p:nvPr>
        </p:nvSpPr>
        <p:spPr>
          <a:xfrm>
            <a:off x="906357" y="4715147"/>
            <a:ext cx="4984962" cy="4466981"/>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398" name="Google Shape;398;g709553684d_19_170:notes"/>
          <p:cNvSpPr/>
          <p:nvPr>
            <p:ph idx="2" type="sldImg"/>
          </p:nvPr>
        </p:nvSpPr>
        <p:spPr>
          <a:xfrm>
            <a:off x="1132946" y="744497"/>
            <a:ext cx="4531783" cy="3722484"/>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4" name="Shape 404"/>
        <p:cNvGrpSpPr/>
        <p:nvPr/>
      </p:nvGrpSpPr>
      <p:grpSpPr>
        <a:xfrm>
          <a:off x="0" y="0"/>
          <a:ext cx="0" cy="0"/>
          <a:chOff x="0" y="0"/>
          <a:chExt cx="0" cy="0"/>
        </a:xfrm>
      </p:grpSpPr>
      <p:sp>
        <p:nvSpPr>
          <p:cNvPr id="405" name="Google Shape;405;g709553684d_19_176:notes"/>
          <p:cNvSpPr txBox="1"/>
          <p:nvPr>
            <p:ph idx="1" type="body"/>
          </p:nvPr>
        </p:nvSpPr>
        <p:spPr>
          <a:xfrm>
            <a:off x="906357" y="4715147"/>
            <a:ext cx="4984962" cy="4466981"/>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406" name="Google Shape;406;g709553684d_19_176:notes"/>
          <p:cNvSpPr/>
          <p:nvPr>
            <p:ph idx="2" type="sldImg"/>
          </p:nvPr>
        </p:nvSpPr>
        <p:spPr>
          <a:xfrm>
            <a:off x="1132946" y="744497"/>
            <a:ext cx="4531783" cy="3722484"/>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2" name="Shape 412"/>
        <p:cNvGrpSpPr/>
        <p:nvPr/>
      </p:nvGrpSpPr>
      <p:grpSpPr>
        <a:xfrm>
          <a:off x="0" y="0"/>
          <a:ext cx="0" cy="0"/>
          <a:chOff x="0" y="0"/>
          <a:chExt cx="0" cy="0"/>
        </a:xfrm>
      </p:grpSpPr>
      <p:sp>
        <p:nvSpPr>
          <p:cNvPr id="413" name="Google Shape;413;g709553684d_19_182:notes"/>
          <p:cNvSpPr txBox="1"/>
          <p:nvPr>
            <p:ph idx="1" type="body"/>
          </p:nvPr>
        </p:nvSpPr>
        <p:spPr>
          <a:xfrm>
            <a:off x="906357" y="4715147"/>
            <a:ext cx="4984962" cy="4466981"/>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414" name="Google Shape;414;g709553684d_19_182:notes"/>
          <p:cNvSpPr/>
          <p:nvPr>
            <p:ph idx="2" type="sldImg"/>
          </p:nvPr>
        </p:nvSpPr>
        <p:spPr>
          <a:xfrm>
            <a:off x="1132946" y="744497"/>
            <a:ext cx="4531783" cy="3722484"/>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0" name="Shape 420"/>
        <p:cNvGrpSpPr/>
        <p:nvPr/>
      </p:nvGrpSpPr>
      <p:grpSpPr>
        <a:xfrm>
          <a:off x="0" y="0"/>
          <a:ext cx="0" cy="0"/>
          <a:chOff x="0" y="0"/>
          <a:chExt cx="0" cy="0"/>
        </a:xfrm>
      </p:grpSpPr>
      <p:sp>
        <p:nvSpPr>
          <p:cNvPr id="421" name="Google Shape;421;p1:notes"/>
          <p:cNvSpPr/>
          <p:nvPr>
            <p:ph idx="2" type="sldImg"/>
          </p:nvPr>
        </p:nvSpPr>
        <p:spPr>
          <a:xfrm>
            <a:off x="917575" y="744538"/>
            <a:ext cx="4962525" cy="3722687"/>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422" name="Google Shape;422;p1:notes"/>
          <p:cNvSpPr txBox="1"/>
          <p:nvPr>
            <p:ph idx="1" type="body"/>
          </p:nvPr>
        </p:nvSpPr>
        <p:spPr>
          <a:xfrm>
            <a:off x="679450" y="4714875"/>
            <a:ext cx="5438775" cy="4467225"/>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latin typeface="Times New Roman"/>
              <a:ea typeface="Times New Roman"/>
              <a:cs typeface="Times New Roman"/>
              <a:sym typeface="Times New Roman"/>
            </a:endParaRPr>
          </a:p>
        </p:txBody>
      </p:sp>
      <p:sp>
        <p:nvSpPr>
          <p:cNvPr id="423" name="Google Shape;423;p1:notes"/>
          <p:cNvSpPr txBox="1"/>
          <p:nvPr>
            <p:ph idx="12" type="sldNum"/>
          </p:nvPr>
        </p:nvSpPr>
        <p:spPr>
          <a:xfrm>
            <a:off x="3849688" y="9428163"/>
            <a:ext cx="2946400" cy="4968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rgbClr val="000000"/>
                </a:solidFill>
                <a:latin typeface="Times"/>
                <a:ea typeface="Times"/>
                <a:cs typeface="Times"/>
                <a:sym typeface="Times"/>
              </a:rPr>
              <a:t>‹#›</a:t>
            </a:fld>
            <a:endParaRPr b="0" i="0" sz="1200" u="none" cap="none" strike="noStrike">
              <a:solidFill>
                <a:srgbClr val="000000"/>
              </a:solidFill>
              <a:latin typeface="Times"/>
              <a:ea typeface="Times"/>
              <a:cs typeface="Times"/>
              <a:sym typeface="Time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7" name="Shape 427"/>
        <p:cNvGrpSpPr/>
        <p:nvPr/>
      </p:nvGrpSpPr>
      <p:grpSpPr>
        <a:xfrm>
          <a:off x="0" y="0"/>
          <a:ext cx="0" cy="0"/>
          <a:chOff x="0" y="0"/>
          <a:chExt cx="0" cy="0"/>
        </a:xfrm>
      </p:grpSpPr>
      <p:sp>
        <p:nvSpPr>
          <p:cNvPr id="428" name="Google Shape;428;p3:notes"/>
          <p:cNvSpPr txBox="1"/>
          <p:nvPr>
            <p:ph idx="12" type="sldNum"/>
          </p:nvPr>
        </p:nvSpPr>
        <p:spPr>
          <a:xfrm>
            <a:off x="3849688" y="9428163"/>
            <a:ext cx="2946400" cy="4968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rgbClr val="000000"/>
                </a:solidFill>
                <a:latin typeface="Times New Roman"/>
                <a:ea typeface="Times New Roman"/>
                <a:cs typeface="Times New Roman"/>
                <a:sym typeface="Times New Roman"/>
              </a:rPr>
              <a:t>‹#›</a:t>
            </a:fld>
            <a:endParaRPr b="0" i="0" sz="1200" u="none" cap="none" strike="noStrike">
              <a:solidFill>
                <a:srgbClr val="000000"/>
              </a:solidFill>
              <a:latin typeface="Times New Roman"/>
              <a:ea typeface="Times New Roman"/>
              <a:cs typeface="Times New Roman"/>
              <a:sym typeface="Times New Roman"/>
            </a:endParaRPr>
          </a:p>
        </p:txBody>
      </p:sp>
      <p:sp>
        <p:nvSpPr>
          <p:cNvPr id="429" name="Google Shape;429;p3:notes"/>
          <p:cNvSpPr txBox="1"/>
          <p:nvPr/>
        </p:nvSpPr>
        <p:spPr>
          <a:xfrm>
            <a:off x="3851275" y="9429750"/>
            <a:ext cx="2946400" cy="496888"/>
          </a:xfrm>
          <a:prstGeom prst="rect">
            <a:avLst/>
          </a:prstGeom>
          <a:noFill/>
          <a:ln>
            <a:noFill/>
          </a:ln>
        </p:spPr>
        <p:txBody>
          <a:bodyPr anchorCtr="0" anchor="b" bIns="46800" lIns="90000" spcFirstLastPara="1" rIns="90000" wrap="square" tIns="46800">
            <a:noAutofit/>
          </a:bodyPr>
          <a:lstStyle/>
          <a:p>
            <a:pPr indent="0" lvl="0" marL="0" marR="0" rtl="0" algn="r">
              <a:spcBef>
                <a:spcPts val="0"/>
              </a:spcBef>
              <a:spcAft>
                <a:spcPts val="0"/>
              </a:spcAft>
              <a:buNone/>
            </a:pPr>
            <a:fld id="{00000000-1234-1234-1234-123412341234}" type="slidenum">
              <a:rPr b="0" i="0" lang="en-US" sz="1200" u="none" cap="none" strike="noStrike">
                <a:solidFill>
                  <a:srgbClr val="000000"/>
                </a:solidFill>
                <a:latin typeface="Times New Roman"/>
                <a:ea typeface="Times New Roman"/>
                <a:cs typeface="Times New Roman"/>
                <a:sym typeface="Times New Roman"/>
              </a:rPr>
              <a:t>‹#›</a:t>
            </a:fld>
            <a:endParaRPr b="0" i="0" sz="1200" u="none" cap="none" strike="noStrike">
              <a:solidFill>
                <a:srgbClr val="000000"/>
              </a:solidFill>
              <a:latin typeface="Times New Roman"/>
              <a:ea typeface="Times New Roman"/>
              <a:cs typeface="Times New Roman"/>
              <a:sym typeface="Times New Roman"/>
            </a:endParaRPr>
          </a:p>
        </p:txBody>
      </p:sp>
      <p:sp>
        <p:nvSpPr>
          <p:cNvPr id="430" name="Google Shape;430;p3:notes"/>
          <p:cNvSpPr/>
          <p:nvPr>
            <p:ph idx="2" type="sldImg"/>
          </p:nvPr>
        </p:nvSpPr>
        <p:spPr>
          <a:xfrm>
            <a:off x="917575" y="744538"/>
            <a:ext cx="4964113" cy="3722687"/>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00"/>
            <a:headEnd len="sm" w="sm" type="none"/>
            <a:tailEnd len="sm" w="sm" type="none"/>
          </a:ln>
        </p:spPr>
      </p:sp>
      <p:sp>
        <p:nvSpPr>
          <p:cNvPr id="431" name="Google Shape;431;p3:notes"/>
          <p:cNvSpPr txBox="1"/>
          <p:nvPr>
            <p:ph idx="1" type="body"/>
          </p:nvPr>
        </p:nvSpPr>
        <p:spPr>
          <a:xfrm>
            <a:off x="679450" y="4714875"/>
            <a:ext cx="5440363" cy="4468813"/>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5" name="Shape 255"/>
        <p:cNvGrpSpPr/>
        <p:nvPr/>
      </p:nvGrpSpPr>
      <p:grpSpPr>
        <a:xfrm>
          <a:off x="0" y="0"/>
          <a:ext cx="0" cy="0"/>
          <a:chOff x="0" y="0"/>
          <a:chExt cx="0" cy="0"/>
        </a:xfrm>
      </p:grpSpPr>
      <p:sp>
        <p:nvSpPr>
          <p:cNvPr id="256" name="Google Shape;256;g709553684d_24_58:notes"/>
          <p:cNvSpPr txBox="1"/>
          <p:nvPr>
            <p:ph idx="12" type="sldNum"/>
          </p:nvPr>
        </p:nvSpPr>
        <p:spPr>
          <a:xfrm>
            <a:off x="3850594" y="9428071"/>
            <a:ext cx="2943900" cy="493800"/>
          </a:xfrm>
          <a:prstGeom prst="rect">
            <a:avLst/>
          </a:prstGeom>
          <a:noFill/>
          <a:ln>
            <a:noFill/>
          </a:ln>
        </p:spPr>
        <p:txBody>
          <a:bodyPr anchorCtr="0" anchor="b" bIns="46800" lIns="90025" spcFirstLastPara="1" rIns="90025" wrap="square" tIns="46800">
            <a:noAutofit/>
          </a:bodyPr>
          <a:lstStyle/>
          <a:p>
            <a:pPr indent="0" lvl="0" marL="0" marR="0" rtl="0" algn="r">
              <a:spcBef>
                <a:spcPts val="0"/>
              </a:spcBef>
              <a:spcAft>
                <a:spcPts val="0"/>
              </a:spcAft>
              <a:buClr>
                <a:srgbClr val="000000"/>
              </a:buClr>
              <a:buSzPts val="500"/>
              <a:buFont typeface="Times New Roman"/>
              <a:buNone/>
            </a:pPr>
            <a:fld id="{00000000-1234-1234-1234-123412341234}" type="slidenum">
              <a:rPr b="0" i="0" lang="en-US" sz="1200" u="none" cap="none" strike="noStrike">
                <a:solidFill>
                  <a:srgbClr val="000000"/>
                </a:solidFill>
                <a:latin typeface="Times New Roman"/>
                <a:ea typeface="Times New Roman"/>
                <a:cs typeface="Times New Roman"/>
                <a:sym typeface="Times New Roman"/>
              </a:rPr>
              <a:t>‹#›</a:t>
            </a:fld>
            <a:endParaRPr b="0" i="0" sz="1200" u="none" cap="none" strike="noStrike">
              <a:solidFill>
                <a:srgbClr val="000000"/>
              </a:solidFill>
              <a:latin typeface="Times New Roman"/>
              <a:ea typeface="Times New Roman"/>
              <a:cs typeface="Times New Roman"/>
              <a:sym typeface="Times New Roman"/>
            </a:endParaRPr>
          </a:p>
        </p:txBody>
      </p:sp>
      <p:sp>
        <p:nvSpPr>
          <p:cNvPr id="257" name="Google Shape;257;g709553684d_24_58:notes"/>
          <p:cNvSpPr/>
          <p:nvPr>
            <p:ph idx="2" type="sldImg"/>
          </p:nvPr>
        </p:nvSpPr>
        <p:spPr>
          <a:xfrm>
            <a:off x="917791" y="744656"/>
            <a:ext cx="4962000" cy="37218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00"/>
            <a:headEnd len="sm" w="sm" type="none"/>
            <a:tailEnd len="sm" w="sm" type="none"/>
          </a:ln>
        </p:spPr>
      </p:sp>
      <p:sp>
        <p:nvSpPr>
          <p:cNvPr id="258" name="Google Shape;258;g709553684d_24_58:notes"/>
          <p:cNvSpPr txBox="1"/>
          <p:nvPr/>
        </p:nvSpPr>
        <p:spPr>
          <a:xfrm>
            <a:off x="679610" y="4715623"/>
            <a:ext cx="5438400" cy="4466100"/>
          </a:xfrm>
          <a:prstGeom prst="rect">
            <a:avLst/>
          </a:prstGeom>
          <a:noFill/>
          <a:ln>
            <a:noFill/>
          </a:ln>
        </p:spPr>
        <p:txBody>
          <a:bodyPr anchorCtr="0" anchor="ctr" bIns="45700" lIns="91450" spcFirstLastPara="1" rIns="91450" wrap="square" tIns="45700">
            <a:noAutofit/>
          </a:bodyPr>
          <a:lstStyle/>
          <a:p>
            <a:pPr indent="0" lvl="0" marL="0" marR="0" rtl="0" algn="l">
              <a:spcBef>
                <a:spcPts val="0"/>
              </a:spcBef>
              <a:spcAft>
                <a:spcPts val="0"/>
              </a:spcAft>
              <a:buClr>
                <a:srgbClr val="000000"/>
              </a:buClr>
              <a:buSzPts val="2400"/>
              <a:buFont typeface="Times New Roman"/>
              <a:buNone/>
            </a:pPr>
            <a:r>
              <a:t/>
            </a:r>
            <a:endParaRPr b="0" i="0" sz="2400" u="none" cap="none" strike="noStrike">
              <a:solidFill>
                <a:srgbClr val="FFFFFF"/>
              </a:solidFill>
              <a:latin typeface="Times New Roman"/>
              <a:ea typeface="Times New Roman"/>
              <a:cs typeface="Times New Roman"/>
              <a:sym typeface="Times New Roman"/>
            </a:endParaRPr>
          </a:p>
        </p:txBody>
      </p:sp>
      <p:sp>
        <p:nvSpPr>
          <p:cNvPr id="259" name="Google Shape;259;g709553684d_24_58:notes"/>
          <p:cNvSpPr txBox="1"/>
          <p:nvPr/>
        </p:nvSpPr>
        <p:spPr>
          <a:xfrm>
            <a:off x="3850594" y="9428071"/>
            <a:ext cx="2945400" cy="495300"/>
          </a:xfrm>
          <a:prstGeom prst="rect">
            <a:avLst/>
          </a:prstGeom>
          <a:noFill/>
          <a:ln>
            <a:noFill/>
          </a:ln>
        </p:spPr>
        <p:txBody>
          <a:bodyPr anchorCtr="0" anchor="b" bIns="46800" lIns="90025" spcFirstLastPara="1" rIns="90025" wrap="square" tIns="46800">
            <a:noAutofit/>
          </a:bodyPr>
          <a:lstStyle/>
          <a:p>
            <a:pPr indent="0" lvl="0" marL="0" marR="0" rtl="0" algn="r">
              <a:spcBef>
                <a:spcPts val="0"/>
              </a:spcBef>
              <a:spcAft>
                <a:spcPts val="0"/>
              </a:spcAft>
              <a:buNone/>
            </a:pPr>
            <a:fld id="{00000000-1234-1234-1234-123412341234}" type="slidenum">
              <a:rPr b="0" i="0" lang="en-US" sz="1200" u="none" cap="none" strike="noStrike">
                <a:solidFill>
                  <a:srgbClr val="000000"/>
                </a:solidFill>
                <a:latin typeface="Times New Roman"/>
                <a:ea typeface="Times New Roman"/>
                <a:cs typeface="Times New Roman"/>
                <a:sym typeface="Times New Roman"/>
              </a:rPr>
              <a:t>‹#›</a:t>
            </a:fld>
            <a:endParaRPr b="0" i="0" sz="1200" u="none" cap="none" strike="noStrike">
              <a:solidFill>
                <a:srgbClr val="000000"/>
              </a:solidFill>
              <a:latin typeface="Times New Roman"/>
              <a:ea typeface="Times New Roman"/>
              <a:cs typeface="Times New Roman"/>
              <a:sym typeface="Times New Roman"/>
            </a:endParaRPr>
          </a:p>
        </p:txBody>
      </p:sp>
      <p:sp>
        <p:nvSpPr>
          <p:cNvPr id="260" name="Google Shape;260;g709553684d_24_58:notes"/>
          <p:cNvSpPr txBox="1"/>
          <p:nvPr>
            <p:ph idx="1" type="body"/>
          </p:nvPr>
        </p:nvSpPr>
        <p:spPr>
          <a:xfrm>
            <a:off x="679610" y="4715623"/>
            <a:ext cx="5436900" cy="44646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t/>
            </a:r>
            <a:endParaRPr>
              <a:latin typeface="Times New Roman"/>
              <a:ea typeface="Times New Roman"/>
              <a:cs typeface="Times New Roman"/>
              <a:sym typeface="Times New Roman"/>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8" name="Shape 448"/>
        <p:cNvGrpSpPr/>
        <p:nvPr/>
      </p:nvGrpSpPr>
      <p:grpSpPr>
        <a:xfrm>
          <a:off x="0" y="0"/>
          <a:ext cx="0" cy="0"/>
          <a:chOff x="0" y="0"/>
          <a:chExt cx="0" cy="0"/>
        </a:xfrm>
      </p:grpSpPr>
      <p:sp>
        <p:nvSpPr>
          <p:cNvPr id="449" name="Google Shape;449;p4:notes"/>
          <p:cNvSpPr txBox="1"/>
          <p:nvPr>
            <p:ph idx="12" type="sldNum"/>
          </p:nvPr>
        </p:nvSpPr>
        <p:spPr>
          <a:xfrm>
            <a:off x="3849688" y="9428163"/>
            <a:ext cx="2946400" cy="4968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rgbClr val="000000"/>
                </a:solidFill>
                <a:latin typeface="Times New Roman"/>
                <a:ea typeface="Times New Roman"/>
                <a:cs typeface="Times New Roman"/>
                <a:sym typeface="Times New Roman"/>
              </a:rPr>
              <a:t>‹#›</a:t>
            </a:fld>
            <a:endParaRPr b="0" i="0" sz="1200" u="none" cap="none" strike="noStrike">
              <a:solidFill>
                <a:srgbClr val="000000"/>
              </a:solidFill>
              <a:latin typeface="Times New Roman"/>
              <a:ea typeface="Times New Roman"/>
              <a:cs typeface="Times New Roman"/>
              <a:sym typeface="Times New Roman"/>
            </a:endParaRPr>
          </a:p>
        </p:txBody>
      </p:sp>
      <p:sp>
        <p:nvSpPr>
          <p:cNvPr id="450" name="Google Shape;450;p4:notes"/>
          <p:cNvSpPr txBox="1"/>
          <p:nvPr/>
        </p:nvSpPr>
        <p:spPr>
          <a:xfrm>
            <a:off x="3851275" y="9429750"/>
            <a:ext cx="2946400" cy="496888"/>
          </a:xfrm>
          <a:prstGeom prst="rect">
            <a:avLst/>
          </a:prstGeom>
          <a:noFill/>
          <a:ln>
            <a:noFill/>
          </a:ln>
        </p:spPr>
        <p:txBody>
          <a:bodyPr anchorCtr="0" anchor="b" bIns="46800" lIns="90000" spcFirstLastPara="1" rIns="90000" wrap="square" tIns="46800">
            <a:noAutofit/>
          </a:bodyPr>
          <a:lstStyle/>
          <a:p>
            <a:pPr indent="0" lvl="0" marL="0" marR="0" rtl="0" algn="r">
              <a:spcBef>
                <a:spcPts val="0"/>
              </a:spcBef>
              <a:spcAft>
                <a:spcPts val="0"/>
              </a:spcAft>
              <a:buNone/>
            </a:pPr>
            <a:fld id="{00000000-1234-1234-1234-123412341234}" type="slidenum">
              <a:rPr b="0" i="0" lang="en-US" sz="1200" u="none" cap="none" strike="noStrike">
                <a:solidFill>
                  <a:srgbClr val="000000"/>
                </a:solidFill>
                <a:latin typeface="Times New Roman"/>
                <a:ea typeface="Times New Roman"/>
                <a:cs typeface="Times New Roman"/>
                <a:sym typeface="Times New Roman"/>
              </a:rPr>
              <a:t>‹#›</a:t>
            </a:fld>
            <a:endParaRPr b="0" i="0" sz="1200" u="none" cap="none" strike="noStrike">
              <a:solidFill>
                <a:srgbClr val="000000"/>
              </a:solidFill>
              <a:latin typeface="Times New Roman"/>
              <a:ea typeface="Times New Roman"/>
              <a:cs typeface="Times New Roman"/>
              <a:sym typeface="Times New Roman"/>
            </a:endParaRPr>
          </a:p>
        </p:txBody>
      </p:sp>
      <p:sp>
        <p:nvSpPr>
          <p:cNvPr id="451" name="Google Shape;451;p4:notes"/>
          <p:cNvSpPr/>
          <p:nvPr>
            <p:ph idx="2" type="sldImg"/>
          </p:nvPr>
        </p:nvSpPr>
        <p:spPr>
          <a:xfrm>
            <a:off x="917575" y="744538"/>
            <a:ext cx="4964113" cy="3722687"/>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00"/>
            <a:headEnd len="sm" w="sm" type="none"/>
            <a:tailEnd len="sm" w="sm" type="none"/>
          </a:ln>
        </p:spPr>
      </p:sp>
      <p:sp>
        <p:nvSpPr>
          <p:cNvPr id="452" name="Google Shape;452;p4:notes"/>
          <p:cNvSpPr txBox="1"/>
          <p:nvPr>
            <p:ph idx="1" type="body"/>
          </p:nvPr>
        </p:nvSpPr>
        <p:spPr>
          <a:xfrm>
            <a:off x="679450" y="4714875"/>
            <a:ext cx="5440363" cy="4468813"/>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6" name="Shape 456"/>
        <p:cNvGrpSpPr/>
        <p:nvPr/>
      </p:nvGrpSpPr>
      <p:grpSpPr>
        <a:xfrm>
          <a:off x="0" y="0"/>
          <a:ext cx="0" cy="0"/>
          <a:chOff x="0" y="0"/>
          <a:chExt cx="0" cy="0"/>
        </a:xfrm>
      </p:grpSpPr>
      <p:sp>
        <p:nvSpPr>
          <p:cNvPr id="457" name="Google Shape;457;g709553684d_0_45:notes"/>
          <p:cNvSpPr txBox="1"/>
          <p:nvPr>
            <p:ph idx="12" type="sldNum"/>
          </p:nvPr>
        </p:nvSpPr>
        <p:spPr>
          <a:xfrm>
            <a:off x="3849688" y="9428163"/>
            <a:ext cx="2946300" cy="4968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rgbClr val="000000"/>
                </a:solidFill>
                <a:latin typeface="Times New Roman"/>
                <a:ea typeface="Times New Roman"/>
                <a:cs typeface="Times New Roman"/>
                <a:sym typeface="Times New Roman"/>
              </a:rPr>
              <a:t>‹#›</a:t>
            </a:fld>
            <a:endParaRPr b="0" i="0" sz="1200" u="none" cap="none" strike="noStrike">
              <a:solidFill>
                <a:srgbClr val="000000"/>
              </a:solidFill>
              <a:latin typeface="Times New Roman"/>
              <a:ea typeface="Times New Roman"/>
              <a:cs typeface="Times New Roman"/>
              <a:sym typeface="Times New Roman"/>
            </a:endParaRPr>
          </a:p>
        </p:txBody>
      </p:sp>
      <p:sp>
        <p:nvSpPr>
          <p:cNvPr id="458" name="Google Shape;458;g709553684d_0_45:notes"/>
          <p:cNvSpPr txBox="1"/>
          <p:nvPr/>
        </p:nvSpPr>
        <p:spPr>
          <a:xfrm>
            <a:off x="3851275" y="9429750"/>
            <a:ext cx="2946300" cy="496800"/>
          </a:xfrm>
          <a:prstGeom prst="rect">
            <a:avLst/>
          </a:prstGeom>
          <a:noFill/>
          <a:ln>
            <a:noFill/>
          </a:ln>
        </p:spPr>
        <p:txBody>
          <a:bodyPr anchorCtr="0" anchor="b" bIns="46800" lIns="90000" spcFirstLastPara="1" rIns="90000" wrap="square" tIns="46800">
            <a:noAutofit/>
          </a:bodyPr>
          <a:lstStyle/>
          <a:p>
            <a:pPr indent="0" lvl="0" marL="0" marR="0" rtl="0" algn="r">
              <a:spcBef>
                <a:spcPts val="0"/>
              </a:spcBef>
              <a:spcAft>
                <a:spcPts val="0"/>
              </a:spcAft>
              <a:buNone/>
            </a:pPr>
            <a:fld id="{00000000-1234-1234-1234-123412341234}" type="slidenum">
              <a:rPr b="0" i="0" lang="en-US" sz="1200" u="none" cap="none" strike="noStrike">
                <a:solidFill>
                  <a:srgbClr val="000000"/>
                </a:solidFill>
                <a:latin typeface="Times New Roman"/>
                <a:ea typeface="Times New Roman"/>
                <a:cs typeface="Times New Roman"/>
                <a:sym typeface="Times New Roman"/>
              </a:rPr>
              <a:t>‹#›</a:t>
            </a:fld>
            <a:endParaRPr b="0" i="0" sz="1200" u="none" cap="none" strike="noStrike">
              <a:solidFill>
                <a:srgbClr val="000000"/>
              </a:solidFill>
              <a:latin typeface="Times New Roman"/>
              <a:ea typeface="Times New Roman"/>
              <a:cs typeface="Times New Roman"/>
              <a:sym typeface="Times New Roman"/>
            </a:endParaRPr>
          </a:p>
        </p:txBody>
      </p:sp>
      <p:sp>
        <p:nvSpPr>
          <p:cNvPr id="459" name="Google Shape;459;g709553684d_0_45:notes"/>
          <p:cNvSpPr/>
          <p:nvPr>
            <p:ph idx="2" type="sldImg"/>
          </p:nvPr>
        </p:nvSpPr>
        <p:spPr>
          <a:xfrm>
            <a:off x="917575" y="744538"/>
            <a:ext cx="4964100" cy="37227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00"/>
            <a:headEnd len="sm" w="sm" type="none"/>
            <a:tailEnd len="sm" w="sm" type="none"/>
          </a:ln>
        </p:spPr>
      </p:sp>
      <p:sp>
        <p:nvSpPr>
          <p:cNvPr id="460" name="Google Shape;460;g709553684d_0_45:notes"/>
          <p:cNvSpPr txBox="1"/>
          <p:nvPr>
            <p:ph idx="1" type="body"/>
          </p:nvPr>
        </p:nvSpPr>
        <p:spPr>
          <a:xfrm>
            <a:off x="679450" y="4714875"/>
            <a:ext cx="5440500" cy="4468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7" name="Shape 467"/>
        <p:cNvGrpSpPr/>
        <p:nvPr/>
      </p:nvGrpSpPr>
      <p:grpSpPr>
        <a:xfrm>
          <a:off x="0" y="0"/>
          <a:ext cx="0" cy="0"/>
          <a:chOff x="0" y="0"/>
          <a:chExt cx="0" cy="0"/>
        </a:xfrm>
      </p:grpSpPr>
      <p:sp>
        <p:nvSpPr>
          <p:cNvPr id="468" name="Google Shape;468;p7:notes"/>
          <p:cNvSpPr txBox="1"/>
          <p:nvPr>
            <p:ph idx="12" type="sldNum"/>
          </p:nvPr>
        </p:nvSpPr>
        <p:spPr>
          <a:xfrm>
            <a:off x="3849688" y="9428163"/>
            <a:ext cx="2946400" cy="4968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rgbClr val="000000"/>
                </a:solidFill>
                <a:latin typeface="Times New Roman"/>
                <a:ea typeface="Times New Roman"/>
                <a:cs typeface="Times New Roman"/>
                <a:sym typeface="Times New Roman"/>
              </a:rPr>
              <a:t>‹#›</a:t>
            </a:fld>
            <a:endParaRPr b="0" i="0" sz="1200" u="none" cap="none" strike="noStrike">
              <a:solidFill>
                <a:srgbClr val="000000"/>
              </a:solidFill>
              <a:latin typeface="Times New Roman"/>
              <a:ea typeface="Times New Roman"/>
              <a:cs typeface="Times New Roman"/>
              <a:sym typeface="Times New Roman"/>
            </a:endParaRPr>
          </a:p>
        </p:txBody>
      </p:sp>
      <p:sp>
        <p:nvSpPr>
          <p:cNvPr id="469" name="Google Shape;469;p7:notes"/>
          <p:cNvSpPr txBox="1"/>
          <p:nvPr/>
        </p:nvSpPr>
        <p:spPr>
          <a:xfrm>
            <a:off x="3851275" y="9429750"/>
            <a:ext cx="2946400" cy="496888"/>
          </a:xfrm>
          <a:prstGeom prst="rect">
            <a:avLst/>
          </a:prstGeom>
          <a:noFill/>
          <a:ln>
            <a:noFill/>
          </a:ln>
        </p:spPr>
        <p:txBody>
          <a:bodyPr anchorCtr="0" anchor="b" bIns="46800" lIns="90000" spcFirstLastPara="1" rIns="90000" wrap="square" tIns="46800">
            <a:noAutofit/>
          </a:bodyPr>
          <a:lstStyle/>
          <a:p>
            <a:pPr indent="0" lvl="0" marL="0" marR="0" rtl="0" algn="r">
              <a:spcBef>
                <a:spcPts val="0"/>
              </a:spcBef>
              <a:spcAft>
                <a:spcPts val="0"/>
              </a:spcAft>
              <a:buNone/>
            </a:pPr>
            <a:fld id="{00000000-1234-1234-1234-123412341234}" type="slidenum">
              <a:rPr b="0" i="0" lang="en-US" sz="1200" u="none" cap="none" strike="noStrike">
                <a:solidFill>
                  <a:srgbClr val="000000"/>
                </a:solidFill>
                <a:latin typeface="Times New Roman"/>
                <a:ea typeface="Times New Roman"/>
                <a:cs typeface="Times New Roman"/>
                <a:sym typeface="Times New Roman"/>
              </a:rPr>
              <a:t>‹#›</a:t>
            </a:fld>
            <a:endParaRPr b="0" i="0" sz="1200" u="none" cap="none" strike="noStrike">
              <a:solidFill>
                <a:srgbClr val="000000"/>
              </a:solidFill>
              <a:latin typeface="Times New Roman"/>
              <a:ea typeface="Times New Roman"/>
              <a:cs typeface="Times New Roman"/>
              <a:sym typeface="Times New Roman"/>
            </a:endParaRPr>
          </a:p>
        </p:txBody>
      </p:sp>
      <p:sp>
        <p:nvSpPr>
          <p:cNvPr id="470" name="Google Shape;470;p7:notes"/>
          <p:cNvSpPr/>
          <p:nvPr>
            <p:ph idx="2" type="sldImg"/>
          </p:nvPr>
        </p:nvSpPr>
        <p:spPr>
          <a:xfrm>
            <a:off x="917575" y="744538"/>
            <a:ext cx="4964113" cy="3722687"/>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00"/>
            <a:headEnd len="sm" w="sm" type="none"/>
            <a:tailEnd len="sm" w="sm" type="none"/>
          </a:ln>
        </p:spPr>
      </p:sp>
      <p:sp>
        <p:nvSpPr>
          <p:cNvPr id="471" name="Google Shape;471;p7:notes"/>
          <p:cNvSpPr txBox="1"/>
          <p:nvPr>
            <p:ph idx="1" type="body"/>
          </p:nvPr>
        </p:nvSpPr>
        <p:spPr>
          <a:xfrm>
            <a:off x="679450" y="4714875"/>
            <a:ext cx="5440363" cy="4468813"/>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9" name="Shape 479"/>
        <p:cNvGrpSpPr/>
        <p:nvPr/>
      </p:nvGrpSpPr>
      <p:grpSpPr>
        <a:xfrm>
          <a:off x="0" y="0"/>
          <a:ext cx="0" cy="0"/>
          <a:chOff x="0" y="0"/>
          <a:chExt cx="0" cy="0"/>
        </a:xfrm>
      </p:grpSpPr>
      <p:sp>
        <p:nvSpPr>
          <p:cNvPr id="480" name="Google Shape;480;g709553684d_0_0:notes"/>
          <p:cNvSpPr txBox="1"/>
          <p:nvPr>
            <p:ph idx="12" type="sldNum"/>
          </p:nvPr>
        </p:nvSpPr>
        <p:spPr>
          <a:xfrm>
            <a:off x="3849688" y="9428163"/>
            <a:ext cx="2946300" cy="4968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rgbClr val="000000"/>
                </a:solidFill>
                <a:latin typeface="Times New Roman"/>
                <a:ea typeface="Times New Roman"/>
                <a:cs typeface="Times New Roman"/>
                <a:sym typeface="Times New Roman"/>
              </a:rPr>
              <a:t>‹#›</a:t>
            </a:fld>
            <a:endParaRPr b="0" i="0" sz="1200" u="none" cap="none" strike="noStrike">
              <a:solidFill>
                <a:srgbClr val="000000"/>
              </a:solidFill>
              <a:latin typeface="Times New Roman"/>
              <a:ea typeface="Times New Roman"/>
              <a:cs typeface="Times New Roman"/>
              <a:sym typeface="Times New Roman"/>
            </a:endParaRPr>
          </a:p>
        </p:txBody>
      </p:sp>
      <p:sp>
        <p:nvSpPr>
          <p:cNvPr id="481" name="Google Shape;481;g709553684d_0_0:notes"/>
          <p:cNvSpPr txBox="1"/>
          <p:nvPr/>
        </p:nvSpPr>
        <p:spPr>
          <a:xfrm>
            <a:off x="3851275" y="9429750"/>
            <a:ext cx="2946300" cy="496800"/>
          </a:xfrm>
          <a:prstGeom prst="rect">
            <a:avLst/>
          </a:prstGeom>
          <a:noFill/>
          <a:ln>
            <a:noFill/>
          </a:ln>
        </p:spPr>
        <p:txBody>
          <a:bodyPr anchorCtr="0" anchor="b" bIns="46800" lIns="90000" spcFirstLastPara="1" rIns="90000" wrap="square" tIns="46800">
            <a:noAutofit/>
          </a:bodyPr>
          <a:lstStyle/>
          <a:p>
            <a:pPr indent="0" lvl="0" marL="0" marR="0" rtl="0" algn="r">
              <a:spcBef>
                <a:spcPts val="0"/>
              </a:spcBef>
              <a:spcAft>
                <a:spcPts val="0"/>
              </a:spcAft>
              <a:buNone/>
            </a:pPr>
            <a:fld id="{00000000-1234-1234-1234-123412341234}" type="slidenum">
              <a:rPr b="0" i="0" lang="en-US" sz="1200" u="none" cap="none" strike="noStrike">
                <a:solidFill>
                  <a:srgbClr val="000000"/>
                </a:solidFill>
                <a:latin typeface="Times New Roman"/>
                <a:ea typeface="Times New Roman"/>
                <a:cs typeface="Times New Roman"/>
                <a:sym typeface="Times New Roman"/>
              </a:rPr>
              <a:t>‹#›</a:t>
            </a:fld>
            <a:endParaRPr b="0" i="0" sz="1200" u="none" cap="none" strike="noStrike">
              <a:solidFill>
                <a:srgbClr val="000000"/>
              </a:solidFill>
              <a:latin typeface="Times New Roman"/>
              <a:ea typeface="Times New Roman"/>
              <a:cs typeface="Times New Roman"/>
              <a:sym typeface="Times New Roman"/>
            </a:endParaRPr>
          </a:p>
        </p:txBody>
      </p:sp>
      <p:sp>
        <p:nvSpPr>
          <p:cNvPr id="482" name="Google Shape;482;g709553684d_0_0:notes"/>
          <p:cNvSpPr/>
          <p:nvPr>
            <p:ph idx="2" type="sldImg"/>
          </p:nvPr>
        </p:nvSpPr>
        <p:spPr>
          <a:xfrm>
            <a:off x="917575" y="744538"/>
            <a:ext cx="4964100" cy="37227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00"/>
            <a:headEnd len="sm" w="sm" type="none"/>
            <a:tailEnd len="sm" w="sm" type="none"/>
          </a:ln>
        </p:spPr>
      </p:sp>
      <p:sp>
        <p:nvSpPr>
          <p:cNvPr id="483" name="Google Shape;483;g709553684d_0_0:notes"/>
          <p:cNvSpPr txBox="1"/>
          <p:nvPr>
            <p:ph idx="1" type="body"/>
          </p:nvPr>
        </p:nvSpPr>
        <p:spPr>
          <a:xfrm>
            <a:off x="679450" y="4714875"/>
            <a:ext cx="5440500" cy="4468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4" name="Shape 494"/>
        <p:cNvGrpSpPr/>
        <p:nvPr/>
      </p:nvGrpSpPr>
      <p:grpSpPr>
        <a:xfrm>
          <a:off x="0" y="0"/>
          <a:ext cx="0" cy="0"/>
          <a:chOff x="0" y="0"/>
          <a:chExt cx="0" cy="0"/>
        </a:xfrm>
      </p:grpSpPr>
      <p:sp>
        <p:nvSpPr>
          <p:cNvPr id="495" name="Google Shape;495;g709553684d_0_15:notes"/>
          <p:cNvSpPr txBox="1"/>
          <p:nvPr>
            <p:ph idx="12" type="sldNum"/>
          </p:nvPr>
        </p:nvSpPr>
        <p:spPr>
          <a:xfrm>
            <a:off x="3849688" y="9428163"/>
            <a:ext cx="2946300" cy="4968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rgbClr val="000000"/>
                </a:solidFill>
                <a:latin typeface="Times New Roman"/>
                <a:ea typeface="Times New Roman"/>
                <a:cs typeface="Times New Roman"/>
                <a:sym typeface="Times New Roman"/>
              </a:rPr>
              <a:t>‹#›</a:t>
            </a:fld>
            <a:endParaRPr b="0" i="0" sz="1200" u="none" cap="none" strike="noStrike">
              <a:solidFill>
                <a:srgbClr val="000000"/>
              </a:solidFill>
              <a:latin typeface="Times New Roman"/>
              <a:ea typeface="Times New Roman"/>
              <a:cs typeface="Times New Roman"/>
              <a:sym typeface="Times New Roman"/>
            </a:endParaRPr>
          </a:p>
        </p:txBody>
      </p:sp>
      <p:sp>
        <p:nvSpPr>
          <p:cNvPr id="496" name="Google Shape;496;g709553684d_0_15:notes"/>
          <p:cNvSpPr txBox="1"/>
          <p:nvPr/>
        </p:nvSpPr>
        <p:spPr>
          <a:xfrm>
            <a:off x="3851275" y="9429750"/>
            <a:ext cx="2946300" cy="496800"/>
          </a:xfrm>
          <a:prstGeom prst="rect">
            <a:avLst/>
          </a:prstGeom>
          <a:noFill/>
          <a:ln>
            <a:noFill/>
          </a:ln>
        </p:spPr>
        <p:txBody>
          <a:bodyPr anchorCtr="0" anchor="b" bIns="46800" lIns="90000" spcFirstLastPara="1" rIns="90000" wrap="square" tIns="46800">
            <a:noAutofit/>
          </a:bodyPr>
          <a:lstStyle/>
          <a:p>
            <a:pPr indent="0" lvl="0" marL="0" marR="0" rtl="0" algn="r">
              <a:spcBef>
                <a:spcPts val="0"/>
              </a:spcBef>
              <a:spcAft>
                <a:spcPts val="0"/>
              </a:spcAft>
              <a:buNone/>
            </a:pPr>
            <a:fld id="{00000000-1234-1234-1234-123412341234}" type="slidenum">
              <a:rPr b="0" i="0" lang="en-US" sz="1200" u="none" cap="none" strike="noStrike">
                <a:solidFill>
                  <a:srgbClr val="000000"/>
                </a:solidFill>
                <a:latin typeface="Times New Roman"/>
                <a:ea typeface="Times New Roman"/>
                <a:cs typeface="Times New Roman"/>
                <a:sym typeface="Times New Roman"/>
              </a:rPr>
              <a:t>‹#›</a:t>
            </a:fld>
            <a:endParaRPr b="0" i="0" sz="1200" u="none" cap="none" strike="noStrike">
              <a:solidFill>
                <a:srgbClr val="000000"/>
              </a:solidFill>
              <a:latin typeface="Times New Roman"/>
              <a:ea typeface="Times New Roman"/>
              <a:cs typeface="Times New Roman"/>
              <a:sym typeface="Times New Roman"/>
            </a:endParaRPr>
          </a:p>
        </p:txBody>
      </p:sp>
      <p:sp>
        <p:nvSpPr>
          <p:cNvPr id="497" name="Google Shape;497;g709553684d_0_15:notes"/>
          <p:cNvSpPr/>
          <p:nvPr>
            <p:ph idx="2" type="sldImg"/>
          </p:nvPr>
        </p:nvSpPr>
        <p:spPr>
          <a:xfrm>
            <a:off x="917575" y="744538"/>
            <a:ext cx="4964100" cy="37227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00"/>
            <a:headEnd len="sm" w="sm" type="none"/>
            <a:tailEnd len="sm" w="sm" type="none"/>
          </a:ln>
        </p:spPr>
      </p:sp>
      <p:sp>
        <p:nvSpPr>
          <p:cNvPr id="498" name="Google Shape;498;g709553684d_0_15:notes"/>
          <p:cNvSpPr txBox="1"/>
          <p:nvPr>
            <p:ph idx="1" type="body"/>
          </p:nvPr>
        </p:nvSpPr>
        <p:spPr>
          <a:xfrm>
            <a:off x="679450" y="4714875"/>
            <a:ext cx="5440500" cy="4468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9" name="Shape 509"/>
        <p:cNvGrpSpPr/>
        <p:nvPr/>
      </p:nvGrpSpPr>
      <p:grpSpPr>
        <a:xfrm>
          <a:off x="0" y="0"/>
          <a:ext cx="0" cy="0"/>
          <a:chOff x="0" y="0"/>
          <a:chExt cx="0" cy="0"/>
        </a:xfrm>
      </p:grpSpPr>
      <p:sp>
        <p:nvSpPr>
          <p:cNvPr id="510" name="Google Shape;510;g709553684d_0_199:notes"/>
          <p:cNvSpPr txBox="1"/>
          <p:nvPr>
            <p:ph idx="12" type="sldNum"/>
          </p:nvPr>
        </p:nvSpPr>
        <p:spPr>
          <a:xfrm>
            <a:off x="3849688" y="9428163"/>
            <a:ext cx="2946300" cy="4968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US" sz="1200">
                <a:solidFill>
                  <a:srgbClr val="000000"/>
                </a:solidFill>
                <a:latin typeface="Times New Roman"/>
                <a:ea typeface="Times New Roman"/>
                <a:cs typeface="Times New Roman"/>
                <a:sym typeface="Times New Roman"/>
              </a:rPr>
              <a:t>‹#›</a:t>
            </a:fld>
            <a:endParaRPr sz="1200">
              <a:solidFill>
                <a:srgbClr val="000000"/>
              </a:solidFill>
              <a:latin typeface="Times New Roman"/>
              <a:ea typeface="Times New Roman"/>
              <a:cs typeface="Times New Roman"/>
              <a:sym typeface="Times New Roman"/>
            </a:endParaRPr>
          </a:p>
        </p:txBody>
      </p:sp>
      <p:sp>
        <p:nvSpPr>
          <p:cNvPr id="511" name="Google Shape;511;g709553684d_0_199:notes"/>
          <p:cNvSpPr txBox="1"/>
          <p:nvPr/>
        </p:nvSpPr>
        <p:spPr>
          <a:xfrm>
            <a:off x="3851275" y="9429750"/>
            <a:ext cx="2946300" cy="496800"/>
          </a:xfrm>
          <a:prstGeom prst="rect">
            <a:avLst/>
          </a:prstGeom>
          <a:noFill/>
          <a:ln>
            <a:noFill/>
          </a:ln>
        </p:spPr>
        <p:txBody>
          <a:bodyPr anchorCtr="0" anchor="b" bIns="46800" lIns="90000" spcFirstLastPara="1" rIns="90000" wrap="square" tIns="46800">
            <a:noAutofit/>
          </a:bodyPr>
          <a:lstStyle/>
          <a:p>
            <a:pPr indent="0" lvl="0" marL="0" marR="0" rtl="0" algn="r">
              <a:spcBef>
                <a:spcPts val="0"/>
              </a:spcBef>
              <a:spcAft>
                <a:spcPts val="0"/>
              </a:spcAft>
              <a:buNone/>
            </a:pPr>
            <a:fld id="{00000000-1234-1234-1234-123412341234}" type="slidenum">
              <a:rPr lang="en-US" sz="1200">
                <a:solidFill>
                  <a:srgbClr val="000000"/>
                </a:solidFill>
                <a:latin typeface="Times New Roman"/>
                <a:ea typeface="Times New Roman"/>
                <a:cs typeface="Times New Roman"/>
                <a:sym typeface="Times New Roman"/>
              </a:rPr>
              <a:t>‹#›</a:t>
            </a:fld>
            <a:endParaRPr sz="1200">
              <a:solidFill>
                <a:srgbClr val="000000"/>
              </a:solidFill>
              <a:latin typeface="Times New Roman"/>
              <a:ea typeface="Times New Roman"/>
              <a:cs typeface="Times New Roman"/>
              <a:sym typeface="Times New Roman"/>
            </a:endParaRPr>
          </a:p>
        </p:txBody>
      </p:sp>
      <p:sp>
        <p:nvSpPr>
          <p:cNvPr id="512" name="Google Shape;512;g709553684d_0_199:notes"/>
          <p:cNvSpPr/>
          <p:nvPr>
            <p:ph idx="2" type="sldImg"/>
          </p:nvPr>
        </p:nvSpPr>
        <p:spPr>
          <a:xfrm>
            <a:off x="917575" y="744538"/>
            <a:ext cx="4964100" cy="37227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00"/>
            <a:headEnd len="sm" w="sm" type="none"/>
            <a:tailEnd len="sm" w="sm" type="none"/>
          </a:ln>
        </p:spPr>
      </p:sp>
      <p:sp>
        <p:nvSpPr>
          <p:cNvPr id="513" name="Google Shape;513;g709553684d_0_199:notes"/>
          <p:cNvSpPr txBox="1"/>
          <p:nvPr>
            <p:ph idx="1" type="body"/>
          </p:nvPr>
        </p:nvSpPr>
        <p:spPr>
          <a:xfrm>
            <a:off x="679450" y="4714875"/>
            <a:ext cx="5440500" cy="4468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0" name="Shape 530"/>
        <p:cNvGrpSpPr/>
        <p:nvPr/>
      </p:nvGrpSpPr>
      <p:grpSpPr>
        <a:xfrm>
          <a:off x="0" y="0"/>
          <a:ext cx="0" cy="0"/>
          <a:chOff x="0" y="0"/>
          <a:chExt cx="0" cy="0"/>
        </a:xfrm>
      </p:grpSpPr>
      <p:sp>
        <p:nvSpPr>
          <p:cNvPr id="531" name="Google Shape;531;p11:notes"/>
          <p:cNvSpPr txBox="1"/>
          <p:nvPr>
            <p:ph idx="12" type="sldNum"/>
          </p:nvPr>
        </p:nvSpPr>
        <p:spPr>
          <a:xfrm>
            <a:off x="3849688" y="9428163"/>
            <a:ext cx="2946400" cy="4968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US" sz="1200">
                <a:solidFill>
                  <a:srgbClr val="000000"/>
                </a:solidFill>
                <a:latin typeface="Times New Roman"/>
                <a:ea typeface="Times New Roman"/>
                <a:cs typeface="Times New Roman"/>
                <a:sym typeface="Times New Roman"/>
              </a:rPr>
              <a:t>‹#›</a:t>
            </a:fld>
            <a:endParaRPr sz="1200">
              <a:solidFill>
                <a:srgbClr val="000000"/>
              </a:solidFill>
              <a:latin typeface="Times New Roman"/>
              <a:ea typeface="Times New Roman"/>
              <a:cs typeface="Times New Roman"/>
              <a:sym typeface="Times New Roman"/>
            </a:endParaRPr>
          </a:p>
        </p:txBody>
      </p:sp>
      <p:sp>
        <p:nvSpPr>
          <p:cNvPr id="532" name="Google Shape;532;p11:notes"/>
          <p:cNvSpPr txBox="1"/>
          <p:nvPr/>
        </p:nvSpPr>
        <p:spPr>
          <a:xfrm>
            <a:off x="3851275" y="9429750"/>
            <a:ext cx="2946400" cy="496888"/>
          </a:xfrm>
          <a:prstGeom prst="rect">
            <a:avLst/>
          </a:prstGeom>
          <a:noFill/>
          <a:ln>
            <a:noFill/>
          </a:ln>
        </p:spPr>
        <p:txBody>
          <a:bodyPr anchorCtr="0" anchor="b" bIns="46800" lIns="90000" spcFirstLastPara="1" rIns="90000" wrap="square" tIns="46800">
            <a:noAutofit/>
          </a:bodyPr>
          <a:lstStyle/>
          <a:p>
            <a:pPr indent="0" lvl="0" marL="0" marR="0" rtl="0" algn="r">
              <a:spcBef>
                <a:spcPts val="0"/>
              </a:spcBef>
              <a:spcAft>
                <a:spcPts val="0"/>
              </a:spcAft>
              <a:buNone/>
            </a:pPr>
            <a:fld id="{00000000-1234-1234-1234-123412341234}" type="slidenum">
              <a:rPr lang="en-US" sz="1200">
                <a:solidFill>
                  <a:srgbClr val="000000"/>
                </a:solidFill>
                <a:latin typeface="Times New Roman"/>
                <a:ea typeface="Times New Roman"/>
                <a:cs typeface="Times New Roman"/>
                <a:sym typeface="Times New Roman"/>
              </a:rPr>
              <a:t>‹#›</a:t>
            </a:fld>
            <a:endParaRPr sz="1200">
              <a:solidFill>
                <a:srgbClr val="000000"/>
              </a:solidFill>
              <a:latin typeface="Times New Roman"/>
              <a:ea typeface="Times New Roman"/>
              <a:cs typeface="Times New Roman"/>
              <a:sym typeface="Times New Roman"/>
            </a:endParaRPr>
          </a:p>
        </p:txBody>
      </p:sp>
      <p:sp>
        <p:nvSpPr>
          <p:cNvPr id="533" name="Google Shape;533;p11:notes"/>
          <p:cNvSpPr/>
          <p:nvPr>
            <p:ph idx="2" type="sldImg"/>
          </p:nvPr>
        </p:nvSpPr>
        <p:spPr>
          <a:xfrm>
            <a:off x="917575" y="744538"/>
            <a:ext cx="4964113" cy="3722687"/>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00"/>
            <a:headEnd len="sm" w="sm" type="none"/>
            <a:tailEnd len="sm" w="sm" type="none"/>
          </a:ln>
        </p:spPr>
      </p:sp>
      <p:sp>
        <p:nvSpPr>
          <p:cNvPr id="534" name="Google Shape;534;p11:notes"/>
          <p:cNvSpPr txBox="1"/>
          <p:nvPr>
            <p:ph idx="1" type="body"/>
          </p:nvPr>
        </p:nvSpPr>
        <p:spPr>
          <a:xfrm>
            <a:off x="679450" y="4714875"/>
            <a:ext cx="5440363" cy="4468813"/>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5" name="Shape 545"/>
        <p:cNvGrpSpPr/>
        <p:nvPr/>
      </p:nvGrpSpPr>
      <p:grpSpPr>
        <a:xfrm>
          <a:off x="0" y="0"/>
          <a:ext cx="0" cy="0"/>
          <a:chOff x="0" y="0"/>
          <a:chExt cx="0" cy="0"/>
        </a:xfrm>
      </p:grpSpPr>
      <p:sp>
        <p:nvSpPr>
          <p:cNvPr id="546" name="Google Shape;546;p12:notes"/>
          <p:cNvSpPr txBox="1"/>
          <p:nvPr>
            <p:ph idx="12" type="sldNum"/>
          </p:nvPr>
        </p:nvSpPr>
        <p:spPr>
          <a:xfrm>
            <a:off x="3849688" y="9428163"/>
            <a:ext cx="2946400" cy="4968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US" sz="1200">
                <a:solidFill>
                  <a:srgbClr val="000000"/>
                </a:solidFill>
                <a:latin typeface="Times New Roman"/>
                <a:ea typeface="Times New Roman"/>
                <a:cs typeface="Times New Roman"/>
                <a:sym typeface="Times New Roman"/>
              </a:rPr>
              <a:t>‹#›</a:t>
            </a:fld>
            <a:endParaRPr sz="1200">
              <a:solidFill>
                <a:srgbClr val="000000"/>
              </a:solidFill>
              <a:latin typeface="Times New Roman"/>
              <a:ea typeface="Times New Roman"/>
              <a:cs typeface="Times New Roman"/>
              <a:sym typeface="Times New Roman"/>
            </a:endParaRPr>
          </a:p>
        </p:txBody>
      </p:sp>
      <p:sp>
        <p:nvSpPr>
          <p:cNvPr id="547" name="Google Shape;547;p12:notes"/>
          <p:cNvSpPr txBox="1"/>
          <p:nvPr/>
        </p:nvSpPr>
        <p:spPr>
          <a:xfrm>
            <a:off x="3851275" y="9429750"/>
            <a:ext cx="2946400" cy="496888"/>
          </a:xfrm>
          <a:prstGeom prst="rect">
            <a:avLst/>
          </a:prstGeom>
          <a:noFill/>
          <a:ln>
            <a:noFill/>
          </a:ln>
        </p:spPr>
        <p:txBody>
          <a:bodyPr anchorCtr="0" anchor="b" bIns="46800" lIns="90000" spcFirstLastPara="1" rIns="90000" wrap="square" tIns="46800">
            <a:noAutofit/>
          </a:bodyPr>
          <a:lstStyle/>
          <a:p>
            <a:pPr indent="0" lvl="0" marL="0" marR="0" rtl="0" algn="r">
              <a:spcBef>
                <a:spcPts val="0"/>
              </a:spcBef>
              <a:spcAft>
                <a:spcPts val="0"/>
              </a:spcAft>
              <a:buNone/>
            </a:pPr>
            <a:fld id="{00000000-1234-1234-1234-123412341234}" type="slidenum">
              <a:rPr lang="en-US" sz="1200">
                <a:solidFill>
                  <a:srgbClr val="000000"/>
                </a:solidFill>
                <a:latin typeface="Times New Roman"/>
                <a:ea typeface="Times New Roman"/>
                <a:cs typeface="Times New Roman"/>
                <a:sym typeface="Times New Roman"/>
              </a:rPr>
              <a:t>‹#›</a:t>
            </a:fld>
            <a:endParaRPr sz="1200">
              <a:solidFill>
                <a:srgbClr val="000000"/>
              </a:solidFill>
              <a:latin typeface="Times New Roman"/>
              <a:ea typeface="Times New Roman"/>
              <a:cs typeface="Times New Roman"/>
              <a:sym typeface="Times New Roman"/>
            </a:endParaRPr>
          </a:p>
        </p:txBody>
      </p:sp>
      <p:sp>
        <p:nvSpPr>
          <p:cNvPr id="548" name="Google Shape;548;p12:notes"/>
          <p:cNvSpPr/>
          <p:nvPr>
            <p:ph idx="2" type="sldImg"/>
          </p:nvPr>
        </p:nvSpPr>
        <p:spPr>
          <a:xfrm>
            <a:off x="917575" y="744538"/>
            <a:ext cx="4964113" cy="3722687"/>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00"/>
            <a:headEnd len="sm" w="sm" type="none"/>
            <a:tailEnd len="sm" w="sm" type="none"/>
          </a:ln>
        </p:spPr>
      </p:sp>
      <p:sp>
        <p:nvSpPr>
          <p:cNvPr id="549" name="Google Shape;549;p12:notes"/>
          <p:cNvSpPr txBox="1"/>
          <p:nvPr>
            <p:ph idx="1" type="body"/>
          </p:nvPr>
        </p:nvSpPr>
        <p:spPr>
          <a:xfrm>
            <a:off x="679450" y="4714875"/>
            <a:ext cx="5440363" cy="4468813"/>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7" name="Shape 557"/>
        <p:cNvGrpSpPr/>
        <p:nvPr/>
      </p:nvGrpSpPr>
      <p:grpSpPr>
        <a:xfrm>
          <a:off x="0" y="0"/>
          <a:ext cx="0" cy="0"/>
          <a:chOff x="0" y="0"/>
          <a:chExt cx="0" cy="0"/>
        </a:xfrm>
      </p:grpSpPr>
      <p:sp>
        <p:nvSpPr>
          <p:cNvPr id="558" name="Google Shape;558;g709553684d_0_238:notes"/>
          <p:cNvSpPr txBox="1"/>
          <p:nvPr>
            <p:ph idx="12" type="sldNum"/>
          </p:nvPr>
        </p:nvSpPr>
        <p:spPr>
          <a:xfrm>
            <a:off x="3849688" y="9428163"/>
            <a:ext cx="2946300" cy="4968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US" sz="1200">
                <a:solidFill>
                  <a:srgbClr val="000000"/>
                </a:solidFill>
                <a:latin typeface="Times New Roman"/>
                <a:ea typeface="Times New Roman"/>
                <a:cs typeface="Times New Roman"/>
                <a:sym typeface="Times New Roman"/>
              </a:rPr>
              <a:t>‹#›</a:t>
            </a:fld>
            <a:endParaRPr sz="1200">
              <a:solidFill>
                <a:srgbClr val="000000"/>
              </a:solidFill>
              <a:latin typeface="Times New Roman"/>
              <a:ea typeface="Times New Roman"/>
              <a:cs typeface="Times New Roman"/>
              <a:sym typeface="Times New Roman"/>
            </a:endParaRPr>
          </a:p>
        </p:txBody>
      </p:sp>
      <p:sp>
        <p:nvSpPr>
          <p:cNvPr id="559" name="Google Shape;559;g709553684d_0_238:notes"/>
          <p:cNvSpPr txBox="1"/>
          <p:nvPr/>
        </p:nvSpPr>
        <p:spPr>
          <a:xfrm>
            <a:off x="3851275" y="9429750"/>
            <a:ext cx="2946300" cy="496800"/>
          </a:xfrm>
          <a:prstGeom prst="rect">
            <a:avLst/>
          </a:prstGeom>
          <a:noFill/>
          <a:ln>
            <a:noFill/>
          </a:ln>
        </p:spPr>
        <p:txBody>
          <a:bodyPr anchorCtr="0" anchor="b" bIns="46800" lIns="90000" spcFirstLastPara="1" rIns="90000" wrap="square" tIns="46800">
            <a:noAutofit/>
          </a:bodyPr>
          <a:lstStyle/>
          <a:p>
            <a:pPr indent="0" lvl="0" marL="0" marR="0" rtl="0" algn="r">
              <a:spcBef>
                <a:spcPts val="0"/>
              </a:spcBef>
              <a:spcAft>
                <a:spcPts val="0"/>
              </a:spcAft>
              <a:buNone/>
            </a:pPr>
            <a:fld id="{00000000-1234-1234-1234-123412341234}" type="slidenum">
              <a:rPr lang="en-US" sz="1200">
                <a:solidFill>
                  <a:srgbClr val="000000"/>
                </a:solidFill>
                <a:latin typeface="Times New Roman"/>
                <a:ea typeface="Times New Roman"/>
                <a:cs typeface="Times New Roman"/>
                <a:sym typeface="Times New Roman"/>
              </a:rPr>
              <a:t>‹#›</a:t>
            </a:fld>
            <a:endParaRPr sz="1200">
              <a:solidFill>
                <a:srgbClr val="000000"/>
              </a:solidFill>
              <a:latin typeface="Times New Roman"/>
              <a:ea typeface="Times New Roman"/>
              <a:cs typeface="Times New Roman"/>
              <a:sym typeface="Times New Roman"/>
            </a:endParaRPr>
          </a:p>
        </p:txBody>
      </p:sp>
      <p:sp>
        <p:nvSpPr>
          <p:cNvPr id="560" name="Google Shape;560;g709553684d_0_238:notes"/>
          <p:cNvSpPr/>
          <p:nvPr>
            <p:ph idx="2" type="sldImg"/>
          </p:nvPr>
        </p:nvSpPr>
        <p:spPr>
          <a:xfrm>
            <a:off x="917575" y="744538"/>
            <a:ext cx="4964100" cy="37227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00"/>
            <a:headEnd len="sm" w="sm" type="none"/>
            <a:tailEnd len="sm" w="sm" type="none"/>
          </a:ln>
        </p:spPr>
      </p:sp>
      <p:sp>
        <p:nvSpPr>
          <p:cNvPr id="561" name="Google Shape;561;g709553684d_0_238:notes"/>
          <p:cNvSpPr txBox="1"/>
          <p:nvPr>
            <p:ph idx="1" type="body"/>
          </p:nvPr>
        </p:nvSpPr>
        <p:spPr>
          <a:xfrm>
            <a:off x="679450" y="4714875"/>
            <a:ext cx="5440500" cy="4468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69" name="Shape 569"/>
        <p:cNvGrpSpPr/>
        <p:nvPr/>
      </p:nvGrpSpPr>
      <p:grpSpPr>
        <a:xfrm>
          <a:off x="0" y="0"/>
          <a:ext cx="0" cy="0"/>
          <a:chOff x="0" y="0"/>
          <a:chExt cx="0" cy="0"/>
        </a:xfrm>
      </p:grpSpPr>
      <p:sp>
        <p:nvSpPr>
          <p:cNvPr id="570" name="Google Shape;570;g709553684d_0_109:notes"/>
          <p:cNvSpPr txBox="1"/>
          <p:nvPr>
            <p:ph idx="12" type="sldNum"/>
          </p:nvPr>
        </p:nvSpPr>
        <p:spPr>
          <a:xfrm>
            <a:off x="3849688" y="9428163"/>
            <a:ext cx="2946300" cy="4968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US" sz="1200">
                <a:solidFill>
                  <a:srgbClr val="000000"/>
                </a:solidFill>
                <a:latin typeface="Times New Roman"/>
                <a:ea typeface="Times New Roman"/>
                <a:cs typeface="Times New Roman"/>
                <a:sym typeface="Times New Roman"/>
              </a:rPr>
              <a:t>‹#›</a:t>
            </a:fld>
            <a:endParaRPr sz="1200">
              <a:solidFill>
                <a:srgbClr val="000000"/>
              </a:solidFill>
              <a:latin typeface="Times New Roman"/>
              <a:ea typeface="Times New Roman"/>
              <a:cs typeface="Times New Roman"/>
              <a:sym typeface="Times New Roman"/>
            </a:endParaRPr>
          </a:p>
        </p:txBody>
      </p:sp>
      <p:sp>
        <p:nvSpPr>
          <p:cNvPr id="571" name="Google Shape;571;g709553684d_0_109:notes"/>
          <p:cNvSpPr txBox="1"/>
          <p:nvPr/>
        </p:nvSpPr>
        <p:spPr>
          <a:xfrm>
            <a:off x="3851275" y="9429750"/>
            <a:ext cx="2946300" cy="496800"/>
          </a:xfrm>
          <a:prstGeom prst="rect">
            <a:avLst/>
          </a:prstGeom>
          <a:noFill/>
          <a:ln>
            <a:noFill/>
          </a:ln>
        </p:spPr>
        <p:txBody>
          <a:bodyPr anchorCtr="0" anchor="b" bIns="46800" lIns="90000" spcFirstLastPara="1" rIns="90000" wrap="square" tIns="46800">
            <a:noAutofit/>
          </a:bodyPr>
          <a:lstStyle/>
          <a:p>
            <a:pPr indent="0" lvl="0" marL="0" marR="0" rtl="0" algn="r">
              <a:spcBef>
                <a:spcPts val="0"/>
              </a:spcBef>
              <a:spcAft>
                <a:spcPts val="0"/>
              </a:spcAft>
              <a:buNone/>
            </a:pPr>
            <a:fld id="{00000000-1234-1234-1234-123412341234}" type="slidenum">
              <a:rPr lang="en-US" sz="1200">
                <a:solidFill>
                  <a:srgbClr val="000000"/>
                </a:solidFill>
                <a:latin typeface="Times New Roman"/>
                <a:ea typeface="Times New Roman"/>
                <a:cs typeface="Times New Roman"/>
                <a:sym typeface="Times New Roman"/>
              </a:rPr>
              <a:t>‹#›</a:t>
            </a:fld>
            <a:endParaRPr sz="1200">
              <a:solidFill>
                <a:srgbClr val="000000"/>
              </a:solidFill>
              <a:latin typeface="Times New Roman"/>
              <a:ea typeface="Times New Roman"/>
              <a:cs typeface="Times New Roman"/>
              <a:sym typeface="Times New Roman"/>
            </a:endParaRPr>
          </a:p>
        </p:txBody>
      </p:sp>
      <p:sp>
        <p:nvSpPr>
          <p:cNvPr id="572" name="Google Shape;572;g709553684d_0_109:notes"/>
          <p:cNvSpPr/>
          <p:nvPr>
            <p:ph idx="2" type="sldImg"/>
          </p:nvPr>
        </p:nvSpPr>
        <p:spPr>
          <a:xfrm>
            <a:off x="917575" y="744538"/>
            <a:ext cx="4964100" cy="37227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00"/>
            <a:headEnd len="sm" w="sm" type="none"/>
            <a:tailEnd len="sm" w="sm" type="none"/>
          </a:ln>
        </p:spPr>
      </p:sp>
      <p:sp>
        <p:nvSpPr>
          <p:cNvPr id="573" name="Google Shape;573;g709553684d_0_109:notes"/>
          <p:cNvSpPr txBox="1"/>
          <p:nvPr>
            <p:ph idx="1" type="body"/>
          </p:nvPr>
        </p:nvSpPr>
        <p:spPr>
          <a:xfrm>
            <a:off x="679450" y="4714875"/>
            <a:ext cx="5440500" cy="44688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8" name="Shape 268"/>
        <p:cNvGrpSpPr/>
        <p:nvPr/>
      </p:nvGrpSpPr>
      <p:grpSpPr>
        <a:xfrm>
          <a:off x="0" y="0"/>
          <a:ext cx="0" cy="0"/>
          <a:chOff x="0" y="0"/>
          <a:chExt cx="0" cy="0"/>
        </a:xfrm>
      </p:grpSpPr>
      <p:sp>
        <p:nvSpPr>
          <p:cNvPr id="269" name="Google Shape;269;g709553684d_24_70:notes"/>
          <p:cNvSpPr txBox="1"/>
          <p:nvPr>
            <p:ph idx="12" type="sldNum"/>
          </p:nvPr>
        </p:nvSpPr>
        <p:spPr>
          <a:xfrm>
            <a:off x="3850594" y="9428071"/>
            <a:ext cx="2943900" cy="493800"/>
          </a:xfrm>
          <a:prstGeom prst="rect">
            <a:avLst/>
          </a:prstGeom>
          <a:noFill/>
          <a:ln>
            <a:noFill/>
          </a:ln>
        </p:spPr>
        <p:txBody>
          <a:bodyPr anchorCtr="0" anchor="b" bIns="46800" lIns="90025" spcFirstLastPara="1" rIns="90025" wrap="square" tIns="46800">
            <a:noAutofit/>
          </a:bodyPr>
          <a:lstStyle/>
          <a:p>
            <a:pPr indent="0" lvl="0" marL="0" marR="0" rtl="0" algn="r">
              <a:spcBef>
                <a:spcPts val="0"/>
              </a:spcBef>
              <a:spcAft>
                <a:spcPts val="0"/>
              </a:spcAft>
              <a:buClr>
                <a:srgbClr val="000000"/>
              </a:buClr>
              <a:buSzPts val="500"/>
              <a:buFont typeface="Times New Roman"/>
              <a:buNone/>
            </a:pPr>
            <a:fld id="{00000000-1234-1234-1234-123412341234}" type="slidenum">
              <a:rPr b="0" i="0" lang="en-US" sz="1200" u="none" cap="none" strike="noStrike">
                <a:solidFill>
                  <a:srgbClr val="000000"/>
                </a:solidFill>
                <a:latin typeface="Times New Roman"/>
                <a:ea typeface="Times New Roman"/>
                <a:cs typeface="Times New Roman"/>
                <a:sym typeface="Times New Roman"/>
              </a:rPr>
              <a:t>‹#›</a:t>
            </a:fld>
            <a:endParaRPr b="0" i="0" sz="1200" u="none" cap="none" strike="noStrike">
              <a:solidFill>
                <a:srgbClr val="000000"/>
              </a:solidFill>
              <a:latin typeface="Times New Roman"/>
              <a:ea typeface="Times New Roman"/>
              <a:cs typeface="Times New Roman"/>
              <a:sym typeface="Times New Roman"/>
            </a:endParaRPr>
          </a:p>
        </p:txBody>
      </p:sp>
      <p:sp>
        <p:nvSpPr>
          <p:cNvPr id="270" name="Google Shape;270;g709553684d_24_70:notes"/>
          <p:cNvSpPr/>
          <p:nvPr>
            <p:ph idx="2" type="sldImg"/>
          </p:nvPr>
        </p:nvSpPr>
        <p:spPr>
          <a:xfrm>
            <a:off x="917791" y="744656"/>
            <a:ext cx="4962000" cy="37218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00"/>
            <a:headEnd len="sm" w="sm" type="none"/>
            <a:tailEnd len="sm" w="sm" type="none"/>
          </a:ln>
        </p:spPr>
      </p:sp>
      <p:sp>
        <p:nvSpPr>
          <p:cNvPr id="271" name="Google Shape;271;g709553684d_24_70:notes"/>
          <p:cNvSpPr txBox="1"/>
          <p:nvPr/>
        </p:nvSpPr>
        <p:spPr>
          <a:xfrm>
            <a:off x="679610" y="4715623"/>
            <a:ext cx="5438400" cy="4466100"/>
          </a:xfrm>
          <a:prstGeom prst="rect">
            <a:avLst/>
          </a:prstGeom>
          <a:noFill/>
          <a:ln>
            <a:noFill/>
          </a:ln>
        </p:spPr>
        <p:txBody>
          <a:bodyPr anchorCtr="0" anchor="ctr" bIns="45700" lIns="91450" spcFirstLastPara="1" rIns="91450" wrap="square" tIns="45700">
            <a:noAutofit/>
          </a:bodyPr>
          <a:lstStyle/>
          <a:p>
            <a:pPr indent="0" lvl="0" marL="0" marR="0" rtl="0" algn="l">
              <a:spcBef>
                <a:spcPts val="0"/>
              </a:spcBef>
              <a:spcAft>
                <a:spcPts val="0"/>
              </a:spcAft>
              <a:buClr>
                <a:srgbClr val="000000"/>
              </a:buClr>
              <a:buSzPts val="2400"/>
              <a:buFont typeface="Times New Roman"/>
              <a:buNone/>
            </a:pPr>
            <a:r>
              <a:t/>
            </a:r>
            <a:endParaRPr b="0" i="0" sz="2400" u="none" cap="none" strike="noStrike">
              <a:solidFill>
                <a:srgbClr val="FFFFFF"/>
              </a:solidFill>
              <a:latin typeface="Times New Roman"/>
              <a:ea typeface="Times New Roman"/>
              <a:cs typeface="Times New Roman"/>
              <a:sym typeface="Times New Roman"/>
            </a:endParaRPr>
          </a:p>
        </p:txBody>
      </p:sp>
      <p:sp>
        <p:nvSpPr>
          <p:cNvPr id="272" name="Google Shape;272;g709553684d_24_70:notes"/>
          <p:cNvSpPr txBox="1"/>
          <p:nvPr/>
        </p:nvSpPr>
        <p:spPr>
          <a:xfrm>
            <a:off x="3850594" y="9428071"/>
            <a:ext cx="2945400" cy="495300"/>
          </a:xfrm>
          <a:prstGeom prst="rect">
            <a:avLst/>
          </a:prstGeom>
          <a:noFill/>
          <a:ln>
            <a:noFill/>
          </a:ln>
        </p:spPr>
        <p:txBody>
          <a:bodyPr anchorCtr="0" anchor="b" bIns="46800" lIns="90025" spcFirstLastPara="1" rIns="90025" wrap="square" tIns="46800">
            <a:noAutofit/>
          </a:bodyPr>
          <a:lstStyle/>
          <a:p>
            <a:pPr indent="0" lvl="0" marL="0" marR="0" rtl="0" algn="r">
              <a:spcBef>
                <a:spcPts val="0"/>
              </a:spcBef>
              <a:spcAft>
                <a:spcPts val="0"/>
              </a:spcAft>
              <a:buNone/>
            </a:pPr>
            <a:fld id="{00000000-1234-1234-1234-123412341234}" type="slidenum">
              <a:rPr b="0" i="0" lang="en-US" sz="1200" u="none" cap="none" strike="noStrike">
                <a:solidFill>
                  <a:srgbClr val="000000"/>
                </a:solidFill>
                <a:latin typeface="Times New Roman"/>
                <a:ea typeface="Times New Roman"/>
                <a:cs typeface="Times New Roman"/>
                <a:sym typeface="Times New Roman"/>
              </a:rPr>
              <a:t>‹#›</a:t>
            </a:fld>
            <a:endParaRPr b="0" i="0" sz="1200" u="none" cap="none" strike="noStrike">
              <a:solidFill>
                <a:srgbClr val="000000"/>
              </a:solidFill>
              <a:latin typeface="Times New Roman"/>
              <a:ea typeface="Times New Roman"/>
              <a:cs typeface="Times New Roman"/>
              <a:sym typeface="Times New Roman"/>
            </a:endParaRPr>
          </a:p>
        </p:txBody>
      </p:sp>
      <p:sp>
        <p:nvSpPr>
          <p:cNvPr id="273" name="Google Shape;273;g709553684d_24_70:notes"/>
          <p:cNvSpPr txBox="1"/>
          <p:nvPr>
            <p:ph idx="1" type="body"/>
          </p:nvPr>
        </p:nvSpPr>
        <p:spPr>
          <a:xfrm>
            <a:off x="679610" y="4715623"/>
            <a:ext cx="5436900" cy="44646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t/>
            </a:r>
            <a:endParaRPr>
              <a:latin typeface="Times New Roman"/>
              <a:ea typeface="Times New Roman"/>
              <a:cs typeface="Times New Roman"/>
              <a:sym typeface="Times New Roman"/>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3" name="Shape 583"/>
        <p:cNvGrpSpPr/>
        <p:nvPr/>
      </p:nvGrpSpPr>
      <p:grpSpPr>
        <a:xfrm>
          <a:off x="0" y="0"/>
          <a:ext cx="0" cy="0"/>
          <a:chOff x="0" y="0"/>
          <a:chExt cx="0" cy="0"/>
        </a:xfrm>
      </p:grpSpPr>
      <p:sp>
        <p:nvSpPr>
          <p:cNvPr id="584" name="Google Shape;584;p13:notes"/>
          <p:cNvSpPr txBox="1"/>
          <p:nvPr>
            <p:ph idx="12" type="sldNum"/>
          </p:nvPr>
        </p:nvSpPr>
        <p:spPr>
          <a:xfrm>
            <a:off x="3849688" y="9428163"/>
            <a:ext cx="2946400" cy="4968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US" sz="1200">
                <a:solidFill>
                  <a:srgbClr val="000000"/>
                </a:solidFill>
                <a:latin typeface="Times New Roman"/>
                <a:ea typeface="Times New Roman"/>
                <a:cs typeface="Times New Roman"/>
                <a:sym typeface="Times New Roman"/>
              </a:rPr>
              <a:t>‹#›</a:t>
            </a:fld>
            <a:endParaRPr sz="1200">
              <a:solidFill>
                <a:srgbClr val="000000"/>
              </a:solidFill>
              <a:latin typeface="Times New Roman"/>
              <a:ea typeface="Times New Roman"/>
              <a:cs typeface="Times New Roman"/>
              <a:sym typeface="Times New Roman"/>
            </a:endParaRPr>
          </a:p>
        </p:txBody>
      </p:sp>
      <p:sp>
        <p:nvSpPr>
          <p:cNvPr id="585" name="Google Shape;585;p13:notes"/>
          <p:cNvSpPr txBox="1"/>
          <p:nvPr/>
        </p:nvSpPr>
        <p:spPr>
          <a:xfrm>
            <a:off x="3851275" y="9429750"/>
            <a:ext cx="2946400" cy="496888"/>
          </a:xfrm>
          <a:prstGeom prst="rect">
            <a:avLst/>
          </a:prstGeom>
          <a:noFill/>
          <a:ln>
            <a:noFill/>
          </a:ln>
        </p:spPr>
        <p:txBody>
          <a:bodyPr anchorCtr="0" anchor="b" bIns="46800" lIns="90000" spcFirstLastPara="1" rIns="90000" wrap="square" tIns="46800">
            <a:noAutofit/>
          </a:bodyPr>
          <a:lstStyle/>
          <a:p>
            <a:pPr indent="0" lvl="0" marL="0" marR="0" rtl="0" algn="r">
              <a:spcBef>
                <a:spcPts val="0"/>
              </a:spcBef>
              <a:spcAft>
                <a:spcPts val="0"/>
              </a:spcAft>
              <a:buNone/>
            </a:pPr>
            <a:fld id="{00000000-1234-1234-1234-123412341234}" type="slidenum">
              <a:rPr lang="en-US" sz="1200">
                <a:solidFill>
                  <a:srgbClr val="000000"/>
                </a:solidFill>
                <a:latin typeface="Times New Roman"/>
                <a:ea typeface="Times New Roman"/>
                <a:cs typeface="Times New Roman"/>
                <a:sym typeface="Times New Roman"/>
              </a:rPr>
              <a:t>‹#›</a:t>
            </a:fld>
            <a:endParaRPr sz="1200">
              <a:solidFill>
                <a:srgbClr val="000000"/>
              </a:solidFill>
              <a:latin typeface="Times New Roman"/>
              <a:ea typeface="Times New Roman"/>
              <a:cs typeface="Times New Roman"/>
              <a:sym typeface="Times New Roman"/>
            </a:endParaRPr>
          </a:p>
        </p:txBody>
      </p:sp>
      <p:sp>
        <p:nvSpPr>
          <p:cNvPr id="586" name="Google Shape;586;p13:notes"/>
          <p:cNvSpPr/>
          <p:nvPr>
            <p:ph idx="2" type="sldImg"/>
          </p:nvPr>
        </p:nvSpPr>
        <p:spPr>
          <a:xfrm>
            <a:off x="917575" y="744538"/>
            <a:ext cx="4964113" cy="3722687"/>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00"/>
            <a:headEnd len="sm" w="sm" type="none"/>
            <a:tailEnd len="sm" w="sm" type="none"/>
          </a:ln>
        </p:spPr>
      </p:sp>
      <p:sp>
        <p:nvSpPr>
          <p:cNvPr id="587" name="Google Shape;587;p13:notes"/>
          <p:cNvSpPr txBox="1"/>
          <p:nvPr>
            <p:ph idx="1" type="body"/>
          </p:nvPr>
        </p:nvSpPr>
        <p:spPr>
          <a:xfrm>
            <a:off x="679450" y="4714875"/>
            <a:ext cx="5440363" cy="4468813"/>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5" name="Shape 595"/>
        <p:cNvGrpSpPr/>
        <p:nvPr/>
      </p:nvGrpSpPr>
      <p:grpSpPr>
        <a:xfrm>
          <a:off x="0" y="0"/>
          <a:ext cx="0" cy="0"/>
          <a:chOff x="0" y="0"/>
          <a:chExt cx="0" cy="0"/>
        </a:xfrm>
      </p:grpSpPr>
      <p:sp>
        <p:nvSpPr>
          <p:cNvPr id="596" name="Google Shape;596;g709553684d_23_16:notes"/>
          <p:cNvSpPr txBox="1"/>
          <p:nvPr>
            <p:ph idx="12" type="sldNum"/>
          </p:nvPr>
        </p:nvSpPr>
        <p:spPr>
          <a:xfrm>
            <a:off x="3849688" y="9428163"/>
            <a:ext cx="2946300" cy="4968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US" sz="1200">
                <a:solidFill>
                  <a:schemeClr val="dk1"/>
                </a:solidFill>
                <a:latin typeface="Times"/>
                <a:ea typeface="Times"/>
                <a:cs typeface="Times"/>
                <a:sym typeface="Times"/>
              </a:rPr>
              <a:t>‹#›</a:t>
            </a:fld>
            <a:endParaRPr sz="1200">
              <a:solidFill>
                <a:schemeClr val="dk1"/>
              </a:solidFill>
              <a:latin typeface="Times"/>
              <a:ea typeface="Times"/>
              <a:cs typeface="Times"/>
              <a:sym typeface="Times"/>
            </a:endParaRPr>
          </a:p>
        </p:txBody>
      </p:sp>
      <p:sp>
        <p:nvSpPr>
          <p:cNvPr id="597" name="Google Shape;597;g709553684d_23_16:notes"/>
          <p:cNvSpPr/>
          <p:nvPr>
            <p:ph idx="2" type="sldImg"/>
          </p:nvPr>
        </p:nvSpPr>
        <p:spPr>
          <a:xfrm>
            <a:off x="917575" y="744538"/>
            <a:ext cx="4962600" cy="37227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598" name="Google Shape;598;g709553684d_23_16:notes"/>
          <p:cNvSpPr txBox="1"/>
          <p:nvPr>
            <p:ph idx="1" type="body"/>
          </p:nvPr>
        </p:nvSpPr>
        <p:spPr>
          <a:xfrm>
            <a:off x="679450" y="4714875"/>
            <a:ext cx="5438700" cy="44673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03" name="Shape 603"/>
        <p:cNvGrpSpPr/>
        <p:nvPr/>
      </p:nvGrpSpPr>
      <p:grpSpPr>
        <a:xfrm>
          <a:off x="0" y="0"/>
          <a:ext cx="0" cy="0"/>
          <a:chOff x="0" y="0"/>
          <a:chExt cx="0" cy="0"/>
        </a:xfrm>
      </p:grpSpPr>
      <p:sp>
        <p:nvSpPr>
          <p:cNvPr id="604" name="Google Shape;604;g709553684d_23_6:notes"/>
          <p:cNvSpPr txBox="1"/>
          <p:nvPr>
            <p:ph idx="12" type="sldNum"/>
          </p:nvPr>
        </p:nvSpPr>
        <p:spPr>
          <a:xfrm>
            <a:off x="3849688" y="9428163"/>
            <a:ext cx="2946300" cy="4968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US" sz="1200">
                <a:solidFill>
                  <a:schemeClr val="dk1"/>
                </a:solidFill>
                <a:latin typeface="Times"/>
                <a:ea typeface="Times"/>
                <a:cs typeface="Times"/>
                <a:sym typeface="Times"/>
              </a:rPr>
              <a:t>‹#›</a:t>
            </a:fld>
            <a:endParaRPr sz="1200">
              <a:solidFill>
                <a:schemeClr val="dk1"/>
              </a:solidFill>
              <a:latin typeface="Times"/>
              <a:ea typeface="Times"/>
              <a:cs typeface="Times"/>
              <a:sym typeface="Times"/>
            </a:endParaRPr>
          </a:p>
        </p:txBody>
      </p:sp>
      <p:sp>
        <p:nvSpPr>
          <p:cNvPr id="605" name="Google Shape;605;g709553684d_23_6:notes"/>
          <p:cNvSpPr/>
          <p:nvPr>
            <p:ph idx="2" type="sldImg"/>
          </p:nvPr>
        </p:nvSpPr>
        <p:spPr>
          <a:xfrm>
            <a:off x="917575" y="744538"/>
            <a:ext cx="4962600" cy="37227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606" name="Google Shape;606;g709553684d_23_6:notes"/>
          <p:cNvSpPr txBox="1"/>
          <p:nvPr>
            <p:ph idx="1" type="body"/>
          </p:nvPr>
        </p:nvSpPr>
        <p:spPr>
          <a:xfrm>
            <a:off x="679450" y="4714875"/>
            <a:ext cx="5438700" cy="44673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4" name="Shape 614"/>
        <p:cNvGrpSpPr/>
        <p:nvPr/>
      </p:nvGrpSpPr>
      <p:grpSpPr>
        <a:xfrm>
          <a:off x="0" y="0"/>
          <a:ext cx="0" cy="0"/>
          <a:chOff x="0" y="0"/>
          <a:chExt cx="0" cy="0"/>
        </a:xfrm>
      </p:grpSpPr>
      <p:sp>
        <p:nvSpPr>
          <p:cNvPr id="615" name="Google Shape;615;p15:notes"/>
          <p:cNvSpPr txBox="1"/>
          <p:nvPr>
            <p:ph idx="1" type="body"/>
          </p:nvPr>
        </p:nvSpPr>
        <p:spPr>
          <a:xfrm>
            <a:off x="679450" y="4714875"/>
            <a:ext cx="5438775" cy="4467225"/>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616" name="Google Shape;616;p15:notes"/>
          <p:cNvSpPr/>
          <p:nvPr>
            <p:ph idx="2" type="sldImg"/>
          </p:nvPr>
        </p:nvSpPr>
        <p:spPr>
          <a:xfrm>
            <a:off x="917575" y="744538"/>
            <a:ext cx="4962525" cy="3722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8" name="Shape 278"/>
        <p:cNvGrpSpPr/>
        <p:nvPr/>
      </p:nvGrpSpPr>
      <p:grpSpPr>
        <a:xfrm>
          <a:off x="0" y="0"/>
          <a:ext cx="0" cy="0"/>
          <a:chOff x="0" y="0"/>
          <a:chExt cx="0" cy="0"/>
        </a:xfrm>
      </p:grpSpPr>
      <p:sp>
        <p:nvSpPr>
          <p:cNvPr id="279" name="Google Shape;279;g709553684d_24_79:notes"/>
          <p:cNvSpPr txBox="1"/>
          <p:nvPr>
            <p:ph idx="12" type="sldNum"/>
          </p:nvPr>
        </p:nvSpPr>
        <p:spPr>
          <a:xfrm>
            <a:off x="3850594" y="9428071"/>
            <a:ext cx="2943900" cy="493800"/>
          </a:xfrm>
          <a:prstGeom prst="rect">
            <a:avLst/>
          </a:prstGeom>
          <a:noFill/>
          <a:ln>
            <a:noFill/>
          </a:ln>
        </p:spPr>
        <p:txBody>
          <a:bodyPr anchorCtr="0" anchor="b" bIns="46800" lIns="90025" spcFirstLastPara="1" rIns="90025" wrap="square" tIns="46800">
            <a:noAutofit/>
          </a:bodyPr>
          <a:lstStyle/>
          <a:p>
            <a:pPr indent="0" lvl="0" marL="0" marR="0" rtl="0" algn="r">
              <a:spcBef>
                <a:spcPts val="0"/>
              </a:spcBef>
              <a:spcAft>
                <a:spcPts val="0"/>
              </a:spcAft>
              <a:buClr>
                <a:srgbClr val="000000"/>
              </a:buClr>
              <a:buSzPts val="500"/>
              <a:buFont typeface="Times New Roman"/>
              <a:buNone/>
            </a:pPr>
            <a:fld id="{00000000-1234-1234-1234-123412341234}" type="slidenum">
              <a:rPr b="0" i="0" lang="en-US" sz="1200" u="none" cap="none" strike="noStrike">
                <a:solidFill>
                  <a:srgbClr val="000000"/>
                </a:solidFill>
                <a:latin typeface="Times New Roman"/>
                <a:ea typeface="Times New Roman"/>
                <a:cs typeface="Times New Roman"/>
                <a:sym typeface="Times New Roman"/>
              </a:rPr>
              <a:t>‹#›</a:t>
            </a:fld>
            <a:endParaRPr b="0" i="0" sz="1200" u="none" cap="none" strike="noStrike">
              <a:solidFill>
                <a:srgbClr val="000000"/>
              </a:solidFill>
              <a:latin typeface="Times New Roman"/>
              <a:ea typeface="Times New Roman"/>
              <a:cs typeface="Times New Roman"/>
              <a:sym typeface="Times New Roman"/>
            </a:endParaRPr>
          </a:p>
        </p:txBody>
      </p:sp>
      <p:sp>
        <p:nvSpPr>
          <p:cNvPr id="280" name="Google Shape;280;g709553684d_24_79:notes"/>
          <p:cNvSpPr/>
          <p:nvPr>
            <p:ph idx="2" type="sldImg"/>
          </p:nvPr>
        </p:nvSpPr>
        <p:spPr>
          <a:xfrm>
            <a:off x="917791" y="744656"/>
            <a:ext cx="4962000" cy="37218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00"/>
            <a:headEnd len="sm" w="sm" type="none"/>
            <a:tailEnd len="sm" w="sm" type="none"/>
          </a:ln>
        </p:spPr>
      </p:sp>
      <p:sp>
        <p:nvSpPr>
          <p:cNvPr id="281" name="Google Shape;281;g709553684d_24_79:notes"/>
          <p:cNvSpPr txBox="1"/>
          <p:nvPr/>
        </p:nvSpPr>
        <p:spPr>
          <a:xfrm>
            <a:off x="679610" y="4715623"/>
            <a:ext cx="5438400" cy="4466100"/>
          </a:xfrm>
          <a:prstGeom prst="rect">
            <a:avLst/>
          </a:prstGeom>
          <a:noFill/>
          <a:ln>
            <a:noFill/>
          </a:ln>
        </p:spPr>
        <p:txBody>
          <a:bodyPr anchorCtr="0" anchor="ctr" bIns="45700" lIns="91450" spcFirstLastPara="1" rIns="91450" wrap="square" tIns="45700">
            <a:noAutofit/>
          </a:bodyPr>
          <a:lstStyle/>
          <a:p>
            <a:pPr indent="0" lvl="0" marL="0" marR="0" rtl="0" algn="l">
              <a:spcBef>
                <a:spcPts val="0"/>
              </a:spcBef>
              <a:spcAft>
                <a:spcPts val="0"/>
              </a:spcAft>
              <a:buClr>
                <a:srgbClr val="000000"/>
              </a:buClr>
              <a:buSzPts val="2400"/>
              <a:buFont typeface="Times New Roman"/>
              <a:buNone/>
            </a:pPr>
            <a:r>
              <a:t/>
            </a:r>
            <a:endParaRPr sz="2400">
              <a:solidFill>
                <a:srgbClr val="FFFFFF"/>
              </a:solidFill>
              <a:latin typeface="Times New Roman"/>
              <a:ea typeface="Times New Roman"/>
              <a:cs typeface="Times New Roman"/>
              <a:sym typeface="Times New Roman"/>
            </a:endParaRPr>
          </a:p>
        </p:txBody>
      </p:sp>
      <p:sp>
        <p:nvSpPr>
          <p:cNvPr id="282" name="Google Shape;282;g709553684d_24_79:notes"/>
          <p:cNvSpPr txBox="1"/>
          <p:nvPr/>
        </p:nvSpPr>
        <p:spPr>
          <a:xfrm>
            <a:off x="3850594" y="9428071"/>
            <a:ext cx="2945400" cy="495300"/>
          </a:xfrm>
          <a:prstGeom prst="rect">
            <a:avLst/>
          </a:prstGeom>
          <a:noFill/>
          <a:ln>
            <a:noFill/>
          </a:ln>
        </p:spPr>
        <p:txBody>
          <a:bodyPr anchorCtr="0" anchor="b" bIns="46800" lIns="90025" spcFirstLastPara="1" rIns="90025" wrap="square" tIns="46800">
            <a:noAutofit/>
          </a:bodyPr>
          <a:lstStyle/>
          <a:p>
            <a:pPr indent="0" lvl="0" marL="0" marR="0" rtl="0" algn="r">
              <a:spcBef>
                <a:spcPts val="0"/>
              </a:spcBef>
              <a:spcAft>
                <a:spcPts val="0"/>
              </a:spcAft>
              <a:buNone/>
            </a:pPr>
            <a:fld id="{00000000-1234-1234-1234-123412341234}" type="slidenum">
              <a:rPr b="0" lang="en-US" sz="1200" u="none">
                <a:solidFill>
                  <a:srgbClr val="000000"/>
                </a:solidFill>
                <a:latin typeface="Times New Roman"/>
                <a:ea typeface="Times New Roman"/>
                <a:cs typeface="Times New Roman"/>
                <a:sym typeface="Times New Roman"/>
              </a:rPr>
              <a:t>‹#›</a:t>
            </a:fld>
            <a:endParaRPr b="0" sz="1200" u="none">
              <a:solidFill>
                <a:srgbClr val="000000"/>
              </a:solidFill>
              <a:latin typeface="Times New Roman"/>
              <a:ea typeface="Times New Roman"/>
              <a:cs typeface="Times New Roman"/>
              <a:sym typeface="Times New Roman"/>
            </a:endParaRPr>
          </a:p>
        </p:txBody>
      </p:sp>
      <p:sp>
        <p:nvSpPr>
          <p:cNvPr id="283" name="Google Shape;283;g709553684d_24_79:notes"/>
          <p:cNvSpPr txBox="1"/>
          <p:nvPr>
            <p:ph idx="1" type="body"/>
          </p:nvPr>
        </p:nvSpPr>
        <p:spPr>
          <a:xfrm>
            <a:off x="679610" y="4715623"/>
            <a:ext cx="5436900" cy="44646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t/>
            </a:r>
            <a:endParaRPr>
              <a:latin typeface="Times New Roman"/>
              <a:ea typeface="Times New Roman"/>
              <a:cs typeface="Times New Roman"/>
              <a:sym typeface="Times New Roman"/>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1" name="Shape 291"/>
        <p:cNvGrpSpPr/>
        <p:nvPr/>
      </p:nvGrpSpPr>
      <p:grpSpPr>
        <a:xfrm>
          <a:off x="0" y="0"/>
          <a:ext cx="0" cy="0"/>
          <a:chOff x="0" y="0"/>
          <a:chExt cx="0" cy="0"/>
        </a:xfrm>
      </p:grpSpPr>
      <p:sp>
        <p:nvSpPr>
          <p:cNvPr id="292" name="Google Shape;292;g709553684d_24_6:notes"/>
          <p:cNvSpPr txBox="1"/>
          <p:nvPr>
            <p:ph idx="12" type="sldNum"/>
          </p:nvPr>
        </p:nvSpPr>
        <p:spPr>
          <a:xfrm>
            <a:off x="3850594" y="9428071"/>
            <a:ext cx="2943900" cy="493800"/>
          </a:xfrm>
          <a:prstGeom prst="rect">
            <a:avLst/>
          </a:prstGeom>
          <a:noFill/>
          <a:ln>
            <a:noFill/>
          </a:ln>
        </p:spPr>
        <p:txBody>
          <a:bodyPr anchorCtr="0" anchor="b" bIns="46800" lIns="90025" spcFirstLastPara="1" rIns="90025" wrap="square" tIns="46800">
            <a:noAutofit/>
          </a:bodyPr>
          <a:lstStyle/>
          <a:p>
            <a:pPr indent="0" lvl="0" marL="0" marR="0" rtl="0" algn="r">
              <a:spcBef>
                <a:spcPts val="0"/>
              </a:spcBef>
              <a:spcAft>
                <a:spcPts val="0"/>
              </a:spcAft>
              <a:buClr>
                <a:srgbClr val="000000"/>
              </a:buClr>
              <a:buSzPts val="500"/>
              <a:buFont typeface="Times New Roman"/>
              <a:buNone/>
            </a:pPr>
            <a:fld id="{00000000-1234-1234-1234-123412341234}" type="slidenum">
              <a:rPr lang="en-US" sz="1200">
                <a:solidFill>
                  <a:srgbClr val="000000"/>
                </a:solidFill>
                <a:latin typeface="Times New Roman"/>
                <a:ea typeface="Times New Roman"/>
                <a:cs typeface="Times New Roman"/>
                <a:sym typeface="Times New Roman"/>
              </a:rPr>
              <a:t>‹#›</a:t>
            </a:fld>
            <a:endParaRPr sz="1200">
              <a:solidFill>
                <a:srgbClr val="000000"/>
              </a:solidFill>
              <a:latin typeface="Times New Roman"/>
              <a:ea typeface="Times New Roman"/>
              <a:cs typeface="Times New Roman"/>
              <a:sym typeface="Times New Roman"/>
            </a:endParaRPr>
          </a:p>
        </p:txBody>
      </p:sp>
      <p:sp>
        <p:nvSpPr>
          <p:cNvPr id="293" name="Google Shape;293;g709553684d_24_6:notes"/>
          <p:cNvSpPr/>
          <p:nvPr>
            <p:ph idx="2" type="sldImg"/>
          </p:nvPr>
        </p:nvSpPr>
        <p:spPr>
          <a:xfrm>
            <a:off x="917791" y="744656"/>
            <a:ext cx="4962000" cy="3721800"/>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00"/>
            <a:headEnd len="sm" w="sm" type="none"/>
            <a:tailEnd len="sm" w="sm" type="none"/>
          </a:ln>
        </p:spPr>
      </p:sp>
      <p:sp>
        <p:nvSpPr>
          <p:cNvPr id="294" name="Google Shape;294;g709553684d_24_6:notes"/>
          <p:cNvSpPr txBox="1"/>
          <p:nvPr/>
        </p:nvSpPr>
        <p:spPr>
          <a:xfrm>
            <a:off x="679610" y="4715623"/>
            <a:ext cx="5438400" cy="4466100"/>
          </a:xfrm>
          <a:prstGeom prst="rect">
            <a:avLst/>
          </a:prstGeom>
          <a:noFill/>
          <a:ln>
            <a:noFill/>
          </a:ln>
        </p:spPr>
        <p:txBody>
          <a:bodyPr anchorCtr="0" anchor="ctr" bIns="45700" lIns="91450" spcFirstLastPara="1" rIns="91450" wrap="square" tIns="45700">
            <a:noAutofit/>
          </a:bodyPr>
          <a:lstStyle/>
          <a:p>
            <a:pPr indent="0" lvl="0" marL="0" marR="0" rtl="0" algn="l">
              <a:spcBef>
                <a:spcPts val="0"/>
              </a:spcBef>
              <a:spcAft>
                <a:spcPts val="0"/>
              </a:spcAft>
              <a:buClr>
                <a:srgbClr val="000000"/>
              </a:buClr>
              <a:buSzPts val="2400"/>
              <a:buFont typeface="Times New Roman"/>
              <a:buNone/>
            </a:pPr>
            <a:r>
              <a:t/>
            </a:r>
            <a:endParaRPr sz="2400">
              <a:solidFill>
                <a:srgbClr val="FFFFFF"/>
              </a:solidFill>
              <a:latin typeface="Times New Roman"/>
              <a:ea typeface="Times New Roman"/>
              <a:cs typeface="Times New Roman"/>
              <a:sym typeface="Times New Roman"/>
            </a:endParaRPr>
          </a:p>
        </p:txBody>
      </p:sp>
      <p:sp>
        <p:nvSpPr>
          <p:cNvPr id="295" name="Google Shape;295;g709553684d_24_6:notes"/>
          <p:cNvSpPr txBox="1"/>
          <p:nvPr/>
        </p:nvSpPr>
        <p:spPr>
          <a:xfrm>
            <a:off x="3850594" y="9428071"/>
            <a:ext cx="2945400" cy="495300"/>
          </a:xfrm>
          <a:prstGeom prst="rect">
            <a:avLst/>
          </a:prstGeom>
          <a:noFill/>
          <a:ln>
            <a:noFill/>
          </a:ln>
        </p:spPr>
        <p:txBody>
          <a:bodyPr anchorCtr="0" anchor="b" bIns="46800" lIns="90025" spcFirstLastPara="1" rIns="90025" wrap="square" tIns="46800">
            <a:noAutofit/>
          </a:bodyPr>
          <a:lstStyle/>
          <a:p>
            <a:pPr indent="0" lvl="0" marL="0" marR="0" rtl="0" algn="r">
              <a:spcBef>
                <a:spcPts val="0"/>
              </a:spcBef>
              <a:spcAft>
                <a:spcPts val="0"/>
              </a:spcAft>
              <a:buNone/>
            </a:pPr>
            <a:fld id="{00000000-1234-1234-1234-123412341234}" type="slidenum">
              <a:rPr lang="en-US" sz="1200">
                <a:solidFill>
                  <a:srgbClr val="000000"/>
                </a:solidFill>
                <a:latin typeface="Times New Roman"/>
                <a:ea typeface="Times New Roman"/>
                <a:cs typeface="Times New Roman"/>
                <a:sym typeface="Times New Roman"/>
              </a:rPr>
              <a:t>‹#›</a:t>
            </a:fld>
            <a:endParaRPr sz="1200">
              <a:solidFill>
                <a:srgbClr val="000000"/>
              </a:solidFill>
              <a:latin typeface="Times New Roman"/>
              <a:ea typeface="Times New Roman"/>
              <a:cs typeface="Times New Roman"/>
              <a:sym typeface="Times New Roman"/>
            </a:endParaRPr>
          </a:p>
        </p:txBody>
      </p:sp>
      <p:sp>
        <p:nvSpPr>
          <p:cNvPr id="296" name="Google Shape;296;g709553684d_24_6:notes"/>
          <p:cNvSpPr txBox="1"/>
          <p:nvPr>
            <p:ph idx="1" type="body"/>
          </p:nvPr>
        </p:nvSpPr>
        <p:spPr>
          <a:xfrm>
            <a:off x="679610" y="4715623"/>
            <a:ext cx="5436900" cy="44646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t/>
            </a:r>
            <a:endParaRPr>
              <a:latin typeface="Times New Roman"/>
              <a:ea typeface="Times New Roman"/>
              <a:cs typeface="Times New Roman"/>
              <a:sym typeface="Times New Roman"/>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0" name="Shape 300"/>
        <p:cNvGrpSpPr/>
        <p:nvPr/>
      </p:nvGrpSpPr>
      <p:grpSpPr>
        <a:xfrm>
          <a:off x="0" y="0"/>
          <a:ext cx="0" cy="0"/>
          <a:chOff x="0" y="0"/>
          <a:chExt cx="0" cy="0"/>
        </a:xfrm>
      </p:grpSpPr>
      <p:sp>
        <p:nvSpPr>
          <p:cNvPr id="301" name="Google Shape;301;g709553684d_19_81:notes"/>
          <p:cNvSpPr txBox="1"/>
          <p:nvPr>
            <p:ph idx="1" type="body"/>
          </p:nvPr>
        </p:nvSpPr>
        <p:spPr>
          <a:xfrm>
            <a:off x="906357" y="4715147"/>
            <a:ext cx="4984962" cy="4466981"/>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302" name="Google Shape;302;g709553684d_19_81:notes"/>
          <p:cNvSpPr/>
          <p:nvPr>
            <p:ph idx="2" type="sldImg"/>
          </p:nvPr>
        </p:nvSpPr>
        <p:spPr>
          <a:xfrm>
            <a:off x="1132946" y="744497"/>
            <a:ext cx="4531783" cy="3722484"/>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7" name="Shape 307"/>
        <p:cNvGrpSpPr/>
        <p:nvPr/>
      </p:nvGrpSpPr>
      <p:grpSpPr>
        <a:xfrm>
          <a:off x="0" y="0"/>
          <a:ext cx="0" cy="0"/>
          <a:chOff x="0" y="0"/>
          <a:chExt cx="0" cy="0"/>
        </a:xfrm>
      </p:grpSpPr>
      <p:sp>
        <p:nvSpPr>
          <p:cNvPr id="308" name="Google Shape;308;g709553684d_19_88:notes"/>
          <p:cNvSpPr txBox="1"/>
          <p:nvPr>
            <p:ph idx="1" type="body"/>
          </p:nvPr>
        </p:nvSpPr>
        <p:spPr>
          <a:xfrm>
            <a:off x="906357" y="4715147"/>
            <a:ext cx="4984962" cy="4466981"/>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309" name="Google Shape;309;g709553684d_19_88:notes"/>
          <p:cNvSpPr/>
          <p:nvPr>
            <p:ph idx="2" type="sldImg"/>
          </p:nvPr>
        </p:nvSpPr>
        <p:spPr>
          <a:xfrm>
            <a:off x="1132946" y="744497"/>
            <a:ext cx="4531783" cy="3722484"/>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2" name="Shape 332"/>
        <p:cNvGrpSpPr/>
        <p:nvPr/>
      </p:nvGrpSpPr>
      <p:grpSpPr>
        <a:xfrm>
          <a:off x="0" y="0"/>
          <a:ext cx="0" cy="0"/>
          <a:chOff x="0" y="0"/>
          <a:chExt cx="0" cy="0"/>
        </a:xfrm>
      </p:grpSpPr>
      <p:sp>
        <p:nvSpPr>
          <p:cNvPr id="333" name="Google Shape;333;g709553684d_19_112:notes"/>
          <p:cNvSpPr txBox="1"/>
          <p:nvPr>
            <p:ph idx="1" type="body"/>
          </p:nvPr>
        </p:nvSpPr>
        <p:spPr>
          <a:xfrm>
            <a:off x="906357" y="4715147"/>
            <a:ext cx="4984962" cy="4466981"/>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334" name="Google Shape;334;g709553684d_19_112:notes"/>
          <p:cNvSpPr/>
          <p:nvPr>
            <p:ph idx="2" type="sldImg"/>
          </p:nvPr>
        </p:nvSpPr>
        <p:spPr>
          <a:xfrm>
            <a:off x="1132946" y="744497"/>
            <a:ext cx="4531783" cy="3722484"/>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1" name="Shape 341"/>
        <p:cNvGrpSpPr/>
        <p:nvPr/>
      </p:nvGrpSpPr>
      <p:grpSpPr>
        <a:xfrm>
          <a:off x="0" y="0"/>
          <a:ext cx="0" cy="0"/>
          <a:chOff x="0" y="0"/>
          <a:chExt cx="0" cy="0"/>
        </a:xfrm>
      </p:grpSpPr>
      <p:sp>
        <p:nvSpPr>
          <p:cNvPr id="342" name="Google Shape;342;g709553684d_19_120:notes"/>
          <p:cNvSpPr txBox="1"/>
          <p:nvPr>
            <p:ph idx="1" type="body"/>
          </p:nvPr>
        </p:nvSpPr>
        <p:spPr>
          <a:xfrm>
            <a:off x="906357" y="4715147"/>
            <a:ext cx="4984962" cy="4466981"/>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343" name="Google Shape;343;g709553684d_19_120:notes"/>
          <p:cNvSpPr/>
          <p:nvPr>
            <p:ph idx="2" type="sldImg"/>
          </p:nvPr>
        </p:nvSpPr>
        <p:spPr>
          <a:xfrm>
            <a:off x="1132946" y="744497"/>
            <a:ext cx="4531783" cy="3722484"/>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g"/><Relationship Id="rId3" Type="http://schemas.openxmlformats.org/officeDocument/2006/relationships/image" Target="../media/image3.png"/><Relationship Id="rId4" Type="http://schemas.openxmlformats.org/officeDocument/2006/relationships/image" Target="../media/image6.jpg"/><Relationship Id="rId5" Type="http://schemas.openxmlformats.org/officeDocument/2006/relationships/image" Target="../media/image5.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6.jpg"/><Relationship Id="rId4" Type="http://schemas.openxmlformats.org/officeDocument/2006/relationships/image" Target="../media/image2.jpg"/><Relationship Id="rId5" Type="http://schemas.openxmlformats.org/officeDocument/2006/relationships/image" Target="../media/image1.jp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g"/><Relationship Id="rId3" Type="http://schemas.openxmlformats.org/officeDocument/2006/relationships/image" Target="../media/image17.png"/><Relationship Id="rId4" Type="http://schemas.openxmlformats.org/officeDocument/2006/relationships/image" Target="../media/image9.jpg"/><Relationship Id="rId9" Type="http://schemas.openxmlformats.org/officeDocument/2006/relationships/image" Target="../media/image7.jpg"/><Relationship Id="rId5" Type="http://schemas.openxmlformats.org/officeDocument/2006/relationships/image" Target="../media/image11.jpg"/><Relationship Id="rId6" Type="http://schemas.openxmlformats.org/officeDocument/2006/relationships/image" Target="../media/image1.jpg"/><Relationship Id="rId7" Type="http://schemas.openxmlformats.org/officeDocument/2006/relationships/image" Target="../media/image8.png"/><Relationship Id="rId8" Type="http://schemas.openxmlformats.org/officeDocument/2006/relationships/image" Target="../media/image4.jp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 Id="rId3" Type="http://schemas.openxmlformats.org/officeDocument/2006/relationships/image" Target="../media/image1.jpg"/><Relationship Id="rId4" Type="http://schemas.openxmlformats.org/officeDocument/2006/relationships/image" Target="../media/image8.png"/><Relationship Id="rId5" Type="http://schemas.openxmlformats.org/officeDocument/2006/relationships/image" Target="../media/image4.jpg"/><Relationship Id="rId6" Type="http://schemas.openxmlformats.org/officeDocument/2006/relationships/image" Target="../media/image7.jp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jpg"/><Relationship Id="rId3" Type="http://schemas.openxmlformats.org/officeDocument/2006/relationships/image" Target="../media/image20.jpg"/><Relationship Id="rId4"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Diapositiva PORTADA">
  <p:cSld name="Diapositiva PORTADA">
    <p:spTree>
      <p:nvGrpSpPr>
        <p:cNvPr id="15" name="Shape 15"/>
        <p:cNvGrpSpPr/>
        <p:nvPr/>
      </p:nvGrpSpPr>
      <p:grpSpPr>
        <a:xfrm>
          <a:off x="0" y="0"/>
          <a:ext cx="0" cy="0"/>
          <a:chOff x="0" y="0"/>
          <a:chExt cx="0" cy="0"/>
        </a:xfrm>
      </p:grpSpPr>
      <p:sp>
        <p:nvSpPr>
          <p:cNvPr id="16" name="Google Shape;16;p2"/>
          <p:cNvSpPr/>
          <p:nvPr/>
        </p:nvSpPr>
        <p:spPr>
          <a:xfrm>
            <a:off x="250825" y="4941738"/>
            <a:ext cx="8640763" cy="71438"/>
          </a:xfrm>
          <a:prstGeom prst="rect">
            <a:avLst/>
          </a:prstGeom>
          <a:solidFill>
            <a:srgbClr val="514E6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Times"/>
              <a:ea typeface="Times"/>
              <a:cs typeface="Times"/>
              <a:sym typeface="Times"/>
            </a:endParaRPr>
          </a:p>
        </p:txBody>
      </p:sp>
      <p:cxnSp>
        <p:nvCxnSpPr>
          <p:cNvPr id="17" name="Google Shape;17;p2"/>
          <p:cNvCxnSpPr/>
          <p:nvPr/>
        </p:nvCxnSpPr>
        <p:spPr>
          <a:xfrm>
            <a:off x="250825" y="6092825"/>
            <a:ext cx="8640763" cy="0"/>
          </a:xfrm>
          <a:prstGeom prst="straightConnector1">
            <a:avLst/>
          </a:prstGeom>
          <a:noFill/>
          <a:ln cap="flat" cmpd="sng" w="9525">
            <a:solidFill>
              <a:schemeClr val="dk1"/>
            </a:solidFill>
            <a:prstDash val="solid"/>
            <a:round/>
            <a:headEnd len="med" w="med" type="none"/>
            <a:tailEnd len="med" w="med" type="none"/>
          </a:ln>
        </p:spPr>
      </p:cxnSp>
      <p:pic>
        <p:nvPicPr>
          <p:cNvPr id="18" name="Google Shape;18;p2"/>
          <p:cNvPicPr preferRelativeResize="0"/>
          <p:nvPr/>
        </p:nvPicPr>
        <p:blipFill rotWithShape="1">
          <a:blip r:embed="rId2">
            <a:alphaModFix/>
          </a:blip>
          <a:srcRect b="0" l="0" r="0" t="0"/>
          <a:stretch/>
        </p:blipFill>
        <p:spPr>
          <a:xfrm>
            <a:off x="0" y="68263"/>
            <a:ext cx="5219700" cy="1304925"/>
          </a:xfrm>
          <a:prstGeom prst="rect">
            <a:avLst/>
          </a:prstGeom>
          <a:noFill/>
          <a:ln>
            <a:noFill/>
          </a:ln>
        </p:spPr>
      </p:pic>
      <p:pic>
        <p:nvPicPr>
          <p:cNvPr id="19" name="Google Shape;19;p2"/>
          <p:cNvPicPr preferRelativeResize="0"/>
          <p:nvPr/>
        </p:nvPicPr>
        <p:blipFill rotWithShape="1">
          <a:blip r:embed="rId3">
            <a:alphaModFix/>
          </a:blip>
          <a:srcRect b="0" l="0" r="0" t="0"/>
          <a:stretch/>
        </p:blipFill>
        <p:spPr>
          <a:xfrm>
            <a:off x="3598863" y="6194425"/>
            <a:ext cx="1944687" cy="588963"/>
          </a:xfrm>
          <a:prstGeom prst="rect">
            <a:avLst/>
          </a:prstGeom>
          <a:noFill/>
          <a:ln>
            <a:noFill/>
          </a:ln>
        </p:spPr>
      </p:pic>
      <p:pic>
        <p:nvPicPr>
          <p:cNvPr id="20" name="Google Shape;20;p2"/>
          <p:cNvPicPr preferRelativeResize="0"/>
          <p:nvPr/>
        </p:nvPicPr>
        <p:blipFill rotWithShape="1">
          <a:blip r:embed="rId4">
            <a:alphaModFix/>
          </a:blip>
          <a:srcRect b="0" l="0" r="0" t="0"/>
          <a:stretch/>
        </p:blipFill>
        <p:spPr>
          <a:xfrm>
            <a:off x="6732588" y="6286500"/>
            <a:ext cx="1871662" cy="363538"/>
          </a:xfrm>
          <a:prstGeom prst="rect">
            <a:avLst/>
          </a:prstGeom>
          <a:noFill/>
          <a:ln>
            <a:noFill/>
          </a:ln>
        </p:spPr>
      </p:pic>
      <p:pic>
        <p:nvPicPr>
          <p:cNvPr id="21" name="Google Shape;21;p2"/>
          <p:cNvPicPr preferRelativeResize="0"/>
          <p:nvPr/>
        </p:nvPicPr>
        <p:blipFill rotWithShape="1">
          <a:blip r:embed="rId5">
            <a:alphaModFix/>
          </a:blip>
          <a:srcRect b="0" l="0" r="0" t="0"/>
          <a:stretch/>
        </p:blipFill>
        <p:spPr>
          <a:xfrm>
            <a:off x="323850" y="6194425"/>
            <a:ext cx="2201863" cy="550863"/>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ntent">
  <p:cSld name="One content">
    <p:spTree>
      <p:nvGrpSpPr>
        <p:cNvPr id="78" name="Shape 78"/>
        <p:cNvGrpSpPr/>
        <p:nvPr/>
      </p:nvGrpSpPr>
      <p:grpSpPr>
        <a:xfrm>
          <a:off x="0" y="0"/>
          <a:ext cx="0" cy="0"/>
          <a:chOff x="0" y="0"/>
          <a:chExt cx="0" cy="0"/>
        </a:xfrm>
      </p:grpSpPr>
      <p:sp>
        <p:nvSpPr>
          <p:cNvPr id="79" name="Google Shape;79;p12"/>
          <p:cNvSpPr txBox="1"/>
          <p:nvPr>
            <p:ph type="title"/>
          </p:nvPr>
        </p:nvSpPr>
        <p:spPr>
          <a:xfrm>
            <a:off x="1331216" y="426127"/>
            <a:ext cx="7057133" cy="972716"/>
          </a:xfrm>
          <a:prstGeom prst="rect">
            <a:avLst/>
          </a:prstGeom>
          <a:noFill/>
          <a:ln>
            <a:noFill/>
          </a:ln>
        </p:spPr>
        <p:txBody>
          <a:bodyPr anchorCtr="0" anchor="b" bIns="0" lIns="0" spcFirstLastPara="1" rIns="0" wrap="square" tIns="0">
            <a:noAutofit/>
          </a:bodyPr>
          <a:lstStyle>
            <a:lvl1pPr lvl="0" algn="l">
              <a:lnSpc>
                <a:spcPct val="90000"/>
              </a:lnSpc>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0" name="Google Shape;80;p12"/>
          <p:cNvSpPr txBox="1"/>
          <p:nvPr>
            <p:ph idx="1" type="body"/>
          </p:nvPr>
        </p:nvSpPr>
        <p:spPr>
          <a:xfrm>
            <a:off x="1331272" y="1704975"/>
            <a:ext cx="7057077" cy="4547003"/>
          </a:xfrm>
          <a:prstGeom prst="rect">
            <a:avLst/>
          </a:prstGeom>
          <a:noFill/>
          <a:ln>
            <a:noFill/>
          </a:ln>
        </p:spPr>
        <p:txBody>
          <a:bodyPr anchorCtr="0" anchor="t" bIns="0" lIns="0" spcFirstLastPara="1" rIns="0" wrap="square" tIns="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1" name="Google Shape;81;p12"/>
          <p:cNvSpPr txBox="1"/>
          <p:nvPr>
            <p:ph idx="11" type="ftr"/>
          </p:nvPr>
        </p:nvSpPr>
        <p:spPr>
          <a:xfrm>
            <a:off x="0" y="6912000"/>
            <a:ext cx="0" cy="0"/>
          </a:xfrm>
          <a:prstGeom prst="rect">
            <a:avLst/>
          </a:prstGeom>
          <a:noFill/>
          <a:ln>
            <a:noFill/>
          </a:ln>
        </p:spPr>
        <p:txBody>
          <a:bodyPr anchorCtr="0" anchor="t" bIns="0" lIns="0" spcFirstLastPara="1" rIns="0" wrap="square" tIns="0">
            <a:noAutofit/>
          </a:bodyPr>
          <a:lstStyle>
            <a:lvl1pPr lvl="0" algn="l">
              <a:spcBef>
                <a:spcPts val="0"/>
              </a:spcBef>
              <a:spcAft>
                <a:spcPts val="0"/>
              </a:spcAft>
              <a:buSzPts val="1400"/>
              <a:buNone/>
              <a:defRPr/>
            </a:lvl1pPr>
            <a:lvl2pPr lvl="1" algn="l">
              <a:spcBef>
                <a:spcPts val="900"/>
              </a:spcBef>
              <a:spcAft>
                <a:spcPts val="0"/>
              </a:spcAft>
              <a:buSzPts val="1400"/>
              <a:buNone/>
              <a:defRPr/>
            </a:lvl2pPr>
            <a:lvl3pPr lvl="2" algn="l">
              <a:spcBef>
                <a:spcPts val="900"/>
              </a:spcBef>
              <a:spcAft>
                <a:spcPts val="0"/>
              </a:spcAft>
              <a:buSzPts val="1400"/>
              <a:buNone/>
              <a:defRPr/>
            </a:lvl3pPr>
            <a:lvl4pPr lvl="3" algn="l">
              <a:spcBef>
                <a:spcPts val="900"/>
              </a:spcBef>
              <a:spcAft>
                <a:spcPts val="0"/>
              </a:spcAft>
              <a:buSzPts val="1400"/>
              <a:buNone/>
              <a:defRPr/>
            </a:lvl4pPr>
            <a:lvl5pPr lvl="4" algn="l">
              <a:spcBef>
                <a:spcPts val="90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12"/>
          <p:cNvSpPr txBox="1"/>
          <p:nvPr>
            <p:ph idx="12" type="sldNum"/>
          </p:nvPr>
        </p:nvSpPr>
        <p:spPr>
          <a:xfrm>
            <a:off x="8630961" y="6541200"/>
            <a:ext cx="324492" cy="316800"/>
          </a:xfrm>
          <a:prstGeom prst="rect">
            <a:avLst/>
          </a:prstGeom>
          <a:noFill/>
          <a:ln>
            <a:noFill/>
          </a:ln>
        </p:spPr>
        <p:txBody>
          <a:bodyPr anchorCtr="0" anchor="ctr" bIns="0" lIns="0" spcFirstLastPara="1" rIns="0" wrap="square" tIns="0">
            <a:noAutofit/>
          </a:bodyPr>
          <a:lstStyle>
            <a:lvl1pPr indent="0" lvl="0" marL="0" algn="l">
              <a:spcBef>
                <a:spcPts val="0"/>
              </a:spcBef>
              <a:spcAft>
                <a:spcPts val="0"/>
              </a:spcAft>
              <a:buNone/>
              <a:defRPr/>
            </a:lvl1pPr>
            <a:lvl2pPr indent="0" lvl="1" marL="0" algn="l">
              <a:spcBef>
                <a:spcPts val="0"/>
              </a:spcBef>
              <a:spcAft>
                <a:spcPts val="0"/>
              </a:spcAft>
              <a:buNone/>
              <a:defRPr/>
            </a:lvl2pPr>
            <a:lvl3pPr indent="0" lvl="2" marL="0" algn="l">
              <a:spcBef>
                <a:spcPts val="0"/>
              </a:spcBef>
              <a:spcAft>
                <a:spcPts val="0"/>
              </a:spcAft>
              <a:buNone/>
              <a:defRPr/>
            </a:lvl3pPr>
            <a:lvl4pPr indent="0" lvl="3" marL="0" algn="l">
              <a:spcBef>
                <a:spcPts val="0"/>
              </a:spcBef>
              <a:spcAft>
                <a:spcPts val="0"/>
              </a:spcAft>
              <a:buNone/>
              <a:defRPr/>
            </a:lvl4pPr>
            <a:lvl5pPr indent="0" lvl="4" marL="0" algn="l">
              <a:spcBef>
                <a:spcPts val="0"/>
              </a:spcBef>
              <a:spcAft>
                <a:spcPts val="0"/>
              </a:spcAft>
              <a:buNone/>
              <a:defRPr/>
            </a:lvl5pPr>
            <a:lvl6pPr indent="0" lvl="5" marL="0" algn="l">
              <a:spcBef>
                <a:spcPts val="0"/>
              </a:spcBef>
              <a:spcAft>
                <a:spcPts val="0"/>
              </a:spcAft>
              <a:buNone/>
              <a:defRPr/>
            </a:lvl6pPr>
            <a:lvl7pPr indent="0" lvl="6" marL="0" algn="l">
              <a:spcBef>
                <a:spcPts val="0"/>
              </a:spcBef>
              <a:spcAft>
                <a:spcPts val="0"/>
              </a:spcAft>
              <a:buNone/>
              <a:defRPr/>
            </a:lvl7pPr>
            <a:lvl8pPr indent="0" lvl="7" marL="0" algn="l">
              <a:spcBef>
                <a:spcPts val="0"/>
              </a:spcBef>
              <a:spcAft>
                <a:spcPts val="0"/>
              </a:spcAft>
              <a:buNone/>
              <a:defRPr/>
            </a:lvl8pPr>
            <a:lvl9pPr indent="0" lvl="8" marL="0" algn="l">
              <a:spcBef>
                <a:spcPts val="0"/>
              </a:spcBef>
              <a:spcAft>
                <a:spcPts val="0"/>
              </a:spcAft>
              <a:buNone/>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p15:guide id="1" pos="5284">
          <p15:clr>
            <a:srgbClr val="F26B43"/>
          </p15:clr>
        </p15:guide>
        <p15:guide id="2" pos="838">
          <p15:clr>
            <a:srgbClr val="F26B43"/>
          </p15:clr>
        </p15:guide>
      </p15:sldGuideLst>
    </p:ext>
  </p:extLs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Front B">
  <p:cSld name="Front B">
    <p:bg>
      <p:bgPr>
        <a:solidFill>
          <a:schemeClr val="lt1"/>
        </a:solidFill>
      </p:bgPr>
    </p:bg>
    <p:spTree>
      <p:nvGrpSpPr>
        <p:cNvPr id="83" name="Shape 83"/>
        <p:cNvGrpSpPr/>
        <p:nvPr/>
      </p:nvGrpSpPr>
      <p:grpSpPr>
        <a:xfrm>
          <a:off x="0" y="0"/>
          <a:ext cx="0" cy="0"/>
          <a:chOff x="0" y="0"/>
          <a:chExt cx="0" cy="0"/>
        </a:xfrm>
      </p:grpSpPr>
      <p:sp>
        <p:nvSpPr>
          <p:cNvPr id="84" name="Google Shape;84;p13"/>
          <p:cNvSpPr txBox="1"/>
          <p:nvPr>
            <p:ph type="ctrTitle"/>
          </p:nvPr>
        </p:nvSpPr>
        <p:spPr>
          <a:xfrm>
            <a:off x="180000" y="2998800"/>
            <a:ext cx="8208350" cy="2706458"/>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SzPts val="1400"/>
              <a:buNone/>
              <a:defRPr sz="7200">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5" name="Google Shape;85;p13"/>
          <p:cNvSpPr txBox="1"/>
          <p:nvPr>
            <p:ph idx="1" type="subTitle"/>
          </p:nvPr>
        </p:nvSpPr>
        <p:spPr>
          <a:xfrm>
            <a:off x="179998" y="1704974"/>
            <a:ext cx="8208351" cy="1113825"/>
          </a:xfrm>
          <a:prstGeom prst="rect">
            <a:avLst/>
          </a:prstGeom>
          <a:noFill/>
          <a:ln>
            <a:noFill/>
          </a:ln>
        </p:spPr>
        <p:txBody>
          <a:bodyPr anchorCtr="0" anchor="b" bIns="0" lIns="0" spcFirstLastPara="1" rIns="0" wrap="square" tIns="0">
            <a:noAutofit/>
          </a:bodyPr>
          <a:lstStyle>
            <a:lvl1pPr lvl="0" algn="l">
              <a:lnSpc>
                <a:spcPct val="110000"/>
              </a:lnSpc>
              <a:spcBef>
                <a:spcPts val="0"/>
              </a:spcBef>
              <a:spcAft>
                <a:spcPts val="0"/>
              </a:spcAft>
              <a:buClr>
                <a:schemeClr val="dk1"/>
              </a:buClr>
              <a:buSzPts val="2400"/>
              <a:buFont typeface="Arial"/>
              <a:buNone/>
              <a:defRPr sz="2400">
                <a:solidFill>
                  <a:schemeClr val="dk1"/>
                </a:solidFill>
              </a:defRPr>
            </a:lvl1pPr>
            <a:lvl2pPr lvl="1" algn="l">
              <a:spcBef>
                <a:spcPts val="360"/>
              </a:spcBef>
              <a:spcAft>
                <a:spcPts val="0"/>
              </a:spcAft>
              <a:buClr>
                <a:schemeClr val="dk1"/>
              </a:buClr>
              <a:buSzPts val="1800"/>
              <a:buChar char="–"/>
              <a:defRPr/>
            </a:lvl2pPr>
            <a:lvl3pPr lvl="2" algn="l">
              <a:spcBef>
                <a:spcPts val="360"/>
              </a:spcBef>
              <a:spcAft>
                <a:spcPts val="0"/>
              </a:spcAft>
              <a:buClr>
                <a:schemeClr val="dk1"/>
              </a:buClr>
              <a:buSzPts val="1800"/>
              <a:buChar char="•"/>
              <a:defRPr/>
            </a:lvl3pPr>
            <a:lvl4pPr lvl="3" algn="l">
              <a:spcBef>
                <a:spcPts val="360"/>
              </a:spcBef>
              <a:spcAft>
                <a:spcPts val="0"/>
              </a:spcAft>
              <a:buClr>
                <a:schemeClr val="dk1"/>
              </a:buClr>
              <a:buSzPts val="1800"/>
              <a:buChar char="–"/>
              <a:defRPr/>
            </a:lvl4pPr>
            <a:lvl5pPr lvl="4" algn="l">
              <a:spcBef>
                <a:spcPts val="360"/>
              </a:spcBef>
              <a:spcAft>
                <a:spcPts val="0"/>
              </a:spcAft>
              <a:buClr>
                <a:schemeClr val="dk1"/>
              </a:buClr>
              <a:buSzPts val="1800"/>
              <a:buChar char="»"/>
              <a:defRPr/>
            </a:lvl5pPr>
            <a:lvl6pPr lvl="5" algn="l">
              <a:spcBef>
                <a:spcPts val="360"/>
              </a:spcBef>
              <a:spcAft>
                <a:spcPts val="0"/>
              </a:spcAft>
              <a:buClr>
                <a:schemeClr val="dk1"/>
              </a:buClr>
              <a:buSzPts val="1800"/>
              <a:buChar char="»"/>
              <a:defRPr/>
            </a:lvl6pPr>
            <a:lvl7pPr lvl="6" algn="l">
              <a:spcBef>
                <a:spcPts val="360"/>
              </a:spcBef>
              <a:spcAft>
                <a:spcPts val="0"/>
              </a:spcAft>
              <a:buClr>
                <a:schemeClr val="dk1"/>
              </a:buClr>
              <a:buSzPts val="1800"/>
              <a:buChar char="»"/>
              <a:defRPr/>
            </a:lvl7pPr>
            <a:lvl8pPr lvl="7" algn="l">
              <a:spcBef>
                <a:spcPts val="360"/>
              </a:spcBef>
              <a:spcAft>
                <a:spcPts val="0"/>
              </a:spcAft>
              <a:buClr>
                <a:schemeClr val="dk1"/>
              </a:buClr>
              <a:buSzPts val="1800"/>
              <a:buChar char="»"/>
              <a:defRPr/>
            </a:lvl8pPr>
            <a:lvl9pPr lvl="8" algn="l">
              <a:spcBef>
                <a:spcPts val="360"/>
              </a:spcBef>
              <a:spcAft>
                <a:spcPts val="0"/>
              </a:spcAft>
              <a:buClr>
                <a:schemeClr val="dk1"/>
              </a:buClr>
              <a:buSzPts val="1800"/>
              <a:buChar char="»"/>
              <a:defRPr/>
            </a:lvl9pPr>
          </a:lstStyle>
          <a:p/>
        </p:txBody>
      </p:sp>
      <p:sp>
        <p:nvSpPr>
          <p:cNvPr id="86" name="Google Shape;86;p13"/>
          <p:cNvSpPr txBox="1"/>
          <p:nvPr>
            <p:ph idx="11" type="ftr"/>
          </p:nvPr>
        </p:nvSpPr>
        <p:spPr>
          <a:xfrm>
            <a:off x="0" y="6912000"/>
            <a:ext cx="0" cy="0"/>
          </a:xfrm>
          <a:prstGeom prst="rect">
            <a:avLst/>
          </a:prstGeom>
          <a:noFill/>
          <a:ln>
            <a:noFill/>
          </a:ln>
        </p:spPr>
        <p:txBody>
          <a:bodyPr anchorCtr="0" anchor="t" bIns="0" lIns="0" spcFirstLastPara="1" rIns="0" wrap="square" tIns="0">
            <a:noAutofit/>
          </a:bodyPr>
          <a:lstStyle>
            <a:lvl1pPr lvl="0" algn="l">
              <a:spcBef>
                <a:spcPts val="0"/>
              </a:spcBef>
              <a:spcAft>
                <a:spcPts val="0"/>
              </a:spcAft>
              <a:buSzPts val="1400"/>
              <a:buNone/>
              <a:defRPr/>
            </a:lvl1pPr>
            <a:lvl2pPr lvl="1" algn="l">
              <a:spcBef>
                <a:spcPts val="900"/>
              </a:spcBef>
              <a:spcAft>
                <a:spcPts val="0"/>
              </a:spcAft>
              <a:buSzPts val="1400"/>
              <a:buNone/>
              <a:defRPr/>
            </a:lvl2pPr>
            <a:lvl3pPr lvl="2" algn="l">
              <a:spcBef>
                <a:spcPts val="900"/>
              </a:spcBef>
              <a:spcAft>
                <a:spcPts val="0"/>
              </a:spcAft>
              <a:buSzPts val="1400"/>
              <a:buNone/>
              <a:defRPr/>
            </a:lvl3pPr>
            <a:lvl4pPr lvl="3" algn="l">
              <a:spcBef>
                <a:spcPts val="900"/>
              </a:spcBef>
              <a:spcAft>
                <a:spcPts val="0"/>
              </a:spcAft>
              <a:buSzPts val="1400"/>
              <a:buNone/>
              <a:defRPr/>
            </a:lvl4pPr>
            <a:lvl5pPr lvl="4" algn="l">
              <a:spcBef>
                <a:spcPts val="90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7" name="Google Shape;87;p13"/>
          <p:cNvSpPr txBox="1"/>
          <p:nvPr>
            <p:ph idx="12" type="sldNum"/>
          </p:nvPr>
        </p:nvSpPr>
        <p:spPr>
          <a:xfrm>
            <a:off x="8630961" y="6541200"/>
            <a:ext cx="324492" cy="316800"/>
          </a:xfrm>
          <a:prstGeom prst="rect">
            <a:avLst/>
          </a:prstGeom>
          <a:noFill/>
          <a:ln>
            <a:noFill/>
          </a:ln>
        </p:spPr>
        <p:txBody>
          <a:bodyPr anchorCtr="0" anchor="ctr" bIns="0" lIns="0" spcFirstLastPara="1" rIns="0" wrap="square" tIns="0">
            <a:noAutofit/>
          </a:bodyPr>
          <a:lstStyle>
            <a:lvl1pPr indent="0" lvl="0" marL="0" algn="l">
              <a:spcBef>
                <a:spcPts val="0"/>
              </a:spcBef>
              <a:spcAft>
                <a:spcPts val="0"/>
              </a:spcAft>
              <a:buNone/>
              <a:defRPr b="1" sz="700">
                <a:solidFill>
                  <a:schemeClr val="lt1"/>
                </a:solidFill>
                <a:latin typeface="Arial"/>
                <a:ea typeface="Arial"/>
                <a:cs typeface="Arial"/>
                <a:sym typeface="Arial"/>
              </a:defRPr>
            </a:lvl1pPr>
            <a:lvl2pPr indent="0" lvl="1" marL="0" algn="l">
              <a:spcBef>
                <a:spcPts val="0"/>
              </a:spcBef>
              <a:spcAft>
                <a:spcPts val="0"/>
              </a:spcAft>
              <a:buNone/>
              <a:defRPr b="1" sz="700">
                <a:solidFill>
                  <a:schemeClr val="lt1"/>
                </a:solidFill>
                <a:latin typeface="Arial"/>
                <a:ea typeface="Arial"/>
                <a:cs typeface="Arial"/>
                <a:sym typeface="Arial"/>
              </a:defRPr>
            </a:lvl2pPr>
            <a:lvl3pPr indent="0" lvl="2" marL="0" algn="l">
              <a:spcBef>
                <a:spcPts val="0"/>
              </a:spcBef>
              <a:spcAft>
                <a:spcPts val="0"/>
              </a:spcAft>
              <a:buNone/>
              <a:defRPr b="1" sz="700">
                <a:solidFill>
                  <a:schemeClr val="lt1"/>
                </a:solidFill>
                <a:latin typeface="Arial"/>
                <a:ea typeface="Arial"/>
                <a:cs typeface="Arial"/>
                <a:sym typeface="Arial"/>
              </a:defRPr>
            </a:lvl3pPr>
            <a:lvl4pPr indent="0" lvl="3" marL="0" algn="l">
              <a:spcBef>
                <a:spcPts val="0"/>
              </a:spcBef>
              <a:spcAft>
                <a:spcPts val="0"/>
              </a:spcAft>
              <a:buNone/>
              <a:defRPr b="1" sz="700">
                <a:solidFill>
                  <a:schemeClr val="lt1"/>
                </a:solidFill>
                <a:latin typeface="Arial"/>
                <a:ea typeface="Arial"/>
                <a:cs typeface="Arial"/>
                <a:sym typeface="Arial"/>
              </a:defRPr>
            </a:lvl4pPr>
            <a:lvl5pPr indent="0" lvl="4" marL="0" algn="l">
              <a:spcBef>
                <a:spcPts val="0"/>
              </a:spcBef>
              <a:spcAft>
                <a:spcPts val="0"/>
              </a:spcAft>
              <a:buNone/>
              <a:defRPr b="1" sz="700">
                <a:solidFill>
                  <a:schemeClr val="lt1"/>
                </a:solidFill>
                <a:latin typeface="Arial"/>
                <a:ea typeface="Arial"/>
                <a:cs typeface="Arial"/>
                <a:sym typeface="Arial"/>
              </a:defRPr>
            </a:lvl5pPr>
            <a:lvl6pPr indent="0" lvl="5" marL="0" algn="l">
              <a:spcBef>
                <a:spcPts val="0"/>
              </a:spcBef>
              <a:spcAft>
                <a:spcPts val="0"/>
              </a:spcAft>
              <a:buNone/>
              <a:defRPr b="1" sz="700">
                <a:solidFill>
                  <a:schemeClr val="lt1"/>
                </a:solidFill>
                <a:latin typeface="Arial"/>
                <a:ea typeface="Arial"/>
                <a:cs typeface="Arial"/>
                <a:sym typeface="Arial"/>
              </a:defRPr>
            </a:lvl6pPr>
            <a:lvl7pPr indent="0" lvl="6" marL="0" algn="l">
              <a:spcBef>
                <a:spcPts val="0"/>
              </a:spcBef>
              <a:spcAft>
                <a:spcPts val="0"/>
              </a:spcAft>
              <a:buNone/>
              <a:defRPr b="1" sz="700">
                <a:solidFill>
                  <a:schemeClr val="lt1"/>
                </a:solidFill>
                <a:latin typeface="Arial"/>
                <a:ea typeface="Arial"/>
                <a:cs typeface="Arial"/>
                <a:sym typeface="Arial"/>
              </a:defRPr>
            </a:lvl7pPr>
            <a:lvl8pPr indent="0" lvl="7" marL="0" algn="l">
              <a:spcBef>
                <a:spcPts val="0"/>
              </a:spcBef>
              <a:spcAft>
                <a:spcPts val="0"/>
              </a:spcAft>
              <a:buNone/>
              <a:defRPr b="1" sz="700">
                <a:solidFill>
                  <a:schemeClr val="lt1"/>
                </a:solidFill>
                <a:latin typeface="Arial"/>
                <a:ea typeface="Arial"/>
                <a:cs typeface="Arial"/>
                <a:sym typeface="Arial"/>
              </a:defRPr>
            </a:lvl8pPr>
            <a:lvl9pPr indent="0" lvl="8" marL="0" algn="l">
              <a:spcBef>
                <a:spcPts val="0"/>
              </a:spcBef>
              <a:spcAft>
                <a:spcPts val="0"/>
              </a:spcAft>
              <a:buNone/>
              <a:defRPr b="1" sz="700">
                <a:solidFill>
                  <a:schemeClr val="lt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p15:guide id="1" pos="117">
          <p15:clr>
            <a:srgbClr val="F26B43"/>
          </p15:clr>
        </p15:guide>
        <p15:guide id="2" pos="5284">
          <p15:clr>
            <a:srgbClr val="F26B43"/>
          </p15:clr>
        </p15:guide>
      </p15:sldGuideLst>
    </p:ext>
  </p:extLs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p:cSld name="Two Content">
    <p:spTree>
      <p:nvGrpSpPr>
        <p:cNvPr id="88" name="Shape 88"/>
        <p:cNvGrpSpPr/>
        <p:nvPr/>
      </p:nvGrpSpPr>
      <p:grpSpPr>
        <a:xfrm>
          <a:off x="0" y="0"/>
          <a:ext cx="0" cy="0"/>
          <a:chOff x="0" y="0"/>
          <a:chExt cx="0" cy="0"/>
        </a:xfrm>
      </p:grpSpPr>
      <p:sp>
        <p:nvSpPr>
          <p:cNvPr id="89" name="Google Shape;89;p14"/>
          <p:cNvSpPr txBox="1"/>
          <p:nvPr>
            <p:ph type="title"/>
          </p:nvPr>
        </p:nvSpPr>
        <p:spPr>
          <a:xfrm>
            <a:off x="1331218" y="426127"/>
            <a:ext cx="7057132" cy="972716"/>
          </a:xfrm>
          <a:prstGeom prst="rect">
            <a:avLst/>
          </a:prstGeom>
          <a:noFill/>
          <a:ln>
            <a:noFill/>
          </a:ln>
        </p:spPr>
        <p:txBody>
          <a:bodyPr anchorCtr="0" anchor="b" bIns="0" lIns="0" spcFirstLastPara="1" rIns="0" wrap="square" tIns="0">
            <a:noAutofit/>
          </a:bodyPr>
          <a:lstStyle>
            <a:lvl1pPr lvl="0" algn="l">
              <a:lnSpc>
                <a:spcPct val="90000"/>
              </a:lnSpc>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0" name="Google Shape;90;p14"/>
          <p:cNvSpPr txBox="1"/>
          <p:nvPr>
            <p:ph idx="1" type="body"/>
          </p:nvPr>
        </p:nvSpPr>
        <p:spPr>
          <a:xfrm>
            <a:off x="1331274" y="1706399"/>
            <a:ext cx="3385189" cy="4546800"/>
          </a:xfrm>
          <a:prstGeom prst="rect">
            <a:avLst/>
          </a:prstGeom>
          <a:noFill/>
          <a:ln>
            <a:noFill/>
          </a:ln>
        </p:spPr>
        <p:txBody>
          <a:bodyPr anchorCtr="0" anchor="t" bIns="0" lIns="0" spcFirstLastPara="1" rIns="0" wrap="square" tIns="0">
            <a:noAutofit/>
          </a:bodyPr>
          <a:lstStyle>
            <a:lvl1pPr indent="-330200" lvl="0" marL="457200" algn="l">
              <a:spcBef>
                <a:spcPts val="320"/>
              </a:spcBef>
              <a:spcAft>
                <a:spcPts val="0"/>
              </a:spcAft>
              <a:buClr>
                <a:schemeClr val="dk1"/>
              </a:buClr>
              <a:buSzPts val="1600"/>
              <a:buFont typeface="Arial"/>
              <a:buChar char="•"/>
              <a:defRPr sz="1600"/>
            </a:lvl1pPr>
            <a:lvl2pPr indent="-330200" lvl="1" marL="914400" algn="l">
              <a:spcBef>
                <a:spcPts val="320"/>
              </a:spcBef>
              <a:spcAft>
                <a:spcPts val="0"/>
              </a:spcAft>
              <a:buClr>
                <a:schemeClr val="dk1"/>
              </a:buClr>
              <a:buSzPts val="1600"/>
              <a:buFont typeface="Arial"/>
              <a:buChar char="–"/>
              <a:defRPr sz="1600"/>
            </a:lvl2pPr>
            <a:lvl3pPr indent="-330200" lvl="2" marL="1371600" algn="l">
              <a:spcBef>
                <a:spcPts val="320"/>
              </a:spcBef>
              <a:spcAft>
                <a:spcPts val="0"/>
              </a:spcAft>
              <a:buClr>
                <a:schemeClr val="dk1"/>
              </a:buClr>
              <a:buSzPts val="1600"/>
              <a:buFont typeface="Arial"/>
              <a:buChar char="•"/>
              <a:defRPr sz="1600"/>
            </a:lvl3pPr>
            <a:lvl4pPr indent="-330200" lvl="3" marL="1828800" algn="l">
              <a:spcBef>
                <a:spcPts val="320"/>
              </a:spcBef>
              <a:spcAft>
                <a:spcPts val="0"/>
              </a:spcAft>
              <a:buClr>
                <a:schemeClr val="dk1"/>
              </a:buClr>
              <a:buSzPts val="1600"/>
              <a:buFont typeface="Arial"/>
              <a:buChar char="–"/>
              <a:defRPr sz="1600"/>
            </a:lvl4pPr>
            <a:lvl5pPr indent="-330200" lvl="4" marL="2286000" algn="l">
              <a:spcBef>
                <a:spcPts val="320"/>
              </a:spcBef>
              <a:spcAft>
                <a:spcPts val="0"/>
              </a:spcAft>
              <a:buClr>
                <a:schemeClr val="dk1"/>
              </a:buClr>
              <a:buSzPts val="1600"/>
              <a:buFont typeface="Arial"/>
              <a:buChar char="»"/>
              <a:defRPr sz="1600"/>
            </a:lvl5pPr>
            <a:lvl6pPr indent="-342900" lvl="5" marL="2743200" algn="l">
              <a:spcBef>
                <a:spcPts val="360"/>
              </a:spcBef>
              <a:spcAft>
                <a:spcPts val="0"/>
              </a:spcAft>
              <a:buClr>
                <a:schemeClr val="dk1"/>
              </a:buClr>
              <a:buSzPts val="1800"/>
              <a:buFont typeface="Arial"/>
              <a:buChar char="»"/>
              <a:defRPr sz="1800"/>
            </a:lvl6pPr>
            <a:lvl7pPr indent="-342900" lvl="6" marL="3200400" algn="l">
              <a:spcBef>
                <a:spcPts val="360"/>
              </a:spcBef>
              <a:spcAft>
                <a:spcPts val="0"/>
              </a:spcAft>
              <a:buClr>
                <a:schemeClr val="dk1"/>
              </a:buClr>
              <a:buSzPts val="1800"/>
              <a:buFont typeface="Arial"/>
              <a:buChar char="»"/>
              <a:defRPr sz="1800"/>
            </a:lvl7pPr>
            <a:lvl8pPr indent="-342900" lvl="7" marL="3657600" algn="l">
              <a:spcBef>
                <a:spcPts val="360"/>
              </a:spcBef>
              <a:spcAft>
                <a:spcPts val="0"/>
              </a:spcAft>
              <a:buClr>
                <a:schemeClr val="dk1"/>
              </a:buClr>
              <a:buSzPts val="1800"/>
              <a:buFont typeface="Arial"/>
              <a:buChar char="»"/>
              <a:defRPr sz="1800"/>
            </a:lvl8pPr>
            <a:lvl9pPr indent="-342900" lvl="8" marL="4114800" algn="l">
              <a:spcBef>
                <a:spcPts val="360"/>
              </a:spcBef>
              <a:spcAft>
                <a:spcPts val="0"/>
              </a:spcAft>
              <a:buClr>
                <a:schemeClr val="dk1"/>
              </a:buClr>
              <a:buSzPts val="1800"/>
              <a:buFont typeface="Arial"/>
              <a:buChar char="»"/>
              <a:defRPr sz="1800"/>
            </a:lvl9pPr>
          </a:lstStyle>
          <a:p/>
        </p:txBody>
      </p:sp>
      <p:sp>
        <p:nvSpPr>
          <p:cNvPr id="91" name="Google Shape;91;p14"/>
          <p:cNvSpPr txBox="1"/>
          <p:nvPr>
            <p:ph idx="2" type="body"/>
          </p:nvPr>
        </p:nvSpPr>
        <p:spPr>
          <a:xfrm>
            <a:off x="5003161" y="1706399"/>
            <a:ext cx="3385189" cy="4546800"/>
          </a:xfrm>
          <a:prstGeom prst="rect">
            <a:avLst/>
          </a:prstGeom>
          <a:noFill/>
          <a:ln>
            <a:noFill/>
          </a:ln>
        </p:spPr>
        <p:txBody>
          <a:bodyPr anchorCtr="0" anchor="t" bIns="0" lIns="0" spcFirstLastPara="1" rIns="0" wrap="square" tIns="0">
            <a:noAutofit/>
          </a:bodyPr>
          <a:lstStyle>
            <a:lvl1pPr indent="-330200" lvl="0" marL="457200" algn="l">
              <a:spcBef>
                <a:spcPts val="320"/>
              </a:spcBef>
              <a:spcAft>
                <a:spcPts val="0"/>
              </a:spcAft>
              <a:buClr>
                <a:schemeClr val="dk1"/>
              </a:buClr>
              <a:buSzPts val="1600"/>
              <a:buFont typeface="Arial"/>
              <a:buChar char="•"/>
              <a:defRPr sz="1600"/>
            </a:lvl1pPr>
            <a:lvl2pPr indent="-330200" lvl="1" marL="914400" algn="l">
              <a:spcBef>
                <a:spcPts val="320"/>
              </a:spcBef>
              <a:spcAft>
                <a:spcPts val="0"/>
              </a:spcAft>
              <a:buClr>
                <a:schemeClr val="dk1"/>
              </a:buClr>
              <a:buSzPts val="1600"/>
              <a:buFont typeface="Arial"/>
              <a:buChar char="–"/>
              <a:defRPr sz="1600"/>
            </a:lvl2pPr>
            <a:lvl3pPr indent="-330200" lvl="2" marL="1371600" algn="l">
              <a:spcBef>
                <a:spcPts val="320"/>
              </a:spcBef>
              <a:spcAft>
                <a:spcPts val="0"/>
              </a:spcAft>
              <a:buClr>
                <a:schemeClr val="dk1"/>
              </a:buClr>
              <a:buSzPts val="1600"/>
              <a:buFont typeface="Arial"/>
              <a:buChar char="•"/>
              <a:defRPr sz="1600"/>
            </a:lvl3pPr>
            <a:lvl4pPr indent="-330200" lvl="3" marL="1828800" algn="l">
              <a:spcBef>
                <a:spcPts val="320"/>
              </a:spcBef>
              <a:spcAft>
                <a:spcPts val="0"/>
              </a:spcAft>
              <a:buClr>
                <a:schemeClr val="dk1"/>
              </a:buClr>
              <a:buSzPts val="1600"/>
              <a:buFont typeface="Arial"/>
              <a:buChar char="–"/>
              <a:defRPr sz="1600"/>
            </a:lvl4pPr>
            <a:lvl5pPr indent="-330200" lvl="4" marL="2286000" algn="l">
              <a:spcBef>
                <a:spcPts val="320"/>
              </a:spcBef>
              <a:spcAft>
                <a:spcPts val="0"/>
              </a:spcAft>
              <a:buClr>
                <a:schemeClr val="dk1"/>
              </a:buClr>
              <a:buSzPts val="1600"/>
              <a:buFont typeface="Arial"/>
              <a:buChar char="»"/>
              <a:defRPr sz="1600"/>
            </a:lvl5pPr>
            <a:lvl6pPr indent="-342900" lvl="5" marL="2743200" algn="l">
              <a:spcBef>
                <a:spcPts val="360"/>
              </a:spcBef>
              <a:spcAft>
                <a:spcPts val="0"/>
              </a:spcAft>
              <a:buClr>
                <a:schemeClr val="dk1"/>
              </a:buClr>
              <a:buSzPts val="1800"/>
              <a:buFont typeface="Arial"/>
              <a:buChar char="»"/>
              <a:defRPr sz="1800"/>
            </a:lvl6pPr>
            <a:lvl7pPr indent="-342900" lvl="6" marL="3200400" algn="l">
              <a:spcBef>
                <a:spcPts val="360"/>
              </a:spcBef>
              <a:spcAft>
                <a:spcPts val="0"/>
              </a:spcAft>
              <a:buClr>
                <a:schemeClr val="dk1"/>
              </a:buClr>
              <a:buSzPts val="1800"/>
              <a:buFont typeface="Arial"/>
              <a:buChar char="»"/>
              <a:defRPr sz="1800"/>
            </a:lvl7pPr>
            <a:lvl8pPr indent="-342900" lvl="7" marL="3657600" algn="l">
              <a:spcBef>
                <a:spcPts val="360"/>
              </a:spcBef>
              <a:spcAft>
                <a:spcPts val="0"/>
              </a:spcAft>
              <a:buClr>
                <a:schemeClr val="dk1"/>
              </a:buClr>
              <a:buSzPts val="1800"/>
              <a:buFont typeface="Arial"/>
              <a:buChar char="»"/>
              <a:defRPr sz="1800"/>
            </a:lvl8pPr>
            <a:lvl9pPr indent="-342900" lvl="8" marL="4114800" algn="l">
              <a:spcBef>
                <a:spcPts val="360"/>
              </a:spcBef>
              <a:spcAft>
                <a:spcPts val="0"/>
              </a:spcAft>
              <a:buClr>
                <a:schemeClr val="dk1"/>
              </a:buClr>
              <a:buSzPts val="1800"/>
              <a:buFont typeface="Arial"/>
              <a:buChar char="»"/>
              <a:defRPr sz="1800"/>
            </a:lvl9pPr>
          </a:lstStyle>
          <a:p/>
        </p:txBody>
      </p:sp>
      <p:sp>
        <p:nvSpPr>
          <p:cNvPr id="92" name="Google Shape;92;p14"/>
          <p:cNvSpPr txBox="1"/>
          <p:nvPr>
            <p:ph idx="11" type="ftr"/>
          </p:nvPr>
        </p:nvSpPr>
        <p:spPr>
          <a:xfrm>
            <a:off x="0" y="6912000"/>
            <a:ext cx="0" cy="0"/>
          </a:xfrm>
          <a:prstGeom prst="rect">
            <a:avLst/>
          </a:prstGeom>
          <a:noFill/>
          <a:ln>
            <a:noFill/>
          </a:ln>
        </p:spPr>
        <p:txBody>
          <a:bodyPr anchorCtr="0" anchor="t" bIns="0" lIns="0" spcFirstLastPara="1" rIns="0" wrap="square" tIns="0">
            <a:noAutofit/>
          </a:bodyPr>
          <a:lstStyle>
            <a:lvl1pPr lvl="0" algn="l">
              <a:spcBef>
                <a:spcPts val="0"/>
              </a:spcBef>
              <a:spcAft>
                <a:spcPts val="0"/>
              </a:spcAft>
              <a:buSzPts val="1400"/>
              <a:buNone/>
              <a:defRPr/>
            </a:lvl1pPr>
            <a:lvl2pPr lvl="1" algn="l">
              <a:spcBef>
                <a:spcPts val="900"/>
              </a:spcBef>
              <a:spcAft>
                <a:spcPts val="0"/>
              </a:spcAft>
              <a:buSzPts val="1400"/>
              <a:buNone/>
              <a:defRPr/>
            </a:lvl2pPr>
            <a:lvl3pPr lvl="2" algn="l">
              <a:spcBef>
                <a:spcPts val="900"/>
              </a:spcBef>
              <a:spcAft>
                <a:spcPts val="0"/>
              </a:spcAft>
              <a:buSzPts val="1400"/>
              <a:buNone/>
              <a:defRPr/>
            </a:lvl3pPr>
            <a:lvl4pPr lvl="3" algn="l">
              <a:spcBef>
                <a:spcPts val="900"/>
              </a:spcBef>
              <a:spcAft>
                <a:spcPts val="0"/>
              </a:spcAft>
              <a:buSzPts val="1400"/>
              <a:buNone/>
              <a:defRPr/>
            </a:lvl4pPr>
            <a:lvl5pPr lvl="4" algn="l">
              <a:spcBef>
                <a:spcPts val="90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3" name="Google Shape;93;p14"/>
          <p:cNvSpPr txBox="1"/>
          <p:nvPr>
            <p:ph idx="12" type="sldNum"/>
          </p:nvPr>
        </p:nvSpPr>
        <p:spPr>
          <a:xfrm>
            <a:off x="8630961" y="6541200"/>
            <a:ext cx="324492" cy="316800"/>
          </a:xfrm>
          <a:prstGeom prst="rect">
            <a:avLst/>
          </a:prstGeom>
          <a:noFill/>
          <a:ln>
            <a:noFill/>
          </a:ln>
        </p:spPr>
        <p:txBody>
          <a:bodyPr anchorCtr="0" anchor="ctr" bIns="0" lIns="0" spcFirstLastPara="1" rIns="0" wrap="square" tIns="0">
            <a:noAutofit/>
          </a:bodyPr>
          <a:lstStyle>
            <a:lvl1pPr indent="0" lvl="0" marL="0" algn="l">
              <a:spcBef>
                <a:spcPts val="0"/>
              </a:spcBef>
              <a:spcAft>
                <a:spcPts val="0"/>
              </a:spcAft>
              <a:buNone/>
              <a:defRPr/>
            </a:lvl1pPr>
            <a:lvl2pPr indent="0" lvl="1" marL="0" algn="l">
              <a:spcBef>
                <a:spcPts val="0"/>
              </a:spcBef>
              <a:spcAft>
                <a:spcPts val="0"/>
              </a:spcAft>
              <a:buNone/>
              <a:defRPr/>
            </a:lvl2pPr>
            <a:lvl3pPr indent="0" lvl="2" marL="0" algn="l">
              <a:spcBef>
                <a:spcPts val="0"/>
              </a:spcBef>
              <a:spcAft>
                <a:spcPts val="0"/>
              </a:spcAft>
              <a:buNone/>
              <a:defRPr/>
            </a:lvl3pPr>
            <a:lvl4pPr indent="0" lvl="3" marL="0" algn="l">
              <a:spcBef>
                <a:spcPts val="0"/>
              </a:spcBef>
              <a:spcAft>
                <a:spcPts val="0"/>
              </a:spcAft>
              <a:buNone/>
              <a:defRPr/>
            </a:lvl4pPr>
            <a:lvl5pPr indent="0" lvl="4" marL="0" algn="l">
              <a:spcBef>
                <a:spcPts val="0"/>
              </a:spcBef>
              <a:spcAft>
                <a:spcPts val="0"/>
              </a:spcAft>
              <a:buNone/>
              <a:defRPr/>
            </a:lvl5pPr>
            <a:lvl6pPr indent="0" lvl="5" marL="0" algn="l">
              <a:spcBef>
                <a:spcPts val="0"/>
              </a:spcBef>
              <a:spcAft>
                <a:spcPts val="0"/>
              </a:spcAft>
              <a:buNone/>
              <a:defRPr/>
            </a:lvl6pPr>
            <a:lvl7pPr indent="0" lvl="6" marL="0" algn="l">
              <a:spcBef>
                <a:spcPts val="0"/>
              </a:spcBef>
              <a:spcAft>
                <a:spcPts val="0"/>
              </a:spcAft>
              <a:buNone/>
              <a:defRPr/>
            </a:lvl7pPr>
            <a:lvl8pPr indent="0" lvl="7" marL="0" algn="l">
              <a:spcBef>
                <a:spcPts val="0"/>
              </a:spcBef>
              <a:spcAft>
                <a:spcPts val="0"/>
              </a:spcAft>
              <a:buNone/>
              <a:defRPr/>
            </a:lvl8pPr>
            <a:lvl9pPr indent="0" lvl="8" marL="0" algn="l">
              <a:spcBef>
                <a:spcPts val="0"/>
              </a:spcBef>
              <a:spcAft>
                <a:spcPts val="0"/>
              </a:spcAft>
              <a:buNone/>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p15:guide id="1" pos="839">
          <p15:clr>
            <a:srgbClr val="F26B43"/>
          </p15:clr>
        </p15:guide>
        <p15:guide id="2" pos="2971">
          <p15:clr>
            <a:srgbClr val="F26B43"/>
          </p15:clr>
        </p15:guide>
        <p15:guide id="3" pos="3154">
          <p15:clr>
            <a:srgbClr val="F26B43"/>
          </p15:clr>
        </p15:guide>
        <p15:guide id="4" pos="5284">
          <p15:clr>
            <a:srgbClr val="F26B43"/>
          </p15:clr>
        </p15:guide>
      </p15:sldGuideLst>
    </p:ext>
  </p:extLs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ext and two pictures">
  <p:cSld name="Text and two pictures">
    <p:spTree>
      <p:nvGrpSpPr>
        <p:cNvPr id="94" name="Shape 94"/>
        <p:cNvGrpSpPr/>
        <p:nvPr/>
      </p:nvGrpSpPr>
      <p:grpSpPr>
        <a:xfrm>
          <a:off x="0" y="0"/>
          <a:ext cx="0" cy="0"/>
          <a:chOff x="0" y="0"/>
          <a:chExt cx="0" cy="0"/>
        </a:xfrm>
      </p:grpSpPr>
      <p:sp>
        <p:nvSpPr>
          <p:cNvPr id="95" name="Google Shape;95;p15"/>
          <p:cNvSpPr txBox="1"/>
          <p:nvPr>
            <p:ph type="title"/>
          </p:nvPr>
        </p:nvSpPr>
        <p:spPr>
          <a:xfrm>
            <a:off x="1331218" y="426127"/>
            <a:ext cx="4609207" cy="972716"/>
          </a:xfrm>
          <a:prstGeom prst="rect">
            <a:avLst/>
          </a:prstGeom>
          <a:noFill/>
          <a:ln>
            <a:noFill/>
          </a:ln>
        </p:spPr>
        <p:txBody>
          <a:bodyPr anchorCtr="0" anchor="b" bIns="0" lIns="0" spcFirstLastPara="1" rIns="0" wrap="square" tIns="0">
            <a:noAutofit/>
          </a:bodyPr>
          <a:lstStyle>
            <a:lvl1pPr lvl="0" algn="l">
              <a:lnSpc>
                <a:spcPct val="90000"/>
              </a:lnSpc>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6" name="Google Shape;96;p15"/>
          <p:cNvSpPr txBox="1"/>
          <p:nvPr>
            <p:ph idx="1" type="body"/>
          </p:nvPr>
        </p:nvSpPr>
        <p:spPr>
          <a:xfrm>
            <a:off x="1331218" y="1706328"/>
            <a:ext cx="4609207" cy="4545578"/>
          </a:xfrm>
          <a:prstGeom prst="rect">
            <a:avLst/>
          </a:prstGeom>
          <a:noFill/>
          <a:ln>
            <a:noFill/>
          </a:ln>
        </p:spPr>
        <p:txBody>
          <a:bodyPr anchorCtr="0" anchor="t" bIns="0" lIns="0" spcFirstLastPara="1" rIns="0" wrap="square" tIns="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97" name="Google Shape;97;p15"/>
          <p:cNvSpPr/>
          <p:nvPr>
            <p:ph idx="2" type="pic"/>
          </p:nvPr>
        </p:nvSpPr>
        <p:spPr>
          <a:xfrm>
            <a:off x="6249223" y="785566"/>
            <a:ext cx="2894777" cy="2505600"/>
          </a:xfrm>
          <a:prstGeom prst="rect">
            <a:avLst/>
          </a:prstGeom>
          <a:noFill/>
          <a:ln>
            <a:noFill/>
          </a:ln>
        </p:spPr>
        <p:txBody>
          <a:bodyPr anchorCtr="0" anchor="t" bIns="0" lIns="0" spcFirstLastPara="1" rIns="0" wrap="square" tIns="0">
            <a:noAutofit/>
          </a:bodyPr>
          <a:lstStyle>
            <a:lvl1pPr lvl="0" marR="0" rtl="0" algn="ctr">
              <a:spcBef>
                <a:spcPts val="240"/>
              </a:spcBef>
              <a:spcAft>
                <a:spcPts val="0"/>
              </a:spcAft>
              <a:buClr>
                <a:schemeClr val="dk1"/>
              </a:buClr>
              <a:buSzPts val="1200"/>
              <a:buFont typeface="Arial"/>
              <a:buNone/>
              <a:defRPr b="0" i="0" sz="1200" u="none" cap="none" strike="noStrike">
                <a:solidFill>
                  <a:schemeClr val="dk1"/>
                </a:solidFill>
                <a:latin typeface="Arial"/>
                <a:ea typeface="Arial"/>
                <a:cs typeface="Arial"/>
                <a:sym typeface="Arial"/>
              </a:defRPr>
            </a:lvl1pPr>
            <a:lvl2pPr lvl="1"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2pPr>
            <a:lvl3pPr lvl="2"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3pPr>
            <a:lvl4pPr lvl="3"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lvl="4"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lvl="5"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6pPr>
            <a:lvl7pPr lvl="6"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7pPr>
            <a:lvl8pPr lvl="7"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8pPr>
            <a:lvl9pPr lvl="8"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98" name="Google Shape;98;p15"/>
          <p:cNvSpPr/>
          <p:nvPr>
            <p:ph idx="3" type="pic"/>
          </p:nvPr>
        </p:nvSpPr>
        <p:spPr>
          <a:xfrm>
            <a:off x="6249223" y="3563718"/>
            <a:ext cx="2894777" cy="2505600"/>
          </a:xfrm>
          <a:prstGeom prst="rect">
            <a:avLst/>
          </a:prstGeom>
          <a:noFill/>
          <a:ln>
            <a:noFill/>
          </a:ln>
        </p:spPr>
        <p:txBody>
          <a:bodyPr anchorCtr="0" anchor="t" bIns="0" lIns="0" spcFirstLastPara="1" rIns="0" wrap="square" tIns="0">
            <a:noAutofit/>
          </a:bodyPr>
          <a:lstStyle>
            <a:lvl1pPr lvl="0" marR="0" rtl="0" algn="ctr">
              <a:spcBef>
                <a:spcPts val="240"/>
              </a:spcBef>
              <a:spcAft>
                <a:spcPts val="0"/>
              </a:spcAft>
              <a:buClr>
                <a:schemeClr val="dk1"/>
              </a:buClr>
              <a:buSzPts val="1200"/>
              <a:buFont typeface="Arial"/>
              <a:buNone/>
              <a:defRPr b="0" i="0" sz="1200" u="none" cap="none" strike="noStrike">
                <a:solidFill>
                  <a:schemeClr val="dk1"/>
                </a:solidFill>
                <a:latin typeface="Arial"/>
                <a:ea typeface="Arial"/>
                <a:cs typeface="Arial"/>
                <a:sym typeface="Arial"/>
              </a:defRPr>
            </a:lvl1pPr>
            <a:lvl2pPr lvl="1"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2pPr>
            <a:lvl3pPr lvl="2"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3pPr>
            <a:lvl4pPr lvl="3"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lvl="4"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lvl="5"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6pPr>
            <a:lvl7pPr lvl="6"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7pPr>
            <a:lvl8pPr lvl="7"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8pPr>
            <a:lvl9pPr lvl="8"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99" name="Google Shape;99;p15"/>
          <p:cNvSpPr txBox="1"/>
          <p:nvPr>
            <p:ph idx="11" type="ftr"/>
          </p:nvPr>
        </p:nvSpPr>
        <p:spPr>
          <a:xfrm>
            <a:off x="0" y="6912000"/>
            <a:ext cx="0" cy="0"/>
          </a:xfrm>
          <a:prstGeom prst="rect">
            <a:avLst/>
          </a:prstGeom>
          <a:noFill/>
          <a:ln>
            <a:noFill/>
          </a:ln>
        </p:spPr>
        <p:txBody>
          <a:bodyPr anchorCtr="0" anchor="t" bIns="0" lIns="0" spcFirstLastPara="1" rIns="0" wrap="square" tIns="0">
            <a:noAutofit/>
          </a:bodyPr>
          <a:lstStyle>
            <a:lvl1pPr lvl="0" algn="l">
              <a:spcBef>
                <a:spcPts val="0"/>
              </a:spcBef>
              <a:spcAft>
                <a:spcPts val="0"/>
              </a:spcAft>
              <a:buSzPts val="1400"/>
              <a:buNone/>
              <a:defRPr/>
            </a:lvl1pPr>
            <a:lvl2pPr lvl="1" algn="l">
              <a:spcBef>
                <a:spcPts val="900"/>
              </a:spcBef>
              <a:spcAft>
                <a:spcPts val="0"/>
              </a:spcAft>
              <a:buSzPts val="1400"/>
              <a:buNone/>
              <a:defRPr/>
            </a:lvl2pPr>
            <a:lvl3pPr lvl="2" algn="l">
              <a:spcBef>
                <a:spcPts val="900"/>
              </a:spcBef>
              <a:spcAft>
                <a:spcPts val="0"/>
              </a:spcAft>
              <a:buSzPts val="1400"/>
              <a:buNone/>
              <a:defRPr/>
            </a:lvl3pPr>
            <a:lvl4pPr lvl="3" algn="l">
              <a:spcBef>
                <a:spcPts val="900"/>
              </a:spcBef>
              <a:spcAft>
                <a:spcPts val="0"/>
              </a:spcAft>
              <a:buSzPts val="1400"/>
              <a:buNone/>
              <a:defRPr/>
            </a:lvl4pPr>
            <a:lvl5pPr lvl="4" algn="l">
              <a:spcBef>
                <a:spcPts val="90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0" name="Google Shape;100;p15"/>
          <p:cNvSpPr txBox="1"/>
          <p:nvPr>
            <p:ph idx="12" type="sldNum"/>
          </p:nvPr>
        </p:nvSpPr>
        <p:spPr>
          <a:xfrm>
            <a:off x="8630961" y="6541200"/>
            <a:ext cx="324492" cy="316800"/>
          </a:xfrm>
          <a:prstGeom prst="rect">
            <a:avLst/>
          </a:prstGeom>
          <a:noFill/>
          <a:ln>
            <a:noFill/>
          </a:ln>
        </p:spPr>
        <p:txBody>
          <a:bodyPr anchorCtr="0" anchor="ctr" bIns="0" lIns="0" spcFirstLastPara="1" rIns="0" wrap="square" tIns="0">
            <a:noAutofit/>
          </a:bodyPr>
          <a:lstStyle>
            <a:lvl1pPr indent="0" lvl="0" marL="0" algn="l">
              <a:spcBef>
                <a:spcPts val="0"/>
              </a:spcBef>
              <a:spcAft>
                <a:spcPts val="0"/>
              </a:spcAft>
              <a:buNone/>
              <a:defRPr/>
            </a:lvl1pPr>
            <a:lvl2pPr indent="0" lvl="1" marL="0" algn="l">
              <a:spcBef>
                <a:spcPts val="0"/>
              </a:spcBef>
              <a:spcAft>
                <a:spcPts val="0"/>
              </a:spcAft>
              <a:buNone/>
              <a:defRPr/>
            </a:lvl2pPr>
            <a:lvl3pPr indent="0" lvl="2" marL="0" algn="l">
              <a:spcBef>
                <a:spcPts val="0"/>
              </a:spcBef>
              <a:spcAft>
                <a:spcPts val="0"/>
              </a:spcAft>
              <a:buNone/>
              <a:defRPr/>
            </a:lvl3pPr>
            <a:lvl4pPr indent="0" lvl="3" marL="0" algn="l">
              <a:spcBef>
                <a:spcPts val="0"/>
              </a:spcBef>
              <a:spcAft>
                <a:spcPts val="0"/>
              </a:spcAft>
              <a:buNone/>
              <a:defRPr/>
            </a:lvl4pPr>
            <a:lvl5pPr indent="0" lvl="4" marL="0" algn="l">
              <a:spcBef>
                <a:spcPts val="0"/>
              </a:spcBef>
              <a:spcAft>
                <a:spcPts val="0"/>
              </a:spcAft>
              <a:buNone/>
              <a:defRPr/>
            </a:lvl5pPr>
            <a:lvl6pPr indent="0" lvl="5" marL="0" algn="l">
              <a:spcBef>
                <a:spcPts val="0"/>
              </a:spcBef>
              <a:spcAft>
                <a:spcPts val="0"/>
              </a:spcAft>
              <a:buNone/>
              <a:defRPr/>
            </a:lvl6pPr>
            <a:lvl7pPr indent="0" lvl="6" marL="0" algn="l">
              <a:spcBef>
                <a:spcPts val="0"/>
              </a:spcBef>
              <a:spcAft>
                <a:spcPts val="0"/>
              </a:spcAft>
              <a:buNone/>
              <a:defRPr/>
            </a:lvl7pPr>
            <a:lvl8pPr indent="0" lvl="7" marL="0" algn="l">
              <a:spcBef>
                <a:spcPts val="0"/>
              </a:spcBef>
              <a:spcAft>
                <a:spcPts val="0"/>
              </a:spcAft>
              <a:buNone/>
              <a:defRPr/>
            </a:lvl8pPr>
            <a:lvl9pPr indent="0" lvl="8" marL="0" algn="l">
              <a:spcBef>
                <a:spcPts val="0"/>
              </a:spcBef>
              <a:spcAft>
                <a:spcPts val="0"/>
              </a:spcAft>
              <a:buNone/>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p15:guide id="1" pos="3742">
          <p15:clr>
            <a:srgbClr val="F26B43"/>
          </p15:clr>
        </p15:guide>
        <p15:guide id="2" pos="3936">
          <p15:clr>
            <a:srgbClr val="F26B43"/>
          </p15:clr>
        </p15:guide>
        <p15:guide id="3" pos="838">
          <p15:clr>
            <a:srgbClr val="F26B43"/>
          </p15:clr>
        </p15:guide>
      </p15:sldGuideLst>
    </p:ext>
  </p:extLs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pictures and text">
  <p:cSld name="Two pictures and text">
    <p:spTree>
      <p:nvGrpSpPr>
        <p:cNvPr id="101" name="Shape 101"/>
        <p:cNvGrpSpPr/>
        <p:nvPr/>
      </p:nvGrpSpPr>
      <p:grpSpPr>
        <a:xfrm>
          <a:off x="0" y="0"/>
          <a:ext cx="0" cy="0"/>
          <a:chOff x="0" y="0"/>
          <a:chExt cx="0" cy="0"/>
        </a:xfrm>
      </p:grpSpPr>
      <p:sp>
        <p:nvSpPr>
          <p:cNvPr id="102" name="Google Shape;102;p16"/>
          <p:cNvSpPr txBox="1"/>
          <p:nvPr>
            <p:ph type="title"/>
          </p:nvPr>
        </p:nvSpPr>
        <p:spPr>
          <a:xfrm>
            <a:off x="3059114" y="426127"/>
            <a:ext cx="5329236" cy="972716"/>
          </a:xfrm>
          <a:prstGeom prst="rect">
            <a:avLst/>
          </a:prstGeom>
          <a:noFill/>
          <a:ln>
            <a:noFill/>
          </a:ln>
        </p:spPr>
        <p:txBody>
          <a:bodyPr anchorCtr="0" anchor="b" bIns="0" lIns="0" spcFirstLastPara="1" rIns="0" wrap="square" tIns="0">
            <a:noAutofit/>
          </a:bodyPr>
          <a:lstStyle>
            <a:lvl1pPr lvl="0" algn="l">
              <a:lnSpc>
                <a:spcPct val="90000"/>
              </a:lnSpc>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3" name="Google Shape;103;p16"/>
          <p:cNvSpPr txBox="1"/>
          <p:nvPr>
            <p:ph idx="1" type="body"/>
          </p:nvPr>
        </p:nvSpPr>
        <p:spPr>
          <a:xfrm>
            <a:off x="3059114" y="1706328"/>
            <a:ext cx="5329236" cy="4545578"/>
          </a:xfrm>
          <a:prstGeom prst="rect">
            <a:avLst/>
          </a:prstGeom>
          <a:noFill/>
          <a:ln>
            <a:noFill/>
          </a:ln>
        </p:spPr>
        <p:txBody>
          <a:bodyPr anchorCtr="0" anchor="t" bIns="0" lIns="0" spcFirstLastPara="1" rIns="0" wrap="square" tIns="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04" name="Google Shape;104;p16"/>
          <p:cNvSpPr/>
          <p:nvPr>
            <p:ph idx="2" type="pic"/>
          </p:nvPr>
        </p:nvSpPr>
        <p:spPr>
          <a:xfrm>
            <a:off x="-1" y="1314523"/>
            <a:ext cx="2781362" cy="2455200"/>
          </a:xfrm>
          <a:prstGeom prst="rect">
            <a:avLst/>
          </a:prstGeom>
          <a:noFill/>
          <a:ln>
            <a:noFill/>
          </a:ln>
        </p:spPr>
        <p:txBody>
          <a:bodyPr anchorCtr="0" anchor="t" bIns="0" lIns="0" spcFirstLastPara="1" rIns="0" wrap="square" tIns="0">
            <a:noAutofit/>
          </a:bodyPr>
          <a:lstStyle>
            <a:lvl1pPr lvl="0" marR="0" rtl="0" algn="ctr">
              <a:spcBef>
                <a:spcPts val="240"/>
              </a:spcBef>
              <a:spcAft>
                <a:spcPts val="0"/>
              </a:spcAft>
              <a:buClr>
                <a:schemeClr val="dk1"/>
              </a:buClr>
              <a:buSzPts val="1200"/>
              <a:buFont typeface="Arial"/>
              <a:buNone/>
              <a:defRPr b="0" i="0" sz="1200" u="none" cap="none" strike="noStrike">
                <a:solidFill>
                  <a:schemeClr val="dk1"/>
                </a:solidFill>
                <a:latin typeface="Arial"/>
                <a:ea typeface="Arial"/>
                <a:cs typeface="Arial"/>
                <a:sym typeface="Arial"/>
              </a:defRPr>
            </a:lvl1pPr>
            <a:lvl2pPr lvl="1"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2pPr>
            <a:lvl3pPr lvl="2"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3pPr>
            <a:lvl4pPr lvl="3"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lvl="4"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lvl="5"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6pPr>
            <a:lvl7pPr lvl="6"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7pPr>
            <a:lvl8pPr lvl="7"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8pPr>
            <a:lvl9pPr lvl="8"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05" name="Google Shape;105;p16"/>
          <p:cNvSpPr/>
          <p:nvPr>
            <p:ph idx="3" type="pic"/>
          </p:nvPr>
        </p:nvSpPr>
        <p:spPr>
          <a:xfrm>
            <a:off x="-1" y="3968153"/>
            <a:ext cx="2781362" cy="2455200"/>
          </a:xfrm>
          <a:prstGeom prst="rect">
            <a:avLst/>
          </a:prstGeom>
          <a:noFill/>
          <a:ln>
            <a:noFill/>
          </a:ln>
        </p:spPr>
        <p:txBody>
          <a:bodyPr anchorCtr="0" anchor="t" bIns="0" lIns="0" spcFirstLastPara="1" rIns="0" wrap="square" tIns="0">
            <a:noAutofit/>
          </a:bodyPr>
          <a:lstStyle>
            <a:lvl1pPr lvl="0" marR="0" rtl="0" algn="ctr">
              <a:spcBef>
                <a:spcPts val="240"/>
              </a:spcBef>
              <a:spcAft>
                <a:spcPts val="0"/>
              </a:spcAft>
              <a:buClr>
                <a:schemeClr val="dk1"/>
              </a:buClr>
              <a:buSzPts val="1200"/>
              <a:buFont typeface="Arial"/>
              <a:buNone/>
              <a:defRPr b="0" i="0" sz="1200" u="none" cap="none" strike="noStrike">
                <a:solidFill>
                  <a:schemeClr val="dk1"/>
                </a:solidFill>
                <a:latin typeface="Arial"/>
                <a:ea typeface="Arial"/>
                <a:cs typeface="Arial"/>
                <a:sym typeface="Arial"/>
              </a:defRPr>
            </a:lvl1pPr>
            <a:lvl2pPr lvl="1"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2pPr>
            <a:lvl3pPr lvl="2"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3pPr>
            <a:lvl4pPr lvl="3"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lvl="4"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lvl="5"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6pPr>
            <a:lvl7pPr lvl="6"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7pPr>
            <a:lvl8pPr lvl="7"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8pPr>
            <a:lvl9pPr lvl="8"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06" name="Google Shape;106;p16"/>
          <p:cNvSpPr txBox="1"/>
          <p:nvPr>
            <p:ph idx="11" type="ftr"/>
          </p:nvPr>
        </p:nvSpPr>
        <p:spPr>
          <a:xfrm>
            <a:off x="0" y="6912000"/>
            <a:ext cx="0" cy="0"/>
          </a:xfrm>
          <a:prstGeom prst="rect">
            <a:avLst/>
          </a:prstGeom>
          <a:noFill/>
          <a:ln>
            <a:noFill/>
          </a:ln>
        </p:spPr>
        <p:txBody>
          <a:bodyPr anchorCtr="0" anchor="t" bIns="0" lIns="0" spcFirstLastPara="1" rIns="0" wrap="square" tIns="0">
            <a:noAutofit/>
          </a:bodyPr>
          <a:lstStyle>
            <a:lvl1pPr lvl="0" algn="l">
              <a:spcBef>
                <a:spcPts val="0"/>
              </a:spcBef>
              <a:spcAft>
                <a:spcPts val="0"/>
              </a:spcAft>
              <a:buSzPts val="1400"/>
              <a:buNone/>
              <a:defRPr/>
            </a:lvl1pPr>
            <a:lvl2pPr lvl="1" algn="l">
              <a:spcBef>
                <a:spcPts val="900"/>
              </a:spcBef>
              <a:spcAft>
                <a:spcPts val="0"/>
              </a:spcAft>
              <a:buSzPts val="1400"/>
              <a:buNone/>
              <a:defRPr/>
            </a:lvl2pPr>
            <a:lvl3pPr lvl="2" algn="l">
              <a:spcBef>
                <a:spcPts val="900"/>
              </a:spcBef>
              <a:spcAft>
                <a:spcPts val="0"/>
              </a:spcAft>
              <a:buSzPts val="1400"/>
              <a:buNone/>
              <a:defRPr/>
            </a:lvl3pPr>
            <a:lvl4pPr lvl="3" algn="l">
              <a:spcBef>
                <a:spcPts val="900"/>
              </a:spcBef>
              <a:spcAft>
                <a:spcPts val="0"/>
              </a:spcAft>
              <a:buSzPts val="1400"/>
              <a:buNone/>
              <a:defRPr/>
            </a:lvl4pPr>
            <a:lvl5pPr lvl="4" algn="l">
              <a:spcBef>
                <a:spcPts val="90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7" name="Google Shape;107;p16"/>
          <p:cNvSpPr txBox="1"/>
          <p:nvPr>
            <p:ph idx="12" type="sldNum"/>
          </p:nvPr>
        </p:nvSpPr>
        <p:spPr>
          <a:xfrm>
            <a:off x="8630961" y="6541200"/>
            <a:ext cx="324492" cy="316800"/>
          </a:xfrm>
          <a:prstGeom prst="rect">
            <a:avLst/>
          </a:prstGeom>
          <a:noFill/>
          <a:ln>
            <a:noFill/>
          </a:ln>
        </p:spPr>
        <p:txBody>
          <a:bodyPr anchorCtr="0" anchor="ctr" bIns="0" lIns="0" spcFirstLastPara="1" rIns="0" wrap="square" tIns="0">
            <a:noAutofit/>
          </a:bodyPr>
          <a:lstStyle>
            <a:lvl1pPr indent="0" lvl="0" marL="0" algn="l">
              <a:spcBef>
                <a:spcPts val="0"/>
              </a:spcBef>
              <a:spcAft>
                <a:spcPts val="0"/>
              </a:spcAft>
              <a:buNone/>
              <a:defRPr/>
            </a:lvl1pPr>
            <a:lvl2pPr indent="0" lvl="1" marL="0" algn="l">
              <a:spcBef>
                <a:spcPts val="0"/>
              </a:spcBef>
              <a:spcAft>
                <a:spcPts val="0"/>
              </a:spcAft>
              <a:buNone/>
              <a:defRPr/>
            </a:lvl2pPr>
            <a:lvl3pPr indent="0" lvl="2" marL="0" algn="l">
              <a:spcBef>
                <a:spcPts val="0"/>
              </a:spcBef>
              <a:spcAft>
                <a:spcPts val="0"/>
              </a:spcAft>
              <a:buNone/>
              <a:defRPr/>
            </a:lvl3pPr>
            <a:lvl4pPr indent="0" lvl="3" marL="0" algn="l">
              <a:spcBef>
                <a:spcPts val="0"/>
              </a:spcBef>
              <a:spcAft>
                <a:spcPts val="0"/>
              </a:spcAft>
              <a:buNone/>
              <a:defRPr/>
            </a:lvl4pPr>
            <a:lvl5pPr indent="0" lvl="4" marL="0" algn="l">
              <a:spcBef>
                <a:spcPts val="0"/>
              </a:spcBef>
              <a:spcAft>
                <a:spcPts val="0"/>
              </a:spcAft>
              <a:buNone/>
              <a:defRPr/>
            </a:lvl5pPr>
            <a:lvl6pPr indent="0" lvl="5" marL="0" algn="l">
              <a:spcBef>
                <a:spcPts val="0"/>
              </a:spcBef>
              <a:spcAft>
                <a:spcPts val="0"/>
              </a:spcAft>
              <a:buNone/>
              <a:defRPr/>
            </a:lvl6pPr>
            <a:lvl7pPr indent="0" lvl="6" marL="0" algn="l">
              <a:spcBef>
                <a:spcPts val="0"/>
              </a:spcBef>
              <a:spcAft>
                <a:spcPts val="0"/>
              </a:spcAft>
              <a:buNone/>
              <a:defRPr/>
            </a:lvl7pPr>
            <a:lvl8pPr indent="0" lvl="7" marL="0" algn="l">
              <a:spcBef>
                <a:spcPts val="0"/>
              </a:spcBef>
              <a:spcAft>
                <a:spcPts val="0"/>
              </a:spcAft>
              <a:buNone/>
              <a:defRPr/>
            </a:lvl8pPr>
            <a:lvl9pPr indent="0" lvl="8" marL="0" algn="l">
              <a:spcBef>
                <a:spcPts val="0"/>
              </a:spcBef>
              <a:spcAft>
                <a:spcPts val="0"/>
              </a:spcAft>
              <a:buNone/>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p15:guide id="1" pos="5284">
          <p15:clr>
            <a:srgbClr val="F26B43"/>
          </p15:clr>
        </p15:guide>
        <p15:guide id="2" pos="1927">
          <p15:clr>
            <a:srgbClr val="F26B43"/>
          </p15:clr>
        </p15:guide>
        <p15:guide id="3" pos="1751">
          <p15:clr>
            <a:srgbClr val="F26B43"/>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hree columns">
  <p:cSld name="Three columns">
    <p:bg>
      <p:bgPr>
        <a:solidFill>
          <a:schemeClr val="lt1"/>
        </a:solidFill>
      </p:bgPr>
    </p:bg>
    <p:spTree>
      <p:nvGrpSpPr>
        <p:cNvPr id="108" name="Shape 108"/>
        <p:cNvGrpSpPr/>
        <p:nvPr/>
      </p:nvGrpSpPr>
      <p:grpSpPr>
        <a:xfrm>
          <a:off x="0" y="0"/>
          <a:ext cx="0" cy="0"/>
          <a:chOff x="0" y="0"/>
          <a:chExt cx="0" cy="0"/>
        </a:xfrm>
      </p:grpSpPr>
      <p:sp>
        <p:nvSpPr>
          <p:cNvPr id="109" name="Google Shape;109;p17"/>
          <p:cNvSpPr txBox="1"/>
          <p:nvPr>
            <p:ph type="title"/>
          </p:nvPr>
        </p:nvSpPr>
        <p:spPr>
          <a:xfrm>
            <a:off x="185762" y="980728"/>
            <a:ext cx="2805665" cy="418115"/>
          </a:xfrm>
          <a:prstGeom prst="rect">
            <a:avLst/>
          </a:prstGeom>
          <a:noFill/>
          <a:ln>
            <a:noFill/>
          </a:ln>
        </p:spPr>
        <p:txBody>
          <a:bodyPr anchorCtr="0" anchor="b" bIns="0" lIns="0" spcFirstLastPara="1" rIns="0" wrap="square" tIns="0">
            <a:noAutofit/>
          </a:bodyPr>
          <a:lstStyle>
            <a:lvl1pPr lvl="0" algn="l">
              <a:lnSpc>
                <a:spcPct val="90000"/>
              </a:lnSpc>
              <a:spcBef>
                <a:spcPts val="0"/>
              </a:spcBef>
              <a:spcAft>
                <a:spcPts val="0"/>
              </a:spcAft>
              <a:buSzPts val="1400"/>
              <a:buNone/>
              <a:defRPr sz="1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0" name="Google Shape;110;p17"/>
          <p:cNvSpPr txBox="1"/>
          <p:nvPr>
            <p:ph idx="1" type="body"/>
          </p:nvPr>
        </p:nvSpPr>
        <p:spPr>
          <a:xfrm>
            <a:off x="185762" y="4407151"/>
            <a:ext cx="2805665" cy="1844425"/>
          </a:xfrm>
          <a:prstGeom prst="rect">
            <a:avLst/>
          </a:prstGeom>
          <a:noFill/>
          <a:ln>
            <a:noFill/>
          </a:ln>
        </p:spPr>
        <p:txBody>
          <a:bodyPr anchorCtr="0" anchor="t" bIns="0" lIns="0" spcFirstLastPara="1" rIns="0" wrap="square" tIns="0">
            <a:noAutofit/>
          </a:bodyPr>
          <a:lstStyle>
            <a:lvl1pPr indent="-304800" lvl="0" marL="457200" algn="l">
              <a:spcBef>
                <a:spcPts val="240"/>
              </a:spcBef>
              <a:spcAft>
                <a:spcPts val="0"/>
              </a:spcAft>
              <a:buClr>
                <a:schemeClr val="dk1"/>
              </a:buClr>
              <a:buSzPts val="1200"/>
              <a:buFont typeface="Arial"/>
              <a:buChar char="•"/>
              <a:defRPr sz="1200"/>
            </a:lvl1pPr>
            <a:lvl2pPr indent="-304800" lvl="1" marL="914400" algn="l">
              <a:spcBef>
                <a:spcPts val="240"/>
              </a:spcBef>
              <a:spcAft>
                <a:spcPts val="0"/>
              </a:spcAft>
              <a:buClr>
                <a:schemeClr val="dk1"/>
              </a:buClr>
              <a:buSzPts val="1200"/>
              <a:buFont typeface="Arial"/>
              <a:buChar char="–"/>
              <a:defRPr sz="1200"/>
            </a:lvl2pPr>
            <a:lvl3pPr indent="-304800" lvl="2" marL="1371600" algn="l">
              <a:spcBef>
                <a:spcPts val="240"/>
              </a:spcBef>
              <a:spcAft>
                <a:spcPts val="0"/>
              </a:spcAft>
              <a:buClr>
                <a:schemeClr val="dk1"/>
              </a:buClr>
              <a:buSzPts val="1200"/>
              <a:buFont typeface="Arial"/>
              <a:buChar char="•"/>
              <a:defRPr sz="1200"/>
            </a:lvl3pPr>
            <a:lvl4pPr indent="-304800" lvl="3" marL="1828800" algn="l">
              <a:spcBef>
                <a:spcPts val="240"/>
              </a:spcBef>
              <a:spcAft>
                <a:spcPts val="0"/>
              </a:spcAft>
              <a:buClr>
                <a:schemeClr val="dk1"/>
              </a:buClr>
              <a:buSzPts val="1200"/>
              <a:buFont typeface="Arial"/>
              <a:buChar char="–"/>
              <a:defRPr sz="1200"/>
            </a:lvl4pPr>
            <a:lvl5pPr indent="-304800" lvl="4" marL="2286000" algn="l">
              <a:spcBef>
                <a:spcPts val="240"/>
              </a:spcBef>
              <a:spcAft>
                <a:spcPts val="0"/>
              </a:spcAft>
              <a:buClr>
                <a:schemeClr val="dk1"/>
              </a:buClr>
              <a:buSzPts val="1200"/>
              <a:buFont typeface="Arial"/>
              <a:buChar char="»"/>
              <a:defRPr sz="1200"/>
            </a:lvl5pPr>
            <a:lvl6pPr indent="-304800" lvl="5" marL="2743200" algn="l">
              <a:spcBef>
                <a:spcPts val="240"/>
              </a:spcBef>
              <a:spcAft>
                <a:spcPts val="0"/>
              </a:spcAft>
              <a:buClr>
                <a:schemeClr val="dk1"/>
              </a:buClr>
              <a:buSzPts val="1200"/>
              <a:buFont typeface="Arial"/>
              <a:buChar char="»"/>
              <a:defRPr sz="1200"/>
            </a:lvl6pPr>
            <a:lvl7pPr indent="-304800" lvl="6" marL="3200400" algn="l">
              <a:spcBef>
                <a:spcPts val="240"/>
              </a:spcBef>
              <a:spcAft>
                <a:spcPts val="0"/>
              </a:spcAft>
              <a:buClr>
                <a:schemeClr val="dk1"/>
              </a:buClr>
              <a:buSzPts val="1200"/>
              <a:buFont typeface="Arial"/>
              <a:buChar char="»"/>
              <a:defRPr sz="1200"/>
            </a:lvl7pPr>
            <a:lvl8pPr indent="-304800" lvl="7" marL="3657600" algn="l">
              <a:spcBef>
                <a:spcPts val="240"/>
              </a:spcBef>
              <a:spcAft>
                <a:spcPts val="0"/>
              </a:spcAft>
              <a:buClr>
                <a:schemeClr val="dk1"/>
              </a:buClr>
              <a:buSzPts val="1200"/>
              <a:buFont typeface="Arial"/>
              <a:buChar char="»"/>
              <a:defRPr sz="1200"/>
            </a:lvl8pPr>
            <a:lvl9pPr indent="-304800" lvl="8" marL="4114800" algn="l">
              <a:spcBef>
                <a:spcPts val="240"/>
              </a:spcBef>
              <a:spcAft>
                <a:spcPts val="0"/>
              </a:spcAft>
              <a:buClr>
                <a:schemeClr val="dk1"/>
              </a:buClr>
              <a:buSzPts val="1200"/>
              <a:buFont typeface="Arial"/>
              <a:buChar char="»"/>
              <a:defRPr sz="1200"/>
            </a:lvl9pPr>
          </a:lstStyle>
          <a:p/>
        </p:txBody>
      </p:sp>
      <p:sp>
        <p:nvSpPr>
          <p:cNvPr id="111" name="Google Shape;111;p17"/>
          <p:cNvSpPr txBox="1"/>
          <p:nvPr>
            <p:ph idx="2" type="body"/>
          </p:nvPr>
        </p:nvSpPr>
        <p:spPr>
          <a:xfrm>
            <a:off x="3167475" y="979201"/>
            <a:ext cx="2805665" cy="417767"/>
          </a:xfrm>
          <a:prstGeom prst="rect">
            <a:avLst/>
          </a:prstGeom>
          <a:noFill/>
          <a:ln>
            <a:noFill/>
          </a:ln>
        </p:spPr>
        <p:txBody>
          <a:bodyPr anchorCtr="0" anchor="b" bIns="0" lIns="0" spcFirstLastPara="1" rIns="0" wrap="square" tIns="0">
            <a:noAutofit/>
          </a:bodyPr>
          <a:lstStyle>
            <a:lvl1pPr indent="-228600" lvl="0" marL="457200" algn="l">
              <a:spcBef>
                <a:spcPts val="320"/>
              </a:spcBef>
              <a:spcAft>
                <a:spcPts val="0"/>
              </a:spcAft>
              <a:buClr>
                <a:schemeClr val="dk1"/>
              </a:buClr>
              <a:buSzPts val="1600"/>
              <a:buFont typeface="Arial"/>
              <a:buNone/>
              <a:defRPr b="1" sz="1600"/>
            </a:lvl1pPr>
            <a:lvl2pPr indent="-228600" lvl="1" marL="914400" algn="l">
              <a:spcBef>
                <a:spcPts val="480"/>
              </a:spcBef>
              <a:spcAft>
                <a:spcPts val="0"/>
              </a:spcAft>
              <a:buClr>
                <a:schemeClr val="dk1"/>
              </a:buClr>
              <a:buSzPts val="2400"/>
              <a:buFont typeface="Arial"/>
              <a:buNone/>
              <a:defRPr b="1" sz="2400"/>
            </a:lvl2pPr>
            <a:lvl3pPr indent="-228600" lvl="2" marL="1371600" algn="l">
              <a:spcBef>
                <a:spcPts val="480"/>
              </a:spcBef>
              <a:spcAft>
                <a:spcPts val="0"/>
              </a:spcAft>
              <a:buClr>
                <a:schemeClr val="dk1"/>
              </a:buClr>
              <a:buSzPts val="2400"/>
              <a:buFont typeface="Arial"/>
              <a:buNone/>
              <a:defRPr b="1" sz="2400"/>
            </a:lvl3pPr>
            <a:lvl4pPr indent="-228600" lvl="3" marL="1828800" algn="l">
              <a:spcBef>
                <a:spcPts val="480"/>
              </a:spcBef>
              <a:spcAft>
                <a:spcPts val="0"/>
              </a:spcAft>
              <a:buClr>
                <a:schemeClr val="dk1"/>
              </a:buClr>
              <a:buSzPts val="2400"/>
              <a:buFont typeface="Arial"/>
              <a:buNone/>
              <a:defRPr b="1" sz="2400"/>
            </a:lvl4pPr>
            <a:lvl5pPr indent="-228600" lvl="4" marL="2286000" algn="l">
              <a:spcBef>
                <a:spcPts val="480"/>
              </a:spcBef>
              <a:spcAft>
                <a:spcPts val="0"/>
              </a:spcAft>
              <a:buClr>
                <a:schemeClr val="dk1"/>
              </a:buClr>
              <a:buSzPts val="2400"/>
              <a:buFont typeface="Arial"/>
              <a:buNone/>
              <a:defRPr b="1" sz="2400"/>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12" name="Google Shape;112;p17"/>
          <p:cNvSpPr txBox="1"/>
          <p:nvPr>
            <p:ph idx="3" type="body"/>
          </p:nvPr>
        </p:nvSpPr>
        <p:spPr>
          <a:xfrm>
            <a:off x="3167475" y="4406900"/>
            <a:ext cx="2805666" cy="1844675"/>
          </a:xfrm>
          <a:prstGeom prst="rect">
            <a:avLst/>
          </a:prstGeom>
          <a:noFill/>
          <a:ln>
            <a:noFill/>
          </a:ln>
        </p:spPr>
        <p:txBody>
          <a:bodyPr anchorCtr="0" anchor="t" bIns="0" lIns="0" spcFirstLastPara="1" rIns="0" wrap="square" tIns="0">
            <a:noAutofit/>
          </a:bodyPr>
          <a:lstStyle>
            <a:lvl1pPr indent="-304800" lvl="0" marL="457200" algn="l">
              <a:spcBef>
                <a:spcPts val="240"/>
              </a:spcBef>
              <a:spcAft>
                <a:spcPts val="0"/>
              </a:spcAft>
              <a:buClr>
                <a:schemeClr val="dk1"/>
              </a:buClr>
              <a:buSzPts val="1200"/>
              <a:buFont typeface="Arial"/>
              <a:buChar char="•"/>
              <a:defRPr sz="1200"/>
            </a:lvl1pPr>
            <a:lvl2pPr indent="-304800" lvl="1" marL="914400" algn="l">
              <a:spcBef>
                <a:spcPts val="240"/>
              </a:spcBef>
              <a:spcAft>
                <a:spcPts val="0"/>
              </a:spcAft>
              <a:buClr>
                <a:schemeClr val="dk1"/>
              </a:buClr>
              <a:buSzPts val="1200"/>
              <a:buFont typeface="Arial"/>
              <a:buChar char="–"/>
              <a:defRPr sz="1200"/>
            </a:lvl2pPr>
            <a:lvl3pPr indent="-304800" lvl="2" marL="1371600" algn="l">
              <a:spcBef>
                <a:spcPts val="240"/>
              </a:spcBef>
              <a:spcAft>
                <a:spcPts val="0"/>
              </a:spcAft>
              <a:buClr>
                <a:schemeClr val="dk1"/>
              </a:buClr>
              <a:buSzPts val="1200"/>
              <a:buFont typeface="Arial"/>
              <a:buChar char="•"/>
              <a:defRPr sz="1200"/>
            </a:lvl3pPr>
            <a:lvl4pPr indent="-304800" lvl="3" marL="1828800" algn="l">
              <a:spcBef>
                <a:spcPts val="240"/>
              </a:spcBef>
              <a:spcAft>
                <a:spcPts val="0"/>
              </a:spcAft>
              <a:buClr>
                <a:schemeClr val="dk1"/>
              </a:buClr>
              <a:buSzPts val="1200"/>
              <a:buFont typeface="Arial"/>
              <a:buChar char="–"/>
              <a:defRPr sz="1200"/>
            </a:lvl4pPr>
            <a:lvl5pPr indent="-304800" lvl="4" marL="2286000" algn="l">
              <a:spcBef>
                <a:spcPts val="240"/>
              </a:spcBef>
              <a:spcAft>
                <a:spcPts val="0"/>
              </a:spcAft>
              <a:buClr>
                <a:schemeClr val="dk1"/>
              </a:buClr>
              <a:buSzPts val="1200"/>
              <a:buFont typeface="Arial"/>
              <a:buChar char="»"/>
              <a:defRPr sz="1200"/>
            </a:lvl5pPr>
            <a:lvl6pPr indent="-304800" lvl="5" marL="2743200" algn="l">
              <a:spcBef>
                <a:spcPts val="240"/>
              </a:spcBef>
              <a:spcAft>
                <a:spcPts val="0"/>
              </a:spcAft>
              <a:buClr>
                <a:schemeClr val="dk1"/>
              </a:buClr>
              <a:buSzPts val="1200"/>
              <a:buFont typeface="Arial"/>
              <a:buChar char="»"/>
              <a:defRPr sz="1200"/>
            </a:lvl6pPr>
            <a:lvl7pPr indent="-304800" lvl="6" marL="3200400" algn="l">
              <a:spcBef>
                <a:spcPts val="240"/>
              </a:spcBef>
              <a:spcAft>
                <a:spcPts val="0"/>
              </a:spcAft>
              <a:buClr>
                <a:schemeClr val="dk1"/>
              </a:buClr>
              <a:buSzPts val="1200"/>
              <a:buFont typeface="Arial"/>
              <a:buChar char="»"/>
              <a:defRPr sz="1200"/>
            </a:lvl7pPr>
            <a:lvl8pPr indent="-304800" lvl="7" marL="3657600" algn="l">
              <a:spcBef>
                <a:spcPts val="240"/>
              </a:spcBef>
              <a:spcAft>
                <a:spcPts val="0"/>
              </a:spcAft>
              <a:buClr>
                <a:schemeClr val="dk1"/>
              </a:buClr>
              <a:buSzPts val="1200"/>
              <a:buFont typeface="Arial"/>
              <a:buChar char="»"/>
              <a:defRPr sz="1200"/>
            </a:lvl8pPr>
            <a:lvl9pPr indent="-304800" lvl="8" marL="4114800" algn="l">
              <a:spcBef>
                <a:spcPts val="240"/>
              </a:spcBef>
              <a:spcAft>
                <a:spcPts val="0"/>
              </a:spcAft>
              <a:buClr>
                <a:schemeClr val="dk1"/>
              </a:buClr>
              <a:buSzPts val="1200"/>
              <a:buFont typeface="Arial"/>
              <a:buChar char="»"/>
              <a:defRPr sz="1200"/>
            </a:lvl9pPr>
          </a:lstStyle>
          <a:p/>
        </p:txBody>
      </p:sp>
      <p:sp>
        <p:nvSpPr>
          <p:cNvPr id="113" name="Google Shape;113;p17"/>
          <p:cNvSpPr txBox="1"/>
          <p:nvPr>
            <p:ph idx="4" type="body"/>
          </p:nvPr>
        </p:nvSpPr>
        <p:spPr>
          <a:xfrm>
            <a:off x="6149188" y="979201"/>
            <a:ext cx="2805665" cy="417767"/>
          </a:xfrm>
          <a:prstGeom prst="rect">
            <a:avLst/>
          </a:prstGeom>
          <a:noFill/>
          <a:ln>
            <a:noFill/>
          </a:ln>
        </p:spPr>
        <p:txBody>
          <a:bodyPr anchorCtr="0" anchor="b" bIns="0" lIns="0" spcFirstLastPara="1" rIns="0" wrap="square" tIns="0">
            <a:noAutofit/>
          </a:bodyPr>
          <a:lstStyle>
            <a:lvl1pPr indent="-228600" lvl="0" marL="457200" algn="l">
              <a:spcBef>
                <a:spcPts val="320"/>
              </a:spcBef>
              <a:spcAft>
                <a:spcPts val="0"/>
              </a:spcAft>
              <a:buClr>
                <a:schemeClr val="dk1"/>
              </a:buClr>
              <a:buSzPts val="1600"/>
              <a:buFont typeface="Arial"/>
              <a:buNone/>
              <a:defRPr b="1" sz="1600"/>
            </a:lvl1pPr>
            <a:lvl2pPr indent="-228600" lvl="1" marL="914400" algn="l">
              <a:spcBef>
                <a:spcPts val="480"/>
              </a:spcBef>
              <a:spcAft>
                <a:spcPts val="0"/>
              </a:spcAft>
              <a:buClr>
                <a:schemeClr val="dk1"/>
              </a:buClr>
              <a:buSzPts val="2400"/>
              <a:buFont typeface="Arial"/>
              <a:buNone/>
              <a:defRPr b="1" sz="2400"/>
            </a:lvl2pPr>
            <a:lvl3pPr indent="-228600" lvl="2" marL="1371600" algn="l">
              <a:spcBef>
                <a:spcPts val="480"/>
              </a:spcBef>
              <a:spcAft>
                <a:spcPts val="0"/>
              </a:spcAft>
              <a:buClr>
                <a:schemeClr val="dk1"/>
              </a:buClr>
              <a:buSzPts val="2400"/>
              <a:buFont typeface="Arial"/>
              <a:buNone/>
              <a:defRPr b="1" sz="2400"/>
            </a:lvl3pPr>
            <a:lvl4pPr indent="-228600" lvl="3" marL="1828800" algn="l">
              <a:spcBef>
                <a:spcPts val="480"/>
              </a:spcBef>
              <a:spcAft>
                <a:spcPts val="0"/>
              </a:spcAft>
              <a:buClr>
                <a:schemeClr val="dk1"/>
              </a:buClr>
              <a:buSzPts val="2400"/>
              <a:buFont typeface="Arial"/>
              <a:buNone/>
              <a:defRPr b="1" sz="2400"/>
            </a:lvl4pPr>
            <a:lvl5pPr indent="-228600" lvl="4" marL="2286000" algn="l">
              <a:spcBef>
                <a:spcPts val="480"/>
              </a:spcBef>
              <a:spcAft>
                <a:spcPts val="0"/>
              </a:spcAft>
              <a:buClr>
                <a:schemeClr val="dk1"/>
              </a:buClr>
              <a:buSzPts val="2400"/>
              <a:buFont typeface="Arial"/>
              <a:buNone/>
              <a:defRPr b="1" sz="2400"/>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14" name="Google Shape;114;p17"/>
          <p:cNvSpPr txBox="1"/>
          <p:nvPr>
            <p:ph idx="5" type="body"/>
          </p:nvPr>
        </p:nvSpPr>
        <p:spPr>
          <a:xfrm>
            <a:off x="6149188" y="4406900"/>
            <a:ext cx="2805665" cy="1844675"/>
          </a:xfrm>
          <a:prstGeom prst="rect">
            <a:avLst/>
          </a:prstGeom>
          <a:noFill/>
          <a:ln>
            <a:noFill/>
          </a:ln>
        </p:spPr>
        <p:txBody>
          <a:bodyPr anchorCtr="0" anchor="t" bIns="0" lIns="0" spcFirstLastPara="1" rIns="0" wrap="square" tIns="0">
            <a:noAutofit/>
          </a:bodyPr>
          <a:lstStyle>
            <a:lvl1pPr indent="-304800" lvl="0" marL="457200" algn="l">
              <a:spcBef>
                <a:spcPts val="240"/>
              </a:spcBef>
              <a:spcAft>
                <a:spcPts val="0"/>
              </a:spcAft>
              <a:buClr>
                <a:schemeClr val="dk1"/>
              </a:buClr>
              <a:buSzPts val="1200"/>
              <a:buFont typeface="Arial"/>
              <a:buChar char="•"/>
              <a:defRPr sz="1200"/>
            </a:lvl1pPr>
            <a:lvl2pPr indent="-304800" lvl="1" marL="914400" algn="l">
              <a:spcBef>
                <a:spcPts val="240"/>
              </a:spcBef>
              <a:spcAft>
                <a:spcPts val="0"/>
              </a:spcAft>
              <a:buClr>
                <a:schemeClr val="dk1"/>
              </a:buClr>
              <a:buSzPts val="1200"/>
              <a:buFont typeface="Arial"/>
              <a:buChar char="–"/>
              <a:defRPr sz="1200"/>
            </a:lvl2pPr>
            <a:lvl3pPr indent="-304800" lvl="2" marL="1371600" algn="l">
              <a:spcBef>
                <a:spcPts val="240"/>
              </a:spcBef>
              <a:spcAft>
                <a:spcPts val="0"/>
              </a:spcAft>
              <a:buClr>
                <a:schemeClr val="dk1"/>
              </a:buClr>
              <a:buSzPts val="1200"/>
              <a:buFont typeface="Arial"/>
              <a:buChar char="•"/>
              <a:defRPr sz="1200"/>
            </a:lvl3pPr>
            <a:lvl4pPr indent="-304800" lvl="3" marL="1828800" algn="l">
              <a:spcBef>
                <a:spcPts val="240"/>
              </a:spcBef>
              <a:spcAft>
                <a:spcPts val="0"/>
              </a:spcAft>
              <a:buClr>
                <a:schemeClr val="dk1"/>
              </a:buClr>
              <a:buSzPts val="1200"/>
              <a:buFont typeface="Arial"/>
              <a:buChar char="–"/>
              <a:defRPr sz="1200"/>
            </a:lvl4pPr>
            <a:lvl5pPr indent="-304800" lvl="4" marL="2286000" algn="l">
              <a:spcBef>
                <a:spcPts val="240"/>
              </a:spcBef>
              <a:spcAft>
                <a:spcPts val="0"/>
              </a:spcAft>
              <a:buClr>
                <a:schemeClr val="dk1"/>
              </a:buClr>
              <a:buSzPts val="1200"/>
              <a:buFont typeface="Arial"/>
              <a:buChar char="»"/>
              <a:defRPr sz="1200"/>
            </a:lvl5pPr>
            <a:lvl6pPr indent="-304800" lvl="5" marL="2743200" algn="l">
              <a:spcBef>
                <a:spcPts val="240"/>
              </a:spcBef>
              <a:spcAft>
                <a:spcPts val="0"/>
              </a:spcAft>
              <a:buClr>
                <a:schemeClr val="dk1"/>
              </a:buClr>
              <a:buSzPts val="1200"/>
              <a:buFont typeface="Arial"/>
              <a:buChar char="»"/>
              <a:defRPr sz="1200"/>
            </a:lvl6pPr>
            <a:lvl7pPr indent="-304800" lvl="6" marL="3200400" algn="l">
              <a:spcBef>
                <a:spcPts val="240"/>
              </a:spcBef>
              <a:spcAft>
                <a:spcPts val="0"/>
              </a:spcAft>
              <a:buClr>
                <a:schemeClr val="dk1"/>
              </a:buClr>
              <a:buSzPts val="1200"/>
              <a:buFont typeface="Arial"/>
              <a:buChar char="»"/>
              <a:defRPr sz="1200"/>
            </a:lvl7pPr>
            <a:lvl8pPr indent="-304800" lvl="7" marL="3657600" algn="l">
              <a:spcBef>
                <a:spcPts val="240"/>
              </a:spcBef>
              <a:spcAft>
                <a:spcPts val="0"/>
              </a:spcAft>
              <a:buClr>
                <a:schemeClr val="dk1"/>
              </a:buClr>
              <a:buSzPts val="1200"/>
              <a:buFont typeface="Arial"/>
              <a:buChar char="»"/>
              <a:defRPr sz="1200"/>
            </a:lvl8pPr>
            <a:lvl9pPr indent="-304800" lvl="8" marL="4114800" algn="l">
              <a:spcBef>
                <a:spcPts val="240"/>
              </a:spcBef>
              <a:spcAft>
                <a:spcPts val="0"/>
              </a:spcAft>
              <a:buClr>
                <a:schemeClr val="dk1"/>
              </a:buClr>
              <a:buSzPts val="1200"/>
              <a:buFont typeface="Arial"/>
              <a:buChar char="»"/>
              <a:defRPr sz="1200"/>
            </a:lvl9pPr>
          </a:lstStyle>
          <a:p/>
        </p:txBody>
      </p:sp>
      <p:sp>
        <p:nvSpPr>
          <p:cNvPr id="115" name="Google Shape;115;p17"/>
          <p:cNvSpPr/>
          <p:nvPr>
            <p:ph idx="6" type="pic"/>
          </p:nvPr>
        </p:nvSpPr>
        <p:spPr>
          <a:xfrm>
            <a:off x="185762" y="1546282"/>
            <a:ext cx="2805665" cy="2664000"/>
          </a:xfrm>
          <a:prstGeom prst="rect">
            <a:avLst/>
          </a:prstGeom>
          <a:noFill/>
          <a:ln>
            <a:noFill/>
          </a:ln>
        </p:spPr>
        <p:txBody>
          <a:bodyPr anchorCtr="0" anchor="t" bIns="0" lIns="0" spcFirstLastPara="1" rIns="0" wrap="square" tIns="0">
            <a:noAutofit/>
          </a:bodyPr>
          <a:lstStyle>
            <a:lvl1pPr lvl="0" marR="0" rtl="0" algn="ctr">
              <a:spcBef>
                <a:spcPts val="240"/>
              </a:spcBef>
              <a:spcAft>
                <a:spcPts val="0"/>
              </a:spcAft>
              <a:buClr>
                <a:schemeClr val="dk1"/>
              </a:buClr>
              <a:buSzPts val="1200"/>
              <a:buFont typeface="Arial"/>
              <a:buNone/>
              <a:defRPr b="0" i="0" sz="1200" u="none" cap="none" strike="noStrike">
                <a:solidFill>
                  <a:schemeClr val="dk1"/>
                </a:solidFill>
                <a:latin typeface="Arial"/>
                <a:ea typeface="Arial"/>
                <a:cs typeface="Arial"/>
                <a:sym typeface="Arial"/>
              </a:defRPr>
            </a:lvl1pPr>
            <a:lvl2pPr lvl="1"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2pPr>
            <a:lvl3pPr lvl="2"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3pPr>
            <a:lvl4pPr lvl="3"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lvl="4"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lvl="5"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6pPr>
            <a:lvl7pPr lvl="6"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7pPr>
            <a:lvl8pPr lvl="7"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8pPr>
            <a:lvl9pPr lvl="8"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16" name="Google Shape;116;p17"/>
          <p:cNvSpPr/>
          <p:nvPr>
            <p:ph idx="7" type="pic"/>
          </p:nvPr>
        </p:nvSpPr>
        <p:spPr>
          <a:xfrm>
            <a:off x="3167774" y="1548581"/>
            <a:ext cx="2805665" cy="2664000"/>
          </a:xfrm>
          <a:prstGeom prst="rect">
            <a:avLst/>
          </a:prstGeom>
          <a:noFill/>
          <a:ln>
            <a:noFill/>
          </a:ln>
        </p:spPr>
        <p:txBody>
          <a:bodyPr anchorCtr="0" anchor="t" bIns="0" lIns="0" spcFirstLastPara="1" rIns="0" wrap="square" tIns="0">
            <a:noAutofit/>
          </a:bodyPr>
          <a:lstStyle>
            <a:lvl1pPr lvl="0" marR="0" rtl="0" algn="ctr">
              <a:spcBef>
                <a:spcPts val="240"/>
              </a:spcBef>
              <a:spcAft>
                <a:spcPts val="0"/>
              </a:spcAft>
              <a:buClr>
                <a:schemeClr val="dk1"/>
              </a:buClr>
              <a:buSzPts val="1200"/>
              <a:buFont typeface="Arial"/>
              <a:buNone/>
              <a:defRPr b="0" i="0" sz="1200" u="none" cap="none" strike="noStrike">
                <a:solidFill>
                  <a:schemeClr val="dk1"/>
                </a:solidFill>
                <a:latin typeface="Arial"/>
                <a:ea typeface="Arial"/>
                <a:cs typeface="Arial"/>
                <a:sym typeface="Arial"/>
              </a:defRPr>
            </a:lvl1pPr>
            <a:lvl2pPr lvl="1"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2pPr>
            <a:lvl3pPr lvl="2"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3pPr>
            <a:lvl4pPr lvl="3"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lvl="4"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lvl="5"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6pPr>
            <a:lvl7pPr lvl="6"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7pPr>
            <a:lvl8pPr lvl="7"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8pPr>
            <a:lvl9pPr lvl="8"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17" name="Google Shape;117;p17"/>
          <p:cNvSpPr/>
          <p:nvPr>
            <p:ph idx="8" type="pic"/>
          </p:nvPr>
        </p:nvSpPr>
        <p:spPr>
          <a:xfrm>
            <a:off x="6149787" y="1546282"/>
            <a:ext cx="2805665" cy="2664000"/>
          </a:xfrm>
          <a:prstGeom prst="rect">
            <a:avLst/>
          </a:prstGeom>
          <a:noFill/>
          <a:ln>
            <a:noFill/>
          </a:ln>
        </p:spPr>
        <p:txBody>
          <a:bodyPr anchorCtr="0" anchor="t" bIns="0" lIns="0" spcFirstLastPara="1" rIns="0" wrap="square" tIns="0">
            <a:noAutofit/>
          </a:bodyPr>
          <a:lstStyle>
            <a:lvl1pPr lvl="0" marR="0" rtl="0" algn="ctr">
              <a:spcBef>
                <a:spcPts val="240"/>
              </a:spcBef>
              <a:spcAft>
                <a:spcPts val="0"/>
              </a:spcAft>
              <a:buClr>
                <a:schemeClr val="dk1"/>
              </a:buClr>
              <a:buSzPts val="1200"/>
              <a:buFont typeface="Arial"/>
              <a:buNone/>
              <a:defRPr b="0" i="0" sz="1200" u="none" cap="none" strike="noStrike">
                <a:solidFill>
                  <a:schemeClr val="dk1"/>
                </a:solidFill>
                <a:latin typeface="Arial"/>
                <a:ea typeface="Arial"/>
                <a:cs typeface="Arial"/>
                <a:sym typeface="Arial"/>
              </a:defRPr>
            </a:lvl1pPr>
            <a:lvl2pPr lvl="1"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2pPr>
            <a:lvl3pPr lvl="2"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3pPr>
            <a:lvl4pPr lvl="3"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lvl="4"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lvl="5"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6pPr>
            <a:lvl7pPr lvl="6"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7pPr>
            <a:lvl8pPr lvl="7"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8pPr>
            <a:lvl9pPr lvl="8"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18" name="Google Shape;118;p17"/>
          <p:cNvSpPr txBox="1"/>
          <p:nvPr>
            <p:ph idx="11" type="ftr"/>
          </p:nvPr>
        </p:nvSpPr>
        <p:spPr>
          <a:xfrm>
            <a:off x="0" y="6912000"/>
            <a:ext cx="0" cy="0"/>
          </a:xfrm>
          <a:prstGeom prst="rect">
            <a:avLst/>
          </a:prstGeom>
          <a:noFill/>
          <a:ln>
            <a:noFill/>
          </a:ln>
        </p:spPr>
        <p:txBody>
          <a:bodyPr anchorCtr="0" anchor="t" bIns="0" lIns="0" spcFirstLastPara="1" rIns="0" wrap="square" tIns="0">
            <a:noAutofit/>
          </a:bodyPr>
          <a:lstStyle>
            <a:lvl1pPr lvl="0" algn="l">
              <a:spcBef>
                <a:spcPts val="0"/>
              </a:spcBef>
              <a:spcAft>
                <a:spcPts val="0"/>
              </a:spcAft>
              <a:buSzPts val="1400"/>
              <a:buNone/>
              <a:defRPr/>
            </a:lvl1pPr>
            <a:lvl2pPr lvl="1" algn="l">
              <a:spcBef>
                <a:spcPts val="900"/>
              </a:spcBef>
              <a:spcAft>
                <a:spcPts val="0"/>
              </a:spcAft>
              <a:buSzPts val="1400"/>
              <a:buNone/>
              <a:defRPr/>
            </a:lvl2pPr>
            <a:lvl3pPr lvl="2" algn="l">
              <a:spcBef>
                <a:spcPts val="900"/>
              </a:spcBef>
              <a:spcAft>
                <a:spcPts val="0"/>
              </a:spcAft>
              <a:buSzPts val="1400"/>
              <a:buNone/>
              <a:defRPr/>
            </a:lvl3pPr>
            <a:lvl4pPr lvl="3" algn="l">
              <a:spcBef>
                <a:spcPts val="900"/>
              </a:spcBef>
              <a:spcAft>
                <a:spcPts val="0"/>
              </a:spcAft>
              <a:buSzPts val="1400"/>
              <a:buNone/>
              <a:defRPr/>
            </a:lvl4pPr>
            <a:lvl5pPr lvl="4" algn="l">
              <a:spcBef>
                <a:spcPts val="90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9" name="Google Shape;119;p17"/>
          <p:cNvSpPr txBox="1"/>
          <p:nvPr>
            <p:ph idx="12" type="sldNum"/>
          </p:nvPr>
        </p:nvSpPr>
        <p:spPr>
          <a:xfrm>
            <a:off x="8630961" y="6541200"/>
            <a:ext cx="324492" cy="316800"/>
          </a:xfrm>
          <a:prstGeom prst="rect">
            <a:avLst/>
          </a:prstGeom>
          <a:noFill/>
          <a:ln>
            <a:noFill/>
          </a:ln>
        </p:spPr>
        <p:txBody>
          <a:bodyPr anchorCtr="0" anchor="ctr" bIns="0" lIns="0" spcFirstLastPara="1" rIns="0" wrap="square" tIns="0">
            <a:noAutofit/>
          </a:bodyPr>
          <a:lstStyle>
            <a:lvl1pPr indent="0" lvl="0" marL="0" algn="l">
              <a:spcBef>
                <a:spcPts val="0"/>
              </a:spcBef>
              <a:spcAft>
                <a:spcPts val="0"/>
              </a:spcAft>
              <a:buNone/>
              <a:defRPr b="1" sz="700">
                <a:solidFill>
                  <a:schemeClr val="lt1"/>
                </a:solidFill>
                <a:latin typeface="Arial"/>
                <a:ea typeface="Arial"/>
                <a:cs typeface="Arial"/>
                <a:sym typeface="Arial"/>
              </a:defRPr>
            </a:lvl1pPr>
            <a:lvl2pPr indent="0" lvl="1" marL="0" algn="l">
              <a:spcBef>
                <a:spcPts val="0"/>
              </a:spcBef>
              <a:spcAft>
                <a:spcPts val="0"/>
              </a:spcAft>
              <a:buNone/>
              <a:defRPr b="1" sz="700">
                <a:solidFill>
                  <a:schemeClr val="lt1"/>
                </a:solidFill>
                <a:latin typeface="Arial"/>
                <a:ea typeface="Arial"/>
                <a:cs typeface="Arial"/>
                <a:sym typeface="Arial"/>
              </a:defRPr>
            </a:lvl2pPr>
            <a:lvl3pPr indent="0" lvl="2" marL="0" algn="l">
              <a:spcBef>
                <a:spcPts val="0"/>
              </a:spcBef>
              <a:spcAft>
                <a:spcPts val="0"/>
              </a:spcAft>
              <a:buNone/>
              <a:defRPr b="1" sz="700">
                <a:solidFill>
                  <a:schemeClr val="lt1"/>
                </a:solidFill>
                <a:latin typeface="Arial"/>
                <a:ea typeface="Arial"/>
                <a:cs typeface="Arial"/>
                <a:sym typeface="Arial"/>
              </a:defRPr>
            </a:lvl3pPr>
            <a:lvl4pPr indent="0" lvl="3" marL="0" algn="l">
              <a:spcBef>
                <a:spcPts val="0"/>
              </a:spcBef>
              <a:spcAft>
                <a:spcPts val="0"/>
              </a:spcAft>
              <a:buNone/>
              <a:defRPr b="1" sz="700">
                <a:solidFill>
                  <a:schemeClr val="lt1"/>
                </a:solidFill>
                <a:latin typeface="Arial"/>
                <a:ea typeface="Arial"/>
                <a:cs typeface="Arial"/>
                <a:sym typeface="Arial"/>
              </a:defRPr>
            </a:lvl4pPr>
            <a:lvl5pPr indent="0" lvl="4" marL="0" algn="l">
              <a:spcBef>
                <a:spcPts val="0"/>
              </a:spcBef>
              <a:spcAft>
                <a:spcPts val="0"/>
              </a:spcAft>
              <a:buNone/>
              <a:defRPr b="1" sz="700">
                <a:solidFill>
                  <a:schemeClr val="lt1"/>
                </a:solidFill>
                <a:latin typeface="Arial"/>
                <a:ea typeface="Arial"/>
                <a:cs typeface="Arial"/>
                <a:sym typeface="Arial"/>
              </a:defRPr>
            </a:lvl5pPr>
            <a:lvl6pPr indent="0" lvl="5" marL="0" algn="l">
              <a:spcBef>
                <a:spcPts val="0"/>
              </a:spcBef>
              <a:spcAft>
                <a:spcPts val="0"/>
              </a:spcAft>
              <a:buNone/>
              <a:defRPr b="1" sz="700">
                <a:solidFill>
                  <a:schemeClr val="lt1"/>
                </a:solidFill>
                <a:latin typeface="Arial"/>
                <a:ea typeface="Arial"/>
                <a:cs typeface="Arial"/>
                <a:sym typeface="Arial"/>
              </a:defRPr>
            </a:lvl6pPr>
            <a:lvl7pPr indent="0" lvl="6" marL="0" algn="l">
              <a:spcBef>
                <a:spcPts val="0"/>
              </a:spcBef>
              <a:spcAft>
                <a:spcPts val="0"/>
              </a:spcAft>
              <a:buNone/>
              <a:defRPr b="1" sz="700">
                <a:solidFill>
                  <a:schemeClr val="lt1"/>
                </a:solidFill>
                <a:latin typeface="Arial"/>
                <a:ea typeface="Arial"/>
                <a:cs typeface="Arial"/>
                <a:sym typeface="Arial"/>
              </a:defRPr>
            </a:lvl7pPr>
            <a:lvl8pPr indent="0" lvl="7" marL="0" algn="l">
              <a:spcBef>
                <a:spcPts val="0"/>
              </a:spcBef>
              <a:spcAft>
                <a:spcPts val="0"/>
              </a:spcAft>
              <a:buNone/>
              <a:defRPr b="1" sz="700">
                <a:solidFill>
                  <a:schemeClr val="lt1"/>
                </a:solidFill>
                <a:latin typeface="Arial"/>
                <a:ea typeface="Arial"/>
                <a:cs typeface="Arial"/>
                <a:sym typeface="Arial"/>
              </a:defRPr>
            </a:lvl8pPr>
            <a:lvl9pPr indent="0" lvl="8" marL="0" algn="l">
              <a:spcBef>
                <a:spcPts val="0"/>
              </a:spcBef>
              <a:spcAft>
                <a:spcPts val="0"/>
              </a:spcAft>
              <a:buNone/>
              <a:defRPr b="1" sz="700">
                <a:solidFill>
                  <a:schemeClr val="lt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p15:guide id="1" pos="117">
          <p15:clr>
            <a:srgbClr val="F26B43"/>
          </p15:clr>
        </p15:guide>
        <p15:guide id="2" pos="5642">
          <p15:clr>
            <a:srgbClr val="F26B43"/>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Kun titel">
  <p:cSld name="Kun titel">
    <p:spTree>
      <p:nvGrpSpPr>
        <p:cNvPr id="120" name="Shape 120"/>
        <p:cNvGrpSpPr/>
        <p:nvPr/>
      </p:nvGrpSpPr>
      <p:grpSpPr>
        <a:xfrm>
          <a:off x="0" y="0"/>
          <a:ext cx="0" cy="0"/>
          <a:chOff x="0" y="0"/>
          <a:chExt cx="0" cy="0"/>
        </a:xfrm>
      </p:grpSpPr>
      <p:sp>
        <p:nvSpPr>
          <p:cNvPr id="121" name="Google Shape;121;p18"/>
          <p:cNvSpPr txBox="1"/>
          <p:nvPr>
            <p:ph type="title"/>
          </p:nvPr>
        </p:nvSpPr>
        <p:spPr>
          <a:xfrm>
            <a:off x="1331218" y="426127"/>
            <a:ext cx="7056000" cy="972716"/>
          </a:xfrm>
          <a:prstGeom prst="rect">
            <a:avLst/>
          </a:prstGeom>
          <a:noFill/>
          <a:ln>
            <a:noFill/>
          </a:ln>
        </p:spPr>
        <p:txBody>
          <a:bodyPr anchorCtr="0" anchor="b" bIns="0" lIns="0" spcFirstLastPara="1" rIns="0" wrap="square" tIns="0">
            <a:noAutofit/>
          </a:bodyPr>
          <a:lstStyle>
            <a:lvl1pPr lvl="0" algn="l">
              <a:lnSpc>
                <a:spcPct val="90000"/>
              </a:lnSpc>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2" name="Google Shape;122;p18"/>
          <p:cNvSpPr txBox="1"/>
          <p:nvPr>
            <p:ph idx="11" type="ftr"/>
          </p:nvPr>
        </p:nvSpPr>
        <p:spPr>
          <a:xfrm>
            <a:off x="0" y="6912000"/>
            <a:ext cx="0" cy="0"/>
          </a:xfrm>
          <a:prstGeom prst="rect">
            <a:avLst/>
          </a:prstGeom>
          <a:noFill/>
          <a:ln>
            <a:noFill/>
          </a:ln>
        </p:spPr>
        <p:txBody>
          <a:bodyPr anchorCtr="0" anchor="t" bIns="0" lIns="0" spcFirstLastPara="1" rIns="0" wrap="square" tIns="0">
            <a:noAutofit/>
          </a:bodyPr>
          <a:lstStyle>
            <a:lvl1pPr lvl="0" algn="l">
              <a:spcBef>
                <a:spcPts val="0"/>
              </a:spcBef>
              <a:spcAft>
                <a:spcPts val="0"/>
              </a:spcAft>
              <a:buSzPts val="1400"/>
              <a:buNone/>
              <a:defRPr/>
            </a:lvl1pPr>
            <a:lvl2pPr lvl="1" algn="l">
              <a:spcBef>
                <a:spcPts val="900"/>
              </a:spcBef>
              <a:spcAft>
                <a:spcPts val="0"/>
              </a:spcAft>
              <a:buSzPts val="1400"/>
              <a:buNone/>
              <a:defRPr/>
            </a:lvl2pPr>
            <a:lvl3pPr lvl="2" algn="l">
              <a:spcBef>
                <a:spcPts val="900"/>
              </a:spcBef>
              <a:spcAft>
                <a:spcPts val="0"/>
              </a:spcAft>
              <a:buSzPts val="1400"/>
              <a:buNone/>
              <a:defRPr/>
            </a:lvl3pPr>
            <a:lvl4pPr lvl="3" algn="l">
              <a:spcBef>
                <a:spcPts val="900"/>
              </a:spcBef>
              <a:spcAft>
                <a:spcPts val="0"/>
              </a:spcAft>
              <a:buSzPts val="1400"/>
              <a:buNone/>
              <a:defRPr/>
            </a:lvl4pPr>
            <a:lvl5pPr lvl="4" algn="l">
              <a:spcBef>
                <a:spcPts val="90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3" name="Google Shape;123;p18"/>
          <p:cNvSpPr txBox="1"/>
          <p:nvPr>
            <p:ph idx="12" type="sldNum"/>
          </p:nvPr>
        </p:nvSpPr>
        <p:spPr>
          <a:xfrm>
            <a:off x="8630961" y="6541200"/>
            <a:ext cx="324492" cy="316800"/>
          </a:xfrm>
          <a:prstGeom prst="rect">
            <a:avLst/>
          </a:prstGeom>
          <a:noFill/>
          <a:ln>
            <a:noFill/>
          </a:ln>
        </p:spPr>
        <p:txBody>
          <a:bodyPr anchorCtr="0" anchor="ctr" bIns="0" lIns="0" spcFirstLastPara="1" rIns="0" wrap="square" tIns="0">
            <a:noAutofit/>
          </a:bodyPr>
          <a:lstStyle>
            <a:lvl1pPr indent="0" lvl="0" marL="0" algn="l">
              <a:spcBef>
                <a:spcPts val="0"/>
              </a:spcBef>
              <a:spcAft>
                <a:spcPts val="0"/>
              </a:spcAft>
              <a:buNone/>
              <a:defRPr/>
            </a:lvl1pPr>
            <a:lvl2pPr indent="0" lvl="1" marL="0" algn="l">
              <a:spcBef>
                <a:spcPts val="0"/>
              </a:spcBef>
              <a:spcAft>
                <a:spcPts val="0"/>
              </a:spcAft>
              <a:buNone/>
              <a:defRPr/>
            </a:lvl2pPr>
            <a:lvl3pPr indent="0" lvl="2" marL="0" algn="l">
              <a:spcBef>
                <a:spcPts val="0"/>
              </a:spcBef>
              <a:spcAft>
                <a:spcPts val="0"/>
              </a:spcAft>
              <a:buNone/>
              <a:defRPr/>
            </a:lvl3pPr>
            <a:lvl4pPr indent="0" lvl="3" marL="0" algn="l">
              <a:spcBef>
                <a:spcPts val="0"/>
              </a:spcBef>
              <a:spcAft>
                <a:spcPts val="0"/>
              </a:spcAft>
              <a:buNone/>
              <a:defRPr/>
            </a:lvl4pPr>
            <a:lvl5pPr indent="0" lvl="4" marL="0" algn="l">
              <a:spcBef>
                <a:spcPts val="0"/>
              </a:spcBef>
              <a:spcAft>
                <a:spcPts val="0"/>
              </a:spcAft>
              <a:buNone/>
              <a:defRPr/>
            </a:lvl5pPr>
            <a:lvl6pPr indent="0" lvl="5" marL="0" algn="l">
              <a:spcBef>
                <a:spcPts val="0"/>
              </a:spcBef>
              <a:spcAft>
                <a:spcPts val="0"/>
              </a:spcAft>
              <a:buNone/>
              <a:defRPr/>
            </a:lvl6pPr>
            <a:lvl7pPr indent="0" lvl="6" marL="0" algn="l">
              <a:spcBef>
                <a:spcPts val="0"/>
              </a:spcBef>
              <a:spcAft>
                <a:spcPts val="0"/>
              </a:spcAft>
              <a:buNone/>
              <a:defRPr/>
            </a:lvl7pPr>
            <a:lvl8pPr indent="0" lvl="7" marL="0" algn="l">
              <a:spcBef>
                <a:spcPts val="0"/>
              </a:spcBef>
              <a:spcAft>
                <a:spcPts val="0"/>
              </a:spcAft>
              <a:buNone/>
              <a:defRPr/>
            </a:lvl8pPr>
            <a:lvl9pPr indent="0" lvl="8" marL="0" algn="l">
              <a:spcBef>
                <a:spcPts val="0"/>
              </a:spcBef>
              <a:spcAft>
                <a:spcPts val="0"/>
              </a:spcAft>
              <a:buNone/>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p15:guide id="1" pos="838">
          <p15:clr>
            <a:srgbClr val="F26B43"/>
          </p15:clr>
        </p15:guide>
        <p15:guide id="2" pos="5284">
          <p15:clr>
            <a:srgbClr val="F26B43"/>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ogo og footers" type="blank">
  <p:cSld name="BLANK">
    <p:spTree>
      <p:nvGrpSpPr>
        <p:cNvPr id="124" name="Shape 124"/>
        <p:cNvGrpSpPr/>
        <p:nvPr/>
      </p:nvGrpSpPr>
      <p:grpSpPr>
        <a:xfrm>
          <a:off x="0" y="0"/>
          <a:ext cx="0" cy="0"/>
          <a:chOff x="0" y="0"/>
          <a:chExt cx="0" cy="0"/>
        </a:xfrm>
      </p:grpSpPr>
      <p:sp>
        <p:nvSpPr>
          <p:cNvPr id="125" name="Google Shape;125;p19"/>
          <p:cNvSpPr txBox="1"/>
          <p:nvPr>
            <p:ph idx="11" type="ftr"/>
          </p:nvPr>
        </p:nvSpPr>
        <p:spPr>
          <a:xfrm>
            <a:off x="0" y="6912000"/>
            <a:ext cx="0" cy="0"/>
          </a:xfrm>
          <a:prstGeom prst="rect">
            <a:avLst/>
          </a:prstGeom>
          <a:noFill/>
          <a:ln>
            <a:noFill/>
          </a:ln>
        </p:spPr>
        <p:txBody>
          <a:bodyPr anchorCtr="0" anchor="t" bIns="0" lIns="0" spcFirstLastPara="1" rIns="0" wrap="square" tIns="0">
            <a:noAutofit/>
          </a:bodyPr>
          <a:lstStyle>
            <a:lvl1pPr lvl="0" algn="l">
              <a:spcBef>
                <a:spcPts val="0"/>
              </a:spcBef>
              <a:spcAft>
                <a:spcPts val="0"/>
              </a:spcAft>
              <a:buSzPts val="1400"/>
              <a:buNone/>
              <a:defRPr/>
            </a:lvl1pPr>
            <a:lvl2pPr lvl="1" algn="l">
              <a:spcBef>
                <a:spcPts val="900"/>
              </a:spcBef>
              <a:spcAft>
                <a:spcPts val="0"/>
              </a:spcAft>
              <a:buSzPts val="1400"/>
              <a:buNone/>
              <a:defRPr/>
            </a:lvl2pPr>
            <a:lvl3pPr lvl="2" algn="l">
              <a:spcBef>
                <a:spcPts val="900"/>
              </a:spcBef>
              <a:spcAft>
                <a:spcPts val="0"/>
              </a:spcAft>
              <a:buSzPts val="1400"/>
              <a:buNone/>
              <a:defRPr/>
            </a:lvl3pPr>
            <a:lvl4pPr lvl="3" algn="l">
              <a:spcBef>
                <a:spcPts val="900"/>
              </a:spcBef>
              <a:spcAft>
                <a:spcPts val="0"/>
              </a:spcAft>
              <a:buSzPts val="1400"/>
              <a:buNone/>
              <a:defRPr/>
            </a:lvl4pPr>
            <a:lvl5pPr lvl="4" algn="l">
              <a:spcBef>
                <a:spcPts val="90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6" name="Google Shape;126;p19"/>
          <p:cNvSpPr txBox="1"/>
          <p:nvPr>
            <p:ph idx="12" type="sldNum"/>
          </p:nvPr>
        </p:nvSpPr>
        <p:spPr>
          <a:xfrm>
            <a:off x="8630961" y="6541200"/>
            <a:ext cx="324492" cy="316800"/>
          </a:xfrm>
          <a:prstGeom prst="rect">
            <a:avLst/>
          </a:prstGeom>
          <a:noFill/>
          <a:ln>
            <a:noFill/>
          </a:ln>
        </p:spPr>
        <p:txBody>
          <a:bodyPr anchorCtr="0" anchor="ctr" bIns="0" lIns="0" spcFirstLastPara="1" rIns="0" wrap="square" tIns="0">
            <a:noAutofit/>
          </a:bodyPr>
          <a:lstStyle>
            <a:lvl1pPr indent="0" lvl="0" marL="0" algn="l">
              <a:spcBef>
                <a:spcPts val="0"/>
              </a:spcBef>
              <a:spcAft>
                <a:spcPts val="0"/>
              </a:spcAft>
              <a:buNone/>
              <a:defRPr/>
            </a:lvl1pPr>
            <a:lvl2pPr indent="0" lvl="1" marL="0" algn="l">
              <a:spcBef>
                <a:spcPts val="0"/>
              </a:spcBef>
              <a:spcAft>
                <a:spcPts val="0"/>
              </a:spcAft>
              <a:buNone/>
              <a:defRPr/>
            </a:lvl2pPr>
            <a:lvl3pPr indent="0" lvl="2" marL="0" algn="l">
              <a:spcBef>
                <a:spcPts val="0"/>
              </a:spcBef>
              <a:spcAft>
                <a:spcPts val="0"/>
              </a:spcAft>
              <a:buNone/>
              <a:defRPr/>
            </a:lvl3pPr>
            <a:lvl4pPr indent="0" lvl="3" marL="0" algn="l">
              <a:spcBef>
                <a:spcPts val="0"/>
              </a:spcBef>
              <a:spcAft>
                <a:spcPts val="0"/>
              </a:spcAft>
              <a:buNone/>
              <a:defRPr/>
            </a:lvl4pPr>
            <a:lvl5pPr indent="0" lvl="4" marL="0" algn="l">
              <a:spcBef>
                <a:spcPts val="0"/>
              </a:spcBef>
              <a:spcAft>
                <a:spcPts val="0"/>
              </a:spcAft>
              <a:buNone/>
              <a:defRPr/>
            </a:lvl5pPr>
            <a:lvl6pPr indent="0" lvl="5" marL="0" algn="l">
              <a:spcBef>
                <a:spcPts val="0"/>
              </a:spcBef>
              <a:spcAft>
                <a:spcPts val="0"/>
              </a:spcAft>
              <a:buNone/>
              <a:defRPr/>
            </a:lvl6pPr>
            <a:lvl7pPr indent="0" lvl="6" marL="0" algn="l">
              <a:spcBef>
                <a:spcPts val="0"/>
              </a:spcBef>
              <a:spcAft>
                <a:spcPts val="0"/>
              </a:spcAft>
              <a:buNone/>
              <a:defRPr/>
            </a:lvl7pPr>
            <a:lvl8pPr indent="0" lvl="7" marL="0" algn="l">
              <a:spcBef>
                <a:spcPts val="0"/>
              </a:spcBef>
              <a:spcAft>
                <a:spcPts val="0"/>
              </a:spcAft>
              <a:buNone/>
              <a:defRPr/>
            </a:lvl8pPr>
            <a:lvl9pPr indent="0" lvl="8" marL="0" algn="l">
              <a:spcBef>
                <a:spcPts val="0"/>
              </a:spcBef>
              <a:spcAft>
                <a:spcPts val="0"/>
              </a:spcAft>
              <a:buNone/>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Front/Pause A " showMasterSp="0">
  <p:cSld name="Front/Pause A ">
    <p:spTree>
      <p:nvGrpSpPr>
        <p:cNvPr id="127" name="Shape 127"/>
        <p:cNvGrpSpPr/>
        <p:nvPr/>
      </p:nvGrpSpPr>
      <p:grpSpPr>
        <a:xfrm>
          <a:off x="0" y="0"/>
          <a:ext cx="0" cy="0"/>
          <a:chOff x="0" y="0"/>
          <a:chExt cx="0" cy="0"/>
        </a:xfrm>
      </p:grpSpPr>
      <p:sp>
        <p:nvSpPr>
          <p:cNvPr id="128" name="Google Shape;128;p20"/>
          <p:cNvSpPr/>
          <p:nvPr/>
        </p:nvSpPr>
        <p:spPr>
          <a:xfrm>
            <a:off x="0" y="0"/>
            <a:ext cx="9146091" cy="6861600"/>
          </a:xfrm>
          <a:prstGeom prst="rect">
            <a:avLst/>
          </a:prstGeom>
          <a:solidFill>
            <a:srgbClr val="008737"/>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1600"/>
              <a:buFont typeface="Verdana"/>
              <a:buNone/>
            </a:pPr>
            <a:r>
              <a:t/>
            </a:r>
            <a:endParaRPr b="0" i="0" sz="1600" u="none" cap="none" strike="noStrike">
              <a:solidFill>
                <a:schemeClr val="dk1"/>
              </a:solidFill>
              <a:latin typeface="Arial"/>
              <a:ea typeface="Arial"/>
              <a:cs typeface="Arial"/>
              <a:sym typeface="Arial"/>
            </a:endParaRPr>
          </a:p>
        </p:txBody>
      </p:sp>
      <p:sp>
        <p:nvSpPr>
          <p:cNvPr id="129" name="Google Shape;129;p20"/>
          <p:cNvSpPr txBox="1"/>
          <p:nvPr>
            <p:ph idx="10" type="dt"/>
          </p:nvPr>
        </p:nvSpPr>
        <p:spPr>
          <a:xfrm>
            <a:off x="0" y="6912000"/>
            <a:ext cx="0" cy="0"/>
          </a:xfrm>
          <a:prstGeom prst="rect">
            <a:avLst/>
          </a:prstGeom>
          <a:noFill/>
          <a:ln>
            <a:noFill/>
          </a:ln>
        </p:spPr>
        <p:txBody>
          <a:bodyPr anchorCtr="0" anchor="t" bIns="45700" lIns="91425" spcFirstLastPara="1" rIns="91425" wrap="square" tIns="45700">
            <a:noAutofit/>
          </a:bodyPr>
          <a:lstStyle>
            <a:lvl1pPr lvl="0" marR="0" rtl="0" algn="l">
              <a:spcBef>
                <a:spcPts val="800"/>
              </a:spcBef>
              <a:spcAft>
                <a:spcPts val="0"/>
              </a:spcAft>
              <a:buSzPts val="1400"/>
              <a:buNone/>
              <a:defRPr sz="1600">
                <a:latin typeface="Verdana"/>
                <a:ea typeface="Verdana"/>
                <a:cs typeface="Verdana"/>
                <a:sym typeface="Verdana"/>
              </a:defRPr>
            </a:lvl1pPr>
            <a:lvl2pPr lvl="1" marR="0" rtl="0" algn="l">
              <a:spcBef>
                <a:spcPts val="800"/>
              </a:spcBef>
              <a:spcAft>
                <a:spcPts val="0"/>
              </a:spcAft>
              <a:buSzPts val="1400"/>
              <a:buNone/>
              <a:defRPr b="0" i="0" sz="1600" u="none" cap="none" strike="noStrike">
                <a:solidFill>
                  <a:schemeClr val="dk1"/>
                </a:solidFill>
                <a:latin typeface="Verdana"/>
                <a:ea typeface="Verdana"/>
                <a:cs typeface="Verdana"/>
                <a:sym typeface="Verdana"/>
              </a:defRPr>
            </a:lvl2pPr>
            <a:lvl3pPr lvl="2" marR="0" rtl="0" algn="l">
              <a:spcBef>
                <a:spcPts val="800"/>
              </a:spcBef>
              <a:spcAft>
                <a:spcPts val="0"/>
              </a:spcAft>
              <a:buSzPts val="1400"/>
              <a:buNone/>
              <a:defRPr b="0" i="0" sz="1600" u="none" cap="none" strike="noStrike">
                <a:solidFill>
                  <a:schemeClr val="dk1"/>
                </a:solidFill>
                <a:latin typeface="Verdana"/>
                <a:ea typeface="Verdana"/>
                <a:cs typeface="Verdana"/>
                <a:sym typeface="Verdana"/>
              </a:defRPr>
            </a:lvl3pPr>
            <a:lvl4pPr lvl="3" marR="0" rtl="0" algn="l">
              <a:spcBef>
                <a:spcPts val="800"/>
              </a:spcBef>
              <a:spcAft>
                <a:spcPts val="0"/>
              </a:spcAft>
              <a:buSzPts val="1400"/>
              <a:buNone/>
              <a:defRPr b="0" i="0" sz="1600" u="none" cap="none" strike="noStrike">
                <a:solidFill>
                  <a:schemeClr val="dk1"/>
                </a:solidFill>
                <a:latin typeface="Verdana"/>
                <a:ea typeface="Verdana"/>
                <a:cs typeface="Verdana"/>
                <a:sym typeface="Verdana"/>
              </a:defRPr>
            </a:lvl4pPr>
            <a:lvl5pPr lvl="4" marR="0" rtl="0" algn="l">
              <a:spcBef>
                <a:spcPts val="800"/>
              </a:spcBef>
              <a:spcAft>
                <a:spcPts val="0"/>
              </a:spcAft>
              <a:buSzPts val="1400"/>
              <a:buNone/>
              <a:defRPr b="0" i="0" sz="1600" u="none" cap="none" strike="noStrike">
                <a:solidFill>
                  <a:schemeClr val="dk1"/>
                </a:solidFill>
                <a:latin typeface="Verdana"/>
                <a:ea typeface="Verdana"/>
                <a:cs typeface="Verdana"/>
                <a:sym typeface="Verdana"/>
              </a:defRPr>
            </a:lvl5pPr>
            <a:lvl6pPr lvl="5" marR="0" rtl="0" algn="l">
              <a:spcBef>
                <a:spcPts val="0"/>
              </a:spcBef>
              <a:spcAft>
                <a:spcPts val="0"/>
              </a:spcAft>
              <a:buSzPts val="1400"/>
              <a:buNone/>
              <a:defRPr b="0" i="0" sz="1600" u="none" cap="none" strike="noStrike">
                <a:solidFill>
                  <a:schemeClr val="dk1"/>
                </a:solidFill>
                <a:latin typeface="Verdana"/>
                <a:ea typeface="Verdana"/>
                <a:cs typeface="Verdana"/>
                <a:sym typeface="Verdana"/>
              </a:defRPr>
            </a:lvl6pPr>
            <a:lvl7pPr lvl="6" marR="0" rtl="0" algn="l">
              <a:spcBef>
                <a:spcPts val="0"/>
              </a:spcBef>
              <a:spcAft>
                <a:spcPts val="0"/>
              </a:spcAft>
              <a:buSzPts val="1400"/>
              <a:buNone/>
              <a:defRPr b="0" i="0" sz="1600" u="none" cap="none" strike="noStrike">
                <a:solidFill>
                  <a:schemeClr val="dk1"/>
                </a:solidFill>
                <a:latin typeface="Verdana"/>
                <a:ea typeface="Verdana"/>
                <a:cs typeface="Verdana"/>
                <a:sym typeface="Verdana"/>
              </a:defRPr>
            </a:lvl7pPr>
            <a:lvl8pPr lvl="7" marR="0" rtl="0" algn="l">
              <a:spcBef>
                <a:spcPts val="0"/>
              </a:spcBef>
              <a:spcAft>
                <a:spcPts val="0"/>
              </a:spcAft>
              <a:buSzPts val="1400"/>
              <a:buNone/>
              <a:defRPr b="0" i="0" sz="1600" u="none" cap="none" strike="noStrike">
                <a:solidFill>
                  <a:schemeClr val="dk1"/>
                </a:solidFill>
                <a:latin typeface="Verdana"/>
                <a:ea typeface="Verdana"/>
                <a:cs typeface="Verdana"/>
                <a:sym typeface="Verdana"/>
              </a:defRPr>
            </a:lvl8pPr>
            <a:lvl9pPr lvl="8" marR="0" rtl="0" algn="l">
              <a:spcBef>
                <a:spcPts val="0"/>
              </a:spcBef>
              <a:spcAft>
                <a:spcPts val="0"/>
              </a:spcAft>
              <a:buSzPts val="1400"/>
              <a:buNone/>
              <a:defRPr b="0" i="0" sz="1600" u="none" cap="none" strike="noStrike">
                <a:solidFill>
                  <a:schemeClr val="dk1"/>
                </a:solidFill>
                <a:latin typeface="Verdana"/>
                <a:ea typeface="Verdana"/>
                <a:cs typeface="Verdana"/>
                <a:sym typeface="Verdana"/>
              </a:defRPr>
            </a:lvl9pPr>
          </a:lstStyle>
          <a:p/>
        </p:txBody>
      </p:sp>
      <p:sp>
        <p:nvSpPr>
          <p:cNvPr id="130" name="Google Shape;130;p20"/>
          <p:cNvSpPr txBox="1"/>
          <p:nvPr>
            <p:ph idx="11" type="ftr"/>
          </p:nvPr>
        </p:nvSpPr>
        <p:spPr>
          <a:xfrm>
            <a:off x="0" y="6912000"/>
            <a:ext cx="0" cy="0"/>
          </a:xfrm>
          <a:prstGeom prst="rect">
            <a:avLst/>
          </a:prstGeom>
          <a:noFill/>
          <a:ln>
            <a:noFill/>
          </a:ln>
        </p:spPr>
        <p:txBody>
          <a:bodyPr anchorCtr="0" anchor="t" bIns="0" lIns="0" spcFirstLastPara="1" rIns="0" wrap="square" tIns="0">
            <a:noAutofit/>
          </a:bodyPr>
          <a:lstStyle>
            <a:lvl1pPr lvl="0" algn="l">
              <a:spcBef>
                <a:spcPts val="0"/>
              </a:spcBef>
              <a:spcAft>
                <a:spcPts val="0"/>
              </a:spcAft>
              <a:buSzPts val="1400"/>
              <a:buNone/>
              <a:defRPr/>
            </a:lvl1pPr>
            <a:lvl2pPr lvl="1" algn="l">
              <a:spcBef>
                <a:spcPts val="900"/>
              </a:spcBef>
              <a:spcAft>
                <a:spcPts val="0"/>
              </a:spcAft>
              <a:buSzPts val="1400"/>
              <a:buNone/>
              <a:defRPr/>
            </a:lvl2pPr>
            <a:lvl3pPr lvl="2" algn="l">
              <a:spcBef>
                <a:spcPts val="900"/>
              </a:spcBef>
              <a:spcAft>
                <a:spcPts val="0"/>
              </a:spcAft>
              <a:buSzPts val="1400"/>
              <a:buNone/>
              <a:defRPr/>
            </a:lvl3pPr>
            <a:lvl4pPr lvl="3" algn="l">
              <a:spcBef>
                <a:spcPts val="900"/>
              </a:spcBef>
              <a:spcAft>
                <a:spcPts val="0"/>
              </a:spcAft>
              <a:buSzPts val="1400"/>
              <a:buNone/>
              <a:defRPr/>
            </a:lvl4pPr>
            <a:lvl5pPr lvl="4" algn="l">
              <a:spcBef>
                <a:spcPts val="90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1" name="Google Shape;131;p20"/>
          <p:cNvSpPr txBox="1"/>
          <p:nvPr>
            <p:ph idx="12" type="sldNum"/>
          </p:nvPr>
        </p:nvSpPr>
        <p:spPr>
          <a:xfrm>
            <a:off x="0" y="6912000"/>
            <a:ext cx="0" cy="0"/>
          </a:xfrm>
          <a:prstGeom prst="rect">
            <a:avLst/>
          </a:prstGeom>
          <a:noFill/>
          <a:ln>
            <a:noFill/>
          </a:ln>
        </p:spPr>
        <p:txBody>
          <a:bodyPr anchorCtr="0" anchor="ctr" bIns="0" lIns="0" spcFirstLastPara="1" rIns="0" wrap="square" tIns="0">
            <a:noAutofit/>
          </a:bodyPr>
          <a:lstStyle>
            <a:lvl1pPr indent="0" lvl="0" marL="0" algn="l">
              <a:spcBef>
                <a:spcPts val="0"/>
              </a:spcBef>
              <a:spcAft>
                <a:spcPts val="0"/>
              </a:spcAft>
              <a:buNone/>
              <a:defRPr b="1" sz="700">
                <a:latin typeface="Arial"/>
                <a:ea typeface="Arial"/>
                <a:cs typeface="Arial"/>
                <a:sym typeface="Arial"/>
              </a:defRPr>
            </a:lvl1pPr>
            <a:lvl2pPr indent="0" lvl="1" marL="0" algn="l">
              <a:spcBef>
                <a:spcPts val="0"/>
              </a:spcBef>
              <a:spcAft>
                <a:spcPts val="0"/>
              </a:spcAft>
              <a:buNone/>
              <a:defRPr b="1" sz="700">
                <a:latin typeface="Arial"/>
                <a:ea typeface="Arial"/>
                <a:cs typeface="Arial"/>
                <a:sym typeface="Arial"/>
              </a:defRPr>
            </a:lvl2pPr>
            <a:lvl3pPr indent="0" lvl="2" marL="0" algn="l">
              <a:spcBef>
                <a:spcPts val="0"/>
              </a:spcBef>
              <a:spcAft>
                <a:spcPts val="0"/>
              </a:spcAft>
              <a:buNone/>
              <a:defRPr b="1" sz="700">
                <a:latin typeface="Arial"/>
                <a:ea typeface="Arial"/>
                <a:cs typeface="Arial"/>
                <a:sym typeface="Arial"/>
              </a:defRPr>
            </a:lvl3pPr>
            <a:lvl4pPr indent="0" lvl="3" marL="0" algn="l">
              <a:spcBef>
                <a:spcPts val="0"/>
              </a:spcBef>
              <a:spcAft>
                <a:spcPts val="0"/>
              </a:spcAft>
              <a:buNone/>
              <a:defRPr b="1" sz="700">
                <a:latin typeface="Arial"/>
                <a:ea typeface="Arial"/>
                <a:cs typeface="Arial"/>
                <a:sym typeface="Arial"/>
              </a:defRPr>
            </a:lvl4pPr>
            <a:lvl5pPr indent="0" lvl="4" marL="0" algn="l">
              <a:spcBef>
                <a:spcPts val="0"/>
              </a:spcBef>
              <a:spcAft>
                <a:spcPts val="0"/>
              </a:spcAft>
              <a:buNone/>
              <a:defRPr b="1" sz="700">
                <a:latin typeface="Arial"/>
                <a:ea typeface="Arial"/>
                <a:cs typeface="Arial"/>
                <a:sym typeface="Arial"/>
              </a:defRPr>
            </a:lvl5pPr>
            <a:lvl6pPr indent="0" lvl="5" marL="0" algn="l">
              <a:spcBef>
                <a:spcPts val="0"/>
              </a:spcBef>
              <a:spcAft>
                <a:spcPts val="0"/>
              </a:spcAft>
              <a:buNone/>
              <a:defRPr b="1" sz="700">
                <a:latin typeface="Arial"/>
                <a:ea typeface="Arial"/>
                <a:cs typeface="Arial"/>
                <a:sym typeface="Arial"/>
              </a:defRPr>
            </a:lvl6pPr>
            <a:lvl7pPr indent="0" lvl="6" marL="0" algn="l">
              <a:spcBef>
                <a:spcPts val="0"/>
              </a:spcBef>
              <a:spcAft>
                <a:spcPts val="0"/>
              </a:spcAft>
              <a:buNone/>
              <a:defRPr b="1" sz="700">
                <a:latin typeface="Arial"/>
                <a:ea typeface="Arial"/>
                <a:cs typeface="Arial"/>
                <a:sym typeface="Arial"/>
              </a:defRPr>
            </a:lvl7pPr>
            <a:lvl8pPr indent="0" lvl="7" marL="0" algn="l">
              <a:spcBef>
                <a:spcPts val="0"/>
              </a:spcBef>
              <a:spcAft>
                <a:spcPts val="0"/>
              </a:spcAft>
              <a:buNone/>
              <a:defRPr b="1" sz="700">
                <a:latin typeface="Arial"/>
                <a:ea typeface="Arial"/>
                <a:cs typeface="Arial"/>
                <a:sym typeface="Arial"/>
              </a:defRPr>
            </a:lvl8pPr>
            <a:lvl9pPr indent="0" lvl="8" marL="0" algn="l">
              <a:spcBef>
                <a:spcPts val="0"/>
              </a:spcBef>
              <a:spcAft>
                <a:spcPts val="0"/>
              </a:spcAft>
              <a:buNone/>
              <a:defRPr b="1" sz="700">
                <a:latin typeface="Arial"/>
                <a:ea typeface="Arial"/>
                <a:cs typeface="Arial"/>
                <a:sym typeface="Arial"/>
              </a:defRPr>
            </a:lvl9pPr>
          </a:lstStyle>
          <a:p>
            <a:pPr indent="0" lvl="0" marL="0" rtl="0" algn="l">
              <a:spcBef>
                <a:spcPts val="0"/>
              </a:spcBef>
              <a:spcAft>
                <a:spcPts val="0"/>
              </a:spcAft>
              <a:buNone/>
            </a:pPr>
            <a:fld id="{00000000-1234-1234-1234-123412341234}" type="slidenum">
              <a:rPr lang="en-US"/>
              <a:t>‹#›</a:t>
            </a:fld>
            <a:endParaRPr/>
          </a:p>
        </p:txBody>
      </p:sp>
      <p:sp>
        <p:nvSpPr>
          <p:cNvPr id="132" name="Google Shape;132;p20"/>
          <p:cNvSpPr/>
          <p:nvPr/>
        </p:nvSpPr>
        <p:spPr>
          <a:xfrm>
            <a:off x="3377839" y="1651373"/>
            <a:ext cx="2388323" cy="3483354"/>
          </a:xfrm>
          <a:custGeom>
            <a:rect b="b" l="l" r="r" t="t"/>
            <a:pathLst>
              <a:path extrusionOk="0" h="7196138" w="4933949">
                <a:moveTo>
                  <a:pt x="1050029" y="6094413"/>
                </a:moveTo>
                <a:cubicBezTo>
                  <a:pt x="2409664" y="6623557"/>
                  <a:pt x="2524285" y="6623557"/>
                  <a:pt x="3883920" y="6094413"/>
                </a:cubicBezTo>
                <a:cubicBezTo>
                  <a:pt x="3883920" y="6094413"/>
                  <a:pt x="3883920" y="6094413"/>
                  <a:pt x="4933949" y="6645934"/>
                </a:cubicBezTo>
                <a:cubicBezTo>
                  <a:pt x="4933949" y="6645934"/>
                  <a:pt x="4933949" y="6645934"/>
                  <a:pt x="3883920" y="7196138"/>
                </a:cubicBezTo>
                <a:cubicBezTo>
                  <a:pt x="2524285" y="6668311"/>
                  <a:pt x="2409664" y="6668311"/>
                  <a:pt x="1050029" y="7196138"/>
                </a:cubicBezTo>
                <a:cubicBezTo>
                  <a:pt x="1050029" y="7196138"/>
                  <a:pt x="1050029" y="7196138"/>
                  <a:pt x="0" y="6645934"/>
                </a:cubicBezTo>
                <a:cubicBezTo>
                  <a:pt x="0" y="6645934"/>
                  <a:pt x="0" y="6645934"/>
                  <a:pt x="1050029" y="6094413"/>
                </a:cubicBezTo>
                <a:close/>
                <a:moveTo>
                  <a:pt x="1050029" y="4730750"/>
                </a:moveTo>
                <a:cubicBezTo>
                  <a:pt x="2409664" y="5260657"/>
                  <a:pt x="2524285" y="5260657"/>
                  <a:pt x="3883920" y="4730750"/>
                </a:cubicBezTo>
                <a:cubicBezTo>
                  <a:pt x="3883920" y="4730750"/>
                  <a:pt x="3883920" y="4730750"/>
                  <a:pt x="4933949" y="5283066"/>
                </a:cubicBezTo>
                <a:cubicBezTo>
                  <a:pt x="4933949" y="5283066"/>
                  <a:pt x="4933949" y="5283066"/>
                  <a:pt x="3883920" y="5834063"/>
                </a:cubicBezTo>
                <a:cubicBezTo>
                  <a:pt x="2524285" y="5305475"/>
                  <a:pt x="2409664" y="5305475"/>
                  <a:pt x="1050029" y="5834063"/>
                </a:cubicBezTo>
                <a:cubicBezTo>
                  <a:pt x="1050029" y="5834063"/>
                  <a:pt x="1050029" y="5834063"/>
                  <a:pt x="0" y="5283066"/>
                </a:cubicBezTo>
                <a:cubicBezTo>
                  <a:pt x="0" y="5283066"/>
                  <a:pt x="0" y="5283066"/>
                  <a:pt x="1050029" y="4730750"/>
                </a:cubicBezTo>
                <a:close/>
                <a:moveTo>
                  <a:pt x="1050029" y="3368675"/>
                </a:moveTo>
                <a:cubicBezTo>
                  <a:pt x="2409664" y="3898582"/>
                  <a:pt x="2524285" y="3898582"/>
                  <a:pt x="3883920" y="3368675"/>
                </a:cubicBezTo>
                <a:cubicBezTo>
                  <a:pt x="3883920" y="3368675"/>
                  <a:pt x="3883920" y="3368675"/>
                  <a:pt x="4933949" y="3920991"/>
                </a:cubicBezTo>
                <a:cubicBezTo>
                  <a:pt x="4933949" y="3920991"/>
                  <a:pt x="4933949" y="3920991"/>
                  <a:pt x="3883920" y="4471988"/>
                </a:cubicBezTo>
                <a:cubicBezTo>
                  <a:pt x="2524285" y="3943400"/>
                  <a:pt x="2409664" y="3943400"/>
                  <a:pt x="1050029" y="4471988"/>
                </a:cubicBezTo>
                <a:cubicBezTo>
                  <a:pt x="1050029" y="4471988"/>
                  <a:pt x="1050029" y="4471988"/>
                  <a:pt x="0" y="3920991"/>
                </a:cubicBezTo>
                <a:cubicBezTo>
                  <a:pt x="0" y="3920991"/>
                  <a:pt x="0" y="3920991"/>
                  <a:pt x="1050029" y="3368675"/>
                </a:cubicBezTo>
                <a:close/>
                <a:moveTo>
                  <a:pt x="678543" y="305710"/>
                </a:moveTo>
                <a:lnTo>
                  <a:pt x="678543" y="2307316"/>
                </a:lnTo>
                <a:cubicBezTo>
                  <a:pt x="678543" y="2307316"/>
                  <a:pt x="678543" y="2307316"/>
                  <a:pt x="909109" y="2307316"/>
                </a:cubicBezTo>
                <a:cubicBezTo>
                  <a:pt x="1011875" y="2307316"/>
                  <a:pt x="1072481" y="2291503"/>
                  <a:pt x="1119911" y="2234842"/>
                </a:cubicBezTo>
                <a:cubicBezTo>
                  <a:pt x="1192375" y="2147873"/>
                  <a:pt x="1198962" y="1971299"/>
                  <a:pt x="1198962" y="1615517"/>
                </a:cubicBezTo>
                <a:cubicBezTo>
                  <a:pt x="1198962" y="1615517"/>
                  <a:pt x="1198962" y="1615517"/>
                  <a:pt x="1198962" y="996191"/>
                </a:cubicBezTo>
                <a:cubicBezTo>
                  <a:pt x="1198962" y="641727"/>
                  <a:pt x="1192375" y="465153"/>
                  <a:pt x="1119911" y="378184"/>
                </a:cubicBezTo>
                <a:cubicBezTo>
                  <a:pt x="1072481" y="321522"/>
                  <a:pt x="1011875" y="305710"/>
                  <a:pt x="909109" y="305710"/>
                </a:cubicBezTo>
                <a:cubicBezTo>
                  <a:pt x="909109" y="305710"/>
                  <a:pt x="909109" y="305710"/>
                  <a:pt x="678543" y="305710"/>
                </a:cubicBezTo>
                <a:close/>
                <a:moveTo>
                  <a:pt x="1842869" y="0"/>
                </a:moveTo>
                <a:cubicBezTo>
                  <a:pt x="1842869" y="0"/>
                  <a:pt x="1842869" y="0"/>
                  <a:pt x="3073618" y="0"/>
                </a:cubicBezTo>
                <a:cubicBezTo>
                  <a:pt x="3093384" y="0"/>
                  <a:pt x="3105243" y="5271"/>
                  <a:pt x="3114467" y="14495"/>
                </a:cubicBezTo>
                <a:cubicBezTo>
                  <a:pt x="3122374" y="22401"/>
                  <a:pt x="3128962" y="34261"/>
                  <a:pt x="3128962" y="54027"/>
                </a:cubicBezTo>
                <a:cubicBezTo>
                  <a:pt x="3128962" y="54027"/>
                  <a:pt x="3128962" y="54027"/>
                  <a:pt x="3128962" y="275402"/>
                </a:cubicBezTo>
                <a:cubicBezTo>
                  <a:pt x="3128962" y="295168"/>
                  <a:pt x="3122374" y="307028"/>
                  <a:pt x="3114467" y="314934"/>
                </a:cubicBezTo>
                <a:cubicBezTo>
                  <a:pt x="3105243" y="324158"/>
                  <a:pt x="3093384" y="329429"/>
                  <a:pt x="3073618" y="329429"/>
                </a:cubicBezTo>
                <a:cubicBezTo>
                  <a:pt x="3073618" y="329429"/>
                  <a:pt x="3073618" y="329429"/>
                  <a:pt x="2679620" y="329429"/>
                </a:cubicBezTo>
                <a:cubicBezTo>
                  <a:pt x="2679620" y="329429"/>
                  <a:pt x="2679620" y="329429"/>
                  <a:pt x="2679620" y="2558999"/>
                </a:cubicBezTo>
                <a:cubicBezTo>
                  <a:pt x="2679620" y="2578765"/>
                  <a:pt x="2674349" y="2590624"/>
                  <a:pt x="2665125" y="2598530"/>
                </a:cubicBezTo>
                <a:cubicBezTo>
                  <a:pt x="2657219" y="2607755"/>
                  <a:pt x="2645360" y="2613025"/>
                  <a:pt x="2625594" y="2613025"/>
                </a:cubicBezTo>
                <a:cubicBezTo>
                  <a:pt x="2625594" y="2613025"/>
                  <a:pt x="2625594" y="2613025"/>
                  <a:pt x="2290893" y="2613025"/>
                </a:cubicBezTo>
                <a:cubicBezTo>
                  <a:pt x="2271128" y="2613025"/>
                  <a:pt x="2259268" y="2607755"/>
                  <a:pt x="2250044" y="2598530"/>
                </a:cubicBezTo>
                <a:cubicBezTo>
                  <a:pt x="2240820" y="2590624"/>
                  <a:pt x="2235549" y="2578765"/>
                  <a:pt x="2235549" y="2558999"/>
                </a:cubicBezTo>
                <a:cubicBezTo>
                  <a:pt x="2235549" y="2558999"/>
                  <a:pt x="2235549" y="2558999"/>
                  <a:pt x="2235549" y="329429"/>
                </a:cubicBezTo>
                <a:cubicBezTo>
                  <a:pt x="2235549" y="329429"/>
                  <a:pt x="2235549" y="329429"/>
                  <a:pt x="1842869" y="329429"/>
                </a:cubicBezTo>
                <a:cubicBezTo>
                  <a:pt x="1823104" y="329429"/>
                  <a:pt x="1811244" y="324158"/>
                  <a:pt x="1802020" y="314934"/>
                </a:cubicBezTo>
                <a:cubicBezTo>
                  <a:pt x="1792796" y="307028"/>
                  <a:pt x="1787525" y="295168"/>
                  <a:pt x="1787525" y="275402"/>
                </a:cubicBezTo>
                <a:cubicBezTo>
                  <a:pt x="1787525" y="275402"/>
                  <a:pt x="1787525" y="275402"/>
                  <a:pt x="1787525" y="54027"/>
                </a:cubicBezTo>
                <a:cubicBezTo>
                  <a:pt x="1787525" y="34261"/>
                  <a:pt x="1792796" y="22401"/>
                  <a:pt x="1802020" y="14495"/>
                </a:cubicBezTo>
                <a:cubicBezTo>
                  <a:pt x="1811244" y="5271"/>
                  <a:pt x="1823104" y="0"/>
                  <a:pt x="1842869" y="0"/>
                </a:cubicBezTo>
                <a:close/>
                <a:moveTo>
                  <a:pt x="317544" y="0"/>
                </a:moveTo>
                <a:cubicBezTo>
                  <a:pt x="317544" y="0"/>
                  <a:pt x="317544" y="0"/>
                  <a:pt x="972349" y="0"/>
                </a:cubicBezTo>
                <a:cubicBezTo>
                  <a:pt x="1226630" y="0"/>
                  <a:pt x="1382097" y="57980"/>
                  <a:pt x="1476958" y="179209"/>
                </a:cubicBezTo>
                <a:cubicBezTo>
                  <a:pt x="1615298" y="345241"/>
                  <a:pt x="1619250" y="614055"/>
                  <a:pt x="1619250" y="1025181"/>
                </a:cubicBezTo>
                <a:cubicBezTo>
                  <a:pt x="1619250" y="1025181"/>
                  <a:pt x="1619250" y="1025181"/>
                  <a:pt x="1619250" y="1587845"/>
                </a:cubicBezTo>
                <a:cubicBezTo>
                  <a:pt x="1619250" y="1998971"/>
                  <a:pt x="1615298" y="2267784"/>
                  <a:pt x="1476958" y="2433816"/>
                </a:cubicBezTo>
                <a:cubicBezTo>
                  <a:pt x="1382097" y="2555046"/>
                  <a:pt x="1226630" y="2613025"/>
                  <a:pt x="972349" y="2613025"/>
                </a:cubicBezTo>
                <a:cubicBezTo>
                  <a:pt x="972349" y="2613025"/>
                  <a:pt x="972349" y="2613025"/>
                  <a:pt x="317544" y="2613025"/>
                </a:cubicBezTo>
                <a:cubicBezTo>
                  <a:pt x="297781" y="2613025"/>
                  <a:pt x="285923" y="2607755"/>
                  <a:pt x="278018" y="2598530"/>
                </a:cubicBezTo>
                <a:cubicBezTo>
                  <a:pt x="268795" y="2590624"/>
                  <a:pt x="263525" y="2578765"/>
                  <a:pt x="263525" y="2558999"/>
                </a:cubicBezTo>
                <a:cubicBezTo>
                  <a:pt x="263525" y="2558999"/>
                  <a:pt x="263525" y="2558999"/>
                  <a:pt x="263525" y="54027"/>
                </a:cubicBezTo>
                <a:cubicBezTo>
                  <a:pt x="263525" y="34261"/>
                  <a:pt x="268795" y="22401"/>
                  <a:pt x="278018" y="14495"/>
                </a:cubicBezTo>
                <a:cubicBezTo>
                  <a:pt x="285923" y="5271"/>
                  <a:pt x="297781" y="0"/>
                  <a:pt x="317544" y="0"/>
                </a:cubicBezTo>
                <a:close/>
                <a:moveTo>
                  <a:pt x="3359213" y="0"/>
                </a:moveTo>
                <a:cubicBezTo>
                  <a:pt x="3359213" y="0"/>
                  <a:pt x="3359213" y="0"/>
                  <a:pt x="3664991" y="0"/>
                </a:cubicBezTo>
                <a:cubicBezTo>
                  <a:pt x="3684762" y="0"/>
                  <a:pt x="3696624" y="5272"/>
                  <a:pt x="3705850" y="14497"/>
                </a:cubicBezTo>
                <a:cubicBezTo>
                  <a:pt x="3715076" y="22405"/>
                  <a:pt x="3720348" y="34266"/>
                  <a:pt x="3720348" y="54035"/>
                </a:cubicBezTo>
                <a:cubicBezTo>
                  <a:pt x="3720348" y="54035"/>
                  <a:pt x="3720348" y="54035"/>
                  <a:pt x="3720348" y="1903062"/>
                </a:cubicBezTo>
                <a:cubicBezTo>
                  <a:pt x="3720348" y="2103384"/>
                  <a:pt x="3738800" y="2214089"/>
                  <a:pt x="3798111" y="2279984"/>
                </a:cubicBezTo>
                <a:cubicBezTo>
                  <a:pt x="3841605" y="2328747"/>
                  <a:pt x="3899597" y="2349833"/>
                  <a:pt x="3976042" y="2349833"/>
                </a:cubicBezTo>
                <a:cubicBezTo>
                  <a:pt x="4060395" y="2349833"/>
                  <a:pt x="4121023" y="2326111"/>
                  <a:pt x="4163200" y="2279984"/>
                </a:cubicBezTo>
                <a:cubicBezTo>
                  <a:pt x="4226464" y="2211453"/>
                  <a:pt x="4240963" y="2096795"/>
                  <a:pt x="4240963" y="1903062"/>
                </a:cubicBezTo>
                <a:cubicBezTo>
                  <a:pt x="4240963" y="1903062"/>
                  <a:pt x="4240963" y="1903062"/>
                  <a:pt x="4240963" y="54035"/>
                </a:cubicBezTo>
                <a:cubicBezTo>
                  <a:pt x="4240963" y="34266"/>
                  <a:pt x="4246235" y="22405"/>
                  <a:pt x="4255461" y="14497"/>
                </a:cubicBezTo>
                <a:cubicBezTo>
                  <a:pt x="4263369" y="5272"/>
                  <a:pt x="4276549" y="0"/>
                  <a:pt x="4295001" y="0"/>
                </a:cubicBezTo>
                <a:cubicBezTo>
                  <a:pt x="4295001" y="0"/>
                  <a:pt x="4295001" y="0"/>
                  <a:pt x="4602098" y="0"/>
                </a:cubicBezTo>
                <a:cubicBezTo>
                  <a:pt x="4621868" y="0"/>
                  <a:pt x="4633730" y="5272"/>
                  <a:pt x="4641638" y="14497"/>
                </a:cubicBezTo>
                <a:cubicBezTo>
                  <a:pt x="4650864" y="22405"/>
                  <a:pt x="4656136" y="34266"/>
                  <a:pt x="4656136" y="54035"/>
                </a:cubicBezTo>
                <a:cubicBezTo>
                  <a:pt x="4656136" y="54035"/>
                  <a:pt x="4656136" y="54035"/>
                  <a:pt x="4656136" y="1904380"/>
                </a:cubicBezTo>
                <a:cubicBezTo>
                  <a:pt x="4656136" y="2153465"/>
                  <a:pt x="4627140" y="2319521"/>
                  <a:pt x="4507201" y="2459220"/>
                </a:cubicBezTo>
                <a:cubicBezTo>
                  <a:pt x="4405714" y="2577832"/>
                  <a:pt x="4239645" y="2646363"/>
                  <a:pt x="3981314" y="2646363"/>
                </a:cubicBezTo>
                <a:cubicBezTo>
                  <a:pt x="3726938" y="2646363"/>
                  <a:pt x="3559550" y="2581786"/>
                  <a:pt x="3447519" y="2459220"/>
                </a:cubicBezTo>
                <a:cubicBezTo>
                  <a:pt x="3340760" y="2341926"/>
                  <a:pt x="3305174" y="2173233"/>
                  <a:pt x="3305174" y="1904380"/>
                </a:cubicBezTo>
                <a:cubicBezTo>
                  <a:pt x="3305174" y="1904380"/>
                  <a:pt x="3305174" y="1904380"/>
                  <a:pt x="3305174" y="54035"/>
                </a:cubicBezTo>
                <a:cubicBezTo>
                  <a:pt x="3305174" y="34266"/>
                  <a:pt x="3310446" y="22405"/>
                  <a:pt x="3318354" y="14497"/>
                </a:cubicBezTo>
                <a:cubicBezTo>
                  <a:pt x="3327580" y="5272"/>
                  <a:pt x="3339442" y="0"/>
                  <a:pt x="3359213" y="0"/>
                </a:cubicBez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Verdana"/>
              <a:ea typeface="Verdana"/>
              <a:cs typeface="Verdana"/>
              <a:sym typeface="Verdana"/>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Front/Pause B">
  <p:cSld name="Front/Pause B">
    <p:bg>
      <p:bgPr>
        <a:solidFill>
          <a:schemeClr val="lt1"/>
        </a:solidFill>
      </p:bgPr>
    </p:bg>
    <p:spTree>
      <p:nvGrpSpPr>
        <p:cNvPr id="133" name="Shape 133"/>
        <p:cNvGrpSpPr/>
        <p:nvPr/>
      </p:nvGrpSpPr>
      <p:grpSpPr>
        <a:xfrm>
          <a:off x="0" y="0"/>
          <a:ext cx="0" cy="0"/>
          <a:chOff x="0" y="0"/>
          <a:chExt cx="0" cy="0"/>
        </a:xfrm>
      </p:grpSpPr>
      <p:sp>
        <p:nvSpPr>
          <p:cNvPr id="134" name="Google Shape;134;p21"/>
          <p:cNvSpPr/>
          <p:nvPr/>
        </p:nvSpPr>
        <p:spPr>
          <a:xfrm>
            <a:off x="0" y="0"/>
            <a:ext cx="9146091" cy="6861600"/>
          </a:xfrm>
          <a:prstGeom prst="rect">
            <a:avLst/>
          </a:prstGeom>
          <a:solidFill>
            <a:schemeClr val="lt1"/>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1600"/>
              <a:buFont typeface="Verdana"/>
              <a:buNone/>
            </a:pPr>
            <a:r>
              <a:t/>
            </a:r>
            <a:endParaRPr b="0" i="0" sz="1600" u="none" cap="none" strike="noStrike">
              <a:solidFill>
                <a:schemeClr val="dk1"/>
              </a:solidFill>
              <a:latin typeface="Arial"/>
              <a:ea typeface="Arial"/>
              <a:cs typeface="Arial"/>
              <a:sym typeface="Arial"/>
            </a:endParaRPr>
          </a:p>
        </p:txBody>
      </p:sp>
      <p:sp>
        <p:nvSpPr>
          <p:cNvPr id="135" name="Google Shape;135;p21"/>
          <p:cNvSpPr txBox="1"/>
          <p:nvPr>
            <p:ph idx="10" type="dt"/>
          </p:nvPr>
        </p:nvSpPr>
        <p:spPr>
          <a:xfrm>
            <a:off x="0" y="6912000"/>
            <a:ext cx="0" cy="0"/>
          </a:xfrm>
          <a:prstGeom prst="rect">
            <a:avLst/>
          </a:prstGeom>
          <a:noFill/>
          <a:ln>
            <a:noFill/>
          </a:ln>
        </p:spPr>
        <p:txBody>
          <a:bodyPr anchorCtr="0" anchor="t" bIns="45700" lIns="91425" spcFirstLastPara="1" rIns="91425" wrap="square" tIns="45700">
            <a:noAutofit/>
          </a:bodyPr>
          <a:lstStyle>
            <a:lvl1pPr lvl="0" marR="0" rtl="0" algn="l">
              <a:spcBef>
                <a:spcPts val="800"/>
              </a:spcBef>
              <a:spcAft>
                <a:spcPts val="0"/>
              </a:spcAft>
              <a:buSzPts val="1400"/>
              <a:buNone/>
              <a:defRPr sz="1600">
                <a:latin typeface="Verdana"/>
                <a:ea typeface="Verdana"/>
                <a:cs typeface="Verdana"/>
                <a:sym typeface="Verdana"/>
              </a:defRPr>
            </a:lvl1pPr>
            <a:lvl2pPr lvl="1" marR="0" rtl="0" algn="l">
              <a:spcBef>
                <a:spcPts val="800"/>
              </a:spcBef>
              <a:spcAft>
                <a:spcPts val="0"/>
              </a:spcAft>
              <a:buSzPts val="1400"/>
              <a:buNone/>
              <a:defRPr b="0" i="0" sz="1600" u="none" cap="none" strike="noStrike">
                <a:solidFill>
                  <a:schemeClr val="dk1"/>
                </a:solidFill>
                <a:latin typeface="Verdana"/>
                <a:ea typeface="Verdana"/>
                <a:cs typeface="Verdana"/>
                <a:sym typeface="Verdana"/>
              </a:defRPr>
            </a:lvl2pPr>
            <a:lvl3pPr lvl="2" marR="0" rtl="0" algn="l">
              <a:spcBef>
                <a:spcPts val="800"/>
              </a:spcBef>
              <a:spcAft>
                <a:spcPts val="0"/>
              </a:spcAft>
              <a:buSzPts val="1400"/>
              <a:buNone/>
              <a:defRPr b="0" i="0" sz="1600" u="none" cap="none" strike="noStrike">
                <a:solidFill>
                  <a:schemeClr val="dk1"/>
                </a:solidFill>
                <a:latin typeface="Verdana"/>
                <a:ea typeface="Verdana"/>
                <a:cs typeface="Verdana"/>
                <a:sym typeface="Verdana"/>
              </a:defRPr>
            </a:lvl3pPr>
            <a:lvl4pPr lvl="3" marR="0" rtl="0" algn="l">
              <a:spcBef>
                <a:spcPts val="800"/>
              </a:spcBef>
              <a:spcAft>
                <a:spcPts val="0"/>
              </a:spcAft>
              <a:buSzPts val="1400"/>
              <a:buNone/>
              <a:defRPr b="0" i="0" sz="1600" u="none" cap="none" strike="noStrike">
                <a:solidFill>
                  <a:schemeClr val="dk1"/>
                </a:solidFill>
                <a:latin typeface="Verdana"/>
                <a:ea typeface="Verdana"/>
                <a:cs typeface="Verdana"/>
                <a:sym typeface="Verdana"/>
              </a:defRPr>
            </a:lvl4pPr>
            <a:lvl5pPr lvl="4" marR="0" rtl="0" algn="l">
              <a:spcBef>
                <a:spcPts val="800"/>
              </a:spcBef>
              <a:spcAft>
                <a:spcPts val="0"/>
              </a:spcAft>
              <a:buSzPts val="1400"/>
              <a:buNone/>
              <a:defRPr b="0" i="0" sz="1600" u="none" cap="none" strike="noStrike">
                <a:solidFill>
                  <a:schemeClr val="dk1"/>
                </a:solidFill>
                <a:latin typeface="Verdana"/>
                <a:ea typeface="Verdana"/>
                <a:cs typeface="Verdana"/>
                <a:sym typeface="Verdana"/>
              </a:defRPr>
            </a:lvl5pPr>
            <a:lvl6pPr lvl="5" marR="0" rtl="0" algn="l">
              <a:spcBef>
                <a:spcPts val="0"/>
              </a:spcBef>
              <a:spcAft>
                <a:spcPts val="0"/>
              </a:spcAft>
              <a:buSzPts val="1400"/>
              <a:buNone/>
              <a:defRPr b="0" i="0" sz="1600" u="none" cap="none" strike="noStrike">
                <a:solidFill>
                  <a:schemeClr val="dk1"/>
                </a:solidFill>
                <a:latin typeface="Verdana"/>
                <a:ea typeface="Verdana"/>
                <a:cs typeface="Verdana"/>
                <a:sym typeface="Verdana"/>
              </a:defRPr>
            </a:lvl6pPr>
            <a:lvl7pPr lvl="6" marR="0" rtl="0" algn="l">
              <a:spcBef>
                <a:spcPts val="0"/>
              </a:spcBef>
              <a:spcAft>
                <a:spcPts val="0"/>
              </a:spcAft>
              <a:buSzPts val="1400"/>
              <a:buNone/>
              <a:defRPr b="0" i="0" sz="1600" u="none" cap="none" strike="noStrike">
                <a:solidFill>
                  <a:schemeClr val="dk1"/>
                </a:solidFill>
                <a:latin typeface="Verdana"/>
                <a:ea typeface="Verdana"/>
                <a:cs typeface="Verdana"/>
                <a:sym typeface="Verdana"/>
              </a:defRPr>
            </a:lvl7pPr>
            <a:lvl8pPr lvl="7" marR="0" rtl="0" algn="l">
              <a:spcBef>
                <a:spcPts val="0"/>
              </a:spcBef>
              <a:spcAft>
                <a:spcPts val="0"/>
              </a:spcAft>
              <a:buSzPts val="1400"/>
              <a:buNone/>
              <a:defRPr b="0" i="0" sz="1600" u="none" cap="none" strike="noStrike">
                <a:solidFill>
                  <a:schemeClr val="dk1"/>
                </a:solidFill>
                <a:latin typeface="Verdana"/>
                <a:ea typeface="Verdana"/>
                <a:cs typeface="Verdana"/>
                <a:sym typeface="Verdana"/>
              </a:defRPr>
            </a:lvl8pPr>
            <a:lvl9pPr lvl="8" marR="0" rtl="0" algn="l">
              <a:spcBef>
                <a:spcPts val="0"/>
              </a:spcBef>
              <a:spcAft>
                <a:spcPts val="0"/>
              </a:spcAft>
              <a:buSzPts val="1400"/>
              <a:buNone/>
              <a:defRPr b="0" i="0" sz="1600" u="none" cap="none" strike="noStrike">
                <a:solidFill>
                  <a:schemeClr val="dk1"/>
                </a:solidFill>
                <a:latin typeface="Verdana"/>
                <a:ea typeface="Verdana"/>
                <a:cs typeface="Verdana"/>
                <a:sym typeface="Verdana"/>
              </a:defRPr>
            </a:lvl9pPr>
          </a:lstStyle>
          <a:p/>
        </p:txBody>
      </p:sp>
      <p:sp>
        <p:nvSpPr>
          <p:cNvPr id="136" name="Google Shape;136;p21"/>
          <p:cNvSpPr txBox="1"/>
          <p:nvPr>
            <p:ph idx="11" type="ftr"/>
          </p:nvPr>
        </p:nvSpPr>
        <p:spPr>
          <a:xfrm>
            <a:off x="0" y="6912000"/>
            <a:ext cx="0" cy="0"/>
          </a:xfrm>
          <a:prstGeom prst="rect">
            <a:avLst/>
          </a:prstGeom>
          <a:noFill/>
          <a:ln>
            <a:noFill/>
          </a:ln>
        </p:spPr>
        <p:txBody>
          <a:bodyPr anchorCtr="0" anchor="t" bIns="0" lIns="0" spcFirstLastPara="1" rIns="0" wrap="square" tIns="0">
            <a:noAutofit/>
          </a:bodyPr>
          <a:lstStyle>
            <a:lvl1pPr lvl="0" algn="l">
              <a:spcBef>
                <a:spcPts val="0"/>
              </a:spcBef>
              <a:spcAft>
                <a:spcPts val="0"/>
              </a:spcAft>
              <a:buSzPts val="1400"/>
              <a:buNone/>
              <a:defRPr/>
            </a:lvl1pPr>
            <a:lvl2pPr lvl="1" algn="l">
              <a:spcBef>
                <a:spcPts val="900"/>
              </a:spcBef>
              <a:spcAft>
                <a:spcPts val="0"/>
              </a:spcAft>
              <a:buSzPts val="1400"/>
              <a:buNone/>
              <a:defRPr/>
            </a:lvl2pPr>
            <a:lvl3pPr lvl="2" algn="l">
              <a:spcBef>
                <a:spcPts val="900"/>
              </a:spcBef>
              <a:spcAft>
                <a:spcPts val="0"/>
              </a:spcAft>
              <a:buSzPts val="1400"/>
              <a:buNone/>
              <a:defRPr/>
            </a:lvl3pPr>
            <a:lvl4pPr lvl="3" algn="l">
              <a:spcBef>
                <a:spcPts val="900"/>
              </a:spcBef>
              <a:spcAft>
                <a:spcPts val="0"/>
              </a:spcAft>
              <a:buSzPts val="1400"/>
              <a:buNone/>
              <a:defRPr/>
            </a:lvl4pPr>
            <a:lvl5pPr lvl="4" algn="l">
              <a:spcBef>
                <a:spcPts val="90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7" name="Google Shape;137;p21"/>
          <p:cNvSpPr txBox="1"/>
          <p:nvPr>
            <p:ph idx="12" type="sldNum"/>
          </p:nvPr>
        </p:nvSpPr>
        <p:spPr>
          <a:xfrm>
            <a:off x="0" y="6912000"/>
            <a:ext cx="0" cy="0"/>
          </a:xfrm>
          <a:prstGeom prst="rect">
            <a:avLst/>
          </a:prstGeom>
          <a:noFill/>
          <a:ln>
            <a:noFill/>
          </a:ln>
        </p:spPr>
        <p:txBody>
          <a:bodyPr anchorCtr="0" anchor="ctr" bIns="0" lIns="0" spcFirstLastPara="1" rIns="0" wrap="square" tIns="0">
            <a:noAutofit/>
          </a:bodyPr>
          <a:lstStyle>
            <a:lvl1pPr indent="0" lvl="0" marL="0" algn="l">
              <a:spcBef>
                <a:spcPts val="0"/>
              </a:spcBef>
              <a:spcAft>
                <a:spcPts val="0"/>
              </a:spcAft>
              <a:buNone/>
              <a:defRPr b="1" sz="700">
                <a:latin typeface="Arial"/>
                <a:ea typeface="Arial"/>
                <a:cs typeface="Arial"/>
                <a:sym typeface="Arial"/>
              </a:defRPr>
            </a:lvl1pPr>
            <a:lvl2pPr indent="0" lvl="1" marL="0" algn="l">
              <a:spcBef>
                <a:spcPts val="0"/>
              </a:spcBef>
              <a:spcAft>
                <a:spcPts val="0"/>
              </a:spcAft>
              <a:buNone/>
              <a:defRPr b="1" sz="700">
                <a:latin typeface="Arial"/>
                <a:ea typeface="Arial"/>
                <a:cs typeface="Arial"/>
                <a:sym typeface="Arial"/>
              </a:defRPr>
            </a:lvl2pPr>
            <a:lvl3pPr indent="0" lvl="2" marL="0" algn="l">
              <a:spcBef>
                <a:spcPts val="0"/>
              </a:spcBef>
              <a:spcAft>
                <a:spcPts val="0"/>
              </a:spcAft>
              <a:buNone/>
              <a:defRPr b="1" sz="700">
                <a:latin typeface="Arial"/>
                <a:ea typeface="Arial"/>
                <a:cs typeface="Arial"/>
                <a:sym typeface="Arial"/>
              </a:defRPr>
            </a:lvl3pPr>
            <a:lvl4pPr indent="0" lvl="3" marL="0" algn="l">
              <a:spcBef>
                <a:spcPts val="0"/>
              </a:spcBef>
              <a:spcAft>
                <a:spcPts val="0"/>
              </a:spcAft>
              <a:buNone/>
              <a:defRPr b="1" sz="700">
                <a:latin typeface="Arial"/>
                <a:ea typeface="Arial"/>
                <a:cs typeface="Arial"/>
                <a:sym typeface="Arial"/>
              </a:defRPr>
            </a:lvl4pPr>
            <a:lvl5pPr indent="0" lvl="4" marL="0" algn="l">
              <a:spcBef>
                <a:spcPts val="0"/>
              </a:spcBef>
              <a:spcAft>
                <a:spcPts val="0"/>
              </a:spcAft>
              <a:buNone/>
              <a:defRPr b="1" sz="700">
                <a:latin typeface="Arial"/>
                <a:ea typeface="Arial"/>
                <a:cs typeface="Arial"/>
                <a:sym typeface="Arial"/>
              </a:defRPr>
            </a:lvl5pPr>
            <a:lvl6pPr indent="0" lvl="5" marL="0" algn="l">
              <a:spcBef>
                <a:spcPts val="0"/>
              </a:spcBef>
              <a:spcAft>
                <a:spcPts val="0"/>
              </a:spcAft>
              <a:buNone/>
              <a:defRPr b="1" sz="700">
                <a:latin typeface="Arial"/>
                <a:ea typeface="Arial"/>
                <a:cs typeface="Arial"/>
                <a:sym typeface="Arial"/>
              </a:defRPr>
            </a:lvl6pPr>
            <a:lvl7pPr indent="0" lvl="6" marL="0" algn="l">
              <a:spcBef>
                <a:spcPts val="0"/>
              </a:spcBef>
              <a:spcAft>
                <a:spcPts val="0"/>
              </a:spcAft>
              <a:buNone/>
              <a:defRPr b="1" sz="700">
                <a:latin typeface="Arial"/>
                <a:ea typeface="Arial"/>
                <a:cs typeface="Arial"/>
                <a:sym typeface="Arial"/>
              </a:defRPr>
            </a:lvl7pPr>
            <a:lvl8pPr indent="0" lvl="7" marL="0" algn="l">
              <a:spcBef>
                <a:spcPts val="0"/>
              </a:spcBef>
              <a:spcAft>
                <a:spcPts val="0"/>
              </a:spcAft>
              <a:buNone/>
              <a:defRPr b="1" sz="700">
                <a:latin typeface="Arial"/>
                <a:ea typeface="Arial"/>
                <a:cs typeface="Arial"/>
                <a:sym typeface="Arial"/>
              </a:defRPr>
            </a:lvl8pPr>
            <a:lvl9pPr indent="0" lvl="8" marL="0" algn="l">
              <a:spcBef>
                <a:spcPts val="0"/>
              </a:spcBef>
              <a:spcAft>
                <a:spcPts val="0"/>
              </a:spcAft>
              <a:buNone/>
              <a:defRPr b="1" sz="700">
                <a:latin typeface="Arial"/>
                <a:ea typeface="Arial"/>
                <a:cs typeface="Arial"/>
                <a:sym typeface="Arial"/>
              </a:defRPr>
            </a:lvl9pPr>
          </a:lstStyle>
          <a:p>
            <a:pPr indent="0" lvl="0" marL="0" rtl="0" algn="l">
              <a:spcBef>
                <a:spcPts val="0"/>
              </a:spcBef>
              <a:spcAft>
                <a:spcPts val="0"/>
              </a:spcAft>
              <a:buNone/>
            </a:pPr>
            <a:fld id="{00000000-1234-1234-1234-123412341234}" type="slidenum">
              <a:rPr lang="en-US"/>
              <a:t>‹#›</a:t>
            </a:fld>
            <a:endParaRPr/>
          </a:p>
        </p:txBody>
      </p:sp>
      <p:sp>
        <p:nvSpPr>
          <p:cNvPr id="138" name="Google Shape;138;p21"/>
          <p:cNvSpPr/>
          <p:nvPr/>
        </p:nvSpPr>
        <p:spPr>
          <a:xfrm>
            <a:off x="0" y="6541200"/>
            <a:ext cx="9146091" cy="316800"/>
          </a:xfrm>
          <a:prstGeom prst="rect">
            <a:avLst/>
          </a:prstGeom>
          <a:solidFill>
            <a:srgbClr val="008737"/>
          </a:solidFill>
          <a:ln>
            <a:noFill/>
          </a:ln>
        </p:spPr>
        <p:txBody>
          <a:bodyPr anchorCtr="0" anchor="ctr" bIns="46800" lIns="90000" spcFirstLastPara="1" rIns="90000" wrap="square" tIns="46800">
            <a:noAutofit/>
          </a:bodyPr>
          <a:lstStyle/>
          <a:p>
            <a:pPr indent="0" lvl="0" marL="0" marR="0" rtl="0" algn="ctr">
              <a:lnSpc>
                <a:spcPct val="100000"/>
              </a:lnSpc>
              <a:spcBef>
                <a:spcPts val="0"/>
              </a:spcBef>
              <a:spcAft>
                <a:spcPts val="0"/>
              </a:spcAft>
              <a:buClr>
                <a:schemeClr val="dk1"/>
              </a:buClr>
              <a:buSzPts val="1600"/>
              <a:buFont typeface="Verdana"/>
              <a:buNone/>
            </a:pPr>
            <a:r>
              <a:t/>
            </a:r>
            <a:endParaRPr b="0" i="0" sz="1600" u="none" cap="none" strike="noStrike">
              <a:solidFill>
                <a:srgbClr val="FFFFFF"/>
              </a:solidFill>
              <a:latin typeface="Arial"/>
              <a:ea typeface="Arial"/>
              <a:cs typeface="Arial"/>
              <a:sym typeface="Arial"/>
            </a:endParaRPr>
          </a:p>
        </p:txBody>
      </p:sp>
      <p:sp>
        <p:nvSpPr>
          <p:cNvPr id="139" name="Google Shape;139;p21"/>
          <p:cNvSpPr/>
          <p:nvPr/>
        </p:nvSpPr>
        <p:spPr>
          <a:xfrm>
            <a:off x="0" y="0"/>
            <a:ext cx="9146091" cy="50400"/>
          </a:xfrm>
          <a:prstGeom prst="rect">
            <a:avLst/>
          </a:prstGeom>
          <a:solidFill>
            <a:srgbClr val="008737"/>
          </a:solidFill>
          <a:ln>
            <a:noFill/>
          </a:ln>
        </p:spPr>
        <p:txBody>
          <a:bodyPr anchorCtr="0" anchor="ctr" bIns="46800" lIns="90000" spcFirstLastPara="1" rIns="90000" wrap="square" tIns="46800">
            <a:noAutofit/>
          </a:bodyPr>
          <a:lstStyle/>
          <a:p>
            <a:pPr indent="0" lvl="0" marL="0" marR="0" rtl="0" algn="ctr">
              <a:lnSpc>
                <a:spcPct val="100000"/>
              </a:lnSpc>
              <a:spcBef>
                <a:spcPts val="0"/>
              </a:spcBef>
              <a:spcAft>
                <a:spcPts val="0"/>
              </a:spcAft>
              <a:buClr>
                <a:schemeClr val="dk1"/>
              </a:buClr>
              <a:buSzPts val="1600"/>
              <a:buFont typeface="Verdana"/>
              <a:buNone/>
            </a:pPr>
            <a:r>
              <a:t/>
            </a:r>
            <a:endParaRPr b="0" i="0" sz="1600" u="none" cap="none" strike="noStrike">
              <a:solidFill>
                <a:srgbClr val="FFFFFF"/>
              </a:solidFill>
              <a:latin typeface="Arial"/>
              <a:ea typeface="Arial"/>
              <a:cs typeface="Arial"/>
              <a:sym typeface="Arial"/>
            </a:endParaRPr>
          </a:p>
        </p:txBody>
      </p:sp>
      <p:sp>
        <p:nvSpPr>
          <p:cNvPr id="140" name="Google Shape;140;p21"/>
          <p:cNvSpPr/>
          <p:nvPr/>
        </p:nvSpPr>
        <p:spPr>
          <a:xfrm>
            <a:off x="3377839" y="1651373"/>
            <a:ext cx="2388323" cy="3483354"/>
          </a:xfrm>
          <a:custGeom>
            <a:rect b="b" l="l" r="r" t="t"/>
            <a:pathLst>
              <a:path extrusionOk="0" h="7196138" w="4933949">
                <a:moveTo>
                  <a:pt x="1050029" y="6094413"/>
                </a:moveTo>
                <a:cubicBezTo>
                  <a:pt x="2409664" y="6623557"/>
                  <a:pt x="2524285" y="6623557"/>
                  <a:pt x="3883920" y="6094413"/>
                </a:cubicBezTo>
                <a:cubicBezTo>
                  <a:pt x="3883920" y="6094413"/>
                  <a:pt x="3883920" y="6094413"/>
                  <a:pt x="4933949" y="6645934"/>
                </a:cubicBezTo>
                <a:cubicBezTo>
                  <a:pt x="4933949" y="6645934"/>
                  <a:pt x="4933949" y="6645934"/>
                  <a:pt x="3883920" y="7196138"/>
                </a:cubicBezTo>
                <a:cubicBezTo>
                  <a:pt x="2524285" y="6668311"/>
                  <a:pt x="2409664" y="6668311"/>
                  <a:pt x="1050029" y="7196138"/>
                </a:cubicBezTo>
                <a:cubicBezTo>
                  <a:pt x="1050029" y="7196138"/>
                  <a:pt x="1050029" y="7196138"/>
                  <a:pt x="0" y="6645934"/>
                </a:cubicBezTo>
                <a:cubicBezTo>
                  <a:pt x="0" y="6645934"/>
                  <a:pt x="0" y="6645934"/>
                  <a:pt x="1050029" y="6094413"/>
                </a:cubicBezTo>
                <a:close/>
                <a:moveTo>
                  <a:pt x="1050029" y="4730750"/>
                </a:moveTo>
                <a:cubicBezTo>
                  <a:pt x="2409664" y="5260657"/>
                  <a:pt x="2524285" y="5260657"/>
                  <a:pt x="3883920" y="4730750"/>
                </a:cubicBezTo>
                <a:cubicBezTo>
                  <a:pt x="3883920" y="4730750"/>
                  <a:pt x="3883920" y="4730750"/>
                  <a:pt x="4933949" y="5283066"/>
                </a:cubicBezTo>
                <a:cubicBezTo>
                  <a:pt x="4933949" y="5283066"/>
                  <a:pt x="4933949" y="5283066"/>
                  <a:pt x="3883920" y="5834063"/>
                </a:cubicBezTo>
                <a:cubicBezTo>
                  <a:pt x="2524285" y="5305475"/>
                  <a:pt x="2409664" y="5305475"/>
                  <a:pt x="1050029" y="5834063"/>
                </a:cubicBezTo>
                <a:cubicBezTo>
                  <a:pt x="1050029" y="5834063"/>
                  <a:pt x="1050029" y="5834063"/>
                  <a:pt x="0" y="5283066"/>
                </a:cubicBezTo>
                <a:cubicBezTo>
                  <a:pt x="0" y="5283066"/>
                  <a:pt x="0" y="5283066"/>
                  <a:pt x="1050029" y="4730750"/>
                </a:cubicBezTo>
                <a:close/>
                <a:moveTo>
                  <a:pt x="1050029" y="3368675"/>
                </a:moveTo>
                <a:cubicBezTo>
                  <a:pt x="2409664" y="3898582"/>
                  <a:pt x="2524285" y="3898582"/>
                  <a:pt x="3883920" y="3368675"/>
                </a:cubicBezTo>
                <a:cubicBezTo>
                  <a:pt x="3883920" y="3368675"/>
                  <a:pt x="3883920" y="3368675"/>
                  <a:pt x="4933949" y="3920991"/>
                </a:cubicBezTo>
                <a:cubicBezTo>
                  <a:pt x="4933949" y="3920991"/>
                  <a:pt x="4933949" y="3920991"/>
                  <a:pt x="3883920" y="4471988"/>
                </a:cubicBezTo>
                <a:cubicBezTo>
                  <a:pt x="2524285" y="3943400"/>
                  <a:pt x="2409664" y="3943400"/>
                  <a:pt x="1050029" y="4471988"/>
                </a:cubicBezTo>
                <a:cubicBezTo>
                  <a:pt x="1050029" y="4471988"/>
                  <a:pt x="1050029" y="4471988"/>
                  <a:pt x="0" y="3920991"/>
                </a:cubicBezTo>
                <a:cubicBezTo>
                  <a:pt x="0" y="3920991"/>
                  <a:pt x="0" y="3920991"/>
                  <a:pt x="1050029" y="3368675"/>
                </a:cubicBezTo>
                <a:close/>
                <a:moveTo>
                  <a:pt x="678543" y="305710"/>
                </a:moveTo>
                <a:lnTo>
                  <a:pt x="678543" y="2307316"/>
                </a:lnTo>
                <a:cubicBezTo>
                  <a:pt x="678543" y="2307316"/>
                  <a:pt x="678543" y="2307316"/>
                  <a:pt x="909109" y="2307316"/>
                </a:cubicBezTo>
                <a:cubicBezTo>
                  <a:pt x="1011875" y="2307316"/>
                  <a:pt x="1072481" y="2291503"/>
                  <a:pt x="1119911" y="2234842"/>
                </a:cubicBezTo>
                <a:cubicBezTo>
                  <a:pt x="1192375" y="2147873"/>
                  <a:pt x="1198962" y="1971299"/>
                  <a:pt x="1198962" y="1615517"/>
                </a:cubicBezTo>
                <a:cubicBezTo>
                  <a:pt x="1198962" y="1615517"/>
                  <a:pt x="1198962" y="1615517"/>
                  <a:pt x="1198962" y="996191"/>
                </a:cubicBezTo>
                <a:cubicBezTo>
                  <a:pt x="1198962" y="641727"/>
                  <a:pt x="1192375" y="465153"/>
                  <a:pt x="1119911" y="378184"/>
                </a:cubicBezTo>
                <a:cubicBezTo>
                  <a:pt x="1072481" y="321522"/>
                  <a:pt x="1011875" y="305710"/>
                  <a:pt x="909109" y="305710"/>
                </a:cubicBezTo>
                <a:cubicBezTo>
                  <a:pt x="909109" y="305710"/>
                  <a:pt x="909109" y="305710"/>
                  <a:pt x="678543" y="305710"/>
                </a:cubicBezTo>
                <a:close/>
                <a:moveTo>
                  <a:pt x="1842869" y="0"/>
                </a:moveTo>
                <a:cubicBezTo>
                  <a:pt x="1842869" y="0"/>
                  <a:pt x="1842869" y="0"/>
                  <a:pt x="3073618" y="0"/>
                </a:cubicBezTo>
                <a:cubicBezTo>
                  <a:pt x="3093384" y="0"/>
                  <a:pt x="3105243" y="5271"/>
                  <a:pt x="3114467" y="14495"/>
                </a:cubicBezTo>
                <a:cubicBezTo>
                  <a:pt x="3122374" y="22401"/>
                  <a:pt x="3128962" y="34261"/>
                  <a:pt x="3128962" y="54027"/>
                </a:cubicBezTo>
                <a:cubicBezTo>
                  <a:pt x="3128962" y="54027"/>
                  <a:pt x="3128962" y="54027"/>
                  <a:pt x="3128962" y="275402"/>
                </a:cubicBezTo>
                <a:cubicBezTo>
                  <a:pt x="3128962" y="295168"/>
                  <a:pt x="3122374" y="307028"/>
                  <a:pt x="3114467" y="314934"/>
                </a:cubicBezTo>
                <a:cubicBezTo>
                  <a:pt x="3105243" y="324158"/>
                  <a:pt x="3093384" y="329429"/>
                  <a:pt x="3073618" y="329429"/>
                </a:cubicBezTo>
                <a:cubicBezTo>
                  <a:pt x="3073618" y="329429"/>
                  <a:pt x="3073618" y="329429"/>
                  <a:pt x="2679620" y="329429"/>
                </a:cubicBezTo>
                <a:cubicBezTo>
                  <a:pt x="2679620" y="329429"/>
                  <a:pt x="2679620" y="329429"/>
                  <a:pt x="2679620" y="2558999"/>
                </a:cubicBezTo>
                <a:cubicBezTo>
                  <a:pt x="2679620" y="2578765"/>
                  <a:pt x="2674349" y="2590624"/>
                  <a:pt x="2665125" y="2598530"/>
                </a:cubicBezTo>
                <a:cubicBezTo>
                  <a:pt x="2657219" y="2607755"/>
                  <a:pt x="2645360" y="2613025"/>
                  <a:pt x="2625594" y="2613025"/>
                </a:cubicBezTo>
                <a:cubicBezTo>
                  <a:pt x="2625594" y="2613025"/>
                  <a:pt x="2625594" y="2613025"/>
                  <a:pt x="2290893" y="2613025"/>
                </a:cubicBezTo>
                <a:cubicBezTo>
                  <a:pt x="2271128" y="2613025"/>
                  <a:pt x="2259268" y="2607755"/>
                  <a:pt x="2250044" y="2598530"/>
                </a:cubicBezTo>
                <a:cubicBezTo>
                  <a:pt x="2240820" y="2590624"/>
                  <a:pt x="2235549" y="2578765"/>
                  <a:pt x="2235549" y="2558999"/>
                </a:cubicBezTo>
                <a:cubicBezTo>
                  <a:pt x="2235549" y="2558999"/>
                  <a:pt x="2235549" y="2558999"/>
                  <a:pt x="2235549" y="329429"/>
                </a:cubicBezTo>
                <a:cubicBezTo>
                  <a:pt x="2235549" y="329429"/>
                  <a:pt x="2235549" y="329429"/>
                  <a:pt x="1842869" y="329429"/>
                </a:cubicBezTo>
                <a:cubicBezTo>
                  <a:pt x="1823104" y="329429"/>
                  <a:pt x="1811244" y="324158"/>
                  <a:pt x="1802020" y="314934"/>
                </a:cubicBezTo>
                <a:cubicBezTo>
                  <a:pt x="1792796" y="307028"/>
                  <a:pt x="1787525" y="295168"/>
                  <a:pt x="1787525" y="275402"/>
                </a:cubicBezTo>
                <a:cubicBezTo>
                  <a:pt x="1787525" y="275402"/>
                  <a:pt x="1787525" y="275402"/>
                  <a:pt x="1787525" y="54027"/>
                </a:cubicBezTo>
                <a:cubicBezTo>
                  <a:pt x="1787525" y="34261"/>
                  <a:pt x="1792796" y="22401"/>
                  <a:pt x="1802020" y="14495"/>
                </a:cubicBezTo>
                <a:cubicBezTo>
                  <a:pt x="1811244" y="5271"/>
                  <a:pt x="1823104" y="0"/>
                  <a:pt x="1842869" y="0"/>
                </a:cubicBezTo>
                <a:close/>
                <a:moveTo>
                  <a:pt x="317544" y="0"/>
                </a:moveTo>
                <a:cubicBezTo>
                  <a:pt x="317544" y="0"/>
                  <a:pt x="317544" y="0"/>
                  <a:pt x="972349" y="0"/>
                </a:cubicBezTo>
                <a:cubicBezTo>
                  <a:pt x="1226630" y="0"/>
                  <a:pt x="1382097" y="57980"/>
                  <a:pt x="1476958" y="179209"/>
                </a:cubicBezTo>
                <a:cubicBezTo>
                  <a:pt x="1615298" y="345241"/>
                  <a:pt x="1619250" y="614055"/>
                  <a:pt x="1619250" y="1025181"/>
                </a:cubicBezTo>
                <a:cubicBezTo>
                  <a:pt x="1619250" y="1025181"/>
                  <a:pt x="1619250" y="1025181"/>
                  <a:pt x="1619250" y="1587845"/>
                </a:cubicBezTo>
                <a:cubicBezTo>
                  <a:pt x="1619250" y="1998971"/>
                  <a:pt x="1615298" y="2267784"/>
                  <a:pt x="1476958" y="2433816"/>
                </a:cubicBezTo>
                <a:cubicBezTo>
                  <a:pt x="1382097" y="2555046"/>
                  <a:pt x="1226630" y="2613025"/>
                  <a:pt x="972349" y="2613025"/>
                </a:cubicBezTo>
                <a:cubicBezTo>
                  <a:pt x="972349" y="2613025"/>
                  <a:pt x="972349" y="2613025"/>
                  <a:pt x="317544" y="2613025"/>
                </a:cubicBezTo>
                <a:cubicBezTo>
                  <a:pt x="297781" y="2613025"/>
                  <a:pt x="285923" y="2607755"/>
                  <a:pt x="278018" y="2598530"/>
                </a:cubicBezTo>
                <a:cubicBezTo>
                  <a:pt x="268795" y="2590624"/>
                  <a:pt x="263525" y="2578765"/>
                  <a:pt x="263525" y="2558999"/>
                </a:cubicBezTo>
                <a:cubicBezTo>
                  <a:pt x="263525" y="2558999"/>
                  <a:pt x="263525" y="2558999"/>
                  <a:pt x="263525" y="54027"/>
                </a:cubicBezTo>
                <a:cubicBezTo>
                  <a:pt x="263525" y="34261"/>
                  <a:pt x="268795" y="22401"/>
                  <a:pt x="278018" y="14495"/>
                </a:cubicBezTo>
                <a:cubicBezTo>
                  <a:pt x="285923" y="5271"/>
                  <a:pt x="297781" y="0"/>
                  <a:pt x="317544" y="0"/>
                </a:cubicBezTo>
                <a:close/>
                <a:moveTo>
                  <a:pt x="3359213" y="0"/>
                </a:moveTo>
                <a:cubicBezTo>
                  <a:pt x="3359213" y="0"/>
                  <a:pt x="3359213" y="0"/>
                  <a:pt x="3664991" y="0"/>
                </a:cubicBezTo>
                <a:cubicBezTo>
                  <a:pt x="3684762" y="0"/>
                  <a:pt x="3696624" y="5272"/>
                  <a:pt x="3705850" y="14497"/>
                </a:cubicBezTo>
                <a:cubicBezTo>
                  <a:pt x="3715076" y="22405"/>
                  <a:pt x="3720348" y="34266"/>
                  <a:pt x="3720348" y="54035"/>
                </a:cubicBezTo>
                <a:cubicBezTo>
                  <a:pt x="3720348" y="54035"/>
                  <a:pt x="3720348" y="54035"/>
                  <a:pt x="3720348" y="1903062"/>
                </a:cubicBezTo>
                <a:cubicBezTo>
                  <a:pt x="3720348" y="2103384"/>
                  <a:pt x="3738800" y="2214089"/>
                  <a:pt x="3798111" y="2279984"/>
                </a:cubicBezTo>
                <a:cubicBezTo>
                  <a:pt x="3841605" y="2328747"/>
                  <a:pt x="3899597" y="2349833"/>
                  <a:pt x="3976042" y="2349833"/>
                </a:cubicBezTo>
                <a:cubicBezTo>
                  <a:pt x="4060395" y="2349833"/>
                  <a:pt x="4121023" y="2326111"/>
                  <a:pt x="4163200" y="2279984"/>
                </a:cubicBezTo>
                <a:cubicBezTo>
                  <a:pt x="4226464" y="2211453"/>
                  <a:pt x="4240963" y="2096795"/>
                  <a:pt x="4240963" y="1903062"/>
                </a:cubicBezTo>
                <a:cubicBezTo>
                  <a:pt x="4240963" y="1903062"/>
                  <a:pt x="4240963" y="1903062"/>
                  <a:pt x="4240963" y="54035"/>
                </a:cubicBezTo>
                <a:cubicBezTo>
                  <a:pt x="4240963" y="34266"/>
                  <a:pt x="4246235" y="22405"/>
                  <a:pt x="4255461" y="14497"/>
                </a:cubicBezTo>
                <a:cubicBezTo>
                  <a:pt x="4263369" y="5272"/>
                  <a:pt x="4276549" y="0"/>
                  <a:pt x="4295001" y="0"/>
                </a:cubicBezTo>
                <a:cubicBezTo>
                  <a:pt x="4295001" y="0"/>
                  <a:pt x="4295001" y="0"/>
                  <a:pt x="4602098" y="0"/>
                </a:cubicBezTo>
                <a:cubicBezTo>
                  <a:pt x="4621868" y="0"/>
                  <a:pt x="4633730" y="5272"/>
                  <a:pt x="4641638" y="14497"/>
                </a:cubicBezTo>
                <a:cubicBezTo>
                  <a:pt x="4650864" y="22405"/>
                  <a:pt x="4656136" y="34266"/>
                  <a:pt x="4656136" y="54035"/>
                </a:cubicBezTo>
                <a:cubicBezTo>
                  <a:pt x="4656136" y="54035"/>
                  <a:pt x="4656136" y="54035"/>
                  <a:pt x="4656136" y="1904380"/>
                </a:cubicBezTo>
                <a:cubicBezTo>
                  <a:pt x="4656136" y="2153465"/>
                  <a:pt x="4627140" y="2319521"/>
                  <a:pt x="4507201" y="2459220"/>
                </a:cubicBezTo>
                <a:cubicBezTo>
                  <a:pt x="4405714" y="2577832"/>
                  <a:pt x="4239645" y="2646363"/>
                  <a:pt x="3981314" y="2646363"/>
                </a:cubicBezTo>
                <a:cubicBezTo>
                  <a:pt x="3726938" y="2646363"/>
                  <a:pt x="3559550" y="2581786"/>
                  <a:pt x="3447519" y="2459220"/>
                </a:cubicBezTo>
                <a:cubicBezTo>
                  <a:pt x="3340760" y="2341926"/>
                  <a:pt x="3305174" y="2173233"/>
                  <a:pt x="3305174" y="1904380"/>
                </a:cubicBezTo>
                <a:cubicBezTo>
                  <a:pt x="3305174" y="1904380"/>
                  <a:pt x="3305174" y="1904380"/>
                  <a:pt x="3305174" y="54035"/>
                </a:cubicBezTo>
                <a:cubicBezTo>
                  <a:pt x="3305174" y="34266"/>
                  <a:pt x="3310446" y="22405"/>
                  <a:pt x="3318354" y="14497"/>
                </a:cubicBezTo>
                <a:cubicBezTo>
                  <a:pt x="3327580" y="5272"/>
                  <a:pt x="3339442" y="0"/>
                  <a:pt x="3359213" y="0"/>
                </a:cubicBezTo>
                <a:close/>
              </a:path>
            </a:pathLst>
          </a:custGeom>
          <a:solidFill>
            <a:srgbClr val="008737"/>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Verdana"/>
              <a:ea typeface="Verdana"/>
              <a:cs typeface="Verdana"/>
              <a:sym typeface="Verdan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Diapositiva índice" type="blank">
  <p:cSld name="BLANK">
    <p:spTree>
      <p:nvGrpSpPr>
        <p:cNvPr id="22" name="Shape 22"/>
        <p:cNvGrpSpPr/>
        <p:nvPr/>
      </p:nvGrpSpPr>
      <p:grpSpPr>
        <a:xfrm>
          <a:off x="0" y="0"/>
          <a:ext cx="0" cy="0"/>
          <a:chOff x="0" y="0"/>
          <a:chExt cx="0" cy="0"/>
        </a:xfrm>
      </p:grpSpPr>
      <p:sp>
        <p:nvSpPr>
          <p:cNvPr id="23" name="Google Shape;23;p3"/>
          <p:cNvSpPr/>
          <p:nvPr/>
        </p:nvSpPr>
        <p:spPr>
          <a:xfrm>
            <a:off x="0" y="0"/>
            <a:ext cx="9144000" cy="188913"/>
          </a:xfrm>
          <a:prstGeom prst="rect">
            <a:avLst/>
          </a:prstGeom>
          <a:gradFill>
            <a:gsLst>
              <a:gs pos="0">
                <a:srgbClr val="00ABC4">
                  <a:alpha val="82745"/>
                </a:srgbClr>
              </a:gs>
              <a:gs pos="35000">
                <a:srgbClr val="00ABC4">
                  <a:alpha val="82745"/>
                </a:srgbClr>
              </a:gs>
              <a:gs pos="50000">
                <a:srgbClr val="0070C0"/>
              </a:gs>
              <a:gs pos="100000">
                <a:srgbClr val="002060"/>
              </a:gs>
            </a:gsLst>
            <a:path path="circle">
              <a:fillToRect l="100%" t="100%"/>
            </a:path>
            <a:tileRect b="-100%" r="-10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2400" u="none" cap="none" strike="noStrike">
              <a:solidFill>
                <a:schemeClr val="dk1"/>
              </a:solidFill>
              <a:latin typeface="Times"/>
              <a:ea typeface="Times"/>
              <a:cs typeface="Times"/>
              <a:sym typeface="Times"/>
            </a:endParaRPr>
          </a:p>
        </p:txBody>
      </p:sp>
      <p:cxnSp>
        <p:nvCxnSpPr>
          <p:cNvPr id="24" name="Google Shape;24;p3"/>
          <p:cNvCxnSpPr/>
          <p:nvPr/>
        </p:nvCxnSpPr>
        <p:spPr>
          <a:xfrm>
            <a:off x="683568" y="836613"/>
            <a:ext cx="8460432" cy="0"/>
          </a:xfrm>
          <a:prstGeom prst="straightConnector1">
            <a:avLst/>
          </a:prstGeom>
          <a:noFill/>
          <a:ln cap="flat" cmpd="sng" w="28575">
            <a:solidFill>
              <a:srgbClr val="00ABC4"/>
            </a:solidFill>
            <a:prstDash val="solid"/>
            <a:round/>
            <a:headEnd len="med" w="med" type="none"/>
            <a:tailEnd len="med" w="med" type="none"/>
          </a:ln>
        </p:spPr>
      </p:cxn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49" name="Shape 149"/>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150" name="Shape 150"/>
        <p:cNvGrpSpPr/>
        <p:nvPr/>
      </p:nvGrpSpPr>
      <p:grpSpPr>
        <a:xfrm>
          <a:off x="0" y="0"/>
          <a:ext cx="0" cy="0"/>
          <a:chOff x="0" y="0"/>
          <a:chExt cx="0" cy="0"/>
        </a:xfrm>
      </p:grpSpPr>
      <p:sp>
        <p:nvSpPr>
          <p:cNvPr id="151" name="Google Shape;151;p24"/>
          <p:cNvSpPr txBox="1"/>
          <p:nvPr>
            <p:ph type="ctrTitle"/>
          </p:nvPr>
        </p:nvSpPr>
        <p:spPr>
          <a:xfrm>
            <a:off x="685800" y="2130425"/>
            <a:ext cx="7772400" cy="1470000"/>
          </a:xfrm>
          <a:prstGeom prst="rect">
            <a:avLst/>
          </a:prstGeom>
          <a:noFill/>
          <a:ln>
            <a:noFill/>
          </a:ln>
        </p:spPr>
        <p:txBody>
          <a:bodyPr anchorCtr="0" anchor="ctr" bIns="46800" lIns="90000" spcFirstLastPara="1" rIns="90000" wrap="square" tIns="46800">
            <a:noAutofit/>
          </a:bodyPr>
          <a:lstStyle>
            <a:lvl1pPr lvl="0" rtl="0" algn="ctr">
              <a:spcBef>
                <a:spcPts val="0"/>
              </a:spcBef>
              <a:spcAft>
                <a:spcPts val="0"/>
              </a:spcAft>
              <a:buSzPts val="1400"/>
              <a:buNone/>
              <a:defRPr/>
            </a:lvl1pPr>
            <a:lvl2pPr lvl="1" rtl="0" algn="ctr">
              <a:spcBef>
                <a:spcPts val="0"/>
              </a:spcBef>
              <a:spcAft>
                <a:spcPts val="0"/>
              </a:spcAft>
              <a:buSzPts val="1400"/>
              <a:buNone/>
              <a:defRPr/>
            </a:lvl2pPr>
            <a:lvl3pPr lvl="2" rtl="0" algn="ctr">
              <a:spcBef>
                <a:spcPts val="0"/>
              </a:spcBef>
              <a:spcAft>
                <a:spcPts val="0"/>
              </a:spcAft>
              <a:buSzPts val="1400"/>
              <a:buNone/>
              <a:defRPr/>
            </a:lvl3pPr>
            <a:lvl4pPr lvl="3" rtl="0" algn="ctr">
              <a:spcBef>
                <a:spcPts val="0"/>
              </a:spcBef>
              <a:spcAft>
                <a:spcPts val="0"/>
              </a:spcAft>
              <a:buSzPts val="1400"/>
              <a:buNone/>
              <a:defRPr/>
            </a:lvl4pPr>
            <a:lvl5pPr lvl="4" rtl="0" algn="ctr">
              <a:spcBef>
                <a:spcPts val="0"/>
              </a:spcBef>
              <a:spcAft>
                <a:spcPts val="0"/>
              </a:spcAft>
              <a:buSzPts val="1400"/>
              <a:buNone/>
              <a:defRPr/>
            </a:lvl5pPr>
            <a:lvl6pPr lvl="5" rtl="0" algn="ctr">
              <a:spcBef>
                <a:spcPts val="0"/>
              </a:spcBef>
              <a:spcAft>
                <a:spcPts val="0"/>
              </a:spcAft>
              <a:buSzPts val="1400"/>
              <a:buNone/>
              <a:defRPr/>
            </a:lvl6pPr>
            <a:lvl7pPr lvl="6" rtl="0" algn="ctr">
              <a:spcBef>
                <a:spcPts val="0"/>
              </a:spcBef>
              <a:spcAft>
                <a:spcPts val="0"/>
              </a:spcAft>
              <a:buSzPts val="1400"/>
              <a:buNone/>
              <a:defRPr/>
            </a:lvl7pPr>
            <a:lvl8pPr lvl="7" rtl="0" algn="ctr">
              <a:spcBef>
                <a:spcPts val="0"/>
              </a:spcBef>
              <a:spcAft>
                <a:spcPts val="0"/>
              </a:spcAft>
              <a:buSzPts val="1400"/>
              <a:buNone/>
              <a:defRPr/>
            </a:lvl8pPr>
            <a:lvl9pPr lvl="8" rtl="0" algn="ctr">
              <a:spcBef>
                <a:spcPts val="0"/>
              </a:spcBef>
              <a:spcAft>
                <a:spcPts val="0"/>
              </a:spcAft>
              <a:buSzPts val="1400"/>
              <a:buNone/>
              <a:defRPr/>
            </a:lvl9pPr>
          </a:lstStyle>
          <a:p/>
        </p:txBody>
      </p:sp>
      <p:sp>
        <p:nvSpPr>
          <p:cNvPr id="152" name="Google Shape;152;p24"/>
          <p:cNvSpPr txBox="1"/>
          <p:nvPr>
            <p:ph idx="1" type="subTitle"/>
          </p:nvPr>
        </p:nvSpPr>
        <p:spPr>
          <a:xfrm>
            <a:off x="1371600" y="3886200"/>
            <a:ext cx="6400800" cy="1752600"/>
          </a:xfrm>
          <a:prstGeom prst="rect">
            <a:avLst/>
          </a:prstGeom>
          <a:noFill/>
          <a:ln>
            <a:noFill/>
          </a:ln>
        </p:spPr>
        <p:txBody>
          <a:bodyPr anchorCtr="0" anchor="t" bIns="46800" lIns="90000" spcFirstLastPara="1" rIns="90000" wrap="square" tIns="46800">
            <a:noAutofit/>
          </a:bodyPr>
          <a:lstStyle>
            <a:lvl1pPr lvl="0" rtl="0" algn="ctr">
              <a:spcBef>
                <a:spcPts val="800"/>
              </a:spcBef>
              <a:spcAft>
                <a:spcPts val="0"/>
              </a:spcAft>
              <a:buSzPts val="3200"/>
              <a:buNone/>
              <a:defRPr/>
            </a:lvl1pPr>
            <a:lvl2pPr lvl="1" rtl="0" algn="ctr">
              <a:spcBef>
                <a:spcPts val="700"/>
              </a:spcBef>
              <a:spcAft>
                <a:spcPts val="0"/>
              </a:spcAft>
              <a:buSzPts val="2800"/>
              <a:buNone/>
              <a:defRPr/>
            </a:lvl2pPr>
            <a:lvl3pPr lvl="2" rtl="0" algn="ctr">
              <a:spcBef>
                <a:spcPts val="600"/>
              </a:spcBef>
              <a:spcAft>
                <a:spcPts val="0"/>
              </a:spcAft>
              <a:buSzPts val="2400"/>
              <a:buNone/>
              <a:defRPr/>
            </a:lvl3pPr>
            <a:lvl4pPr lvl="3" rtl="0" algn="ctr">
              <a:spcBef>
                <a:spcPts val="500"/>
              </a:spcBef>
              <a:spcAft>
                <a:spcPts val="0"/>
              </a:spcAft>
              <a:buSzPts val="2000"/>
              <a:buNone/>
              <a:defRPr/>
            </a:lvl4pPr>
            <a:lvl5pPr lvl="4" rtl="0" algn="ctr">
              <a:spcBef>
                <a:spcPts val="500"/>
              </a:spcBef>
              <a:spcAft>
                <a:spcPts val="0"/>
              </a:spcAft>
              <a:buSzPts val="2000"/>
              <a:buNone/>
              <a:defRPr/>
            </a:lvl5pPr>
            <a:lvl6pPr lvl="5" rtl="0" algn="ctr">
              <a:spcBef>
                <a:spcPts val="500"/>
              </a:spcBef>
              <a:spcAft>
                <a:spcPts val="0"/>
              </a:spcAft>
              <a:buSzPts val="2000"/>
              <a:buNone/>
              <a:defRPr/>
            </a:lvl6pPr>
            <a:lvl7pPr lvl="6" rtl="0" algn="ctr">
              <a:spcBef>
                <a:spcPts val="500"/>
              </a:spcBef>
              <a:spcAft>
                <a:spcPts val="0"/>
              </a:spcAft>
              <a:buSzPts val="2000"/>
              <a:buNone/>
              <a:defRPr/>
            </a:lvl7pPr>
            <a:lvl8pPr lvl="7" rtl="0" algn="ctr">
              <a:spcBef>
                <a:spcPts val="500"/>
              </a:spcBef>
              <a:spcAft>
                <a:spcPts val="0"/>
              </a:spcAft>
              <a:buSzPts val="2000"/>
              <a:buNone/>
              <a:defRPr/>
            </a:lvl8pPr>
            <a:lvl9pPr lvl="8" rtl="0" algn="ctr">
              <a:spcBef>
                <a:spcPts val="500"/>
              </a:spcBef>
              <a:spcAft>
                <a:spcPts val="0"/>
              </a:spcAft>
              <a:buSzPts val="2000"/>
              <a:buNone/>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153" name="Shape 153"/>
        <p:cNvGrpSpPr/>
        <p:nvPr/>
      </p:nvGrpSpPr>
      <p:grpSpPr>
        <a:xfrm>
          <a:off x="0" y="0"/>
          <a:ext cx="0" cy="0"/>
          <a:chOff x="0" y="0"/>
          <a:chExt cx="0" cy="0"/>
        </a:xfrm>
      </p:grpSpPr>
      <p:sp>
        <p:nvSpPr>
          <p:cNvPr id="154" name="Google Shape;154;p25"/>
          <p:cNvSpPr txBox="1"/>
          <p:nvPr>
            <p:ph type="title"/>
          </p:nvPr>
        </p:nvSpPr>
        <p:spPr>
          <a:xfrm>
            <a:off x="685800" y="609600"/>
            <a:ext cx="7770900" cy="1141500"/>
          </a:xfrm>
          <a:prstGeom prst="rect">
            <a:avLst/>
          </a:prstGeom>
          <a:noFill/>
          <a:ln>
            <a:noFill/>
          </a:ln>
        </p:spPr>
        <p:txBody>
          <a:bodyPr anchorCtr="0" anchor="ctr" bIns="46800" lIns="90000" spcFirstLastPara="1" rIns="90000" wrap="square" tIns="46800">
            <a:noAutofit/>
          </a:bodyPr>
          <a:lstStyle>
            <a:lvl1pPr lvl="0" rtl="0" algn="ctr">
              <a:spcBef>
                <a:spcPts val="0"/>
              </a:spcBef>
              <a:spcAft>
                <a:spcPts val="0"/>
              </a:spcAft>
              <a:buSzPts val="1400"/>
              <a:buNone/>
              <a:defRPr/>
            </a:lvl1pPr>
            <a:lvl2pPr lvl="1" rtl="0" algn="ctr">
              <a:spcBef>
                <a:spcPts val="0"/>
              </a:spcBef>
              <a:spcAft>
                <a:spcPts val="0"/>
              </a:spcAft>
              <a:buSzPts val="1400"/>
              <a:buNone/>
              <a:defRPr/>
            </a:lvl2pPr>
            <a:lvl3pPr lvl="2" rtl="0" algn="ctr">
              <a:spcBef>
                <a:spcPts val="0"/>
              </a:spcBef>
              <a:spcAft>
                <a:spcPts val="0"/>
              </a:spcAft>
              <a:buSzPts val="1400"/>
              <a:buNone/>
              <a:defRPr/>
            </a:lvl3pPr>
            <a:lvl4pPr lvl="3" rtl="0" algn="ctr">
              <a:spcBef>
                <a:spcPts val="0"/>
              </a:spcBef>
              <a:spcAft>
                <a:spcPts val="0"/>
              </a:spcAft>
              <a:buSzPts val="1400"/>
              <a:buNone/>
              <a:defRPr/>
            </a:lvl4pPr>
            <a:lvl5pPr lvl="4" rtl="0" algn="ctr">
              <a:spcBef>
                <a:spcPts val="0"/>
              </a:spcBef>
              <a:spcAft>
                <a:spcPts val="0"/>
              </a:spcAft>
              <a:buSzPts val="1400"/>
              <a:buNone/>
              <a:defRPr/>
            </a:lvl5pPr>
            <a:lvl6pPr lvl="5" rtl="0" algn="ctr">
              <a:spcBef>
                <a:spcPts val="0"/>
              </a:spcBef>
              <a:spcAft>
                <a:spcPts val="0"/>
              </a:spcAft>
              <a:buSzPts val="1400"/>
              <a:buNone/>
              <a:defRPr/>
            </a:lvl6pPr>
            <a:lvl7pPr lvl="6" rtl="0" algn="ctr">
              <a:spcBef>
                <a:spcPts val="0"/>
              </a:spcBef>
              <a:spcAft>
                <a:spcPts val="0"/>
              </a:spcAft>
              <a:buSzPts val="1400"/>
              <a:buNone/>
              <a:defRPr/>
            </a:lvl7pPr>
            <a:lvl8pPr lvl="7" rtl="0" algn="ctr">
              <a:spcBef>
                <a:spcPts val="0"/>
              </a:spcBef>
              <a:spcAft>
                <a:spcPts val="0"/>
              </a:spcAft>
              <a:buSzPts val="1400"/>
              <a:buNone/>
              <a:defRPr/>
            </a:lvl8pPr>
            <a:lvl9pPr lvl="8" rtl="0" algn="ctr">
              <a:spcBef>
                <a:spcPts val="0"/>
              </a:spcBef>
              <a:spcAft>
                <a:spcPts val="0"/>
              </a:spcAft>
              <a:buSzPts val="1400"/>
              <a:buNone/>
              <a:defRPr/>
            </a:lvl9pPr>
          </a:lstStyle>
          <a:p/>
        </p:txBody>
      </p:sp>
      <p:sp>
        <p:nvSpPr>
          <p:cNvPr id="155" name="Google Shape;155;p25"/>
          <p:cNvSpPr txBox="1"/>
          <p:nvPr>
            <p:ph idx="1" type="body"/>
          </p:nvPr>
        </p:nvSpPr>
        <p:spPr>
          <a:xfrm>
            <a:off x="685800" y="1981200"/>
            <a:ext cx="7770900" cy="4113300"/>
          </a:xfrm>
          <a:prstGeom prst="rect">
            <a:avLst/>
          </a:prstGeom>
          <a:noFill/>
          <a:ln>
            <a:noFill/>
          </a:ln>
        </p:spPr>
        <p:txBody>
          <a:bodyPr anchorCtr="0" anchor="t" bIns="46800" lIns="90000" spcFirstLastPara="1" rIns="90000" wrap="square" tIns="46800">
            <a:noAutofit/>
          </a:bodyPr>
          <a:lstStyle>
            <a:lvl1pPr indent="-228600" lvl="0" marL="457200" rtl="0" algn="l">
              <a:spcBef>
                <a:spcPts val="800"/>
              </a:spcBef>
              <a:spcAft>
                <a:spcPts val="0"/>
              </a:spcAft>
              <a:buSzPts val="1400"/>
              <a:buNone/>
              <a:defRPr/>
            </a:lvl1pPr>
            <a:lvl2pPr indent="-228600" lvl="1" marL="914400" rtl="0" algn="l">
              <a:spcBef>
                <a:spcPts val="700"/>
              </a:spcBef>
              <a:spcAft>
                <a:spcPts val="0"/>
              </a:spcAft>
              <a:buSzPts val="1400"/>
              <a:buNone/>
              <a:defRPr/>
            </a:lvl2pPr>
            <a:lvl3pPr indent="-228600" lvl="2" marL="1371600" rtl="0" algn="l">
              <a:spcBef>
                <a:spcPts val="600"/>
              </a:spcBef>
              <a:spcAft>
                <a:spcPts val="0"/>
              </a:spcAft>
              <a:buSzPts val="1400"/>
              <a:buNone/>
              <a:defRPr/>
            </a:lvl3pPr>
            <a:lvl4pPr indent="-228600" lvl="3" marL="1828800" rtl="0" algn="l">
              <a:spcBef>
                <a:spcPts val="500"/>
              </a:spcBef>
              <a:spcAft>
                <a:spcPts val="0"/>
              </a:spcAft>
              <a:buSzPts val="1400"/>
              <a:buNone/>
              <a:defRPr/>
            </a:lvl4pPr>
            <a:lvl5pPr indent="-228600" lvl="4" marL="2286000" rtl="0" algn="l">
              <a:spcBef>
                <a:spcPts val="500"/>
              </a:spcBef>
              <a:spcAft>
                <a:spcPts val="0"/>
              </a:spcAft>
              <a:buSzPts val="1400"/>
              <a:buNone/>
              <a:defRPr/>
            </a:lvl5pPr>
            <a:lvl6pPr indent="-228600" lvl="5" marL="2743200" rtl="0" algn="l">
              <a:spcBef>
                <a:spcPts val="500"/>
              </a:spcBef>
              <a:spcAft>
                <a:spcPts val="0"/>
              </a:spcAft>
              <a:buSzPts val="1400"/>
              <a:buNone/>
              <a:defRPr/>
            </a:lvl6pPr>
            <a:lvl7pPr indent="-228600" lvl="6" marL="3200400" rtl="0" algn="l">
              <a:spcBef>
                <a:spcPts val="500"/>
              </a:spcBef>
              <a:spcAft>
                <a:spcPts val="0"/>
              </a:spcAft>
              <a:buSzPts val="1400"/>
              <a:buNone/>
              <a:defRPr/>
            </a:lvl7pPr>
            <a:lvl8pPr indent="-228600" lvl="7" marL="3657600" rtl="0" algn="l">
              <a:spcBef>
                <a:spcPts val="500"/>
              </a:spcBef>
              <a:spcAft>
                <a:spcPts val="0"/>
              </a:spcAft>
              <a:buSzPts val="1400"/>
              <a:buNone/>
              <a:defRPr/>
            </a:lvl8pPr>
            <a:lvl9pPr indent="-228600" lvl="8" marL="4114800" rtl="0" algn="l">
              <a:spcBef>
                <a:spcPts val="500"/>
              </a:spcBef>
              <a:spcAft>
                <a:spcPts val="0"/>
              </a:spcAft>
              <a:buSzPts val="1400"/>
              <a:buNone/>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56" name="Shape 156"/>
        <p:cNvGrpSpPr/>
        <p:nvPr/>
      </p:nvGrpSpPr>
      <p:grpSpPr>
        <a:xfrm>
          <a:off x="0" y="0"/>
          <a:ext cx="0" cy="0"/>
          <a:chOff x="0" y="0"/>
          <a:chExt cx="0" cy="0"/>
        </a:xfrm>
      </p:grpSpPr>
      <p:sp>
        <p:nvSpPr>
          <p:cNvPr id="157" name="Google Shape;157;p26"/>
          <p:cNvSpPr txBox="1"/>
          <p:nvPr>
            <p:ph type="title"/>
          </p:nvPr>
        </p:nvSpPr>
        <p:spPr>
          <a:xfrm>
            <a:off x="722313" y="4406900"/>
            <a:ext cx="7772400" cy="1362000"/>
          </a:xfrm>
          <a:prstGeom prst="rect">
            <a:avLst/>
          </a:prstGeom>
          <a:noFill/>
          <a:ln>
            <a:noFill/>
          </a:ln>
        </p:spPr>
        <p:txBody>
          <a:bodyPr anchorCtr="0" anchor="t" bIns="46800" lIns="90000" spcFirstLastPara="1" rIns="90000" wrap="square" tIns="46800">
            <a:noAutofit/>
          </a:bodyPr>
          <a:lstStyle>
            <a:lvl1pPr lvl="0" rtl="0" algn="l">
              <a:spcBef>
                <a:spcPts val="0"/>
              </a:spcBef>
              <a:spcAft>
                <a:spcPts val="0"/>
              </a:spcAft>
              <a:buSzPts val="1400"/>
              <a:buNone/>
              <a:defRPr b="1" sz="4000" cap="none"/>
            </a:lvl1pPr>
            <a:lvl2pPr lvl="1" rtl="0" algn="ctr">
              <a:spcBef>
                <a:spcPts val="0"/>
              </a:spcBef>
              <a:spcAft>
                <a:spcPts val="0"/>
              </a:spcAft>
              <a:buSzPts val="1400"/>
              <a:buNone/>
              <a:defRPr/>
            </a:lvl2pPr>
            <a:lvl3pPr lvl="2" rtl="0" algn="ctr">
              <a:spcBef>
                <a:spcPts val="0"/>
              </a:spcBef>
              <a:spcAft>
                <a:spcPts val="0"/>
              </a:spcAft>
              <a:buSzPts val="1400"/>
              <a:buNone/>
              <a:defRPr/>
            </a:lvl3pPr>
            <a:lvl4pPr lvl="3" rtl="0" algn="ctr">
              <a:spcBef>
                <a:spcPts val="0"/>
              </a:spcBef>
              <a:spcAft>
                <a:spcPts val="0"/>
              </a:spcAft>
              <a:buSzPts val="1400"/>
              <a:buNone/>
              <a:defRPr/>
            </a:lvl4pPr>
            <a:lvl5pPr lvl="4" rtl="0" algn="ctr">
              <a:spcBef>
                <a:spcPts val="0"/>
              </a:spcBef>
              <a:spcAft>
                <a:spcPts val="0"/>
              </a:spcAft>
              <a:buSzPts val="1400"/>
              <a:buNone/>
              <a:defRPr/>
            </a:lvl5pPr>
            <a:lvl6pPr lvl="5" rtl="0" algn="ctr">
              <a:spcBef>
                <a:spcPts val="0"/>
              </a:spcBef>
              <a:spcAft>
                <a:spcPts val="0"/>
              </a:spcAft>
              <a:buSzPts val="1400"/>
              <a:buNone/>
              <a:defRPr/>
            </a:lvl6pPr>
            <a:lvl7pPr lvl="6" rtl="0" algn="ctr">
              <a:spcBef>
                <a:spcPts val="0"/>
              </a:spcBef>
              <a:spcAft>
                <a:spcPts val="0"/>
              </a:spcAft>
              <a:buSzPts val="1400"/>
              <a:buNone/>
              <a:defRPr/>
            </a:lvl7pPr>
            <a:lvl8pPr lvl="7" rtl="0" algn="ctr">
              <a:spcBef>
                <a:spcPts val="0"/>
              </a:spcBef>
              <a:spcAft>
                <a:spcPts val="0"/>
              </a:spcAft>
              <a:buSzPts val="1400"/>
              <a:buNone/>
              <a:defRPr/>
            </a:lvl8pPr>
            <a:lvl9pPr lvl="8" rtl="0" algn="ctr">
              <a:spcBef>
                <a:spcPts val="0"/>
              </a:spcBef>
              <a:spcAft>
                <a:spcPts val="0"/>
              </a:spcAft>
              <a:buSzPts val="1400"/>
              <a:buNone/>
              <a:defRPr/>
            </a:lvl9pPr>
          </a:lstStyle>
          <a:p/>
        </p:txBody>
      </p:sp>
      <p:sp>
        <p:nvSpPr>
          <p:cNvPr id="158" name="Google Shape;158;p26"/>
          <p:cNvSpPr txBox="1"/>
          <p:nvPr>
            <p:ph idx="1" type="body"/>
          </p:nvPr>
        </p:nvSpPr>
        <p:spPr>
          <a:xfrm>
            <a:off x="722313" y="2906713"/>
            <a:ext cx="7772400" cy="1500300"/>
          </a:xfrm>
          <a:prstGeom prst="rect">
            <a:avLst/>
          </a:prstGeom>
          <a:noFill/>
          <a:ln>
            <a:noFill/>
          </a:ln>
        </p:spPr>
        <p:txBody>
          <a:bodyPr anchorCtr="0" anchor="b" bIns="46800" lIns="90000" spcFirstLastPara="1" rIns="90000" wrap="square" tIns="46800">
            <a:noAutofit/>
          </a:bodyPr>
          <a:lstStyle>
            <a:lvl1pPr indent="-228600" lvl="0" marL="457200" rtl="0" algn="l">
              <a:spcBef>
                <a:spcPts val="800"/>
              </a:spcBef>
              <a:spcAft>
                <a:spcPts val="0"/>
              </a:spcAft>
              <a:buSzPts val="2000"/>
              <a:buNone/>
              <a:defRPr sz="2000"/>
            </a:lvl1pPr>
            <a:lvl2pPr indent="-228600" lvl="1" marL="914400" rtl="0" algn="l">
              <a:spcBef>
                <a:spcPts val="700"/>
              </a:spcBef>
              <a:spcAft>
                <a:spcPts val="0"/>
              </a:spcAft>
              <a:buSzPts val="1800"/>
              <a:buNone/>
              <a:defRPr sz="1800"/>
            </a:lvl2pPr>
            <a:lvl3pPr indent="-228600" lvl="2" marL="1371600" rtl="0" algn="l">
              <a:spcBef>
                <a:spcPts val="600"/>
              </a:spcBef>
              <a:spcAft>
                <a:spcPts val="0"/>
              </a:spcAft>
              <a:buSzPts val="1600"/>
              <a:buNone/>
              <a:defRPr sz="1600"/>
            </a:lvl3pPr>
            <a:lvl4pPr indent="-228600" lvl="3" marL="1828800" rtl="0" algn="l">
              <a:spcBef>
                <a:spcPts val="500"/>
              </a:spcBef>
              <a:spcAft>
                <a:spcPts val="0"/>
              </a:spcAft>
              <a:buSzPts val="1400"/>
              <a:buNone/>
              <a:defRPr sz="1400"/>
            </a:lvl4pPr>
            <a:lvl5pPr indent="-228600" lvl="4" marL="2286000" rtl="0" algn="l">
              <a:spcBef>
                <a:spcPts val="500"/>
              </a:spcBef>
              <a:spcAft>
                <a:spcPts val="0"/>
              </a:spcAft>
              <a:buSzPts val="1400"/>
              <a:buNone/>
              <a:defRPr sz="1400"/>
            </a:lvl5pPr>
            <a:lvl6pPr indent="-228600" lvl="5" marL="2743200" rtl="0" algn="l">
              <a:spcBef>
                <a:spcPts val="500"/>
              </a:spcBef>
              <a:spcAft>
                <a:spcPts val="0"/>
              </a:spcAft>
              <a:buSzPts val="1400"/>
              <a:buNone/>
              <a:defRPr sz="1400"/>
            </a:lvl6pPr>
            <a:lvl7pPr indent="-228600" lvl="6" marL="3200400" rtl="0" algn="l">
              <a:spcBef>
                <a:spcPts val="500"/>
              </a:spcBef>
              <a:spcAft>
                <a:spcPts val="0"/>
              </a:spcAft>
              <a:buSzPts val="1400"/>
              <a:buNone/>
              <a:defRPr sz="1400"/>
            </a:lvl7pPr>
            <a:lvl8pPr indent="-228600" lvl="7" marL="3657600" rtl="0" algn="l">
              <a:spcBef>
                <a:spcPts val="500"/>
              </a:spcBef>
              <a:spcAft>
                <a:spcPts val="0"/>
              </a:spcAft>
              <a:buSzPts val="1400"/>
              <a:buNone/>
              <a:defRPr sz="1400"/>
            </a:lvl8pPr>
            <a:lvl9pPr indent="-228600" lvl="8" marL="4114800" rtl="0" algn="l">
              <a:spcBef>
                <a:spcPts val="500"/>
              </a:spcBef>
              <a:spcAft>
                <a:spcPts val="0"/>
              </a:spcAft>
              <a:buSzPts val="1400"/>
              <a:buNone/>
              <a:defRPr sz="1400"/>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159" name="Shape 159"/>
        <p:cNvGrpSpPr/>
        <p:nvPr/>
      </p:nvGrpSpPr>
      <p:grpSpPr>
        <a:xfrm>
          <a:off x="0" y="0"/>
          <a:ext cx="0" cy="0"/>
          <a:chOff x="0" y="0"/>
          <a:chExt cx="0" cy="0"/>
        </a:xfrm>
      </p:grpSpPr>
      <p:sp>
        <p:nvSpPr>
          <p:cNvPr id="160" name="Google Shape;160;p27"/>
          <p:cNvSpPr txBox="1"/>
          <p:nvPr>
            <p:ph type="title"/>
          </p:nvPr>
        </p:nvSpPr>
        <p:spPr>
          <a:xfrm>
            <a:off x="685800" y="609600"/>
            <a:ext cx="7770900" cy="1141500"/>
          </a:xfrm>
          <a:prstGeom prst="rect">
            <a:avLst/>
          </a:prstGeom>
          <a:noFill/>
          <a:ln>
            <a:noFill/>
          </a:ln>
        </p:spPr>
        <p:txBody>
          <a:bodyPr anchorCtr="0" anchor="ctr" bIns="46800" lIns="90000" spcFirstLastPara="1" rIns="90000" wrap="square" tIns="46800">
            <a:noAutofit/>
          </a:bodyPr>
          <a:lstStyle>
            <a:lvl1pPr lvl="0" rtl="0" algn="ctr">
              <a:spcBef>
                <a:spcPts val="0"/>
              </a:spcBef>
              <a:spcAft>
                <a:spcPts val="0"/>
              </a:spcAft>
              <a:buSzPts val="1400"/>
              <a:buNone/>
              <a:defRPr/>
            </a:lvl1pPr>
            <a:lvl2pPr lvl="1" rtl="0" algn="ctr">
              <a:spcBef>
                <a:spcPts val="0"/>
              </a:spcBef>
              <a:spcAft>
                <a:spcPts val="0"/>
              </a:spcAft>
              <a:buSzPts val="1400"/>
              <a:buNone/>
              <a:defRPr/>
            </a:lvl2pPr>
            <a:lvl3pPr lvl="2" rtl="0" algn="ctr">
              <a:spcBef>
                <a:spcPts val="0"/>
              </a:spcBef>
              <a:spcAft>
                <a:spcPts val="0"/>
              </a:spcAft>
              <a:buSzPts val="1400"/>
              <a:buNone/>
              <a:defRPr/>
            </a:lvl3pPr>
            <a:lvl4pPr lvl="3" rtl="0" algn="ctr">
              <a:spcBef>
                <a:spcPts val="0"/>
              </a:spcBef>
              <a:spcAft>
                <a:spcPts val="0"/>
              </a:spcAft>
              <a:buSzPts val="1400"/>
              <a:buNone/>
              <a:defRPr/>
            </a:lvl4pPr>
            <a:lvl5pPr lvl="4" rtl="0" algn="ctr">
              <a:spcBef>
                <a:spcPts val="0"/>
              </a:spcBef>
              <a:spcAft>
                <a:spcPts val="0"/>
              </a:spcAft>
              <a:buSzPts val="1400"/>
              <a:buNone/>
              <a:defRPr/>
            </a:lvl5pPr>
            <a:lvl6pPr lvl="5" rtl="0" algn="ctr">
              <a:spcBef>
                <a:spcPts val="0"/>
              </a:spcBef>
              <a:spcAft>
                <a:spcPts val="0"/>
              </a:spcAft>
              <a:buSzPts val="1400"/>
              <a:buNone/>
              <a:defRPr/>
            </a:lvl6pPr>
            <a:lvl7pPr lvl="6" rtl="0" algn="ctr">
              <a:spcBef>
                <a:spcPts val="0"/>
              </a:spcBef>
              <a:spcAft>
                <a:spcPts val="0"/>
              </a:spcAft>
              <a:buSzPts val="1400"/>
              <a:buNone/>
              <a:defRPr/>
            </a:lvl7pPr>
            <a:lvl8pPr lvl="7" rtl="0" algn="ctr">
              <a:spcBef>
                <a:spcPts val="0"/>
              </a:spcBef>
              <a:spcAft>
                <a:spcPts val="0"/>
              </a:spcAft>
              <a:buSzPts val="1400"/>
              <a:buNone/>
              <a:defRPr/>
            </a:lvl8pPr>
            <a:lvl9pPr lvl="8" rtl="0" algn="ctr">
              <a:spcBef>
                <a:spcPts val="0"/>
              </a:spcBef>
              <a:spcAft>
                <a:spcPts val="0"/>
              </a:spcAft>
              <a:buSzPts val="1400"/>
              <a:buNone/>
              <a:defRPr/>
            </a:lvl9pPr>
          </a:lstStyle>
          <a:p/>
        </p:txBody>
      </p:sp>
      <p:sp>
        <p:nvSpPr>
          <p:cNvPr id="161" name="Google Shape;161;p27"/>
          <p:cNvSpPr txBox="1"/>
          <p:nvPr>
            <p:ph idx="1" type="body"/>
          </p:nvPr>
        </p:nvSpPr>
        <p:spPr>
          <a:xfrm>
            <a:off x="685800" y="1981200"/>
            <a:ext cx="3808500" cy="4113300"/>
          </a:xfrm>
          <a:prstGeom prst="rect">
            <a:avLst/>
          </a:prstGeom>
          <a:noFill/>
          <a:ln>
            <a:noFill/>
          </a:ln>
        </p:spPr>
        <p:txBody>
          <a:bodyPr anchorCtr="0" anchor="t" bIns="46800" lIns="90000" spcFirstLastPara="1" rIns="90000" wrap="square" tIns="46800">
            <a:noAutofit/>
          </a:bodyPr>
          <a:lstStyle>
            <a:lvl1pPr indent="-228600" lvl="0" marL="457200" rtl="0" algn="l">
              <a:spcBef>
                <a:spcPts val="800"/>
              </a:spcBef>
              <a:spcAft>
                <a:spcPts val="0"/>
              </a:spcAft>
              <a:buSzPts val="1400"/>
              <a:buNone/>
              <a:defRPr sz="2800"/>
            </a:lvl1pPr>
            <a:lvl2pPr indent="-228600" lvl="1" marL="914400" rtl="0" algn="l">
              <a:spcBef>
                <a:spcPts val="700"/>
              </a:spcBef>
              <a:spcAft>
                <a:spcPts val="0"/>
              </a:spcAft>
              <a:buSzPts val="1400"/>
              <a:buNone/>
              <a:defRPr sz="2400"/>
            </a:lvl2pPr>
            <a:lvl3pPr indent="-228600" lvl="2" marL="1371600" rtl="0" algn="l">
              <a:spcBef>
                <a:spcPts val="600"/>
              </a:spcBef>
              <a:spcAft>
                <a:spcPts val="0"/>
              </a:spcAft>
              <a:buSzPts val="1400"/>
              <a:buNone/>
              <a:defRPr sz="2000"/>
            </a:lvl3pPr>
            <a:lvl4pPr indent="-228600" lvl="3" marL="1828800" rtl="0" algn="l">
              <a:spcBef>
                <a:spcPts val="500"/>
              </a:spcBef>
              <a:spcAft>
                <a:spcPts val="0"/>
              </a:spcAft>
              <a:buSzPts val="1400"/>
              <a:buNone/>
              <a:defRPr sz="1800"/>
            </a:lvl4pPr>
            <a:lvl5pPr indent="-228600" lvl="4" marL="2286000" rtl="0" algn="l">
              <a:spcBef>
                <a:spcPts val="500"/>
              </a:spcBef>
              <a:spcAft>
                <a:spcPts val="0"/>
              </a:spcAft>
              <a:buSzPts val="1400"/>
              <a:buNone/>
              <a:defRPr sz="1800"/>
            </a:lvl5pPr>
            <a:lvl6pPr indent="-228600" lvl="5" marL="2743200" rtl="0" algn="l">
              <a:spcBef>
                <a:spcPts val="500"/>
              </a:spcBef>
              <a:spcAft>
                <a:spcPts val="0"/>
              </a:spcAft>
              <a:buSzPts val="1400"/>
              <a:buNone/>
              <a:defRPr sz="1800"/>
            </a:lvl6pPr>
            <a:lvl7pPr indent="-228600" lvl="6" marL="3200400" rtl="0" algn="l">
              <a:spcBef>
                <a:spcPts val="500"/>
              </a:spcBef>
              <a:spcAft>
                <a:spcPts val="0"/>
              </a:spcAft>
              <a:buSzPts val="1400"/>
              <a:buNone/>
              <a:defRPr sz="1800"/>
            </a:lvl7pPr>
            <a:lvl8pPr indent="-228600" lvl="7" marL="3657600" rtl="0" algn="l">
              <a:spcBef>
                <a:spcPts val="500"/>
              </a:spcBef>
              <a:spcAft>
                <a:spcPts val="0"/>
              </a:spcAft>
              <a:buSzPts val="1400"/>
              <a:buNone/>
              <a:defRPr sz="1800"/>
            </a:lvl8pPr>
            <a:lvl9pPr indent="-228600" lvl="8" marL="4114800" rtl="0" algn="l">
              <a:spcBef>
                <a:spcPts val="500"/>
              </a:spcBef>
              <a:spcAft>
                <a:spcPts val="0"/>
              </a:spcAft>
              <a:buSzPts val="1400"/>
              <a:buNone/>
              <a:defRPr sz="1800"/>
            </a:lvl9pPr>
          </a:lstStyle>
          <a:p/>
        </p:txBody>
      </p:sp>
      <p:sp>
        <p:nvSpPr>
          <p:cNvPr id="162" name="Google Shape;162;p27"/>
          <p:cNvSpPr txBox="1"/>
          <p:nvPr>
            <p:ph idx="2" type="body"/>
          </p:nvPr>
        </p:nvSpPr>
        <p:spPr>
          <a:xfrm>
            <a:off x="4646613" y="1981200"/>
            <a:ext cx="3810000" cy="4113300"/>
          </a:xfrm>
          <a:prstGeom prst="rect">
            <a:avLst/>
          </a:prstGeom>
          <a:noFill/>
          <a:ln>
            <a:noFill/>
          </a:ln>
        </p:spPr>
        <p:txBody>
          <a:bodyPr anchorCtr="0" anchor="t" bIns="46800" lIns="90000" spcFirstLastPara="1" rIns="90000" wrap="square" tIns="46800">
            <a:noAutofit/>
          </a:bodyPr>
          <a:lstStyle>
            <a:lvl1pPr indent="-228600" lvl="0" marL="457200" rtl="0" algn="l">
              <a:spcBef>
                <a:spcPts val="800"/>
              </a:spcBef>
              <a:spcAft>
                <a:spcPts val="0"/>
              </a:spcAft>
              <a:buSzPts val="1400"/>
              <a:buNone/>
              <a:defRPr sz="2800"/>
            </a:lvl1pPr>
            <a:lvl2pPr indent="-228600" lvl="1" marL="914400" rtl="0" algn="l">
              <a:spcBef>
                <a:spcPts val="700"/>
              </a:spcBef>
              <a:spcAft>
                <a:spcPts val="0"/>
              </a:spcAft>
              <a:buSzPts val="1400"/>
              <a:buNone/>
              <a:defRPr sz="2400"/>
            </a:lvl2pPr>
            <a:lvl3pPr indent="-228600" lvl="2" marL="1371600" rtl="0" algn="l">
              <a:spcBef>
                <a:spcPts val="600"/>
              </a:spcBef>
              <a:spcAft>
                <a:spcPts val="0"/>
              </a:spcAft>
              <a:buSzPts val="1400"/>
              <a:buNone/>
              <a:defRPr sz="2000"/>
            </a:lvl3pPr>
            <a:lvl4pPr indent="-228600" lvl="3" marL="1828800" rtl="0" algn="l">
              <a:spcBef>
                <a:spcPts val="500"/>
              </a:spcBef>
              <a:spcAft>
                <a:spcPts val="0"/>
              </a:spcAft>
              <a:buSzPts val="1400"/>
              <a:buNone/>
              <a:defRPr sz="1800"/>
            </a:lvl4pPr>
            <a:lvl5pPr indent="-228600" lvl="4" marL="2286000" rtl="0" algn="l">
              <a:spcBef>
                <a:spcPts val="500"/>
              </a:spcBef>
              <a:spcAft>
                <a:spcPts val="0"/>
              </a:spcAft>
              <a:buSzPts val="1400"/>
              <a:buNone/>
              <a:defRPr sz="1800"/>
            </a:lvl5pPr>
            <a:lvl6pPr indent="-228600" lvl="5" marL="2743200" rtl="0" algn="l">
              <a:spcBef>
                <a:spcPts val="500"/>
              </a:spcBef>
              <a:spcAft>
                <a:spcPts val="0"/>
              </a:spcAft>
              <a:buSzPts val="1400"/>
              <a:buNone/>
              <a:defRPr sz="1800"/>
            </a:lvl6pPr>
            <a:lvl7pPr indent="-228600" lvl="6" marL="3200400" rtl="0" algn="l">
              <a:spcBef>
                <a:spcPts val="500"/>
              </a:spcBef>
              <a:spcAft>
                <a:spcPts val="0"/>
              </a:spcAft>
              <a:buSzPts val="1400"/>
              <a:buNone/>
              <a:defRPr sz="1800"/>
            </a:lvl7pPr>
            <a:lvl8pPr indent="-228600" lvl="7" marL="3657600" rtl="0" algn="l">
              <a:spcBef>
                <a:spcPts val="500"/>
              </a:spcBef>
              <a:spcAft>
                <a:spcPts val="0"/>
              </a:spcAft>
              <a:buSzPts val="1400"/>
              <a:buNone/>
              <a:defRPr sz="1800"/>
            </a:lvl8pPr>
            <a:lvl9pPr indent="-228600" lvl="8" marL="4114800" rtl="0" algn="l">
              <a:spcBef>
                <a:spcPts val="500"/>
              </a:spcBef>
              <a:spcAft>
                <a:spcPts val="0"/>
              </a:spcAft>
              <a:buSzPts val="1400"/>
              <a:buNone/>
              <a:defRPr sz="1800"/>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163" name="Shape 163"/>
        <p:cNvGrpSpPr/>
        <p:nvPr/>
      </p:nvGrpSpPr>
      <p:grpSpPr>
        <a:xfrm>
          <a:off x="0" y="0"/>
          <a:ext cx="0" cy="0"/>
          <a:chOff x="0" y="0"/>
          <a:chExt cx="0" cy="0"/>
        </a:xfrm>
      </p:grpSpPr>
      <p:sp>
        <p:nvSpPr>
          <p:cNvPr id="164" name="Google Shape;164;p28"/>
          <p:cNvSpPr txBox="1"/>
          <p:nvPr>
            <p:ph type="title"/>
          </p:nvPr>
        </p:nvSpPr>
        <p:spPr>
          <a:xfrm>
            <a:off x="457200" y="274638"/>
            <a:ext cx="8229600" cy="1143000"/>
          </a:xfrm>
          <a:prstGeom prst="rect">
            <a:avLst/>
          </a:prstGeom>
          <a:noFill/>
          <a:ln>
            <a:noFill/>
          </a:ln>
        </p:spPr>
        <p:txBody>
          <a:bodyPr anchorCtr="0" anchor="ctr" bIns="46800" lIns="90000" spcFirstLastPara="1" rIns="90000" wrap="square" tIns="46800">
            <a:noAutofit/>
          </a:bodyPr>
          <a:lstStyle>
            <a:lvl1pPr lvl="0" rtl="0" algn="ctr">
              <a:spcBef>
                <a:spcPts val="0"/>
              </a:spcBef>
              <a:spcAft>
                <a:spcPts val="0"/>
              </a:spcAft>
              <a:buSzPts val="1400"/>
              <a:buNone/>
              <a:defRPr/>
            </a:lvl1pPr>
            <a:lvl2pPr lvl="1" rtl="0" algn="ctr">
              <a:spcBef>
                <a:spcPts val="0"/>
              </a:spcBef>
              <a:spcAft>
                <a:spcPts val="0"/>
              </a:spcAft>
              <a:buSzPts val="1400"/>
              <a:buNone/>
              <a:defRPr/>
            </a:lvl2pPr>
            <a:lvl3pPr lvl="2" rtl="0" algn="ctr">
              <a:spcBef>
                <a:spcPts val="0"/>
              </a:spcBef>
              <a:spcAft>
                <a:spcPts val="0"/>
              </a:spcAft>
              <a:buSzPts val="1400"/>
              <a:buNone/>
              <a:defRPr/>
            </a:lvl3pPr>
            <a:lvl4pPr lvl="3" rtl="0" algn="ctr">
              <a:spcBef>
                <a:spcPts val="0"/>
              </a:spcBef>
              <a:spcAft>
                <a:spcPts val="0"/>
              </a:spcAft>
              <a:buSzPts val="1400"/>
              <a:buNone/>
              <a:defRPr/>
            </a:lvl4pPr>
            <a:lvl5pPr lvl="4" rtl="0" algn="ctr">
              <a:spcBef>
                <a:spcPts val="0"/>
              </a:spcBef>
              <a:spcAft>
                <a:spcPts val="0"/>
              </a:spcAft>
              <a:buSzPts val="1400"/>
              <a:buNone/>
              <a:defRPr/>
            </a:lvl5pPr>
            <a:lvl6pPr lvl="5" rtl="0" algn="ctr">
              <a:spcBef>
                <a:spcPts val="0"/>
              </a:spcBef>
              <a:spcAft>
                <a:spcPts val="0"/>
              </a:spcAft>
              <a:buSzPts val="1400"/>
              <a:buNone/>
              <a:defRPr/>
            </a:lvl6pPr>
            <a:lvl7pPr lvl="6" rtl="0" algn="ctr">
              <a:spcBef>
                <a:spcPts val="0"/>
              </a:spcBef>
              <a:spcAft>
                <a:spcPts val="0"/>
              </a:spcAft>
              <a:buSzPts val="1400"/>
              <a:buNone/>
              <a:defRPr/>
            </a:lvl7pPr>
            <a:lvl8pPr lvl="7" rtl="0" algn="ctr">
              <a:spcBef>
                <a:spcPts val="0"/>
              </a:spcBef>
              <a:spcAft>
                <a:spcPts val="0"/>
              </a:spcAft>
              <a:buSzPts val="1400"/>
              <a:buNone/>
              <a:defRPr/>
            </a:lvl8pPr>
            <a:lvl9pPr lvl="8" rtl="0" algn="ctr">
              <a:spcBef>
                <a:spcPts val="0"/>
              </a:spcBef>
              <a:spcAft>
                <a:spcPts val="0"/>
              </a:spcAft>
              <a:buSzPts val="1400"/>
              <a:buNone/>
              <a:defRPr/>
            </a:lvl9pPr>
          </a:lstStyle>
          <a:p/>
        </p:txBody>
      </p:sp>
      <p:sp>
        <p:nvSpPr>
          <p:cNvPr id="165" name="Google Shape;165;p28"/>
          <p:cNvSpPr txBox="1"/>
          <p:nvPr>
            <p:ph idx="1" type="body"/>
          </p:nvPr>
        </p:nvSpPr>
        <p:spPr>
          <a:xfrm>
            <a:off x="457200" y="1535113"/>
            <a:ext cx="4040100" cy="639900"/>
          </a:xfrm>
          <a:prstGeom prst="rect">
            <a:avLst/>
          </a:prstGeom>
          <a:noFill/>
          <a:ln>
            <a:noFill/>
          </a:ln>
        </p:spPr>
        <p:txBody>
          <a:bodyPr anchorCtr="0" anchor="b" bIns="46800" lIns="90000" spcFirstLastPara="1" rIns="90000" wrap="square" tIns="46800">
            <a:noAutofit/>
          </a:bodyPr>
          <a:lstStyle>
            <a:lvl1pPr indent="-228600" lvl="0" marL="457200" rtl="0" algn="l">
              <a:spcBef>
                <a:spcPts val="800"/>
              </a:spcBef>
              <a:spcAft>
                <a:spcPts val="0"/>
              </a:spcAft>
              <a:buSzPts val="2400"/>
              <a:buNone/>
              <a:defRPr b="1" sz="2400"/>
            </a:lvl1pPr>
            <a:lvl2pPr indent="-228600" lvl="1" marL="914400" rtl="0" algn="l">
              <a:spcBef>
                <a:spcPts val="700"/>
              </a:spcBef>
              <a:spcAft>
                <a:spcPts val="0"/>
              </a:spcAft>
              <a:buSzPts val="2000"/>
              <a:buNone/>
              <a:defRPr b="1" sz="2000"/>
            </a:lvl2pPr>
            <a:lvl3pPr indent="-228600" lvl="2" marL="1371600" rtl="0" algn="l">
              <a:spcBef>
                <a:spcPts val="600"/>
              </a:spcBef>
              <a:spcAft>
                <a:spcPts val="0"/>
              </a:spcAft>
              <a:buSzPts val="1800"/>
              <a:buNone/>
              <a:defRPr b="1" sz="1800"/>
            </a:lvl3pPr>
            <a:lvl4pPr indent="-228600" lvl="3" marL="1828800" rtl="0" algn="l">
              <a:spcBef>
                <a:spcPts val="500"/>
              </a:spcBef>
              <a:spcAft>
                <a:spcPts val="0"/>
              </a:spcAft>
              <a:buSzPts val="1600"/>
              <a:buNone/>
              <a:defRPr b="1" sz="1600"/>
            </a:lvl4pPr>
            <a:lvl5pPr indent="-228600" lvl="4" marL="2286000" rtl="0" algn="l">
              <a:spcBef>
                <a:spcPts val="500"/>
              </a:spcBef>
              <a:spcAft>
                <a:spcPts val="0"/>
              </a:spcAft>
              <a:buSzPts val="1600"/>
              <a:buNone/>
              <a:defRPr b="1" sz="1600"/>
            </a:lvl5pPr>
            <a:lvl6pPr indent="-228600" lvl="5" marL="2743200" rtl="0" algn="l">
              <a:spcBef>
                <a:spcPts val="500"/>
              </a:spcBef>
              <a:spcAft>
                <a:spcPts val="0"/>
              </a:spcAft>
              <a:buSzPts val="1600"/>
              <a:buNone/>
              <a:defRPr b="1" sz="1600"/>
            </a:lvl6pPr>
            <a:lvl7pPr indent="-228600" lvl="6" marL="3200400" rtl="0" algn="l">
              <a:spcBef>
                <a:spcPts val="500"/>
              </a:spcBef>
              <a:spcAft>
                <a:spcPts val="0"/>
              </a:spcAft>
              <a:buSzPts val="1600"/>
              <a:buNone/>
              <a:defRPr b="1" sz="1600"/>
            </a:lvl7pPr>
            <a:lvl8pPr indent="-228600" lvl="7" marL="3657600" rtl="0" algn="l">
              <a:spcBef>
                <a:spcPts val="500"/>
              </a:spcBef>
              <a:spcAft>
                <a:spcPts val="0"/>
              </a:spcAft>
              <a:buSzPts val="1600"/>
              <a:buNone/>
              <a:defRPr b="1" sz="1600"/>
            </a:lvl8pPr>
            <a:lvl9pPr indent="-228600" lvl="8" marL="4114800" rtl="0" algn="l">
              <a:spcBef>
                <a:spcPts val="500"/>
              </a:spcBef>
              <a:spcAft>
                <a:spcPts val="0"/>
              </a:spcAft>
              <a:buSzPts val="1600"/>
              <a:buNone/>
              <a:defRPr b="1" sz="1600"/>
            </a:lvl9pPr>
          </a:lstStyle>
          <a:p/>
        </p:txBody>
      </p:sp>
      <p:sp>
        <p:nvSpPr>
          <p:cNvPr id="166" name="Google Shape;166;p28"/>
          <p:cNvSpPr txBox="1"/>
          <p:nvPr>
            <p:ph idx="2" type="body"/>
          </p:nvPr>
        </p:nvSpPr>
        <p:spPr>
          <a:xfrm>
            <a:off x="457200" y="2174875"/>
            <a:ext cx="4040100" cy="3951300"/>
          </a:xfrm>
          <a:prstGeom prst="rect">
            <a:avLst/>
          </a:prstGeom>
          <a:noFill/>
          <a:ln>
            <a:noFill/>
          </a:ln>
        </p:spPr>
        <p:txBody>
          <a:bodyPr anchorCtr="0" anchor="t" bIns="46800" lIns="90000" spcFirstLastPara="1" rIns="90000" wrap="square" tIns="46800">
            <a:noAutofit/>
          </a:bodyPr>
          <a:lstStyle>
            <a:lvl1pPr indent="-228600" lvl="0" marL="457200" rtl="0" algn="l">
              <a:spcBef>
                <a:spcPts val="800"/>
              </a:spcBef>
              <a:spcAft>
                <a:spcPts val="0"/>
              </a:spcAft>
              <a:buSzPts val="1400"/>
              <a:buNone/>
              <a:defRPr sz="2400"/>
            </a:lvl1pPr>
            <a:lvl2pPr indent="-228600" lvl="1" marL="914400" rtl="0" algn="l">
              <a:spcBef>
                <a:spcPts val="700"/>
              </a:spcBef>
              <a:spcAft>
                <a:spcPts val="0"/>
              </a:spcAft>
              <a:buSzPts val="1400"/>
              <a:buNone/>
              <a:defRPr sz="2000"/>
            </a:lvl2pPr>
            <a:lvl3pPr indent="-228600" lvl="2" marL="1371600" rtl="0" algn="l">
              <a:spcBef>
                <a:spcPts val="600"/>
              </a:spcBef>
              <a:spcAft>
                <a:spcPts val="0"/>
              </a:spcAft>
              <a:buSzPts val="1400"/>
              <a:buNone/>
              <a:defRPr sz="1800"/>
            </a:lvl3pPr>
            <a:lvl4pPr indent="-228600" lvl="3" marL="1828800" rtl="0" algn="l">
              <a:spcBef>
                <a:spcPts val="500"/>
              </a:spcBef>
              <a:spcAft>
                <a:spcPts val="0"/>
              </a:spcAft>
              <a:buSzPts val="1400"/>
              <a:buNone/>
              <a:defRPr sz="1600"/>
            </a:lvl4pPr>
            <a:lvl5pPr indent="-228600" lvl="4" marL="2286000" rtl="0" algn="l">
              <a:spcBef>
                <a:spcPts val="500"/>
              </a:spcBef>
              <a:spcAft>
                <a:spcPts val="0"/>
              </a:spcAft>
              <a:buSzPts val="1400"/>
              <a:buNone/>
              <a:defRPr sz="1600"/>
            </a:lvl5pPr>
            <a:lvl6pPr indent="-228600" lvl="5" marL="2743200" rtl="0" algn="l">
              <a:spcBef>
                <a:spcPts val="500"/>
              </a:spcBef>
              <a:spcAft>
                <a:spcPts val="0"/>
              </a:spcAft>
              <a:buSzPts val="1400"/>
              <a:buNone/>
              <a:defRPr sz="1600"/>
            </a:lvl6pPr>
            <a:lvl7pPr indent="-228600" lvl="6" marL="3200400" rtl="0" algn="l">
              <a:spcBef>
                <a:spcPts val="500"/>
              </a:spcBef>
              <a:spcAft>
                <a:spcPts val="0"/>
              </a:spcAft>
              <a:buSzPts val="1400"/>
              <a:buNone/>
              <a:defRPr sz="1600"/>
            </a:lvl7pPr>
            <a:lvl8pPr indent="-228600" lvl="7" marL="3657600" rtl="0" algn="l">
              <a:spcBef>
                <a:spcPts val="500"/>
              </a:spcBef>
              <a:spcAft>
                <a:spcPts val="0"/>
              </a:spcAft>
              <a:buSzPts val="1400"/>
              <a:buNone/>
              <a:defRPr sz="1600"/>
            </a:lvl8pPr>
            <a:lvl9pPr indent="-228600" lvl="8" marL="4114800" rtl="0" algn="l">
              <a:spcBef>
                <a:spcPts val="500"/>
              </a:spcBef>
              <a:spcAft>
                <a:spcPts val="0"/>
              </a:spcAft>
              <a:buSzPts val="1400"/>
              <a:buNone/>
              <a:defRPr sz="1600"/>
            </a:lvl9pPr>
          </a:lstStyle>
          <a:p/>
        </p:txBody>
      </p:sp>
      <p:sp>
        <p:nvSpPr>
          <p:cNvPr id="167" name="Google Shape;167;p28"/>
          <p:cNvSpPr txBox="1"/>
          <p:nvPr>
            <p:ph idx="3" type="body"/>
          </p:nvPr>
        </p:nvSpPr>
        <p:spPr>
          <a:xfrm>
            <a:off x="4645025" y="1535113"/>
            <a:ext cx="4041900" cy="639900"/>
          </a:xfrm>
          <a:prstGeom prst="rect">
            <a:avLst/>
          </a:prstGeom>
          <a:noFill/>
          <a:ln>
            <a:noFill/>
          </a:ln>
        </p:spPr>
        <p:txBody>
          <a:bodyPr anchorCtr="0" anchor="b" bIns="46800" lIns="90000" spcFirstLastPara="1" rIns="90000" wrap="square" tIns="46800">
            <a:noAutofit/>
          </a:bodyPr>
          <a:lstStyle>
            <a:lvl1pPr indent="-228600" lvl="0" marL="457200" rtl="0" algn="l">
              <a:spcBef>
                <a:spcPts val="800"/>
              </a:spcBef>
              <a:spcAft>
                <a:spcPts val="0"/>
              </a:spcAft>
              <a:buSzPts val="2400"/>
              <a:buNone/>
              <a:defRPr b="1" sz="2400"/>
            </a:lvl1pPr>
            <a:lvl2pPr indent="-228600" lvl="1" marL="914400" rtl="0" algn="l">
              <a:spcBef>
                <a:spcPts val="700"/>
              </a:spcBef>
              <a:spcAft>
                <a:spcPts val="0"/>
              </a:spcAft>
              <a:buSzPts val="2000"/>
              <a:buNone/>
              <a:defRPr b="1" sz="2000"/>
            </a:lvl2pPr>
            <a:lvl3pPr indent="-228600" lvl="2" marL="1371600" rtl="0" algn="l">
              <a:spcBef>
                <a:spcPts val="600"/>
              </a:spcBef>
              <a:spcAft>
                <a:spcPts val="0"/>
              </a:spcAft>
              <a:buSzPts val="1800"/>
              <a:buNone/>
              <a:defRPr b="1" sz="1800"/>
            </a:lvl3pPr>
            <a:lvl4pPr indent="-228600" lvl="3" marL="1828800" rtl="0" algn="l">
              <a:spcBef>
                <a:spcPts val="500"/>
              </a:spcBef>
              <a:spcAft>
                <a:spcPts val="0"/>
              </a:spcAft>
              <a:buSzPts val="1600"/>
              <a:buNone/>
              <a:defRPr b="1" sz="1600"/>
            </a:lvl4pPr>
            <a:lvl5pPr indent="-228600" lvl="4" marL="2286000" rtl="0" algn="l">
              <a:spcBef>
                <a:spcPts val="500"/>
              </a:spcBef>
              <a:spcAft>
                <a:spcPts val="0"/>
              </a:spcAft>
              <a:buSzPts val="1600"/>
              <a:buNone/>
              <a:defRPr b="1" sz="1600"/>
            </a:lvl5pPr>
            <a:lvl6pPr indent="-228600" lvl="5" marL="2743200" rtl="0" algn="l">
              <a:spcBef>
                <a:spcPts val="500"/>
              </a:spcBef>
              <a:spcAft>
                <a:spcPts val="0"/>
              </a:spcAft>
              <a:buSzPts val="1600"/>
              <a:buNone/>
              <a:defRPr b="1" sz="1600"/>
            </a:lvl6pPr>
            <a:lvl7pPr indent="-228600" lvl="6" marL="3200400" rtl="0" algn="l">
              <a:spcBef>
                <a:spcPts val="500"/>
              </a:spcBef>
              <a:spcAft>
                <a:spcPts val="0"/>
              </a:spcAft>
              <a:buSzPts val="1600"/>
              <a:buNone/>
              <a:defRPr b="1" sz="1600"/>
            </a:lvl7pPr>
            <a:lvl8pPr indent="-228600" lvl="7" marL="3657600" rtl="0" algn="l">
              <a:spcBef>
                <a:spcPts val="500"/>
              </a:spcBef>
              <a:spcAft>
                <a:spcPts val="0"/>
              </a:spcAft>
              <a:buSzPts val="1600"/>
              <a:buNone/>
              <a:defRPr b="1" sz="1600"/>
            </a:lvl8pPr>
            <a:lvl9pPr indent="-228600" lvl="8" marL="4114800" rtl="0" algn="l">
              <a:spcBef>
                <a:spcPts val="500"/>
              </a:spcBef>
              <a:spcAft>
                <a:spcPts val="0"/>
              </a:spcAft>
              <a:buSzPts val="1600"/>
              <a:buNone/>
              <a:defRPr b="1" sz="1600"/>
            </a:lvl9pPr>
          </a:lstStyle>
          <a:p/>
        </p:txBody>
      </p:sp>
      <p:sp>
        <p:nvSpPr>
          <p:cNvPr id="168" name="Google Shape;168;p28"/>
          <p:cNvSpPr txBox="1"/>
          <p:nvPr>
            <p:ph idx="4" type="body"/>
          </p:nvPr>
        </p:nvSpPr>
        <p:spPr>
          <a:xfrm>
            <a:off x="4645025" y="2174875"/>
            <a:ext cx="4041900" cy="3951300"/>
          </a:xfrm>
          <a:prstGeom prst="rect">
            <a:avLst/>
          </a:prstGeom>
          <a:noFill/>
          <a:ln>
            <a:noFill/>
          </a:ln>
        </p:spPr>
        <p:txBody>
          <a:bodyPr anchorCtr="0" anchor="t" bIns="46800" lIns="90000" spcFirstLastPara="1" rIns="90000" wrap="square" tIns="46800">
            <a:noAutofit/>
          </a:bodyPr>
          <a:lstStyle>
            <a:lvl1pPr indent="-228600" lvl="0" marL="457200" rtl="0" algn="l">
              <a:spcBef>
                <a:spcPts val="800"/>
              </a:spcBef>
              <a:spcAft>
                <a:spcPts val="0"/>
              </a:spcAft>
              <a:buSzPts val="1400"/>
              <a:buNone/>
              <a:defRPr sz="2400"/>
            </a:lvl1pPr>
            <a:lvl2pPr indent="-228600" lvl="1" marL="914400" rtl="0" algn="l">
              <a:spcBef>
                <a:spcPts val="700"/>
              </a:spcBef>
              <a:spcAft>
                <a:spcPts val="0"/>
              </a:spcAft>
              <a:buSzPts val="1400"/>
              <a:buNone/>
              <a:defRPr sz="2000"/>
            </a:lvl2pPr>
            <a:lvl3pPr indent="-228600" lvl="2" marL="1371600" rtl="0" algn="l">
              <a:spcBef>
                <a:spcPts val="600"/>
              </a:spcBef>
              <a:spcAft>
                <a:spcPts val="0"/>
              </a:spcAft>
              <a:buSzPts val="1400"/>
              <a:buNone/>
              <a:defRPr sz="1800"/>
            </a:lvl3pPr>
            <a:lvl4pPr indent="-228600" lvl="3" marL="1828800" rtl="0" algn="l">
              <a:spcBef>
                <a:spcPts val="500"/>
              </a:spcBef>
              <a:spcAft>
                <a:spcPts val="0"/>
              </a:spcAft>
              <a:buSzPts val="1400"/>
              <a:buNone/>
              <a:defRPr sz="1600"/>
            </a:lvl4pPr>
            <a:lvl5pPr indent="-228600" lvl="4" marL="2286000" rtl="0" algn="l">
              <a:spcBef>
                <a:spcPts val="500"/>
              </a:spcBef>
              <a:spcAft>
                <a:spcPts val="0"/>
              </a:spcAft>
              <a:buSzPts val="1400"/>
              <a:buNone/>
              <a:defRPr sz="1600"/>
            </a:lvl5pPr>
            <a:lvl6pPr indent="-228600" lvl="5" marL="2743200" rtl="0" algn="l">
              <a:spcBef>
                <a:spcPts val="500"/>
              </a:spcBef>
              <a:spcAft>
                <a:spcPts val="0"/>
              </a:spcAft>
              <a:buSzPts val="1400"/>
              <a:buNone/>
              <a:defRPr sz="1600"/>
            </a:lvl6pPr>
            <a:lvl7pPr indent="-228600" lvl="6" marL="3200400" rtl="0" algn="l">
              <a:spcBef>
                <a:spcPts val="500"/>
              </a:spcBef>
              <a:spcAft>
                <a:spcPts val="0"/>
              </a:spcAft>
              <a:buSzPts val="1400"/>
              <a:buNone/>
              <a:defRPr sz="1600"/>
            </a:lvl7pPr>
            <a:lvl8pPr indent="-228600" lvl="7" marL="3657600" rtl="0" algn="l">
              <a:spcBef>
                <a:spcPts val="500"/>
              </a:spcBef>
              <a:spcAft>
                <a:spcPts val="0"/>
              </a:spcAft>
              <a:buSzPts val="1400"/>
              <a:buNone/>
              <a:defRPr sz="1600"/>
            </a:lvl8pPr>
            <a:lvl9pPr indent="-228600" lvl="8" marL="4114800" rtl="0" algn="l">
              <a:spcBef>
                <a:spcPts val="500"/>
              </a:spcBef>
              <a:spcAft>
                <a:spcPts val="0"/>
              </a:spcAft>
              <a:buSzPts val="1400"/>
              <a:buNone/>
              <a:defRPr sz="1600"/>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169" name="Shape 169"/>
        <p:cNvGrpSpPr/>
        <p:nvPr/>
      </p:nvGrpSpPr>
      <p:grpSpPr>
        <a:xfrm>
          <a:off x="0" y="0"/>
          <a:ext cx="0" cy="0"/>
          <a:chOff x="0" y="0"/>
          <a:chExt cx="0" cy="0"/>
        </a:xfrm>
      </p:grpSpPr>
      <p:sp>
        <p:nvSpPr>
          <p:cNvPr id="170" name="Google Shape;170;p29"/>
          <p:cNvSpPr txBox="1"/>
          <p:nvPr>
            <p:ph type="title"/>
          </p:nvPr>
        </p:nvSpPr>
        <p:spPr>
          <a:xfrm>
            <a:off x="685800" y="609600"/>
            <a:ext cx="7770900" cy="1141500"/>
          </a:xfrm>
          <a:prstGeom prst="rect">
            <a:avLst/>
          </a:prstGeom>
          <a:noFill/>
          <a:ln>
            <a:noFill/>
          </a:ln>
        </p:spPr>
        <p:txBody>
          <a:bodyPr anchorCtr="0" anchor="ctr" bIns="46800" lIns="90000" spcFirstLastPara="1" rIns="90000" wrap="square" tIns="46800">
            <a:noAutofit/>
          </a:bodyPr>
          <a:lstStyle>
            <a:lvl1pPr lvl="0" rtl="0" algn="ctr">
              <a:spcBef>
                <a:spcPts val="0"/>
              </a:spcBef>
              <a:spcAft>
                <a:spcPts val="0"/>
              </a:spcAft>
              <a:buSzPts val="1400"/>
              <a:buNone/>
              <a:defRPr/>
            </a:lvl1pPr>
            <a:lvl2pPr lvl="1" rtl="0" algn="ctr">
              <a:spcBef>
                <a:spcPts val="0"/>
              </a:spcBef>
              <a:spcAft>
                <a:spcPts val="0"/>
              </a:spcAft>
              <a:buSzPts val="1400"/>
              <a:buNone/>
              <a:defRPr/>
            </a:lvl2pPr>
            <a:lvl3pPr lvl="2" rtl="0" algn="ctr">
              <a:spcBef>
                <a:spcPts val="0"/>
              </a:spcBef>
              <a:spcAft>
                <a:spcPts val="0"/>
              </a:spcAft>
              <a:buSzPts val="1400"/>
              <a:buNone/>
              <a:defRPr/>
            </a:lvl3pPr>
            <a:lvl4pPr lvl="3" rtl="0" algn="ctr">
              <a:spcBef>
                <a:spcPts val="0"/>
              </a:spcBef>
              <a:spcAft>
                <a:spcPts val="0"/>
              </a:spcAft>
              <a:buSzPts val="1400"/>
              <a:buNone/>
              <a:defRPr/>
            </a:lvl4pPr>
            <a:lvl5pPr lvl="4" rtl="0" algn="ctr">
              <a:spcBef>
                <a:spcPts val="0"/>
              </a:spcBef>
              <a:spcAft>
                <a:spcPts val="0"/>
              </a:spcAft>
              <a:buSzPts val="1400"/>
              <a:buNone/>
              <a:defRPr/>
            </a:lvl5pPr>
            <a:lvl6pPr lvl="5" rtl="0" algn="ctr">
              <a:spcBef>
                <a:spcPts val="0"/>
              </a:spcBef>
              <a:spcAft>
                <a:spcPts val="0"/>
              </a:spcAft>
              <a:buSzPts val="1400"/>
              <a:buNone/>
              <a:defRPr/>
            </a:lvl6pPr>
            <a:lvl7pPr lvl="6" rtl="0" algn="ctr">
              <a:spcBef>
                <a:spcPts val="0"/>
              </a:spcBef>
              <a:spcAft>
                <a:spcPts val="0"/>
              </a:spcAft>
              <a:buSzPts val="1400"/>
              <a:buNone/>
              <a:defRPr/>
            </a:lvl7pPr>
            <a:lvl8pPr lvl="7" rtl="0" algn="ctr">
              <a:spcBef>
                <a:spcPts val="0"/>
              </a:spcBef>
              <a:spcAft>
                <a:spcPts val="0"/>
              </a:spcAft>
              <a:buSzPts val="1400"/>
              <a:buNone/>
              <a:defRPr/>
            </a:lvl8pPr>
            <a:lvl9pPr lvl="8" rtl="0" algn="ctr">
              <a:spcBef>
                <a:spcPts val="0"/>
              </a:spcBef>
              <a:spcAft>
                <a:spcPts val="0"/>
              </a:spcAft>
              <a:buSzPts val="1400"/>
              <a:buNone/>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171" name="Shape 171"/>
        <p:cNvGrpSpPr/>
        <p:nvPr/>
      </p:nvGrpSpPr>
      <p:grpSpPr>
        <a:xfrm>
          <a:off x="0" y="0"/>
          <a:ext cx="0" cy="0"/>
          <a:chOff x="0" y="0"/>
          <a:chExt cx="0" cy="0"/>
        </a:xfrm>
      </p:grpSpPr>
      <p:sp>
        <p:nvSpPr>
          <p:cNvPr id="172" name="Google Shape;172;p30"/>
          <p:cNvSpPr txBox="1"/>
          <p:nvPr>
            <p:ph type="title"/>
          </p:nvPr>
        </p:nvSpPr>
        <p:spPr>
          <a:xfrm>
            <a:off x="457200" y="273050"/>
            <a:ext cx="3008400" cy="1161900"/>
          </a:xfrm>
          <a:prstGeom prst="rect">
            <a:avLst/>
          </a:prstGeom>
          <a:noFill/>
          <a:ln>
            <a:noFill/>
          </a:ln>
        </p:spPr>
        <p:txBody>
          <a:bodyPr anchorCtr="0" anchor="b" bIns="46800" lIns="90000" spcFirstLastPara="1" rIns="90000" wrap="square" tIns="46800">
            <a:noAutofit/>
          </a:bodyPr>
          <a:lstStyle>
            <a:lvl1pPr lvl="0" rtl="0" algn="l">
              <a:spcBef>
                <a:spcPts val="0"/>
              </a:spcBef>
              <a:spcAft>
                <a:spcPts val="0"/>
              </a:spcAft>
              <a:buSzPts val="1400"/>
              <a:buNone/>
              <a:defRPr b="1" sz="2000"/>
            </a:lvl1pPr>
            <a:lvl2pPr lvl="1" rtl="0" algn="ctr">
              <a:spcBef>
                <a:spcPts val="0"/>
              </a:spcBef>
              <a:spcAft>
                <a:spcPts val="0"/>
              </a:spcAft>
              <a:buSzPts val="1400"/>
              <a:buNone/>
              <a:defRPr/>
            </a:lvl2pPr>
            <a:lvl3pPr lvl="2" rtl="0" algn="ctr">
              <a:spcBef>
                <a:spcPts val="0"/>
              </a:spcBef>
              <a:spcAft>
                <a:spcPts val="0"/>
              </a:spcAft>
              <a:buSzPts val="1400"/>
              <a:buNone/>
              <a:defRPr/>
            </a:lvl3pPr>
            <a:lvl4pPr lvl="3" rtl="0" algn="ctr">
              <a:spcBef>
                <a:spcPts val="0"/>
              </a:spcBef>
              <a:spcAft>
                <a:spcPts val="0"/>
              </a:spcAft>
              <a:buSzPts val="1400"/>
              <a:buNone/>
              <a:defRPr/>
            </a:lvl4pPr>
            <a:lvl5pPr lvl="4" rtl="0" algn="ctr">
              <a:spcBef>
                <a:spcPts val="0"/>
              </a:spcBef>
              <a:spcAft>
                <a:spcPts val="0"/>
              </a:spcAft>
              <a:buSzPts val="1400"/>
              <a:buNone/>
              <a:defRPr/>
            </a:lvl5pPr>
            <a:lvl6pPr lvl="5" rtl="0" algn="ctr">
              <a:spcBef>
                <a:spcPts val="0"/>
              </a:spcBef>
              <a:spcAft>
                <a:spcPts val="0"/>
              </a:spcAft>
              <a:buSzPts val="1400"/>
              <a:buNone/>
              <a:defRPr/>
            </a:lvl6pPr>
            <a:lvl7pPr lvl="6" rtl="0" algn="ctr">
              <a:spcBef>
                <a:spcPts val="0"/>
              </a:spcBef>
              <a:spcAft>
                <a:spcPts val="0"/>
              </a:spcAft>
              <a:buSzPts val="1400"/>
              <a:buNone/>
              <a:defRPr/>
            </a:lvl7pPr>
            <a:lvl8pPr lvl="7" rtl="0" algn="ctr">
              <a:spcBef>
                <a:spcPts val="0"/>
              </a:spcBef>
              <a:spcAft>
                <a:spcPts val="0"/>
              </a:spcAft>
              <a:buSzPts val="1400"/>
              <a:buNone/>
              <a:defRPr/>
            </a:lvl8pPr>
            <a:lvl9pPr lvl="8" rtl="0" algn="ctr">
              <a:spcBef>
                <a:spcPts val="0"/>
              </a:spcBef>
              <a:spcAft>
                <a:spcPts val="0"/>
              </a:spcAft>
              <a:buSzPts val="1400"/>
              <a:buNone/>
              <a:defRPr/>
            </a:lvl9pPr>
          </a:lstStyle>
          <a:p/>
        </p:txBody>
      </p:sp>
      <p:sp>
        <p:nvSpPr>
          <p:cNvPr id="173" name="Google Shape;173;p30"/>
          <p:cNvSpPr txBox="1"/>
          <p:nvPr>
            <p:ph idx="1" type="body"/>
          </p:nvPr>
        </p:nvSpPr>
        <p:spPr>
          <a:xfrm>
            <a:off x="3575050" y="273050"/>
            <a:ext cx="5111700" cy="5853000"/>
          </a:xfrm>
          <a:prstGeom prst="rect">
            <a:avLst/>
          </a:prstGeom>
          <a:noFill/>
          <a:ln>
            <a:noFill/>
          </a:ln>
        </p:spPr>
        <p:txBody>
          <a:bodyPr anchorCtr="0" anchor="t" bIns="46800" lIns="90000" spcFirstLastPara="1" rIns="90000" wrap="square" tIns="46800">
            <a:noAutofit/>
          </a:bodyPr>
          <a:lstStyle>
            <a:lvl1pPr indent="-228600" lvl="0" marL="457200" rtl="0" algn="l">
              <a:spcBef>
                <a:spcPts val="800"/>
              </a:spcBef>
              <a:spcAft>
                <a:spcPts val="0"/>
              </a:spcAft>
              <a:buSzPts val="1400"/>
              <a:buNone/>
              <a:defRPr sz="3200"/>
            </a:lvl1pPr>
            <a:lvl2pPr indent="-228600" lvl="1" marL="914400" rtl="0" algn="l">
              <a:spcBef>
                <a:spcPts val="700"/>
              </a:spcBef>
              <a:spcAft>
                <a:spcPts val="0"/>
              </a:spcAft>
              <a:buSzPts val="1400"/>
              <a:buNone/>
              <a:defRPr sz="2800"/>
            </a:lvl2pPr>
            <a:lvl3pPr indent="-228600" lvl="2" marL="1371600" rtl="0" algn="l">
              <a:spcBef>
                <a:spcPts val="600"/>
              </a:spcBef>
              <a:spcAft>
                <a:spcPts val="0"/>
              </a:spcAft>
              <a:buSzPts val="1400"/>
              <a:buNone/>
              <a:defRPr sz="2400"/>
            </a:lvl3pPr>
            <a:lvl4pPr indent="-228600" lvl="3" marL="1828800" rtl="0" algn="l">
              <a:spcBef>
                <a:spcPts val="500"/>
              </a:spcBef>
              <a:spcAft>
                <a:spcPts val="0"/>
              </a:spcAft>
              <a:buSzPts val="1400"/>
              <a:buNone/>
              <a:defRPr sz="2000"/>
            </a:lvl4pPr>
            <a:lvl5pPr indent="-228600" lvl="4" marL="2286000" rtl="0" algn="l">
              <a:spcBef>
                <a:spcPts val="500"/>
              </a:spcBef>
              <a:spcAft>
                <a:spcPts val="0"/>
              </a:spcAft>
              <a:buSzPts val="1400"/>
              <a:buNone/>
              <a:defRPr sz="2000"/>
            </a:lvl5pPr>
            <a:lvl6pPr indent="-228600" lvl="5" marL="2743200" rtl="0" algn="l">
              <a:spcBef>
                <a:spcPts val="500"/>
              </a:spcBef>
              <a:spcAft>
                <a:spcPts val="0"/>
              </a:spcAft>
              <a:buSzPts val="1400"/>
              <a:buNone/>
              <a:defRPr sz="2000"/>
            </a:lvl6pPr>
            <a:lvl7pPr indent="-228600" lvl="6" marL="3200400" rtl="0" algn="l">
              <a:spcBef>
                <a:spcPts val="500"/>
              </a:spcBef>
              <a:spcAft>
                <a:spcPts val="0"/>
              </a:spcAft>
              <a:buSzPts val="1400"/>
              <a:buNone/>
              <a:defRPr sz="2000"/>
            </a:lvl7pPr>
            <a:lvl8pPr indent="-228600" lvl="7" marL="3657600" rtl="0" algn="l">
              <a:spcBef>
                <a:spcPts val="500"/>
              </a:spcBef>
              <a:spcAft>
                <a:spcPts val="0"/>
              </a:spcAft>
              <a:buSzPts val="1400"/>
              <a:buNone/>
              <a:defRPr sz="2000"/>
            </a:lvl8pPr>
            <a:lvl9pPr indent="-228600" lvl="8" marL="4114800" rtl="0" algn="l">
              <a:spcBef>
                <a:spcPts val="500"/>
              </a:spcBef>
              <a:spcAft>
                <a:spcPts val="0"/>
              </a:spcAft>
              <a:buSzPts val="1400"/>
              <a:buNone/>
              <a:defRPr sz="2000"/>
            </a:lvl9pPr>
          </a:lstStyle>
          <a:p/>
        </p:txBody>
      </p:sp>
      <p:sp>
        <p:nvSpPr>
          <p:cNvPr id="174" name="Google Shape;174;p30"/>
          <p:cNvSpPr txBox="1"/>
          <p:nvPr>
            <p:ph idx="2" type="body"/>
          </p:nvPr>
        </p:nvSpPr>
        <p:spPr>
          <a:xfrm>
            <a:off x="457200" y="1435100"/>
            <a:ext cx="3008400" cy="4691100"/>
          </a:xfrm>
          <a:prstGeom prst="rect">
            <a:avLst/>
          </a:prstGeom>
          <a:noFill/>
          <a:ln>
            <a:noFill/>
          </a:ln>
        </p:spPr>
        <p:txBody>
          <a:bodyPr anchorCtr="0" anchor="t" bIns="46800" lIns="90000" spcFirstLastPara="1" rIns="90000" wrap="square" tIns="46800">
            <a:noAutofit/>
          </a:bodyPr>
          <a:lstStyle>
            <a:lvl1pPr indent="-228600" lvl="0" marL="457200" rtl="0" algn="l">
              <a:spcBef>
                <a:spcPts val="800"/>
              </a:spcBef>
              <a:spcAft>
                <a:spcPts val="0"/>
              </a:spcAft>
              <a:buSzPts val="1400"/>
              <a:buNone/>
              <a:defRPr sz="1400"/>
            </a:lvl1pPr>
            <a:lvl2pPr indent="-228600" lvl="1" marL="914400" rtl="0" algn="l">
              <a:spcBef>
                <a:spcPts val="700"/>
              </a:spcBef>
              <a:spcAft>
                <a:spcPts val="0"/>
              </a:spcAft>
              <a:buSzPts val="1200"/>
              <a:buNone/>
              <a:defRPr sz="1200"/>
            </a:lvl2pPr>
            <a:lvl3pPr indent="-228600" lvl="2" marL="1371600" rtl="0" algn="l">
              <a:spcBef>
                <a:spcPts val="600"/>
              </a:spcBef>
              <a:spcAft>
                <a:spcPts val="0"/>
              </a:spcAft>
              <a:buSzPts val="1000"/>
              <a:buNone/>
              <a:defRPr sz="1000"/>
            </a:lvl3pPr>
            <a:lvl4pPr indent="-228600" lvl="3" marL="1828800" rtl="0" algn="l">
              <a:spcBef>
                <a:spcPts val="500"/>
              </a:spcBef>
              <a:spcAft>
                <a:spcPts val="0"/>
              </a:spcAft>
              <a:buSzPts val="900"/>
              <a:buNone/>
              <a:defRPr sz="900"/>
            </a:lvl4pPr>
            <a:lvl5pPr indent="-228600" lvl="4" marL="2286000" rtl="0" algn="l">
              <a:spcBef>
                <a:spcPts val="500"/>
              </a:spcBef>
              <a:spcAft>
                <a:spcPts val="0"/>
              </a:spcAft>
              <a:buSzPts val="900"/>
              <a:buNone/>
              <a:defRPr sz="900"/>
            </a:lvl5pPr>
            <a:lvl6pPr indent="-228600" lvl="5" marL="2743200" rtl="0" algn="l">
              <a:spcBef>
                <a:spcPts val="500"/>
              </a:spcBef>
              <a:spcAft>
                <a:spcPts val="0"/>
              </a:spcAft>
              <a:buSzPts val="900"/>
              <a:buNone/>
              <a:defRPr sz="900"/>
            </a:lvl6pPr>
            <a:lvl7pPr indent="-228600" lvl="6" marL="3200400" rtl="0" algn="l">
              <a:spcBef>
                <a:spcPts val="500"/>
              </a:spcBef>
              <a:spcAft>
                <a:spcPts val="0"/>
              </a:spcAft>
              <a:buSzPts val="900"/>
              <a:buNone/>
              <a:defRPr sz="900"/>
            </a:lvl7pPr>
            <a:lvl8pPr indent="-228600" lvl="7" marL="3657600" rtl="0" algn="l">
              <a:spcBef>
                <a:spcPts val="500"/>
              </a:spcBef>
              <a:spcAft>
                <a:spcPts val="0"/>
              </a:spcAft>
              <a:buSzPts val="900"/>
              <a:buNone/>
              <a:defRPr sz="900"/>
            </a:lvl8pPr>
            <a:lvl9pPr indent="-228600" lvl="8" marL="4114800" rtl="0" algn="l">
              <a:spcBef>
                <a:spcPts val="500"/>
              </a:spcBef>
              <a:spcAft>
                <a:spcPts val="0"/>
              </a:spcAft>
              <a:buSzPts val="900"/>
              <a:buNone/>
              <a:defRPr sz="900"/>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175" name="Shape 175"/>
        <p:cNvGrpSpPr/>
        <p:nvPr/>
      </p:nvGrpSpPr>
      <p:grpSpPr>
        <a:xfrm>
          <a:off x="0" y="0"/>
          <a:ext cx="0" cy="0"/>
          <a:chOff x="0" y="0"/>
          <a:chExt cx="0" cy="0"/>
        </a:xfrm>
      </p:grpSpPr>
      <p:sp>
        <p:nvSpPr>
          <p:cNvPr id="176" name="Google Shape;176;p31"/>
          <p:cNvSpPr txBox="1"/>
          <p:nvPr>
            <p:ph type="title"/>
          </p:nvPr>
        </p:nvSpPr>
        <p:spPr>
          <a:xfrm>
            <a:off x="1792288" y="4800600"/>
            <a:ext cx="5486400" cy="566700"/>
          </a:xfrm>
          <a:prstGeom prst="rect">
            <a:avLst/>
          </a:prstGeom>
          <a:noFill/>
          <a:ln>
            <a:noFill/>
          </a:ln>
        </p:spPr>
        <p:txBody>
          <a:bodyPr anchorCtr="0" anchor="b" bIns="46800" lIns="90000" spcFirstLastPara="1" rIns="90000" wrap="square" tIns="46800">
            <a:noAutofit/>
          </a:bodyPr>
          <a:lstStyle>
            <a:lvl1pPr lvl="0" rtl="0" algn="l">
              <a:spcBef>
                <a:spcPts val="0"/>
              </a:spcBef>
              <a:spcAft>
                <a:spcPts val="0"/>
              </a:spcAft>
              <a:buSzPts val="1400"/>
              <a:buNone/>
              <a:defRPr b="1" sz="2000"/>
            </a:lvl1pPr>
            <a:lvl2pPr lvl="1" rtl="0" algn="ctr">
              <a:spcBef>
                <a:spcPts val="0"/>
              </a:spcBef>
              <a:spcAft>
                <a:spcPts val="0"/>
              </a:spcAft>
              <a:buSzPts val="1400"/>
              <a:buNone/>
              <a:defRPr/>
            </a:lvl2pPr>
            <a:lvl3pPr lvl="2" rtl="0" algn="ctr">
              <a:spcBef>
                <a:spcPts val="0"/>
              </a:spcBef>
              <a:spcAft>
                <a:spcPts val="0"/>
              </a:spcAft>
              <a:buSzPts val="1400"/>
              <a:buNone/>
              <a:defRPr/>
            </a:lvl3pPr>
            <a:lvl4pPr lvl="3" rtl="0" algn="ctr">
              <a:spcBef>
                <a:spcPts val="0"/>
              </a:spcBef>
              <a:spcAft>
                <a:spcPts val="0"/>
              </a:spcAft>
              <a:buSzPts val="1400"/>
              <a:buNone/>
              <a:defRPr/>
            </a:lvl4pPr>
            <a:lvl5pPr lvl="4" rtl="0" algn="ctr">
              <a:spcBef>
                <a:spcPts val="0"/>
              </a:spcBef>
              <a:spcAft>
                <a:spcPts val="0"/>
              </a:spcAft>
              <a:buSzPts val="1400"/>
              <a:buNone/>
              <a:defRPr/>
            </a:lvl5pPr>
            <a:lvl6pPr lvl="5" rtl="0" algn="ctr">
              <a:spcBef>
                <a:spcPts val="0"/>
              </a:spcBef>
              <a:spcAft>
                <a:spcPts val="0"/>
              </a:spcAft>
              <a:buSzPts val="1400"/>
              <a:buNone/>
              <a:defRPr/>
            </a:lvl6pPr>
            <a:lvl7pPr lvl="6" rtl="0" algn="ctr">
              <a:spcBef>
                <a:spcPts val="0"/>
              </a:spcBef>
              <a:spcAft>
                <a:spcPts val="0"/>
              </a:spcAft>
              <a:buSzPts val="1400"/>
              <a:buNone/>
              <a:defRPr/>
            </a:lvl7pPr>
            <a:lvl8pPr lvl="7" rtl="0" algn="ctr">
              <a:spcBef>
                <a:spcPts val="0"/>
              </a:spcBef>
              <a:spcAft>
                <a:spcPts val="0"/>
              </a:spcAft>
              <a:buSzPts val="1400"/>
              <a:buNone/>
              <a:defRPr/>
            </a:lvl8pPr>
            <a:lvl9pPr lvl="8" rtl="0" algn="ctr">
              <a:spcBef>
                <a:spcPts val="0"/>
              </a:spcBef>
              <a:spcAft>
                <a:spcPts val="0"/>
              </a:spcAft>
              <a:buSzPts val="1400"/>
              <a:buNone/>
              <a:defRPr/>
            </a:lvl9pPr>
          </a:lstStyle>
          <a:p/>
        </p:txBody>
      </p:sp>
      <p:sp>
        <p:nvSpPr>
          <p:cNvPr id="177" name="Google Shape;177;p31"/>
          <p:cNvSpPr/>
          <p:nvPr>
            <p:ph idx="2" type="pic"/>
          </p:nvPr>
        </p:nvSpPr>
        <p:spPr>
          <a:xfrm>
            <a:off x="1792288" y="612775"/>
            <a:ext cx="5486400" cy="4114800"/>
          </a:xfrm>
          <a:prstGeom prst="rect">
            <a:avLst/>
          </a:prstGeom>
          <a:noFill/>
          <a:ln>
            <a:noFill/>
          </a:ln>
        </p:spPr>
        <p:txBody>
          <a:bodyPr anchorCtr="0" anchor="t" bIns="46800" lIns="90000" spcFirstLastPara="1" rIns="90000" wrap="square" tIns="46800">
            <a:noAutofit/>
          </a:bodyPr>
          <a:lstStyle>
            <a:lvl1pPr lvl="0" marR="0" rtl="0" algn="l">
              <a:spcBef>
                <a:spcPts val="800"/>
              </a:spcBef>
              <a:spcAft>
                <a:spcPts val="0"/>
              </a:spcAft>
              <a:buClr>
                <a:srgbClr val="000000"/>
              </a:buClr>
              <a:buSzPts val="3200"/>
              <a:buFont typeface="Times New Roman"/>
              <a:buNone/>
              <a:defRPr b="0" i="0" sz="3200" u="none" cap="none" strike="noStrike">
                <a:solidFill>
                  <a:srgbClr val="000000"/>
                </a:solidFill>
                <a:latin typeface="Times New Roman"/>
                <a:ea typeface="Times New Roman"/>
                <a:cs typeface="Times New Roman"/>
                <a:sym typeface="Times New Roman"/>
              </a:defRPr>
            </a:lvl1pPr>
            <a:lvl2pPr lvl="1" marR="0" rtl="0" algn="l">
              <a:spcBef>
                <a:spcPts val="700"/>
              </a:spcBef>
              <a:spcAft>
                <a:spcPts val="0"/>
              </a:spcAft>
              <a:buClr>
                <a:srgbClr val="000000"/>
              </a:buClr>
              <a:buSzPts val="2800"/>
              <a:buFont typeface="Times New Roman"/>
              <a:buNone/>
              <a:defRPr b="0" i="0" sz="2800" u="none" cap="none" strike="noStrike">
                <a:solidFill>
                  <a:srgbClr val="000000"/>
                </a:solidFill>
                <a:latin typeface="Times New Roman"/>
                <a:ea typeface="Times New Roman"/>
                <a:cs typeface="Times New Roman"/>
                <a:sym typeface="Times New Roman"/>
              </a:defRPr>
            </a:lvl2pPr>
            <a:lvl3pPr lvl="2" marR="0" rtl="0" algn="l">
              <a:spcBef>
                <a:spcPts val="600"/>
              </a:spcBef>
              <a:spcAft>
                <a:spcPts val="0"/>
              </a:spcAft>
              <a:buClr>
                <a:srgbClr val="000000"/>
              </a:buClr>
              <a:buSzPts val="2400"/>
              <a:buFont typeface="Times New Roman"/>
              <a:buNone/>
              <a:defRPr b="0" i="0" sz="2400" u="none" cap="none" strike="noStrike">
                <a:solidFill>
                  <a:srgbClr val="000000"/>
                </a:solidFill>
                <a:latin typeface="Times New Roman"/>
                <a:ea typeface="Times New Roman"/>
                <a:cs typeface="Times New Roman"/>
                <a:sym typeface="Times New Roman"/>
              </a:defRPr>
            </a:lvl3pPr>
            <a:lvl4pPr lvl="3" marR="0" rtl="0" algn="l">
              <a:spcBef>
                <a:spcPts val="500"/>
              </a:spcBef>
              <a:spcAft>
                <a:spcPts val="0"/>
              </a:spcAft>
              <a:buClr>
                <a:srgbClr val="000000"/>
              </a:buClr>
              <a:buSzPts val="2000"/>
              <a:buFont typeface="Times New Roman"/>
              <a:buNone/>
              <a:defRPr b="0" i="0" sz="2000" u="none" cap="none" strike="noStrike">
                <a:solidFill>
                  <a:srgbClr val="000000"/>
                </a:solidFill>
                <a:latin typeface="Times New Roman"/>
                <a:ea typeface="Times New Roman"/>
                <a:cs typeface="Times New Roman"/>
                <a:sym typeface="Times New Roman"/>
              </a:defRPr>
            </a:lvl4pPr>
            <a:lvl5pPr lvl="4" marR="0" rtl="0" algn="l">
              <a:spcBef>
                <a:spcPts val="500"/>
              </a:spcBef>
              <a:spcAft>
                <a:spcPts val="0"/>
              </a:spcAft>
              <a:buClr>
                <a:srgbClr val="000000"/>
              </a:buClr>
              <a:buSzPts val="2000"/>
              <a:buFont typeface="Times New Roman"/>
              <a:buNone/>
              <a:defRPr b="0" i="0" sz="2000" u="none" cap="none" strike="noStrike">
                <a:solidFill>
                  <a:srgbClr val="000000"/>
                </a:solidFill>
                <a:latin typeface="Times New Roman"/>
                <a:ea typeface="Times New Roman"/>
                <a:cs typeface="Times New Roman"/>
                <a:sym typeface="Times New Roman"/>
              </a:defRPr>
            </a:lvl5pPr>
            <a:lvl6pPr lvl="5" marR="0" rtl="0" algn="l">
              <a:spcBef>
                <a:spcPts val="500"/>
              </a:spcBef>
              <a:spcAft>
                <a:spcPts val="0"/>
              </a:spcAft>
              <a:buClr>
                <a:srgbClr val="000000"/>
              </a:buClr>
              <a:buSzPts val="2000"/>
              <a:buFont typeface="Times New Roman"/>
              <a:buNone/>
              <a:defRPr b="0" i="0" sz="2000" u="none" cap="none" strike="noStrike">
                <a:solidFill>
                  <a:srgbClr val="000000"/>
                </a:solidFill>
                <a:latin typeface="Times New Roman"/>
                <a:ea typeface="Times New Roman"/>
                <a:cs typeface="Times New Roman"/>
                <a:sym typeface="Times New Roman"/>
              </a:defRPr>
            </a:lvl6pPr>
            <a:lvl7pPr lvl="6" marR="0" rtl="0" algn="l">
              <a:spcBef>
                <a:spcPts val="500"/>
              </a:spcBef>
              <a:spcAft>
                <a:spcPts val="0"/>
              </a:spcAft>
              <a:buClr>
                <a:srgbClr val="000000"/>
              </a:buClr>
              <a:buSzPts val="2000"/>
              <a:buFont typeface="Times New Roman"/>
              <a:buNone/>
              <a:defRPr b="0" i="0" sz="2000" u="none" cap="none" strike="noStrike">
                <a:solidFill>
                  <a:srgbClr val="000000"/>
                </a:solidFill>
                <a:latin typeface="Times New Roman"/>
                <a:ea typeface="Times New Roman"/>
                <a:cs typeface="Times New Roman"/>
                <a:sym typeface="Times New Roman"/>
              </a:defRPr>
            </a:lvl7pPr>
            <a:lvl8pPr lvl="7" marR="0" rtl="0" algn="l">
              <a:spcBef>
                <a:spcPts val="500"/>
              </a:spcBef>
              <a:spcAft>
                <a:spcPts val="0"/>
              </a:spcAft>
              <a:buClr>
                <a:srgbClr val="000000"/>
              </a:buClr>
              <a:buSzPts val="2000"/>
              <a:buFont typeface="Times New Roman"/>
              <a:buNone/>
              <a:defRPr b="0" i="0" sz="2000" u="none" cap="none" strike="noStrike">
                <a:solidFill>
                  <a:srgbClr val="000000"/>
                </a:solidFill>
                <a:latin typeface="Times New Roman"/>
                <a:ea typeface="Times New Roman"/>
                <a:cs typeface="Times New Roman"/>
                <a:sym typeface="Times New Roman"/>
              </a:defRPr>
            </a:lvl8pPr>
            <a:lvl9pPr lvl="8" marR="0" rtl="0" algn="l">
              <a:spcBef>
                <a:spcPts val="500"/>
              </a:spcBef>
              <a:spcAft>
                <a:spcPts val="0"/>
              </a:spcAft>
              <a:buClr>
                <a:srgbClr val="000000"/>
              </a:buClr>
              <a:buSzPts val="2000"/>
              <a:buFont typeface="Times New Roman"/>
              <a:buNone/>
              <a:defRPr b="0" i="0" sz="2000" u="none" cap="none" strike="noStrike">
                <a:solidFill>
                  <a:srgbClr val="000000"/>
                </a:solidFill>
                <a:latin typeface="Times New Roman"/>
                <a:ea typeface="Times New Roman"/>
                <a:cs typeface="Times New Roman"/>
                <a:sym typeface="Times New Roman"/>
              </a:defRPr>
            </a:lvl9pPr>
          </a:lstStyle>
          <a:p/>
        </p:txBody>
      </p:sp>
      <p:sp>
        <p:nvSpPr>
          <p:cNvPr id="178" name="Google Shape;178;p31"/>
          <p:cNvSpPr txBox="1"/>
          <p:nvPr>
            <p:ph idx="1" type="body"/>
          </p:nvPr>
        </p:nvSpPr>
        <p:spPr>
          <a:xfrm>
            <a:off x="1792288" y="5367338"/>
            <a:ext cx="5486400" cy="804900"/>
          </a:xfrm>
          <a:prstGeom prst="rect">
            <a:avLst/>
          </a:prstGeom>
          <a:noFill/>
          <a:ln>
            <a:noFill/>
          </a:ln>
        </p:spPr>
        <p:txBody>
          <a:bodyPr anchorCtr="0" anchor="t" bIns="46800" lIns="90000" spcFirstLastPara="1" rIns="90000" wrap="square" tIns="46800">
            <a:noAutofit/>
          </a:bodyPr>
          <a:lstStyle>
            <a:lvl1pPr indent="-228600" lvl="0" marL="457200" rtl="0" algn="l">
              <a:spcBef>
                <a:spcPts val="800"/>
              </a:spcBef>
              <a:spcAft>
                <a:spcPts val="0"/>
              </a:spcAft>
              <a:buSzPts val="1400"/>
              <a:buNone/>
              <a:defRPr sz="1400"/>
            </a:lvl1pPr>
            <a:lvl2pPr indent="-228600" lvl="1" marL="914400" rtl="0" algn="l">
              <a:spcBef>
                <a:spcPts val="700"/>
              </a:spcBef>
              <a:spcAft>
                <a:spcPts val="0"/>
              </a:spcAft>
              <a:buSzPts val="1200"/>
              <a:buNone/>
              <a:defRPr sz="1200"/>
            </a:lvl2pPr>
            <a:lvl3pPr indent="-228600" lvl="2" marL="1371600" rtl="0" algn="l">
              <a:spcBef>
                <a:spcPts val="600"/>
              </a:spcBef>
              <a:spcAft>
                <a:spcPts val="0"/>
              </a:spcAft>
              <a:buSzPts val="1000"/>
              <a:buNone/>
              <a:defRPr sz="1000"/>
            </a:lvl3pPr>
            <a:lvl4pPr indent="-228600" lvl="3" marL="1828800" rtl="0" algn="l">
              <a:spcBef>
                <a:spcPts val="500"/>
              </a:spcBef>
              <a:spcAft>
                <a:spcPts val="0"/>
              </a:spcAft>
              <a:buSzPts val="900"/>
              <a:buNone/>
              <a:defRPr sz="900"/>
            </a:lvl4pPr>
            <a:lvl5pPr indent="-228600" lvl="4" marL="2286000" rtl="0" algn="l">
              <a:spcBef>
                <a:spcPts val="500"/>
              </a:spcBef>
              <a:spcAft>
                <a:spcPts val="0"/>
              </a:spcAft>
              <a:buSzPts val="900"/>
              <a:buNone/>
              <a:defRPr sz="900"/>
            </a:lvl5pPr>
            <a:lvl6pPr indent="-228600" lvl="5" marL="2743200" rtl="0" algn="l">
              <a:spcBef>
                <a:spcPts val="500"/>
              </a:spcBef>
              <a:spcAft>
                <a:spcPts val="0"/>
              </a:spcAft>
              <a:buSzPts val="900"/>
              <a:buNone/>
              <a:defRPr sz="900"/>
            </a:lvl6pPr>
            <a:lvl7pPr indent="-228600" lvl="6" marL="3200400" rtl="0" algn="l">
              <a:spcBef>
                <a:spcPts val="500"/>
              </a:spcBef>
              <a:spcAft>
                <a:spcPts val="0"/>
              </a:spcAft>
              <a:buSzPts val="900"/>
              <a:buNone/>
              <a:defRPr sz="900"/>
            </a:lvl7pPr>
            <a:lvl8pPr indent="-228600" lvl="7" marL="3657600" rtl="0" algn="l">
              <a:spcBef>
                <a:spcPts val="500"/>
              </a:spcBef>
              <a:spcAft>
                <a:spcPts val="0"/>
              </a:spcAft>
              <a:buSzPts val="900"/>
              <a:buNone/>
              <a:defRPr sz="900"/>
            </a:lvl8pPr>
            <a:lvl9pPr indent="-228600" lvl="8" marL="4114800" rtl="0" algn="l">
              <a:spcBef>
                <a:spcPts val="500"/>
              </a:spcBef>
              <a:spcAft>
                <a:spcPts val="0"/>
              </a:spcAft>
              <a:buSzPts val="900"/>
              <a:buNone/>
              <a:defRPr sz="900"/>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179" name="Shape 179"/>
        <p:cNvGrpSpPr/>
        <p:nvPr/>
      </p:nvGrpSpPr>
      <p:grpSpPr>
        <a:xfrm>
          <a:off x="0" y="0"/>
          <a:ext cx="0" cy="0"/>
          <a:chOff x="0" y="0"/>
          <a:chExt cx="0" cy="0"/>
        </a:xfrm>
      </p:grpSpPr>
      <p:sp>
        <p:nvSpPr>
          <p:cNvPr id="180" name="Google Shape;180;p32"/>
          <p:cNvSpPr txBox="1"/>
          <p:nvPr>
            <p:ph type="title"/>
          </p:nvPr>
        </p:nvSpPr>
        <p:spPr>
          <a:xfrm>
            <a:off x="685800" y="609600"/>
            <a:ext cx="7770900" cy="1141500"/>
          </a:xfrm>
          <a:prstGeom prst="rect">
            <a:avLst/>
          </a:prstGeom>
          <a:noFill/>
          <a:ln>
            <a:noFill/>
          </a:ln>
        </p:spPr>
        <p:txBody>
          <a:bodyPr anchorCtr="0" anchor="ctr" bIns="46800" lIns="90000" spcFirstLastPara="1" rIns="90000" wrap="square" tIns="46800">
            <a:noAutofit/>
          </a:bodyPr>
          <a:lstStyle>
            <a:lvl1pPr lvl="0" rtl="0" algn="ctr">
              <a:spcBef>
                <a:spcPts val="0"/>
              </a:spcBef>
              <a:spcAft>
                <a:spcPts val="0"/>
              </a:spcAft>
              <a:buSzPts val="1400"/>
              <a:buNone/>
              <a:defRPr/>
            </a:lvl1pPr>
            <a:lvl2pPr lvl="1" rtl="0" algn="ctr">
              <a:spcBef>
                <a:spcPts val="0"/>
              </a:spcBef>
              <a:spcAft>
                <a:spcPts val="0"/>
              </a:spcAft>
              <a:buSzPts val="1400"/>
              <a:buNone/>
              <a:defRPr/>
            </a:lvl2pPr>
            <a:lvl3pPr lvl="2" rtl="0" algn="ctr">
              <a:spcBef>
                <a:spcPts val="0"/>
              </a:spcBef>
              <a:spcAft>
                <a:spcPts val="0"/>
              </a:spcAft>
              <a:buSzPts val="1400"/>
              <a:buNone/>
              <a:defRPr/>
            </a:lvl3pPr>
            <a:lvl4pPr lvl="3" rtl="0" algn="ctr">
              <a:spcBef>
                <a:spcPts val="0"/>
              </a:spcBef>
              <a:spcAft>
                <a:spcPts val="0"/>
              </a:spcAft>
              <a:buSzPts val="1400"/>
              <a:buNone/>
              <a:defRPr/>
            </a:lvl4pPr>
            <a:lvl5pPr lvl="4" rtl="0" algn="ctr">
              <a:spcBef>
                <a:spcPts val="0"/>
              </a:spcBef>
              <a:spcAft>
                <a:spcPts val="0"/>
              </a:spcAft>
              <a:buSzPts val="1400"/>
              <a:buNone/>
              <a:defRPr/>
            </a:lvl5pPr>
            <a:lvl6pPr lvl="5" rtl="0" algn="ctr">
              <a:spcBef>
                <a:spcPts val="0"/>
              </a:spcBef>
              <a:spcAft>
                <a:spcPts val="0"/>
              </a:spcAft>
              <a:buSzPts val="1400"/>
              <a:buNone/>
              <a:defRPr/>
            </a:lvl6pPr>
            <a:lvl7pPr lvl="6" rtl="0" algn="ctr">
              <a:spcBef>
                <a:spcPts val="0"/>
              </a:spcBef>
              <a:spcAft>
                <a:spcPts val="0"/>
              </a:spcAft>
              <a:buSzPts val="1400"/>
              <a:buNone/>
              <a:defRPr/>
            </a:lvl7pPr>
            <a:lvl8pPr lvl="7" rtl="0" algn="ctr">
              <a:spcBef>
                <a:spcPts val="0"/>
              </a:spcBef>
              <a:spcAft>
                <a:spcPts val="0"/>
              </a:spcAft>
              <a:buSzPts val="1400"/>
              <a:buNone/>
              <a:defRPr/>
            </a:lvl8pPr>
            <a:lvl9pPr lvl="8" rtl="0" algn="ctr">
              <a:spcBef>
                <a:spcPts val="0"/>
              </a:spcBef>
              <a:spcAft>
                <a:spcPts val="0"/>
              </a:spcAft>
              <a:buSzPts val="1400"/>
              <a:buNone/>
              <a:defRPr/>
            </a:lvl9pPr>
          </a:lstStyle>
          <a:p/>
        </p:txBody>
      </p:sp>
      <p:sp>
        <p:nvSpPr>
          <p:cNvPr id="181" name="Google Shape;181;p32"/>
          <p:cNvSpPr txBox="1"/>
          <p:nvPr>
            <p:ph idx="1" type="body"/>
          </p:nvPr>
        </p:nvSpPr>
        <p:spPr>
          <a:xfrm rot="5400000">
            <a:off x="2514513" y="152400"/>
            <a:ext cx="4113300" cy="7770900"/>
          </a:xfrm>
          <a:prstGeom prst="rect">
            <a:avLst/>
          </a:prstGeom>
          <a:noFill/>
          <a:ln>
            <a:noFill/>
          </a:ln>
        </p:spPr>
        <p:txBody>
          <a:bodyPr anchorCtr="0" anchor="t" bIns="46800" lIns="90000" spcFirstLastPara="1" rIns="90000" wrap="square" tIns="46800">
            <a:noAutofit/>
          </a:bodyPr>
          <a:lstStyle>
            <a:lvl1pPr indent="-228600" lvl="0" marL="457200" rtl="0" algn="l">
              <a:spcBef>
                <a:spcPts val="800"/>
              </a:spcBef>
              <a:spcAft>
                <a:spcPts val="0"/>
              </a:spcAft>
              <a:buSzPts val="1400"/>
              <a:buNone/>
              <a:defRPr/>
            </a:lvl1pPr>
            <a:lvl2pPr indent="-228600" lvl="1" marL="914400" rtl="0" algn="l">
              <a:spcBef>
                <a:spcPts val="700"/>
              </a:spcBef>
              <a:spcAft>
                <a:spcPts val="0"/>
              </a:spcAft>
              <a:buSzPts val="1400"/>
              <a:buNone/>
              <a:defRPr/>
            </a:lvl2pPr>
            <a:lvl3pPr indent="-228600" lvl="2" marL="1371600" rtl="0" algn="l">
              <a:spcBef>
                <a:spcPts val="600"/>
              </a:spcBef>
              <a:spcAft>
                <a:spcPts val="0"/>
              </a:spcAft>
              <a:buSzPts val="1400"/>
              <a:buNone/>
              <a:defRPr/>
            </a:lvl3pPr>
            <a:lvl4pPr indent="-228600" lvl="3" marL="1828800" rtl="0" algn="l">
              <a:spcBef>
                <a:spcPts val="500"/>
              </a:spcBef>
              <a:spcAft>
                <a:spcPts val="0"/>
              </a:spcAft>
              <a:buSzPts val="1400"/>
              <a:buNone/>
              <a:defRPr/>
            </a:lvl4pPr>
            <a:lvl5pPr indent="-228600" lvl="4" marL="2286000" rtl="0" algn="l">
              <a:spcBef>
                <a:spcPts val="500"/>
              </a:spcBef>
              <a:spcAft>
                <a:spcPts val="0"/>
              </a:spcAft>
              <a:buSzPts val="1400"/>
              <a:buNone/>
              <a:defRPr/>
            </a:lvl5pPr>
            <a:lvl6pPr indent="-228600" lvl="5" marL="2743200" rtl="0" algn="l">
              <a:spcBef>
                <a:spcPts val="500"/>
              </a:spcBef>
              <a:spcAft>
                <a:spcPts val="0"/>
              </a:spcAft>
              <a:buSzPts val="1400"/>
              <a:buNone/>
              <a:defRPr/>
            </a:lvl6pPr>
            <a:lvl7pPr indent="-228600" lvl="6" marL="3200400" rtl="0" algn="l">
              <a:spcBef>
                <a:spcPts val="500"/>
              </a:spcBef>
              <a:spcAft>
                <a:spcPts val="0"/>
              </a:spcAft>
              <a:buSzPts val="1400"/>
              <a:buNone/>
              <a:defRPr/>
            </a:lvl7pPr>
            <a:lvl8pPr indent="-228600" lvl="7" marL="3657600" rtl="0" algn="l">
              <a:spcBef>
                <a:spcPts val="500"/>
              </a:spcBef>
              <a:spcAft>
                <a:spcPts val="0"/>
              </a:spcAft>
              <a:buSzPts val="1400"/>
              <a:buNone/>
              <a:defRPr/>
            </a:lvl8pPr>
            <a:lvl9pPr indent="-228600" lvl="8" marL="4114800" rtl="0" algn="l">
              <a:spcBef>
                <a:spcPts val="500"/>
              </a:spcBef>
              <a:spcAft>
                <a:spcPts val="0"/>
              </a:spcAft>
              <a:buSzPts val="1400"/>
              <a:buNone/>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Diapositiva general Eólica">
  <p:cSld name="Diapositiva general Eólica">
    <p:spTree>
      <p:nvGrpSpPr>
        <p:cNvPr id="25" name="Shape 25"/>
        <p:cNvGrpSpPr/>
        <p:nvPr/>
      </p:nvGrpSpPr>
      <p:grpSpPr>
        <a:xfrm>
          <a:off x="0" y="0"/>
          <a:ext cx="0" cy="0"/>
          <a:chOff x="0" y="0"/>
          <a:chExt cx="0" cy="0"/>
        </a:xfrm>
      </p:grpSpPr>
      <p:sp>
        <p:nvSpPr>
          <p:cNvPr id="26" name="Google Shape;26;p4"/>
          <p:cNvSpPr/>
          <p:nvPr/>
        </p:nvSpPr>
        <p:spPr>
          <a:xfrm>
            <a:off x="0" y="152400"/>
            <a:ext cx="9144000" cy="14478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Times"/>
              <a:ea typeface="Times"/>
              <a:cs typeface="Times"/>
              <a:sym typeface="Times"/>
            </a:endParaRPr>
          </a:p>
        </p:txBody>
      </p:sp>
      <p:sp>
        <p:nvSpPr>
          <p:cNvPr id="27" name="Google Shape;27;p4"/>
          <p:cNvSpPr/>
          <p:nvPr/>
        </p:nvSpPr>
        <p:spPr>
          <a:xfrm>
            <a:off x="0" y="0"/>
            <a:ext cx="9144000" cy="188913"/>
          </a:xfrm>
          <a:prstGeom prst="rect">
            <a:avLst/>
          </a:prstGeom>
          <a:gradFill>
            <a:gsLst>
              <a:gs pos="0">
                <a:srgbClr val="00ABC4">
                  <a:alpha val="82745"/>
                </a:srgbClr>
              </a:gs>
              <a:gs pos="35000">
                <a:srgbClr val="00ABC4">
                  <a:alpha val="82745"/>
                </a:srgbClr>
              </a:gs>
              <a:gs pos="50000">
                <a:srgbClr val="0070C0"/>
              </a:gs>
              <a:gs pos="100000">
                <a:srgbClr val="002060"/>
              </a:gs>
            </a:gsLst>
            <a:path path="circle">
              <a:fillToRect l="100%" t="100%"/>
            </a:path>
            <a:tileRect b="-100%" r="-10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Times"/>
              <a:ea typeface="Times"/>
              <a:cs typeface="Times"/>
              <a:sym typeface="Times"/>
            </a:endParaRPr>
          </a:p>
        </p:txBody>
      </p:sp>
      <p:cxnSp>
        <p:nvCxnSpPr>
          <p:cNvPr id="28" name="Google Shape;28;p4"/>
          <p:cNvCxnSpPr/>
          <p:nvPr/>
        </p:nvCxnSpPr>
        <p:spPr>
          <a:xfrm>
            <a:off x="0" y="764704"/>
            <a:ext cx="9144000" cy="0"/>
          </a:xfrm>
          <a:prstGeom prst="straightConnector1">
            <a:avLst/>
          </a:prstGeom>
          <a:noFill/>
          <a:ln cap="flat" cmpd="sng" w="28575">
            <a:solidFill>
              <a:srgbClr val="00ABC4"/>
            </a:solidFill>
            <a:prstDash val="solid"/>
            <a:round/>
            <a:headEnd len="med" w="med" type="none"/>
            <a:tailEnd len="med" w="med" type="none"/>
          </a:ln>
        </p:spPr>
      </p:cxn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182" name="Shape 182"/>
        <p:cNvGrpSpPr/>
        <p:nvPr/>
      </p:nvGrpSpPr>
      <p:grpSpPr>
        <a:xfrm>
          <a:off x="0" y="0"/>
          <a:ext cx="0" cy="0"/>
          <a:chOff x="0" y="0"/>
          <a:chExt cx="0" cy="0"/>
        </a:xfrm>
      </p:grpSpPr>
      <p:sp>
        <p:nvSpPr>
          <p:cNvPr id="183" name="Google Shape;183;p33"/>
          <p:cNvSpPr txBox="1"/>
          <p:nvPr>
            <p:ph type="title"/>
          </p:nvPr>
        </p:nvSpPr>
        <p:spPr>
          <a:xfrm rot="5400000">
            <a:off x="4743363" y="2381250"/>
            <a:ext cx="5484900" cy="1941600"/>
          </a:xfrm>
          <a:prstGeom prst="rect">
            <a:avLst/>
          </a:prstGeom>
          <a:noFill/>
          <a:ln>
            <a:noFill/>
          </a:ln>
        </p:spPr>
        <p:txBody>
          <a:bodyPr anchorCtr="0" anchor="ctr" bIns="46800" lIns="90000" spcFirstLastPara="1" rIns="90000" wrap="square" tIns="46800">
            <a:noAutofit/>
          </a:bodyPr>
          <a:lstStyle>
            <a:lvl1pPr lvl="0" rtl="0" algn="ctr">
              <a:spcBef>
                <a:spcPts val="0"/>
              </a:spcBef>
              <a:spcAft>
                <a:spcPts val="0"/>
              </a:spcAft>
              <a:buSzPts val="1400"/>
              <a:buNone/>
              <a:defRPr/>
            </a:lvl1pPr>
            <a:lvl2pPr lvl="1" rtl="0" algn="ctr">
              <a:spcBef>
                <a:spcPts val="0"/>
              </a:spcBef>
              <a:spcAft>
                <a:spcPts val="0"/>
              </a:spcAft>
              <a:buSzPts val="1400"/>
              <a:buNone/>
              <a:defRPr/>
            </a:lvl2pPr>
            <a:lvl3pPr lvl="2" rtl="0" algn="ctr">
              <a:spcBef>
                <a:spcPts val="0"/>
              </a:spcBef>
              <a:spcAft>
                <a:spcPts val="0"/>
              </a:spcAft>
              <a:buSzPts val="1400"/>
              <a:buNone/>
              <a:defRPr/>
            </a:lvl3pPr>
            <a:lvl4pPr lvl="3" rtl="0" algn="ctr">
              <a:spcBef>
                <a:spcPts val="0"/>
              </a:spcBef>
              <a:spcAft>
                <a:spcPts val="0"/>
              </a:spcAft>
              <a:buSzPts val="1400"/>
              <a:buNone/>
              <a:defRPr/>
            </a:lvl4pPr>
            <a:lvl5pPr lvl="4" rtl="0" algn="ctr">
              <a:spcBef>
                <a:spcPts val="0"/>
              </a:spcBef>
              <a:spcAft>
                <a:spcPts val="0"/>
              </a:spcAft>
              <a:buSzPts val="1400"/>
              <a:buNone/>
              <a:defRPr/>
            </a:lvl5pPr>
            <a:lvl6pPr lvl="5" rtl="0" algn="ctr">
              <a:spcBef>
                <a:spcPts val="0"/>
              </a:spcBef>
              <a:spcAft>
                <a:spcPts val="0"/>
              </a:spcAft>
              <a:buSzPts val="1400"/>
              <a:buNone/>
              <a:defRPr/>
            </a:lvl6pPr>
            <a:lvl7pPr lvl="6" rtl="0" algn="ctr">
              <a:spcBef>
                <a:spcPts val="0"/>
              </a:spcBef>
              <a:spcAft>
                <a:spcPts val="0"/>
              </a:spcAft>
              <a:buSzPts val="1400"/>
              <a:buNone/>
              <a:defRPr/>
            </a:lvl7pPr>
            <a:lvl8pPr lvl="7" rtl="0" algn="ctr">
              <a:spcBef>
                <a:spcPts val="0"/>
              </a:spcBef>
              <a:spcAft>
                <a:spcPts val="0"/>
              </a:spcAft>
              <a:buSzPts val="1400"/>
              <a:buNone/>
              <a:defRPr/>
            </a:lvl8pPr>
            <a:lvl9pPr lvl="8" rtl="0" algn="ctr">
              <a:spcBef>
                <a:spcPts val="0"/>
              </a:spcBef>
              <a:spcAft>
                <a:spcPts val="0"/>
              </a:spcAft>
              <a:buSzPts val="1400"/>
              <a:buNone/>
              <a:defRPr/>
            </a:lvl9pPr>
          </a:lstStyle>
          <a:p/>
        </p:txBody>
      </p:sp>
      <p:sp>
        <p:nvSpPr>
          <p:cNvPr id="184" name="Google Shape;184;p33"/>
          <p:cNvSpPr txBox="1"/>
          <p:nvPr>
            <p:ph idx="1" type="body"/>
          </p:nvPr>
        </p:nvSpPr>
        <p:spPr>
          <a:xfrm rot="5400000">
            <a:off x="781800" y="513600"/>
            <a:ext cx="5484900" cy="5676900"/>
          </a:xfrm>
          <a:prstGeom prst="rect">
            <a:avLst/>
          </a:prstGeom>
          <a:noFill/>
          <a:ln>
            <a:noFill/>
          </a:ln>
        </p:spPr>
        <p:txBody>
          <a:bodyPr anchorCtr="0" anchor="t" bIns="46800" lIns="90000" spcFirstLastPara="1" rIns="90000" wrap="square" tIns="46800">
            <a:noAutofit/>
          </a:bodyPr>
          <a:lstStyle>
            <a:lvl1pPr indent="-228600" lvl="0" marL="457200" rtl="0" algn="l">
              <a:spcBef>
                <a:spcPts val="800"/>
              </a:spcBef>
              <a:spcAft>
                <a:spcPts val="0"/>
              </a:spcAft>
              <a:buSzPts val="1400"/>
              <a:buNone/>
              <a:defRPr/>
            </a:lvl1pPr>
            <a:lvl2pPr indent="-228600" lvl="1" marL="914400" rtl="0" algn="l">
              <a:spcBef>
                <a:spcPts val="700"/>
              </a:spcBef>
              <a:spcAft>
                <a:spcPts val="0"/>
              </a:spcAft>
              <a:buSzPts val="1400"/>
              <a:buNone/>
              <a:defRPr/>
            </a:lvl2pPr>
            <a:lvl3pPr indent="-228600" lvl="2" marL="1371600" rtl="0" algn="l">
              <a:spcBef>
                <a:spcPts val="600"/>
              </a:spcBef>
              <a:spcAft>
                <a:spcPts val="0"/>
              </a:spcAft>
              <a:buSzPts val="1400"/>
              <a:buNone/>
              <a:defRPr/>
            </a:lvl3pPr>
            <a:lvl4pPr indent="-228600" lvl="3" marL="1828800" rtl="0" algn="l">
              <a:spcBef>
                <a:spcPts val="500"/>
              </a:spcBef>
              <a:spcAft>
                <a:spcPts val="0"/>
              </a:spcAft>
              <a:buSzPts val="1400"/>
              <a:buNone/>
              <a:defRPr/>
            </a:lvl4pPr>
            <a:lvl5pPr indent="-228600" lvl="4" marL="2286000" rtl="0" algn="l">
              <a:spcBef>
                <a:spcPts val="500"/>
              </a:spcBef>
              <a:spcAft>
                <a:spcPts val="0"/>
              </a:spcAft>
              <a:buSzPts val="1400"/>
              <a:buNone/>
              <a:defRPr/>
            </a:lvl5pPr>
            <a:lvl6pPr indent="-228600" lvl="5" marL="2743200" rtl="0" algn="l">
              <a:spcBef>
                <a:spcPts val="500"/>
              </a:spcBef>
              <a:spcAft>
                <a:spcPts val="0"/>
              </a:spcAft>
              <a:buSzPts val="1400"/>
              <a:buNone/>
              <a:defRPr/>
            </a:lvl6pPr>
            <a:lvl7pPr indent="-228600" lvl="6" marL="3200400" rtl="0" algn="l">
              <a:spcBef>
                <a:spcPts val="500"/>
              </a:spcBef>
              <a:spcAft>
                <a:spcPts val="0"/>
              </a:spcAft>
              <a:buSzPts val="1400"/>
              <a:buNone/>
              <a:defRPr/>
            </a:lvl7pPr>
            <a:lvl8pPr indent="-228600" lvl="7" marL="3657600" rtl="0" algn="l">
              <a:spcBef>
                <a:spcPts val="500"/>
              </a:spcBef>
              <a:spcAft>
                <a:spcPts val="0"/>
              </a:spcAft>
              <a:buSzPts val="1400"/>
              <a:buNone/>
              <a:defRPr/>
            </a:lvl8pPr>
            <a:lvl9pPr indent="-228600" lvl="8" marL="4114800" rtl="0" algn="l">
              <a:spcBef>
                <a:spcPts val="500"/>
              </a:spcBef>
              <a:spcAft>
                <a:spcPts val="0"/>
              </a:spcAft>
              <a:buSzPts val="1400"/>
              <a:buNone/>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99" name="Shape 199"/>
        <p:cNvGrpSpPr/>
        <p:nvPr/>
      </p:nvGrpSpPr>
      <p:grpSpPr>
        <a:xfrm>
          <a:off x="0" y="0"/>
          <a:ext cx="0" cy="0"/>
          <a:chOff x="0" y="0"/>
          <a:chExt cx="0" cy="0"/>
        </a:xfrm>
      </p:grpSpPr>
      <p:sp>
        <p:nvSpPr>
          <p:cNvPr id="200" name="Google Shape;200;p35"/>
          <p:cNvSpPr txBox="1"/>
          <p:nvPr>
            <p:ph idx="12" type="sldNum"/>
          </p:nvPr>
        </p:nvSpPr>
        <p:spPr>
          <a:xfrm>
            <a:off x="8748713" y="6597650"/>
            <a:ext cx="357300" cy="239700"/>
          </a:xfrm>
          <a:prstGeom prst="rect">
            <a:avLst/>
          </a:prstGeom>
          <a:noFill/>
          <a:ln>
            <a:noFill/>
          </a:ln>
        </p:spPr>
        <p:txBody>
          <a:bodyPr anchorCtr="0" anchor="t" bIns="46800" lIns="90000" spcFirstLastPara="1" rIns="90000" wrap="square" tIns="46800">
            <a:noAutofit/>
          </a:bodyPr>
          <a:lstStyle>
            <a:lvl1pPr indent="0" lvl="0" marL="0" marR="0" rtl="0" algn="r">
              <a:spcBef>
                <a:spcPts val="0"/>
              </a:spcBef>
              <a:spcAft>
                <a:spcPts val="0"/>
              </a:spcAft>
              <a:buClr>
                <a:srgbClr val="000000"/>
              </a:buClr>
              <a:buSzPts val="800"/>
              <a:buFont typeface="Arial"/>
              <a:buNone/>
              <a:defRPr b="0" i="0" sz="800" u="none" cap="none" strike="noStrike">
                <a:solidFill>
                  <a:srgbClr val="000000"/>
                </a:solidFill>
                <a:latin typeface="Arial"/>
                <a:ea typeface="Arial"/>
                <a:cs typeface="Arial"/>
                <a:sym typeface="Arial"/>
              </a:defRPr>
            </a:lvl1pPr>
            <a:lvl2pPr indent="0" lvl="1" marL="0" marR="0" rtl="0" algn="r">
              <a:spcBef>
                <a:spcPts val="0"/>
              </a:spcBef>
              <a:spcAft>
                <a:spcPts val="0"/>
              </a:spcAft>
              <a:buClr>
                <a:srgbClr val="000000"/>
              </a:buClr>
              <a:buSzPts val="800"/>
              <a:buFont typeface="Arial"/>
              <a:buNone/>
              <a:defRPr b="0" i="0" sz="800" u="none" cap="none" strike="noStrike">
                <a:solidFill>
                  <a:srgbClr val="000000"/>
                </a:solidFill>
                <a:latin typeface="Arial"/>
                <a:ea typeface="Arial"/>
                <a:cs typeface="Arial"/>
                <a:sym typeface="Arial"/>
              </a:defRPr>
            </a:lvl2pPr>
            <a:lvl3pPr indent="0" lvl="2" marL="0" marR="0" rtl="0" algn="r">
              <a:spcBef>
                <a:spcPts val="0"/>
              </a:spcBef>
              <a:spcAft>
                <a:spcPts val="0"/>
              </a:spcAft>
              <a:buClr>
                <a:srgbClr val="000000"/>
              </a:buClr>
              <a:buSzPts val="800"/>
              <a:buFont typeface="Arial"/>
              <a:buNone/>
              <a:defRPr b="0" i="0" sz="800" u="none" cap="none" strike="noStrike">
                <a:solidFill>
                  <a:srgbClr val="000000"/>
                </a:solidFill>
                <a:latin typeface="Arial"/>
                <a:ea typeface="Arial"/>
                <a:cs typeface="Arial"/>
                <a:sym typeface="Arial"/>
              </a:defRPr>
            </a:lvl3pPr>
            <a:lvl4pPr indent="0" lvl="3" marL="0" marR="0" rtl="0" algn="r">
              <a:spcBef>
                <a:spcPts val="0"/>
              </a:spcBef>
              <a:spcAft>
                <a:spcPts val="0"/>
              </a:spcAft>
              <a:buClr>
                <a:srgbClr val="000000"/>
              </a:buClr>
              <a:buSzPts val="800"/>
              <a:buFont typeface="Arial"/>
              <a:buNone/>
              <a:defRPr b="0" i="0" sz="800" u="none" cap="none" strike="noStrike">
                <a:solidFill>
                  <a:srgbClr val="000000"/>
                </a:solidFill>
                <a:latin typeface="Arial"/>
                <a:ea typeface="Arial"/>
                <a:cs typeface="Arial"/>
                <a:sym typeface="Arial"/>
              </a:defRPr>
            </a:lvl4pPr>
            <a:lvl5pPr indent="0" lvl="4" marL="0" marR="0" rtl="0" algn="r">
              <a:spcBef>
                <a:spcPts val="0"/>
              </a:spcBef>
              <a:spcAft>
                <a:spcPts val="0"/>
              </a:spcAft>
              <a:buClr>
                <a:srgbClr val="000000"/>
              </a:buClr>
              <a:buSzPts val="800"/>
              <a:buFont typeface="Arial"/>
              <a:buNone/>
              <a:defRPr b="0" i="0" sz="800" u="none" cap="none" strike="noStrike">
                <a:solidFill>
                  <a:srgbClr val="000000"/>
                </a:solidFill>
                <a:latin typeface="Arial"/>
                <a:ea typeface="Arial"/>
                <a:cs typeface="Arial"/>
                <a:sym typeface="Arial"/>
              </a:defRPr>
            </a:lvl5pPr>
            <a:lvl6pPr indent="0" lvl="5" marL="0" marR="0" rtl="0" algn="r">
              <a:spcBef>
                <a:spcPts val="0"/>
              </a:spcBef>
              <a:spcAft>
                <a:spcPts val="0"/>
              </a:spcAft>
              <a:buClr>
                <a:srgbClr val="000000"/>
              </a:buClr>
              <a:buSzPts val="800"/>
              <a:buFont typeface="Arial"/>
              <a:buNone/>
              <a:defRPr b="0" i="0" sz="800" u="none" cap="none" strike="noStrike">
                <a:solidFill>
                  <a:srgbClr val="000000"/>
                </a:solidFill>
                <a:latin typeface="Arial"/>
                <a:ea typeface="Arial"/>
                <a:cs typeface="Arial"/>
                <a:sym typeface="Arial"/>
              </a:defRPr>
            </a:lvl6pPr>
            <a:lvl7pPr indent="0" lvl="6" marL="0" marR="0" rtl="0" algn="r">
              <a:spcBef>
                <a:spcPts val="0"/>
              </a:spcBef>
              <a:spcAft>
                <a:spcPts val="0"/>
              </a:spcAft>
              <a:buClr>
                <a:srgbClr val="000000"/>
              </a:buClr>
              <a:buSzPts val="800"/>
              <a:buFont typeface="Arial"/>
              <a:buNone/>
              <a:defRPr b="0" i="0" sz="800" u="none" cap="none" strike="noStrike">
                <a:solidFill>
                  <a:srgbClr val="000000"/>
                </a:solidFill>
                <a:latin typeface="Arial"/>
                <a:ea typeface="Arial"/>
                <a:cs typeface="Arial"/>
                <a:sym typeface="Arial"/>
              </a:defRPr>
            </a:lvl7pPr>
            <a:lvl8pPr indent="0" lvl="7" marL="0" marR="0" rtl="0" algn="r">
              <a:spcBef>
                <a:spcPts val="0"/>
              </a:spcBef>
              <a:spcAft>
                <a:spcPts val="0"/>
              </a:spcAft>
              <a:buClr>
                <a:srgbClr val="000000"/>
              </a:buClr>
              <a:buSzPts val="800"/>
              <a:buFont typeface="Arial"/>
              <a:buNone/>
              <a:defRPr b="0" i="0" sz="800" u="none" cap="none" strike="noStrike">
                <a:solidFill>
                  <a:srgbClr val="000000"/>
                </a:solidFill>
                <a:latin typeface="Arial"/>
                <a:ea typeface="Arial"/>
                <a:cs typeface="Arial"/>
                <a:sym typeface="Arial"/>
              </a:defRPr>
            </a:lvl8pPr>
            <a:lvl9pPr indent="0" lvl="8" marL="0" marR="0" rtl="0" algn="r">
              <a:spcBef>
                <a:spcPts val="0"/>
              </a:spcBef>
              <a:spcAft>
                <a:spcPts val="0"/>
              </a:spcAft>
              <a:buClr>
                <a:srgbClr val="000000"/>
              </a:buClr>
              <a:buSzPts val="800"/>
              <a:buFont typeface="Arial"/>
              <a:buNone/>
              <a:defRPr b="0" i="0" sz="800" u="none" cap="none" strike="noStrike">
                <a:solidFill>
                  <a:srgbClr val="000000"/>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201" name="Shape 201"/>
        <p:cNvGrpSpPr/>
        <p:nvPr/>
      </p:nvGrpSpPr>
      <p:grpSpPr>
        <a:xfrm>
          <a:off x="0" y="0"/>
          <a:ext cx="0" cy="0"/>
          <a:chOff x="0" y="0"/>
          <a:chExt cx="0" cy="0"/>
        </a:xfrm>
      </p:grpSpPr>
      <p:sp>
        <p:nvSpPr>
          <p:cNvPr id="202" name="Google Shape;202;p36"/>
          <p:cNvSpPr txBox="1"/>
          <p:nvPr>
            <p:ph type="ctrTitle"/>
          </p:nvPr>
        </p:nvSpPr>
        <p:spPr>
          <a:xfrm>
            <a:off x="685800" y="2130425"/>
            <a:ext cx="7772400" cy="1470000"/>
          </a:xfrm>
          <a:prstGeom prst="rect">
            <a:avLst/>
          </a:prstGeom>
          <a:noFill/>
          <a:ln>
            <a:noFill/>
          </a:ln>
        </p:spPr>
        <p:txBody>
          <a:bodyPr anchorCtr="0" anchor="ctr" bIns="46800" lIns="90000" spcFirstLastPara="1" rIns="90000" wrap="square" tIns="46800">
            <a:noAutofit/>
          </a:bodyPr>
          <a:lstStyle>
            <a:lvl1pPr lvl="0" rtl="0" algn="ctr">
              <a:spcBef>
                <a:spcPts val="0"/>
              </a:spcBef>
              <a:spcAft>
                <a:spcPts val="0"/>
              </a:spcAft>
              <a:buSzPts val="1400"/>
              <a:buNone/>
              <a:defRPr/>
            </a:lvl1pPr>
            <a:lvl2pPr lvl="1" rtl="0" algn="ctr">
              <a:spcBef>
                <a:spcPts val="0"/>
              </a:spcBef>
              <a:spcAft>
                <a:spcPts val="0"/>
              </a:spcAft>
              <a:buSzPts val="1400"/>
              <a:buNone/>
              <a:defRPr/>
            </a:lvl2pPr>
            <a:lvl3pPr lvl="2" rtl="0" algn="ctr">
              <a:spcBef>
                <a:spcPts val="0"/>
              </a:spcBef>
              <a:spcAft>
                <a:spcPts val="0"/>
              </a:spcAft>
              <a:buSzPts val="1400"/>
              <a:buNone/>
              <a:defRPr/>
            </a:lvl3pPr>
            <a:lvl4pPr lvl="3" rtl="0" algn="ctr">
              <a:spcBef>
                <a:spcPts val="0"/>
              </a:spcBef>
              <a:spcAft>
                <a:spcPts val="0"/>
              </a:spcAft>
              <a:buSzPts val="1400"/>
              <a:buNone/>
              <a:defRPr/>
            </a:lvl4pPr>
            <a:lvl5pPr lvl="4" rtl="0" algn="ctr">
              <a:spcBef>
                <a:spcPts val="0"/>
              </a:spcBef>
              <a:spcAft>
                <a:spcPts val="0"/>
              </a:spcAft>
              <a:buSzPts val="1400"/>
              <a:buNone/>
              <a:defRPr/>
            </a:lvl5pPr>
            <a:lvl6pPr lvl="5" rtl="0" algn="ctr">
              <a:spcBef>
                <a:spcPts val="0"/>
              </a:spcBef>
              <a:spcAft>
                <a:spcPts val="0"/>
              </a:spcAft>
              <a:buSzPts val="1400"/>
              <a:buNone/>
              <a:defRPr/>
            </a:lvl6pPr>
            <a:lvl7pPr lvl="6" rtl="0" algn="ctr">
              <a:spcBef>
                <a:spcPts val="0"/>
              </a:spcBef>
              <a:spcAft>
                <a:spcPts val="0"/>
              </a:spcAft>
              <a:buSzPts val="1400"/>
              <a:buNone/>
              <a:defRPr/>
            </a:lvl7pPr>
            <a:lvl8pPr lvl="7" rtl="0" algn="ctr">
              <a:spcBef>
                <a:spcPts val="0"/>
              </a:spcBef>
              <a:spcAft>
                <a:spcPts val="0"/>
              </a:spcAft>
              <a:buSzPts val="1400"/>
              <a:buNone/>
              <a:defRPr/>
            </a:lvl8pPr>
            <a:lvl9pPr lvl="8" rtl="0" algn="ctr">
              <a:spcBef>
                <a:spcPts val="0"/>
              </a:spcBef>
              <a:spcAft>
                <a:spcPts val="0"/>
              </a:spcAft>
              <a:buSzPts val="1400"/>
              <a:buNone/>
              <a:defRPr/>
            </a:lvl9pPr>
          </a:lstStyle>
          <a:p/>
        </p:txBody>
      </p:sp>
      <p:sp>
        <p:nvSpPr>
          <p:cNvPr id="203" name="Google Shape;203;p36"/>
          <p:cNvSpPr txBox="1"/>
          <p:nvPr>
            <p:ph idx="1" type="subTitle"/>
          </p:nvPr>
        </p:nvSpPr>
        <p:spPr>
          <a:xfrm>
            <a:off x="1371600" y="3886200"/>
            <a:ext cx="6400800" cy="1752600"/>
          </a:xfrm>
          <a:prstGeom prst="rect">
            <a:avLst/>
          </a:prstGeom>
          <a:noFill/>
          <a:ln>
            <a:noFill/>
          </a:ln>
        </p:spPr>
        <p:txBody>
          <a:bodyPr anchorCtr="0" anchor="t" bIns="46800" lIns="90000" spcFirstLastPara="1" rIns="90000" wrap="square" tIns="46800">
            <a:noAutofit/>
          </a:bodyPr>
          <a:lstStyle>
            <a:lvl1pPr lvl="0" rtl="0" algn="ctr">
              <a:spcBef>
                <a:spcPts val="800"/>
              </a:spcBef>
              <a:spcAft>
                <a:spcPts val="0"/>
              </a:spcAft>
              <a:buSzPts val="3200"/>
              <a:buNone/>
              <a:defRPr/>
            </a:lvl1pPr>
            <a:lvl2pPr lvl="1" rtl="0" algn="ctr">
              <a:spcBef>
                <a:spcPts val="700"/>
              </a:spcBef>
              <a:spcAft>
                <a:spcPts val="0"/>
              </a:spcAft>
              <a:buSzPts val="2800"/>
              <a:buNone/>
              <a:defRPr/>
            </a:lvl2pPr>
            <a:lvl3pPr lvl="2" rtl="0" algn="ctr">
              <a:spcBef>
                <a:spcPts val="600"/>
              </a:spcBef>
              <a:spcAft>
                <a:spcPts val="0"/>
              </a:spcAft>
              <a:buSzPts val="2400"/>
              <a:buNone/>
              <a:defRPr/>
            </a:lvl3pPr>
            <a:lvl4pPr lvl="3" rtl="0" algn="ctr">
              <a:spcBef>
                <a:spcPts val="500"/>
              </a:spcBef>
              <a:spcAft>
                <a:spcPts val="0"/>
              </a:spcAft>
              <a:buSzPts val="2000"/>
              <a:buNone/>
              <a:defRPr/>
            </a:lvl4pPr>
            <a:lvl5pPr lvl="4" rtl="0" algn="ctr">
              <a:spcBef>
                <a:spcPts val="500"/>
              </a:spcBef>
              <a:spcAft>
                <a:spcPts val="0"/>
              </a:spcAft>
              <a:buSzPts val="2000"/>
              <a:buNone/>
              <a:defRPr/>
            </a:lvl5pPr>
            <a:lvl6pPr lvl="5" rtl="0" algn="ctr">
              <a:spcBef>
                <a:spcPts val="500"/>
              </a:spcBef>
              <a:spcAft>
                <a:spcPts val="0"/>
              </a:spcAft>
              <a:buSzPts val="2000"/>
              <a:buNone/>
              <a:defRPr/>
            </a:lvl6pPr>
            <a:lvl7pPr lvl="6" rtl="0" algn="ctr">
              <a:spcBef>
                <a:spcPts val="500"/>
              </a:spcBef>
              <a:spcAft>
                <a:spcPts val="0"/>
              </a:spcAft>
              <a:buSzPts val="2000"/>
              <a:buNone/>
              <a:defRPr/>
            </a:lvl7pPr>
            <a:lvl8pPr lvl="7" rtl="0" algn="ctr">
              <a:spcBef>
                <a:spcPts val="500"/>
              </a:spcBef>
              <a:spcAft>
                <a:spcPts val="0"/>
              </a:spcAft>
              <a:buSzPts val="2000"/>
              <a:buNone/>
              <a:defRPr/>
            </a:lvl8pPr>
            <a:lvl9pPr lvl="8" rtl="0" algn="ctr">
              <a:spcBef>
                <a:spcPts val="500"/>
              </a:spcBef>
              <a:spcAft>
                <a:spcPts val="0"/>
              </a:spcAft>
              <a:buSzPts val="2000"/>
              <a:buNone/>
              <a:defRPr/>
            </a:lvl9pPr>
          </a:lstStyle>
          <a:p/>
        </p:txBody>
      </p:sp>
      <p:sp>
        <p:nvSpPr>
          <p:cNvPr id="204" name="Google Shape;204;p36"/>
          <p:cNvSpPr txBox="1"/>
          <p:nvPr>
            <p:ph idx="12" type="sldNum"/>
          </p:nvPr>
        </p:nvSpPr>
        <p:spPr>
          <a:xfrm>
            <a:off x="8748713" y="6597650"/>
            <a:ext cx="357300" cy="239700"/>
          </a:xfrm>
          <a:prstGeom prst="rect">
            <a:avLst/>
          </a:prstGeom>
          <a:noFill/>
          <a:ln>
            <a:noFill/>
          </a:ln>
        </p:spPr>
        <p:txBody>
          <a:bodyPr anchorCtr="0" anchor="t" bIns="46800" lIns="90000" spcFirstLastPara="1" rIns="90000" wrap="square" tIns="46800">
            <a:noAutofit/>
          </a:bodyPr>
          <a:lstStyle>
            <a:lvl1pPr indent="0" lvl="0"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1pPr>
            <a:lvl2pPr indent="0" lvl="1"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2pPr>
            <a:lvl3pPr indent="0" lvl="2"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3pPr>
            <a:lvl4pPr indent="0" lvl="3"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4pPr>
            <a:lvl5pPr indent="0" lvl="4"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5pPr>
            <a:lvl6pPr indent="0" lvl="5"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6pPr>
            <a:lvl7pPr indent="0" lvl="6"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7pPr>
            <a:lvl8pPr indent="0" lvl="7"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8pPr>
            <a:lvl9pPr indent="0" lvl="8"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205" name="Shape 205"/>
        <p:cNvGrpSpPr/>
        <p:nvPr/>
      </p:nvGrpSpPr>
      <p:grpSpPr>
        <a:xfrm>
          <a:off x="0" y="0"/>
          <a:ext cx="0" cy="0"/>
          <a:chOff x="0" y="0"/>
          <a:chExt cx="0" cy="0"/>
        </a:xfrm>
      </p:grpSpPr>
      <p:sp>
        <p:nvSpPr>
          <p:cNvPr id="206" name="Google Shape;206;p37"/>
          <p:cNvSpPr txBox="1"/>
          <p:nvPr>
            <p:ph type="title"/>
          </p:nvPr>
        </p:nvSpPr>
        <p:spPr>
          <a:xfrm>
            <a:off x="685800" y="609600"/>
            <a:ext cx="7769100" cy="1139700"/>
          </a:xfrm>
          <a:prstGeom prst="rect">
            <a:avLst/>
          </a:prstGeom>
          <a:noFill/>
          <a:ln>
            <a:noFill/>
          </a:ln>
        </p:spPr>
        <p:txBody>
          <a:bodyPr anchorCtr="0" anchor="ctr" bIns="46800" lIns="90000" spcFirstLastPara="1" rIns="90000" wrap="square" tIns="46800">
            <a:noAutofit/>
          </a:bodyPr>
          <a:lstStyle>
            <a:lvl1pPr lvl="0" rtl="0" algn="ctr">
              <a:spcBef>
                <a:spcPts val="0"/>
              </a:spcBef>
              <a:spcAft>
                <a:spcPts val="0"/>
              </a:spcAft>
              <a:buSzPts val="1400"/>
              <a:buNone/>
              <a:defRPr/>
            </a:lvl1pPr>
            <a:lvl2pPr lvl="1" rtl="0" algn="ctr">
              <a:spcBef>
                <a:spcPts val="0"/>
              </a:spcBef>
              <a:spcAft>
                <a:spcPts val="0"/>
              </a:spcAft>
              <a:buSzPts val="1400"/>
              <a:buNone/>
              <a:defRPr/>
            </a:lvl2pPr>
            <a:lvl3pPr lvl="2" rtl="0" algn="ctr">
              <a:spcBef>
                <a:spcPts val="0"/>
              </a:spcBef>
              <a:spcAft>
                <a:spcPts val="0"/>
              </a:spcAft>
              <a:buSzPts val="1400"/>
              <a:buNone/>
              <a:defRPr/>
            </a:lvl3pPr>
            <a:lvl4pPr lvl="3" rtl="0" algn="ctr">
              <a:spcBef>
                <a:spcPts val="0"/>
              </a:spcBef>
              <a:spcAft>
                <a:spcPts val="0"/>
              </a:spcAft>
              <a:buSzPts val="1400"/>
              <a:buNone/>
              <a:defRPr/>
            </a:lvl4pPr>
            <a:lvl5pPr lvl="4" rtl="0" algn="ctr">
              <a:spcBef>
                <a:spcPts val="0"/>
              </a:spcBef>
              <a:spcAft>
                <a:spcPts val="0"/>
              </a:spcAft>
              <a:buSzPts val="1400"/>
              <a:buNone/>
              <a:defRPr/>
            </a:lvl5pPr>
            <a:lvl6pPr lvl="5" rtl="0" algn="ctr">
              <a:spcBef>
                <a:spcPts val="0"/>
              </a:spcBef>
              <a:spcAft>
                <a:spcPts val="0"/>
              </a:spcAft>
              <a:buSzPts val="1400"/>
              <a:buNone/>
              <a:defRPr/>
            </a:lvl6pPr>
            <a:lvl7pPr lvl="6" rtl="0" algn="ctr">
              <a:spcBef>
                <a:spcPts val="0"/>
              </a:spcBef>
              <a:spcAft>
                <a:spcPts val="0"/>
              </a:spcAft>
              <a:buSzPts val="1400"/>
              <a:buNone/>
              <a:defRPr/>
            </a:lvl7pPr>
            <a:lvl8pPr lvl="7" rtl="0" algn="ctr">
              <a:spcBef>
                <a:spcPts val="0"/>
              </a:spcBef>
              <a:spcAft>
                <a:spcPts val="0"/>
              </a:spcAft>
              <a:buSzPts val="1400"/>
              <a:buNone/>
              <a:defRPr/>
            </a:lvl8pPr>
            <a:lvl9pPr lvl="8" rtl="0" algn="ctr">
              <a:spcBef>
                <a:spcPts val="0"/>
              </a:spcBef>
              <a:spcAft>
                <a:spcPts val="0"/>
              </a:spcAft>
              <a:buSzPts val="1400"/>
              <a:buNone/>
              <a:defRPr/>
            </a:lvl9pPr>
          </a:lstStyle>
          <a:p/>
        </p:txBody>
      </p:sp>
      <p:sp>
        <p:nvSpPr>
          <p:cNvPr id="207" name="Google Shape;207;p37"/>
          <p:cNvSpPr txBox="1"/>
          <p:nvPr>
            <p:ph idx="1" type="body"/>
          </p:nvPr>
        </p:nvSpPr>
        <p:spPr>
          <a:xfrm>
            <a:off x="685800" y="1981200"/>
            <a:ext cx="7769100" cy="3975000"/>
          </a:xfrm>
          <a:prstGeom prst="rect">
            <a:avLst/>
          </a:prstGeom>
          <a:noFill/>
          <a:ln>
            <a:noFill/>
          </a:ln>
        </p:spPr>
        <p:txBody>
          <a:bodyPr anchorCtr="0" anchor="t" bIns="46800" lIns="90000" spcFirstLastPara="1" rIns="90000" wrap="square" tIns="46800">
            <a:noAutofit/>
          </a:bodyPr>
          <a:lstStyle>
            <a:lvl1pPr indent="-228600" lvl="0" marL="457200" rtl="0" algn="l">
              <a:spcBef>
                <a:spcPts val="800"/>
              </a:spcBef>
              <a:spcAft>
                <a:spcPts val="0"/>
              </a:spcAft>
              <a:buSzPts val="1400"/>
              <a:buNone/>
              <a:defRPr/>
            </a:lvl1pPr>
            <a:lvl2pPr indent="-228600" lvl="1" marL="914400" rtl="0" algn="l">
              <a:spcBef>
                <a:spcPts val="700"/>
              </a:spcBef>
              <a:spcAft>
                <a:spcPts val="0"/>
              </a:spcAft>
              <a:buSzPts val="1400"/>
              <a:buNone/>
              <a:defRPr/>
            </a:lvl2pPr>
            <a:lvl3pPr indent="-228600" lvl="2" marL="1371600" rtl="0" algn="l">
              <a:spcBef>
                <a:spcPts val="600"/>
              </a:spcBef>
              <a:spcAft>
                <a:spcPts val="0"/>
              </a:spcAft>
              <a:buSzPts val="1400"/>
              <a:buNone/>
              <a:defRPr/>
            </a:lvl3pPr>
            <a:lvl4pPr indent="-228600" lvl="3" marL="1828800" rtl="0" algn="l">
              <a:spcBef>
                <a:spcPts val="500"/>
              </a:spcBef>
              <a:spcAft>
                <a:spcPts val="0"/>
              </a:spcAft>
              <a:buSzPts val="1400"/>
              <a:buNone/>
              <a:defRPr/>
            </a:lvl4pPr>
            <a:lvl5pPr indent="-228600" lvl="4" marL="2286000" rtl="0" algn="l">
              <a:spcBef>
                <a:spcPts val="500"/>
              </a:spcBef>
              <a:spcAft>
                <a:spcPts val="0"/>
              </a:spcAft>
              <a:buSzPts val="1400"/>
              <a:buNone/>
              <a:defRPr/>
            </a:lvl5pPr>
            <a:lvl6pPr indent="-228600" lvl="5" marL="2743200" rtl="0" algn="l">
              <a:spcBef>
                <a:spcPts val="500"/>
              </a:spcBef>
              <a:spcAft>
                <a:spcPts val="0"/>
              </a:spcAft>
              <a:buSzPts val="1400"/>
              <a:buNone/>
              <a:defRPr/>
            </a:lvl6pPr>
            <a:lvl7pPr indent="-228600" lvl="6" marL="3200400" rtl="0" algn="l">
              <a:spcBef>
                <a:spcPts val="500"/>
              </a:spcBef>
              <a:spcAft>
                <a:spcPts val="0"/>
              </a:spcAft>
              <a:buSzPts val="1400"/>
              <a:buNone/>
              <a:defRPr/>
            </a:lvl7pPr>
            <a:lvl8pPr indent="-228600" lvl="7" marL="3657600" rtl="0" algn="l">
              <a:spcBef>
                <a:spcPts val="500"/>
              </a:spcBef>
              <a:spcAft>
                <a:spcPts val="0"/>
              </a:spcAft>
              <a:buSzPts val="1400"/>
              <a:buNone/>
              <a:defRPr/>
            </a:lvl8pPr>
            <a:lvl9pPr indent="-228600" lvl="8" marL="4114800" rtl="0" algn="l">
              <a:spcBef>
                <a:spcPts val="500"/>
              </a:spcBef>
              <a:spcAft>
                <a:spcPts val="0"/>
              </a:spcAft>
              <a:buSzPts val="1400"/>
              <a:buNone/>
              <a:defRPr/>
            </a:lvl9pPr>
          </a:lstStyle>
          <a:p/>
        </p:txBody>
      </p:sp>
      <p:sp>
        <p:nvSpPr>
          <p:cNvPr id="208" name="Google Shape;208;p37"/>
          <p:cNvSpPr txBox="1"/>
          <p:nvPr>
            <p:ph idx="12" type="sldNum"/>
          </p:nvPr>
        </p:nvSpPr>
        <p:spPr>
          <a:xfrm>
            <a:off x="8748713" y="6597650"/>
            <a:ext cx="357300" cy="239700"/>
          </a:xfrm>
          <a:prstGeom prst="rect">
            <a:avLst/>
          </a:prstGeom>
          <a:noFill/>
          <a:ln>
            <a:noFill/>
          </a:ln>
        </p:spPr>
        <p:txBody>
          <a:bodyPr anchorCtr="0" anchor="t" bIns="46800" lIns="90000" spcFirstLastPara="1" rIns="90000" wrap="square" tIns="46800">
            <a:noAutofit/>
          </a:bodyPr>
          <a:lstStyle>
            <a:lvl1pPr indent="0" lvl="0"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1pPr>
            <a:lvl2pPr indent="0" lvl="1"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2pPr>
            <a:lvl3pPr indent="0" lvl="2"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3pPr>
            <a:lvl4pPr indent="0" lvl="3"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4pPr>
            <a:lvl5pPr indent="0" lvl="4"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5pPr>
            <a:lvl6pPr indent="0" lvl="5"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6pPr>
            <a:lvl7pPr indent="0" lvl="6"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7pPr>
            <a:lvl8pPr indent="0" lvl="7"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8pPr>
            <a:lvl9pPr indent="0" lvl="8"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209" name="Shape 209"/>
        <p:cNvGrpSpPr/>
        <p:nvPr/>
      </p:nvGrpSpPr>
      <p:grpSpPr>
        <a:xfrm>
          <a:off x="0" y="0"/>
          <a:ext cx="0" cy="0"/>
          <a:chOff x="0" y="0"/>
          <a:chExt cx="0" cy="0"/>
        </a:xfrm>
      </p:grpSpPr>
      <p:sp>
        <p:nvSpPr>
          <p:cNvPr id="210" name="Google Shape;210;p38"/>
          <p:cNvSpPr txBox="1"/>
          <p:nvPr>
            <p:ph type="title"/>
          </p:nvPr>
        </p:nvSpPr>
        <p:spPr>
          <a:xfrm>
            <a:off x="722313" y="4406900"/>
            <a:ext cx="7772400" cy="1362000"/>
          </a:xfrm>
          <a:prstGeom prst="rect">
            <a:avLst/>
          </a:prstGeom>
          <a:noFill/>
          <a:ln>
            <a:noFill/>
          </a:ln>
        </p:spPr>
        <p:txBody>
          <a:bodyPr anchorCtr="0" anchor="t" bIns="46800" lIns="90000" spcFirstLastPara="1" rIns="90000" wrap="square" tIns="46800">
            <a:noAutofit/>
          </a:bodyPr>
          <a:lstStyle>
            <a:lvl1pPr lvl="0" rtl="0" algn="l">
              <a:spcBef>
                <a:spcPts val="0"/>
              </a:spcBef>
              <a:spcAft>
                <a:spcPts val="0"/>
              </a:spcAft>
              <a:buSzPts val="1400"/>
              <a:buNone/>
              <a:defRPr b="1" sz="4000" cap="none"/>
            </a:lvl1pPr>
            <a:lvl2pPr lvl="1" rtl="0" algn="ctr">
              <a:spcBef>
                <a:spcPts val="0"/>
              </a:spcBef>
              <a:spcAft>
                <a:spcPts val="0"/>
              </a:spcAft>
              <a:buSzPts val="1400"/>
              <a:buNone/>
              <a:defRPr/>
            </a:lvl2pPr>
            <a:lvl3pPr lvl="2" rtl="0" algn="ctr">
              <a:spcBef>
                <a:spcPts val="0"/>
              </a:spcBef>
              <a:spcAft>
                <a:spcPts val="0"/>
              </a:spcAft>
              <a:buSzPts val="1400"/>
              <a:buNone/>
              <a:defRPr/>
            </a:lvl3pPr>
            <a:lvl4pPr lvl="3" rtl="0" algn="ctr">
              <a:spcBef>
                <a:spcPts val="0"/>
              </a:spcBef>
              <a:spcAft>
                <a:spcPts val="0"/>
              </a:spcAft>
              <a:buSzPts val="1400"/>
              <a:buNone/>
              <a:defRPr/>
            </a:lvl4pPr>
            <a:lvl5pPr lvl="4" rtl="0" algn="ctr">
              <a:spcBef>
                <a:spcPts val="0"/>
              </a:spcBef>
              <a:spcAft>
                <a:spcPts val="0"/>
              </a:spcAft>
              <a:buSzPts val="1400"/>
              <a:buNone/>
              <a:defRPr/>
            </a:lvl5pPr>
            <a:lvl6pPr lvl="5" rtl="0" algn="ctr">
              <a:spcBef>
                <a:spcPts val="0"/>
              </a:spcBef>
              <a:spcAft>
                <a:spcPts val="0"/>
              </a:spcAft>
              <a:buSzPts val="1400"/>
              <a:buNone/>
              <a:defRPr/>
            </a:lvl6pPr>
            <a:lvl7pPr lvl="6" rtl="0" algn="ctr">
              <a:spcBef>
                <a:spcPts val="0"/>
              </a:spcBef>
              <a:spcAft>
                <a:spcPts val="0"/>
              </a:spcAft>
              <a:buSzPts val="1400"/>
              <a:buNone/>
              <a:defRPr/>
            </a:lvl7pPr>
            <a:lvl8pPr lvl="7" rtl="0" algn="ctr">
              <a:spcBef>
                <a:spcPts val="0"/>
              </a:spcBef>
              <a:spcAft>
                <a:spcPts val="0"/>
              </a:spcAft>
              <a:buSzPts val="1400"/>
              <a:buNone/>
              <a:defRPr/>
            </a:lvl8pPr>
            <a:lvl9pPr lvl="8" rtl="0" algn="ctr">
              <a:spcBef>
                <a:spcPts val="0"/>
              </a:spcBef>
              <a:spcAft>
                <a:spcPts val="0"/>
              </a:spcAft>
              <a:buSzPts val="1400"/>
              <a:buNone/>
              <a:defRPr/>
            </a:lvl9pPr>
          </a:lstStyle>
          <a:p/>
        </p:txBody>
      </p:sp>
      <p:sp>
        <p:nvSpPr>
          <p:cNvPr id="211" name="Google Shape;211;p38"/>
          <p:cNvSpPr txBox="1"/>
          <p:nvPr>
            <p:ph idx="1" type="body"/>
          </p:nvPr>
        </p:nvSpPr>
        <p:spPr>
          <a:xfrm>
            <a:off x="722313" y="2906713"/>
            <a:ext cx="7772400" cy="1500300"/>
          </a:xfrm>
          <a:prstGeom prst="rect">
            <a:avLst/>
          </a:prstGeom>
          <a:noFill/>
          <a:ln>
            <a:noFill/>
          </a:ln>
        </p:spPr>
        <p:txBody>
          <a:bodyPr anchorCtr="0" anchor="b" bIns="46800" lIns="90000" spcFirstLastPara="1" rIns="90000" wrap="square" tIns="46800">
            <a:noAutofit/>
          </a:bodyPr>
          <a:lstStyle>
            <a:lvl1pPr indent="-228600" lvl="0" marL="457200" rtl="0" algn="l">
              <a:spcBef>
                <a:spcPts val="800"/>
              </a:spcBef>
              <a:spcAft>
                <a:spcPts val="0"/>
              </a:spcAft>
              <a:buSzPts val="2000"/>
              <a:buNone/>
              <a:defRPr sz="2000"/>
            </a:lvl1pPr>
            <a:lvl2pPr indent="-228600" lvl="1" marL="914400" rtl="0" algn="l">
              <a:spcBef>
                <a:spcPts val="700"/>
              </a:spcBef>
              <a:spcAft>
                <a:spcPts val="0"/>
              </a:spcAft>
              <a:buSzPts val="1800"/>
              <a:buNone/>
              <a:defRPr sz="1800"/>
            </a:lvl2pPr>
            <a:lvl3pPr indent="-228600" lvl="2" marL="1371600" rtl="0" algn="l">
              <a:spcBef>
                <a:spcPts val="600"/>
              </a:spcBef>
              <a:spcAft>
                <a:spcPts val="0"/>
              </a:spcAft>
              <a:buSzPts val="1600"/>
              <a:buNone/>
              <a:defRPr sz="1600"/>
            </a:lvl3pPr>
            <a:lvl4pPr indent="-228600" lvl="3" marL="1828800" rtl="0" algn="l">
              <a:spcBef>
                <a:spcPts val="500"/>
              </a:spcBef>
              <a:spcAft>
                <a:spcPts val="0"/>
              </a:spcAft>
              <a:buSzPts val="1400"/>
              <a:buNone/>
              <a:defRPr sz="1400"/>
            </a:lvl4pPr>
            <a:lvl5pPr indent="-228600" lvl="4" marL="2286000" rtl="0" algn="l">
              <a:spcBef>
                <a:spcPts val="500"/>
              </a:spcBef>
              <a:spcAft>
                <a:spcPts val="0"/>
              </a:spcAft>
              <a:buSzPts val="1400"/>
              <a:buNone/>
              <a:defRPr sz="1400"/>
            </a:lvl5pPr>
            <a:lvl6pPr indent="-228600" lvl="5" marL="2743200" rtl="0" algn="l">
              <a:spcBef>
                <a:spcPts val="500"/>
              </a:spcBef>
              <a:spcAft>
                <a:spcPts val="0"/>
              </a:spcAft>
              <a:buSzPts val="1400"/>
              <a:buNone/>
              <a:defRPr sz="1400"/>
            </a:lvl6pPr>
            <a:lvl7pPr indent="-228600" lvl="6" marL="3200400" rtl="0" algn="l">
              <a:spcBef>
                <a:spcPts val="500"/>
              </a:spcBef>
              <a:spcAft>
                <a:spcPts val="0"/>
              </a:spcAft>
              <a:buSzPts val="1400"/>
              <a:buNone/>
              <a:defRPr sz="1400"/>
            </a:lvl7pPr>
            <a:lvl8pPr indent="-228600" lvl="7" marL="3657600" rtl="0" algn="l">
              <a:spcBef>
                <a:spcPts val="500"/>
              </a:spcBef>
              <a:spcAft>
                <a:spcPts val="0"/>
              </a:spcAft>
              <a:buSzPts val="1400"/>
              <a:buNone/>
              <a:defRPr sz="1400"/>
            </a:lvl8pPr>
            <a:lvl9pPr indent="-228600" lvl="8" marL="4114800" rtl="0" algn="l">
              <a:spcBef>
                <a:spcPts val="500"/>
              </a:spcBef>
              <a:spcAft>
                <a:spcPts val="0"/>
              </a:spcAft>
              <a:buSzPts val="1400"/>
              <a:buNone/>
              <a:defRPr sz="1400"/>
            </a:lvl9pPr>
          </a:lstStyle>
          <a:p/>
        </p:txBody>
      </p:sp>
      <p:sp>
        <p:nvSpPr>
          <p:cNvPr id="212" name="Google Shape;212;p38"/>
          <p:cNvSpPr txBox="1"/>
          <p:nvPr>
            <p:ph idx="12" type="sldNum"/>
          </p:nvPr>
        </p:nvSpPr>
        <p:spPr>
          <a:xfrm>
            <a:off x="8748713" y="6597650"/>
            <a:ext cx="357300" cy="239700"/>
          </a:xfrm>
          <a:prstGeom prst="rect">
            <a:avLst/>
          </a:prstGeom>
          <a:noFill/>
          <a:ln>
            <a:noFill/>
          </a:ln>
        </p:spPr>
        <p:txBody>
          <a:bodyPr anchorCtr="0" anchor="t" bIns="46800" lIns="90000" spcFirstLastPara="1" rIns="90000" wrap="square" tIns="46800">
            <a:noAutofit/>
          </a:bodyPr>
          <a:lstStyle>
            <a:lvl1pPr indent="0" lvl="0"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1pPr>
            <a:lvl2pPr indent="0" lvl="1"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2pPr>
            <a:lvl3pPr indent="0" lvl="2"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3pPr>
            <a:lvl4pPr indent="0" lvl="3"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4pPr>
            <a:lvl5pPr indent="0" lvl="4"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5pPr>
            <a:lvl6pPr indent="0" lvl="5"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6pPr>
            <a:lvl7pPr indent="0" lvl="6"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7pPr>
            <a:lvl8pPr indent="0" lvl="7"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8pPr>
            <a:lvl9pPr indent="0" lvl="8"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213" name="Shape 213"/>
        <p:cNvGrpSpPr/>
        <p:nvPr/>
      </p:nvGrpSpPr>
      <p:grpSpPr>
        <a:xfrm>
          <a:off x="0" y="0"/>
          <a:ext cx="0" cy="0"/>
          <a:chOff x="0" y="0"/>
          <a:chExt cx="0" cy="0"/>
        </a:xfrm>
      </p:grpSpPr>
      <p:sp>
        <p:nvSpPr>
          <p:cNvPr id="214" name="Google Shape;214;p39"/>
          <p:cNvSpPr txBox="1"/>
          <p:nvPr>
            <p:ph type="title"/>
          </p:nvPr>
        </p:nvSpPr>
        <p:spPr>
          <a:xfrm>
            <a:off x="685800" y="609600"/>
            <a:ext cx="7769100" cy="1139700"/>
          </a:xfrm>
          <a:prstGeom prst="rect">
            <a:avLst/>
          </a:prstGeom>
          <a:noFill/>
          <a:ln>
            <a:noFill/>
          </a:ln>
        </p:spPr>
        <p:txBody>
          <a:bodyPr anchorCtr="0" anchor="ctr" bIns="46800" lIns="90000" spcFirstLastPara="1" rIns="90000" wrap="square" tIns="46800">
            <a:noAutofit/>
          </a:bodyPr>
          <a:lstStyle>
            <a:lvl1pPr lvl="0" rtl="0" algn="ctr">
              <a:spcBef>
                <a:spcPts val="0"/>
              </a:spcBef>
              <a:spcAft>
                <a:spcPts val="0"/>
              </a:spcAft>
              <a:buSzPts val="1400"/>
              <a:buNone/>
              <a:defRPr/>
            </a:lvl1pPr>
            <a:lvl2pPr lvl="1" rtl="0" algn="ctr">
              <a:spcBef>
                <a:spcPts val="0"/>
              </a:spcBef>
              <a:spcAft>
                <a:spcPts val="0"/>
              </a:spcAft>
              <a:buSzPts val="1400"/>
              <a:buNone/>
              <a:defRPr/>
            </a:lvl2pPr>
            <a:lvl3pPr lvl="2" rtl="0" algn="ctr">
              <a:spcBef>
                <a:spcPts val="0"/>
              </a:spcBef>
              <a:spcAft>
                <a:spcPts val="0"/>
              </a:spcAft>
              <a:buSzPts val="1400"/>
              <a:buNone/>
              <a:defRPr/>
            </a:lvl3pPr>
            <a:lvl4pPr lvl="3" rtl="0" algn="ctr">
              <a:spcBef>
                <a:spcPts val="0"/>
              </a:spcBef>
              <a:spcAft>
                <a:spcPts val="0"/>
              </a:spcAft>
              <a:buSzPts val="1400"/>
              <a:buNone/>
              <a:defRPr/>
            </a:lvl4pPr>
            <a:lvl5pPr lvl="4" rtl="0" algn="ctr">
              <a:spcBef>
                <a:spcPts val="0"/>
              </a:spcBef>
              <a:spcAft>
                <a:spcPts val="0"/>
              </a:spcAft>
              <a:buSzPts val="1400"/>
              <a:buNone/>
              <a:defRPr/>
            </a:lvl5pPr>
            <a:lvl6pPr lvl="5" rtl="0" algn="ctr">
              <a:spcBef>
                <a:spcPts val="0"/>
              </a:spcBef>
              <a:spcAft>
                <a:spcPts val="0"/>
              </a:spcAft>
              <a:buSzPts val="1400"/>
              <a:buNone/>
              <a:defRPr/>
            </a:lvl6pPr>
            <a:lvl7pPr lvl="6" rtl="0" algn="ctr">
              <a:spcBef>
                <a:spcPts val="0"/>
              </a:spcBef>
              <a:spcAft>
                <a:spcPts val="0"/>
              </a:spcAft>
              <a:buSzPts val="1400"/>
              <a:buNone/>
              <a:defRPr/>
            </a:lvl7pPr>
            <a:lvl8pPr lvl="7" rtl="0" algn="ctr">
              <a:spcBef>
                <a:spcPts val="0"/>
              </a:spcBef>
              <a:spcAft>
                <a:spcPts val="0"/>
              </a:spcAft>
              <a:buSzPts val="1400"/>
              <a:buNone/>
              <a:defRPr/>
            </a:lvl8pPr>
            <a:lvl9pPr lvl="8" rtl="0" algn="ctr">
              <a:spcBef>
                <a:spcPts val="0"/>
              </a:spcBef>
              <a:spcAft>
                <a:spcPts val="0"/>
              </a:spcAft>
              <a:buSzPts val="1400"/>
              <a:buNone/>
              <a:defRPr/>
            </a:lvl9pPr>
          </a:lstStyle>
          <a:p/>
        </p:txBody>
      </p:sp>
      <p:sp>
        <p:nvSpPr>
          <p:cNvPr id="215" name="Google Shape;215;p39"/>
          <p:cNvSpPr txBox="1"/>
          <p:nvPr>
            <p:ph idx="1" type="body"/>
          </p:nvPr>
        </p:nvSpPr>
        <p:spPr>
          <a:xfrm>
            <a:off x="685800" y="1981200"/>
            <a:ext cx="3808500" cy="3975000"/>
          </a:xfrm>
          <a:prstGeom prst="rect">
            <a:avLst/>
          </a:prstGeom>
          <a:noFill/>
          <a:ln>
            <a:noFill/>
          </a:ln>
        </p:spPr>
        <p:txBody>
          <a:bodyPr anchorCtr="0" anchor="t" bIns="46800" lIns="90000" spcFirstLastPara="1" rIns="90000" wrap="square" tIns="46800">
            <a:noAutofit/>
          </a:bodyPr>
          <a:lstStyle>
            <a:lvl1pPr indent="-228600" lvl="0" marL="457200" rtl="0" algn="l">
              <a:spcBef>
                <a:spcPts val="800"/>
              </a:spcBef>
              <a:spcAft>
                <a:spcPts val="0"/>
              </a:spcAft>
              <a:buSzPts val="1400"/>
              <a:buNone/>
              <a:defRPr sz="2800"/>
            </a:lvl1pPr>
            <a:lvl2pPr indent="-228600" lvl="1" marL="914400" rtl="0" algn="l">
              <a:spcBef>
                <a:spcPts val="700"/>
              </a:spcBef>
              <a:spcAft>
                <a:spcPts val="0"/>
              </a:spcAft>
              <a:buSzPts val="1400"/>
              <a:buNone/>
              <a:defRPr sz="2400"/>
            </a:lvl2pPr>
            <a:lvl3pPr indent="-228600" lvl="2" marL="1371600" rtl="0" algn="l">
              <a:spcBef>
                <a:spcPts val="600"/>
              </a:spcBef>
              <a:spcAft>
                <a:spcPts val="0"/>
              </a:spcAft>
              <a:buSzPts val="1400"/>
              <a:buNone/>
              <a:defRPr sz="2000"/>
            </a:lvl3pPr>
            <a:lvl4pPr indent="-228600" lvl="3" marL="1828800" rtl="0" algn="l">
              <a:spcBef>
                <a:spcPts val="500"/>
              </a:spcBef>
              <a:spcAft>
                <a:spcPts val="0"/>
              </a:spcAft>
              <a:buSzPts val="1400"/>
              <a:buNone/>
              <a:defRPr sz="1800"/>
            </a:lvl4pPr>
            <a:lvl5pPr indent="-228600" lvl="4" marL="2286000" rtl="0" algn="l">
              <a:spcBef>
                <a:spcPts val="500"/>
              </a:spcBef>
              <a:spcAft>
                <a:spcPts val="0"/>
              </a:spcAft>
              <a:buSzPts val="1400"/>
              <a:buNone/>
              <a:defRPr sz="1800"/>
            </a:lvl5pPr>
            <a:lvl6pPr indent="-228600" lvl="5" marL="2743200" rtl="0" algn="l">
              <a:spcBef>
                <a:spcPts val="500"/>
              </a:spcBef>
              <a:spcAft>
                <a:spcPts val="0"/>
              </a:spcAft>
              <a:buSzPts val="1400"/>
              <a:buNone/>
              <a:defRPr sz="1800"/>
            </a:lvl6pPr>
            <a:lvl7pPr indent="-228600" lvl="6" marL="3200400" rtl="0" algn="l">
              <a:spcBef>
                <a:spcPts val="500"/>
              </a:spcBef>
              <a:spcAft>
                <a:spcPts val="0"/>
              </a:spcAft>
              <a:buSzPts val="1400"/>
              <a:buNone/>
              <a:defRPr sz="1800"/>
            </a:lvl7pPr>
            <a:lvl8pPr indent="-228600" lvl="7" marL="3657600" rtl="0" algn="l">
              <a:spcBef>
                <a:spcPts val="500"/>
              </a:spcBef>
              <a:spcAft>
                <a:spcPts val="0"/>
              </a:spcAft>
              <a:buSzPts val="1400"/>
              <a:buNone/>
              <a:defRPr sz="1800"/>
            </a:lvl8pPr>
            <a:lvl9pPr indent="-228600" lvl="8" marL="4114800" rtl="0" algn="l">
              <a:spcBef>
                <a:spcPts val="500"/>
              </a:spcBef>
              <a:spcAft>
                <a:spcPts val="0"/>
              </a:spcAft>
              <a:buSzPts val="1400"/>
              <a:buNone/>
              <a:defRPr sz="1800"/>
            </a:lvl9pPr>
          </a:lstStyle>
          <a:p/>
        </p:txBody>
      </p:sp>
      <p:sp>
        <p:nvSpPr>
          <p:cNvPr id="216" name="Google Shape;216;p39"/>
          <p:cNvSpPr txBox="1"/>
          <p:nvPr>
            <p:ph idx="2" type="body"/>
          </p:nvPr>
        </p:nvSpPr>
        <p:spPr>
          <a:xfrm>
            <a:off x="4646613" y="1981200"/>
            <a:ext cx="3808500" cy="3975000"/>
          </a:xfrm>
          <a:prstGeom prst="rect">
            <a:avLst/>
          </a:prstGeom>
          <a:noFill/>
          <a:ln>
            <a:noFill/>
          </a:ln>
        </p:spPr>
        <p:txBody>
          <a:bodyPr anchorCtr="0" anchor="t" bIns="46800" lIns="90000" spcFirstLastPara="1" rIns="90000" wrap="square" tIns="46800">
            <a:noAutofit/>
          </a:bodyPr>
          <a:lstStyle>
            <a:lvl1pPr indent="-228600" lvl="0" marL="457200" rtl="0" algn="l">
              <a:spcBef>
                <a:spcPts val="800"/>
              </a:spcBef>
              <a:spcAft>
                <a:spcPts val="0"/>
              </a:spcAft>
              <a:buSzPts val="1400"/>
              <a:buNone/>
              <a:defRPr sz="2800"/>
            </a:lvl1pPr>
            <a:lvl2pPr indent="-228600" lvl="1" marL="914400" rtl="0" algn="l">
              <a:spcBef>
                <a:spcPts val="700"/>
              </a:spcBef>
              <a:spcAft>
                <a:spcPts val="0"/>
              </a:spcAft>
              <a:buSzPts val="1400"/>
              <a:buNone/>
              <a:defRPr sz="2400"/>
            </a:lvl2pPr>
            <a:lvl3pPr indent="-228600" lvl="2" marL="1371600" rtl="0" algn="l">
              <a:spcBef>
                <a:spcPts val="600"/>
              </a:spcBef>
              <a:spcAft>
                <a:spcPts val="0"/>
              </a:spcAft>
              <a:buSzPts val="1400"/>
              <a:buNone/>
              <a:defRPr sz="2000"/>
            </a:lvl3pPr>
            <a:lvl4pPr indent="-228600" lvl="3" marL="1828800" rtl="0" algn="l">
              <a:spcBef>
                <a:spcPts val="500"/>
              </a:spcBef>
              <a:spcAft>
                <a:spcPts val="0"/>
              </a:spcAft>
              <a:buSzPts val="1400"/>
              <a:buNone/>
              <a:defRPr sz="1800"/>
            </a:lvl4pPr>
            <a:lvl5pPr indent="-228600" lvl="4" marL="2286000" rtl="0" algn="l">
              <a:spcBef>
                <a:spcPts val="500"/>
              </a:spcBef>
              <a:spcAft>
                <a:spcPts val="0"/>
              </a:spcAft>
              <a:buSzPts val="1400"/>
              <a:buNone/>
              <a:defRPr sz="1800"/>
            </a:lvl5pPr>
            <a:lvl6pPr indent="-228600" lvl="5" marL="2743200" rtl="0" algn="l">
              <a:spcBef>
                <a:spcPts val="500"/>
              </a:spcBef>
              <a:spcAft>
                <a:spcPts val="0"/>
              </a:spcAft>
              <a:buSzPts val="1400"/>
              <a:buNone/>
              <a:defRPr sz="1800"/>
            </a:lvl6pPr>
            <a:lvl7pPr indent="-228600" lvl="6" marL="3200400" rtl="0" algn="l">
              <a:spcBef>
                <a:spcPts val="500"/>
              </a:spcBef>
              <a:spcAft>
                <a:spcPts val="0"/>
              </a:spcAft>
              <a:buSzPts val="1400"/>
              <a:buNone/>
              <a:defRPr sz="1800"/>
            </a:lvl7pPr>
            <a:lvl8pPr indent="-228600" lvl="7" marL="3657600" rtl="0" algn="l">
              <a:spcBef>
                <a:spcPts val="500"/>
              </a:spcBef>
              <a:spcAft>
                <a:spcPts val="0"/>
              </a:spcAft>
              <a:buSzPts val="1400"/>
              <a:buNone/>
              <a:defRPr sz="1800"/>
            </a:lvl8pPr>
            <a:lvl9pPr indent="-228600" lvl="8" marL="4114800" rtl="0" algn="l">
              <a:spcBef>
                <a:spcPts val="500"/>
              </a:spcBef>
              <a:spcAft>
                <a:spcPts val="0"/>
              </a:spcAft>
              <a:buSzPts val="1400"/>
              <a:buNone/>
              <a:defRPr sz="1800"/>
            </a:lvl9pPr>
          </a:lstStyle>
          <a:p/>
        </p:txBody>
      </p:sp>
      <p:sp>
        <p:nvSpPr>
          <p:cNvPr id="217" name="Google Shape;217;p39"/>
          <p:cNvSpPr txBox="1"/>
          <p:nvPr>
            <p:ph idx="12" type="sldNum"/>
          </p:nvPr>
        </p:nvSpPr>
        <p:spPr>
          <a:xfrm>
            <a:off x="8748713" y="6597650"/>
            <a:ext cx="357300" cy="239700"/>
          </a:xfrm>
          <a:prstGeom prst="rect">
            <a:avLst/>
          </a:prstGeom>
          <a:noFill/>
          <a:ln>
            <a:noFill/>
          </a:ln>
        </p:spPr>
        <p:txBody>
          <a:bodyPr anchorCtr="0" anchor="t" bIns="46800" lIns="90000" spcFirstLastPara="1" rIns="90000" wrap="square" tIns="46800">
            <a:noAutofit/>
          </a:bodyPr>
          <a:lstStyle>
            <a:lvl1pPr indent="0" lvl="0"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1pPr>
            <a:lvl2pPr indent="0" lvl="1"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2pPr>
            <a:lvl3pPr indent="0" lvl="2"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3pPr>
            <a:lvl4pPr indent="0" lvl="3"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4pPr>
            <a:lvl5pPr indent="0" lvl="4"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5pPr>
            <a:lvl6pPr indent="0" lvl="5"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6pPr>
            <a:lvl7pPr indent="0" lvl="6"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7pPr>
            <a:lvl8pPr indent="0" lvl="7"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8pPr>
            <a:lvl9pPr indent="0" lvl="8"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218" name="Shape 218"/>
        <p:cNvGrpSpPr/>
        <p:nvPr/>
      </p:nvGrpSpPr>
      <p:grpSpPr>
        <a:xfrm>
          <a:off x="0" y="0"/>
          <a:ext cx="0" cy="0"/>
          <a:chOff x="0" y="0"/>
          <a:chExt cx="0" cy="0"/>
        </a:xfrm>
      </p:grpSpPr>
      <p:sp>
        <p:nvSpPr>
          <p:cNvPr id="219" name="Google Shape;219;p40"/>
          <p:cNvSpPr txBox="1"/>
          <p:nvPr>
            <p:ph type="title"/>
          </p:nvPr>
        </p:nvSpPr>
        <p:spPr>
          <a:xfrm>
            <a:off x="457200" y="274638"/>
            <a:ext cx="8229600" cy="1143000"/>
          </a:xfrm>
          <a:prstGeom prst="rect">
            <a:avLst/>
          </a:prstGeom>
          <a:noFill/>
          <a:ln>
            <a:noFill/>
          </a:ln>
        </p:spPr>
        <p:txBody>
          <a:bodyPr anchorCtr="0" anchor="ctr" bIns="46800" lIns="90000" spcFirstLastPara="1" rIns="90000" wrap="square" tIns="46800">
            <a:noAutofit/>
          </a:bodyPr>
          <a:lstStyle>
            <a:lvl1pPr lvl="0" rtl="0" algn="ctr">
              <a:spcBef>
                <a:spcPts val="0"/>
              </a:spcBef>
              <a:spcAft>
                <a:spcPts val="0"/>
              </a:spcAft>
              <a:buSzPts val="1400"/>
              <a:buNone/>
              <a:defRPr/>
            </a:lvl1pPr>
            <a:lvl2pPr lvl="1" rtl="0" algn="ctr">
              <a:spcBef>
                <a:spcPts val="0"/>
              </a:spcBef>
              <a:spcAft>
                <a:spcPts val="0"/>
              </a:spcAft>
              <a:buSzPts val="1400"/>
              <a:buNone/>
              <a:defRPr/>
            </a:lvl2pPr>
            <a:lvl3pPr lvl="2" rtl="0" algn="ctr">
              <a:spcBef>
                <a:spcPts val="0"/>
              </a:spcBef>
              <a:spcAft>
                <a:spcPts val="0"/>
              </a:spcAft>
              <a:buSzPts val="1400"/>
              <a:buNone/>
              <a:defRPr/>
            </a:lvl3pPr>
            <a:lvl4pPr lvl="3" rtl="0" algn="ctr">
              <a:spcBef>
                <a:spcPts val="0"/>
              </a:spcBef>
              <a:spcAft>
                <a:spcPts val="0"/>
              </a:spcAft>
              <a:buSzPts val="1400"/>
              <a:buNone/>
              <a:defRPr/>
            </a:lvl4pPr>
            <a:lvl5pPr lvl="4" rtl="0" algn="ctr">
              <a:spcBef>
                <a:spcPts val="0"/>
              </a:spcBef>
              <a:spcAft>
                <a:spcPts val="0"/>
              </a:spcAft>
              <a:buSzPts val="1400"/>
              <a:buNone/>
              <a:defRPr/>
            </a:lvl5pPr>
            <a:lvl6pPr lvl="5" rtl="0" algn="ctr">
              <a:spcBef>
                <a:spcPts val="0"/>
              </a:spcBef>
              <a:spcAft>
                <a:spcPts val="0"/>
              </a:spcAft>
              <a:buSzPts val="1400"/>
              <a:buNone/>
              <a:defRPr/>
            </a:lvl6pPr>
            <a:lvl7pPr lvl="6" rtl="0" algn="ctr">
              <a:spcBef>
                <a:spcPts val="0"/>
              </a:spcBef>
              <a:spcAft>
                <a:spcPts val="0"/>
              </a:spcAft>
              <a:buSzPts val="1400"/>
              <a:buNone/>
              <a:defRPr/>
            </a:lvl7pPr>
            <a:lvl8pPr lvl="7" rtl="0" algn="ctr">
              <a:spcBef>
                <a:spcPts val="0"/>
              </a:spcBef>
              <a:spcAft>
                <a:spcPts val="0"/>
              </a:spcAft>
              <a:buSzPts val="1400"/>
              <a:buNone/>
              <a:defRPr/>
            </a:lvl8pPr>
            <a:lvl9pPr lvl="8" rtl="0" algn="ctr">
              <a:spcBef>
                <a:spcPts val="0"/>
              </a:spcBef>
              <a:spcAft>
                <a:spcPts val="0"/>
              </a:spcAft>
              <a:buSzPts val="1400"/>
              <a:buNone/>
              <a:defRPr/>
            </a:lvl9pPr>
          </a:lstStyle>
          <a:p/>
        </p:txBody>
      </p:sp>
      <p:sp>
        <p:nvSpPr>
          <p:cNvPr id="220" name="Google Shape;220;p40"/>
          <p:cNvSpPr txBox="1"/>
          <p:nvPr>
            <p:ph idx="1" type="body"/>
          </p:nvPr>
        </p:nvSpPr>
        <p:spPr>
          <a:xfrm>
            <a:off x="457200" y="1535113"/>
            <a:ext cx="4040100" cy="639900"/>
          </a:xfrm>
          <a:prstGeom prst="rect">
            <a:avLst/>
          </a:prstGeom>
          <a:noFill/>
          <a:ln>
            <a:noFill/>
          </a:ln>
        </p:spPr>
        <p:txBody>
          <a:bodyPr anchorCtr="0" anchor="b" bIns="46800" lIns="90000" spcFirstLastPara="1" rIns="90000" wrap="square" tIns="46800">
            <a:noAutofit/>
          </a:bodyPr>
          <a:lstStyle>
            <a:lvl1pPr indent="-228600" lvl="0" marL="457200" rtl="0" algn="l">
              <a:spcBef>
                <a:spcPts val="800"/>
              </a:spcBef>
              <a:spcAft>
                <a:spcPts val="0"/>
              </a:spcAft>
              <a:buSzPts val="2400"/>
              <a:buNone/>
              <a:defRPr b="1" sz="2400"/>
            </a:lvl1pPr>
            <a:lvl2pPr indent="-228600" lvl="1" marL="914400" rtl="0" algn="l">
              <a:spcBef>
                <a:spcPts val="700"/>
              </a:spcBef>
              <a:spcAft>
                <a:spcPts val="0"/>
              </a:spcAft>
              <a:buSzPts val="2000"/>
              <a:buNone/>
              <a:defRPr b="1" sz="2000"/>
            </a:lvl2pPr>
            <a:lvl3pPr indent="-228600" lvl="2" marL="1371600" rtl="0" algn="l">
              <a:spcBef>
                <a:spcPts val="600"/>
              </a:spcBef>
              <a:spcAft>
                <a:spcPts val="0"/>
              </a:spcAft>
              <a:buSzPts val="1800"/>
              <a:buNone/>
              <a:defRPr b="1" sz="1800"/>
            </a:lvl3pPr>
            <a:lvl4pPr indent="-228600" lvl="3" marL="1828800" rtl="0" algn="l">
              <a:spcBef>
                <a:spcPts val="500"/>
              </a:spcBef>
              <a:spcAft>
                <a:spcPts val="0"/>
              </a:spcAft>
              <a:buSzPts val="1600"/>
              <a:buNone/>
              <a:defRPr b="1" sz="1600"/>
            </a:lvl4pPr>
            <a:lvl5pPr indent="-228600" lvl="4" marL="2286000" rtl="0" algn="l">
              <a:spcBef>
                <a:spcPts val="500"/>
              </a:spcBef>
              <a:spcAft>
                <a:spcPts val="0"/>
              </a:spcAft>
              <a:buSzPts val="1600"/>
              <a:buNone/>
              <a:defRPr b="1" sz="1600"/>
            </a:lvl5pPr>
            <a:lvl6pPr indent="-228600" lvl="5" marL="2743200" rtl="0" algn="l">
              <a:spcBef>
                <a:spcPts val="500"/>
              </a:spcBef>
              <a:spcAft>
                <a:spcPts val="0"/>
              </a:spcAft>
              <a:buSzPts val="1600"/>
              <a:buNone/>
              <a:defRPr b="1" sz="1600"/>
            </a:lvl6pPr>
            <a:lvl7pPr indent="-228600" lvl="6" marL="3200400" rtl="0" algn="l">
              <a:spcBef>
                <a:spcPts val="500"/>
              </a:spcBef>
              <a:spcAft>
                <a:spcPts val="0"/>
              </a:spcAft>
              <a:buSzPts val="1600"/>
              <a:buNone/>
              <a:defRPr b="1" sz="1600"/>
            </a:lvl7pPr>
            <a:lvl8pPr indent="-228600" lvl="7" marL="3657600" rtl="0" algn="l">
              <a:spcBef>
                <a:spcPts val="500"/>
              </a:spcBef>
              <a:spcAft>
                <a:spcPts val="0"/>
              </a:spcAft>
              <a:buSzPts val="1600"/>
              <a:buNone/>
              <a:defRPr b="1" sz="1600"/>
            </a:lvl8pPr>
            <a:lvl9pPr indent="-228600" lvl="8" marL="4114800" rtl="0" algn="l">
              <a:spcBef>
                <a:spcPts val="500"/>
              </a:spcBef>
              <a:spcAft>
                <a:spcPts val="0"/>
              </a:spcAft>
              <a:buSzPts val="1600"/>
              <a:buNone/>
              <a:defRPr b="1" sz="1600"/>
            </a:lvl9pPr>
          </a:lstStyle>
          <a:p/>
        </p:txBody>
      </p:sp>
      <p:sp>
        <p:nvSpPr>
          <p:cNvPr id="221" name="Google Shape;221;p40"/>
          <p:cNvSpPr txBox="1"/>
          <p:nvPr>
            <p:ph idx="2" type="body"/>
          </p:nvPr>
        </p:nvSpPr>
        <p:spPr>
          <a:xfrm>
            <a:off x="457200" y="2174875"/>
            <a:ext cx="4040100" cy="3951300"/>
          </a:xfrm>
          <a:prstGeom prst="rect">
            <a:avLst/>
          </a:prstGeom>
          <a:noFill/>
          <a:ln>
            <a:noFill/>
          </a:ln>
        </p:spPr>
        <p:txBody>
          <a:bodyPr anchorCtr="0" anchor="t" bIns="46800" lIns="90000" spcFirstLastPara="1" rIns="90000" wrap="square" tIns="46800">
            <a:noAutofit/>
          </a:bodyPr>
          <a:lstStyle>
            <a:lvl1pPr indent="-228600" lvl="0" marL="457200" rtl="0" algn="l">
              <a:spcBef>
                <a:spcPts val="800"/>
              </a:spcBef>
              <a:spcAft>
                <a:spcPts val="0"/>
              </a:spcAft>
              <a:buSzPts val="1400"/>
              <a:buNone/>
              <a:defRPr sz="2400"/>
            </a:lvl1pPr>
            <a:lvl2pPr indent="-228600" lvl="1" marL="914400" rtl="0" algn="l">
              <a:spcBef>
                <a:spcPts val="700"/>
              </a:spcBef>
              <a:spcAft>
                <a:spcPts val="0"/>
              </a:spcAft>
              <a:buSzPts val="1400"/>
              <a:buNone/>
              <a:defRPr sz="2000"/>
            </a:lvl2pPr>
            <a:lvl3pPr indent="-228600" lvl="2" marL="1371600" rtl="0" algn="l">
              <a:spcBef>
                <a:spcPts val="600"/>
              </a:spcBef>
              <a:spcAft>
                <a:spcPts val="0"/>
              </a:spcAft>
              <a:buSzPts val="1400"/>
              <a:buNone/>
              <a:defRPr sz="1800"/>
            </a:lvl3pPr>
            <a:lvl4pPr indent="-228600" lvl="3" marL="1828800" rtl="0" algn="l">
              <a:spcBef>
                <a:spcPts val="500"/>
              </a:spcBef>
              <a:spcAft>
                <a:spcPts val="0"/>
              </a:spcAft>
              <a:buSzPts val="1400"/>
              <a:buNone/>
              <a:defRPr sz="1600"/>
            </a:lvl4pPr>
            <a:lvl5pPr indent="-228600" lvl="4" marL="2286000" rtl="0" algn="l">
              <a:spcBef>
                <a:spcPts val="500"/>
              </a:spcBef>
              <a:spcAft>
                <a:spcPts val="0"/>
              </a:spcAft>
              <a:buSzPts val="1400"/>
              <a:buNone/>
              <a:defRPr sz="1600"/>
            </a:lvl5pPr>
            <a:lvl6pPr indent="-228600" lvl="5" marL="2743200" rtl="0" algn="l">
              <a:spcBef>
                <a:spcPts val="500"/>
              </a:spcBef>
              <a:spcAft>
                <a:spcPts val="0"/>
              </a:spcAft>
              <a:buSzPts val="1400"/>
              <a:buNone/>
              <a:defRPr sz="1600"/>
            </a:lvl6pPr>
            <a:lvl7pPr indent="-228600" lvl="6" marL="3200400" rtl="0" algn="l">
              <a:spcBef>
                <a:spcPts val="500"/>
              </a:spcBef>
              <a:spcAft>
                <a:spcPts val="0"/>
              </a:spcAft>
              <a:buSzPts val="1400"/>
              <a:buNone/>
              <a:defRPr sz="1600"/>
            </a:lvl7pPr>
            <a:lvl8pPr indent="-228600" lvl="7" marL="3657600" rtl="0" algn="l">
              <a:spcBef>
                <a:spcPts val="500"/>
              </a:spcBef>
              <a:spcAft>
                <a:spcPts val="0"/>
              </a:spcAft>
              <a:buSzPts val="1400"/>
              <a:buNone/>
              <a:defRPr sz="1600"/>
            </a:lvl8pPr>
            <a:lvl9pPr indent="-228600" lvl="8" marL="4114800" rtl="0" algn="l">
              <a:spcBef>
                <a:spcPts val="500"/>
              </a:spcBef>
              <a:spcAft>
                <a:spcPts val="0"/>
              </a:spcAft>
              <a:buSzPts val="1400"/>
              <a:buNone/>
              <a:defRPr sz="1600"/>
            </a:lvl9pPr>
          </a:lstStyle>
          <a:p/>
        </p:txBody>
      </p:sp>
      <p:sp>
        <p:nvSpPr>
          <p:cNvPr id="222" name="Google Shape;222;p40"/>
          <p:cNvSpPr txBox="1"/>
          <p:nvPr>
            <p:ph idx="3" type="body"/>
          </p:nvPr>
        </p:nvSpPr>
        <p:spPr>
          <a:xfrm>
            <a:off x="4645025" y="1535113"/>
            <a:ext cx="4041900" cy="639900"/>
          </a:xfrm>
          <a:prstGeom prst="rect">
            <a:avLst/>
          </a:prstGeom>
          <a:noFill/>
          <a:ln>
            <a:noFill/>
          </a:ln>
        </p:spPr>
        <p:txBody>
          <a:bodyPr anchorCtr="0" anchor="b" bIns="46800" lIns="90000" spcFirstLastPara="1" rIns="90000" wrap="square" tIns="46800">
            <a:noAutofit/>
          </a:bodyPr>
          <a:lstStyle>
            <a:lvl1pPr indent="-228600" lvl="0" marL="457200" rtl="0" algn="l">
              <a:spcBef>
                <a:spcPts val="800"/>
              </a:spcBef>
              <a:spcAft>
                <a:spcPts val="0"/>
              </a:spcAft>
              <a:buSzPts val="2400"/>
              <a:buNone/>
              <a:defRPr b="1" sz="2400"/>
            </a:lvl1pPr>
            <a:lvl2pPr indent="-228600" lvl="1" marL="914400" rtl="0" algn="l">
              <a:spcBef>
                <a:spcPts val="700"/>
              </a:spcBef>
              <a:spcAft>
                <a:spcPts val="0"/>
              </a:spcAft>
              <a:buSzPts val="2000"/>
              <a:buNone/>
              <a:defRPr b="1" sz="2000"/>
            </a:lvl2pPr>
            <a:lvl3pPr indent="-228600" lvl="2" marL="1371600" rtl="0" algn="l">
              <a:spcBef>
                <a:spcPts val="600"/>
              </a:spcBef>
              <a:spcAft>
                <a:spcPts val="0"/>
              </a:spcAft>
              <a:buSzPts val="1800"/>
              <a:buNone/>
              <a:defRPr b="1" sz="1800"/>
            </a:lvl3pPr>
            <a:lvl4pPr indent="-228600" lvl="3" marL="1828800" rtl="0" algn="l">
              <a:spcBef>
                <a:spcPts val="500"/>
              </a:spcBef>
              <a:spcAft>
                <a:spcPts val="0"/>
              </a:spcAft>
              <a:buSzPts val="1600"/>
              <a:buNone/>
              <a:defRPr b="1" sz="1600"/>
            </a:lvl4pPr>
            <a:lvl5pPr indent="-228600" lvl="4" marL="2286000" rtl="0" algn="l">
              <a:spcBef>
                <a:spcPts val="500"/>
              </a:spcBef>
              <a:spcAft>
                <a:spcPts val="0"/>
              </a:spcAft>
              <a:buSzPts val="1600"/>
              <a:buNone/>
              <a:defRPr b="1" sz="1600"/>
            </a:lvl5pPr>
            <a:lvl6pPr indent="-228600" lvl="5" marL="2743200" rtl="0" algn="l">
              <a:spcBef>
                <a:spcPts val="500"/>
              </a:spcBef>
              <a:spcAft>
                <a:spcPts val="0"/>
              </a:spcAft>
              <a:buSzPts val="1600"/>
              <a:buNone/>
              <a:defRPr b="1" sz="1600"/>
            </a:lvl6pPr>
            <a:lvl7pPr indent="-228600" lvl="6" marL="3200400" rtl="0" algn="l">
              <a:spcBef>
                <a:spcPts val="500"/>
              </a:spcBef>
              <a:spcAft>
                <a:spcPts val="0"/>
              </a:spcAft>
              <a:buSzPts val="1600"/>
              <a:buNone/>
              <a:defRPr b="1" sz="1600"/>
            </a:lvl7pPr>
            <a:lvl8pPr indent="-228600" lvl="7" marL="3657600" rtl="0" algn="l">
              <a:spcBef>
                <a:spcPts val="500"/>
              </a:spcBef>
              <a:spcAft>
                <a:spcPts val="0"/>
              </a:spcAft>
              <a:buSzPts val="1600"/>
              <a:buNone/>
              <a:defRPr b="1" sz="1600"/>
            </a:lvl8pPr>
            <a:lvl9pPr indent="-228600" lvl="8" marL="4114800" rtl="0" algn="l">
              <a:spcBef>
                <a:spcPts val="500"/>
              </a:spcBef>
              <a:spcAft>
                <a:spcPts val="0"/>
              </a:spcAft>
              <a:buSzPts val="1600"/>
              <a:buNone/>
              <a:defRPr b="1" sz="1600"/>
            </a:lvl9pPr>
          </a:lstStyle>
          <a:p/>
        </p:txBody>
      </p:sp>
      <p:sp>
        <p:nvSpPr>
          <p:cNvPr id="223" name="Google Shape;223;p40"/>
          <p:cNvSpPr txBox="1"/>
          <p:nvPr>
            <p:ph idx="4" type="body"/>
          </p:nvPr>
        </p:nvSpPr>
        <p:spPr>
          <a:xfrm>
            <a:off x="4645025" y="2174875"/>
            <a:ext cx="4041900" cy="3951300"/>
          </a:xfrm>
          <a:prstGeom prst="rect">
            <a:avLst/>
          </a:prstGeom>
          <a:noFill/>
          <a:ln>
            <a:noFill/>
          </a:ln>
        </p:spPr>
        <p:txBody>
          <a:bodyPr anchorCtr="0" anchor="t" bIns="46800" lIns="90000" spcFirstLastPara="1" rIns="90000" wrap="square" tIns="46800">
            <a:noAutofit/>
          </a:bodyPr>
          <a:lstStyle>
            <a:lvl1pPr indent="-228600" lvl="0" marL="457200" rtl="0" algn="l">
              <a:spcBef>
                <a:spcPts val="800"/>
              </a:spcBef>
              <a:spcAft>
                <a:spcPts val="0"/>
              </a:spcAft>
              <a:buSzPts val="1400"/>
              <a:buNone/>
              <a:defRPr sz="2400"/>
            </a:lvl1pPr>
            <a:lvl2pPr indent="-228600" lvl="1" marL="914400" rtl="0" algn="l">
              <a:spcBef>
                <a:spcPts val="700"/>
              </a:spcBef>
              <a:spcAft>
                <a:spcPts val="0"/>
              </a:spcAft>
              <a:buSzPts val="1400"/>
              <a:buNone/>
              <a:defRPr sz="2000"/>
            </a:lvl2pPr>
            <a:lvl3pPr indent="-228600" lvl="2" marL="1371600" rtl="0" algn="l">
              <a:spcBef>
                <a:spcPts val="600"/>
              </a:spcBef>
              <a:spcAft>
                <a:spcPts val="0"/>
              </a:spcAft>
              <a:buSzPts val="1400"/>
              <a:buNone/>
              <a:defRPr sz="1800"/>
            </a:lvl3pPr>
            <a:lvl4pPr indent="-228600" lvl="3" marL="1828800" rtl="0" algn="l">
              <a:spcBef>
                <a:spcPts val="500"/>
              </a:spcBef>
              <a:spcAft>
                <a:spcPts val="0"/>
              </a:spcAft>
              <a:buSzPts val="1400"/>
              <a:buNone/>
              <a:defRPr sz="1600"/>
            </a:lvl4pPr>
            <a:lvl5pPr indent="-228600" lvl="4" marL="2286000" rtl="0" algn="l">
              <a:spcBef>
                <a:spcPts val="500"/>
              </a:spcBef>
              <a:spcAft>
                <a:spcPts val="0"/>
              </a:spcAft>
              <a:buSzPts val="1400"/>
              <a:buNone/>
              <a:defRPr sz="1600"/>
            </a:lvl5pPr>
            <a:lvl6pPr indent="-228600" lvl="5" marL="2743200" rtl="0" algn="l">
              <a:spcBef>
                <a:spcPts val="500"/>
              </a:spcBef>
              <a:spcAft>
                <a:spcPts val="0"/>
              </a:spcAft>
              <a:buSzPts val="1400"/>
              <a:buNone/>
              <a:defRPr sz="1600"/>
            </a:lvl6pPr>
            <a:lvl7pPr indent="-228600" lvl="6" marL="3200400" rtl="0" algn="l">
              <a:spcBef>
                <a:spcPts val="500"/>
              </a:spcBef>
              <a:spcAft>
                <a:spcPts val="0"/>
              </a:spcAft>
              <a:buSzPts val="1400"/>
              <a:buNone/>
              <a:defRPr sz="1600"/>
            </a:lvl7pPr>
            <a:lvl8pPr indent="-228600" lvl="7" marL="3657600" rtl="0" algn="l">
              <a:spcBef>
                <a:spcPts val="500"/>
              </a:spcBef>
              <a:spcAft>
                <a:spcPts val="0"/>
              </a:spcAft>
              <a:buSzPts val="1400"/>
              <a:buNone/>
              <a:defRPr sz="1600"/>
            </a:lvl8pPr>
            <a:lvl9pPr indent="-228600" lvl="8" marL="4114800" rtl="0" algn="l">
              <a:spcBef>
                <a:spcPts val="500"/>
              </a:spcBef>
              <a:spcAft>
                <a:spcPts val="0"/>
              </a:spcAft>
              <a:buSzPts val="1400"/>
              <a:buNone/>
              <a:defRPr sz="1600"/>
            </a:lvl9pPr>
          </a:lstStyle>
          <a:p/>
        </p:txBody>
      </p:sp>
      <p:sp>
        <p:nvSpPr>
          <p:cNvPr id="224" name="Google Shape;224;p40"/>
          <p:cNvSpPr txBox="1"/>
          <p:nvPr>
            <p:ph idx="12" type="sldNum"/>
          </p:nvPr>
        </p:nvSpPr>
        <p:spPr>
          <a:xfrm>
            <a:off x="8748713" y="6597650"/>
            <a:ext cx="357300" cy="239700"/>
          </a:xfrm>
          <a:prstGeom prst="rect">
            <a:avLst/>
          </a:prstGeom>
          <a:noFill/>
          <a:ln>
            <a:noFill/>
          </a:ln>
        </p:spPr>
        <p:txBody>
          <a:bodyPr anchorCtr="0" anchor="t" bIns="46800" lIns="90000" spcFirstLastPara="1" rIns="90000" wrap="square" tIns="46800">
            <a:noAutofit/>
          </a:bodyPr>
          <a:lstStyle>
            <a:lvl1pPr indent="0" lvl="0"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1pPr>
            <a:lvl2pPr indent="0" lvl="1"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2pPr>
            <a:lvl3pPr indent="0" lvl="2"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3pPr>
            <a:lvl4pPr indent="0" lvl="3"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4pPr>
            <a:lvl5pPr indent="0" lvl="4"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5pPr>
            <a:lvl6pPr indent="0" lvl="5"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6pPr>
            <a:lvl7pPr indent="0" lvl="6"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7pPr>
            <a:lvl8pPr indent="0" lvl="7"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8pPr>
            <a:lvl9pPr indent="0" lvl="8"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25" name="Shape 225"/>
        <p:cNvGrpSpPr/>
        <p:nvPr/>
      </p:nvGrpSpPr>
      <p:grpSpPr>
        <a:xfrm>
          <a:off x="0" y="0"/>
          <a:ext cx="0" cy="0"/>
          <a:chOff x="0" y="0"/>
          <a:chExt cx="0" cy="0"/>
        </a:xfrm>
      </p:grpSpPr>
      <p:sp>
        <p:nvSpPr>
          <p:cNvPr id="226" name="Google Shape;226;p41"/>
          <p:cNvSpPr txBox="1"/>
          <p:nvPr>
            <p:ph type="title"/>
          </p:nvPr>
        </p:nvSpPr>
        <p:spPr>
          <a:xfrm>
            <a:off x="685800" y="609600"/>
            <a:ext cx="7769100" cy="1139700"/>
          </a:xfrm>
          <a:prstGeom prst="rect">
            <a:avLst/>
          </a:prstGeom>
          <a:noFill/>
          <a:ln>
            <a:noFill/>
          </a:ln>
        </p:spPr>
        <p:txBody>
          <a:bodyPr anchorCtr="0" anchor="ctr" bIns="46800" lIns="90000" spcFirstLastPara="1" rIns="90000" wrap="square" tIns="46800">
            <a:noAutofit/>
          </a:bodyPr>
          <a:lstStyle>
            <a:lvl1pPr lvl="0" rtl="0" algn="ctr">
              <a:spcBef>
                <a:spcPts val="0"/>
              </a:spcBef>
              <a:spcAft>
                <a:spcPts val="0"/>
              </a:spcAft>
              <a:buSzPts val="1400"/>
              <a:buNone/>
              <a:defRPr/>
            </a:lvl1pPr>
            <a:lvl2pPr lvl="1" rtl="0" algn="ctr">
              <a:spcBef>
                <a:spcPts val="0"/>
              </a:spcBef>
              <a:spcAft>
                <a:spcPts val="0"/>
              </a:spcAft>
              <a:buSzPts val="1400"/>
              <a:buNone/>
              <a:defRPr/>
            </a:lvl2pPr>
            <a:lvl3pPr lvl="2" rtl="0" algn="ctr">
              <a:spcBef>
                <a:spcPts val="0"/>
              </a:spcBef>
              <a:spcAft>
                <a:spcPts val="0"/>
              </a:spcAft>
              <a:buSzPts val="1400"/>
              <a:buNone/>
              <a:defRPr/>
            </a:lvl3pPr>
            <a:lvl4pPr lvl="3" rtl="0" algn="ctr">
              <a:spcBef>
                <a:spcPts val="0"/>
              </a:spcBef>
              <a:spcAft>
                <a:spcPts val="0"/>
              </a:spcAft>
              <a:buSzPts val="1400"/>
              <a:buNone/>
              <a:defRPr/>
            </a:lvl4pPr>
            <a:lvl5pPr lvl="4" rtl="0" algn="ctr">
              <a:spcBef>
                <a:spcPts val="0"/>
              </a:spcBef>
              <a:spcAft>
                <a:spcPts val="0"/>
              </a:spcAft>
              <a:buSzPts val="1400"/>
              <a:buNone/>
              <a:defRPr/>
            </a:lvl5pPr>
            <a:lvl6pPr lvl="5" rtl="0" algn="ctr">
              <a:spcBef>
                <a:spcPts val="0"/>
              </a:spcBef>
              <a:spcAft>
                <a:spcPts val="0"/>
              </a:spcAft>
              <a:buSzPts val="1400"/>
              <a:buNone/>
              <a:defRPr/>
            </a:lvl6pPr>
            <a:lvl7pPr lvl="6" rtl="0" algn="ctr">
              <a:spcBef>
                <a:spcPts val="0"/>
              </a:spcBef>
              <a:spcAft>
                <a:spcPts val="0"/>
              </a:spcAft>
              <a:buSzPts val="1400"/>
              <a:buNone/>
              <a:defRPr/>
            </a:lvl7pPr>
            <a:lvl8pPr lvl="7" rtl="0" algn="ctr">
              <a:spcBef>
                <a:spcPts val="0"/>
              </a:spcBef>
              <a:spcAft>
                <a:spcPts val="0"/>
              </a:spcAft>
              <a:buSzPts val="1400"/>
              <a:buNone/>
              <a:defRPr/>
            </a:lvl8pPr>
            <a:lvl9pPr lvl="8" rtl="0" algn="ctr">
              <a:spcBef>
                <a:spcPts val="0"/>
              </a:spcBef>
              <a:spcAft>
                <a:spcPts val="0"/>
              </a:spcAft>
              <a:buSzPts val="1400"/>
              <a:buNone/>
              <a:defRPr/>
            </a:lvl9pPr>
          </a:lstStyle>
          <a:p/>
        </p:txBody>
      </p:sp>
      <p:sp>
        <p:nvSpPr>
          <p:cNvPr id="227" name="Google Shape;227;p41"/>
          <p:cNvSpPr txBox="1"/>
          <p:nvPr>
            <p:ph idx="12" type="sldNum"/>
          </p:nvPr>
        </p:nvSpPr>
        <p:spPr>
          <a:xfrm>
            <a:off x="8748713" y="6597650"/>
            <a:ext cx="357300" cy="239700"/>
          </a:xfrm>
          <a:prstGeom prst="rect">
            <a:avLst/>
          </a:prstGeom>
          <a:noFill/>
          <a:ln>
            <a:noFill/>
          </a:ln>
        </p:spPr>
        <p:txBody>
          <a:bodyPr anchorCtr="0" anchor="t" bIns="46800" lIns="90000" spcFirstLastPara="1" rIns="90000" wrap="square" tIns="46800">
            <a:noAutofit/>
          </a:bodyPr>
          <a:lstStyle>
            <a:lvl1pPr indent="0" lvl="0"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1pPr>
            <a:lvl2pPr indent="0" lvl="1"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2pPr>
            <a:lvl3pPr indent="0" lvl="2"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3pPr>
            <a:lvl4pPr indent="0" lvl="3"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4pPr>
            <a:lvl5pPr indent="0" lvl="4"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5pPr>
            <a:lvl6pPr indent="0" lvl="5"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6pPr>
            <a:lvl7pPr indent="0" lvl="6"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7pPr>
            <a:lvl8pPr indent="0" lvl="7"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8pPr>
            <a:lvl9pPr indent="0" lvl="8"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228" name="Shape 228"/>
        <p:cNvGrpSpPr/>
        <p:nvPr/>
      </p:nvGrpSpPr>
      <p:grpSpPr>
        <a:xfrm>
          <a:off x="0" y="0"/>
          <a:ext cx="0" cy="0"/>
          <a:chOff x="0" y="0"/>
          <a:chExt cx="0" cy="0"/>
        </a:xfrm>
      </p:grpSpPr>
      <p:sp>
        <p:nvSpPr>
          <p:cNvPr id="229" name="Google Shape;229;p42"/>
          <p:cNvSpPr txBox="1"/>
          <p:nvPr>
            <p:ph type="title"/>
          </p:nvPr>
        </p:nvSpPr>
        <p:spPr>
          <a:xfrm>
            <a:off x="457200" y="273050"/>
            <a:ext cx="3008400" cy="1161900"/>
          </a:xfrm>
          <a:prstGeom prst="rect">
            <a:avLst/>
          </a:prstGeom>
          <a:noFill/>
          <a:ln>
            <a:noFill/>
          </a:ln>
        </p:spPr>
        <p:txBody>
          <a:bodyPr anchorCtr="0" anchor="b" bIns="46800" lIns="90000" spcFirstLastPara="1" rIns="90000" wrap="square" tIns="46800">
            <a:noAutofit/>
          </a:bodyPr>
          <a:lstStyle>
            <a:lvl1pPr lvl="0" rtl="0" algn="l">
              <a:spcBef>
                <a:spcPts val="0"/>
              </a:spcBef>
              <a:spcAft>
                <a:spcPts val="0"/>
              </a:spcAft>
              <a:buSzPts val="1400"/>
              <a:buNone/>
              <a:defRPr b="1" sz="2000"/>
            </a:lvl1pPr>
            <a:lvl2pPr lvl="1" rtl="0" algn="ctr">
              <a:spcBef>
                <a:spcPts val="0"/>
              </a:spcBef>
              <a:spcAft>
                <a:spcPts val="0"/>
              </a:spcAft>
              <a:buSzPts val="1400"/>
              <a:buNone/>
              <a:defRPr/>
            </a:lvl2pPr>
            <a:lvl3pPr lvl="2" rtl="0" algn="ctr">
              <a:spcBef>
                <a:spcPts val="0"/>
              </a:spcBef>
              <a:spcAft>
                <a:spcPts val="0"/>
              </a:spcAft>
              <a:buSzPts val="1400"/>
              <a:buNone/>
              <a:defRPr/>
            </a:lvl3pPr>
            <a:lvl4pPr lvl="3" rtl="0" algn="ctr">
              <a:spcBef>
                <a:spcPts val="0"/>
              </a:spcBef>
              <a:spcAft>
                <a:spcPts val="0"/>
              </a:spcAft>
              <a:buSzPts val="1400"/>
              <a:buNone/>
              <a:defRPr/>
            </a:lvl4pPr>
            <a:lvl5pPr lvl="4" rtl="0" algn="ctr">
              <a:spcBef>
                <a:spcPts val="0"/>
              </a:spcBef>
              <a:spcAft>
                <a:spcPts val="0"/>
              </a:spcAft>
              <a:buSzPts val="1400"/>
              <a:buNone/>
              <a:defRPr/>
            </a:lvl5pPr>
            <a:lvl6pPr lvl="5" rtl="0" algn="ctr">
              <a:spcBef>
                <a:spcPts val="0"/>
              </a:spcBef>
              <a:spcAft>
                <a:spcPts val="0"/>
              </a:spcAft>
              <a:buSzPts val="1400"/>
              <a:buNone/>
              <a:defRPr/>
            </a:lvl6pPr>
            <a:lvl7pPr lvl="6" rtl="0" algn="ctr">
              <a:spcBef>
                <a:spcPts val="0"/>
              </a:spcBef>
              <a:spcAft>
                <a:spcPts val="0"/>
              </a:spcAft>
              <a:buSzPts val="1400"/>
              <a:buNone/>
              <a:defRPr/>
            </a:lvl7pPr>
            <a:lvl8pPr lvl="7" rtl="0" algn="ctr">
              <a:spcBef>
                <a:spcPts val="0"/>
              </a:spcBef>
              <a:spcAft>
                <a:spcPts val="0"/>
              </a:spcAft>
              <a:buSzPts val="1400"/>
              <a:buNone/>
              <a:defRPr/>
            </a:lvl8pPr>
            <a:lvl9pPr lvl="8" rtl="0" algn="ctr">
              <a:spcBef>
                <a:spcPts val="0"/>
              </a:spcBef>
              <a:spcAft>
                <a:spcPts val="0"/>
              </a:spcAft>
              <a:buSzPts val="1400"/>
              <a:buNone/>
              <a:defRPr/>
            </a:lvl9pPr>
          </a:lstStyle>
          <a:p/>
        </p:txBody>
      </p:sp>
      <p:sp>
        <p:nvSpPr>
          <p:cNvPr id="230" name="Google Shape;230;p42"/>
          <p:cNvSpPr txBox="1"/>
          <p:nvPr>
            <p:ph idx="1" type="body"/>
          </p:nvPr>
        </p:nvSpPr>
        <p:spPr>
          <a:xfrm>
            <a:off x="3575050" y="273050"/>
            <a:ext cx="5111700" cy="5853000"/>
          </a:xfrm>
          <a:prstGeom prst="rect">
            <a:avLst/>
          </a:prstGeom>
          <a:noFill/>
          <a:ln>
            <a:noFill/>
          </a:ln>
        </p:spPr>
        <p:txBody>
          <a:bodyPr anchorCtr="0" anchor="t" bIns="46800" lIns="90000" spcFirstLastPara="1" rIns="90000" wrap="square" tIns="46800">
            <a:noAutofit/>
          </a:bodyPr>
          <a:lstStyle>
            <a:lvl1pPr indent="-228600" lvl="0" marL="457200" rtl="0" algn="l">
              <a:spcBef>
                <a:spcPts val="800"/>
              </a:spcBef>
              <a:spcAft>
                <a:spcPts val="0"/>
              </a:spcAft>
              <a:buSzPts val="1400"/>
              <a:buNone/>
              <a:defRPr sz="3200"/>
            </a:lvl1pPr>
            <a:lvl2pPr indent="-228600" lvl="1" marL="914400" rtl="0" algn="l">
              <a:spcBef>
                <a:spcPts val="700"/>
              </a:spcBef>
              <a:spcAft>
                <a:spcPts val="0"/>
              </a:spcAft>
              <a:buSzPts val="1400"/>
              <a:buNone/>
              <a:defRPr sz="2800"/>
            </a:lvl2pPr>
            <a:lvl3pPr indent="-228600" lvl="2" marL="1371600" rtl="0" algn="l">
              <a:spcBef>
                <a:spcPts val="600"/>
              </a:spcBef>
              <a:spcAft>
                <a:spcPts val="0"/>
              </a:spcAft>
              <a:buSzPts val="1400"/>
              <a:buNone/>
              <a:defRPr sz="2400"/>
            </a:lvl3pPr>
            <a:lvl4pPr indent="-228600" lvl="3" marL="1828800" rtl="0" algn="l">
              <a:spcBef>
                <a:spcPts val="500"/>
              </a:spcBef>
              <a:spcAft>
                <a:spcPts val="0"/>
              </a:spcAft>
              <a:buSzPts val="1400"/>
              <a:buNone/>
              <a:defRPr sz="2000"/>
            </a:lvl4pPr>
            <a:lvl5pPr indent="-228600" lvl="4" marL="2286000" rtl="0" algn="l">
              <a:spcBef>
                <a:spcPts val="500"/>
              </a:spcBef>
              <a:spcAft>
                <a:spcPts val="0"/>
              </a:spcAft>
              <a:buSzPts val="1400"/>
              <a:buNone/>
              <a:defRPr sz="2000"/>
            </a:lvl5pPr>
            <a:lvl6pPr indent="-228600" lvl="5" marL="2743200" rtl="0" algn="l">
              <a:spcBef>
                <a:spcPts val="500"/>
              </a:spcBef>
              <a:spcAft>
                <a:spcPts val="0"/>
              </a:spcAft>
              <a:buSzPts val="1400"/>
              <a:buNone/>
              <a:defRPr sz="2000"/>
            </a:lvl6pPr>
            <a:lvl7pPr indent="-228600" lvl="6" marL="3200400" rtl="0" algn="l">
              <a:spcBef>
                <a:spcPts val="500"/>
              </a:spcBef>
              <a:spcAft>
                <a:spcPts val="0"/>
              </a:spcAft>
              <a:buSzPts val="1400"/>
              <a:buNone/>
              <a:defRPr sz="2000"/>
            </a:lvl7pPr>
            <a:lvl8pPr indent="-228600" lvl="7" marL="3657600" rtl="0" algn="l">
              <a:spcBef>
                <a:spcPts val="500"/>
              </a:spcBef>
              <a:spcAft>
                <a:spcPts val="0"/>
              </a:spcAft>
              <a:buSzPts val="1400"/>
              <a:buNone/>
              <a:defRPr sz="2000"/>
            </a:lvl8pPr>
            <a:lvl9pPr indent="-228600" lvl="8" marL="4114800" rtl="0" algn="l">
              <a:spcBef>
                <a:spcPts val="500"/>
              </a:spcBef>
              <a:spcAft>
                <a:spcPts val="0"/>
              </a:spcAft>
              <a:buSzPts val="1400"/>
              <a:buNone/>
              <a:defRPr sz="2000"/>
            </a:lvl9pPr>
          </a:lstStyle>
          <a:p/>
        </p:txBody>
      </p:sp>
      <p:sp>
        <p:nvSpPr>
          <p:cNvPr id="231" name="Google Shape;231;p42"/>
          <p:cNvSpPr txBox="1"/>
          <p:nvPr>
            <p:ph idx="2" type="body"/>
          </p:nvPr>
        </p:nvSpPr>
        <p:spPr>
          <a:xfrm>
            <a:off x="457200" y="1435100"/>
            <a:ext cx="3008400" cy="4691100"/>
          </a:xfrm>
          <a:prstGeom prst="rect">
            <a:avLst/>
          </a:prstGeom>
          <a:noFill/>
          <a:ln>
            <a:noFill/>
          </a:ln>
        </p:spPr>
        <p:txBody>
          <a:bodyPr anchorCtr="0" anchor="t" bIns="46800" lIns="90000" spcFirstLastPara="1" rIns="90000" wrap="square" tIns="46800">
            <a:noAutofit/>
          </a:bodyPr>
          <a:lstStyle>
            <a:lvl1pPr indent="-228600" lvl="0" marL="457200" rtl="0" algn="l">
              <a:spcBef>
                <a:spcPts val="800"/>
              </a:spcBef>
              <a:spcAft>
                <a:spcPts val="0"/>
              </a:spcAft>
              <a:buSzPts val="1400"/>
              <a:buNone/>
              <a:defRPr sz="1400"/>
            </a:lvl1pPr>
            <a:lvl2pPr indent="-228600" lvl="1" marL="914400" rtl="0" algn="l">
              <a:spcBef>
                <a:spcPts val="700"/>
              </a:spcBef>
              <a:spcAft>
                <a:spcPts val="0"/>
              </a:spcAft>
              <a:buSzPts val="1200"/>
              <a:buNone/>
              <a:defRPr sz="1200"/>
            </a:lvl2pPr>
            <a:lvl3pPr indent="-228600" lvl="2" marL="1371600" rtl="0" algn="l">
              <a:spcBef>
                <a:spcPts val="600"/>
              </a:spcBef>
              <a:spcAft>
                <a:spcPts val="0"/>
              </a:spcAft>
              <a:buSzPts val="1000"/>
              <a:buNone/>
              <a:defRPr sz="1000"/>
            </a:lvl3pPr>
            <a:lvl4pPr indent="-228600" lvl="3" marL="1828800" rtl="0" algn="l">
              <a:spcBef>
                <a:spcPts val="500"/>
              </a:spcBef>
              <a:spcAft>
                <a:spcPts val="0"/>
              </a:spcAft>
              <a:buSzPts val="900"/>
              <a:buNone/>
              <a:defRPr sz="900"/>
            </a:lvl4pPr>
            <a:lvl5pPr indent="-228600" lvl="4" marL="2286000" rtl="0" algn="l">
              <a:spcBef>
                <a:spcPts val="500"/>
              </a:spcBef>
              <a:spcAft>
                <a:spcPts val="0"/>
              </a:spcAft>
              <a:buSzPts val="900"/>
              <a:buNone/>
              <a:defRPr sz="900"/>
            </a:lvl5pPr>
            <a:lvl6pPr indent="-228600" lvl="5" marL="2743200" rtl="0" algn="l">
              <a:spcBef>
                <a:spcPts val="500"/>
              </a:spcBef>
              <a:spcAft>
                <a:spcPts val="0"/>
              </a:spcAft>
              <a:buSzPts val="900"/>
              <a:buNone/>
              <a:defRPr sz="900"/>
            </a:lvl6pPr>
            <a:lvl7pPr indent="-228600" lvl="6" marL="3200400" rtl="0" algn="l">
              <a:spcBef>
                <a:spcPts val="500"/>
              </a:spcBef>
              <a:spcAft>
                <a:spcPts val="0"/>
              </a:spcAft>
              <a:buSzPts val="900"/>
              <a:buNone/>
              <a:defRPr sz="900"/>
            </a:lvl7pPr>
            <a:lvl8pPr indent="-228600" lvl="7" marL="3657600" rtl="0" algn="l">
              <a:spcBef>
                <a:spcPts val="500"/>
              </a:spcBef>
              <a:spcAft>
                <a:spcPts val="0"/>
              </a:spcAft>
              <a:buSzPts val="900"/>
              <a:buNone/>
              <a:defRPr sz="900"/>
            </a:lvl8pPr>
            <a:lvl9pPr indent="-228600" lvl="8" marL="4114800" rtl="0" algn="l">
              <a:spcBef>
                <a:spcPts val="500"/>
              </a:spcBef>
              <a:spcAft>
                <a:spcPts val="0"/>
              </a:spcAft>
              <a:buSzPts val="900"/>
              <a:buNone/>
              <a:defRPr sz="900"/>
            </a:lvl9pPr>
          </a:lstStyle>
          <a:p/>
        </p:txBody>
      </p:sp>
      <p:sp>
        <p:nvSpPr>
          <p:cNvPr id="232" name="Google Shape;232;p42"/>
          <p:cNvSpPr txBox="1"/>
          <p:nvPr>
            <p:ph idx="12" type="sldNum"/>
          </p:nvPr>
        </p:nvSpPr>
        <p:spPr>
          <a:xfrm>
            <a:off x="8748713" y="6597650"/>
            <a:ext cx="357300" cy="239700"/>
          </a:xfrm>
          <a:prstGeom prst="rect">
            <a:avLst/>
          </a:prstGeom>
          <a:noFill/>
          <a:ln>
            <a:noFill/>
          </a:ln>
        </p:spPr>
        <p:txBody>
          <a:bodyPr anchorCtr="0" anchor="t" bIns="46800" lIns="90000" spcFirstLastPara="1" rIns="90000" wrap="square" tIns="46800">
            <a:noAutofit/>
          </a:bodyPr>
          <a:lstStyle>
            <a:lvl1pPr indent="0" lvl="0"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1pPr>
            <a:lvl2pPr indent="0" lvl="1"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2pPr>
            <a:lvl3pPr indent="0" lvl="2"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3pPr>
            <a:lvl4pPr indent="0" lvl="3"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4pPr>
            <a:lvl5pPr indent="0" lvl="4"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5pPr>
            <a:lvl6pPr indent="0" lvl="5"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6pPr>
            <a:lvl7pPr indent="0" lvl="6"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7pPr>
            <a:lvl8pPr indent="0" lvl="7"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8pPr>
            <a:lvl9pPr indent="0" lvl="8"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233" name="Shape 233"/>
        <p:cNvGrpSpPr/>
        <p:nvPr/>
      </p:nvGrpSpPr>
      <p:grpSpPr>
        <a:xfrm>
          <a:off x="0" y="0"/>
          <a:ext cx="0" cy="0"/>
          <a:chOff x="0" y="0"/>
          <a:chExt cx="0" cy="0"/>
        </a:xfrm>
      </p:grpSpPr>
      <p:sp>
        <p:nvSpPr>
          <p:cNvPr id="234" name="Google Shape;234;p43"/>
          <p:cNvSpPr txBox="1"/>
          <p:nvPr>
            <p:ph type="title"/>
          </p:nvPr>
        </p:nvSpPr>
        <p:spPr>
          <a:xfrm>
            <a:off x="1792288" y="4800600"/>
            <a:ext cx="5486400" cy="566700"/>
          </a:xfrm>
          <a:prstGeom prst="rect">
            <a:avLst/>
          </a:prstGeom>
          <a:noFill/>
          <a:ln>
            <a:noFill/>
          </a:ln>
        </p:spPr>
        <p:txBody>
          <a:bodyPr anchorCtr="0" anchor="b" bIns="46800" lIns="90000" spcFirstLastPara="1" rIns="90000" wrap="square" tIns="46800">
            <a:noAutofit/>
          </a:bodyPr>
          <a:lstStyle>
            <a:lvl1pPr lvl="0" rtl="0" algn="l">
              <a:spcBef>
                <a:spcPts val="0"/>
              </a:spcBef>
              <a:spcAft>
                <a:spcPts val="0"/>
              </a:spcAft>
              <a:buSzPts val="1400"/>
              <a:buNone/>
              <a:defRPr b="1" sz="2000"/>
            </a:lvl1pPr>
            <a:lvl2pPr lvl="1" rtl="0" algn="ctr">
              <a:spcBef>
                <a:spcPts val="0"/>
              </a:spcBef>
              <a:spcAft>
                <a:spcPts val="0"/>
              </a:spcAft>
              <a:buSzPts val="1400"/>
              <a:buNone/>
              <a:defRPr/>
            </a:lvl2pPr>
            <a:lvl3pPr lvl="2" rtl="0" algn="ctr">
              <a:spcBef>
                <a:spcPts val="0"/>
              </a:spcBef>
              <a:spcAft>
                <a:spcPts val="0"/>
              </a:spcAft>
              <a:buSzPts val="1400"/>
              <a:buNone/>
              <a:defRPr/>
            </a:lvl3pPr>
            <a:lvl4pPr lvl="3" rtl="0" algn="ctr">
              <a:spcBef>
                <a:spcPts val="0"/>
              </a:spcBef>
              <a:spcAft>
                <a:spcPts val="0"/>
              </a:spcAft>
              <a:buSzPts val="1400"/>
              <a:buNone/>
              <a:defRPr/>
            </a:lvl4pPr>
            <a:lvl5pPr lvl="4" rtl="0" algn="ctr">
              <a:spcBef>
                <a:spcPts val="0"/>
              </a:spcBef>
              <a:spcAft>
                <a:spcPts val="0"/>
              </a:spcAft>
              <a:buSzPts val="1400"/>
              <a:buNone/>
              <a:defRPr/>
            </a:lvl5pPr>
            <a:lvl6pPr lvl="5" rtl="0" algn="ctr">
              <a:spcBef>
                <a:spcPts val="0"/>
              </a:spcBef>
              <a:spcAft>
                <a:spcPts val="0"/>
              </a:spcAft>
              <a:buSzPts val="1400"/>
              <a:buNone/>
              <a:defRPr/>
            </a:lvl6pPr>
            <a:lvl7pPr lvl="6" rtl="0" algn="ctr">
              <a:spcBef>
                <a:spcPts val="0"/>
              </a:spcBef>
              <a:spcAft>
                <a:spcPts val="0"/>
              </a:spcAft>
              <a:buSzPts val="1400"/>
              <a:buNone/>
              <a:defRPr/>
            </a:lvl7pPr>
            <a:lvl8pPr lvl="7" rtl="0" algn="ctr">
              <a:spcBef>
                <a:spcPts val="0"/>
              </a:spcBef>
              <a:spcAft>
                <a:spcPts val="0"/>
              </a:spcAft>
              <a:buSzPts val="1400"/>
              <a:buNone/>
              <a:defRPr/>
            </a:lvl8pPr>
            <a:lvl9pPr lvl="8" rtl="0" algn="ctr">
              <a:spcBef>
                <a:spcPts val="0"/>
              </a:spcBef>
              <a:spcAft>
                <a:spcPts val="0"/>
              </a:spcAft>
              <a:buSzPts val="1400"/>
              <a:buNone/>
              <a:defRPr/>
            </a:lvl9pPr>
          </a:lstStyle>
          <a:p/>
        </p:txBody>
      </p:sp>
      <p:sp>
        <p:nvSpPr>
          <p:cNvPr id="235" name="Google Shape;235;p43"/>
          <p:cNvSpPr/>
          <p:nvPr>
            <p:ph idx="2" type="pic"/>
          </p:nvPr>
        </p:nvSpPr>
        <p:spPr>
          <a:xfrm>
            <a:off x="1792288" y="612775"/>
            <a:ext cx="5486400" cy="4114800"/>
          </a:xfrm>
          <a:prstGeom prst="rect">
            <a:avLst/>
          </a:prstGeom>
          <a:noFill/>
          <a:ln>
            <a:noFill/>
          </a:ln>
        </p:spPr>
        <p:txBody>
          <a:bodyPr anchorCtr="0" anchor="t" bIns="46800" lIns="90000" spcFirstLastPara="1" rIns="90000" wrap="square" tIns="46800">
            <a:noAutofit/>
          </a:bodyPr>
          <a:lstStyle>
            <a:lvl1pPr lvl="0" marR="0" rtl="0" algn="l">
              <a:spcBef>
                <a:spcPts val="800"/>
              </a:spcBef>
              <a:spcAft>
                <a:spcPts val="0"/>
              </a:spcAft>
              <a:buClr>
                <a:srgbClr val="000000"/>
              </a:buClr>
              <a:buSzPts val="3200"/>
              <a:buFont typeface="Times New Roman"/>
              <a:buNone/>
              <a:defRPr b="0" i="0" sz="3200" u="none" cap="none" strike="noStrike">
                <a:solidFill>
                  <a:srgbClr val="000000"/>
                </a:solidFill>
                <a:latin typeface="Times New Roman"/>
                <a:ea typeface="Times New Roman"/>
                <a:cs typeface="Times New Roman"/>
                <a:sym typeface="Times New Roman"/>
              </a:defRPr>
            </a:lvl1pPr>
            <a:lvl2pPr lvl="1" marR="0" rtl="0" algn="l">
              <a:spcBef>
                <a:spcPts val="700"/>
              </a:spcBef>
              <a:spcAft>
                <a:spcPts val="0"/>
              </a:spcAft>
              <a:buClr>
                <a:srgbClr val="000000"/>
              </a:buClr>
              <a:buSzPts val="2800"/>
              <a:buFont typeface="Times New Roman"/>
              <a:buNone/>
              <a:defRPr b="0" i="0" sz="2800" u="none" cap="none" strike="noStrike">
                <a:solidFill>
                  <a:srgbClr val="000000"/>
                </a:solidFill>
                <a:latin typeface="Times New Roman"/>
                <a:ea typeface="Times New Roman"/>
                <a:cs typeface="Times New Roman"/>
                <a:sym typeface="Times New Roman"/>
              </a:defRPr>
            </a:lvl2pPr>
            <a:lvl3pPr lvl="2" marR="0" rtl="0" algn="l">
              <a:spcBef>
                <a:spcPts val="600"/>
              </a:spcBef>
              <a:spcAft>
                <a:spcPts val="0"/>
              </a:spcAft>
              <a:buClr>
                <a:srgbClr val="000000"/>
              </a:buClr>
              <a:buSzPts val="2400"/>
              <a:buFont typeface="Times New Roman"/>
              <a:buNone/>
              <a:defRPr b="0" i="0" sz="2400" u="none" cap="none" strike="noStrike">
                <a:solidFill>
                  <a:srgbClr val="000000"/>
                </a:solidFill>
                <a:latin typeface="Times New Roman"/>
                <a:ea typeface="Times New Roman"/>
                <a:cs typeface="Times New Roman"/>
                <a:sym typeface="Times New Roman"/>
              </a:defRPr>
            </a:lvl3pPr>
            <a:lvl4pPr lvl="3" marR="0" rtl="0" algn="l">
              <a:spcBef>
                <a:spcPts val="500"/>
              </a:spcBef>
              <a:spcAft>
                <a:spcPts val="0"/>
              </a:spcAft>
              <a:buClr>
                <a:srgbClr val="000000"/>
              </a:buClr>
              <a:buSzPts val="2000"/>
              <a:buFont typeface="Times New Roman"/>
              <a:buNone/>
              <a:defRPr b="0" i="0" sz="2000" u="none" cap="none" strike="noStrike">
                <a:solidFill>
                  <a:srgbClr val="000000"/>
                </a:solidFill>
                <a:latin typeface="Times New Roman"/>
                <a:ea typeface="Times New Roman"/>
                <a:cs typeface="Times New Roman"/>
                <a:sym typeface="Times New Roman"/>
              </a:defRPr>
            </a:lvl4pPr>
            <a:lvl5pPr lvl="4" marR="0" rtl="0" algn="l">
              <a:spcBef>
                <a:spcPts val="500"/>
              </a:spcBef>
              <a:spcAft>
                <a:spcPts val="0"/>
              </a:spcAft>
              <a:buClr>
                <a:srgbClr val="000000"/>
              </a:buClr>
              <a:buSzPts val="2000"/>
              <a:buFont typeface="Times New Roman"/>
              <a:buNone/>
              <a:defRPr b="0" i="0" sz="2000" u="none" cap="none" strike="noStrike">
                <a:solidFill>
                  <a:srgbClr val="000000"/>
                </a:solidFill>
                <a:latin typeface="Times New Roman"/>
                <a:ea typeface="Times New Roman"/>
                <a:cs typeface="Times New Roman"/>
                <a:sym typeface="Times New Roman"/>
              </a:defRPr>
            </a:lvl5pPr>
            <a:lvl6pPr lvl="5" marR="0" rtl="0" algn="l">
              <a:spcBef>
                <a:spcPts val="500"/>
              </a:spcBef>
              <a:spcAft>
                <a:spcPts val="0"/>
              </a:spcAft>
              <a:buClr>
                <a:srgbClr val="000000"/>
              </a:buClr>
              <a:buSzPts val="2000"/>
              <a:buFont typeface="Times New Roman"/>
              <a:buNone/>
              <a:defRPr b="0" i="0" sz="2000" u="none" cap="none" strike="noStrike">
                <a:solidFill>
                  <a:srgbClr val="000000"/>
                </a:solidFill>
                <a:latin typeface="Times New Roman"/>
                <a:ea typeface="Times New Roman"/>
                <a:cs typeface="Times New Roman"/>
                <a:sym typeface="Times New Roman"/>
              </a:defRPr>
            </a:lvl6pPr>
            <a:lvl7pPr lvl="6" marR="0" rtl="0" algn="l">
              <a:spcBef>
                <a:spcPts val="500"/>
              </a:spcBef>
              <a:spcAft>
                <a:spcPts val="0"/>
              </a:spcAft>
              <a:buClr>
                <a:srgbClr val="000000"/>
              </a:buClr>
              <a:buSzPts val="2000"/>
              <a:buFont typeface="Times New Roman"/>
              <a:buNone/>
              <a:defRPr b="0" i="0" sz="2000" u="none" cap="none" strike="noStrike">
                <a:solidFill>
                  <a:srgbClr val="000000"/>
                </a:solidFill>
                <a:latin typeface="Times New Roman"/>
                <a:ea typeface="Times New Roman"/>
                <a:cs typeface="Times New Roman"/>
                <a:sym typeface="Times New Roman"/>
              </a:defRPr>
            </a:lvl7pPr>
            <a:lvl8pPr lvl="7" marR="0" rtl="0" algn="l">
              <a:spcBef>
                <a:spcPts val="500"/>
              </a:spcBef>
              <a:spcAft>
                <a:spcPts val="0"/>
              </a:spcAft>
              <a:buClr>
                <a:srgbClr val="000000"/>
              </a:buClr>
              <a:buSzPts val="2000"/>
              <a:buFont typeface="Times New Roman"/>
              <a:buNone/>
              <a:defRPr b="0" i="0" sz="2000" u="none" cap="none" strike="noStrike">
                <a:solidFill>
                  <a:srgbClr val="000000"/>
                </a:solidFill>
                <a:latin typeface="Times New Roman"/>
                <a:ea typeface="Times New Roman"/>
                <a:cs typeface="Times New Roman"/>
                <a:sym typeface="Times New Roman"/>
              </a:defRPr>
            </a:lvl8pPr>
            <a:lvl9pPr lvl="8" marR="0" rtl="0" algn="l">
              <a:spcBef>
                <a:spcPts val="500"/>
              </a:spcBef>
              <a:spcAft>
                <a:spcPts val="0"/>
              </a:spcAft>
              <a:buClr>
                <a:srgbClr val="000000"/>
              </a:buClr>
              <a:buSzPts val="2000"/>
              <a:buFont typeface="Times New Roman"/>
              <a:buNone/>
              <a:defRPr b="0" i="0" sz="2000" u="none" cap="none" strike="noStrike">
                <a:solidFill>
                  <a:srgbClr val="000000"/>
                </a:solidFill>
                <a:latin typeface="Times New Roman"/>
                <a:ea typeface="Times New Roman"/>
                <a:cs typeface="Times New Roman"/>
                <a:sym typeface="Times New Roman"/>
              </a:defRPr>
            </a:lvl9pPr>
          </a:lstStyle>
          <a:p/>
        </p:txBody>
      </p:sp>
      <p:sp>
        <p:nvSpPr>
          <p:cNvPr id="236" name="Google Shape;236;p43"/>
          <p:cNvSpPr txBox="1"/>
          <p:nvPr>
            <p:ph idx="1" type="body"/>
          </p:nvPr>
        </p:nvSpPr>
        <p:spPr>
          <a:xfrm>
            <a:off x="1792288" y="5367338"/>
            <a:ext cx="5486400" cy="804900"/>
          </a:xfrm>
          <a:prstGeom prst="rect">
            <a:avLst/>
          </a:prstGeom>
          <a:noFill/>
          <a:ln>
            <a:noFill/>
          </a:ln>
        </p:spPr>
        <p:txBody>
          <a:bodyPr anchorCtr="0" anchor="t" bIns="46800" lIns="90000" spcFirstLastPara="1" rIns="90000" wrap="square" tIns="46800">
            <a:noAutofit/>
          </a:bodyPr>
          <a:lstStyle>
            <a:lvl1pPr indent="-228600" lvl="0" marL="457200" rtl="0" algn="l">
              <a:spcBef>
                <a:spcPts val="800"/>
              </a:spcBef>
              <a:spcAft>
                <a:spcPts val="0"/>
              </a:spcAft>
              <a:buSzPts val="1400"/>
              <a:buNone/>
              <a:defRPr sz="1400"/>
            </a:lvl1pPr>
            <a:lvl2pPr indent="-228600" lvl="1" marL="914400" rtl="0" algn="l">
              <a:spcBef>
                <a:spcPts val="700"/>
              </a:spcBef>
              <a:spcAft>
                <a:spcPts val="0"/>
              </a:spcAft>
              <a:buSzPts val="1200"/>
              <a:buNone/>
              <a:defRPr sz="1200"/>
            </a:lvl2pPr>
            <a:lvl3pPr indent="-228600" lvl="2" marL="1371600" rtl="0" algn="l">
              <a:spcBef>
                <a:spcPts val="600"/>
              </a:spcBef>
              <a:spcAft>
                <a:spcPts val="0"/>
              </a:spcAft>
              <a:buSzPts val="1000"/>
              <a:buNone/>
              <a:defRPr sz="1000"/>
            </a:lvl3pPr>
            <a:lvl4pPr indent="-228600" lvl="3" marL="1828800" rtl="0" algn="l">
              <a:spcBef>
                <a:spcPts val="500"/>
              </a:spcBef>
              <a:spcAft>
                <a:spcPts val="0"/>
              </a:spcAft>
              <a:buSzPts val="900"/>
              <a:buNone/>
              <a:defRPr sz="900"/>
            </a:lvl4pPr>
            <a:lvl5pPr indent="-228600" lvl="4" marL="2286000" rtl="0" algn="l">
              <a:spcBef>
                <a:spcPts val="500"/>
              </a:spcBef>
              <a:spcAft>
                <a:spcPts val="0"/>
              </a:spcAft>
              <a:buSzPts val="900"/>
              <a:buNone/>
              <a:defRPr sz="900"/>
            </a:lvl5pPr>
            <a:lvl6pPr indent="-228600" lvl="5" marL="2743200" rtl="0" algn="l">
              <a:spcBef>
                <a:spcPts val="500"/>
              </a:spcBef>
              <a:spcAft>
                <a:spcPts val="0"/>
              </a:spcAft>
              <a:buSzPts val="900"/>
              <a:buNone/>
              <a:defRPr sz="900"/>
            </a:lvl6pPr>
            <a:lvl7pPr indent="-228600" lvl="6" marL="3200400" rtl="0" algn="l">
              <a:spcBef>
                <a:spcPts val="500"/>
              </a:spcBef>
              <a:spcAft>
                <a:spcPts val="0"/>
              </a:spcAft>
              <a:buSzPts val="900"/>
              <a:buNone/>
              <a:defRPr sz="900"/>
            </a:lvl7pPr>
            <a:lvl8pPr indent="-228600" lvl="7" marL="3657600" rtl="0" algn="l">
              <a:spcBef>
                <a:spcPts val="500"/>
              </a:spcBef>
              <a:spcAft>
                <a:spcPts val="0"/>
              </a:spcAft>
              <a:buSzPts val="900"/>
              <a:buNone/>
              <a:defRPr sz="900"/>
            </a:lvl8pPr>
            <a:lvl9pPr indent="-228600" lvl="8" marL="4114800" rtl="0" algn="l">
              <a:spcBef>
                <a:spcPts val="500"/>
              </a:spcBef>
              <a:spcAft>
                <a:spcPts val="0"/>
              </a:spcAft>
              <a:buSzPts val="900"/>
              <a:buNone/>
              <a:defRPr sz="900"/>
            </a:lvl9pPr>
          </a:lstStyle>
          <a:p/>
        </p:txBody>
      </p:sp>
      <p:sp>
        <p:nvSpPr>
          <p:cNvPr id="237" name="Google Shape;237;p43"/>
          <p:cNvSpPr txBox="1"/>
          <p:nvPr>
            <p:ph idx="12" type="sldNum"/>
          </p:nvPr>
        </p:nvSpPr>
        <p:spPr>
          <a:xfrm>
            <a:off x="8748713" y="6597650"/>
            <a:ext cx="357300" cy="239700"/>
          </a:xfrm>
          <a:prstGeom prst="rect">
            <a:avLst/>
          </a:prstGeom>
          <a:noFill/>
          <a:ln>
            <a:noFill/>
          </a:ln>
        </p:spPr>
        <p:txBody>
          <a:bodyPr anchorCtr="0" anchor="t" bIns="46800" lIns="90000" spcFirstLastPara="1" rIns="90000" wrap="square" tIns="46800">
            <a:noAutofit/>
          </a:bodyPr>
          <a:lstStyle>
            <a:lvl1pPr indent="0" lvl="0"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1pPr>
            <a:lvl2pPr indent="0" lvl="1"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2pPr>
            <a:lvl3pPr indent="0" lvl="2"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3pPr>
            <a:lvl4pPr indent="0" lvl="3"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4pPr>
            <a:lvl5pPr indent="0" lvl="4"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5pPr>
            <a:lvl6pPr indent="0" lvl="5"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6pPr>
            <a:lvl7pPr indent="0" lvl="6"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7pPr>
            <a:lvl8pPr indent="0" lvl="7"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8pPr>
            <a:lvl9pPr indent="0" lvl="8"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Diapositiva general">
  <p:cSld name="Diapositiva general">
    <p:spTree>
      <p:nvGrpSpPr>
        <p:cNvPr id="29" name="Shape 29"/>
        <p:cNvGrpSpPr/>
        <p:nvPr/>
      </p:nvGrpSpPr>
      <p:grpSpPr>
        <a:xfrm>
          <a:off x="0" y="0"/>
          <a:ext cx="0" cy="0"/>
          <a:chOff x="0" y="0"/>
          <a:chExt cx="0" cy="0"/>
        </a:xfrm>
      </p:grpSpPr>
      <p:sp>
        <p:nvSpPr>
          <p:cNvPr id="30" name="Google Shape;30;p5"/>
          <p:cNvSpPr/>
          <p:nvPr/>
        </p:nvSpPr>
        <p:spPr>
          <a:xfrm>
            <a:off x="0" y="0"/>
            <a:ext cx="9144000" cy="188913"/>
          </a:xfrm>
          <a:prstGeom prst="rect">
            <a:avLst/>
          </a:prstGeom>
          <a:gradFill>
            <a:gsLst>
              <a:gs pos="0">
                <a:srgbClr val="404040"/>
              </a:gs>
              <a:gs pos="29000">
                <a:srgbClr val="E5E5E5"/>
              </a:gs>
              <a:gs pos="50000">
                <a:srgbClr val="B2B2B2"/>
              </a:gs>
              <a:gs pos="100000">
                <a:srgbClr val="B2B2B2"/>
              </a:gs>
            </a:gsLst>
            <a:path path="circle">
              <a:fillToRect l="100%" t="100%"/>
            </a:path>
            <a:tileRect b="-100%" r="-10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Times"/>
              <a:ea typeface="Times"/>
              <a:cs typeface="Times"/>
              <a:sym typeface="Times"/>
            </a:endParaRPr>
          </a:p>
        </p:txBody>
      </p:sp>
      <p:cxnSp>
        <p:nvCxnSpPr>
          <p:cNvPr id="31" name="Google Shape;31;p5"/>
          <p:cNvCxnSpPr/>
          <p:nvPr/>
        </p:nvCxnSpPr>
        <p:spPr>
          <a:xfrm>
            <a:off x="395288" y="1268413"/>
            <a:ext cx="8748712" cy="0"/>
          </a:xfrm>
          <a:prstGeom prst="straightConnector1">
            <a:avLst/>
          </a:prstGeom>
          <a:noFill/>
          <a:ln cap="flat" cmpd="sng" w="28575">
            <a:solidFill>
              <a:srgbClr val="7F7F7F"/>
            </a:solidFill>
            <a:prstDash val="solid"/>
            <a:round/>
            <a:headEnd len="med" w="med" type="none"/>
            <a:tailEnd len="med" w="med" type="none"/>
          </a:ln>
        </p:spPr>
      </p:cxnSp>
      <p:cxnSp>
        <p:nvCxnSpPr>
          <p:cNvPr id="32" name="Google Shape;32;p5"/>
          <p:cNvCxnSpPr/>
          <p:nvPr/>
        </p:nvCxnSpPr>
        <p:spPr>
          <a:xfrm>
            <a:off x="250825" y="6237288"/>
            <a:ext cx="8893175" cy="0"/>
          </a:xfrm>
          <a:prstGeom prst="straightConnector1">
            <a:avLst/>
          </a:prstGeom>
          <a:noFill/>
          <a:ln cap="flat" cmpd="sng" w="9525">
            <a:solidFill>
              <a:schemeClr val="dk1"/>
            </a:solidFill>
            <a:prstDash val="solid"/>
            <a:round/>
            <a:headEnd len="med" w="med" type="none"/>
            <a:tailEnd len="med" w="med" type="none"/>
          </a:ln>
        </p:spPr>
      </p:cxnSp>
      <p:pic>
        <p:nvPicPr>
          <p:cNvPr id="33" name="Google Shape;33;p5"/>
          <p:cNvPicPr preferRelativeResize="0"/>
          <p:nvPr/>
        </p:nvPicPr>
        <p:blipFill rotWithShape="1">
          <a:blip r:embed="rId2">
            <a:alphaModFix/>
          </a:blip>
          <a:srcRect b="0" l="0" r="0" t="0"/>
          <a:stretch/>
        </p:blipFill>
        <p:spPr>
          <a:xfrm>
            <a:off x="3797300" y="6237288"/>
            <a:ext cx="1944688" cy="588962"/>
          </a:xfrm>
          <a:prstGeom prst="rect">
            <a:avLst/>
          </a:prstGeom>
          <a:noFill/>
          <a:ln>
            <a:noFill/>
          </a:ln>
        </p:spPr>
      </p:pic>
      <p:pic>
        <p:nvPicPr>
          <p:cNvPr id="34" name="Google Shape;34;p5"/>
          <p:cNvPicPr preferRelativeResize="0"/>
          <p:nvPr/>
        </p:nvPicPr>
        <p:blipFill rotWithShape="1">
          <a:blip r:embed="rId3">
            <a:alphaModFix/>
          </a:blip>
          <a:srcRect b="0" l="0" r="0" t="0"/>
          <a:stretch/>
        </p:blipFill>
        <p:spPr>
          <a:xfrm>
            <a:off x="6289675" y="6378575"/>
            <a:ext cx="1873250" cy="365125"/>
          </a:xfrm>
          <a:prstGeom prst="rect">
            <a:avLst/>
          </a:prstGeom>
          <a:noFill/>
          <a:ln>
            <a:noFill/>
          </a:ln>
        </p:spPr>
      </p:pic>
      <p:pic>
        <p:nvPicPr>
          <p:cNvPr id="35" name="Google Shape;35;p5"/>
          <p:cNvPicPr preferRelativeResize="0"/>
          <p:nvPr/>
        </p:nvPicPr>
        <p:blipFill rotWithShape="1">
          <a:blip r:embed="rId4">
            <a:alphaModFix/>
          </a:blip>
          <a:srcRect b="0" l="0" r="0" t="0"/>
          <a:stretch/>
        </p:blipFill>
        <p:spPr>
          <a:xfrm>
            <a:off x="2124075" y="6313488"/>
            <a:ext cx="1035050" cy="500062"/>
          </a:xfrm>
          <a:prstGeom prst="rect">
            <a:avLst/>
          </a:prstGeom>
          <a:noFill/>
          <a:ln>
            <a:noFill/>
          </a:ln>
        </p:spPr>
      </p:pic>
      <p:pic>
        <p:nvPicPr>
          <p:cNvPr descr="Z:\Dropbox\estanciaCENER\Bureaucracy\tonteria de logo\logo_tec.jpg" id="36" name="Google Shape;36;p5"/>
          <p:cNvPicPr preferRelativeResize="0"/>
          <p:nvPr/>
        </p:nvPicPr>
        <p:blipFill rotWithShape="1">
          <a:blip r:embed="rId5">
            <a:alphaModFix/>
          </a:blip>
          <a:srcRect b="0" l="0" r="0" t="0"/>
          <a:stretch/>
        </p:blipFill>
        <p:spPr>
          <a:xfrm>
            <a:off x="250825" y="6240463"/>
            <a:ext cx="1368425" cy="530225"/>
          </a:xfrm>
          <a:prstGeom prst="rect">
            <a:avLst/>
          </a:prstGeom>
          <a:noFill/>
          <a:ln>
            <a:noFill/>
          </a:ln>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238" name="Shape 238"/>
        <p:cNvGrpSpPr/>
        <p:nvPr/>
      </p:nvGrpSpPr>
      <p:grpSpPr>
        <a:xfrm>
          <a:off x="0" y="0"/>
          <a:ext cx="0" cy="0"/>
          <a:chOff x="0" y="0"/>
          <a:chExt cx="0" cy="0"/>
        </a:xfrm>
      </p:grpSpPr>
      <p:sp>
        <p:nvSpPr>
          <p:cNvPr id="239" name="Google Shape;239;p44"/>
          <p:cNvSpPr txBox="1"/>
          <p:nvPr>
            <p:ph type="title"/>
          </p:nvPr>
        </p:nvSpPr>
        <p:spPr>
          <a:xfrm>
            <a:off x="685800" y="609600"/>
            <a:ext cx="7769100" cy="1139700"/>
          </a:xfrm>
          <a:prstGeom prst="rect">
            <a:avLst/>
          </a:prstGeom>
          <a:noFill/>
          <a:ln>
            <a:noFill/>
          </a:ln>
        </p:spPr>
        <p:txBody>
          <a:bodyPr anchorCtr="0" anchor="ctr" bIns="46800" lIns="90000" spcFirstLastPara="1" rIns="90000" wrap="square" tIns="46800">
            <a:noAutofit/>
          </a:bodyPr>
          <a:lstStyle>
            <a:lvl1pPr lvl="0" rtl="0" algn="ctr">
              <a:spcBef>
                <a:spcPts val="0"/>
              </a:spcBef>
              <a:spcAft>
                <a:spcPts val="0"/>
              </a:spcAft>
              <a:buSzPts val="1400"/>
              <a:buNone/>
              <a:defRPr/>
            </a:lvl1pPr>
            <a:lvl2pPr lvl="1" rtl="0" algn="ctr">
              <a:spcBef>
                <a:spcPts val="0"/>
              </a:spcBef>
              <a:spcAft>
                <a:spcPts val="0"/>
              </a:spcAft>
              <a:buSzPts val="1400"/>
              <a:buNone/>
              <a:defRPr/>
            </a:lvl2pPr>
            <a:lvl3pPr lvl="2" rtl="0" algn="ctr">
              <a:spcBef>
                <a:spcPts val="0"/>
              </a:spcBef>
              <a:spcAft>
                <a:spcPts val="0"/>
              </a:spcAft>
              <a:buSzPts val="1400"/>
              <a:buNone/>
              <a:defRPr/>
            </a:lvl3pPr>
            <a:lvl4pPr lvl="3" rtl="0" algn="ctr">
              <a:spcBef>
                <a:spcPts val="0"/>
              </a:spcBef>
              <a:spcAft>
                <a:spcPts val="0"/>
              </a:spcAft>
              <a:buSzPts val="1400"/>
              <a:buNone/>
              <a:defRPr/>
            </a:lvl4pPr>
            <a:lvl5pPr lvl="4" rtl="0" algn="ctr">
              <a:spcBef>
                <a:spcPts val="0"/>
              </a:spcBef>
              <a:spcAft>
                <a:spcPts val="0"/>
              </a:spcAft>
              <a:buSzPts val="1400"/>
              <a:buNone/>
              <a:defRPr/>
            </a:lvl5pPr>
            <a:lvl6pPr lvl="5" rtl="0" algn="ctr">
              <a:spcBef>
                <a:spcPts val="0"/>
              </a:spcBef>
              <a:spcAft>
                <a:spcPts val="0"/>
              </a:spcAft>
              <a:buSzPts val="1400"/>
              <a:buNone/>
              <a:defRPr/>
            </a:lvl6pPr>
            <a:lvl7pPr lvl="6" rtl="0" algn="ctr">
              <a:spcBef>
                <a:spcPts val="0"/>
              </a:spcBef>
              <a:spcAft>
                <a:spcPts val="0"/>
              </a:spcAft>
              <a:buSzPts val="1400"/>
              <a:buNone/>
              <a:defRPr/>
            </a:lvl7pPr>
            <a:lvl8pPr lvl="7" rtl="0" algn="ctr">
              <a:spcBef>
                <a:spcPts val="0"/>
              </a:spcBef>
              <a:spcAft>
                <a:spcPts val="0"/>
              </a:spcAft>
              <a:buSzPts val="1400"/>
              <a:buNone/>
              <a:defRPr/>
            </a:lvl8pPr>
            <a:lvl9pPr lvl="8" rtl="0" algn="ctr">
              <a:spcBef>
                <a:spcPts val="0"/>
              </a:spcBef>
              <a:spcAft>
                <a:spcPts val="0"/>
              </a:spcAft>
              <a:buSzPts val="1400"/>
              <a:buNone/>
              <a:defRPr/>
            </a:lvl9pPr>
          </a:lstStyle>
          <a:p/>
        </p:txBody>
      </p:sp>
      <p:sp>
        <p:nvSpPr>
          <p:cNvPr id="240" name="Google Shape;240;p44"/>
          <p:cNvSpPr txBox="1"/>
          <p:nvPr>
            <p:ph idx="1" type="body"/>
          </p:nvPr>
        </p:nvSpPr>
        <p:spPr>
          <a:xfrm rot="5400000">
            <a:off x="2582975" y="84150"/>
            <a:ext cx="3975000" cy="7769100"/>
          </a:xfrm>
          <a:prstGeom prst="rect">
            <a:avLst/>
          </a:prstGeom>
          <a:noFill/>
          <a:ln>
            <a:noFill/>
          </a:ln>
        </p:spPr>
        <p:txBody>
          <a:bodyPr anchorCtr="0" anchor="t" bIns="46800" lIns="90000" spcFirstLastPara="1" rIns="90000" wrap="square" tIns="46800">
            <a:noAutofit/>
          </a:bodyPr>
          <a:lstStyle>
            <a:lvl1pPr indent="-228600" lvl="0" marL="457200" rtl="0" algn="l">
              <a:spcBef>
                <a:spcPts val="800"/>
              </a:spcBef>
              <a:spcAft>
                <a:spcPts val="0"/>
              </a:spcAft>
              <a:buSzPts val="1400"/>
              <a:buNone/>
              <a:defRPr/>
            </a:lvl1pPr>
            <a:lvl2pPr indent="-228600" lvl="1" marL="914400" rtl="0" algn="l">
              <a:spcBef>
                <a:spcPts val="700"/>
              </a:spcBef>
              <a:spcAft>
                <a:spcPts val="0"/>
              </a:spcAft>
              <a:buSzPts val="1400"/>
              <a:buNone/>
              <a:defRPr/>
            </a:lvl2pPr>
            <a:lvl3pPr indent="-228600" lvl="2" marL="1371600" rtl="0" algn="l">
              <a:spcBef>
                <a:spcPts val="600"/>
              </a:spcBef>
              <a:spcAft>
                <a:spcPts val="0"/>
              </a:spcAft>
              <a:buSzPts val="1400"/>
              <a:buNone/>
              <a:defRPr/>
            </a:lvl3pPr>
            <a:lvl4pPr indent="-228600" lvl="3" marL="1828800" rtl="0" algn="l">
              <a:spcBef>
                <a:spcPts val="500"/>
              </a:spcBef>
              <a:spcAft>
                <a:spcPts val="0"/>
              </a:spcAft>
              <a:buSzPts val="1400"/>
              <a:buNone/>
              <a:defRPr/>
            </a:lvl4pPr>
            <a:lvl5pPr indent="-228600" lvl="4" marL="2286000" rtl="0" algn="l">
              <a:spcBef>
                <a:spcPts val="500"/>
              </a:spcBef>
              <a:spcAft>
                <a:spcPts val="0"/>
              </a:spcAft>
              <a:buSzPts val="1400"/>
              <a:buNone/>
              <a:defRPr/>
            </a:lvl5pPr>
            <a:lvl6pPr indent="-228600" lvl="5" marL="2743200" rtl="0" algn="l">
              <a:spcBef>
                <a:spcPts val="500"/>
              </a:spcBef>
              <a:spcAft>
                <a:spcPts val="0"/>
              </a:spcAft>
              <a:buSzPts val="1400"/>
              <a:buNone/>
              <a:defRPr/>
            </a:lvl6pPr>
            <a:lvl7pPr indent="-228600" lvl="6" marL="3200400" rtl="0" algn="l">
              <a:spcBef>
                <a:spcPts val="500"/>
              </a:spcBef>
              <a:spcAft>
                <a:spcPts val="0"/>
              </a:spcAft>
              <a:buSzPts val="1400"/>
              <a:buNone/>
              <a:defRPr/>
            </a:lvl7pPr>
            <a:lvl8pPr indent="-228600" lvl="7" marL="3657600" rtl="0" algn="l">
              <a:spcBef>
                <a:spcPts val="500"/>
              </a:spcBef>
              <a:spcAft>
                <a:spcPts val="0"/>
              </a:spcAft>
              <a:buSzPts val="1400"/>
              <a:buNone/>
              <a:defRPr/>
            </a:lvl8pPr>
            <a:lvl9pPr indent="-228600" lvl="8" marL="4114800" rtl="0" algn="l">
              <a:spcBef>
                <a:spcPts val="500"/>
              </a:spcBef>
              <a:spcAft>
                <a:spcPts val="0"/>
              </a:spcAft>
              <a:buSzPts val="1400"/>
              <a:buNone/>
              <a:defRPr/>
            </a:lvl9pPr>
          </a:lstStyle>
          <a:p/>
        </p:txBody>
      </p:sp>
      <p:sp>
        <p:nvSpPr>
          <p:cNvPr id="241" name="Google Shape;241;p44"/>
          <p:cNvSpPr txBox="1"/>
          <p:nvPr>
            <p:ph idx="12" type="sldNum"/>
          </p:nvPr>
        </p:nvSpPr>
        <p:spPr>
          <a:xfrm>
            <a:off x="8748713" y="6597650"/>
            <a:ext cx="357300" cy="239700"/>
          </a:xfrm>
          <a:prstGeom prst="rect">
            <a:avLst/>
          </a:prstGeom>
          <a:noFill/>
          <a:ln>
            <a:noFill/>
          </a:ln>
        </p:spPr>
        <p:txBody>
          <a:bodyPr anchorCtr="0" anchor="t" bIns="46800" lIns="90000" spcFirstLastPara="1" rIns="90000" wrap="square" tIns="46800">
            <a:noAutofit/>
          </a:bodyPr>
          <a:lstStyle>
            <a:lvl1pPr indent="0" lvl="0"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1pPr>
            <a:lvl2pPr indent="0" lvl="1"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2pPr>
            <a:lvl3pPr indent="0" lvl="2"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3pPr>
            <a:lvl4pPr indent="0" lvl="3"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4pPr>
            <a:lvl5pPr indent="0" lvl="4"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5pPr>
            <a:lvl6pPr indent="0" lvl="5"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6pPr>
            <a:lvl7pPr indent="0" lvl="6"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7pPr>
            <a:lvl8pPr indent="0" lvl="7"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8pPr>
            <a:lvl9pPr indent="0" lvl="8"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242" name="Shape 242"/>
        <p:cNvGrpSpPr/>
        <p:nvPr/>
      </p:nvGrpSpPr>
      <p:grpSpPr>
        <a:xfrm>
          <a:off x="0" y="0"/>
          <a:ext cx="0" cy="0"/>
          <a:chOff x="0" y="0"/>
          <a:chExt cx="0" cy="0"/>
        </a:xfrm>
      </p:grpSpPr>
      <p:sp>
        <p:nvSpPr>
          <p:cNvPr id="243" name="Google Shape;243;p45"/>
          <p:cNvSpPr txBox="1"/>
          <p:nvPr>
            <p:ph type="title"/>
          </p:nvPr>
        </p:nvSpPr>
        <p:spPr>
          <a:xfrm rot="5400000">
            <a:off x="4810925" y="2312100"/>
            <a:ext cx="5346600" cy="1941600"/>
          </a:xfrm>
          <a:prstGeom prst="rect">
            <a:avLst/>
          </a:prstGeom>
          <a:noFill/>
          <a:ln>
            <a:noFill/>
          </a:ln>
        </p:spPr>
        <p:txBody>
          <a:bodyPr anchorCtr="0" anchor="ctr" bIns="46800" lIns="90000" spcFirstLastPara="1" rIns="90000" wrap="square" tIns="46800">
            <a:noAutofit/>
          </a:bodyPr>
          <a:lstStyle>
            <a:lvl1pPr lvl="0" rtl="0" algn="ctr">
              <a:spcBef>
                <a:spcPts val="0"/>
              </a:spcBef>
              <a:spcAft>
                <a:spcPts val="0"/>
              </a:spcAft>
              <a:buSzPts val="1400"/>
              <a:buNone/>
              <a:defRPr/>
            </a:lvl1pPr>
            <a:lvl2pPr lvl="1" rtl="0" algn="ctr">
              <a:spcBef>
                <a:spcPts val="0"/>
              </a:spcBef>
              <a:spcAft>
                <a:spcPts val="0"/>
              </a:spcAft>
              <a:buSzPts val="1400"/>
              <a:buNone/>
              <a:defRPr/>
            </a:lvl2pPr>
            <a:lvl3pPr lvl="2" rtl="0" algn="ctr">
              <a:spcBef>
                <a:spcPts val="0"/>
              </a:spcBef>
              <a:spcAft>
                <a:spcPts val="0"/>
              </a:spcAft>
              <a:buSzPts val="1400"/>
              <a:buNone/>
              <a:defRPr/>
            </a:lvl3pPr>
            <a:lvl4pPr lvl="3" rtl="0" algn="ctr">
              <a:spcBef>
                <a:spcPts val="0"/>
              </a:spcBef>
              <a:spcAft>
                <a:spcPts val="0"/>
              </a:spcAft>
              <a:buSzPts val="1400"/>
              <a:buNone/>
              <a:defRPr/>
            </a:lvl4pPr>
            <a:lvl5pPr lvl="4" rtl="0" algn="ctr">
              <a:spcBef>
                <a:spcPts val="0"/>
              </a:spcBef>
              <a:spcAft>
                <a:spcPts val="0"/>
              </a:spcAft>
              <a:buSzPts val="1400"/>
              <a:buNone/>
              <a:defRPr/>
            </a:lvl5pPr>
            <a:lvl6pPr lvl="5" rtl="0" algn="ctr">
              <a:spcBef>
                <a:spcPts val="0"/>
              </a:spcBef>
              <a:spcAft>
                <a:spcPts val="0"/>
              </a:spcAft>
              <a:buSzPts val="1400"/>
              <a:buNone/>
              <a:defRPr/>
            </a:lvl6pPr>
            <a:lvl7pPr lvl="6" rtl="0" algn="ctr">
              <a:spcBef>
                <a:spcPts val="0"/>
              </a:spcBef>
              <a:spcAft>
                <a:spcPts val="0"/>
              </a:spcAft>
              <a:buSzPts val="1400"/>
              <a:buNone/>
              <a:defRPr/>
            </a:lvl7pPr>
            <a:lvl8pPr lvl="7" rtl="0" algn="ctr">
              <a:spcBef>
                <a:spcPts val="0"/>
              </a:spcBef>
              <a:spcAft>
                <a:spcPts val="0"/>
              </a:spcAft>
              <a:buSzPts val="1400"/>
              <a:buNone/>
              <a:defRPr/>
            </a:lvl8pPr>
            <a:lvl9pPr lvl="8" rtl="0" algn="ctr">
              <a:spcBef>
                <a:spcPts val="0"/>
              </a:spcBef>
              <a:spcAft>
                <a:spcPts val="0"/>
              </a:spcAft>
              <a:buSzPts val="1400"/>
              <a:buNone/>
              <a:defRPr/>
            </a:lvl9pPr>
          </a:lstStyle>
          <a:p/>
        </p:txBody>
      </p:sp>
      <p:sp>
        <p:nvSpPr>
          <p:cNvPr id="244" name="Google Shape;244;p45"/>
          <p:cNvSpPr txBox="1"/>
          <p:nvPr>
            <p:ph idx="1" type="body"/>
          </p:nvPr>
        </p:nvSpPr>
        <p:spPr>
          <a:xfrm rot="5400000">
            <a:off x="850113" y="445200"/>
            <a:ext cx="5346600" cy="5675400"/>
          </a:xfrm>
          <a:prstGeom prst="rect">
            <a:avLst/>
          </a:prstGeom>
          <a:noFill/>
          <a:ln>
            <a:noFill/>
          </a:ln>
        </p:spPr>
        <p:txBody>
          <a:bodyPr anchorCtr="0" anchor="t" bIns="46800" lIns="90000" spcFirstLastPara="1" rIns="90000" wrap="square" tIns="46800">
            <a:noAutofit/>
          </a:bodyPr>
          <a:lstStyle>
            <a:lvl1pPr indent="-228600" lvl="0" marL="457200" rtl="0" algn="l">
              <a:spcBef>
                <a:spcPts val="800"/>
              </a:spcBef>
              <a:spcAft>
                <a:spcPts val="0"/>
              </a:spcAft>
              <a:buSzPts val="1400"/>
              <a:buNone/>
              <a:defRPr/>
            </a:lvl1pPr>
            <a:lvl2pPr indent="-228600" lvl="1" marL="914400" rtl="0" algn="l">
              <a:spcBef>
                <a:spcPts val="700"/>
              </a:spcBef>
              <a:spcAft>
                <a:spcPts val="0"/>
              </a:spcAft>
              <a:buSzPts val="1400"/>
              <a:buNone/>
              <a:defRPr/>
            </a:lvl2pPr>
            <a:lvl3pPr indent="-228600" lvl="2" marL="1371600" rtl="0" algn="l">
              <a:spcBef>
                <a:spcPts val="600"/>
              </a:spcBef>
              <a:spcAft>
                <a:spcPts val="0"/>
              </a:spcAft>
              <a:buSzPts val="1400"/>
              <a:buNone/>
              <a:defRPr/>
            </a:lvl3pPr>
            <a:lvl4pPr indent="-228600" lvl="3" marL="1828800" rtl="0" algn="l">
              <a:spcBef>
                <a:spcPts val="500"/>
              </a:spcBef>
              <a:spcAft>
                <a:spcPts val="0"/>
              </a:spcAft>
              <a:buSzPts val="1400"/>
              <a:buNone/>
              <a:defRPr/>
            </a:lvl4pPr>
            <a:lvl5pPr indent="-228600" lvl="4" marL="2286000" rtl="0" algn="l">
              <a:spcBef>
                <a:spcPts val="500"/>
              </a:spcBef>
              <a:spcAft>
                <a:spcPts val="0"/>
              </a:spcAft>
              <a:buSzPts val="1400"/>
              <a:buNone/>
              <a:defRPr/>
            </a:lvl5pPr>
            <a:lvl6pPr indent="-228600" lvl="5" marL="2743200" rtl="0" algn="l">
              <a:spcBef>
                <a:spcPts val="500"/>
              </a:spcBef>
              <a:spcAft>
                <a:spcPts val="0"/>
              </a:spcAft>
              <a:buSzPts val="1400"/>
              <a:buNone/>
              <a:defRPr/>
            </a:lvl6pPr>
            <a:lvl7pPr indent="-228600" lvl="6" marL="3200400" rtl="0" algn="l">
              <a:spcBef>
                <a:spcPts val="500"/>
              </a:spcBef>
              <a:spcAft>
                <a:spcPts val="0"/>
              </a:spcAft>
              <a:buSzPts val="1400"/>
              <a:buNone/>
              <a:defRPr/>
            </a:lvl7pPr>
            <a:lvl8pPr indent="-228600" lvl="7" marL="3657600" rtl="0" algn="l">
              <a:spcBef>
                <a:spcPts val="500"/>
              </a:spcBef>
              <a:spcAft>
                <a:spcPts val="0"/>
              </a:spcAft>
              <a:buSzPts val="1400"/>
              <a:buNone/>
              <a:defRPr/>
            </a:lvl8pPr>
            <a:lvl9pPr indent="-228600" lvl="8" marL="4114800" rtl="0" algn="l">
              <a:spcBef>
                <a:spcPts val="500"/>
              </a:spcBef>
              <a:spcAft>
                <a:spcPts val="0"/>
              </a:spcAft>
              <a:buSzPts val="1400"/>
              <a:buNone/>
              <a:defRPr/>
            </a:lvl9pPr>
          </a:lstStyle>
          <a:p/>
        </p:txBody>
      </p:sp>
      <p:sp>
        <p:nvSpPr>
          <p:cNvPr id="245" name="Google Shape;245;p45"/>
          <p:cNvSpPr txBox="1"/>
          <p:nvPr>
            <p:ph idx="12" type="sldNum"/>
          </p:nvPr>
        </p:nvSpPr>
        <p:spPr>
          <a:xfrm>
            <a:off x="8748713" y="6597650"/>
            <a:ext cx="357300" cy="239700"/>
          </a:xfrm>
          <a:prstGeom prst="rect">
            <a:avLst/>
          </a:prstGeom>
          <a:noFill/>
          <a:ln>
            <a:noFill/>
          </a:ln>
        </p:spPr>
        <p:txBody>
          <a:bodyPr anchorCtr="0" anchor="t" bIns="46800" lIns="90000" spcFirstLastPara="1" rIns="90000" wrap="square" tIns="46800">
            <a:noAutofit/>
          </a:bodyPr>
          <a:lstStyle>
            <a:lvl1pPr indent="0" lvl="0"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1pPr>
            <a:lvl2pPr indent="0" lvl="1"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2pPr>
            <a:lvl3pPr indent="0" lvl="2"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3pPr>
            <a:lvl4pPr indent="0" lvl="3"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4pPr>
            <a:lvl5pPr indent="0" lvl="4"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5pPr>
            <a:lvl6pPr indent="0" lvl="5"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6pPr>
            <a:lvl7pPr indent="0" lvl="6"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7pPr>
            <a:lvl8pPr indent="0" lvl="7"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8pPr>
            <a:lvl9pPr indent="0" lvl="8" marL="0" marR="0" rtl="0" algn="r">
              <a:spcBef>
                <a:spcPts val="0"/>
              </a:spcBef>
              <a:spcAft>
                <a:spcPts val="0"/>
              </a:spcAft>
              <a:buClr>
                <a:srgbClr val="000000"/>
              </a:buClr>
              <a:buSzPts val="800"/>
              <a:buFont typeface="Arial"/>
              <a:buNone/>
              <a:defRPr sz="800">
                <a:solidFill>
                  <a:srgbClr val="000000"/>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Diapositiva portada eólica">
  <p:cSld name="Diapositiva portada eólica">
    <p:spTree>
      <p:nvGrpSpPr>
        <p:cNvPr id="37" name="Shape 37"/>
        <p:cNvGrpSpPr/>
        <p:nvPr/>
      </p:nvGrpSpPr>
      <p:grpSpPr>
        <a:xfrm>
          <a:off x="0" y="0"/>
          <a:ext cx="0" cy="0"/>
          <a:chOff x="0" y="0"/>
          <a:chExt cx="0" cy="0"/>
        </a:xfrm>
      </p:grpSpPr>
      <p:pic>
        <p:nvPicPr>
          <p:cNvPr id="38" name="Google Shape;38;p6"/>
          <p:cNvPicPr preferRelativeResize="0"/>
          <p:nvPr/>
        </p:nvPicPr>
        <p:blipFill rotWithShape="1">
          <a:blip r:embed="rId2">
            <a:alphaModFix/>
          </a:blip>
          <a:srcRect b="0" l="0" r="0" t="0"/>
          <a:stretch/>
        </p:blipFill>
        <p:spPr>
          <a:xfrm>
            <a:off x="0" y="1557338"/>
            <a:ext cx="9144000" cy="2151062"/>
          </a:xfrm>
          <a:prstGeom prst="rect">
            <a:avLst/>
          </a:prstGeom>
          <a:noFill/>
          <a:ln>
            <a:noFill/>
          </a:ln>
        </p:spPr>
      </p:pic>
      <p:pic>
        <p:nvPicPr>
          <p:cNvPr id="39" name="Google Shape;39;p6"/>
          <p:cNvPicPr preferRelativeResize="0"/>
          <p:nvPr/>
        </p:nvPicPr>
        <p:blipFill rotWithShape="1">
          <a:blip r:embed="rId3">
            <a:alphaModFix/>
          </a:blip>
          <a:srcRect b="0" l="0" r="0" t="0"/>
          <a:stretch/>
        </p:blipFill>
        <p:spPr>
          <a:xfrm>
            <a:off x="0" y="3933825"/>
            <a:ext cx="9144000" cy="2159000"/>
          </a:xfrm>
          <a:prstGeom prst="rect">
            <a:avLst/>
          </a:prstGeom>
          <a:noFill/>
          <a:ln>
            <a:noFill/>
          </a:ln>
        </p:spPr>
      </p:pic>
      <p:pic>
        <p:nvPicPr>
          <p:cNvPr id="40" name="Google Shape;40;p6"/>
          <p:cNvPicPr preferRelativeResize="0"/>
          <p:nvPr/>
        </p:nvPicPr>
        <p:blipFill rotWithShape="1">
          <a:blip r:embed="rId4">
            <a:alphaModFix/>
          </a:blip>
          <a:srcRect b="0" l="0" r="0" t="0"/>
          <a:stretch/>
        </p:blipFill>
        <p:spPr>
          <a:xfrm>
            <a:off x="6154738" y="260350"/>
            <a:ext cx="2305050" cy="576263"/>
          </a:xfrm>
          <a:prstGeom prst="rect">
            <a:avLst/>
          </a:prstGeom>
          <a:noFill/>
          <a:ln>
            <a:noFill/>
          </a:ln>
        </p:spPr>
      </p:pic>
      <p:pic>
        <p:nvPicPr>
          <p:cNvPr id="41" name="Google Shape;41;p6"/>
          <p:cNvPicPr preferRelativeResize="0"/>
          <p:nvPr/>
        </p:nvPicPr>
        <p:blipFill rotWithShape="1">
          <a:blip r:embed="rId5">
            <a:alphaModFix/>
          </a:blip>
          <a:srcRect b="0" l="0" r="0" t="0"/>
          <a:stretch/>
        </p:blipFill>
        <p:spPr>
          <a:xfrm>
            <a:off x="6443663" y="6259513"/>
            <a:ext cx="2305050" cy="576262"/>
          </a:xfrm>
          <a:prstGeom prst="rect">
            <a:avLst/>
          </a:prstGeom>
          <a:noFill/>
          <a:ln>
            <a:noFill/>
          </a:ln>
        </p:spPr>
      </p:pic>
      <p:pic>
        <p:nvPicPr>
          <p:cNvPr descr="Z:\Dropbox\estanciaCENER\Bureaucracy\tonteria de logo\logo_tec.jpg" id="42" name="Google Shape;42;p6"/>
          <p:cNvPicPr preferRelativeResize="0"/>
          <p:nvPr/>
        </p:nvPicPr>
        <p:blipFill rotWithShape="1">
          <a:blip r:embed="rId6">
            <a:alphaModFix/>
          </a:blip>
          <a:srcRect b="0" l="0" r="0" t="0"/>
          <a:stretch/>
        </p:blipFill>
        <p:spPr>
          <a:xfrm>
            <a:off x="4427538" y="6234113"/>
            <a:ext cx="1368425" cy="530225"/>
          </a:xfrm>
          <a:prstGeom prst="rect">
            <a:avLst/>
          </a:prstGeom>
          <a:noFill/>
          <a:ln>
            <a:noFill/>
          </a:ln>
        </p:spPr>
      </p:pic>
      <p:pic>
        <p:nvPicPr>
          <p:cNvPr descr="F:\WAUDIT\Application\Templates\WAUDIT_logos\FP7-peo-RGB.gif" id="43" name="Google Shape;43;p6"/>
          <p:cNvPicPr preferRelativeResize="0"/>
          <p:nvPr/>
        </p:nvPicPr>
        <p:blipFill rotWithShape="1">
          <a:blip r:embed="rId7">
            <a:alphaModFix/>
          </a:blip>
          <a:srcRect b="0" l="0" r="0" t="0"/>
          <a:stretch/>
        </p:blipFill>
        <p:spPr>
          <a:xfrm>
            <a:off x="34925" y="6338888"/>
            <a:ext cx="638175" cy="519112"/>
          </a:xfrm>
          <a:prstGeom prst="rect">
            <a:avLst/>
          </a:prstGeom>
          <a:noFill/>
          <a:ln>
            <a:noFill/>
          </a:ln>
        </p:spPr>
      </p:pic>
      <p:pic>
        <p:nvPicPr>
          <p:cNvPr descr="F:\WAUDIT\Application\Templates\WAUDIT_logos\Logo_Marie-Curie.jpg" id="44" name="Google Shape;44;p6"/>
          <p:cNvPicPr preferRelativeResize="0"/>
          <p:nvPr/>
        </p:nvPicPr>
        <p:blipFill rotWithShape="1">
          <a:blip r:embed="rId8">
            <a:alphaModFix/>
          </a:blip>
          <a:srcRect b="0" l="0" r="0" t="0"/>
          <a:stretch/>
        </p:blipFill>
        <p:spPr>
          <a:xfrm>
            <a:off x="827088" y="6324600"/>
            <a:ext cx="550862" cy="533400"/>
          </a:xfrm>
          <a:prstGeom prst="rect">
            <a:avLst/>
          </a:prstGeom>
          <a:noFill/>
          <a:ln>
            <a:noFill/>
          </a:ln>
        </p:spPr>
      </p:pic>
      <p:pic>
        <p:nvPicPr>
          <p:cNvPr descr="F:\WAUDIT\Application\Templates\WAUDIT_logos\logo WAUDIT.jpg" id="45" name="Google Shape;45;p6"/>
          <p:cNvPicPr preferRelativeResize="0"/>
          <p:nvPr/>
        </p:nvPicPr>
        <p:blipFill rotWithShape="1">
          <a:blip r:embed="rId9">
            <a:alphaModFix/>
          </a:blip>
          <a:srcRect b="0" l="0" r="17900" t="0"/>
          <a:stretch/>
        </p:blipFill>
        <p:spPr>
          <a:xfrm>
            <a:off x="1692275" y="6284913"/>
            <a:ext cx="2374900" cy="47625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Diapositiva general Eólica">
  <p:cSld name="1_Diapositiva general Eólica">
    <p:spTree>
      <p:nvGrpSpPr>
        <p:cNvPr id="46" name="Shape 46"/>
        <p:cNvGrpSpPr/>
        <p:nvPr/>
      </p:nvGrpSpPr>
      <p:grpSpPr>
        <a:xfrm>
          <a:off x="0" y="0"/>
          <a:ext cx="0" cy="0"/>
          <a:chOff x="0" y="0"/>
          <a:chExt cx="0" cy="0"/>
        </a:xfrm>
      </p:grpSpPr>
      <p:sp>
        <p:nvSpPr>
          <p:cNvPr id="47" name="Google Shape;47;p7"/>
          <p:cNvSpPr/>
          <p:nvPr/>
        </p:nvSpPr>
        <p:spPr>
          <a:xfrm>
            <a:off x="0" y="0"/>
            <a:ext cx="9144000" cy="188913"/>
          </a:xfrm>
          <a:prstGeom prst="rect">
            <a:avLst/>
          </a:prstGeom>
          <a:gradFill>
            <a:gsLst>
              <a:gs pos="0">
                <a:srgbClr val="00ABC4">
                  <a:alpha val="82745"/>
                </a:srgbClr>
              </a:gs>
              <a:gs pos="35000">
                <a:srgbClr val="00ABC4">
                  <a:alpha val="82745"/>
                </a:srgbClr>
              </a:gs>
              <a:gs pos="50000">
                <a:srgbClr val="0070C0"/>
              </a:gs>
              <a:gs pos="100000">
                <a:srgbClr val="002060"/>
              </a:gs>
            </a:gsLst>
            <a:path path="circle">
              <a:fillToRect l="100%" t="100%"/>
            </a:path>
            <a:tileRect b="-100%" r="-10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Times"/>
              <a:ea typeface="Times"/>
              <a:cs typeface="Times"/>
              <a:sym typeface="Times"/>
            </a:endParaRPr>
          </a:p>
        </p:txBody>
      </p:sp>
      <p:cxnSp>
        <p:nvCxnSpPr>
          <p:cNvPr id="48" name="Google Shape;48;p7"/>
          <p:cNvCxnSpPr/>
          <p:nvPr/>
        </p:nvCxnSpPr>
        <p:spPr>
          <a:xfrm>
            <a:off x="611560" y="836712"/>
            <a:ext cx="8532440" cy="0"/>
          </a:xfrm>
          <a:prstGeom prst="straightConnector1">
            <a:avLst/>
          </a:prstGeom>
          <a:noFill/>
          <a:ln cap="flat" cmpd="sng" w="28575">
            <a:solidFill>
              <a:srgbClr val="00ABC4"/>
            </a:solidFill>
            <a:prstDash val="solid"/>
            <a:round/>
            <a:headEnd len="med" w="med" type="none"/>
            <a:tailEnd len="med" w="med" type="none"/>
          </a:ln>
        </p:spPr>
      </p:cxn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Diapositiva portada BIOMASA">
  <p:cSld name="1_Diapositiva portada BIOMASA">
    <p:spTree>
      <p:nvGrpSpPr>
        <p:cNvPr id="49" name="Shape 49"/>
        <p:cNvGrpSpPr/>
        <p:nvPr/>
      </p:nvGrpSpPr>
      <p:grpSpPr>
        <a:xfrm>
          <a:off x="0" y="0"/>
          <a:ext cx="0" cy="0"/>
          <a:chOff x="0" y="0"/>
          <a:chExt cx="0" cy="0"/>
        </a:xfrm>
      </p:grpSpPr>
      <p:pic>
        <p:nvPicPr>
          <p:cNvPr id="50" name="Google Shape;50;p8"/>
          <p:cNvPicPr preferRelativeResize="0"/>
          <p:nvPr/>
        </p:nvPicPr>
        <p:blipFill rotWithShape="1">
          <a:blip r:embed="rId2">
            <a:alphaModFix/>
          </a:blip>
          <a:srcRect b="0" l="0" r="0" t="0"/>
          <a:stretch/>
        </p:blipFill>
        <p:spPr>
          <a:xfrm>
            <a:off x="6443663" y="6259513"/>
            <a:ext cx="2305050" cy="576262"/>
          </a:xfrm>
          <a:prstGeom prst="rect">
            <a:avLst/>
          </a:prstGeom>
          <a:noFill/>
          <a:ln>
            <a:noFill/>
          </a:ln>
        </p:spPr>
      </p:pic>
      <p:pic>
        <p:nvPicPr>
          <p:cNvPr descr="Z:\Dropbox\estanciaCENER\Bureaucracy\tonteria de logo\logo_tec.jpg" id="51" name="Google Shape;51;p8"/>
          <p:cNvPicPr preferRelativeResize="0"/>
          <p:nvPr/>
        </p:nvPicPr>
        <p:blipFill rotWithShape="1">
          <a:blip r:embed="rId3">
            <a:alphaModFix/>
          </a:blip>
          <a:srcRect b="0" l="0" r="0" t="0"/>
          <a:stretch/>
        </p:blipFill>
        <p:spPr>
          <a:xfrm>
            <a:off x="4427538" y="6234113"/>
            <a:ext cx="1368425" cy="530225"/>
          </a:xfrm>
          <a:prstGeom prst="rect">
            <a:avLst/>
          </a:prstGeom>
          <a:noFill/>
          <a:ln>
            <a:noFill/>
          </a:ln>
        </p:spPr>
      </p:pic>
      <p:pic>
        <p:nvPicPr>
          <p:cNvPr descr="F:\WAUDIT\Application\Templates\WAUDIT_logos\FP7-peo-RGB.gif" id="52" name="Google Shape;52;p8"/>
          <p:cNvPicPr preferRelativeResize="0"/>
          <p:nvPr/>
        </p:nvPicPr>
        <p:blipFill rotWithShape="1">
          <a:blip r:embed="rId4">
            <a:alphaModFix/>
          </a:blip>
          <a:srcRect b="0" l="0" r="0" t="0"/>
          <a:stretch/>
        </p:blipFill>
        <p:spPr>
          <a:xfrm>
            <a:off x="34925" y="6338888"/>
            <a:ext cx="638175" cy="519112"/>
          </a:xfrm>
          <a:prstGeom prst="rect">
            <a:avLst/>
          </a:prstGeom>
          <a:noFill/>
          <a:ln>
            <a:noFill/>
          </a:ln>
        </p:spPr>
      </p:pic>
      <p:pic>
        <p:nvPicPr>
          <p:cNvPr descr="F:\WAUDIT\Application\Templates\WAUDIT_logos\Logo_Marie-Curie.jpg" id="53" name="Google Shape;53;p8"/>
          <p:cNvPicPr preferRelativeResize="0"/>
          <p:nvPr/>
        </p:nvPicPr>
        <p:blipFill rotWithShape="1">
          <a:blip r:embed="rId5">
            <a:alphaModFix/>
          </a:blip>
          <a:srcRect b="0" l="0" r="0" t="0"/>
          <a:stretch/>
        </p:blipFill>
        <p:spPr>
          <a:xfrm>
            <a:off x="827088" y="6324600"/>
            <a:ext cx="550862" cy="533400"/>
          </a:xfrm>
          <a:prstGeom prst="rect">
            <a:avLst/>
          </a:prstGeom>
          <a:noFill/>
          <a:ln>
            <a:noFill/>
          </a:ln>
        </p:spPr>
      </p:pic>
      <p:pic>
        <p:nvPicPr>
          <p:cNvPr descr="F:\WAUDIT\Application\Templates\WAUDIT_logos\logo WAUDIT.jpg" id="54" name="Google Shape;54;p8"/>
          <p:cNvPicPr preferRelativeResize="0"/>
          <p:nvPr/>
        </p:nvPicPr>
        <p:blipFill rotWithShape="1">
          <a:blip r:embed="rId6">
            <a:alphaModFix/>
          </a:blip>
          <a:srcRect b="0" l="0" r="17900" t="0"/>
          <a:stretch/>
        </p:blipFill>
        <p:spPr>
          <a:xfrm>
            <a:off x="1692275" y="6284913"/>
            <a:ext cx="2374900" cy="47625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Diapositiva Final">
  <p:cSld name="Diapositiva Final">
    <p:spTree>
      <p:nvGrpSpPr>
        <p:cNvPr id="55" name="Shape 55"/>
        <p:cNvGrpSpPr/>
        <p:nvPr/>
      </p:nvGrpSpPr>
      <p:grpSpPr>
        <a:xfrm>
          <a:off x="0" y="0"/>
          <a:ext cx="0" cy="0"/>
          <a:chOff x="0" y="0"/>
          <a:chExt cx="0" cy="0"/>
        </a:xfrm>
      </p:grpSpPr>
      <p:sp>
        <p:nvSpPr>
          <p:cNvPr id="56" name="Google Shape;56;p9"/>
          <p:cNvSpPr/>
          <p:nvPr/>
        </p:nvSpPr>
        <p:spPr>
          <a:xfrm>
            <a:off x="0" y="152400"/>
            <a:ext cx="9144000" cy="14478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Times"/>
              <a:ea typeface="Times"/>
              <a:cs typeface="Times"/>
              <a:sym typeface="Times"/>
            </a:endParaRPr>
          </a:p>
        </p:txBody>
      </p:sp>
      <p:pic>
        <p:nvPicPr>
          <p:cNvPr id="57" name="Google Shape;57;p9"/>
          <p:cNvPicPr preferRelativeResize="0"/>
          <p:nvPr/>
        </p:nvPicPr>
        <p:blipFill rotWithShape="1">
          <a:blip r:embed="rId2">
            <a:alphaModFix/>
          </a:blip>
          <a:srcRect b="0" l="0" r="0" t="0"/>
          <a:stretch/>
        </p:blipFill>
        <p:spPr>
          <a:xfrm>
            <a:off x="60325" y="55563"/>
            <a:ext cx="9023350" cy="6019800"/>
          </a:xfrm>
          <a:prstGeom prst="rect">
            <a:avLst/>
          </a:prstGeom>
          <a:noFill/>
          <a:ln>
            <a:noFill/>
          </a:ln>
        </p:spPr>
      </p:pic>
      <p:pic>
        <p:nvPicPr>
          <p:cNvPr id="58" name="Google Shape;58;p9"/>
          <p:cNvPicPr preferRelativeResize="0"/>
          <p:nvPr/>
        </p:nvPicPr>
        <p:blipFill rotWithShape="1">
          <a:blip r:embed="rId3">
            <a:alphaModFix/>
          </a:blip>
          <a:srcRect b="0" l="0" r="0" t="0"/>
          <a:stretch/>
        </p:blipFill>
        <p:spPr>
          <a:xfrm>
            <a:off x="1331913" y="5427663"/>
            <a:ext cx="3600450" cy="898525"/>
          </a:xfrm>
          <a:prstGeom prst="rect">
            <a:avLst/>
          </a:prstGeom>
          <a:noFill/>
          <a:ln>
            <a:noFill/>
          </a:ln>
        </p:spPr>
      </p:pic>
      <p:pic>
        <p:nvPicPr>
          <p:cNvPr id="59" name="Google Shape;59;p9"/>
          <p:cNvPicPr preferRelativeResize="0"/>
          <p:nvPr/>
        </p:nvPicPr>
        <p:blipFill rotWithShape="1">
          <a:blip r:embed="rId4">
            <a:alphaModFix/>
          </a:blip>
          <a:srcRect b="0" l="0" r="0" t="0"/>
          <a:stretch/>
        </p:blipFill>
        <p:spPr>
          <a:xfrm>
            <a:off x="8199438" y="5184775"/>
            <a:ext cx="765175" cy="765175"/>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Front A">
  <p:cSld name="Front A">
    <p:bg>
      <p:bgPr>
        <a:solidFill>
          <a:srgbClr val="008737"/>
        </a:solidFill>
      </p:bgPr>
    </p:bg>
    <p:spTree>
      <p:nvGrpSpPr>
        <p:cNvPr id="71" name="Shape 71"/>
        <p:cNvGrpSpPr/>
        <p:nvPr/>
      </p:nvGrpSpPr>
      <p:grpSpPr>
        <a:xfrm>
          <a:off x="0" y="0"/>
          <a:ext cx="0" cy="0"/>
          <a:chOff x="0" y="0"/>
          <a:chExt cx="0" cy="0"/>
        </a:xfrm>
      </p:grpSpPr>
      <p:sp>
        <p:nvSpPr>
          <p:cNvPr id="72" name="Google Shape;72;p11"/>
          <p:cNvSpPr/>
          <p:nvPr/>
        </p:nvSpPr>
        <p:spPr>
          <a:xfrm>
            <a:off x="0" y="0"/>
            <a:ext cx="0" cy="0"/>
          </a:xfrm>
          <a:prstGeom prst="rect">
            <a:avLst/>
          </a:prstGeom>
          <a:solidFill>
            <a:srgbClr val="008737"/>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1600"/>
              <a:buFont typeface="Verdana"/>
              <a:buNone/>
            </a:pPr>
            <a:r>
              <a:t/>
            </a:r>
            <a:endParaRPr b="0" i="0" sz="1600" u="none" cap="none" strike="noStrike">
              <a:solidFill>
                <a:schemeClr val="dk1"/>
              </a:solidFill>
              <a:latin typeface="Arial"/>
              <a:ea typeface="Arial"/>
              <a:cs typeface="Arial"/>
              <a:sym typeface="Arial"/>
            </a:endParaRPr>
          </a:p>
        </p:txBody>
      </p:sp>
      <p:sp>
        <p:nvSpPr>
          <p:cNvPr id="73" name="Google Shape;73;p11"/>
          <p:cNvSpPr txBox="1"/>
          <p:nvPr>
            <p:ph type="ctrTitle"/>
          </p:nvPr>
        </p:nvSpPr>
        <p:spPr>
          <a:xfrm>
            <a:off x="187418" y="2996951"/>
            <a:ext cx="8208962" cy="3254623"/>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SzPts val="1400"/>
              <a:buNone/>
              <a:defRPr sz="7200">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4" name="Google Shape;74;p11"/>
          <p:cNvSpPr txBox="1"/>
          <p:nvPr>
            <p:ph idx="1" type="subTitle"/>
          </p:nvPr>
        </p:nvSpPr>
        <p:spPr>
          <a:xfrm>
            <a:off x="179388" y="1704974"/>
            <a:ext cx="8208962" cy="1112489"/>
          </a:xfrm>
          <a:prstGeom prst="rect">
            <a:avLst/>
          </a:prstGeom>
          <a:noFill/>
          <a:ln>
            <a:noFill/>
          </a:ln>
        </p:spPr>
        <p:txBody>
          <a:bodyPr anchorCtr="0" anchor="b" bIns="0" lIns="0" spcFirstLastPara="1" rIns="0" wrap="square" tIns="0">
            <a:noAutofit/>
          </a:bodyPr>
          <a:lstStyle>
            <a:lvl1pPr lvl="0" algn="l">
              <a:lnSpc>
                <a:spcPct val="110000"/>
              </a:lnSpc>
              <a:spcBef>
                <a:spcPts val="0"/>
              </a:spcBef>
              <a:spcAft>
                <a:spcPts val="0"/>
              </a:spcAft>
              <a:buClr>
                <a:schemeClr val="lt1"/>
              </a:buClr>
              <a:buSzPts val="2400"/>
              <a:buFont typeface="Arial"/>
              <a:buNone/>
              <a:defRPr sz="2400">
                <a:solidFill>
                  <a:schemeClr val="lt1"/>
                </a:solidFill>
              </a:defRPr>
            </a:lvl1pPr>
            <a:lvl2pPr lvl="1" algn="l">
              <a:spcBef>
                <a:spcPts val="360"/>
              </a:spcBef>
              <a:spcAft>
                <a:spcPts val="0"/>
              </a:spcAft>
              <a:buClr>
                <a:schemeClr val="dk1"/>
              </a:buClr>
              <a:buSzPts val="1800"/>
              <a:buChar char="–"/>
              <a:defRPr/>
            </a:lvl2pPr>
            <a:lvl3pPr lvl="2" algn="l">
              <a:spcBef>
                <a:spcPts val="360"/>
              </a:spcBef>
              <a:spcAft>
                <a:spcPts val="0"/>
              </a:spcAft>
              <a:buClr>
                <a:schemeClr val="dk1"/>
              </a:buClr>
              <a:buSzPts val="1800"/>
              <a:buChar char="•"/>
              <a:defRPr/>
            </a:lvl3pPr>
            <a:lvl4pPr lvl="3" algn="l">
              <a:spcBef>
                <a:spcPts val="360"/>
              </a:spcBef>
              <a:spcAft>
                <a:spcPts val="0"/>
              </a:spcAft>
              <a:buClr>
                <a:schemeClr val="dk1"/>
              </a:buClr>
              <a:buSzPts val="1800"/>
              <a:buChar char="–"/>
              <a:defRPr/>
            </a:lvl4pPr>
            <a:lvl5pPr lvl="4" algn="l">
              <a:spcBef>
                <a:spcPts val="360"/>
              </a:spcBef>
              <a:spcAft>
                <a:spcPts val="0"/>
              </a:spcAft>
              <a:buClr>
                <a:schemeClr val="dk1"/>
              </a:buClr>
              <a:buSzPts val="1800"/>
              <a:buChar char="»"/>
              <a:defRPr/>
            </a:lvl5pPr>
            <a:lvl6pPr lvl="5" algn="l">
              <a:spcBef>
                <a:spcPts val="360"/>
              </a:spcBef>
              <a:spcAft>
                <a:spcPts val="0"/>
              </a:spcAft>
              <a:buClr>
                <a:schemeClr val="dk1"/>
              </a:buClr>
              <a:buSzPts val="1800"/>
              <a:buChar char="»"/>
              <a:defRPr/>
            </a:lvl6pPr>
            <a:lvl7pPr lvl="6" algn="l">
              <a:spcBef>
                <a:spcPts val="360"/>
              </a:spcBef>
              <a:spcAft>
                <a:spcPts val="0"/>
              </a:spcAft>
              <a:buClr>
                <a:schemeClr val="dk1"/>
              </a:buClr>
              <a:buSzPts val="1800"/>
              <a:buChar char="»"/>
              <a:defRPr/>
            </a:lvl7pPr>
            <a:lvl8pPr lvl="7" algn="l">
              <a:spcBef>
                <a:spcPts val="360"/>
              </a:spcBef>
              <a:spcAft>
                <a:spcPts val="0"/>
              </a:spcAft>
              <a:buClr>
                <a:schemeClr val="dk1"/>
              </a:buClr>
              <a:buSzPts val="1800"/>
              <a:buChar char="»"/>
              <a:defRPr/>
            </a:lvl8pPr>
            <a:lvl9pPr lvl="8" algn="l">
              <a:spcBef>
                <a:spcPts val="360"/>
              </a:spcBef>
              <a:spcAft>
                <a:spcPts val="0"/>
              </a:spcAft>
              <a:buClr>
                <a:schemeClr val="dk1"/>
              </a:buClr>
              <a:buSzPts val="1800"/>
              <a:buChar char="»"/>
              <a:defRPr/>
            </a:lvl9pPr>
          </a:lstStyle>
          <a:p/>
        </p:txBody>
      </p:sp>
      <p:sp>
        <p:nvSpPr>
          <p:cNvPr id="75" name="Google Shape;75;p11"/>
          <p:cNvSpPr txBox="1"/>
          <p:nvPr>
            <p:ph idx="11" type="ftr"/>
          </p:nvPr>
        </p:nvSpPr>
        <p:spPr>
          <a:xfrm>
            <a:off x="0" y="6912000"/>
            <a:ext cx="0" cy="0"/>
          </a:xfrm>
          <a:prstGeom prst="rect">
            <a:avLst/>
          </a:prstGeom>
          <a:noFill/>
          <a:ln>
            <a:noFill/>
          </a:ln>
        </p:spPr>
        <p:txBody>
          <a:bodyPr anchorCtr="0" anchor="t" bIns="0" lIns="0" spcFirstLastPara="1" rIns="0" wrap="square" tIns="0">
            <a:noAutofit/>
          </a:bodyPr>
          <a:lstStyle>
            <a:lvl1pPr lvl="0" algn="l">
              <a:spcBef>
                <a:spcPts val="0"/>
              </a:spcBef>
              <a:spcAft>
                <a:spcPts val="0"/>
              </a:spcAft>
              <a:buSzPts val="1400"/>
              <a:buNone/>
              <a:defRPr/>
            </a:lvl1pPr>
            <a:lvl2pPr lvl="1" algn="l">
              <a:spcBef>
                <a:spcPts val="900"/>
              </a:spcBef>
              <a:spcAft>
                <a:spcPts val="0"/>
              </a:spcAft>
              <a:buSzPts val="1400"/>
              <a:buNone/>
              <a:defRPr/>
            </a:lvl2pPr>
            <a:lvl3pPr lvl="2" algn="l">
              <a:spcBef>
                <a:spcPts val="900"/>
              </a:spcBef>
              <a:spcAft>
                <a:spcPts val="0"/>
              </a:spcAft>
              <a:buSzPts val="1400"/>
              <a:buNone/>
              <a:defRPr/>
            </a:lvl3pPr>
            <a:lvl4pPr lvl="3" algn="l">
              <a:spcBef>
                <a:spcPts val="900"/>
              </a:spcBef>
              <a:spcAft>
                <a:spcPts val="0"/>
              </a:spcAft>
              <a:buSzPts val="1400"/>
              <a:buNone/>
              <a:defRPr/>
            </a:lvl4pPr>
            <a:lvl5pPr lvl="4" algn="l">
              <a:spcBef>
                <a:spcPts val="90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11"/>
          <p:cNvSpPr txBox="1"/>
          <p:nvPr>
            <p:ph idx="12" type="sldNum"/>
          </p:nvPr>
        </p:nvSpPr>
        <p:spPr>
          <a:xfrm>
            <a:off x="8630961" y="6541200"/>
            <a:ext cx="324492" cy="316800"/>
          </a:xfrm>
          <a:prstGeom prst="rect">
            <a:avLst/>
          </a:prstGeom>
          <a:noFill/>
          <a:ln>
            <a:noFill/>
          </a:ln>
        </p:spPr>
        <p:txBody>
          <a:bodyPr anchorCtr="0" anchor="ctr" bIns="0" lIns="0" spcFirstLastPara="1" rIns="0" wrap="square" tIns="0">
            <a:noAutofit/>
          </a:bodyPr>
          <a:lstStyle>
            <a:lvl1pPr indent="0" lvl="0" marL="0" algn="l">
              <a:spcBef>
                <a:spcPts val="0"/>
              </a:spcBef>
              <a:spcAft>
                <a:spcPts val="0"/>
              </a:spcAft>
              <a:buNone/>
              <a:defRPr b="1" sz="700">
                <a:solidFill>
                  <a:schemeClr val="lt1"/>
                </a:solidFill>
                <a:latin typeface="Arial"/>
                <a:ea typeface="Arial"/>
                <a:cs typeface="Arial"/>
                <a:sym typeface="Arial"/>
              </a:defRPr>
            </a:lvl1pPr>
            <a:lvl2pPr indent="0" lvl="1" marL="0" algn="l">
              <a:spcBef>
                <a:spcPts val="0"/>
              </a:spcBef>
              <a:spcAft>
                <a:spcPts val="0"/>
              </a:spcAft>
              <a:buNone/>
              <a:defRPr b="1" sz="700">
                <a:solidFill>
                  <a:schemeClr val="lt1"/>
                </a:solidFill>
                <a:latin typeface="Arial"/>
                <a:ea typeface="Arial"/>
                <a:cs typeface="Arial"/>
                <a:sym typeface="Arial"/>
              </a:defRPr>
            </a:lvl2pPr>
            <a:lvl3pPr indent="0" lvl="2" marL="0" algn="l">
              <a:spcBef>
                <a:spcPts val="0"/>
              </a:spcBef>
              <a:spcAft>
                <a:spcPts val="0"/>
              </a:spcAft>
              <a:buNone/>
              <a:defRPr b="1" sz="700">
                <a:solidFill>
                  <a:schemeClr val="lt1"/>
                </a:solidFill>
                <a:latin typeface="Arial"/>
                <a:ea typeface="Arial"/>
                <a:cs typeface="Arial"/>
                <a:sym typeface="Arial"/>
              </a:defRPr>
            </a:lvl3pPr>
            <a:lvl4pPr indent="0" lvl="3" marL="0" algn="l">
              <a:spcBef>
                <a:spcPts val="0"/>
              </a:spcBef>
              <a:spcAft>
                <a:spcPts val="0"/>
              </a:spcAft>
              <a:buNone/>
              <a:defRPr b="1" sz="700">
                <a:solidFill>
                  <a:schemeClr val="lt1"/>
                </a:solidFill>
                <a:latin typeface="Arial"/>
                <a:ea typeface="Arial"/>
                <a:cs typeface="Arial"/>
                <a:sym typeface="Arial"/>
              </a:defRPr>
            </a:lvl4pPr>
            <a:lvl5pPr indent="0" lvl="4" marL="0" algn="l">
              <a:spcBef>
                <a:spcPts val="0"/>
              </a:spcBef>
              <a:spcAft>
                <a:spcPts val="0"/>
              </a:spcAft>
              <a:buNone/>
              <a:defRPr b="1" sz="700">
                <a:solidFill>
                  <a:schemeClr val="lt1"/>
                </a:solidFill>
                <a:latin typeface="Arial"/>
                <a:ea typeface="Arial"/>
                <a:cs typeface="Arial"/>
                <a:sym typeface="Arial"/>
              </a:defRPr>
            </a:lvl5pPr>
            <a:lvl6pPr indent="0" lvl="5" marL="0" algn="l">
              <a:spcBef>
                <a:spcPts val="0"/>
              </a:spcBef>
              <a:spcAft>
                <a:spcPts val="0"/>
              </a:spcAft>
              <a:buNone/>
              <a:defRPr b="1" sz="700">
                <a:solidFill>
                  <a:schemeClr val="lt1"/>
                </a:solidFill>
                <a:latin typeface="Arial"/>
                <a:ea typeface="Arial"/>
                <a:cs typeface="Arial"/>
                <a:sym typeface="Arial"/>
              </a:defRPr>
            </a:lvl6pPr>
            <a:lvl7pPr indent="0" lvl="6" marL="0" algn="l">
              <a:spcBef>
                <a:spcPts val="0"/>
              </a:spcBef>
              <a:spcAft>
                <a:spcPts val="0"/>
              </a:spcAft>
              <a:buNone/>
              <a:defRPr b="1" sz="700">
                <a:solidFill>
                  <a:schemeClr val="lt1"/>
                </a:solidFill>
                <a:latin typeface="Arial"/>
                <a:ea typeface="Arial"/>
                <a:cs typeface="Arial"/>
                <a:sym typeface="Arial"/>
              </a:defRPr>
            </a:lvl7pPr>
            <a:lvl8pPr indent="0" lvl="7" marL="0" algn="l">
              <a:spcBef>
                <a:spcPts val="0"/>
              </a:spcBef>
              <a:spcAft>
                <a:spcPts val="0"/>
              </a:spcAft>
              <a:buNone/>
              <a:defRPr b="1" sz="700">
                <a:solidFill>
                  <a:schemeClr val="lt1"/>
                </a:solidFill>
                <a:latin typeface="Arial"/>
                <a:ea typeface="Arial"/>
                <a:cs typeface="Arial"/>
                <a:sym typeface="Arial"/>
              </a:defRPr>
            </a:lvl8pPr>
            <a:lvl9pPr indent="0" lvl="8" marL="0" algn="l">
              <a:spcBef>
                <a:spcPts val="0"/>
              </a:spcBef>
              <a:spcAft>
                <a:spcPts val="0"/>
              </a:spcAft>
              <a:buNone/>
              <a:defRPr b="1" sz="700">
                <a:solidFill>
                  <a:schemeClr val="lt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US"/>
              <a:t>‹#›</a:t>
            </a:fld>
            <a:endParaRPr/>
          </a:p>
        </p:txBody>
      </p:sp>
      <p:sp>
        <p:nvSpPr>
          <p:cNvPr id="77" name="Google Shape;77;p11"/>
          <p:cNvSpPr/>
          <p:nvPr/>
        </p:nvSpPr>
        <p:spPr>
          <a:xfrm>
            <a:off x="180505" y="205570"/>
            <a:ext cx="419611" cy="612000"/>
          </a:xfrm>
          <a:custGeom>
            <a:rect b="b" l="l" r="r" t="t"/>
            <a:pathLst>
              <a:path extrusionOk="0" h="7196138" w="4933949">
                <a:moveTo>
                  <a:pt x="1050029" y="6094413"/>
                </a:moveTo>
                <a:cubicBezTo>
                  <a:pt x="2409664" y="6623557"/>
                  <a:pt x="2524285" y="6623557"/>
                  <a:pt x="3883920" y="6094413"/>
                </a:cubicBezTo>
                <a:cubicBezTo>
                  <a:pt x="3883920" y="6094413"/>
                  <a:pt x="3883920" y="6094413"/>
                  <a:pt x="4933949" y="6645934"/>
                </a:cubicBezTo>
                <a:cubicBezTo>
                  <a:pt x="4933949" y="6645934"/>
                  <a:pt x="4933949" y="6645934"/>
                  <a:pt x="3883920" y="7196138"/>
                </a:cubicBezTo>
                <a:cubicBezTo>
                  <a:pt x="2524285" y="6668311"/>
                  <a:pt x="2409664" y="6668311"/>
                  <a:pt x="1050029" y="7196138"/>
                </a:cubicBezTo>
                <a:cubicBezTo>
                  <a:pt x="1050029" y="7196138"/>
                  <a:pt x="1050029" y="7196138"/>
                  <a:pt x="0" y="6645934"/>
                </a:cubicBezTo>
                <a:cubicBezTo>
                  <a:pt x="0" y="6645934"/>
                  <a:pt x="0" y="6645934"/>
                  <a:pt x="1050029" y="6094413"/>
                </a:cubicBezTo>
                <a:close/>
                <a:moveTo>
                  <a:pt x="1050029" y="4730750"/>
                </a:moveTo>
                <a:cubicBezTo>
                  <a:pt x="2409664" y="5260657"/>
                  <a:pt x="2524285" y="5260657"/>
                  <a:pt x="3883920" y="4730750"/>
                </a:cubicBezTo>
                <a:cubicBezTo>
                  <a:pt x="3883920" y="4730750"/>
                  <a:pt x="3883920" y="4730750"/>
                  <a:pt x="4933949" y="5283066"/>
                </a:cubicBezTo>
                <a:cubicBezTo>
                  <a:pt x="4933949" y="5283066"/>
                  <a:pt x="4933949" y="5283066"/>
                  <a:pt x="3883920" y="5834063"/>
                </a:cubicBezTo>
                <a:cubicBezTo>
                  <a:pt x="2524285" y="5305475"/>
                  <a:pt x="2409664" y="5305475"/>
                  <a:pt x="1050029" y="5834063"/>
                </a:cubicBezTo>
                <a:cubicBezTo>
                  <a:pt x="1050029" y="5834063"/>
                  <a:pt x="1050029" y="5834063"/>
                  <a:pt x="0" y="5283066"/>
                </a:cubicBezTo>
                <a:cubicBezTo>
                  <a:pt x="0" y="5283066"/>
                  <a:pt x="0" y="5283066"/>
                  <a:pt x="1050029" y="4730750"/>
                </a:cubicBezTo>
                <a:close/>
                <a:moveTo>
                  <a:pt x="1050029" y="3368675"/>
                </a:moveTo>
                <a:cubicBezTo>
                  <a:pt x="2409664" y="3898582"/>
                  <a:pt x="2524285" y="3898582"/>
                  <a:pt x="3883920" y="3368675"/>
                </a:cubicBezTo>
                <a:cubicBezTo>
                  <a:pt x="3883920" y="3368675"/>
                  <a:pt x="3883920" y="3368675"/>
                  <a:pt x="4933949" y="3920991"/>
                </a:cubicBezTo>
                <a:cubicBezTo>
                  <a:pt x="4933949" y="3920991"/>
                  <a:pt x="4933949" y="3920991"/>
                  <a:pt x="3883920" y="4471988"/>
                </a:cubicBezTo>
                <a:cubicBezTo>
                  <a:pt x="2524285" y="3943400"/>
                  <a:pt x="2409664" y="3943400"/>
                  <a:pt x="1050029" y="4471988"/>
                </a:cubicBezTo>
                <a:cubicBezTo>
                  <a:pt x="1050029" y="4471988"/>
                  <a:pt x="1050029" y="4471988"/>
                  <a:pt x="0" y="3920991"/>
                </a:cubicBezTo>
                <a:cubicBezTo>
                  <a:pt x="0" y="3920991"/>
                  <a:pt x="0" y="3920991"/>
                  <a:pt x="1050029" y="3368675"/>
                </a:cubicBezTo>
                <a:close/>
                <a:moveTo>
                  <a:pt x="678543" y="305710"/>
                </a:moveTo>
                <a:lnTo>
                  <a:pt x="678543" y="2307316"/>
                </a:lnTo>
                <a:cubicBezTo>
                  <a:pt x="678543" y="2307316"/>
                  <a:pt x="678543" y="2307316"/>
                  <a:pt x="909109" y="2307316"/>
                </a:cubicBezTo>
                <a:cubicBezTo>
                  <a:pt x="1011875" y="2307316"/>
                  <a:pt x="1072481" y="2291503"/>
                  <a:pt x="1119911" y="2234842"/>
                </a:cubicBezTo>
                <a:cubicBezTo>
                  <a:pt x="1192375" y="2147873"/>
                  <a:pt x="1198962" y="1971299"/>
                  <a:pt x="1198962" y="1615517"/>
                </a:cubicBezTo>
                <a:cubicBezTo>
                  <a:pt x="1198962" y="1615517"/>
                  <a:pt x="1198962" y="1615517"/>
                  <a:pt x="1198962" y="996191"/>
                </a:cubicBezTo>
                <a:cubicBezTo>
                  <a:pt x="1198962" y="641727"/>
                  <a:pt x="1192375" y="465153"/>
                  <a:pt x="1119911" y="378184"/>
                </a:cubicBezTo>
                <a:cubicBezTo>
                  <a:pt x="1072481" y="321522"/>
                  <a:pt x="1011875" y="305710"/>
                  <a:pt x="909109" y="305710"/>
                </a:cubicBezTo>
                <a:cubicBezTo>
                  <a:pt x="909109" y="305710"/>
                  <a:pt x="909109" y="305710"/>
                  <a:pt x="678543" y="305710"/>
                </a:cubicBezTo>
                <a:close/>
                <a:moveTo>
                  <a:pt x="1842869" y="0"/>
                </a:moveTo>
                <a:cubicBezTo>
                  <a:pt x="1842869" y="0"/>
                  <a:pt x="1842869" y="0"/>
                  <a:pt x="3073618" y="0"/>
                </a:cubicBezTo>
                <a:cubicBezTo>
                  <a:pt x="3093384" y="0"/>
                  <a:pt x="3105243" y="5271"/>
                  <a:pt x="3114467" y="14495"/>
                </a:cubicBezTo>
                <a:cubicBezTo>
                  <a:pt x="3122374" y="22401"/>
                  <a:pt x="3128962" y="34261"/>
                  <a:pt x="3128962" y="54027"/>
                </a:cubicBezTo>
                <a:cubicBezTo>
                  <a:pt x="3128962" y="54027"/>
                  <a:pt x="3128962" y="54027"/>
                  <a:pt x="3128962" y="275402"/>
                </a:cubicBezTo>
                <a:cubicBezTo>
                  <a:pt x="3128962" y="295168"/>
                  <a:pt x="3122374" y="307028"/>
                  <a:pt x="3114467" y="314934"/>
                </a:cubicBezTo>
                <a:cubicBezTo>
                  <a:pt x="3105243" y="324158"/>
                  <a:pt x="3093384" y="329429"/>
                  <a:pt x="3073618" y="329429"/>
                </a:cubicBezTo>
                <a:cubicBezTo>
                  <a:pt x="3073618" y="329429"/>
                  <a:pt x="3073618" y="329429"/>
                  <a:pt x="2679620" y="329429"/>
                </a:cubicBezTo>
                <a:cubicBezTo>
                  <a:pt x="2679620" y="329429"/>
                  <a:pt x="2679620" y="329429"/>
                  <a:pt x="2679620" y="2558999"/>
                </a:cubicBezTo>
                <a:cubicBezTo>
                  <a:pt x="2679620" y="2578765"/>
                  <a:pt x="2674349" y="2590624"/>
                  <a:pt x="2665125" y="2598530"/>
                </a:cubicBezTo>
                <a:cubicBezTo>
                  <a:pt x="2657219" y="2607755"/>
                  <a:pt x="2645360" y="2613025"/>
                  <a:pt x="2625594" y="2613025"/>
                </a:cubicBezTo>
                <a:cubicBezTo>
                  <a:pt x="2625594" y="2613025"/>
                  <a:pt x="2625594" y="2613025"/>
                  <a:pt x="2290893" y="2613025"/>
                </a:cubicBezTo>
                <a:cubicBezTo>
                  <a:pt x="2271128" y="2613025"/>
                  <a:pt x="2259268" y="2607755"/>
                  <a:pt x="2250044" y="2598530"/>
                </a:cubicBezTo>
                <a:cubicBezTo>
                  <a:pt x="2240820" y="2590624"/>
                  <a:pt x="2235549" y="2578765"/>
                  <a:pt x="2235549" y="2558999"/>
                </a:cubicBezTo>
                <a:cubicBezTo>
                  <a:pt x="2235549" y="2558999"/>
                  <a:pt x="2235549" y="2558999"/>
                  <a:pt x="2235549" y="329429"/>
                </a:cubicBezTo>
                <a:cubicBezTo>
                  <a:pt x="2235549" y="329429"/>
                  <a:pt x="2235549" y="329429"/>
                  <a:pt x="1842869" y="329429"/>
                </a:cubicBezTo>
                <a:cubicBezTo>
                  <a:pt x="1823104" y="329429"/>
                  <a:pt x="1811244" y="324158"/>
                  <a:pt x="1802020" y="314934"/>
                </a:cubicBezTo>
                <a:cubicBezTo>
                  <a:pt x="1792796" y="307028"/>
                  <a:pt x="1787525" y="295168"/>
                  <a:pt x="1787525" y="275402"/>
                </a:cubicBezTo>
                <a:cubicBezTo>
                  <a:pt x="1787525" y="275402"/>
                  <a:pt x="1787525" y="275402"/>
                  <a:pt x="1787525" y="54027"/>
                </a:cubicBezTo>
                <a:cubicBezTo>
                  <a:pt x="1787525" y="34261"/>
                  <a:pt x="1792796" y="22401"/>
                  <a:pt x="1802020" y="14495"/>
                </a:cubicBezTo>
                <a:cubicBezTo>
                  <a:pt x="1811244" y="5271"/>
                  <a:pt x="1823104" y="0"/>
                  <a:pt x="1842869" y="0"/>
                </a:cubicBezTo>
                <a:close/>
                <a:moveTo>
                  <a:pt x="317544" y="0"/>
                </a:moveTo>
                <a:cubicBezTo>
                  <a:pt x="317544" y="0"/>
                  <a:pt x="317544" y="0"/>
                  <a:pt x="972349" y="0"/>
                </a:cubicBezTo>
                <a:cubicBezTo>
                  <a:pt x="1226630" y="0"/>
                  <a:pt x="1382097" y="57980"/>
                  <a:pt x="1476958" y="179209"/>
                </a:cubicBezTo>
                <a:cubicBezTo>
                  <a:pt x="1615298" y="345241"/>
                  <a:pt x="1619250" y="614055"/>
                  <a:pt x="1619250" y="1025181"/>
                </a:cubicBezTo>
                <a:cubicBezTo>
                  <a:pt x="1619250" y="1025181"/>
                  <a:pt x="1619250" y="1025181"/>
                  <a:pt x="1619250" y="1587845"/>
                </a:cubicBezTo>
                <a:cubicBezTo>
                  <a:pt x="1619250" y="1998971"/>
                  <a:pt x="1615298" y="2267784"/>
                  <a:pt x="1476958" y="2433816"/>
                </a:cubicBezTo>
                <a:cubicBezTo>
                  <a:pt x="1382097" y="2555046"/>
                  <a:pt x="1226630" y="2613025"/>
                  <a:pt x="972349" y="2613025"/>
                </a:cubicBezTo>
                <a:cubicBezTo>
                  <a:pt x="972349" y="2613025"/>
                  <a:pt x="972349" y="2613025"/>
                  <a:pt x="317544" y="2613025"/>
                </a:cubicBezTo>
                <a:cubicBezTo>
                  <a:pt x="297781" y="2613025"/>
                  <a:pt x="285923" y="2607755"/>
                  <a:pt x="278018" y="2598530"/>
                </a:cubicBezTo>
                <a:cubicBezTo>
                  <a:pt x="268795" y="2590624"/>
                  <a:pt x="263525" y="2578765"/>
                  <a:pt x="263525" y="2558999"/>
                </a:cubicBezTo>
                <a:cubicBezTo>
                  <a:pt x="263525" y="2558999"/>
                  <a:pt x="263525" y="2558999"/>
                  <a:pt x="263525" y="54027"/>
                </a:cubicBezTo>
                <a:cubicBezTo>
                  <a:pt x="263525" y="34261"/>
                  <a:pt x="268795" y="22401"/>
                  <a:pt x="278018" y="14495"/>
                </a:cubicBezTo>
                <a:cubicBezTo>
                  <a:pt x="285923" y="5271"/>
                  <a:pt x="297781" y="0"/>
                  <a:pt x="317544" y="0"/>
                </a:cubicBezTo>
                <a:close/>
                <a:moveTo>
                  <a:pt x="3359213" y="0"/>
                </a:moveTo>
                <a:cubicBezTo>
                  <a:pt x="3359213" y="0"/>
                  <a:pt x="3359213" y="0"/>
                  <a:pt x="3664991" y="0"/>
                </a:cubicBezTo>
                <a:cubicBezTo>
                  <a:pt x="3684762" y="0"/>
                  <a:pt x="3696624" y="5272"/>
                  <a:pt x="3705850" y="14497"/>
                </a:cubicBezTo>
                <a:cubicBezTo>
                  <a:pt x="3715076" y="22405"/>
                  <a:pt x="3720348" y="34266"/>
                  <a:pt x="3720348" y="54035"/>
                </a:cubicBezTo>
                <a:cubicBezTo>
                  <a:pt x="3720348" y="54035"/>
                  <a:pt x="3720348" y="54035"/>
                  <a:pt x="3720348" y="1903062"/>
                </a:cubicBezTo>
                <a:cubicBezTo>
                  <a:pt x="3720348" y="2103384"/>
                  <a:pt x="3738800" y="2214089"/>
                  <a:pt x="3798111" y="2279984"/>
                </a:cubicBezTo>
                <a:cubicBezTo>
                  <a:pt x="3841605" y="2328747"/>
                  <a:pt x="3899597" y="2349833"/>
                  <a:pt x="3976042" y="2349833"/>
                </a:cubicBezTo>
                <a:cubicBezTo>
                  <a:pt x="4060395" y="2349833"/>
                  <a:pt x="4121023" y="2326111"/>
                  <a:pt x="4163200" y="2279984"/>
                </a:cubicBezTo>
                <a:cubicBezTo>
                  <a:pt x="4226464" y="2211453"/>
                  <a:pt x="4240963" y="2096795"/>
                  <a:pt x="4240963" y="1903062"/>
                </a:cubicBezTo>
                <a:cubicBezTo>
                  <a:pt x="4240963" y="1903062"/>
                  <a:pt x="4240963" y="1903062"/>
                  <a:pt x="4240963" y="54035"/>
                </a:cubicBezTo>
                <a:cubicBezTo>
                  <a:pt x="4240963" y="34266"/>
                  <a:pt x="4246235" y="22405"/>
                  <a:pt x="4255461" y="14497"/>
                </a:cubicBezTo>
                <a:cubicBezTo>
                  <a:pt x="4263369" y="5272"/>
                  <a:pt x="4276549" y="0"/>
                  <a:pt x="4295001" y="0"/>
                </a:cubicBezTo>
                <a:cubicBezTo>
                  <a:pt x="4295001" y="0"/>
                  <a:pt x="4295001" y="0"/>
                  <a:pt x="4602098" y="0"/>
                </a:cubicBezTo>
                <a:cubicBezTo>
                  <a:pt x="4621868" y="0"/>
                  <a:pt x="4633730" y="5272"/>
                  <a:pt x="4641638" y="14497"/>
                </a:cubicBezTo>
                <a:cubicBezTo>
                  <a:pt x="4650864" y="22405"/>
                  <a:pt x="4656136" y="34266"/>
                  <a:pt x="4656136" y="54035"/>
                </a:cubicBezTo>
                <a:cubicBezTo>
                  <a:pt x="4656136" y="54035"/>
                  <a:pt x="4656136" y="54035"/>
                  <a:pt x="4656136" y="1904380"/>
                </a:cubicBezTo>
                <a:cubicBezTo>
                  <a:pt x="4656136" y="2153465"/>
                  <a:pt x="4627140" y="2319521"/>
                  <a:pt x="4507201" y="2459220"/>
                </a:cubicBezTo>
                <a:cubicBezTo>
                  <a:pt x="4405714" y="2577832"/>
                  <a:pt x="4239645" y="2646363"/>
                  <a:pt x="3981314" y="2646363"/>
                </a:cubicBezTo>
                <a:cubicBezTo>
                  <a:pt x="3726938" y="2646363"/>
                  <a:pt x="3559550" y="2581786"/>
                  <a:pt x="3447519" y="2459220"/>
                </a:cubicBezTo>
                <a:cubicBezTo>
                  <a:pt x="3340760" y="2341926"/>
                  <a:pt x="3305174" y="2173233"/>
                  <a:pt x="3305174" y="1904380"/>
                </a:cubicBezTo>
                <a:cubicBezTo>
                  <a:pt x="3305174" y="1904380"/>
                  <a:pt x="3305174" y="1904380"/>
                  <a:pt x="3305174" y="54035"/>
                </a:cubicBezTo>
                <a:cubicBezTo>
                  <a:pt x="3305174" y="34266"/>
                  <a:pt x="3310446" y="22405"/>
                  <a:pt x="3318354" y="14497"/>
                </a:cubicBezTo>
                <a:cubicBezTo>
                  <a:pt x="3327580" y="5272"/>
                  <a:pt x="3339442" y="0"/>
                  <a:pt x="3359213" y="0"/>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Verdana"/>
              <a:ea typeface="Verdana"/>
              <a:cs typeface="Verdana"/>
              <a:sym typeface="Verdana"/>
            </a:endParaRPr>
          </a:p>
        </p:txBody>
      </p:sp>
    </p:spTree>
  </p:cSld>
  <p:clrMapOvr>
    <a:masterClrMapping/>
  </p:clrMapOvr>
  <p:extLst>
    <p:ext uri="{DCECCB84-F9BA-43D5-87BE-67443E8EF086}">
      <p15:sldGuideLst>
        <p15:guide id="1" pos="113">
          <p15:clr>
            <a:srgbClr val="F26B43"/>
          </p15:clr>
        </p15:guide>
        <p15:guide id="2" pos="5284">
          <p15:clr>
            <a:srgbClr val="F26B43"/>
          </p15:clr>
        </p15:guide>
      </p15:sldGuideLst>
    </p:ext>
  </p:extLst>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theme" Target="../theme/theme2.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slideLayout" Target="../slideLayouts/slideLayout10.xml"/><Relationship Id="rId3" Type="http://schemas.openxmlformats.org/officeDocument/2006/relationships/slideLayout" Target="../slideLayouts/slideLayout11.xml"/><Relationship Id="rId4" Type="http://schemas.openxmlformats.org/officeDocument/2006/relationships/slideLayout" Target="../slideLayouts/slideLayout12.xml"/><Relationship Id="rId11" Type="http://schemas.openxmlformats.org/officeDocument/2006/relationships/slideLayout" Target="../slideLayouts/slideLayout19.xml"/><Relationship Id="rId10" Type="http://schemas.openxmlformats.org/officeDocument/2006/relationships/slideLayout" Target="../slideLayouts/slideLayout18.xml"/><Relationship Id="rId12" Type="http://schemas.openxmlformats.org/officeDocument/2006/relationships/theme" Target="../theme/theme4.xml"/><Relationship Id="rId9" Type="http://schemas.openxmlformats.org/officeDocument/2006/relationships/slideLayout" Target="../slideLayouts/slideLayout17.xml"/><Relationship Id="rId5" Type="http://schemas.openxmlformats.org/officeDocument/2006/relationships/slideLayout" Target="../slideLayouts/slideLayout13.xml"/><Relationship Id="rId6" Type="http://schemas.openxmlformats.org/officeDocument/2006/relationships/slideLayout" Target="../slideLayouts/slideLayout14.xml"/><Relationship Id="rId7" Type="http://schemas.openxmlformats.org/officeDocument/2006/relationships/slideLayout" Target="../slideLayouts/slideLayout15.xml"/><Relationship Id="rId8"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29.xml"/><Relationship Id="rId10" Type="http://schemas.openxmlformats.org/officeDocument/2006/relationships/slideLayout" Target="../slideLayouts/slideLayout28.xml"/><Relationship Id="rId13" Type="http://schemas.openxmlformats.org/officeDocument/2006/relationships/theme" Target="../theme/theme1.xml"/><Relationship Id="rId12" Type="http://schemas.openxmlformats.org/officeDocument/2006/relationships/slideLayout" Target="../slideLayouts/slideLayout30.xml"/><Relationship Id="rId1" Type="http://schemas.openxmlformats.org/officeDocument/2006/relationships/image" Target="../media/image13.png"/><Relationship Id="rId2" Type="http://schemas.openxmlformats.org/officeDocument/2006/relationships/slideLayout" Target="../slideLayouts/slideLayout20.xml"/><Relationship Id="rId3" Type="http://schemas.openxmlformats.org/officeDocument/2006/relationships/slideLayout" Target="../slideLayouts/slideLayout21.xml"/><Relationship Id="rId4" Type="http://schemas.openxmlformats.org/officeDocument/2006/relationships/slideLayout" Target="../slideLayouts/slideLayout22.xml"/><Relationship Id="rId9" Type="http://schemas.openxmlformats.org/officeDocument/2006/relationships/slideLayout" Target="../slideLayouts/slideLayout27.xml"/><Relationship Id="rId5" Type="http://schemas.openxmlformats.org/officeDocument/2006/relationships/slideLayout" Target="../slideLayouts/slideLayout23.xml"/><Relationship Id="rId6" Type="http://schemas.openxmlformats.org/officeDocument/2006/relationships/slideLayout" Target="../slideLayouts/slideLayout24.xml"/><Relationship Id="rId7" Type="http://schemas.openxmlformats.org/officeDocument/2006/relationships/slideLayout" Target="../slideLayouts/slideLayout25.xml"/><Relationship Id="rId8" Type="http://schemas.openxmlformats.org/officeDocument/2006/relationships/slideLayout" Target="../slideLayouts/slideLayout26.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37.xml"/><Relationship Id="rId10" Type="http://schemas.openxmlformats.org/officeDocument/2006/relationships/slideLayout" Target="../slideLayouts/slideLayout36.xml"/><Relationship Id="rId13" Type="http://schemas.openxmlformats.org/officeDocument/2006/relationships/slideLayout" Target="../slideLayouts/slideLayout39.xml"/><Relationship Id="rId12" Type="http://schemas.openxmlformats.org/officeDocument/2006/relationships/slideLayout" Target="../slideLayouts/slideLayout38.xml"/><Relationship Id="rId1" Type="http://schemas.openxmlformats.org/officeDocument/2006/relationships/image" Target="../media/image16.png"/><Relationship Id="rId2" Type="http://schemas.openxmlformats.org/officeDocument/2006/relationships/image" Target="../media/image15.jpg"/><Relationship Id="rId3" Type="http://schemas.openxmlformats.org/officeDocument/2006/relationships/image" Target="../media/image18.jpg"/><Relationship Id="rId4" Type="http://schemas.openxmlformats.org/officeDocument/2006/relationships/image" Target="../media/image21.jpg"/><Relationship Id="rId9" Type="http://schemas.openxmlformats.org/officeDocument/2006/relationships/slideLayout" Target="../slideLayouts/slideLayout35.xml"/><Relationship Id="rId15" Type="http://schemas.openxmlformats.org/officeDocument/2006/relationships/slideLayout" Target="../slideLayouts/slideLayout41.xml"/><Relationship Id="rId14" Type="http://schemas.openxmlformats.org/officeDocument/2006/relationships/slideLayout" Target="../slideLayouts/slideLayout40.xml"/><Relationship Id="rId16" Type="http://schemas.openxmlformats.org/officeDocument/2006/relationships/theme" Target="../theme/theme5.xml"/><Relationship Id="rId5" Type="http://schemas.openxmlformats.org/officeDocument/2006/relationships/slideLayout" Target="../slideLayouts/slideLayout31.xml"/><Relationship Id="rId6" Type="http://schemas.openxmlformats.org/officeDocument/2006/relationships/slideLayout" Target="../slideLayouts/slideLayout32.xml"/><Relationship Id="rId7" Type="http://schemas.openxmlformats.org/officeDocument/2006/relationships/slideLayout" Target="../slideLayouts/slideLayout33.xml"/><Relationship Id="rId8"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685800" y="609600"/>
            <a:ext cx="7772400" cy="11430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4400" u="none" cap="none" strike="noStrike">
                <a:solidFill>
                  <a:schemeClr val="dk2"/>
                </a:solidFill>
                <a:latin typeface="Times"/>
                <a:ea typeface="Times"/>
                <a:cs typeface="Times"/>
                <a:sym typeface="Times"/>
              </a:defRPr>
            </a:lvl1pPr>
            <a:lvl2pPr lvl="1" marR="0" rtl="0" algn="ctr">
              <a:spcBef>
                <a:spcPts val="0"/>
              </a:spcBef>
              <a:spcAft>
                <a:spcPts val="0"/>
              </a:spcAft>
              <a:buSzPts val="1400"/>
              <a:buNone/>
              <a:defRPr b="0" i="0" sz="4400" u="none" cap="none" strike="noStrike">
                <a:solidFill>
                  <a:schemeClr val="dk2"/>
                </a:solidFill>
                <a:latin typeface="Times"/>
                <a:ea typeface="Times"/>
                <a:cs typeface="Times"/>
                <a:sym typeface="Times"/>
              </a:defRPr>
            </a:lvl2pPr>
            <a:lvl3pPr lvl="2" marR="0" rtl="0" algn="ctr">
              <a:spcBef>
                <a:spcPts val="0"/>
              </a:spcBef>
              <a:spcAft>
                <a:spcPts val="0"/>
              </a:spcAft>
              <a:buSzPts val="1400"/>
              <a:buNone/>
              <a:defRPr b="0" i="0" sz="4400" u="none" cap="none" strike="noStrike">
                <a:solidFill>
                  <a:schemeClr val="dk2"/>
                </a:solidFill>
                <a:latin typeface="Times"/>
                <a:ea typeface="Times"/>
                <a:cs typeface="Times"/>
                <a:sym typeface="Times"/>
              </a:defRPr>
            </a:lvl3pPr>
            <a:lvl4pPr lvl="3" marR="0" rtl="0" algn="ctr">
              <a:spcBef>
                <a:spcPts val="0"/>
              </a:spcBef>
              <a:spcAft>
                <a:spcPts val="0"/>
              </a:spcAft>
              <a:buSzPts val="1400"/>
              <a:buNone/>
              <a:defRPr b="0" i="0" sz="4400" u="none" cap="none" strike="noStrike">
                <a:solidFill>
                  <a:schemeClr val="dk2"/>
                </a:solidFill>
                <a:latin typeface="Times"/>
                <a:ea typeface="Times"/>
                <a:cs typeface="Times"/>
                <a:sym typeface="Times"/>
              </a:defRPr>
            </a:lvl4pPr>
            <a:lvl5pPr lvl="4" marR="0" rtl="0" algn="ctr">
              <a:spcBef>
                <a:spcPts val="0"/>
              </a:spcBef>
              <a:spcAft>
                <a:spcPts val="0"/>
              </a:spcAft>
              <a:buSzPts val="1400"/>
              <a:buNone/>
              <a:defRPr b="0" i="0" sz="4400" u="none" cap="none" strike="noStrike">
                <a:solidFill>
                  <a:schemeClr val="dk2"/>
                </a:solidFill>
                <a:latin typeface="Times"/>
                <a:ea typeface="Times"/>
                <a:cs typeface="Times"/>
                <a:sym typeface="Times"/>
              </a:defRPr>
            </a:lvl5pPr>
            <a:lvl6pPr lvl="5" marR="0" rtl="0" algn="ctr">
              <a:spcBef>
                <a:spcPts val="0"/>
              </a:spcBef>
              <a:spcAft>
                <a:spcPts val="0"/>
              </a:spcAft>
              <a:buSzPts val="1400"/>
              <a:buNone/>
              <a:defRPr b="0" i="0" sz="4400" u="none" cap="none" strike="noStrike">
                <a:solidFill>
                  <a:schemeClr val="dk2"/>
                </a:solidFill>
                <a:latin typeface="Times"/>
                <a:ea typeface="Times"/>
                <a:cs typeface="Times"/>
                <a:sym typeface="Times"/>
              </a:defRPr>
            </a:lvl6pPr>
            <a:lvl7pPr lvl="6" marR="0" rtl="0" algn="ctr">
              <a:spcBef>
                <a:spcPts val="0"/>
              </a:spcBef>
              <a:spcAft>
                <a:spcPts val="0"/>
              </a:spcAft>
              <a:buSzPts val="1400"/>
              <a:buNone/>
              <a:defRPr b="0" i="0" sz="4400" u="none" cap="none" strike="noStrike">
                <a:solidFill>
                  <a:schemeClr val="dk2"/>
                </a:solidFill>
                <a:latin typeface="Times"/>
                <a:ea typeface="Times"/>
                <a:cs typeface="Times"/>
                <a:sym typeface="Times"/>
              </a:defRPr>
            </a:lvl7pPr>
            <a:lvl8pPr lvl="7" marR="0" rtl="0" algn="ctr">
              <a:spcBef>
                <a:spcPts val="0"/>
              </a:spcBef>
              <a:spcAft>
                <a:spcPts val="0"/>
              </a:spcAft>
              <a:buSzPts val="1400"/>
              <a:buNone/>
              <a:defRPr b="0" i="0" sz="4400" u="none" cap="none" strike="noStrike">
                <a:solidFill>
                  <a:schemeClr val="dk2"/>
                </a:solidFill>
                <a:latin typeface="Times"/>
                <a:ea typeface="Times"/>
                <a:cs typeface="Times"/>
                <a:sym typeface="Times"/>
              </a:defRPr>
            </a:lvl8pPr>
            <a:lvl9pPr lvl="8" marR="0" rtl="0" algn="ctr">
              <a:spcBef>
                <a:spcPts val="0"/>
              </a:spcBef>
              <a:spcAft>
                <a:spcPts val="0"/>
              </a:spcAft>
              <a:buSzPts val="1400"/>
              <a:buNone/>
              <a:defRPr b="0" i="0" sz="4400" u="none" cap="none" strike="noStrike">
                <a:solidFill>
                  <a:schemeClr val="dk2"/>
                </a:solidFill>
                <a:latin typeface="Times"/>
                <a:ea typeface="Times"/>
                <a:cs typeface="Times"/>
                <a:sym typeface="Times"/>
              </a:defRPr>
            </a:lvl9pPr>
          </a:lstStyle>
          <a:p/>
        </p:txBody>
      </p:sp>
      <p:sp>
        <p:nvSpPr>
          <p:cNvPr id="11" name="Google Shape;11;p1"/>
          <p:cNvSpPr txBox="1"/>
          <p:nvPr>
            <p:ph idx="1" type="body"/>
          </p:nvPr>
        </p:nvSpPr>
        <p:spPr>
          <a:xfrm>
            <a:off x="685800" y="1981200"/>
            <a:ext cx="7772400" cy="4114800"/>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Times"/>
              <a:buChar char="•"/>
              <a:defRPr b="0" i="0" sz="3200" u="none" cap="none" strike="noStrike">
                <a:solidFill>
                  <a:schemeClr val="dk1"/>
                </a:solidFill>
                <a:latin typeface="Times"/>
                <a:ea typeface="Times"/>
                <a:cs typeface="Times"/>
                <a:sym typeface="Times"/>
              </a:defRPr>
            </a:lvl1pPr>
            <a:lvl2pPr indent="-406400" lvl="1" marL="914400" marR="0" rtl="0" algn="l">
              <a:spcBef>
                <a:spcPts val="560"/>
              </a:spcBef>
              <a:spcAft>
                <a:spcPts val="0"/>
              </a:spcAft>
              <a:buClr>
                <a:schemeClr val="dk1"/>
              </a:buClr>
              <a:buSzPts val="2800"/>
              <a:buFont typeface="Times"/>
              <a:buChar char="–"/>
              <a:defRPr b="0" i="0" sz="2800" u="none" cap="none" strike="noStrike">
                <a:solidFill>
                  <a:schemeClr val="dk1"/>
                </a:solidFill>
                <a:latin typeface="Times"/>
                <a:ea typeface="Times"/>
                <a:cs typeface="Times"/>
                <a:sym typeface="Times"/>
              </a:defRPr>
            </a:lvl2pPr>
            <a:lvl3pPr indent="-381000" lvl="2" marL="1371600" marR="0" rtl="0" algn="l">
              <a:spcBef>
                <a:spcPts val="480"/>
              </a:spcBef>
              <a:spcAft>
                <a:spcPts val="0"/>
              </a:spcAft>
              <a:buClr>
                <a:schemeClr val="dk1"/>
              </a:buClr>
              <a:buSzPts val="2400"/>
              <a:buFont typeface="Times"/>
              <a:buChar char="•"/>
              <a:defRPr b="0" i="0" sz="2400" u="none" cap="none" strike="noStrike">
                <a:solidFill>
                  <a:schemeClr val="dk1"/>
                </a:solidFill>
                <a:latin typeface="Times"/>
                <a:ea typeface="Times"/>
                <a:cs typeface="Times"/>
                <a:sym typeface="Times"/>
              </a:defRPr>
            </a:lvl3pPr>
            <a:lvl4pPr indent="-355600" lvl="3" marL="1828800" marR="0" rtl="0" algn="l">
              <a:spcBef>
                <a:spcPts val="400"/>
              </a:spcBef>
              <a:spcAft>
                <a:spcPts val="0"/>
              </a:spcAft>
              <a:buClr>
                <a:schemeClr val="dk1"/>
              </a:buClr>
              <a:buSzPts val="2000"/>
              <a:buFont typeface="Times"/>
              <a:buChar char="–"/>
              <a:defRPr b="0" i="0" sz="2000" u="none" cap="none" strike="noStrike">
                <a:solidFill>
                  <a:schemeClr val="dk1"/>
                </a:solidFill>
                <a:latin typeface="Times"/>
                <a:ea typeface="Times"/>
                <a:cs typeface="Times"/>
                <a:sym typeface="Times"/>
              </a:defRPr>
            </a:lvl4pPr>
            <a:lvl5pPr indent="-355600" lvl="4" marL="2286000" marR="0" rtl="0" algn="l">
              <a:spcBef>
                <a:spcPts val="400"/>
              </a:spcBef>
              <a:spcAft>
                <a:spcPts val="0"/>
              </a:spcAft>
              <a:buClr>
                <a:schemeClr val="dk1"/>
              </a:buClr>
              <a:buSzPts val="2000"/>
              <a:buFont typeface="Times"/>
              <a:buChar char="»"/>
              <a:defRPr b="0" i="0" sz="2000" u="none" cap="none" strike="noStrike">
                <a:solidFill>
                  <a:schemeClr val="dk1"/>
                </a:solidFill>
                <a:latin typeface="Times"/>
                <a:ea typeface="Times"/>
                <a:cs typeface="Times"/>
                <a:sym typeface="Times"/>
              </a:defRPr>
            </a:lvl5pPr>
            <a:lvl6pPr indent="-355600" lvl="5" marL="2743200" marR="0" rtl="0" algn="l">
              <a:spcBef>
                <a:spcPts val="400"/>
              </a:spcBef>
              <a:spcAft>
                <a:spcPts val="0"/>
              </a:spcAft>
              <a:buClr>
                <a:schemeClr val="dk1"/>
              </a:buClr>
              <a:buSzPts val="2000"/>
              <a:buFont typeface="Times"/>
              <a:buChar char="»"/>
              <a:defRPr b="0" i="0" sz="2000" u="none" cap="none" strike="noStrike">
                <a:solidFill>
                  <a:schemeClr val="dk1"/>
                </a:solidFill>
                <a:latin typeface="Times"/>
                <a:ea typeface="Times"/>
                <a:cs typeface="Times"/>
                <a:sym typeface="Times"/>
              </a:defRPr>
            </a:lvl6pPr>
            <a:lvl7pPr indent="-355600" lvl="6" marL="3200400" marR="0" rtl="0" algn="l">
              <a:spcBef>
                <a:spcPts val="400"/>
              </a:spcBef>
              <a:spcAft>
                <a:spcPts val="0"/>
              </a:spcAft>
              <a:buClr>
                <a:schemeClr val="dk1"/>
              </a:buClr>
              <a:buSzPts val="2000"/>
              <a:buFont typeface="Times"/>
              <a:buChar char="»"/>
              <a:defRPr b="0" i="0" sz="2000" u="none" cap="none" strike="noStrike">
                <a:solidFill>
                  <a:schemeClr val="dk1"/>
                </a:solidFill>
                <a:latin typeface="Times"/>
                <a:ea typeface="Times"/>
                <a:cs typeface="Times"/>
                <a:sym typeface="Times"/>
              </a:defRPr>
            </a:lvl7pPr>
            <a:lvl8pPr indent="-355600" lvl="7" marL="3657600" marR="0" rtl="0" algn="l">
              <a:spcBef>
                <a:spcPts val="400"/>
              </a:spcBef>
              <a:spcAft>
                <a:spcPts val="0"/>
              </a:spcAft>
              <a:buClr>
                <a:schemeClr val="dk1"/>
              </a:buClr>
              <a:buSzPts val="2000"/>
              <a:buFont typeface="Times"/>
              <a:buChar char="»"/>
              <a:defRPr b="0" i="0" sz="2000" u="none" cap="none" strike="noStrike">
                <a:solidFill>
                  <a:schemeClr val="dk1"/>
                </a:solidFill>
                <a:latin typeface="Times"/>
                <a:ea typeface="Times"/>
                <a:cs typeface="Times"/>
                <a:sym typeface="Times"/>
              </a:defRPr>
            </a:lvl8pPr>
            <a:lvl9pPr indent="-355600" lvl="8" marL="4114800" marR="0" rtl="0" algn="l">
              <a:spcBef>
                <a:spcPts val="400"/>
              </a:spcBef>
              <a:spcAft>
                <a:spcPts val="0"/>
              </a:spcAft>
              <a:buClr>
                <a:schemeClr val="dk1"/>
              </a:buClr>
              <a:buSzPts val="2000"/>
              <a:buFont typeface="Times"/>
              <a:buChar char="»"/>
              <a:defRPr b="0" i="0" sz="2000" u="none" cap="none" strike="noStrike">
                <a:solidFill>
                  <a:schemeClr val="dk1"/>
                </a:solidFill>
                <a:latin typeface="Times"/>
                <a:ea typeface="Times"/>
                <a:cs typeface="Times"/>
                <a:sym typeface="Times"/>
              </a:defRPr>
            </a:lvl9pPr>
          </a:lstStyle>
          <a:p/>
        </p:txBody>
      </p:sp>
      <p:sp>
        <p:nvSpPr>
          <p:cNvPr id="12" name="Google Shape;12;p1"/>
          <p:cNvSpPr txBox="1"/>
          <p:nvPr>
            <p:ph idx="10" type="dt"/>
          </p:nvPr>
        </p:nvSpPr>
        <p:spPr>
          <a:xfrm>
            <a:off x="685800" y="6248400"/>
            <a:ext cx="1905000" cy="457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400" u="none" cap="none" strike="noStrike">
                <a:solidFill>
                  <a:schemeClr val="dk1"/>
                </a:solidFill>
                <a:latin typeface="Times"/>
                <a:ea typeface="Times"/>
                <a:cs typeface="Times"/>
                <a:sym typeface="Times"/>
              </a:defRPr>
            </a:lvl1pPr>
            <a:lvl2pPr lvl="1" marR="0" rtl="0" algn="l">
              <a:spcBef>
                <a:spcPts val="0"/>
              </a:spcBef>
              <a:spcAft>
                <a:spcPts val="0"/>
              </a:spcAft>
              <a:buSzPts val="1400"/>
              <a:buNone/>
              <a:defRPr b="0" i="0" sz="2400" u="none" cap="none" strike="noStrike">
                <a:solidFill>
                  <a:schemeClr val="dk1"/>
                </a:solidFill>
                <a:latin typeface="Times"/>
                <a:ea typeface="Times"/>
                <a:cs typeface="Times"/>
                <a:sym typeface="Times"/>
              </a:defRPr>
            </a:lvl2pPr>
            <a:lvl3pPr lvl="2" marR="0" rtl="0" algn="l">
              <a:spcBef>
                <a:spcPts val="0"/>
              </a:spcBef>
              <a:spcAft>
                <a:spcPts val="0"/>
              </a:spcAft>
              <a:buSzPts val="1400"/>
              <a:buNone/>
              <a:defRPr b="0" i="0" sz="2400" u="none" cap="none" strike="noStrike">
                <a:solidFill>
                  <a:schemeClr val="dk1"/>
                </a:solidFill>
                <a:latin typeface="Times"/>
                <a:ea typeface="Times"/>
                <a:cs typeface="Times"/>
                <a:sym typeface="Times"/>
              </a:defRPr>
            </a:lvl3pPr>
            <a:lvl4pPr lvl="3" marR="0" rtl="0" algn="l">
              <a:spcBef>
                <a:spcPts val="0"/>
              </a:spcBef>
              <a:spcAft>
                <a:spcPts val="0"/>
              </a:spcAft>
              <a:buSzPts val="1400"/>
              <a:buNone/>
              <a:defRPr b="0" i="0" sz="2400" u="none" cap="none" strike="noStrike">
                <a:solidFill>
                  <a:schemeClr val="dk1"/>
                </a:solidFill>
                <a:latin typeface="Times"/>
                <a:ea typeface="Times"/>
                <a:cs typeface="Times"/>
                <a:sym typeface="Times"/>
              </a:defRPr>
            </a:lvl4pPr>
            <a:lvl5pPr lvl="4" marR="0" rtl="0" algn="l">
              <a:spcBef>
                <a:spcPts val="0"/>
              </a:spcBef>
              <a:spcAft>
                <a:spcPts val="0"/>
              </a:spcAft>
              <a:buSzPts val="1400"/>
              <a:buNone/>
              <a:defRPr b="0" i="0" sz="2400" u="none" cap="none" strike="noStrike">
                <a:solidFill>
                  <a:schemeClr val="dk1"/>
                </a:solidFill>
                <a:latin typeface="Times"/>
                <a:ea typeface="Times"/>
                <a:cs typeface="Times"/>
                <a:sym typeface="Times"/>
              </a:defRPr>
            </a:lvl5pPr>
            <a:lvl6pPr lvl="5" marR="0" rtl="0" algn="l">
              <a:spcBef>
                <a:spcPts val="0"/>
              </a:spcBef>
              <a:spcAft>
                <a:spcPts val="0"/>
              </a:spcAft>
              <a:buSzPts val="1400"/>
              <a:buNone/>
              <a:defRPr b="0" i="0" sz="2400" u="none" cap="none" strike="noStrike">
                <a:solidFill>
                  <a:schemeClr val="dk1"/>
                </a:solidFill>
                <a:latin typeface="Times"/>
                <a:ea typeface="Times"/>
                <a:cs typeface="Times"/>
                <a:sym typeface="Times"/>
              </a:defRPr>
            </a:lvl6pPr>
            <a:lvl7pPr lvl="6" marR="0" rtl="0" algn="l">
              <a:spcBef>
                <a:spcPts val="0"/>
              </a:spcBef>
              <a:spcAft>
                <a:spcPts val="0"/>
              </a:spcAft>
              <a:buSzPts val="1400"/>
              <a:buNone/>
              <a:defRPr b="0" i="0" sz="2400" u="none" cap="none" strike="noStrike">
                <a:solidFill>
                  <a:schemeClr val="dk1"/>
                </a:solidFill>
                <a:latin typeface="Times"/>
                <a:ea typeface="Times"/>
                <a:cs typeface="Times"/>
                <a:sym typeface="Times"/>
              </a:defRPr>
            </a:lvl7pPr>
            <a:lvl8pPr lvl="7" marR="0" rtl="0" algn="l">
              <a:spcBef>
                <a:spcPts val="0"/>
              </a:spcBef>
              <a:spcAft>
                <a:spcPts val="0"/>
              </a:spcAft>
              <a:buSzPts val="1400"/>
              <a:buNone/>
              <a:defRPr b="0" i="0" sz="2400" u="none" cap="none" strike="noStrike">
                <a:solidFill>
                  <a:schemeClr val="dk1"/>
                </a:solidFill>
                <a:latin typeface="Times"/>
                <a:ea typeface="Times"/>
                <a:cs typeface="Times"/>
                <a:sym typeface="Times"/>
              </a:defRPr>
            </a:lvl8pPr>
            <a:lvl9pPr lvl="8" marR="0" rtl="0" algn="l">
              <a:spcBef>
                <a:spcPts val="0"/>
              </a:spcBef>
              <a:spcAft>
                <a:spcPts val="0"/>
              </a:spcAft>
              <a:buSzPts val="1400"/>
              <a:buNone/>
              <a:defRPr b="0" i="0" sz="2400" u="none" cap="none" strike="noStrike">
                <a:solidFill>
                  <a:schemeClr val="dk1"/>
                </a:solidFill>
                <a:latin typeface="Times"/>
                <a:ea typeface="Times"/>
                <a:cs typeface="Times"/>
                <a:sym typeface="Times"/>
              </a:defRPr>
            </a:lvl9pPr>
          </a:lstStyle>
          <a:p/>
        </p:txBody>
      </p:sp>
      <p:sp>
        <p:nvSpPr>
          <p:cNvPr id="13" name="Google Shape;13;p1"/>
          <p:cNvSpPr txBox="1"/>
          <p:nvPr>
            <p:ph idx="11" type="ftr"/>
          </p:nvPr>
        </p:nvSpPr>
        <p:spPr>
          <a:xfrm>
            <a:off x="3124200" y="6248400"/>
            <a:ext cx="2895600" cy="457200"/>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SzPts val="1400"/>
              <a:buNone/>
              <a:defRPr b="0" i="0" sz="1400" u="none" cap="none" strike="noStrike">
                <a:solidFill>
                  <a:schemeClr val="dk1"/>
                </a:solidFill>
                <a:latin typeface="Times"/>
                <a:ea typeface="Times"/>
                <a:cs typeface="Times"/>
                <a:sym typeface="Times"/>
              </a:defRPr>
            </a:lvl1pPr>
            <a:lvl2pPr lvl="1" marR="0" rtl="0" algn="l">
              <a:spcBef>
                <a:spcPts val="0"/>
              </a:spcBef>
              <a:spcAft>
                <a:spcPts val="0"/>
              </a:spcAft>
              <a:buSzPts val="1400"/>
              <a:buNone/>
              <a:defRPr b="0" i="0" sz="2400" u="none" cap="none" strike="noStrike">
                <a:solidFill>
                  <a:schemeClr val="dk1"/>
                </a:solidFill>
                <a:latin typeface="Times"/>
                <a:ea typeface="Times"/>
                <a:cs typeface="Times"/>
                <a:sym typeface="Times"/>
              </a:defRPr>
            </a:lvl2pPr>
            <a:lvl3pPr lvl="2" marR="0" rtl="0" algn="l">
              <a:spcBef>
                <a:spcPts val="0"/>
              </a:spcBef>
              <a:spcAft>
                <a:spcPts val="0"/>
              </a:spcAft>
              <a:buSzPts val="1400"/>
              <a:buNone/>
              <a:defRPr b="0" i="0" sz="2400" u="none" cap="none" strike="noStrike">
                <a:solidFill>
                  <a:schemeClr val="dk1"/>
                </a:solidFill>
                <a:latin typeface="Times"/>
                <a:ea typeface="Times"/>
                <a:cs typeface="Times"/>
                <a:sym typeface="Times"/>
              </a:defRPr>
            </a:lvl3pPr>
            <a:lvl4pPr lvl="3" marR="0" rtl="0" algn="l">
              <a:spcBef>
                <a:spcPts val="0"/>
              </a:spcBef>
              <a:spcAft>
                <a:spcPts val="0"/>
              </a:spcAft>
              <a:buSzPts val="1400"/>
              <a:buNone/>
              <a:defRPr b="0" i="0" sz="2400" u="none" cap="none" strike="noStrike">
                <a:solidFill>
                  <a:schemeClr val="dk1"/>
                </a:solidFill>
                <a:latin typeface="Times"/>
                <a:ea typeface="Times"/>
                <a:cs typeface="Times"/>
                <a:sym typeface="Times"/>
              </a:defRPr>
            </a:lvl4pPr>
            <a:lvl5pPr lvl="4" marR="0" rtl="0" algn="l">
              <a:spcBef>
                <a:spcPts val="0"/>
              </a:spcBef>
              <a:spcAft>
                <a:spcPts val="0"/>
              </a:spcAft>
              <a:buSzPts val="1400"/>
              <a:buNone/>
              <a:defRPr b="0" i="0" sz="2400" u="none" cap="none" strike="noStrike">
                <a:solidFill>
                  <a:schemeClr val="dk1"/>
                </a:solidFill>
                <a:latin typeface="Times"/>
                <a:ea typeface="Times"/>
                <a:cs typeface="Times"/>
                <a:sym typeface="Times"/>
              </a:defRPr>
            </a:lvl5pPr>
            <a:lvl6pPr lvl="5" marR="0" rtl="0" algn="l">
              <a:spcBef>
                <a:spcPts val="0"/>
              </a:spcBef>
              <a:spcAft>
                <a:spcPts val="0"/>
              </a:spcAft>
              <a:buSzPts val="1400"/>
              <a:buNone/>
              <a:defRPr b="0" i="0" sz="2400" u="none" cap="none" strike="noStrike">
                <a:solidFill>
                  <a:schemeClr val="dk1"/>
                </a:solidFill>
                <a:latin typeface="Times"/>
                <a:ea typeface="Times"/>
                <a:cs typeface="Times"/>
                <a:sym typeface="Times"/>
              </a:defRPr>
            </a:lvl6pPr>
            <a:lvl7pPr lvl="6" marR="0" rtl="0" algn="l">
              <a:spcBef>
                <a:spcPts val="0"/>
              </a:spcBef>
              <a:spcAft>
                <a:spcPts val="0"/>
              </a:spcAft>
              <a:buSzPts val="1400"/>
              <a:buNone/>
              <a:defRPr b="0" i="0" sz="2400" u="none" cap="none" strike="noStrike">
                <a:solidFill>
                  <a:schemeClr val="dk1"/>
                </a:solidFill>
                <a:latin typeface="Times"/>
                <a:ea typeface="Times"/>
                <a:cs typeface="Times"/>
                <a:sym typeface="Times"/>
              </a:defRPr>
            </a:lvl7pPr>
            <a:lvl8pPr lvl="7" marR="0" rtl="0" algn="l">
              <a:spcBef>
                <a:spcPts val="0"/>
              </a:spcBef>
              <a:spcAft>
                <a:spcPts val="0"/>
              </a:spcAft>
              <a:buSzPts val="1400"/>
              <a:buNone/>
              <a:defRPr b="0" i="0" sz="2400" u="none" cap="none" strike="noStrike">
                <a:solidFill>
                  <a:schemeClr val="dk1"/>
                </a:solidFill>
                <a:latin typeface="Times"/>
                <a:ea typeface="Times"/>
                <a:cs typeface="Times"/>
                <a:sym typeface="Times"/>
              </a:defRPr>
            </a:lvl8pPr>
            <a:lvl9pPr lvl="8" marR="0" rtl="0" algn="l">
              <a:spcBef>
                <a:spcPts val="0"/>
              </a:spcBef>
              <a:spcAft>
                <a:spcPts val="0"/>
              </a:spcAft>
              <a:buSzPts val="1400"/>
              <a:buNone/>
              <a:defRPr b="0" i="0" sz="2400" u="none" cap="none" strike="noStrike">
                <a:solidFill>
                  <a:schemeClr val="dk1"/>
                </a:solidFill>
                <a:latin typeface="Times"/>
                <a:ea typeface="Times"/>
                <a:cs typeface="Times"/>
                <a:sym typeface="Times"/>
              </a:defRPr>
            </a:lvl9pPr>
          </a:lstStyle>
          <a:p/>
        </p:txBody>
      </p:sp>
      <p:sp>
        <p:nvSpPr>
          <p:cNvPr id="14" name="Google Shape;14;p1"/>
          <p:cNvSpPr txBox="1"/>
          <p:nvPr>
            <p:ph idx="12" type="sldNum"/>
          </p:nvPr>
        </p:nvSpPr>
        <p:spPr>
          <a:xfrm>
            <a:off x="6553200" y="6248400"/>
            <a:ext cx="1905000" cy="457200"/>
          </a:xfrm>
          <a:prstGeom prst="rect">
            <a:avLst/>
          </a:prstGeom>
          <a:noFill/>
          <a:ln>
            <a:noFill/>
          </a:ln>
        </p:spPr>
        <p:txBody>
          <a:bodyPr anchorCtr="0" anchor="t" bIns="45700" lIns="91425" spcFirstLastPara="1" rIns="91425" wrap="square" tIns="45700">
            <a:noAutofit/>
          </a:bodyPr>
          <a:lstStyle>
            <a:lvl1pPr indent="0" lvl="0" marL="0" marR="0" rtl="0" algn="r">
              <a:spcBef>
                <a:spcPts val="0"/>
              </a:spcBef>
              <a:spcAft>
                <a:spcPts val="0"/>
              </a:spcAft>
              <a:buNone/>
              <a:defRPr b="0" i="0" sz="1400" u="none" cap="none" strike="noStrike">
                <a:solidFill>
                  <a:schemeClr val="dk1"/>
                </a:solidFill>
                <a:latin typeface="Times"/>
                <a:ea typeface="Times"/>
                <a:cs typeface="Times"/>
                <a:sym typeface="Times"/>
              </a:defRPr>
            </a:lvl1pPr>
            <a:lvl2pPr indent="0" lvl="1" marL="0" marR="0" rtl="0" algn="r">
              <a:spcBef>
                <a:spcPts val="0"/>
              </a:spcBef>
              <a:spcAft>
                <a:spcPts val="0"/>
              </a:spcAft>
              <a:buNone/>
              <a:defRPr b="0" i="0" sz="1400" u="none" cap="none" strike="noStrike">
                <a:solidFill>
                  <a:schemeClr val="dk1"/>
                </a:solidFill>
                <a:latin typeface="Times"/>
                <a:ea typeface="Times"/>
                <a:cs typeface="Times"/>
                <a:sym typeface="Times"/>
              </a:defRPr>
            </a:lvl2pPr>
            <a:lvl3pPr indent="0" lvl="2" marL="0" marR="0" rtl="0" algn="r">
              <a:spcBef>
                <a:spcPts val="0"/>
              </a:spcBef>
              <a:spcAft>
                <a:spcPts val="0"/>
              </a:spcAft>
              <a:buNone/>
              <a:defRPr b="0" i="0" sz="1400" u="none" cap="none" strike="noStrike">
                <a:solidFill>
                  <a:schemeClr val="dk1"/>
                </a:solidFill>
                <a:latin typeface="Times"/>
                <a:ea typeface="Times"/>
                <a:cs typeface="Times"/>
                <a:sym typeface="Times"/>
              </a:defRPr>
            </a:lvl3pPr>
            <a:lvl4pPr indent="0" lvl="3" marL="0" marR="0" rtl="0" algn="r">
              <a:spcBef>
                <a:spcPts val="0"/>
              </a:spcBef>
              <a:spcAft>
                <a:spcPts val="0"/>
              </a:spcAft>
              <a:buNone/>
              <a:defRPr b="0" i="0" sz="1400" u="none" cap="none" strike="noStrike">
                <a:solidFill>
                  <a:schemeClr val="dk1"/>
                </a:solidFill>
                <a:latin typeface="Times"/>
                <a:ea typeface="Times"/>
                <a:cs typeface="Times"/>
                <a:sym typeface="Times"/>
              </a:defRPr>
            </a:lvl4pPr>
            <a:lvl5pPr indent="0" lvl="4" marL="0" marR="0" rtl="0" algn="r">
              <a:spcBef>
                <a:spcPts val="0"/>
              </a:spcBef>
              <a:spcAft>
                <a:spcPts val="0"/>
              </a:spcAft>
              <a:buNone/>
              <a:defRPr b="0" i="0" sz="1400" u="none" cap="none" strike="noStrike">
                <a:solidFill>
                  <a:schemeClr val="dk1"/>
                </a:solidFill>
                <a:latin typeface="Times"/>
                <a:ea typeface="Times"/>
                <a:cs typeface="Times"/>
                <a:sym typeface="Times"/>
              </a:defRPr>
            </a:lvl5pPr>
            <a:lvl6pPr indent="0" lvl="5" marL="0" marR="0" rtl="0" algn="r">
              <a:spcBef>
                <a:spcPts val="0"/>
              </a:spcBef>
              <a:spcAft>
                <a:spcPts val="0"/>
              </a:spcAft>
              <a:buNone/>
              <a:defRPr b="0" i="0" sz="1400" u="none" cap="none" strike="noStrike">
                <a:solidFill>
                  <a:schemeClr val="dk1"/>
                </a:solidFill>
                <a:latin typeface="Times"/>
                <a:ea typeface="Times"/>
                <a:cs typeface="Times"/>
                <a:sym typeface="Times"/>
              </a:defRPr>
            </a:lvl6pPr>
            <a:lvl7pPr indent="0" lvl="6" marL="0" marR="0" rtl="0" algn="r">
              <a:spcBef>
                <a:spcPts val="0"/>
              </a:spcBef>
              <a:spcAft>
                <a:spcPts val="0"/>
              </a:spcAft>
              <a:buNone/>
              <a:defRPr b="0" i="0" sz="1400" u="none" cap="none" strike="noStrike">
                <a:solidFill>
                  <a:schemeClr val="dk1"/>
                </a:solidFill>
                <a:latin typeface="Times"/>
                <a:ea typeface="Times"/>
                <a:cs typeface="Times"/>
                <a:sym typeface="Times"/>
              </a:defRPr>
            </a:lvl7pPr>
            <a:lvl8pPr indent="0" lvl="7" marL="0" marR="0" rtl="0" algn="r">
              <a:spcBef>
                <a:spcPts val="0"/>
              </a:spcBef>
              <a:spcAft>
                <a:spcPts val="0"/>
              </a:spcAft>
              <a:buNone/>
              <a:defRPr b="0" i="0" sz="1400" u="none" cap="none" strike="noStrike">
                <a:solidFill>
                  <a:schemeClr val="dk1"/>
                </a:solidFill>
                <a:latin typeface="Times"/>
                <a:ea typeface="Times"/>
                <a:cs typeface="Times"/>
                <a:sym typeface="Times"/>
              </a:defRPr>
            </a:lvl8pPr>
            <a:lvl9pPr indent="0" lvl="8" marL="0" marR="0" rtl="0" algn="r">
              <a:spcBef>
                <a:spcPts val="0"/>
              </a:spcBef>
              <a:spcAft>
                <a:spcPts val="0"/>
              </a:spcAft>
              <a:buNone/>
              <a:defRPr b="0" i="0" sz="1400" u="none" cap="none" strike="noStrike">
                <a:solidFill>
                  <a:schemeClr val="dk1"/>
                </a:solidFill>
                <a:latin typeface="Times"/>
                <a:ea typeface="Times"/>
                <a:cs typeface="Times"/>
                <a:sym typeface="Times"/>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60" name="Shape 60"/>
        <p:cNvGrpSpPr/>
        <p:nvPr/>
      </p:nvGrpSpPr>
      <p:grpSpPr>
        <a:xfrm>
          <a:off x="0" y="0"/>
          <a:ext cx="0" cy="0"/>
          <a:chOff x="0" y="0"/>
          <a:chExt cx="0" cy="0"/>
        </a:xfrm>
      </p:grpSpPr>
      <p:sp>
        <p:nvSpPr>
          <p:cNvPr id="61" name="Google Shape;61;p10"/>
          <p:cNvSpPr/>
          <p:nvPr/>
        </p:nvSpPr>
        <p:spPr>
          <a:xfrm>
            <a:off x="180505" y="205570"/>
            <a:ext cx="419611" cy="612000"/>
          </a:xfrm>
          <a:custGeom>
            <a:rect b="b" l="l" r="r" t="t"/>
            <a:pathLst>
              <a:path extrusionOk="0" h="7196138" w="4933949">
                <a:moveTo>
                  <a:pt x="1050029" y="6094413"/>
                </a:moveTo>
                <a:cubicBezTo>
                  <a:pt x="2409664" y="6623557"/>
                  <a:pt x="2524285" y="6623557"/>
                  <a:pt x="3883920" y="6094413"/>
                </a:cubicBezTo>
                <a:cubicBezTo>
                  <a:pt x="3883920" y="6094413"/>
                  <a:pt x="3883920" y="6094413"/>
                  <a:pt x="4933949" y="6645934"/>
                </a:cubicBezTo>
                <a:cubicBezTo>
                  <a:pt x="4933949" y="6645934"/>
                  <a:pt x="4933949" y="6645934"/>
                  <a:pt x="3883920" y="7196138"/>
                </a:cubicBezTo>
                <a:cubicBezTo>
                  <a:pt x="2524285" y="6668311"/>
                  <a:pt x="2409664" y="6668311"/>
                  <a:pt x="1050029" y="7196138"/>
                </a:cubicBezTo>
                <a:cubicBezTo>
                  <a:pt x="1050029" y="7196138"/>
                  <a:pt x="1050029" y="7196138"/>
                  <a:pt x="0" y="6645934"/>
                </a:cubicBezTo>
                <a:cubicBezTo>
                  <a:pt x="0" y="6645934"/>
                  <a:pt x="0" y="6645934"/>
                  <a:pt x="1050029" y="6094413"/>
                </a:cubicBezTo>
                <a:close/>
                <a:moveTo>
                  <a:pt x="1050029" y="4730750"/>
                </a:moveTo>
                <a:cubicBezTo>
                  <a:pt x="2409664" y="5260657"/>
                  <a:pt x="2524285" y="5260657"/>
                  <a:pt x="3883920" y="4730750"/>
                </a:cubicBezTo>
                <a:cubicBezTo>
                  <a:pt x="3883920" y="4730750"/>
                  <a:pt x="3883920" y="4730750"/>
                  <a:pt x="4933949" y="5283066"/>
                </a:cubicBezTo>
                <a:cubicBezTo>
                  <a:pt x="4933949" y="5283066"/>
                  <a:pt x="4933949" y="5283066"/>
                  <a:pt x="3883920" y="5834063"/>
                </a:cubicBezTo>
                <a:cubicBezTo>
                  <a:pt x="2524285" y="5305475"/>
                  <a:pt x="2409664" y="5305475"/>
                  <a:pt x="1050029" y="5834063"/>
                </a:cubicBezTo>
                <a:cubicBezTo>
                  <a:pt x="1050029" y="5834063"/>
                  <a:pt x="1050029" y="5834063"/>
                  <a:pt x="0" y="5283066"/>
                </a:cubicBezTo>
                <a:cubicBezTo>
                  <a:pt x="0" y="5283066"/>
                  <a:pt x="0" y="5283066"/>
                  <a:pt x="1050029" y="4730750"/>
                </a:cubicBezTo>
                <a:close/>
                <a:moveTo>
                  <a:pt x="1050029" y="3368675"/>
                </a:moveTo>
                <a:cubicBezTo>
                  <a:pt x="2409664" y="3898582"/>
                  <a:pt x="2524285" y="3898582"/>
                  <a:pt x="3883920" y="3368675"/>
                </a:cubicBezTo>
                <a:cubicBezTo>
                  <a:pt x="3883920" y="3368675"/>
                  <a:pt x="3883920" y="3368675"/>
                  <a:pt x="4933949" y="3920991"/>
                </a:cubicBezTo>
                <a:cubicBezTo>
                  <a:pt x="4933949" y="3920991"/>
                  <a:pt x="4933949" y="3920991"/>
                  <a:pt x="3883920" y="4471988"/>
                </a:cubicBezTo>
                <a:cubicBezTo>
                  <a:pt x="2524285" y="3943400"/>
                  <a:pt x="2409664" y="3943400"/>
                  <a:pt x="1050029" y="4471988"/>
                </a:cubicBezTo>
                <a:cubicBezTo>
                  <a:pt x="1050029" y="4471988"/>
                  <a:pt x="1050029" y="4471988"/>
                  <a:pt x="0" y="3920991"/>
                </a:cubicBezTo>
                <a:cubicBezTo>
                  <a:pt x="0" y="3920991"/>
                  <a:pt x="0" y="3920991"/>
                  <a:pt x="1050029" y="3368675"/>
                </a:cubicBezTo>
                <a:close/>
                <a:moveTo>
                  <a:pt x="678543" y="305710"/>
                </a:moveTo>
                <a:lnTo>
                  <a:pt x="678543" y="2307316"/>
                </a:lnTo>
                <a:cubicBezTo>
                  <a:pt x="678543" y="2307316"/>
                  <a:pt x="678543" y="2307316"/>
                  <a:pt x="909109" y="2307316"/>
                </a:cubicBezTo>
                <a:cubicBezTo>
                  <a:pt x="1011875" y="2307316"/>
                  <a:pt x="1072481" y="2291503"/>
                  <a:pt x="1119911" y="2234842"/>
                </a:cubicBezTo>
                <a:cubicBezTo>
                  <a:pt x="1192375" y="2147873"/>
                  <a:pt x="1198962" y="1971299"/>
                  <a:pt x="1198962" y="1615517"/>
                </a:cubicBezTo>
                <a:cubicBezTo>
                  <a:pt x="1198962" y="1615517"/>
                  <a:pt x="1198962" y="1615517"/>
                  <a:pt x="1198962" y="996191"/>
                </a:cubicBezTo>
                <a:cubicBezTo>
                  <a:pt x="1198962" y="641727"/>
                  <a:pt x="1192375" y="465153"/>
                  <a:pt x="1119911" y="378184"/>
                </a:cubicBezTo>
                <a:cubicBezTo>
                  <a:pt x="1072481" y="321522"/>
                  <a:pt x="1011875" y="305710"/>
                  <a:pt x="909109" y="305710"/>
                </a:cubicBezTo>
                <a:cubicBezTo>
                  <a:pt x="909109" y="305710"/>
                  <a:pt x="909109" y="305710"/>
                  <a:pt x="678543" y="305710"/>
                </a:cubicBezTo>
                <a:close/>
                <a:moveTo>
                  <a:pt x="1842869" y="0"/>
                </a:moveTo>
                <a:cubicBezTo>
                  <a:pt x="1842869" y="0"/>
                  <a:pt x="1842869" y="0"/>
                  <a:pt x="3073618" y="0"/>
                </a:cubicBezTo>
                <a:cubicBezTo>
                  <a:pt x="3093384" y="0"/>
                  <a:pt x="3105243" y="5271"/>
                  <a:pt x="3114467" y="14495"/>
                </a:cubicBezTo>
                <a:cubicBezTo>
                  <a:pt x="3122374" y="22401"/>
                  <a:pt x="3128962" y="34261"/>
                  <a:pt x="3128962" y="54027"/>
                </a:cubicBezTo>
                <a:cubicBezTo>
                  <a:pt x="3128962" y="54027"/>
                  <a:pt x="3128962" y="54027"/>
                  <a:pt x="3128962" y="275402"/>
                </a:cubicBezTo>
                <a:cubicBezTo>
                  <a:pt x="3128962" y="295168"/>
                  <a:pt x="3122374" y="307028"/>
                  <a:pt x="3114467" y="314934"/>
                </a:cubicBezTo>
                <a:cubicBezTo>
                  <a:pt x="3105243" y="324158"/>
                  <a:pt x="3093384" y="329429"/>
                  <a:pt x="3073618" y="329429"/>
                </a:cubicBezTo>
                <a:cubicBezTo>
                  <a:pt x="3073618" y="329429"/>
                  <a:pt x="3073618" y="329429"/>
                  <a:pt x="2679620" y="329429"/>
                </a:cubicBezTo>
                <a:cubicBezTo>
                  <a:pt x="2679620" y="329429"/>
                  <a:pt x="2679620" y="329429"/>
                  <a:pt x="2679620" y="2558999"/>
                </a:cubicBezTo>
                <a:cubicBezTo>
                  <a:pt x="2679620" y="2578765"/>
                  <a:pt x="2674349" y="2590624"/>
                  <a:pt x="2665125" y="2598530"/>
                </a:cubicBezTo>
                <a:cubicBezTo>
                  <a:pt x="2657219" y="2607755"/>
                  <a:pt x="2645360" y="2613025"/>
                  <a:pt x="2625594" y="2613025"/>
                </a:cubicBezTo>
                <a:cubicBezTo>
                  <a:pt x="2625594" y="2613025"/>
                  <a:pt x="2625594" y="2613025"/>
                  <a:pt x="2290893" y="2613025"/>
                </a:cubicBezTo>
                <a:cubicBezTo>
                  <a:pt x="2271128" y="2613025"/>
                  <a:pt x="2259268" y="2607755"/>
                  <a:pt x="2250044" y="2598530"/>
                </a:cubicBezTo>
                <a:cubicBezTo>
                  <a:pt x="2240820" y="2590624"/>
                  <a:pt x="2235549" y="2578765"/>
                  <a:pt x="2235549" y="2558999"/>
                </a:cubicBezTo>
                <a:cubicBezTo>
                  <a:pt x="2235549" y="2558999"/>
                  <a:pt x="2235549" y="2558999"/>
                  <a:pt x="2235549" y="329429"/>
                </a:cubicBezTo>
                <a:cubicBezTo>
                  <a:pt x="2235549" y="329429"/>
                  <a:pt x="2235549" y="329429"/>
                  <a:pt x="1842869" y="329429"/>
                </a:cubicBezTo>
                <a:cubicBezTo>
                  <a:pt x="1823104" y="329429"/>
                  <a:pt x="1811244" y="324158"/>
                  <a:pt x="1802020" y="314934"/>
                </a:cubicBezTo>
                <a:cubicBezTo>
                  <a:pt x="1792796" y="307028"/>
                  <a:pt x="1787525" y="295168"/>
                  <a:pt x="1787525" y="275402"/>
                </a:cubicBezTo>
                <a:cubicBezTo>
                  <a:pt x="1787525" y="275402"/>
                  <a:pt x="1787525" y="275402"/>
                  <a:pt x="1787525" y="54027"/>
                </a:cubicBezTo>
                <a:cubicBezTo>
                  <a:pt x="1787525" y="34261"/>
                  <a:pt x="1792796" y="22401"/>
                  <a:pt x="1802020" y="14495"/>
                </a:cubicBezTo>
                <a:cubicBezTo>
                  <a:pt x="1811244" y="5271"/>
                  <a:pt x="1823104" y="0"/>
                  <a:pt x="1842869" y="0"/>
                </a:cubicBezTo>
                <a:close/>
                <a:moveTo>
                  <a:pt x="317544" y="0"/>
                </a:moveTo>
                <a:cubicBezTo>
                  <a:pt x="317544" y="0"/>
                  <a:pt x="317544" y="0"/>
                  <a:pt x="972349" y="0"/>
                </a:cubicBezTo>
                <a:cubicBezTo>
                  <a:pt x="1226630" y="0"/>
                  <a:pt x="1382097" y="57980"/>
                  <a:pt x="1476958" y="179209"/>
                </a:cubicBezTo>
                <a:cubicBezTo>
                  <a:pt x="1615298" y="345241"/>
                  <a:pt x="1619250" y="614055"/>
                  <a:pt x="1619250" y="1025181"/>
                </a:cubicBezTo>
                <a:cubicBezTo>
                  <a:pt x="1619250" y="1025181"/>
                  <a:pt x="1619250" y="1025181"/>
                  <a:pt x="1619250" y="1587845"/>
                </a:cubicBezTo>
                <a:cubicBezTo>
                  <a:pt x="1619250" y="1998971"/>
                  <a:pt x="1615298" y="2267784"/>
                  <a:pt x="1476958" y="2433816"/>
                </a:cubicBezTo>
                <a:cubicBezTo>
                  <a:pt x="1382097" y="2555046"/>
                  <a:pt x="1226630" y="2613025"/>
                  <a:pt x="972349" y="2613025"/>
                </a:cubicBezTo>
                <a:cubicBezTo>
                  <a:pt x="972349" y="2613025"/>
                  <a:pt x="972349" y="2613025"/>
                  <a:pt x="317544" y="2613025"/>
                </a:cubicBezTo>
                <a:cubicBezTo>
                  <a:pt x="297781" y="2613025"/>
                  <a:pt x="285923" y="2607755"/>
                  <a:pt x="278018" y="2598530"/>
                </a:cubicBezTo>
                <a:cubicBezTo>
                  <a:pt x="268795" y="2590624"/>
                  <a:pt x="263525" y="2578765"/>
                  <a:pt x="263525" y="2558999"/>
                </a:cubicBezTo>
                <a:cubicBezTo>
                  <a:pt x="263525" y="2558999"/>
                  <a:pt x="263525" y="2558999"/>
                  <a:pt x="263525" y="54027"/>
                </a:cubicBezTo>
                <a:cubicBezTo>
                  <a:pt x="263525" y="34261"/>
                  <a:pt x="268795" y="22401"/>
                  <a:pt x="278018" y="14495"/>
                </a:cubicBezTo>
                <a:cubicBezTo>
                  <a:pt x="285923" y="5271"/>
                  <a:pt x="297781" y="0"/>
                  <a:pt x="317544" y="0"/>
                </a:cubicBezTo>
                <a:close/>
                <a:moveTo>
                  <a:pt x="3359213" y="0"/>
                </a:moveTo>
                <a:cubicBezTo>
                  <a:pt x="3359213" y="0"/>
                  <a:pt x="3359213" y="0"/>
                  <a:pt x="3664991" y="0"/>
                </a:cubicBezTo>
                <a:cubicBezTo>
                  <a:pt x="3684762" y="0"/>
                  <a:pt x="3696624" y="5272"/>
                  <a:pt x="3705850" y="14497"/>
                </a:cubicBezTo>
                <a:cubicBezTo>
                  <a:pt x="3715076" y="22405"/>
                  <a:pt x="3720348" y="34266"/>
                  <a:pt x="3720348" y="54035"/>
                </a:cubicBezTo>
                <a:cubicBezTo>
                  <a:pt x="3720348" y="54035"/>
                  <a:pt x="3720348" y="54035"/>
                  <a:pt x="3720348" y="1903062"/>
                </a:cubicBezTo>
                <a:cubicBezTo>
                  <a:pt x="3720348" y="2103384"/>
                  <a:pt x="3738800" y="2214089"/>
                  <a:pt x="3798111" y="2279984"/>
                </a:cubicBezTo>
                <a:cubicBezTo>
                  <a:pt x="3841605" y="2328747"/>
                  <a:pt x="3899597" y="2349833"/>
                  <a:pt x="3976042" y="2349833"/>
                </a:cubicBezTo>
                <a:cubicBezTo>
                  <a:pt x="4060395" y="2349833"/>
                  <a:pt x="4121023" y="2326111"/>
                  <a:pt x="4163200" y="2279984"/>
                </a:cubicBezTo>
                <a:cubicBezTo>
                  <a:pt x="4226464" y="2211453"/>
                  <a:pt x="4240963" y="2096795"/>
                  <a:pt x="4240963" y="1903062"/>
                </a:cubicBezTo>
                <a:cubicBezTo>
                  <a:pt x="4240963" y="1903062"/>
                  <a:pt x="4240963" y="1903062"/>
                  <a:pt x="4240963" y="54035"/>
                </a:cubicBezTo>
                <a:cubicBezTo>
                  <a:pt x="4240963" y="34266"/>
                  <a:pt x="4246235" y="22405"/>
                  <a:pt x="4255461" y="14497"/>
                </a:cubicBezTo>
                <a:cubicBezTo>
                  <a:pt x="4263369" y="5272"/>
                  <a:pt x="4276549" y="0"/>
                  <a:pt x="4295001" y="0"/>
                </a:cubicBezTo>
                <a:cubicBezTo>
                  <a:pt x="4295001" y="0"/>
                  <a:pt x="4295001" y="0"/>
                  <a:pt x="4602098" y="0"/>
                </a:cubicBezTo>
                <a:cubicBezTo>
                  <a:pt x="4621868" y="0"/>
                  <a:pt x="4633730" y="5272"/>
                  <a:pt x="4641638" y="14497"/>
                </a:cubicBezTo>
                <a:cubicBezTo>
                  <a:pt x="4650864" y="22405"/>
                  <a:pt x="4656136" y="34266"/>
                  <a:pt x="4656136" y="54035"/>
                </a:cubicBezTo>
                <a:cubicBezTo>
                  <a:pt x="4656136" y="54035"/>
                  <a:pt x="4656136" y="54035"/>
                  <a:pt x="4656136" y="1904380"/>
                </a:cubicBezTo>
                <a:cubicBezTo>
                  <a:pt x="4656136" y="2153465"/>
                  <a:pt x="4627140" y="2319521"/>
                  <a:pt x="4507201" y="2459220"/>
                </a:cubicBezTo>
                <a:cubicBezTo>
                  <a:pt x="4405714" y="2577832"/>
                  <a:pt x="4239645" y="2646363"/>
                  <a:pt x="3981314" y="2646363"/>
                </a:cubicBezTo>
                <a:cubicBezTo>
                  <a:pt x="3726938" y="2646363"/>
                  <a:pt x="3559550" y="2581786"/>
                  <a:pt x="3447519" y="2459220"/>
                </a:cubicBezTo>
                <a:cubicBezTo>
                  <a:pt x="3340760" y="2341926"/>
                  <a:pt x="3305174" y="2173233"/>
                  <a:pt x="3305174" y="1904380"/>
                </a:cubicBezTo>
                <a:cubicBezTo>
                  <a:pt x="3305174" y="1904380"/>
                  <a:pt x="3305174" y="1904380"/>
                  <a:pt x="3305174" y="54035"/>
                </a:cubicBezTo>
                <a:cubicBezTo>
                  <a:pt x="3305174" y="34266"/>
                  <a:pt x="3310446" y="22405"/>
                  <a:pt x="3318354" y="14497"/>
                </a:cubicBezTo>
                <a:cubicBezTo>
                  <a:pt x="3327580" y="5272"/>
                  <a:pt x="3339442" y="0"/>
                  <a:pt x="3359213" y="0"/>
                </a:cubicBezTo>
                <a:close/>
              </a:path>
            </a:pathLst>
          </a:custGeom>
          <a:solidFill>
            <a:srgbClr val="008737"/>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Verdana"/>
              <a:ea typeface="Verdana"/>
              <a:cs typeface="Verdana"/>
              <a:sym typeface="Verdana"/>
            </a:endParaRPr>
          </a:p>
        </p:txBody>
      </p:sp>
      <p:sp>
        <p:nvSpPr>
          <p:cNvPr id="62" name="Google Shape;62;p10"/>
          <p:cNvSpPr/>
          <p:nvPr/>
        </p:nvSpPr>
        <p:spPr>
          <a:xfrm>
            <a:off x="0" y="6541200"/>
            <a:ext cx="9146091" cy="316800"/>
          </a:xfrm>
          <a:prstGeom prst="rect">
            <a:avLst/>
          </a:prstGeom>
          <a:solidFill>
            <a:srgbClr val="008737"/>
          </a:solidFill>
          <a:ln>
            <a:noFill/>
          </a:ln>
        </p:spPr>
        <p:txBody>
          <a:bodyPr anchorCtr="0" anchor="ctr" bIns="46800" lIns="90000" spcFirstLastPara="1" rIns="90000" wrap="square" tIns="46800">
            <a:noAutofit/>
          </a:bodyPr>
          <a:lstStyle/>
          <a:p>
            <a:pPr indent="0" lvl="0" marL="0" marR="0" rtl="0" algn="ctr">
              <a:lnSpc>
                <a:spcPct val="100000"/>
              </a:lnSpc>
              <a:spcBef>
                <a:spcPts val="0"/>
              </a:spcBef>
              <a:spcAft>
                <a:spcPts val="0"/>
              </a:spcAft>
              <a:buClr>
                <a:schemeClr val="dk1"/>
              </a:buClr>
              <a:buSzPts val="1600"/>
              <a:buFont typeface="Verdana"/>
              <a:buNone/>
            </a:pPr>
            <a:r>
              <a:t/>
            </a:r>
            <a:endParaRPr b="0" i="0" sz="1600" u="none" cap="none" strike="noStrike">
              <a:solidFill>
                <a:srgbClr val="FFFFFF"/>
              </a:solidFill>
              <a:latin typeface="Arial"/>
              <a:ea typeface="Arial"/>
              <a:cs typeface="Arial"/>
              <a:sym typeface="Arial"/>
            </a:endParaRPr>
          </a:p>
        </p:txBody>
      </p:sp>
      <p:sp>
        <p:nvSpPr>
          <p:cNvPr id="63" name="Google Shape;63;p10"/>
          <p:cNvSpPr txBox="1"/>
          <p:nvPr>
            <p:ph idx="11" type="ftr"/>
          </p:nvPr>
        </p:nvSpPr>
        <p:spPr>
          <a:xfrm>
            <a:off x="0" y="6912000"/>
            <a:ext cx="0" cy="0"/>
          </a:xfrm>
          <a:prstGeom prst="rect">
            <a:avLst/>
          </a:prstGeom>
          <a:noFill/>
          <a:ln>
            <a:noFill/>
          </a:ln>
        </p:spPr>
        <p:txBody>
          <a:bodyPr anchorCtr="0" anchor="t" bIns="0" lIns="0" spcFirstLastPara="1" rIns="0" wrap="square" tIns="0">
            <a:noAutofit/>
          </a:bodyPr>
          <a:lstStyle>
            <a:lvl1pPr lvl="0" marR="0" rtl="0" algn="l">
              <a:spcBef>
                <a:spcPts val="0"/>
              </a:spcBef>
              <a:spcAft>
                <a:spcPts val="0"/>
              </a:spcAft>
              <a:buSzPts val="1400"/>
              <a:buNone/>
              <a:defRPr b="0" sz="700">
                <a:latin typeface="Arial"/>
                <a:ea typeface="Arial"/>
                <a:cs typeface="Arial"/>
                <a:sym typeface="Arial"/>
              </a:defRPr>
            </a:lvl1pPr>
            <a:lvl2pPr lvl="1" marR="0" rtl="0" algn="l">
              <a:spcBef>
                <a:spcPts val="800"/>
              </a:spcBef>
              <a:spcAft>
                <a:spcPts val="0"/>
              </a:spcAft>
              <a:buSzPts val="1400"/>
              <a:buNone/>
              <a:defRPr b="0" i="0" sz="1600" u="none" cap="none" strike="noStrike">
                <a:solidFill>
                  <a:schemeClr val="dk1"/>
                </a:solidFill>
                <a:latin typeface="Verdana"/>
                <a:ea typeface="Verdana"/>
                <a:cs typeface="Verdana"/>
                <a:sym typeface="Verdana"/>
              </a:defRPr>
            </a:lvl2pPr>
            <a:lvl3pPr lvl="2" marR="0" rtl="0" algn="l">
              <a:spcBef>
                <a:spcPts val="800"/>
              </a:spcBef>
              <a:spcAft>
                <a:spcPts val="0"/>
              </a:spcAft>
              <a:buSzPts val="1400"/>
              <a:buNone/>
              <a:defRPr b="0" i="0" sz="1600" u="none" cap="none" strike="noStrike">
                <a:solidFill>
                  <a:schemeClr val="dk1"/>
                </a:solidFill>
                <a:latin typeface="Verdana"/>
                <a:ea typeface="Verdana"/>
                <a:cs typeface="Verdana"/>
                <a:sym typeface="Verdana"/>
              </a:defRPr>
            </a:lvl3pPr>
            <a:lvl4pPr lvl="3" marR="0" rtl="0" algn="l">
              <a:spcBef>
                <a:spcPts val="800"/>
              </a:spcBef>
              <a:spcAft>
                <a:spcPts val="0"/>
              </a:spcAft>
              <a:buSzPts val="1400"/>
              <a:buNone/>
              <a:defRPr b="0" i="0" sz="1600" u="none" cap="none" strike="noStrike">
                <a:solidFill>
                  <a:schemeClr val="dk1"/>
                </a:solidFill>
                <a:latin typeface="Verdana"/>
                <a:ea typeface="Verdana"/>
                <a:cs typeface="Verdana"/>
                <a:sym typeface="Verdana"/>
              </a:defRPr>
            </a:lvl4pPr>
            <a:lvl5pPr lvl="4" marR="0" rtl="0" algn="l">
              <a:spcBef>
                <a:spcPts val="800"/>
              </a:spcBef>
              <a:spcAft>
                <a:spcPts val="0"/>
              </a:spcAft>
              <a:buSzPts val="1400"/>
              <a:buNone/>
              <a:defRPr b="0" i="0" sz="1600" u="none" cap="none" strike="noStrike">
                <a:solidFill>
                  <a:schemeClr val="dk1"/>
                </a:solidFill>
                <a:latin typeface="Verdana"/>
                <a:ea typeface="Verdana"/>
                <a:cs typeface="Verdana"/>
                <a:sym typeface="Verdana"/>
              </a:defRPr>
            </a:lvl5pPr>
            <a:lvl6pPr lvl="5" marR="0" rtl="0" algn="l">
              <a:spcBef>
                <a:spcPts val="0"/>
              </a:spcBef>
              <a:spcAft>
                <a:spcPts val="0"/>
              </a:spcAft>
              <a:buSzPts val="1400"/>
              <a:buNone/>
              <a:defRPr b="0" i="0" sz="1600" u="none" cap="none" strike="noStrike">
                <a:solidFill>
                  <a:schemeClr val="dk1"/>
                </a:solidFill>
                <a:latin typeface="Verdana"/>
                <a:ea typeface="Verdana"/>
                <a:cs typeface="Verdana"/>
                <a:sym typeface="Verdana"/>
              </a:defRPr>
            </a:lvl6pPr>
            <a:lvl7pPr lvl="6" marR="0" rtl="0" algn="l">
              <a:spcBef>
                <a:spcPts val="0"/>
              </a:spcBef>
              <a:spcAft>
                <a:spcPts val="0"/>
              </a:spcAft>
              <a:buSzPts val="1400"/>
              <a:buNone/>
              <a:defRPr b="0" i="0" sz="1600" u="none" cap="none" strike="noStrike">
                <a:solidFill>
                  <a:schemeClr val="dk1"/>
                </a:solidFill>
                <a:latin typeface="Verdana"/>
                <a:ea typeface="Verdana"/>
                <a:cs typeface="Verdana"/>
                <a:sym typeface="Verdana"/>
              </a:defRPr>
            </a:lvl7pPr>
            <a:lvl8pPr lvl="7" marR="0" rtl="0" algn="l">
              <a:spcBef>
                <a:spcPts val="0"/>
              </a:spcBef>
              <a:spcAft>
                <a:spcPts val="0"/>
              </a:spcAft>
              <a:buSzPts val="1400"/>
              <a:buNone/>
              <a:defRPr b="0" i="0" sz="1600" u="none" cap="none" strike="noStrike">
                <a:solidFill>
                  <a:schemeClr val="dk1"/>
                </a:solidFill>
                <a:latin typeface="Verdana"/>
                <a:ea typeface="Verdana"/>
                <a:cs typeface="Verdana"/>
                <a:sym typeface="Verdana"/>
              </a:defRPr>
            </a:lvl8pPr>
            <a:lvl9pPr lvl="8" marR="0" rtl="0" algn="l">
              <a:spcBef>
                <a:spcPts val="0"/>
              </a:spcBef>
              <a:spcAft>
                <a:spcPts val="0"/>
              </a:spcAft>
              <a:buSzPts val="1400"/>
              <a:buNone/>
              <a:defRPr b="0" i="0" sz="1600" u="none" cap="none" strike="noStrike">
                <a:solidFill>
                  <a:schemeClr val="dk1"/>
                </a:solidFill>
                <a:latin typeface="Verdana"/>
                <a:ea typeface="Verdana"/>
                <a:cs typeface="Verdana"/>
                <a:sym typeface="Verdana"/>
              </a:defRPr>
            </a:lvl9pPr>
          </a:lstStyle>
          <a:p/>
        </p:txBody>
      </p:sp>
      <p:sp>
        <p:nvSpPr>
          <p:cNvPr id="64" name="Google Shape;64;p10"/>
          <p:cNvSpPr txBox="1"/>
          <p:nvPr>
            <p:ph idx="12" type="sldNum"/>
          </p:nvPr>
        </p:nvSpPr>
        <p:spPr>
          <a:xfrm>
            <a:off x="8630961" y="6541200"/>
            <a:ext cx="324492" cy="316800"/>
          </a:xfrm>
          <a:prstGeom prst="rect">
            <a:avLst/>
          </a:prstGeom>
          <a:noFill/>
          <a:ln>
            <a:noFill/>
          </a:ln>
        </p:spPr>
        <p:txBody>
          <a:bodyPr anchorCtr="0" anchor="ctr" bIns="0" lIns="0" spcFirstLastPara="1" rIns="0" wrap="square" tIns="0">
            <a:noAutofit/>
          </a:bodyPr>
          <a:lstStyle>
            <a:lvl1pPr indent="0" lvl="0" marL="0" marR="0" rtl="0" algn="l">
              <a:spcBef>
                <a:spcPts val="0"/>
              </a:spcBef>
              <a:spcAft>
                <a:spcPts val="0"/>
              </a:spcAft>
              <a:buNone/>
              <a:defRPr b="1" sz="700" u="none">
                <a:solidFill>
                  <a:schemeClr val="lt1"/>
                </a:solidFill>
                <a:latin typeface="Arial"/>
                <a:ea typeface="Arial"/>
                <a:cs typeface="Arial"/>
                <a:sym typeface="Arial"/>
              </a:defRPr>
            </a:lvl1pPr>
            <a:lvl2pPr indent="0" lvl="1" marL="0" marR="0" rtl="0" algn="l">
              <a:spcBef>
                <a:spcPts val="0"/>
              </a:spcBef>
              <a:spcAft>
                <a:spcPts val="0"/>
              </a:spcAft>
              <a:buNone/>
              <a:defRPr b="1" sz="700" u="none">
                <a:solidFill>
                  <a:schemeClr val="lt1"/>
                </a:solidFill>
                <a:latin typeface="Arial"/>
                <a:ea typeface="Arial"/>
                <a:cs typeface="Arial"/>
                <a:sym typeface="Arial"/>
              </a:defRPr>
            </a:lvl2pPr>
            <a:lvl3pPr indent="0" lvl="2" marL="0" marR="0" rtl="0" algn="l">
              <a:spcBef>
                <a:spcPts val="0"/>
              </a:spcBef>
              <a:spcAft>
                <a:spcPts val="0"/>
              </a:spcAft>
              <a:buNone/>
              <a:defRPr b="1" sz="700" u="none">
                <a:solidFill>
                  <a:schemeClr val="lt1"/>
                </a:solidFill>
                <a:latin typeface="Arial"/>
                <a:ea typeface="Arial"/>
                <a:cs typeface="Arial"/>
                <a:sym typeface="Arial"/>
              </a:defRPr>
            </a:lvl3pPr>
            <a:lvl4pPr indent="0" lvl="3" marL="0" marR="0" rtl="0" algn="l">
              <a:spcBef>
                <a:spcPts val="0"/>
              </a:spcBef>
              <a:spcAft>
                <a:spcPts val="0"/>
              </a:spcAft>
              <a:buNone/>
              <a:defRPr b="1" sz="700" u="none">
                <a:solidFill>
                  <a:schemeClr val="lt1"/>
                </a:solidFill>
                <a:latin typeface="Arial"/>
                <a:ea typeface="Arial"/>
                <a:cs typeface="Arial"/>
                <a:sym typeface="Arial"/>
              </a:defRPr>
            </a:lvl4pPr>
            <a:lvl5pPr indent="0" lvl="4" marL="0" marR="0" rtl="0" algn="l">
              <a:spcBef>
                <a:spcPts val="0"/>
              </a:spcBef>
              <a:spcAft>
                <a:spcPts val="0"/>
              </a:spcAft>
              <a:buNone/>
              <a:defRPr b="1" sz="700" u="none">
                <a:solidFill>
                  <a:schemeClr val="lt1"/>
                </a:solidFill>
                <a:latin typeface="Arial"/>
                <a:ea typeface="Arial"/>
                <a:cs typeface="Arial"/>
                <a:sym typeface="Arial"/>
              </a:defRPr>
            </a:lvl5pPr>
            <a:lvl6pPr indent="0" lvl="5" marL="0" marR="0" rtl="0" algn="l">
              <a:spcBef>
                <a:spcPts val="0"/>
              </a:spcBef>
              <a:spcAft>
                <a:spcPts val="0"/>
              </a:spcAft>
              <a:buNone/>
              <a:defRPr b="1" sz="700" u="none">
                <a:solidFill>
                  <a:schemeClr val="lt1"/>
                </a:solidFill>
                <a:latin typeface="Arial"/>
                <a:ea typeface="Arial"/>
                <a:cs typeface="Arial"/>
                <a:sym typeface="Arial"/>
              </a:defRPr>
            </a:lvl6pPr>
            <a:lvl7pPr indent="0" lvl="6" marL="0" marR="0" rtl="0" algn="l">
              <a:spcBef>
                <a:spcPts val="0"/>
              </a:spcBef>
              <a:spcAft>
                <a:spcPts val="0"/>
              </a:spcAft>
              <a:buNone/>
              <a:defRPr b="1" sz="700" u="none">
                <a:solidFill>
                  <a:schemeClr val="lt1"/>
                </a:solidFill>
                <a:latin typeface="Arial"/>
                <a:ea typeface="Arial"/>
                <a:cs typeface="Arial"/>
                <a:sym typeface="Arial"/>
              </a:defRPr>
            </a:lvl7pPr>
            <a:lvl8pPr indent="0" lvl="7" marL="0" marR="0" rtl="0" algn="l">
              <a:spcBef>
                <a:spcPts val="0"/>
              </a:spcBef>
              <a:spcAft>
                <a:spcPts val="0"/>
              </a:spcAft>
              <a:buNone/>
              <a:defRPr b="1" sz="700" u="none">
                <a:solidFill>
                  <a:schemeClr val="lt1"/>
                </a:solidFill>
                <a:latin typeface="Arial"/>
                <a:ea typeface="Arial"/>
                <a:cs typeface="Arial"/>
                <a:sym typeface="Arial"/>
              </a:defRPr>
            </a:lvl8pPr>
            <a:lvl9pPr indent="0" lvl="8" marL="0" marR="0" rtl="0" algn="l">
              <a:spcBef>
                <a:spcPts val="0"/>
              </a:spcBef>
              <a:spcAft>
                <a:spcPts val="0"/>
              </a:spcAft>
              <a:buNone/>
              <a:defRPr b="1" sz="700" u="none">
                <a:solidFill>
                  <a:schemeClr val="lt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US"/>
              <a:t>‹#›</a:t>
            </a:fld>
            <a:endParaRPr/>
          </a:p>
        </p:txBody>
      </p:sp>
      <p:sp>
        <p:nvSpPr>
          <p:cNvPr id="65" name="Google Shape;65;p10"/>
          <p:cNvSpPr txBox="1"/>
          <p:nvPr>
            <p:ph type="title"/>
          </p:nvPr>
        </p:nvSpPr>
        <p:spPr>
          <a:xfrm>
            <a:off x="1331218" y="426127"/>
            <a:ext cx="7056000" cy="972716"/>
          </a:xfrm>
          <a:prstGeom prst="rect">
            <a:avLst/>
          </a:prstGeom>
          <a:noFill/>
          <a:ln>
            <a:noFill/>
          </a:ln>
        </p:spPr>
        <p:txBody>
          <a:bodyPr anchorCtr="0" anchor="b" bIns="0" lIns="0" spcFirstLastPara="1" rIns="0" wrap="square" tIns="0">
            <a:noAutofit/>
          </a:bodyPr>
          <a:lstStyle>
            <a:lvl1pPr lvl="0" marR="0" rtl="0" algn="l">
              <a:lnSpc>
                <a:spcPct val="90000"/>
              </a:lnSpc>
              <a:spcBef>
                <a:spcPts val="0"/>
              </a:spcBef>
              <a:spcAft>
                <a:spcPts val="0"/>
              </a:spcAft>
              <a:buSzPts val="1400"/>
              <a:buNone/>
              <a:defRPr b="1" i="0" sz="2400" u="none" cap="none" strike="noStrike">
                <a:solidFill>
                  <a:srgbClr val="000000"/>
                </a:solidFill>
                <a:latin typeface="Arial"/>
                <a:ea typeface="Arial"/>
                <a:cs typeface="Arial"/>
                <a:sym typeface="Arial"/>
              </a:defRPr>
            </a:lvl1pPr>
            <a:lvl2pPr lvl="1" marR="0" rtl="0" algn="l">
              <a:spcBef>
                <a:spcPts val="0"/>
              </a:spcBef>
              <a:spcAft>
                <a:spcPts val="0"/>
              </a:spcAft>
              <a:buSzPts val="1400"/>
              <a:buNone/>
              <a:defRPr b="1" i="0" sz="2400" u="none" cap="none" strike="noStrike">
                <a:solidFill>
                  <a:schemeClr val="dk1"/>
                </a:solidFill>
                <a:latin typeface="Verdana"/>
                <a:ea typeface="Verdana"/>
                <a:cs typeface="Verdana"/>
                <a:sym typeface="Verdana"/>
              </a:defRPr>
            </a:lvl2pPr>
            <a:lvl3pPr lvl="2" marR="0" rtl="0" algn="l">
              <a:spcBef>
                <a:spcPts val="0"/>
              </a:spcBef>
              <a:spcAft>
                <a:spcPts val="0"/>
              </a:spcAft>
              <a:buSzPts val="1400"/>
              <a:buNone/>
              <a:defRPr b="1" i="0" sz="2400" u="none" cap="none" strike="noStrike">
                <a:solidFill>
                  <a:schemeClr val="dk1"/>
                </a:solidFill>
                <a:latin typeface="Verdana"/>
                <a:ea typeface="Verdana"/>
                <a:cs typeface="Verdana"/>
                <a:sym typeface="Verdana"/>
              </a:defRPr>
            </a:lvl3pPr>
            <a:lvl4pPr lvl="3" marR="0" rtl="0" algn="l">
              <a:spcBef>
                <a:spcPts val="0"/>
              </a:spcBef>
              <a:spcAft>
                <a:spcPts val="0"/>
              </a:spcAft>
              <a:buSzPts val="1400"/>
              <a:buNone/>
              <a:defRPr b="1" i="0" sz="2400" u="none" cap="none" strike="noStrike">
                <a:solidFill>
                  <a:schemeClr val="dk1"/>
                </a:solidFill>
                <a:latin typeface="Verdana"/>
                <a:ea typeface="Verdana"/>
                <a:cs typeface="Verdana"/>
                <a:sym typeface="Verdana"/>
              </a:defRPr>
            </a:lvl4pPr>
            <a:lvl5pPr lvl="4" marR="0" rtl="0" algn="l">
              <a:spcBef>
                <a:spcPts val="0"/>
              </a:spcBef>
              <a:spcAft>
                <a:spcPts val="0"/>
              </a:spcAft>
              <a:buSzPts val="1400"/>
              <a:buNone/>
              <a:defRPr b="1" i="0" sz="2400" u="none" cap="none" strike="noStrike">
                <a:solidFill>
                  <a:schemeClr val="dk1"/>
                </a:solidFill>
                <a:latin typeface="Verdana"/>
                <a:ea typeface="Verdana"/>
                <a:cs typeface="Verdana"/>
                <a:sym typeface="Verdana"/>
              </a:defRPr>
            </a:lvl5pPr>
            <a:lvl6pPr lvl="5" marR="0" rtl="0" algn="l">
              <a:spcBef>
                <a:spcPts val="0"/>
              </a:spcBef>
              <a:spcAft>
                <a:spcPts val="0"/>
              </a:spcAft>
              <a:buSzPts val="1400"/>
              <a:buNone/>
              <a:defRPr b="1" i="0" sz="2400" u="none" cap="none" strike="noStrike">
                <a:solidFill>
                  <a:schemeClr val="dk1"/>
                </a:solidFill>
                <a:latin typeface="Verdana"/>
                <a:ea typeface="Verdana"/>
                <a:cs typeface="Verdana"/>
                <a:sym typeface="Verdana"/>
              </a:defRPr>
            </a:lvl6pPr>
            <a:lvl7pPr lvl="6" marR="0" rtl="0" algn="l">
              <a:spcBef>
                <a:spcPts val="0"/>
              </a:spcBef>
              <a:spcAft>
                <a:spcPts val="0"/>
              </a:spcAft>
              <a:buSzPts val="1400"/>
              <a:buNone/>
              <a:defRPr b="1" i="0" sz="2400" u="none" cap="none" strike="noStrike">
                <a:solidFill>
                  <a:schemeClr val="dk1"/>
                </a:solidFill>
                <a:latin typeface="Verdana"/>
                <a:ea typeface="Verdana"/>
                <a:cs typeface="Verdana"/>
                <a:sym typeface="Verdana"/>
              </a:defRPr>
            </a:lvl7pPr>
            <a:lvl8pPr lvl="7" marR="0" rtl="0" algn="l">
              <a:spcBef>
                <a:spcPts val="0"/>
              </a:spcBef>
              <a:spcAft>
                <a:spcPts val="0"/>
              </a:spcAft>
              <a:buSzPts val="1400"/>
              <a:buNone/>
              <a:defRPr b="1" i="0" sz="2400" u="none" cap="none" strike="noStrike">
                <a:solidFill>
                  <a:schemeClr val="dk1"/>
                </a:solidFill>
                <a:latin typeface="Verdana"/>
                <a:ea typeface="Verdana"/>
                <a:cs typeface="Verdana"/>
                <a:sym typeface="Verdana"/>
              </a:defRPr>
            </a:lvl8pPr>
            <a:lvl9pPr lvl="8" marR="0" rtl="0" algn="l">
              <a:spcBef>
                <a:spcPts val="0"/>
              </a:spcBef>
              <a:spcAft>
                <a:spcPts val="0"/>
              </a:spcAft>
              <a:buSzPts val="1400"/>
              <a:buNone/>
              <a:defRPr b="1" i="0" sz="2400" u="none" cap="none" strike="noStrike">
                <a:solidFill>
                  <a:schemeClr val="dk1"/>
                </a:solidFill>
                <a:latin typeface="Verdana"/>
                <a:ea typeface="Verdana"/>
                <a:cs typeface="Verdana"/>
                <a:sym typeface="Verdana"/>
              </a:defRPr>
            </a:lvl9pPr>
          </a:lstStyle>
          <a:p/>
        </p:txBody>
      </p:sp>
      <p:sp>
        <p:nvSpPr>
          <p:cNvPr id="66" name="Google Shape;66;p10"/>
          <p:cNvSpPr txBox="1"/>
          <p:nvPr>
            <p:ph idx="1" type="body"/>
          </p:nvPr>
        </p:nvSpPr>
        <p:spPr>
          <a:xfrm>
            <a:off x="1331218" y="1704976"/>
            <a:ext cx="7056000" cy="4546599"/>
          </a:xfrm>
          <a:prstGeom prst="rect">
            <a:avLst/>
          </a:prstGeom>
          <a:noFill/>
          <a:ln>
            <a:noFill/>
          </a:ln>
        </p:spPr>
        <p:txBody>
          <a:bodyPr anchorCtr="0" anchor="t" bIns="0" lIns="0" spcFirstLastPara="1" rIns="0" wrap="square" tIns="0">
            <a:noAutofit/>
          </a:bodyPr>
          <a:lstStyle>
            <a:lvl1pPr indent="-330200" lvl="0" marL="4572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1pPr>
            <a:lvl2pPr indent="-330200" lvl="1" marL="9144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2pPr>
            <a:lvl3pPr indent="-330200" lvl="2" marL="13716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3pPr>
            <a:lvl4pPr indent="-330200" lvl="3" marL="18288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indent="-330200" lvl="4" marL="22860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descr="{&quot;templafy&quot;:{&quot;id&quot;:&quot;11685959-9043-4f9b-9f9b-7a488b5c6b89&quot;}}" id="67" name="Google Shape;67;p10" title="UserProfile.Offices.Workarea_{{DocumentLanguage}}"/>
          <p:cNvSpPr/>
          <p:nvPr/>
        </p:nvSpPr>
        <p:spPr>
          <a:xfrm>
            <a:off x="1331217" y="6541200"/>
            <a:ext cx="3276000" cy="3168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b="1" lang="en-US" sz="700">
                <a:solidFill>
                  <a:schemeClr val="lt1"/>
                </a:solidFill>
                <a:latin typeface="Arial"/>
                <a:ea typeface="Arial"/>
                <a:cs typeface="Arial"/>
                <a:sym typeface="Arial"/>
              </a:rPr>
              <a:t>DTU Wind Energy</a:t>
            </a:r>
            <a:endParaRPr/>
          </a:p>
        </p:txBody>
      </p:sp>
      <p:sp>
        <p:nvSpPr>
          <p:cNvPr descr="{&quot;templafy&quot;:{&quot;id&quot;:&quot;7c76d878-c754-4045-afe6-00ed78e85d19&quot;}}" id="68" name="Google Shape;68;p10" title="Form.Date"/>
          <p:cNvSpPr/>
          <p:nvPr/>
        </p:nvSpPr>
        <p:spPr>
          <a:xfrm>
            <a:off x="180000" y="6541200"/>
            <a:ext cx="864000" cy="316800"/>
          </a:xfrm>
          <a:prstGeom prst="rect">
            <a:avLst/>
          </a:prstGeom>
          <a:noFill/>
          <a:ln>
            <a:noFill/>
          </a:ln>
        </p:spPr>
        <p:txBody>
          <a:bodyPr anchorCtr="0" anchor="ctr" bIns="0" lIns="0" spcFirstLastPara="1" rIns="0" wrap="square" tIns="0">
            <a:noAutofit/>
          </a:bodyPr>
          <a:lstStyle/>
          <a:p>
            <a:pPr indent="0" lvl="0" marL="0" marR="0" rtl="0" algn="r">
              <a:lnSpc>
                <a:spcPct val="100000"/>
              </a:lnSpc>
              <a:spcBef>
                <a:spcPts val="0"/>
              </a:spcBef>
              <a:spcAft>
                <a:spcPts val="0"/>
              </a:spcAft>
              <a:buClr>
                <a:schemeClr val="lt1"/>
              </a:buClr>
              <a:buSzPts val="700"/>
              <a:buFont typeface="Arial"/>
              <a:buNone/>
            </a:pPr>
            <a:r>
              <a:rPr b="1" i="0" lang="en-US" sz="700" u="none" cap="none" strike="noStrike">
                <a:solidFill>
                  <a:schemeClr val="lt1"/>
                </a:solidFill>
                <a:latin typeface="Arial"/>
                <a:ea typeface="Arial"/>
                <a:cs typeface="Arial"/>
                <a:sym typeface="Arial"/>
              </a:rPr>
              <a:t>4 November 2019</a:t>
            </a:r>
            <a:endParaRPr/>
          </a:p>
        </p:txBody>
      </p:sp>
      <p:sp>
        <p:nvSpPr>
          <p:cNvPr descr="{&quot;templafy&quot;:{&quot;id&quot;:&quot;fbd29da7-ca21-435a-af52-7d405b663fc0&quot;}}" id="69" name="Google Shape;69;p10" title="Form.PresentationTitle"/>
          <p:cNvSpPr txBox="1"/>
          <p:nvPr/>
        </p:nvSpPr>
        <p:spPr>
          <a:xfrm>
            <a:off x="4715216" y="6541200"/>
            <a:ext cx="3672001" cy="316800"/>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None/>
            </a:pPr>
            <a:r>
              <a:rPr lang="en-US" sz="700">
                <a:solidFill>
                  <a:schemeClr val="lt1"/>
                </a:solidFill>
                <a:latin typeface="Arial"/>
                <a:ea typeface="Arial"/>
                <a:cs typeface="Arial"/>
                <a:sym typeface="Arial"/>
              </a:rPr>
              <a:t>ALEX17 Diurnal Cycle Benchmark</a:t>
            </a:r>
            <a:endParaRPr/>
          </a:p>
        </p:txBody>
      </p:sp>
      <p:sp>
        <p:nvSpPr>
          <p:cNvPr id="70" name="Google Shape;70;p10"/>
          <p:cNvSpPr/>
          <p:nvPr/>
        </p:nvSpPr>
        <p:spPr>
          <a:xfrm>
            <a:off x="0" y="0"/>
            <a:ext cx="9146091" cy="50400"/>
          </a:xfrm>
          <a:prstGeom prst="rect">
            <a:avLst/>
          </a:prstGeom>
          <a:solidFill>
            <a:srgbClr val="008737"/>
          </a:solidFill>
          <a:ln>
            <a:noFill/>
          </a:ln>
        </p:spPr>
        <p:txBody>
          <a:bodyPr anchorCtr="0" anchor="ctr" bIns="46800" lIns="90000" spcFirstLastPara="1" rIns="90000" wrap="square" tIns="46800">
            <a:noAutofit/>
          </a:bodyPr>
          <a:lstStyle/>
          <a:p>
            <a:pPr indent="0" lvl="0" marL="0" marR="0" rtl="0" algn="ctr">
              <a:lnSpc>
                <a:spcPct val="100000"/>
              </a:lnSpc>
              <a:spcBef>
                <a:spcPts val="0"/>
              </a:spcBef>
              <a:spcAft>
                <a:spcPts val="0"/>
              </a:spcAft>
              <a:buClr>
                <a:schemeClr val="dk1"/>
              </a:buClr>
              <a:buSzPts val="1600"/>
              <a:buFont typeface="Verdana"/>
              <a:buNone/>
            </a:pPr>
            <a:r>
              <a:t/>
            </a:r>
            <a:endParaRPr b="0" i="0" sz="1600" u="none" cap="none" strike="noStrike">
              <a:solidFill>
                <a:srgbClr val="FFFFFF"/>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68">
          <p15:clr>
            <a:srgbClr val="F26B43"/>
          </p15:clr>
        </p15:guide>
        <p15:guide id="2" orient="horz" pos="881">
          <p15:clr>
            <a:srgbClr val="F26B43"/>
          </p15:clr>
        </p15:guide>
        <p15:guide id="3" orient="horz" pos="1074">
          <p15:clr>
            <a:srgbClr val="F26B43"/>
          </p15:clr>
        </p15:guide>
        <p15:guide id="4" orient="horz" pos="412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FFFF"/>
        </a:solidFill>
      </p:bgPr>
    </p:bg>
    <p:spTree>
      <p:nvGrpSpPr>
        <p:cNvPr id="141" name="Shape 141"/>
        <p:cNvGrpSpPr/>
        <p:nvPr/>
      </p:nvGrpSpPr>
      <p:grpSpPr>
        <a:xfrm>
          <a:off x="0" y="0"/>
          <a:ext cx="0" cy="0"/>
          <a:chOff x="0" y="0"/>
          <a:chExt cx="0" cy="0"/>
        </a:xfrm>
      </p:grpSpPr>
      <p:sp>
        <p:nvSpPr>
          <p:cNvPr id="142" name="Google Shape;142;p22"/>
          <p:cNvSpPr/>
          <p:nvPr/>
        </p:nvSpPr>
        <p:spPr>
          <a:xfrm>
            <a:off x="0" y="152400"/>
            <a:ext cx="9144000" cy="5397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0000"/>
              </a:buClr>
              <a:buSzPts val="2400"/>
              <a:buFont typeface="Times New Roman"/>
              <a:buNone/>
            </a:pPr>
            <a:r>
              <a:t/>
            </a:r>
            <a:endParaRPr b="0" i="0" sz="2400" u="none" cap="none" strike="noStrike">
              <a:solidFill>
                <a:schemeClr val="lt1"/>
              </a:solidFill>
              <a:latin typeface="Times New Roman"/>
              <a:ea typeface="Times New Roman"/>
              <a:cs typeface="Times New Roman"/>
              <a:sym typeface="Times New Roman"/>
            </a:endParaRPr>
          </a:p>
        </p:txBody>
      </p:sp>
      <p:grpSp>
        <p:nvGrpSpPr>
          <p:cNvPr id="143" name="Google Shape;143;p22"/>
          <p:cNvGrpSpPr/>
          <p:nvPr/>
        </p:nvGrpSpPr>
        <p:grpSpPr>
          <a:xfrm>
            <a:off x="0" y="0"/>
            <a:ext cx="9144001" cy="187377"/>
            <a:chOff x="0" y="0"/>
            <a:chExt cx="5760" cy="118"/>
          </a:xfrm>
        </p:grpSpPr>
        <p:pic>
          <p:nvPicPr>
            <p:cNvPr id="144" name="Google Shape;144;p22"/>
            <p:cNvPicPr preferRelativeResize="0"/>
            <p:nvPr/>
          </p:nvPicPr>
          <p:blipFill rotWithShape="1">
            <a:blip r:embed="rId1">
              <a:alphaModFix/>
            </a:blip>
            <a:srcRect b="0" l="0" r="0" t="0"/>
            <a:stretch/>
          </p:blipFill>
          <p:spPr>
            <a:xfrm>
              <a:off x="0" y="0"/>
              <a:ext cx="5760" cy="118"/>
            </a:xfrm>
            <a:prstGeom prst="rect">
              <a:avLst/>
            </a:prstGeom>
            <a:noFill/>
            <a:ln>
              <a:noFill/>
            </a:ln>
          </p:spPr>
        </p:pic>
        <p:sp>
          <p:nvSpPr>
            <p:cNvPr id="145" name="Google Shape;145;p22"/>
            <p:cNvSpPr txBox="1"/>
            <p:nvPr/>
          </p:nvSpPr>
          <p:spPr>
            <a:xfrm>
              <a:off x="0" y="0"/>
              <a:ext cx="5700" cy="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0000"/>
                </a:buClr>
                <a:buSzPts val="2400"/>
                <a:buFont typeface="Times New Roman"/>
                <a:buNone/>
              </a:pPr>
              <a:r>
                <a:t/>
              </a:r>
              <a:endParaRPr b="0" i="0" sz="2400" u="none" cap="none" strike="noStrike">
                <a:solidFill>
                  <a:schemeClr val="lt1"/>
                </a:solidFill>
                <a:latin typeface="Times New Roman"/>
                <a:ea typeface="Times New Roman"/>
                <a:cs typeface="Times New Roman"/>
                <a:sym typeface="Times New Roman"/>
              </a:endParaRPr>
            </a:p>
          </p:txBody>
        </p:sp>
      </p:grpSp>
      <p:cxnSp>
        <p:nvCxnSpPr>
          <p:cNvPr id="146" name="Google Shape;146;p22"/>
          <p:cNvCxnSpPr/>
          <p:nvPr/>
        </p:nvCxnSpPr>
        <p:spPr>
          <a:xfrm>
            <a:off x="395288" y="692150"/>
            <a:ext cx="8748600" cy="1500"/>
          </a:xfrm>
          <a:prstGeom prst="straightConnector1">
            <a:avLst/>
          </a:prstGeom>
          <a:noFill/>
          <a:ln cap="sq" cmpd="sng" w="28425">
            <a:solidFill>
              <a:srgbClr val="00ABC4"/>
            </a:solidFill>
            <a:prstDash val="solid"/>
            <a:miter lim="800000"/>
            <a:headEnd len="med" w="med" type="none"/>
            <a:tailEnd len="med" w="med" type="none"/>
          </a:ln>
        </p:spPr>
      </p:cxnSp>
      <p:sp>
        <p:nvSpPr>
          <p:cNvPr id="147" name="Google Shape;147;p22"/>
          <p:cNvSpPr txBox="1"/>
          <p:nvPr>
            <p:ph type="title"/>
          </p:nvPr>
        </p:nvSpPr>
        <p:spPr>
          <a:xfrm>
            <a:off x="685800" y="609600"/>
            <a:ext cx="7770900" cy="1141500"/>
          </a:xfrm>
          <a:prstGeom prst="rect">
            <a:avLst/>
          </a:prstGeom>
          <a:noFill/>
          <a:ln>
            <a:noFill/>
          </a:ln>
        </p:spPr>
        <p:txBody>
          <a:bodyPr anchorCtr="0" anchor="ctr" bIns="46800" lIns="90000" spcFirstLastPara="1" rIns="90000" wrap="square" tIns="46800">
            <a:noAutofit/>
          </a:bodyPr>
          <a:lstStyle>
            <a:lvl1pPr lvl="0" marR="0" rtl="0" algn="ctr">
              <a:spcBef>
                <a:spcPts val="0"/>
              </a:spcBef>
              <a:spcAft>
                <a:spcPts val="0"/>
              </a:spcAft>
              <a:buSzPts val="1400"/>
              <a:buNone/>
              <a:defRPr b="0" i="0" sz="4400" u="none" cap="none" strike="noStrike">
                <a:solidFill>
                  <a:srgbClr val="000000"/>
                </a:solidFill>
                <a:latin typeface="Times New Roman"/>
                <a:ea typeface="Times New Roman"/>
                <a:cs typeface="Times New Roman"/>
                <a:sym typeface="Times New Roman"/>
              </a:defRPr>
            </a:lvl1pPr>
            <a:lvl2pPr lvl="1" marR="0" rtl="0" algn="ctr">
              <a:spcBef>
                <a:spcPts val="0"/>
              </a:spcBef>
              <a:spcAft>
                <a:spcPts val="0"/>
              </a:spcAft>
              <a:buSzPts val="1400"/>
              <a:buNone/>
              <a:defRPr b="0" i="0" sz="4400" u="none" cap="none" strike="noStrike">
                <a:solidFill>
                  <a:srgbClr val="000000"/>
                </a:solidFill>
                <a:latin typeface="Times New Roman"/>
                <a:ea typeface="Times New Roman"/>
                <a:cs typeface="Times New Roman"/>
                <a:sym typeface="Times New Roman"/>
              </a:defRPr>
            </a:lvl2pPr>
            <a:lvl3pPr lvl="2" marR="0" rtl="0" algn="ctr">
              <a:spcBef>
                <a:spcPts val="0"/>
              </a:spcBef>
              <a:spcAft>
                <a:spcPts val="0"/>
              </a:spcAft>
              <a:buSzPts val="1400"/>
              <a:buNone/>
              <a:defRPr b="0" i="0" sz="4400" u="none" cap="none" strike="noStrike">
                <a:solidFill>
                  <a:srgbClr val="000000"/>
                </a:solidFill>
                <a:latin typeface="Times New Roman"/>
                <a:ea typeface="Times New Roman"/>
                <a:cs typeface="Times New Roman"/>
                <a:sym typeface="Times New Roman"/>
              </a:defRPr>
            </a:lvl3pPr>
            <a:lvl4pPr lvl="3" marR="0" rtl="0" algn="ctr">
              <a:spcBef>
                <a:spcPts val="0"/>
              </a:spcBef>
              <a:spcAft>
                <a:spcPts val="0"/>
              </a:spcAft>
              <a:buSzPts val="1400"/>
              <a:buNone/>
              <a:defRPr b="0" i="0" sz="4400" u="none" cap="none" strike="noStrike">
                <a:solidFill>
                  <a:srgbClr val="000000"/>
                </a:solidFill>
                <a:latin typeface="Times New Roman"/>
                <a:ea typeface="Times New Roman"/>
                <a:cs typeface="Times New Roman"/>
                <a:sym typeface="Times New Roman"/>
              </a:defRPr>
            </a:lvl4pPr>
            <a:lvl5pPr lvl="4" marR="0" rtl="0" algn="ctr">
              <a:spcBef>
                <a:spcPts val="0"/>
              </a:spcBef>
              <a:spcAft>
                <a:spcPts val="0"/>
              </a:spcAft>
              <a:buSzPts val="1400"/>
              <a:buNone/>
              <a:defRPr b="0" i="0" sz="4400" u="none" cap="none" strike="noStrike">
                <a:solidFill>
                  <a:srgbClr val="000000"/>
                </a:solidFill>
                <a:latin typeface="Times New Roman"/>
                <a:ea typeface="Times New Roman"/>
                <a:cs typeface="Times New Roman"/>
                <a:sym typeface="Times New Roman"/>
              </a:defRPr>
            </a:lvl5pPr>
            <a:lvl6pPr lvl="5" marR="0" rtl="0" algn="ctr">
              <a:spcBef>
                <a:spcPts val="0"/>
              </a:spcBef>
              <a:spcAft>
                <a:spcPts val="0"/>
              </a:spcAft>
              <a:buSzPts val="1400"/>
              <a:buNone/>
              <a:defRPr b="0" i="0" sz="4400" u="none" cap="none" strike="noStrike">
                <a:solidFill>
                  <a:srgbClr val="000000"/>
                </a:solidFill>
                <a:latin typeface="Times New Roman"/>
                <a:ea typeface="Times New Roman"/>
                <a:cs typeface="Times New Roman"/>
                <a:sym typeface="Times New Roman"/>
              </a:defRPr>
            </a:lvl6pPr>
            <a:lvl7pPr lvl="6" marR="0" rtl="0" algn="ctr">
              <a:spcBef>
                <a:spcPts val="0"/>
              </a:spcBef>
              <a:spcAft>
                <a:spcPts val="0"/>
              </a:spcAft>
              <a:buSzPts val="1400"/>
              <a:buNone/>
              <a:defRPr b="0" i="0" sz="4400" u="none" cap="none" strike="noStrike">
                <a:solidFill>
                  <a:srgbClr val="000000"/>
                </a:solidFill>
                <a:latin typeface="Times New Roman"/>
                <a:ea typeface="Times New Roman"/>
                <a:cs typeface="Times New Roman"/>
                <a:sym typeface="Times New Roman"/>
              </a:defRPr>
            </a:lvl7pPr>
            <a:lvl8pPr lvl="7" marR="0" rtl="0" algn="ctr">
              <a:spcBef>
                <a:spcPts val="0"/>
              </a:spcBef>
              <a:spcAft>
                <a:spcPts val="0"/>
              </a:spcAft>
              <a:buSzPts val="1400"/>
              <a:buNone/>
              <a:defRPr b="0" i="0" sz="4400" u="none" cap="none" strike="noStrike">
                <a:solidFill>
                  <a:srgbClr val="000000"/>
                </a:solidFill>
                <a:latin typeface="Times New Roman"/>
                <a:ea typeface="Times New Roman"/>
                <a:cs typeface="Times New Roman"/>
                <a:sym typeface="Times New Roman"/>
              </a:defRPr>
            </a:lvl8pPr>
            <a:lvl9pPr lvl="8" marR="0" rtl="0" algn="ctr">
              <a:spcBef>
                <a:spcPts val="0"/>
              </a:spcBef>
              <a:spcAft>
                <a:spcPts val="0"/>
              </a:spcAft>
              <a:buSzPts val="1400"/>
              <a:buNone/>
              <a:defRPr b="0" i="0" sz="4400" u="none" cap="none" strike="noStrike">
                <a:solidFill>
                  <a:srgbClr val="000000"/>
                </a:solidFill>
                <a:latin typeface="Times New Roman"/>
                <a:ea typeface="Times New Roman"/>
                <a:cs typeface="Times New Roman"/>
                <a:sym typeface="Times New Roman"/>
              </a:defRPr>
            </a:lvl9pPr>
          </a:lstStyle>
          <a:p/>
        </p:txBody>
      </p:sp>
      <p:sp>
        <p:nvSpPr>
          <p:cNvPr id="148" name="Google Shape;148;p22"/>
          <p:cNvSpPr txBox="1"/>
          <p:nvPr>
            <p:ph idx="1" type="body"/>
          </p:nvPr>
        </p:nvSpPr>
        <p:spPr>
          <a:xfrm>
            <a:off x="685800" y="1981200"/>
            <a:ext cx="7770900" cy="4113300"/>
          </a:xfrm>
          <a:prstGeom prst="rect">
            <a:avLst/>
          </a:prstGeom>
          <a:noFill/>
          <a:ln>
            <a:noFill/>
          </a:ln>
        </p:spPr>
        <p:txBody>
          <a:bodyPr anchorCtr="0" anchor="t" bIns="46800" lIns="90000" spcFirstLastPara="1" rIns="90000" wrap="square" tIns="46800">
            <a:noAutofit/>
          </a:bodyPr>
          <a:lstStyle>
            <a:lvl1pPr indent="-228600" lvl="0" marL="457200" marR="0" rtl="0" algn="l">
              <a:spcBef>
                <a:spcPts val="800"/>
              </a:spcBef>
              <a:spcAft>
                <a:spcPts val="0"/>
              </a:spcAft>
              <a:buSzPts val="1400"/>
              <a:buNone/>
              <a:defRPr b="0" i="0" sz="3200" u="none" cap="none" strike="noStrike">
                <a:solidFill>
                  <a:srgbClr val="000000"/>
                </a:solidFill>
                <a:latin typeface="Times New Roman"/>
                <a:ea typeface="Times New Roman"/>
                <a:cs typeface="Times New Roman"/>
                <a:sym typeface="Times New Roman"/>
              </a:defRPr>
            </a:lvl1pPr>
            <a:lvl2pPr indent="-228600" lvl="1" marL="914400" marR="0" rtl="0" algn="l">
              <a:spcBef>
                <a:spcPts val="700"/>
              </a:spcBef>
              <a:spcAft>
                <a:spcPts val="0"/>
              </a:spcAft>
              <a:buSzPts val="1400"/>
              <a:buNone/>
              <a:defRPr b="0" i="0" sz="2800" u="none" cap="none" strike="noStrike">
                <a:solidFill>
                  <a:srgbClr val="000000"/>
                </a:solidFill>
                <a:latin typeface="Times New Roman"/>
                <a:ea typeface="Times New Roman"/>
                <a:cs typeface="Times New Roman"/>
                <a:sym typeface="Times New Roman"/>
              </a:defRPr>
            </a:lvl2pPr>
            <a:lvl3pPr indent="-228600" lvl="2" marL="1371600" marR="0" rtl="0" algn="l">
              <a:spcBef>
                <a:spcPts val="600"/>
              </a:spcBef>
              <a:spcAft>
                <a:spcPts val="0"/>
              </a:spcAft>
              <a:buSzPts val="1400"/>
              <a:buNone/>
              <a:defRPr b="0" i="0" sz="2400" u="none" cap="none" strike="noStrike">
                <a:solidFill>
                  <a:srgbClr val="000000"/>
                </a:solidFill>
                <a:latin typeface="Times New Roman"/>
                <a:ea typeface="Times New Roman"/>
                <a:cs typeface="Times New Roman"/>
                <a:sym typeface="Times New Roman"/>
              </a:defRPr>
            </a:lvl3pPr>
            <a:lvl4pPr indent="-228600" lvl="3" marL="1828800" marR="0" rtl="0" algn="l">
              <a:spcBef>
                <a:spcPts val="500"/>
              </a:spcBef>
              <a:spcAft>
                <a:spcPts val="0"/>
              </a:spcAft>
              <a:buSzPts val="1400"/>
              <a:buNone/>
              <a:defRPr b="0" i="0" sz="2000" u="none" cap="none" strike="noStrike">
                <a:solidFill>
                  <a:srgbClr val="000000"/>
                </a:solidFill>
                <a:latin typeface="Times New Roman"/>
                <a:ea typeface="Times New Roman"/>
                <a:cs typeface="Times New Roman"/>
                <a:sym typeface="Times New Roman"/>
              </a:defRPr>
            </a:lvl4pPr>
            <a:lvl5pPr indent="-228600" lvl="4" marL="2286000" marR="0" rtl="0" algn="l">
              <a:spcBef>
                <a:spcPts val="500"/>
              </a:spcBef>
              <a:spcAft>
                <a:spcPts val="0"/>
              </a:spcAft>
              <a:buSzPts val="1400"/>
              <a:buNone/>
              <a:defRPr b="0" i="0" sz="2000" u="none" cap="none" strike="noStrike">
                <a:solidFill>
                  <a:srgbClr val="000000"/>
                </a:solidFill>
                <a:latin typeface="Times New Roman"/>
                <a:ea typeface="Times New Roman"/>
                <a:cs typeface="Times New Roman"/>
                <a:sym typeface="Times New Roman"/>
              </a:defRPr>
            </a:lvl5pPr>
            <a:lvl6pPr indent="-228600" lvl="5" marL="2743200" marR="0" rtl="0" algn="l">
              <a:spcBef>
                <a:spcPts val="500"/>
              </a:spcBef>
              <a:spcAft>
                <a:spcPts val="0"/>
              </a:spcAft>
              <a:buSzPts val="1400"/>
              <a:buNone/>
              <a:defRPr b="0" i="0" sz="2000" u="none" cap="none" strike="noStrike">
                <a:solidFill>
                  <a:srgbClr val="000000"/>
                </a:solidFill>
                <a:latin typeface="Times New Roman"/>
                <a:ea typeface="Times New Roman"/>
                <a:cs typeface="Times New Roman"/>
                <a:sym typeface="Times New Roman"/>
              </a:defRPr>
            </a:lvl6pPr>
            <a:lvl7pPr indent="-228600" lvl="6" marL="3200400" marR="0" rtl="0" algn="l">
              <a:spcBef>
                <a:spcPts val="500"/>
              </a:spcBef>
              <a:spcAft>
                <a:spcPts val="0"/>
              </a:spcAft>
              <a:buSzPts val="1400"/>
              <a:buNone/>
              <a:defRPr b="0" i="0" sz="2000" u="none" cap="none" strike="noStrike">
                <a:solidFill>
                  <a:srgbClr val="000000"/>
                </a:solidFill>
                <a:latin typeface="Times New Roman"/>
                <a:ea typeface="Times New Roman"/>
                <a:cs typeface="Times New Roman"/>
                <a:sym typeface="Times New Roman"/>
              </a:defRPr>
            </a:lvl7pPr>
            <a:lvl8pPr indent="-228600" lvl="7" marL="3657600" marR="0" rtl="0" algn="l">
              <a:spcBef>
                <a:spcPts val="500"/>
              </a:spcBef>
              <a:spcAft>
                <a:spcPts val="0"/>
              </a:spcAft>
              <a:buSzPts val="1400"/>
              <a:buNone/>
              <a:defRPr b="0" i="0" sz="2000" u="none" cap="none" strike="noStrike">
                <a:solidFill>
                  <a:srgbClr val="000000"/>
                </a:solidFill>
                <a:latin typeface="Times New Roman"/>
                <a:ea typeface="Times New Roman"/>
                <a:cs typeface="Times New Roman"/>
                <a:sym typeface="Times New Roman"/>
              </a:defRPr>
            </a:lvl8pPr>
            <a:lvl9pPr indent="-228600" lvl="8" marL="4114800" marR="0" rtl="0" algn="l">
              <a:spcBef>
                <a:spcPts val="500"/>
              </a:spcBef>
              <a:spcAft>
                <a:spcPts val="0"/>
              </a:spcAft>
              <a:buSzPts val="1400"/>
              <a:buNone/>
              <a:defRPr b="0" i="0" sz="2000" u="none" cap="none" strike="noStrike">
                <a:solidFill>
                  <a:srgbClr val="000000"/>
                </a:solidFill>
                <a:latin typeface="Times New Roman"/>
                <a:ea typeface="Times New Roman"/>
                <a:cs typeface="Times New Roman"/>
                <a:sym typeface="Times New Roman"/>
              </a:defRPr>
            </a:lvl9pPr>
          </a:lstStyle>
          <a:p/>
        </p:txBody>
      </p:sp>
    </p:spTree>
  </p:cSld>
  <p:clrMap accent1="accent1" accent2="accent2" accent3="accent3" accent4="accent4" accent5="accent5" accent6="accent6" bg1="lt1" bg2="dk2" tx1="dk1" tx2="lt2" folHlink="folHlink" hlink="hlink"/>
  <p:sldLayoutIdLst>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FFFF"/>
        </a:solidFill>
      </p:bgPr>
    </p:bg>
    <p:spTree>
      <p:nvGrpSpPr>
        <p:cNvPr id="185" name="Shape 185"/>
        <p:cNvGrpSpPr/>
        <p:nvPr/>
      </p:nvGrpSpPr>
      <p:grpSpPr>
        <a:xfrm>
          <a:off x="0" y="0"/>
          <a:ext cx="0" cy="0"/>
          <a:chOff x="0" y="0"/>
          <a:chExt cx="0" cy="0"/>
        </a:xfrm>
      </p:grpSpPr>
      <p:sp>
        <p:nvSpPr>
          <p:cNvPr id="186" name="Google Shape;186;p34"/>
          <p:cNvSpPr/>
          <p:nvPr/>
        </p:nvSpPr>
        <p:spPr>
          <a:xfrm>
            <a:off x="250825" y="2781300"/>
            <a:ext cx="8640900" cy="71400"/>
          </a:xfrm>
          <a:prstGeom prst="rect">
            <a:avLst/>
          </a:prstGeom>
          <a:solidFill>
            <a:srgbClr val="514E64"/>
          </a:solid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0000"/>
              </a:buClr>
              <a:buSzPts val="2400"/>
              <a:buFont typeface="Times New Roman"/>
              <a:buNone/>
            </a:pPr>
            <a:r>
              <a:t/>
            </a:r>
            <a:endParaRPr b="0" i="0" sz="2400" u="none" cap="none" strike="noStrike">
              <a:solidFill>
                <a:schemeClr val="lt1"/>
              </a:solidFill>
              <a:latin typeface="Times New Roman"/>
              <a:ea typeface="Times New Roman"/>
              <a:cs typeface="Times New Roman"/>
              <a:sym typeface="Times New Roman"/>
            </a:endParaRPr>
          </a:p>
        </p:txBody>
      </p:sp>
      <p:pic>
        <p:nvPicPr>
          <p:cNvPr id="187" name="Google Shape;187;p34"/>
          <p:cNvPicPr preferRelativeResize="0"/>
          <p:nvPr/>
        </p:nvPicPr>
        <p:blipFill rotWithShape="1">
          <a:blip r:embed="rId1">
            <a:alphaModFix/>
          </a:blip>
          <a:srcRect b="0" l="75431" r="0" t="0"/>
          <a:stretch/>
        </p:blipFill>
        <p:spPr>
          <a:xfrm>
            <a:off x="6381750" y="6092825"/>
            <a:ext cx="2252663" cy="682625"/>
          </a:xfrm>
          <a:prstGeom prst="rect">
            <a:avLst/>
          </a:prstGeom>
          <a:noFill/>
          <a:ln>
            <a:noFill/>
          </a:ln>
        </p:spPr>
      </p:pic>
      <p:pic>
        <p:nvPicPr>
          <p:cNvPr id="188" name="Google Shape;188;p34"/>
          <p:cNvPicPr preferRelativeResize="0"/>
          <p:nvPr/>
        </p:nvPicPr>
        <p:blipFill rotWithShape="1">
          <a:blip r:embed="rId2">
            <a:alphaModFix/>
          </a:blip>
          <a:srcRect b="0" l="0" r="0" t="0"/>
          <a:stretch/>
        </p:blipFill>
        <p:spPr>
          <a:xfrm>
            <a:off x="3789363" y="6092825"/>
            <a:ext cx="2520950" cy="719138"/>
          </a:xfrm>
          <a:prstGeom prst="rect">
            <a:avLst/>
          </a:prstGeom>
          <a:noFill/>
          <a:ln>
            <a:noFill/>
          </a:ln>
        </p:spPr>
      </p:pic>
      <p:cxnSp>
        <p:nvCxnSpPr>
          <p:cNvPr id="189" name="Google Shape;189;p34"/>
          <p:cNvCxnSpPr/>
          <p:nvPr/>
        </p:nvCxnSpPr>
        <p:spPr>
          <a:xfrm>
            <a:off x="250825" y="6021388"/>
            <a:ext cx="8640900" cy="1500"/>
          </a:xfrm>
          <a:prstGeom prst="straightConnector1">
            <a:avLst/>
          </a:prstGeom>
          <a:noFill/>
          <a:ln cap="sq" cmpd="sng" w="9525">
            <a:solidFill>
              <a:srgbClr val="000000"/>
            </a:solidFill>
            <a:prstDash val="solid"/>
            <a:miter lim="800000"/>
            <a:headEnd len="med" w="med" type="none"/>
            <a:tailEnd len="med" w="med" type="none"/>
          </a:ln>
        </p:spPr>
      </p:cxnSp>
      <p:pic>
        <p:nvPicPr>
          <p:cNvPr id="190" name="Google Shape;190;p34"/>
          <p:cNvPicPr preferRelativeResize="0"/>
          <p:nvPr/>
        </p:nvPicPr>
        <p:blipFill rotWithShape="1">
          <a:blip r:embed="rId3">
            <a:alphaModFix/>
          </a:blip>
          <a:srcRect b="0" l="0" r="0" t="0"/>
          <a:stretch/>
        </p:blipFill>
        <p:spPr>
          <a:xfrm>
            <a:off x="1403350" y="620713"/>
            <a:ext cx="6340476" cy="1584325"/>
          </a:xfrm>
          <a:prstGeom prst="rect">
            <a:avLst/>
          </a:prstGeom>
          <a:noFill/>
          <a:ln>
            <a:noFill/>
          </a:ln>
        </p:spPr>
      </p:pic>
      <p:sp>
        <p:nvSpPr>
          <p:cNvPr id="191" name="Google Shape;191;p34"/>
          <p:cNvSpPr/>
          <p:nvPr/>
        </p:nvSpPr>
        <p:spPr>
          <a:xfrm>
            <a:off x="250825" y="2781300"/>
            <a:ext cx="8640900" cy="71400"/>
          </a:xfrm>
          <a:prstGeom prst="rect">
            <a:avLst/>
          </a:prstGeom>
          <a:solidFill>
            <a:srgbClr val="514E64"/>
          </a:solid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0000"/>
              </a:buClr>
              <a:buSzPts val="2400"/>
              <a:buFont typeface="Times New Roman"/>
              <a:buNone/>
            </a:pPr>
            <a:r>
              <a:t/>
            </a:r>
            <a:endParaRPr b="0" i="0" sz="2400" u="none" cap="none" strike="noStrike">
              <a:solidFill>
                <a:schemeClr val="lt1"/>
              </a:solidFill>
              <a:latin typeface="Times New Roman"/>
              <a:ea typeface="Times New Roman"/>
              <a:cs typeface="Times New Roman"/>
              <a:sym typeface="Times New Roman"/>
            </a:endParaRPr>
          </a:p>
        </p:txBody>
      </p:sp>
      <p:pic>
        <p:nvPicPr>
          <p:cNvPr id="192" name="Google Shape;192;p34"/>
          <p:cNvPicPr preferRelativeResize="0"/>
          <p:nvPr/>
        </p:nvPicPr>
        <p:blipFill rotWithShape="1">
          <a:blip r:embed="rId1">
            <a:alphaModFix/>
          </a:blip>
          <a:srcRect b="0" l="75431" r="0" t="0"/>
          <a:stretch/>
        </p:blipFill>
        <p:spPr>
          <a:xfrm>
            <a:off x="6381750" y="6092825"/>
            <a:ext cx="2252663" cy="682625"/>
          </a:xfrm>
          <a:prstGeom prst="rect">
            <a:avLst/>
          </a:prstGeom>
          <a:noFill/>
          <a:ln>
            <a:noFill/>
          </a:ln>
        </p:spPr>
      </p:pic>
      <p:pic>
        <p:nvPicPr>
          <p:cNvPr id="193" name="Google Shape;193;p34"/>
          <p:cNvPicPr preferRelativeResize="0"/>
          <p:nvPr/>
        </p:nvPicPr>
        <p:blipFill rotWithShape="1">
          <a:blip r:embed="rId2">
            <a:alphaModFix/>
          </a:blip>
          <a:srcRect b="0" l="0" r="0" t="0"/>
          <a:stretch/>
        </p:blipFill>
        <p:spPr>
          <a:xfrm>
            <a:off x="3789363" y="6092825"/>
            <a:ext cx="2520950" cy="719138"/>
          </a:xfrm>
          <a:prstGeom prst="rect">
            <a:avLst/>
          </a:prstGeom>
          <a:noFill/>
          <a:ln>
            <a:noFill/>
          </a:ln>
        </p:spPr>
      </p:pic>
      <p:cxnSp>
        <p:nvCxnSpPr>
          <p:cNvPr id="194" name="Google Shape;194;p34"/>
          <p:cNvCxnSpPr/>
          <p:nvPr/>
        </p:nvCxnSpPr>
        <p:spPr>
          <a:xfrm>
            <a:off x="250825" y="6021388"/>
            <a:ext cx="8640900" cy="1500"/>
          </a:xfrm>
          <a:prstGeom prst="straightConnector1">
            <a:avLst/>
          </a:prstGeom>
          <a:noFill/>
          <a:ln cap="sq" cmpd="sng" w="9525">
            <a:solidFill>
              <a:srgbClr val="000000"/>
            </a:solidFill>
            <a:prstDash val="solid"/>
            <a:miter lim="800000"/>
            <a:headEnd len="med" w="med" type="none"/>
            <a:tailEnd len="med" w="med" type="none"/>
          </a:ln>
        </p:spPr>
      </p:cxnSp>
      <p:pic>
        <p:nvPicPr>
          <p:cNvPr id="195" name="Google Shape;195;p34"/>
          <p:cNvPicPr preferRelativeResize="0"/>
          <p:nvPr/>
        </p:nvPicPr>
        <p:blipFill rotWithShape="1">
          <a:blip r:embed="rId4">
            <a:alphaModFix/>
          </a:blip>
          <a:srcRect b="0" l="0" r="0" t="0"/>
          <a:stretch/>
        </p:blipFill>
        <p:spPr>
          <a:xfrm>
            <a:off x="1403350" y="620713"/>
            <a:ext cx="6340476" cy="1584325"/>
          </a:xfrm>
          <a:prstGeom prst="rect">
            <a:avLst/>
          </a:prstGeom>
          <a:noFill/>
          <a:ln>
            <a:noFill/>
          </a:ln>
        </p:spPr>
      </p:pic>
      <p:sp>
        <p:nvSpPr>
          <p:cNvPr id="196" name="Google Shape;196;p34"/>
          <p:cNvSpPr txBox="1"/>
          <p:nvPr>
            <p:ph type="title"/>
          </p:nvPr>
        </p:nvSpPr>
        <p:spPr>
          <a:xfrm>
            <a:off x="685800" y="609600"/>
            <a:ext cx="7769100" cy="1139700"/>
          </a:xfrm>
          <a:prstGeom prst="rect">
            <a:avLst/>
          </a:prstGeom>
          <a:noFill/>
          <a:ln>
            <a:noFill/>
          </a:ln>
        </p:spPr>
        <p:txBody>
          <a:bodyPr anchorCtr="0" anchor="ctr" bIns="46800" lIns="90000" spcFirstLastPara="1" rIns="90000" wrap="square" tIns="46800">
            <a:noAutofit/>
          </a:bodyPr>
          <a:lstStyle>
            <a:lvl1pPr lvl="0" marR="0" rtl="0" algn="ctr">
              <a:spcBef>
                <a:spcPts val="0"/>
              </a:spcBef>
              <a:spcAft>
                <a:spcPts val="0"/>
              </a:spcAft>
              <a:buSzPts val="1400"/>
              <a:buNone/>
              <a:defRPr b="0" i="0" sz="4400" u="none" cap="none" strike="noStrike">
                <a:solidFill>
                  <a:srgbClr val="000000"/>
                </a:solidFill>
                <a:latin typeface="Times New Roman"/>
                <a:ea typeface="Times New Roman"/>
                <a:cs typeface="Times New Roman"/>
                <a:sym typeface="Times New Roman"/>
              </a:defRPr>
            </a:lvl1pPr>
            <a:lvl2pPr lvl="1" marR="0" rtl="0" algn="ctr">
              <a:spcBef>
                <a:spcPts val="0"/>
              </a:spcBef>
              <a:spcAft>
                <a:spcPts val="0"/>
              </a:spcAft>
              <a:buSzPts val="1400"/>
              <a:buNone/>
              <a:defRPr b="0" i="0" sz="4400" u="none" cap="none" strike="noStrike">
                <a:solidFill>
                  <a:srgbClr val="000000"/>
                </a:solidFill>
                <a:latin typeface="Times New Roman"/>
                <a:ea typeface="Times New Roman"/>
                <a:cs typeface="Times New Roman"/>
                <a:sym typeface="Times New Roman"/>
              </a:defRPr>
            </a:lvl2pPr>
            <a:lvl3pPr lvl="2" marR="0" rtl="0" algn="ctr">
              <a:spcBef>
                <a:spcPts val="0"/>
              </a:spcBef>
              <a:spcAft>
                <a:spcPts val="0"/>
              </a:spcAft>
              <a:buSzPts val="1400"/>
              <a:buNone/>
              <a:defRPr b="0" i="0" sz="4400" u="none" cap="none" strike="noStrike">
                <a:solidFill>
                  <a:srgbClr val="000000"/>
                </a:solidFill>
                <a:latin typeface="Times New Roman"/>
                <a:ea typeface="Times New Roman"/>
                <a:cs typeface="Times New Roman"/>
                <a:sym typeface="Times New Roman"/>
              </a:defRPr>
            </a:lvl3pPr>
            <a:lvl4pPr lvl="3" marR="0" rtl="0" algn="ctr">
              <a:spcBef>
                <a:spcPts val="0"/>
              </a:spcBef>
              <a:spcAft>
                <a:spcPts val="0"/>
              </a:spcAft>
              <a:buSzPts val="1400"/>
              <a:buNone/>
              <a:defRPr b="0" i="0" sz="4400" u="none" cap="none" strike="noStrike">
                <a:solidFill>
                  <a:srgbClr val="000000"/>
                </a:solidFill>
                <a:latin typeface="Times New Roman"/>
                <a:ea typeface="Times New Roman"/>
                <a:cs typeface="Times New Roman"/>
                <a:sym typeface="Times New Roman"/>
              </a:defRPr>
            </a:lvl4pPr>
            <a:lvl5pPr lvl="4" marR="0" rtl="0" algn="ctr">
              <a:spcBef>
                <a:spcPts val="0"/>
              </a:spcBef>
              <a:spcAft>
                <a:spcPts val="0"/>
              </a:spcAft>
              <a:buSzPts val="1400"/>
              <a:buNone/>
              <a:defRPr b="0" i="0" sz="4400" u="none" cap="none" strike="noStrike">
                <a:solidFill>
                  <a:srgbClr val="000000"/>
                </a:solidFill>
                <a:latin typeface="Times New Roman"/>
                <a:ea typeface="Times New Roman"/>
                <a:cs typeface="Times New Roman"/>
                <a:sym typeface="Times New Roman"/>
              </a:defRPr>
            </a:lvl5pPr>
            <a:lvl6pPr lvl="5" marR="0" rtl="0" algn="ctr">
              <a:spcBef>
                <a:spcPts val="0"/>
              </a:spcBef>
              <a:spcAft>
                <a:spcPts val="0"/>
              </a:spcAft>
              <a:buSzPts val="1400"/>
              <a:buNone/>
              <a:defRPr b="0" i="0" sz="4400" u="none" cap="none" strike="noStrike">
                <a:solidFill>
                  <a:srgbClr val="000000"/>
                </a:solidFill>
                <a:latin typeface="Times New Roman"/>
                <a:ea typeface="Times New Roman"/>
                <a:cs typeface="Times New Roman"/>
                <a:sym typeface="Times New Roman"/>
              </a:defRPr>
            </a:lvl6pPr>
            <a:lvl7pPr lvl="6" marR="0" rtl="0" algn="ctr">
              <a:spcBef>
                <a:spcPts val="0"/>
              </a:spcBef>
              <a:spcAft>
                <a:spcPts val="0"/>
              </a:spcAft>
              <a:buSzPts val="1400"/>
              <a:buNone/>
              <a:defRPr b="0" i="0" sz="4400" u="none" cap="none" strike="noStrike">
                <a:solidFill>
                  <a:srgbClr val="000000"/>
                </a:solidFill>
                <a:latin typeface="Times New Roman"/>
                <a:ea typeface="Times New Roman"/>
                <a:cs typeface="Times New Roman"/>
                <a:sym typeface="Times New Roman"/>
              </a:defRPr>
            </a:lvl7pPr>
            <a:lvl8pPr lvl="7" marR="0" rtl="0" algn="ctr">
              <a:spcBef>
                <a:spcPts val="0"/>
              </a:spcBef>
              <a:spcAft>
                <a:spcPts val="0"/>
              </a:spcAft>
              <a:buSzPts val="1400"/>
              <a:buNone/>
              <a:defRPr b="0" i="0" sz="4400" u="none" cap="none" strike="noStrike">
                <a:solidFill>
                  <a:srgbClr val="000000"/>
                </a:solidFill>
                <a:latin typeface="Times New Roman"/>
                <a:ea typeface="Times New Roman"/>
                <a:cs typeface="Times New Roman"/>
                <a:sym typeface="Times New Roman"/>
              </a:defRPr>
            </a:lvl8pPr>
            <a:lvl9pPr lvl="8" marR="0" rtl="0" algn="ctr">
              <a:spcBef>
                <a:spcPts val="0"/>
              </a:spcBef>
              <a:spcAft>
                <a:spcPts val="0"/>
              </a:spcAft>
              <a:buSzPts val="1400"/>
              <a:buNone/>
              <a:defRPr b="0" i="0" sz="4400" u="none" cap="none" strike="noStrike">
                <a:solidFill>
                  <a:srgbClr val="000000"/>
                </a:solidFill>
                <a:latin typeface="Times New Roman"/>
                <a:ea typeface="Times New Roman"/>
                <a:cs typeface="Times New Roman"/>
                <a:sym typeface="Times New Roman"/>
              </a:defRPr>
            </a:lvl9pPr>
          </a:lstStyle>
          <a:p/>
        </p:txBody>
      </p:sp>
      <p:sp>
        <p:nvSpPr>
          <p:cNvPr id="197" name="Google Shape;197;p34"/>
          <p:cNvSpPr txBox="1"/>
          <p:nvPr>
            <p:ph idx="1" type="body"/>
          </p:nvPr>
        </p:nvSpPr>
        <p:spPr>
          <a:xfrm>
            <a:off x="685800" y="1981200"/>
            <a:ext cx="7769100" cy="3975000"/>
          </a:xfrm>
          <a:prstGeom prst="rect">
            <a:avLst/>
          </a:prstGeom>
          <a:noFill/>
          <a:ln>
            <a:noFill/>
          </a:ln>
        </p:spPr>
        <p:txBody>
          <a:bodyPr anchorCtr="0" anchor="t" bIns="46800" lIns="90000" spcFirstLastPara="1" rIns="90000" wrap="square" tIns="46800">
            <a:noAutofit/>
          </a:bodyPr>
          <a:lstStyle>
            <a:lvl1pPr indent="-228600" lvl="0" marL="457200" marR="0" rtl="0" algn="l">
              <a:spcBef>
                <a:spcPts val="800"/>
              </a:spcBef>
              <a:spcAft>
                <a:spcPts val="0"/>
              </a:spcAft>
              <a:buSzPts val="1400"/>
              <a:buNone/>
              <a:defRPr b="0" i="0" sz="3200" u="none" cap="none" strike="noStrike">
                <a:solidFill>
                  <a:srgbClr val="000000"/>
                </a:solidFill>
                <a:latin typeface="Times New Roman"/>
                <a:ea typeface="Times New Roman"/>
                <a:cs typeface="Times New Roman"/>
                <a:sym typeface="Times New Roman"/>
              </a:defRPr>
            </a:lvl1pPr>
            <a:lvl2pPr indent="-228600" lvl="1" marL="914400" marR="0" rtl="0" algn="l">
              <a:spcBef>
                <a:spcPts val="700"/>
              </a:spcBef>
              <a:spcAft>
                <a:spcPts val="0"/>
              </a:spcAft>
              <a:buSzPts val="1400"/>
              <a:buNone/>
              <a:defRPr b="0" i="0" sz="2800" u="none" cap="none" strike="noStrike">
                <a:solidFill>
                  <a:srgbClr val="000000"/>
                </a:solidFill>
                <a:latin typeface="Times New Roman"/>
                <a:ea typeface="Times New Roman"/>
                <a:cs typeface="Times New Roman"/>
                <a:sym typeface="Times New Roman"/>
              </a:defRPr>
            </a:lvl2pPr>
            <a:lvl3pPr indent="-228600" lvl="2" marL="1371600" marR="0" rtl="0" algn="l">
              <a:spcBef>
                <a:spcPts val="600"/>
              </a:spcBef>
              <a:spcAft>
                <a:spcPts val="0"/>
              </a:spcAft>
              <a:buSzPts val="1400"/>
              <a:buNone/>
              <a:defRPr b="0" i="0" sz="2400" u="none" cap="none" strike="noStrike">
                <a:solidFill>
                  <a:srgbClr val="000000"/>
                </a:solidFill>
                <a:latin typeface="Times New Roman"/>
                <a:ea typeface="Times New Roman"/>
                <a:cs typeface="Times New Roman"/>
                <a:sym typeface="Times New Roman"/>
              </a:defRPr>
            </a:lvl3pPr>
            <a:lvl4pPr indent="-228600" lvl="3" marL="1828800" marR="0" rtl="0" algn="l">
              <a:spcBef>
                <a:spcPts val="500"/>
              </a:spcBef>
              <a:spcAft>
                <a:spcPts val="0"/>
              </a:spcAft>
              <a:buSzPts val="1400"/>
              <a:buNone/>
              <a:defRPr b="0" i="0" sz="2000" u="none" cap="none" strike="noStrike">
                <a:solidFill>
                  <a:srgbClr val="000000"/>
                </a:solidFill>
                <a:latin typeface="Times New Roman"/>
                <a:ea typeface="Times New Roman"/>
                <a:cs typeface="Times New Roman"/>
                <a:sym typeface="Times New Roman"/>
              </a:defRPr>
            </a:lvl4pPr>
            <a:lvl5pPr indent="-228600" lvl="4" marL="2286000" marR="0" rtl="0" algn="l">
              <a:spcBef>
                <a:spcPts val="500"/>
              </a:spcBef>
              <a:spcAft>
                <a:spcPts val="0"/>
              </a:spcAft>
              <a:buSzPts val="1400"/>
              <a:buNone/>
              <a:defRPr b="0" i="0" sz="2000" u="none" cap="none" strike="noStrike">
                <a:solidFill>
                  <a:srgbClr val="000000"/>
                </a:solidFill>
                <a:latin typeface="Times New Roman"/>
                <a:ea typeface="Times New Roman"/>
                <a:cs typeface="Times New Roman"/>
                <a:sym typeface="Times New Roman"/>
              </a:defRPr>
            </a:lvl5pPr>
            <a:lvl6pPr indent="-228600" lvl="5" marL="2743200" marR="0" rtl="0" algn="l">
              <a:spcBef>
                <a:spcPts val="500"/>
              </a:spcBef>
              <a:spcAft>
                <a:spcPts val="0"/>
              </a:spcAft>
              <a:buSzPts val="1400"/>
              <a:buNone/>
              <a:defRPr b="0" i="0" sz="2000" u="none" cap="none" strike="noStrike">
                <a:solidFill>
                  <a:srgbClr val="000000"/>
                </a:solidFill>
                <a:latin typeface="Times New Roman"/>
                <a:ea typeface="Times New Roman"/>
                <a:cs typeface="Times New Roman"/>
                <a:sym typeface="Times New Roman"/>
              </a:defRPr>
            </a:lvl6pPr>
            <a:lvl7pPr indent="-228600" lvl="6" marL="3200400" marR="0" rtl="0" algn="l">
              <a:spcBef>
                <a:spcPts val="500"/>
              </a:spcBef>
              <a:spcAft>
                <a:spcPts val="0"/>
              </a:spcAft>
              <a:buSzPts val="1400"/>
              <a:buNone/>
              <a:defRPr b="0" i="0" sz="2000" u="none" cap="none" strike="noStrike">
                <a:solidFill>
                  <a:srgbClr val="000000"/>
                </a:solidFill>
                <a:latin typeface="Times New Roman"/>
                <a:ea typeface="Times New Roman"/>
                <a:cs typeface="Times New Roman"/>
                <a:sym typeface="Times New Roman"/>
              </a:defRPr>
            </a:lvl7pPr>
            <a:lvl8pPr indent="-228600" lvl="7" marL="3657600" marR="0" rtl="0" algn="l">
              <a:spcBef>
                <a:spcPts val="500"/>
              </a:spcBef>
              <a:spcAft>
                <a:spcPts val="0"/>
              </a:spcAft>
              <a:buSzPts val="1400"/>
              <a:buNone/>
              <a:defRPr b="0" i="0" sz="2000" u="none" cap="none" strike="noStrike">
                <a:solidFill>
                  <a:srgbClr val="000000"/>
                </a:solidFill>
                <a:latin typeface="Times New Roman"/>
                <a:ea typeface="Times New Roman"/>
                <a:cs typeface="Times New Roman"/>
                <a:sym typeface="Times New Roman"/>
              </a:defRPr>
            </a:lvl8pPr>
            <a:lvl9pPr indent="-228600" lvl="8" marL="4114800" marR="0" rtl="0" algn="l">
              <a:spcBef>
                <a:spcPts val="500"/>
              </a:spcBef>
              <a:spcAft>
                <a:spcPts val="0"/>
              </a:spcAft>
              <a:buSzPts val="1400"/>
              <a:buNone/>
              <a:defRPr b="0" i="0" sz="2000" u="none" cap="none" strike="noStrike">
                <a:solidFill>
                  <a:srgbClr val="000000"/>
                </a:solidFill>
                <a:latin typeface="Times New Roman"/>
                <a:ea typeface="Times New Roman"/>
                <a:cs typeface="Times New Roman"/>
                <a:sym typeface="Times New Roman"/>
              </a:defRPr>
            </a:lvl9pPr>
          </a:lstStyle>
          <a:p/>
        </p:txBody>
      </p:sp>
      <p:sp>
        <p:nvSpPr>
          <p:cNvPr id="198" name="Google Shape;198;p34"/>
          <p:cNvSpPr txBox="1"/>
          <p:nvPr>
            <p:ph idx="12" type="sldNum"/>
          </p:nvPr>
        </p:nvSpPr>
        <p:spPr>
          <a:xfrm>
            <a:off x="8748713" y="6597650"/>
            <a:ext cx="357300" cy="239700"/>
          </a:xfrm>
          <a:prstGeom prst="rect">
            <a:avLst/>
          </a:prstGeom>
          <a:noFill/>
          <a:ln>
            <a:noFill/>
          </a:ln>
        </p:spPr>
        <p:txBody>
          <a:bodyPr anchorCtr="0" anchor="t" bIns="46800" lIns="90000" spcFirstLastPara="1" rIns="90000" wrap="square" tIns="46800">
            <a:noAutofit/>
          </a:bodyPr>
          <a:lstStyle>
            <a:lvl1pPr indent="0" lvl="0" marL="0" marR="0" rtl="0" algn="r">
              <a:spcBef>
                <a:spcPts val="0"/>
              </a:spcBef>
              <a:spcAft>
                <a:spcPts val="0"/>
              </a:spcAft>
              <a:buClr>
                <a:srgbClr val="000000"/>
              </a:buClr>
              <a:buSzPts val="800"/>
              <a:buFont typeface="Arial"/>
              <a:buNone/>
              <a:defRPr b="0" i="0" sz="800" u="none" cap="none" strike="noStrike">
                <a:solidFill>
                  <a:srgbClr val="000000"/>
                </a:solidFill>
                <a:latin typeface="Arial"/>
                <a:ea typeface="Arial"/>
                <a:cs typeface="Arial"/>
                <a:sym typeface="Arial"/>
              </a:defRPr>
            </a:lvl1pPr>
            <a:lvl2pPr indent="0" lvl="1" marL="0" marR="0" rtl="0" algn="r">
              <a:spcBef>
                <a:spcPts val="0"/>
              </a:spcBef>
              <a:spcAft>
                <a:spcPts val="0"/>
              </a:spcAft>
              <a:buClr>
                <a:srgbClr val="000000"/>
              </a:buClr>
              <a:buSzPts val="800"/>
              <a:buFont typeface="Arial"/>
              <a:buNone/>
              <a:defRPr b="0" i="0" sz="800" u="none" cap="none" strike="noStrike">
                <a:solidFill>
                  <a:srgbClr val="000000"/>
                </a:solidFill>
                <a:latin typeface="Arial"/>
                <a:ea typeface="Arial"/>
                <a:cs typeface="Arial"/>
                <a:sym typeface="Arial"/>
              </a:defRPr>
            </a:lvl2pPr>
            <a:lvl3pPr indent="0" lvl="2" marL="0" marR="0" rtl="0" algn="r">
              <a:spcBef>
                <a:spcPts val="0"/>
              </a:spcBef>
              <a:spcAft>
                <a:spcPts val="0"/>
              </a:spcAft>
              <a:buClr>
                <a:srgbClr val="000000"/>
              </a:buClr>
              <a:buSzPts val="800"/>
              <a:buFont typeface="Arial"/>
              <a:buNone/>
              <a:defRPr b="0" i="0" sz="800" u="none" cap="none" strike="noStrike">
                <a:solidFill>
                  <a:srgbClr val="000000"/>
                </a:solidFill>
                <a:latin typeface="Arial"/>
                <a:ea typeface="Arial"/>
                <a:cs typeface="Arial"/>
                <a:sym typeface="Arial"/>
              </a:defRPr>
            </a:lvl3pPr>
            <a:lvl4pPr indent="0" lvl="3" marL="0" marR="0" rtl="0" algn="r">
              <a:spcBef>
                <a:spcPts val="0"/>
              </a:spcBef>
              <a:spcAft>
                <a:spcPts val="0"/>
              </a:spcAft>
              <a:buClr>
                <a:srgbClr val="000000"/>
              </a:buClr>
              <a:buSzPts val="800"/>
              <a:buFont typeface="Arial"/>
              <a:buNone/>
              <a:defRPr b="0" i="0" sz="800" u="none" cap="none" strike="noStrike">
                <a:solidFill>
                  <a:srgbClr val="000000"/>
                </a:solidFill>
                <a:latin typeface="Arial"/>
                <a:ea typeface="Arial"/>
                <a:cs typeface="Arial"/>
                <a:sym typeface="Arial"/>
              </a:defRPr>
            </a:lvl4pPr>
            <a:lvl5pPr indent="0" lvl="4" marL="0" marR="0" rtl="0" algn="r">
              <a:spcBef>
                <a:spcPts val="0"/>
              </a:spcBef>
              <a:spcAft>
                <a:spcPts val="0"/>
              </a:spcAft>
              <a:buClr>
                <a:srgbClr val="000000"/>
              </a:buClr>
              <a:buSzPts val="800"/>
              <a:buFont typeface="Arial"/>
              <a:buNone/>
              <a:defRPr b="0" i="0" sz="800" u="none" cap="none" strike="noStrike">
                <a:solidFill>
                  <a:srgbClr val="000000"/>
                </a:solidFill>
                <a:latin typeface="Arial"/>
                <a:ea typeface="Arial"/>
                <a:cs typeface="Arial"/>
                <a:sym typeface="Arial"/>
              </a:defRPr>
            </a:lvl5pPr>
            <a:lvl6pPr indent="0" lvl="5" marL="0" marR="0" rtl="0" algn="r">
              <a:spcBef>
                <a:spcPts val="0"/>
              </a:spcBef>
              <a:spcAft>
                <a:spcPts val="0"/>
              </a:spcAft>
              <a:buClr>
                <a:srgbClr val="000000"/>
              </a:buClr>
              <a:buSzPts val="800"/>
              <a:buFont typeface="Arial"/>
              <a:buNone/>
              <a:defRPr b="0" i="0" sz="800" u="none" cap="none" strike="noStrike">
                <a:solidFill>
                  <a:srgbClr val="000000"/>
                </a:solidFill>
                <a:latin typeface="Arial"/>
                <a:ea typeface="Arial"/>
                <a:cs typeface="Arial"/>
                <a:sym typeface="Arial"/>
              </a:defRPr>
            </a:lvl6pPr>
            <a:lvl7pPr indent="0" lvl="6" marL="0" marR="0" rtl="0" algn="r">
              <a:spcBef>
                <a:spcPts val="0"/>
              </a:spcBef>
              <a:spcAft>
                <a:spcPts val="0"/>
              </a:spcAft>
              <a:buClr>
                <a:srgbClr val="000000"/>
              </a:buClr>
              <a:buSzPts val="800"/>
              <a:buFont typeface="Arial"/>
              <a:buNone/>
              <a:defRPr b="0" i="0" sz="800" u="none" cap="none" strike="noStrike">
                <a:solidFill>
                  <a:srgbClr val="000000"/>
                </a:solidFill>
                <a:latin typeface="Arial"/>
                <a:ea typeface="Arial"/>
                <a:cs typeface="Arial"/>
                <a:sym typeface="Arial"/>
              </a:defRPr>
            </a:lvl7pPr>
            <a:lvl8pPr indent="0" lvl="7" marL="0" marR="0" rtl="0" algn="r">
              <a:spcBef>
                <a:spcPts val="0"/>
              </a:spcBef>
              <a:spcAft>
                <a:spcPts val="0"/>
              </a:spcAft>
              <a:buClr>
                <a:srgbClr val="000000"/>
              </a:buClr>
              <a:buSzPts val="800"/>
              <a:buFont typeface="Arial"/>
              <a:buNone/>
              <a:defRPr b="0" i="0" sz="800" u="none" cap="none" strike="noStrike">
                <a:solidFill>
                  <a:srgbClr val="000000"/>
                </a:solidFill>
                <a:latin typeface="Arial"/>
                <a:ea typeface="Arial"/>
                <a:cs typeface="Arial"/>
                <a:sym typeface="Arial"/>
              </a:defRPr>
            </a:lvl8pPr>
            <a:lvl9pPr indent="0" lvl="8" marL="0" marR="0" rtl="0" algn="r">
              <a:spcBef>
                <a:spcPts val="0"/>
              </a:spcBef>
              <a:spcAft>
                <a:spcPts val="0"/>
              </a:spcAft>
              <a:buClr>
                <a:srgbClr val="000000"/>
              </a:buClr>
              <a:buSzPts val="800"/>
              <a:buFont typeface="Arial"/>
              <a:buNone/>
              <a:defRPr b="0" i="0" sz="800" u="none" cap="none" strike="noStrike">
                <a:solidFill>
                  <a:srgbClr val="000000"/>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1.xml"/><Relationship Id="rId3" Type="http://schemas.openxmlformats.org/officeDocument/2006/relationships/image" Target="../media/image4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0.xml"/><Relationship Id="rId3" Type="http://schemas.openxmlformats.org/officeDocument/2006/relationships/image" Target="../media/image30.png"/><Relationship Id="rId4" Type="http://schemas.openxmlformats.org/officeDocument/2006/relationships/image" Target="../media/image29.jpg"/><Relationship Id="rId5" Type="http://schemas.openxmlformats.org/officeDocument/2006/relationships/image" Target="../media/image28.png"/><Relationship Id="rId6" Type="http://schemas.openxmlformats.org/officeDocument/2006/relationships/image" Target="../media/image3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1.xml"/><Relationship Id="rId3" Type="http://schemas.openxmlformats.org/officeDocument/2006/relationships/image" Target="../media/image36.png"/><Relationship Id="rId4" Type="http://schemas.openxmlformats.org/officeDocument/2006/relationships/image" Target="../media/image57.png"/><Relationship Id="rId5" Type="http://schemas.openxmlformats.org/officeDocument/2006/relationships/image" Target="../media/image5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2.xml"/><Relationship Id="rId3" Type="http://schemas.openxmlformats.org/officeDocument/2006/relationships/image" Target="../media/image5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3.xml"/><Relationship Id="rId3" Type="http://schemas.openxmlformats.org/officeDocument/2006/relationships/image" Target="../media/image7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4.xml"/><Relationship Id="rId3" Type="http://schemas.openxmlformats.org/officeDocument/2006/relationships/image" Target="../media/image70.png"/><Relationship Id="rId4" Type="http://schemas.openxmlformats.org/officeDocument/2006/relationships/image" Target="../media/image7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5.xml"/><Relationship Id="rId3" Type="http://schemas.openxmlformats.org/officeDocument/2006/relationships/image" Target="../media/image67.png"/><Relationship Id="rId4" Type="http://schemas.openxmlformats.org/officeDocument/2006/relationships/image" Target="../media/image6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6.xml"/><Relationship Id="rId3" Type="http://schemas.openxmlformats.org/officeDocument/2006/relationships/image" Target="../media/image71.png"/><Relationship Id="rId4" Type="http://schemas.openxmlformats.org/officeDocument/2006/relationships/hyperlink" Target="https://doi.org/10.5281/zenodo.3358598"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7.xml"/><Relationship Id="rId3" Type="http://schemas.openxmlformats.org/officeDocument/2006/relationships/image" Target="../media/image35.png"/><Relationship Id="rId4" Type="http://schemas.openxmlformats.org/officeDocument/2006/relationships/hyperlink" Target="https://b2drop.eudat.eu/s/XGqcNTf4Rt3mrWA"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3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45.png"/><Relationship Id="rId4" Type="http://schemas.openxmlformats.org/officeDocument/2006/relationships/image" Target="../media/image38.jpg"/><Relationship Id="rId5" Type="http://schemas.openxmlformats.org/officeDocument/2006/relationships/image" Target="../media/image39.png"/><Relationship Id="rId6" Type="http://schemas.openxmlformats.org/officeDocument/2006/relationships/image" Target="../media/image40.png"/><Relationship Id="rId7" Type="http://schemas.openxmlformats.org/officeDocument/2006/relationships/image" Target="../media/image4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xml"/><Relationship Id="rId3" Type="http://schemas.openxmlformats.org/officeDocument/2006/relationships/image" Target="../media/image41.jpg"/><Relationship Id="rId4" Type="http://schemas.openxmlformats.org/officeDocument/2006/relationships/image" Target="../media/image22.png"/><Relationship Id="rId5" Type="http://schemas.openxmlformats.org/officeDocument/2006/relationships/image" Target="../media/image69.png"/><Relationship Id="rId6" Type="http://schemas.openxmlformats.org/officeDocument/2006/relationships/image" Target="../media/image2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64.gif"/><Relationship Id="rId4" Type="http://schemas.openxmlformats.org/officeDocument/2006/relationships/image" Target="../media/image48.gif"/><Relationship Id="rId5" Type="http://schemas.openxmlformats.org/officeDocument/2006/relationships/image" Target="../media/image47.gif"/><Relationship Id="rId6" Type="http://schemas.openxmlformats.org/officeDocument/2006/relationships/hyperlink" Target="https://www.wetterzentrale.de/"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43.png"/><Relationship Id="rId4" Type="http://schemas.openxmlformats.org/officeDocument/2006/relationships/image" Target="../media/image4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49.png"/><Relationship Id="rId4" Type="http://schemas.openxmlformats.org/officeDocument/2006/relationships/image" Target="../media/image78.png"/><Relationship Id="rId5" Type="http://schemas.openxmlformats.org/officeDocument/2006/relationships/image" Target="../media/image7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49.png"/><Relationship Id="rId4" Type="http://schemas.openxmlformats.org/officeDocument/2006/relationships/image" Target="../media/image76.png"/><Relationship Id="rId5" Type="http://schemas.openxmlformats.org/officeDocument/2006/relationships/image" Target="../media/image7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51.png"/><Relationship Id="rId4" Type="http://schemas.openxmlformats.org/officeDocument/2006/relationships/image" Target="../media/image54.png"/><Relationship Id="rId9" Type="http://schemas.openxmlformats.org/officeDocument/2006/relationships/image" Target="../media/image55.png"/><Relationship Id="rId5" Type="http://schemas.openxmlformats.org/officeDocument/2006/relationships/image" Target="../media/image53.png"/><Relationship Id="rId6" Type="http://schemas.openxmlformats.org/officeDocument/2006/relationships/image" Target="../media/image50.png"/><Relationship Id="rId7" Type="http://schemas.openxmlformats.org/officeDocument/2006/relationships/hyperlink" Target="https://www.wind-energ-sci.net/2/35/2017/" TargetMode="External"/><Relationship Id="rId8" Type="http://schemas.openxmlformats.org/officeDocument/2006/relationships/hyperlink" Target="https://iopscience.iop.org/article/10.1088/1742-6596/854/1/012037"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75.png"/><Relationship Id="rId4" Type="http://schemas.openxmlformats.org/officeDocument/2006/relationships/image" Target="../media/image56.png"/><Relationship Id="rId5" Type="http://schemas.openxmlformats.org/officeDocument/2006/relationships/image" Target="../media/image60.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7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4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61.png"/><Relationship Id="rId4" Type="http://schemas.openxmlformats.org/officeDocument/2006/relationships/image" Target="../media/image66.png"/><Relationship Id="rId5" Type="http://schemas.openxmlformats.org/officeDocument/2006/relationships/image" Target="../media/image63.png"/><Relationship Id="rId6" Type="http://schemas.openxmlformats.org/officeDocument/2006/relationships/image" Target="../media/image62.png"/><Relationship Id="rId7" Type="http://schemas.openxmlformats.org/officeDocument/2006/relationships/hyperlink" Target="https://tracasa.es/" TargetMode="External"/><Relationship Id="rId8" Type="http://schemas.openxmlformats.org/officeDocument/2006/relationships/hyperlink" Target="https://data.dtu.dk/articles/ALEX17_high-resolution_digital_information_of_topography_surface_and_aerodynamic_roughness_of_the_experimental_domain/8143775"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xml"/><Relationship Id="rId3" Type="http://schemas.openxmlformats.org/officeDocument/2006/relationships/image" Target="../media/image2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hyperlink" Target="http://www.tuuliatlas.fi/modelling/mallinnus_3.html" TargetMode="External"/><Relationship Id="rId4" Type="http://schemas.openxmlformats.org/officeDocument/2006/relationships/hyperlink" Target="http://www.tuuliatlas.fi/modelling/mallinnus_3.html" TargetMode="External"/><Relationship Id="rId5" Type="http://schemas.openxmlformats.org/officeDocument/2006/relationships/image" Target="../media/image5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hyperlink" Target="https://b2drop.eudat.eu/s/DBF7HmBGLo5xGc7"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 Id="rId3" Type="http://schemas.openxmlformats.org/officeDocument/2006/relationships/image" Target="../media/image6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34.png"/><Relationship Id="rId4" Type="http://schemas.openxmlformats.org/officeDocument/2006/relationships/image" Target="../media/image4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xml"/><Relationship Id="rId3" Type="http://schemas.openxmlformats.org/officeDocument/2006/relationships/image" Target="../media/image24.png"/><Relationship Id="rId4" Type="http://schemas.openxmlformats.org/officeDocument/2006/relationships/image" Target="../media/image32.png"/><Relationship Id="rId5" Type="http://schemas.openxmlformats.org/officeDocument/2006/relationships/image" Target="../media/image37.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7.xml"/><Relationship Id="rId3" Type="http://schemas.openxmlformats.org/officeDocument/2006/relationships/hyperlink" Target="http://doi.org/10.11583/DTU.7931444" TargetMode="External"/><Relationship Id="rId4" Type="http://schemas.openxmlformats.org/officeDocument/2006/relationships/hyperlink" Target="https://doi.org/10.11583/DTU.c.4508597" TargetMode="External"/><Relationship Id="rId5" Type="http://schemas.openxmlformats.org/officeDocument/2006/relationships/image" Target="../media/image25.png"/><Relationship Id="rId6" Type="http://schemas.openxmlformats.org/officeDocument/2006/relationships/hyperlink" Target="http://doi.org/10.11583/DTU.7931444" TargetMode="External"/><Relationship Id="rId7" Type="http://schemas.openxmlformats.org/officeDocument/2006/relationships/hyperlink" Target="https://doi.org/10.5281/zenodo.3187482"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8.xml"/><Relationship Id="rId3" Type="http://schemas.openxmlformats.org/officeDocument/2006/relationships/image" Target="../media/image27.png"/><Relationship Id="rId4" Type="http://schemas.openxmlformats.org/officeDocument/2006/relationships/image" Target="../media/image3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9.xml"/><Relationship Id="rId3"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2" name="Shape 252"/>
        <p:cNvGrpSpPr/>
        <p:nvPr/>
      </p:nvGrpSpPr>
      <p:grpSpPr>
        <a:xfrm>
          <a:off x="0" y="0"/>
          <a:ext cx="0" cy="0"/>
          <a:chOff x="0" y="0"/>
          <a:chExt cx="0" cy="0"/>
        </a:xfrm>
      </p:grpSpPr>
      <p:sp>
        <p:nvSpPr>
          <p:cNvPr id="253" name="Google Shape;253;p46"/>
          <p:cNvSpPr/>
          <p:nvPr/>
        </p:nvSpPr>
        <p:spPr>
          <a:xfrm>
            <a:off x="250825" y="3121816"/>
            <a:ext cx="8642400" cy="2633700"/>
          </a:xfrm>
          <a:prstGeom prst="rect">
            <a:avLst/>
          </a:prstGeom>
          <a:noFill/>
          <a:ln>
            <a:noFill/>
          </a:ln>
        </p:spPr>
        <p:txBody>
          <a:bodyPr anchorCtr="0" anchor="ctr" bIns="46800" lIns="90000" spcFirstLastPara="1" rIns="90000" wrap="square" tIns="46800">
            <a:noAutofit/>
          </a:bodyPr>
          <a:lstStyle/>
          <a:p>
            <a:pPr indent="0" lvl="0" marL="0" marR="0" rtl="0" algn="ctr">
              <a:spcBef>
                <a:spcPts val="0"/>
              </a:spcBef>
              <a:spcAft>
                <a:spcPts val="0"/>
              </a:spcAft>
              <a:buNone/>
            </a:pPr>
            <a:r>
              <a:rPr b="1" lang="en-US" sz="2400">
                <a:latin typeface="Times New Roman"/>
                <a:ea typeface="Times New Roman"/>
                <a:cs typeface="Times New Roman"/>
                <a:sym typeface="Times New Roman"/>
              </a:rPr>
              <a:t>IEA-Wind Task 31: </a:t>
            </a:r>
            <a:r>
              <a:rPr b="1" i="0" lang="en-US" sz="2400" u="none" cap="none" strike="noStrike">
                <a:solidFill>
                  <a:srgbClr val="000000"/>
                </a:solidFill>
                <a:latin typeface="Times New Roman"/>
                <a:ea typeface="Times New Roman"/>
                <a:cs typeface="Times New Roman"/>
                <a:sym typeface="Times New Roman"/>
              </a:rPr>
              <a:t>A</a:t>
            </a:r>
            <a:r>
              <a:rPr b="1" lang="en-US" sz="2400">
                <a:latin typeface="Times New Roman"/>
                <a:ea typeface="Times New Roman"/>
                <a:cs typeface="Times New Roman"/>
                <a:sym typeface="Times New Roman"/>
              </a:rPr>
              <a:t>LEX17 Diurnal Cycles</a:t>
            </a:r>
            <a:r>
              <a:rPr b="1" i="0" lang="en-US" sz="2400" u="none" cap="none" strike="noStrike">
                <a:solidFill>
                  <a:srgbClr val="000000"/>
                </a:solidFill>
                <a:latin typeface="Times New Roman"/>
                <a:ea typeface="Times New Roman"/>
                <a:cs typeface="Times New Roman"/>
                <a:sym typeface="Times New Roman"/>
              </a:rPr>
              <a:t> Benchmark</a:t>
            </a:r>
            <a:endParaRPr b="0" i="0" sz="2400" u="none" cap="none" strike="noStrike">
              <a:solidFill>
                <a:srgbClr val="000000"/>
              </a:solidFill>
              <a:latin typeface="Times New Roman"/>
              <a:ea typeface="Times New Roman"/>
              <a:cs typeface="Times New Roman"/>
              <a:sym typeface="Times New Roman"/>
            </a:endParaRPr>
          </a:p>
          <a:p>
            <a:pPr indent="0" lvl="0" marL="0" marR="0" rtl="0" algn="ctr">
              <a:spcBef>
                <a:spcPts val="0"/>
              </a:spcBef>
              <a:spcAft>
                <a:spcPts val="0"/>
              </a:spcAft>
              <a:buNone/>
            </a:pPr>
            <a:r>
              <a:rPr lang="en-US" sz="2000"/>
              <a:t>Kick-Off Webinar</a:t>
            </a:r>
            <a:endParaRPr b="0" i="0" sz="2000" u="none" cap="none" strike="noStrike">
              <a:solidFill>
                <a:srgbClr val="000000"/>
              </a:solidFill>
              <a:latin typeface="Arial"/>
              <a:ea typeface="Arial"/>
              <a:cs typeface="Arial"/>
              <a:sym typeface="Arial"/>
            </a:endParaRPr>
          </a:p>
          <a:p>
            <a:pPr indent="0" lvl="0" marL="0" marR="0" rtl="0" algn="ctr">
              <a:spcBef>
                <a:spcPts val="600"/>
              </a:spcBef>
              <a:spcAft>
                <a:spcPts val="0"/>
              </a:spcAft>
              <a:buNone/>
            </a:pPr>
            <a:r>
              <a:t/>
            </a:r>
            <a:endParaRPr b="0" i="0" sz="2000" u="none" cap="none" strike="noStrike">
              <a:solidFill>
                <a:srgbClr val="000000"/>
              </a:solidFill>
              <a:latin typeface="Arial"/>
              <a:ea typeface="Arial"/>
              <a:cs typeface="Arial"/>
              <a:sym typeface="Arial"/>
            </a:endParaRPr>
          </a:p>
          <a:p>
            <a:pPr indent="0" lvl="0" marL="0" marR="0" rtl="0" algn="ctr">
              <a:spcBef>
                <a:spcPts val="600"/>
              </a:spcBef>
              <a:spcAft>
                <a:spcPts val="0"/>
              </a:spcAft>
              <a:buNone/>
            </a:pPr>
            <a:r>
              <a:rPr b="0" i="0" lang="en-US" sz="2000" u="none" cap="none" strike="noStrike">
                <a:solidFill>
                  <a:srgbClr val="000000"/>
                </a:solidFill>
                <a:latin typeface="Arial"/>
                <a:ea typeface="Arial"/>
                <a:cs typeface="Arial"/>
                <a:sym typeface="Arial"/>
              </a:rPr>
              <a:t>Javier Sanz Rodrigo (CE</a:t>
            </a:r>
            <a:r>
              <a:rPr lang="en-US" sz="2000"/>
              <a:t>NER)</a:t>
            </a:r>
            <a:r>
              <a:rPr b="0" i="0" lang="en-US" sz="2000" u="none" cap="none" strike="noStrike">
                <a:solidFill>
                  <a:srgbClr val="000000"/>
                </a:solidFill>
                <a:latin typeface="Arial"/>
                <a:ea typeface="Arial"/>
                <a:cs typeface="Arial"/>
                <a:sym typeface="Arial"/>
              </a:rPr>
              <a:t> </a:t>
            </a:r>
            <a:endParaRPr/>
          </a:p>
          <a:p>
            <a:pPr indent="0" lvl="0" marL="0" marR="0" rtl="0" algn="ctr">
              <a:spcBef>
                <a:spcPts val="600"/>
              </a:spcBef>
              <a:spcAft>
                <a:spcPts val="0"/>
              </a:spcAft>
              <a:buNone/>
            </a:pPr>
            <a:r>
              <a:rPr b="0" i="0" lang="en-US" sz="2000" u="none" cap="none" strike="noStrike">
                <a:solidFill>
                  <a:srgbClr val="000000"/>
                </a:solidFill>
                <a:latin typeface="Arial"/>
                <a:ea typeface="Arial"/>
                <a:cs typeface="Arial"/>
                <a:sym typeface="Arial"/>
              </a:rPr>
              <a:t>Pedro A. Santos (DTU), </a:t>
            </a:r>
            <a:r>
              <a:rPr lang="en-US" sz="2000"/>
              <a:t>Roberto Chávez Arroyo</a:t>
            </a:r>
            <a:r>
              <a:rPr b="0" i="0" lang="en-US" sz="2000" u="none" cap="none" strike="noStrike">
                <a:solidFill>
                  <a:srgbClr val="000000"/>
                </a:solidFill>
                <a:latin typeface="Arial"/>
                <a:ea typeface="Arial"/>
                <a:cs typeface="Arial"/>
                <a:sym typeface="Arial"/>
              </a:rPr>
              <a:t> (</a:t>
            </a:r>
            <a:r>
              <a:rPr lang="en-US" sz="2000"/>
              <a:t>CENER</a:t>
            </a:r>
            <a:r>
              <a:rPr b="0" i="0" lang="en-US" sz="2000" u="none" cap="none" strike="noStrike">
                <a:solidFill>
                  <a:srgbClr val="000000"/>
                </a:solidFill>
                <a:latin typeface="Arial"/>
                <a:ea typeface="Arial"/>
                <a:cs typeface="Arial"/>
                <a:sym typeface="Arial"/>
              </a:rPr>
              <a:t>)</a:t>
            </a:r>
            <a:endParaRPr b="0" i="0" sz="2000" u="none" cap="none" strike="noStrike">
              <a:solidFill>
                <a:srgbClr val="000000"/>
              </a:solidFill>
              <a:latin typeface="Arial"/>
              <a:ea typeface="Arial"/>
              <a:cs typeface="Arial"/>
              <a:sym typeface="Arial"/>
            </a:endParaRPr>
          </a:p>
          <a:p>
            <a:pPr indent="0" lvl="0" marL="0" marR="0" rtl="0" algn="ctr">
              <a:spcBef>
                <a:spcPts val="600"/>
              </a:spcBef>
              <a:spcAft>
                <a:spcPts val="0"/>
              </a:spcAft>
              <a:buNone/>
            </a:pPr>
            <a:r>
              <a:rPr lang="en-US" sz="1800"/>
              <a:t>4</a:t>
            </a:r>
            <a:r>
              <a:rPr b="0" i="0" lang="en-US" sz="1800" u="none" cap="none" strike="noStrike">
                <a:solidFill>
                  <a:srgbClr val="000000"/>
                </a:solidFill>
                <a:latin typeface="Arial"/>
                <a:ea typeface="Arial"/>
                <a:cs typeface="Arial"/>
                <a:sym typeface="Arial"/>
              </a:rPr>
              <a:t> </a:t>
            </a:r>
            <a:r>
              <a:rPr lang="en-US" sz="1800"/>
              <a:t>Novem</a:t>
            </a:r>
            <a:r>
              <a:rPr b="0" i="0" lang="en-US" sz="1800" u="none" cap="none" strike="noStrike">
                <a:solidFill>
                  <a:srgbClr val="000000"/>
                </a:solidFill>
                <a:latin typeface="Arial"/>
                <a:ea typeface="Arial"/>
                <a:cs typeface="Arial"/>
                <a:sym typeface="Arial"/>
              </a:rPr>
              <a:t>ber 2019</a:t>
            </a:r>
            <a:endParaRPr b="0" i="0" sz="1800" u="none" cap="none" strike="noStrike">
              <a:solidFill>
                <a:srgbClr val="000000"/>
              </a:solidFill>
              <a:latin typeface="Arial"/>
              <a:ea typeface="Arial"/>
              <a:cs typeface="Arial"/>
              <a:sym typeface="Arial"/>
            </a:endParaRPr>
          </a:p>
          <a:p>
            <a:pPr indent="0" lvl="0" marL="0" marR="0" rtl="0" algn="ctr">
              <a:spcBef>
                <a:spcPts val="600"/>
              </a:spcBef>
              <a:spcAft>
                <a:spcPts val="0"/>
              </a:spcAft>
              <a:buNone/>
            </a:pPr>
            <a:r>
              <a:t/>
            </a:r>
            <a:endParaRPr b="0" i="0" sz="1800" u="none" cap="none" strike="noStrike">
              <a:solidFill>
                <a:srgbClr val="000000"/>
              </a:solidFill>
              <a:latin typeface="Arial"/>
              <a:ea typeface="Arial"/>
              <a:cs typeface="Arial"/>
              <a:sym typeface="Arial"/>
            </a:endParaRPr>
          </a:p>
        </p:txBody>
      </p:sp>
      <p:pic>
        <p:nvPicPr>
          <p:cNvPr id="254" name="Google Shape;254;p46"/>
          <p:cNvPicPr preferRelativeResize="0"/>
          <p:nvPr/>
        </p:nvPicPr>
        <p:blipFill>
          <a:blip r:embed="rId3">
            <a:alphaModFix/>
          </a:blip>
          <a:stretch>
            <a:fillRect/>
          </a:stretch>
        </p:blipFill>
        <p:spPr>
          <a:xfrm>
            <a:off x="493974" y="6081675"/>
            <a:ext cx="2638300" cy="75127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2" name="Shape 352"/>
        <p:cNvGrpSpPr/>
        <p:nvPr/>
      </p:nvGrpSpPr>
      <p:grpSpPr>
        <a:xfrm>
          <a:off x="0" y="0"/>
          <a:ext cx="0" cy="0"/>
          <a:chOff x="0" y="0"/>
          <a:chExt cx="0" cy="0"/>
        </a:xfrm>
      </p:grpSpPr>
      <p:sp>
        <p:nvSpPr>
          <p:cNvPr id="353" name="Google Shape;353;p55"/>
          <p:cNvSpPr txBox="1"/>
          <p:nvPr>
            <p:ph type="title"/>
          </p:nvPr>
        </p:nvSpPr>
        <p:spPr>
          <a:xfrm>
            <a:off x="827584" y="260648"/>
            <a:ext cx="7057133" cy="972716"/>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None/>
            </a:pPr>
            <a:r>
              <a:rPr lang="en-US"/>
              <a:t>Transect Line</a:t>
            </a:r>
            <a:endParaRPr/>
          </a:p>
        </p:txBody>
      </p:sp>
      <p:sp>
        <p:nvSpPr>
          <p:cNvPr id="354" name="Google Shape;354;p55"/>
          <p:cNvSpPr txBox="1"/>
          <p:nvPr>
            <p:ph idx="1" type="body"/>
          </p:nvPr>
        </p:nvSpPr>
        <p:spPr>
          <a:xfrm>
            <a:off x="239585" y="1994100"/>
            <a:ext cx="7057200" cy="4547100"/>
          </a:xfrm>
          <a:prstGeom prst="rect">
            <a:avLst/>
          </a:prstGeom>
          <a:blipFill rotWithShape="1">
            <a:blip r:embed="rId3">
              <a:alphaModFix/>
            </a:blip>
            <a:stretch>
              <a:fillRect b="0" l="-1617" r="0" t="0"/>
            </a:stretch>
          </a:blipFill>
          <a:ln>
            <a:noFill/>
          </a:ln>
        </p:spPr>
        <p:txBody>
          <a:bodyPr anchorCtr="0" anchor="t" bIns="0" lIns="0" spcFirstLastPara="1" rIns="0" wrap="square" tIns="0">
            <a:noAutofit/>
          </a:bodyPr>
          <a:lstStyle/>
          <a:p>
            <a:pPr indent="0" lvl="0" marL="198000" rtl="0" algn="l">
              <a:spcBef>
                <a:spcPts val="0"/>
              </a:spcBef>
              <a:spcAft>
                <a:spcPts val="0"/>
              </a:spcAft>
              <a:buNone/>
            </a:pPr>
            <a:r>
              <a:rPr lang="en-US"/>
              <a:t> </a:t>
            </a:r>
            <a:endParaRPr/>
          </a:p>
        </p:txBody>
      </p:sp>
      <p:sp>
        <p:nvSpPr>
          <p:cNvPr id="355" name="Google Shape;355;p55"/>
          <p:cNvSpPr txBox="1"/>
          <p:nvPr>
            <p:ph idx="12" type="sldNum"/>
          </p:nvPr>
        </p:nvSpPr>
        <p:spPr>
          <a:xfrm>
            <a:off x="8630961" y="6541200"/>
            <a:ext cx="324492" cy="3168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fld id="{00000000-1234-1234-1234-123412341234}" type="slidenum">
              <a:rPr lang="en-US"/>
              <a:t>‹#›</a:t>
            </a:fld>
            <a:endParaRPr/>
          </a:p>
        </p:txBody>
      </p:sp>
      <p:grpSp>
        <p:nvGrpSpPr>
          <p:cNvPr id="356" name="Google Shape;356;p55"/>
          <p:cNvGrpSpPr/>
          <p:nvPr/>
        </p:nvGrpSpPr>
        <p:grpSpPr>
          <a:xfrm>
            <a:off x="3303333" y="268612"/>
            <a:ext cx="5652120" cy="2288328"/>
            <a:chOff x="3935760" y="3071236"/>
            <a:chExt cx="8199040" cy="3416267"/>
          </a:xfrm>
        </p:grpSpPr>
        <p:pic>
          <p:nvPicPr>
            <p:cNvPr id="357" name="Google Shape;357;p55"/>
            <p:cNvPicPr preferRelativeResize="0"/>
            <p:nvPr/>
          </p:nvPicPr>
          <p:blipFill rotWithShape="1">
            <a:blip r:embed="rId4">
              <a:alphaModFix/>
            </a:blip>
            <a:srcRect b="0" l="0" r="0" t="0"/>
            <a:stretch/>
          </p:blipFill>
          <p:spPr>
            <a:xfrm>
              <a:off x="3935760" y="3071236"/>
              <a:ext cx="8199040" cy="3416267"/>
            </a:xfrm>
            <a:prstGeom prst="rect">
              <a:avLst/>
            </a:prstGeom>
            <a:noFill/>
            <a:ln>
              <a:noFill/>
            </a:ln>
          </p:spPr>
        </p:pic>
        <p:cxnSp>
          <p:nvCxnSpPr>
            <p:cNvPr id="358" name="Google Shape;358;p55"/>
            <p:cNvCxnSpPr/>
            <p:nvPr/>
          </p:nvCxnSpPr>
          <p:spPr>
            <a:xfrm flipH="1" rot="10800000">
              <a:off x="5663952" y="4934805"/>
              <a:ext cx="1656184" cy="222388"/>
            </a:xfrm>
            <a:prstGeom prst="straightConnector1">
              <a:avLst/>
            </a:prstGeom>
            <a:solidFill>
              <a:schemeClr val="accent1"/>
            </a:solidFill>
            <a:ln cap="flat" cmpd="sng" w="57150">
              <a:solidFill>
                <a:srgbClr val="FFFF00"/>
              </a:solidFill>
              <a:prstDash val="dash"/>
              <a:miter lim="800000"/>
              <a:headEnd len="sm" w="sm" type="none"/>
              <a:tailEnd len="sm" w="sm" type="none"/>
            </a:ln>
          </p:spPr>
        </p:cxnSp>
        <p:sp>
          <p:nvSpPr>
            <p:cNvPr id="359" name="Google Shape;359;p55"/>
            <p:cNvSpPr txBox="1"/>
            <p:nvPr/>
          </p:nvSpPr>
          <p:spPr>
            <a:xfrm>
              <a:off x="5375920" y="4847602"/>
              <a:ext cx="914400" cy="307777"/>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lang="en-US" sz="2000">
                  <a:solidFill>
                    <a:srgbClr val="FFFF00"/>
                  </a:solidFill>
                  <a:latin typeface="Arial"/>
                  <a:ea typeface="Arial"/>
                  <a:cs typeface="Arial"/>
                  <a:sym typeface="Arial"/>
                </a:rPr>
                <a:t>A</a:t>
              </a:r>
              <a:endParaRPr/>
            </a:p>
          </p:txBody>
        </p:sp>
        <p:sp>
          <p:nvSpPr>
            <p:cNvPr id="360" name="Google Shape;360;p55"/>
            <p:cNvSpPr txBox="1"/>
            <p:nvPr/>
          </p:nvSpPr>
          <p:spPr>
            <a:xfrm>
              <a:off x="7320136" y="4581128"/>
              <a:ext cx="914400" cy="307777"/>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lang="en-US" sz="2000">
                  <a:solidFill>
                    <a:srgbClr val="FFFF00"/>
                  </a:solidFill>
                  <a:latin typeface="Arial"/>
                  <a:ea typeface="Arial"/>
                  <a:cs typeface="Arial"/>
                  <a:sym typeface="Arial"/>
                </a:rPr>
                <a:t>A’</a:t>
              </a:r>
              <a:endParaRPr/>
            </a:p>
          </p:txBody>
        </p:sp>
      </p:grpSp>
      <p:pic>
        <p:nvPicPr>
          <p:cNvPr id="361" name="Google Shape;361;p55"/>
          <p:cNvPicPr preferRelativeResize="0"/>
          <p:nvPr/>
        </p:nvPicPr>
        <p:blipFill>
          <a:blip r:embed="rId5">
            <a:alphaModFix/>
          </a:blip>
          <a:stretch>
            <a:fillRect/>
          </a:stretch>
        </p:blipFill>
        <p:spPr>
          <a:xfrm>
            <a:off x="3371275" y="3101054"/>
            <a:ext cx="5695625" cy="2104225"/>
          </a:xfrm>
          <a:prstGeom prst="rect">
            <a:avLst/>
          </a:prstGeom>
          <a:noFill/>
          <a:ln>
            <a:noFill/>
          </a:ln>
        </p:spPr>
      </p:pic>
      <p:pic>
        <p:nvPicPr>
          <p:cNvPr id="362" name="Google Shape;362;p55"/>
          <p:cNvPicPr preferRelativeResize="0"/>
          <p:nvPr/>
        </p:nvPicPr>
        <p:blipFill>
          <a:blip r:embed="rId6">
            <a:alphaModFix/>
          </a:blip>
          <a:stretch>
            <a:fillRect/>
          </a:stretch>
        </p:blipFill>
        <p:spPr>
          <a:xfrm>
            <a:off x="218925" y="4998850"/>
            <a:ext cx="3366025" cy="13464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6" name="Shape 366"/>
        <p:cNvGrpSpPr/>
        <p:nvPr/>
      </p:nvGrpSpPr>
      <p:grpSpPr>
        <a:xfrm>
          <a:off x="0" y="0"/>
          <a:ext cx="0" cy="0"/>
          <a:chOff x="0" y="0"/>
          <a:chExt cx="0" cy="0"/>
        </a:xfrm>
      </p:grpSpPr>
      <p:sp>
        <p:nvSpPr>
          <p:cNvPr id="367" name="Google Shape;367;p56"/>
          <p:cNvSpPr txBox="1"/>
          <p:nvPr>
            <p:ph type="title"/>
          </p:nvPr>
        </p:nvSpPr>
        <p:spPr>
          <a:xfrm>
            <a:off x="827584" y="260648"/>
            <a:ext cx="7057133" cy="972716"/>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None/>
            </a:pPr>
            <a:r>
              <a:rPr lang="en-US"/>
              <a:t>N-winds Case</a:t>
            </a:r>
            <a:endParaRPr/>
          </a:p>
        </p:txBody>
      </p:sp>
      <p:sp>
        <p:nvSpPr>
          <p:cNvPr id="368" name="Google Shape;368;p56"/>
          <p:cNvSpPr txBox="1"/>
          <p:nvPr>
            <p:ph idx="1" type="body"/>
          </p:nvPr>
        </p:nvSpPr>
        <p:spPr>
          <a:xfrm>
            <a:off x="3779912" y="2924944"/>
            <a:ext cx="7057077" cy="4547003"/>
          </a:xfrm>
          <a:prstGeom prst="rect">
            <a:avLst/>
          </a:prstGeom>
          <a:noFill/>
          <a:ln>
            <a:noFill/>
          </a:ln>
        </p:spPr>
        <p:txBody>
          <a:bodyPr anchorCtr="0" anchor="t" bIns="0" lIns="0" spcFirstLastPara="1" rIns="0" wrap="square" tIns="0">
            <a:noAutofit/>
          </a:bodyPr>
          <a:lstStyle/>
          <a:p>
            <a:pPr indent="-198000" lvl="0" marL="198000" rtl="0" algn="l">
              <a:spcBef>
                <a:spcPts val="0"/>
              </a:spcBef>
              <a:spcAft>
                <a:spcPts val="0"/>
              </a:spcAft>
              <a:buClr>
                <a:schemeClr val="dk1"/>
              </a:buClr>
              <a:buSzPts val="1600"/>
              <a:buFont typeface="Noto Sans Symbols"/>
              <a:buChar char="▪"/>
            </a:pPr>
            <a:r>
              <a:rPr lang="en-US"/>
              <a:t>4 diurnal cycles (96h):</a:t>
            </a:r>
            <a:endParaRPr/>
          </a:p>
          <a:p>
            <a:pPr indent="-198000" lvl="1" marL="414000" rtl="0" algn="l">
              <a:spcBef>
                <a:spcPts val="600"/>
              </a:spcBef>
              <a:spcAft>
                <a:spcPts val="0"/>
              </a:spcAft>
              <a:buClr>
                <a:schemeClr val="dk1"/>
              </a:buClr>
              <a:buSzPts val="1600"/>
              <a:buFont typeface="Noto Sans Symbols"/>
              <a:buChar char="▪"/>
            </a:pPr>
            <a:r>
              <a:rPr lang="en-US"/>
              <a:t> 20180930 00:00 to 20181004 00:00;</a:t>
            </a:r>
            <a:endParaRPr/>
          </a:p>
          <a:p>
            <a:pPr indent="-198000" lvl="0" marL="198000" rtl="0" algn="l">
              <a:spcBef>
                <a:spcPts val="600"/>
              </a:spcBef>
              <a:spcAft>
                <a:spcPts val="0"/>
              </a:spcAft>
              <a:buClr>
                <a:schemeClr val="dk1"/>
              </a:buClr>
              <a:buSzPts val="1600"/>
              <a:buFont typeface="Noto Sans Symbols"/>
              <a:buChar char="▪"/>
            </a:pPr>
            <a:r>
              <a:rPr lang="en-US"/>
              <a:t>Distinct wind regimes between mountain and valley:</a:t>
            </a:r>
            <a:endParaRPr/>
          </a:p>
          <a:p>
            <a:pPr indent="-198000" lvl="1" marL="414000" rtl="0" algn="l">
              <a:spcBef>
                <a:spcPts val="600"/>
              </a:spcBef>
              <a:spcAft>
                <a:spcPts val="0"/>
              </a:spcAft>
              <a:buClr>
                <a:schemeClr val="dk1"/>
              </a:buClr>
              <a:buSzPts val="1600"/>
              <a:buFont typeface="Noto Sans Symbols"/>
              <a:buChar char="▪"/>
            </a:pPr>
            <a:r>
              <a:rPr lang="en-US"/>
              <a:t>NNW valley winds speed-up to N mountain winds</a:t>
            </a:r>
            <a:endParaRPr/>
          </a:p>
          <a:p>
            <a:pPr indent="-198000" lvl="0" marL="198000" rtl="0" algn="l">
              <a:spcBef>
                <a:spcPts val="600"/>
              </a:spcBef>
              <a:spcAft>
                <a:spcPts val="0"/>
              </a:spcAft>
              <a:buClr>
                <a:schemeClr val="dk1"/>
              </a:buClr>
              <a:buSzPts val="1600"/>
              <a:buFont typeface="Noto Sans Symbols"/>
              <a:buChar char="▪"/>
            </a:pPr>
            <a:r>
              <a:rPr lang="en-US"/>
              <a:t>Proposed validation data:</a:t>
            </a:r>
            <a:endParaRPr/>
          </a:p>
          <a:p>
            <a:pPr indent="-342900" lvl="0" marL="342900" rtl="0" algn="l">
              <a:spcBef>
                <a:spcPts val="600"/>
              </a:spcBef>
              <a:spcAft>
                <a:spcPts val="0"/>
              </a:spcAft>
              <a:buClr>
                <a:schemeClr val="dk1"/>
              </a:buClr>
              <a:buSzPts val="1600"/>
              <a:buFont typeface="Arial"/>
              <a:buAutoNum type="arabicPeriod"/>
            </a:pPr>
            <a:r>
              <a:rPr lang="en-US"/>
              <a:t>Vertical profiles @ mast positions (</a:t>
            </a:r>
            <a:r>
              <a:rPr lang="en-US" u="sng">
                <a:solidFill>
                  <a:srgbClr val="008737"/>
                </a:solidFill>
              </a:rPr>
              <a:t>readily available</a:t>
            </a:r>
            <a:r>
              <a:rPr lang="en-US"/>
              <a:t>)</a:t>
            </a:r>
            <a:endParaRPr/>
          </a:p>
          <a:p>
            <a:pPr indent="-342900" lvl="0" marL="342900" rtl="0" algn="l">
              <a:spcBef>
                <a:spcPts val="600"/>
              </a:spcBef>
              <a:spcAft>
                <a:spcPts val="0"/>
              </a:spcAft>
              <a:buClr>
                <a:schemeClr val="dk1"/>
              </a:buClr>
              <a:buSzPts val="1600"/>
              <a:buFont typeface="Arial"/>
              <a:buAutoNum type="arabicPeriod"/>
            </a:pPr>
            <a:r>
              <a:rPr lang="en-US"/>
              <a:t>Wind vector (125m a.g.l.) @ 10km Z-transect</a:t>
            </a:r>
            <a:endParaRPr/>
          </a:p>
          <a:p>
            <a:pPr indent="-342900" lvl="0" marL="342900" rtl="0" algn="l">
              <a:spcBef>
                <a:spcPts val="600"/>
              </a:spcBef>
              <a:spcAft>
                <a:spcPts val="0"/>
              </a:spcAft>
              <a:buClr>
                <a:schemeClr val="dk1"/>
              </a:buClr>
              <a:buSzPts val="1600"/>
              <a:buFont typeface="Arial"/>
              <a:buAutoNum type="arabicPeriod"/>
            </a:pPr>
            <a:r>
              <a:rPr lang="en-US"/>
              <a:t>Vertical plane @ Transect line</a:t>
            </a:r>
            <a:endParaRPr/>
          </a:p>
          <a:p>
            <a:pPr indent="-96400" lvl="0" marL="198000" rtl="0" algn="l">
              <a:spcBef>
                <a:spcPts val="600"/>
              </a:spcBef>
              <a:spcAft>
                <a:spcPts val="0"/>
              </a:spcAft>
              <a:buClr>
                <a:schemeClr val="dk1"/>
              </a:buClr>
              <a:buSzPts val="1600"/>
              <a:buFont typeface="Noto Sans Symbols"/>
              <a:buNone/>
            </a:pPr>
            <a:r>
              <a:t/>
            </a:r>
            <a:endParaRPr/>
          </a:p>
          <a:p>
            <a:pPr indent="-96400" lvl="1" marL="414000" rtl="0" algn="l">
              <a:spcBef>
                <a:spcPts val="600"/>
              </a:spcBef>
              <a:spcAft>
                <a:spcPts val="0"/>
              </a:spcAft>
              <a:buClr>
                <a:schemeClr val="dk1"/>
              </a:buClr>
              <a:buSzPts val="1600"/>
              <a:buFont typeface="Noto Sans Symbols"/>
              <a:buNone/>
            </a:pPr>
            <a:r>
              <a:t/>
            </a:r>
            <a:endParaRPr/>
          </a:p>
          <a:p>
            <a:pPr indent="-96400" lvl="0" marL="198000" rtl="0" algn="l">
              <a:spcBef>
                <a:spcPts val="600"/>
              </a:spcBef>
              <a:spcAft>
                <a:spcPts val="0"/>
              </a:spcAft>
              <a:buClr>
                <a:schemeClr val="dk1"/>
              </a:buClr>
              <a:buSzPts val="1600"/>
              <a:buFont typeface="Noto Sans Symbols"/>
              <a:buNone/>
            </a:pPr>
            <a:r>
              <a:t/>
            </a:r>
            <a:endParaRPr/>
          </a:p>
          <a:p>
            <a:pPr indent="-96400" lvl="0" marL="198000" rtl="0" algn="l">
              <a:spcBef>
                <a:spcPts val="920"/>
              </a:spcBef>
              <a:spcAft>
                <a:spcPts val="0"/>
              </a:spcAft>
              <a:buClr>
                <a:schemeClr val="dk1"/>
              </a:buClr>
              <a:buSzPts val="1600"/>
              <a:buFont typeface="Arial"/>
              <a:buNone/>
            </a:pPr>
            <a:r>
              <a:t/>
            </a:r>
            <a:endParaRPr/>
          </a:p>
        </p:txBody>
      </p:sp>
      <p:sp>
        <p:nvSpPr>
          <p:cNvPr id="369" name="Google Shape;369;p56"/>
          <p:cNvSpPr txBox="1"/>
          <p:nvPr>
            <p:ph idx="12" type="sldNum"/>
          </p:nvPr>
        </p:nvSpPr>
        <p:spPr>
          <a:xfrm>
            <a:off x="8630961" y="6541200"/>
            <a:ext cx="324492" cy="3168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fld id="{00000000-1234-1234-1234-123412341234}" type="slidenum">
              <a:rPr lang="en-US"/>
              <a:t>‹#›</a:t>
            </a:fld>
            <a:endParaRPr/>
          </a:p>
        </p:txBody>
      </p:sp>
      <p:pic>
        <p:nvPicPr>
          <p:cNvPr id="370" name="Google Shape;370;p56"/>
          <p:cNvPicPr preferRelativeResize="0"/>
          <p:nvPr/>
        </p:nvPicPr>
        <p:blipFill rotWithShape="1">
          <a:blip r:embed="rId3">
            <a:alphaModFix/>
          </a:blip>
          <a:srcRect b="0" l="0" r="13498" t="0"/>
          <a:stretch/>
        </p:blipFill>
        <p:spPr>
          <a:xfrm>
            <a:off x="179512" y="2487539"/>
            <a:ext cx="3419872" cy="3387543"/>
          </a:xfrm>
          <a:prstGeom prst="rect">
            <a:avLst/>
          </a:prstGeom>
          <a:noFill/>
          <a:ln>
            <a:noFill/>
          </a:ln>
        </p:spPr>
      </p:pic>
      <p:sp>
        <p:nvSpPr>
          <p:cNvPr id="371" name="Google Shape;371;p56"/>
          <p:cNvSpPr txBox="1"/>
          <p:nvPr/>
        </p:nvSpPr>
        <p:spPr>
          <a:xfrm>
            <a:off x="2181743" y="6070765"/>
            <a:ext cx="4780514" cy="346743"/>
          </a:xfrm>
          <a:prstGeom prst="rect">
            <a:avLst/>
          </a:prstGeom>
          <a:solidFill>
            <a:srgbClr val="008737"/>
          </a:solidFill>
          <a:ln cap="flat" cmpd="sng" w="9525">
            <a:solidFill>
              <a:srgbClr val="19CF7F"/>
            </a:solidFill>
            <a:prstDash val="solid"/>
            <a:round/>
            <a:headEnd len="sm" w="sm" type="none"/>
            <a:tailEnd len="sm" w="sm" type="none"/>
          </a:ln>
          <a:effectLst>
            <a:outerShdw blurRad="40000" rotWithShape="0" dir="5400000" dist="20000">
              <a:srgbClr val="000000">
                <a:alpha val="37647"/>
              </a:srgbClr>
            </a:outerShdw>
          </a:effectLst>
        </p:spPr>
        <p:txBody>
          <a:bodyPr anchorCtr="0" anchor="t" bIns="0" lIns="0" spcFirstLastPara="1" rIns="0" wrap="square" tIns="0">
            <a:noAutofit/>
          </a:bodyPr>
          <a:lstStyle/>
          <a:p>
            <a:pPr indent="0" lvl="0" marL="144000" marR="0" rtl="0" algn="l">
              <a:spcBef>
                <a:spcPts val="0"/>
              </a:spcBef>
              <a:spcAft>
                <a:spcPts val="0"/>
              </a:spcAft>
              <a:buClr>
                <a:schemeClr val="lt1"/>
              </a:buClr>
              <a:buSzPts val="1600"/>
              <a:buFont typeface="Arial"/>
              <a:buNone/>
            </a:pPr>
            <a:r>
              <a:rPr b="1" lang="en-US" sz="1600">
                <a:solidFill>
                  <a:schemeClr val="lt1"/>
                </a:solidFill>
                <a:latin typeface="Arial"/>
                <a:ea typeface="Arial"/>
                <a:cs typeface="Arial"/>
                <a:sym typeface="Arial"/>
              </a:rPr>
              <a:t>30-09-201</a:t>
            </a:r>
            <a:r>
              <a:rPr b="1" lang="en-US" sz="1600">
                <a:solidFill>
                  <a:schemeClr val="lt1"/>
                </a:solidFill>
              </a:rPr>
              <a:t>8</a:t>
            </a:r>
            <a:r>
              <a:rPr b="1" lang="en-US" sz="1600">
                <a:solidFill>
                  <a:schemeClr val="lt1"/>
                </a:solidFill>
                <a:latin typeface="Arial"/>
                <a:ea typeface="Arial"/>
                <a:cs typeface="Arial"/>
                <a:sym typeface="Arial"/>
              </a:rPr>
              <a:t> 00:00 UTC &gt; </a:t>
            </a:r>
            <a:r>
              <a:rPr b="1" lang="en-US" sz="1600">
                <a:solidFill>
                  <a:schemeClr val="lt1"/>
                </a:solidFill>
              </a:rPr>
              <a:t>04</a:t>
            </a:r>
            <a:r>
              <a:rPr b="1" lang="en-US" sz="1600">
                <a:solidFill>
                  <a:schemeClr val="lt1"/>
                </a:solidFill>
                <a:latin typeface="Arial"/>
                <a:ea typeface="Arial"/>
                <a:cs typeface="Arial"/>
                <a:sym typeface="Arial"/>
              </a:rPr>
              <a:t>-10-201</a:t>
            </a:r>
            <a:r>
              <a:rPr b="1" lang="en-US" sz="1600">
                <a:solidFill>
                  <a:schemeClr val="lt1"/>
                </a:solidFill>
              </a:rPr>
              <a:t>8</a:t>
            </a:r>
            <a:r>
              <a:rPr b="1" lang="en-US" sz="1600">
                <a:solidFill>
                  <a:schemeClr val="lt1"/>
                </a:solidFill>
                <a:latin typeface="Arial"/>
                <a:ea typeface="Arial"/>
                <a:cs typeface="Arial"/>
                <a:sym typeface="Arial"/>
              </a:rPr>
              <a:t> </a:t>
            </a:r>
            <a:r>
              <a:rPr b="1" lang="en-US" sz="1600">
                <a:solidFill>
                  <a:schemeClr val="lt1"/>
                </a:solidFill>
              </a:rPr>
              <a:t>00:00</a:t>
            </a:r>
            <a:r>
              <a:rPr b="1" lang="en-US" sz="1600">
                <a:solidFill>
                  <a:schemeClr val="lt1"/>
                </a:solidFill>
                <a:latin typeface="Arial"/>
                <a:ea typeface="Arial"/>
                <a:cs typeface="Arial"/>
                <a:sym typeface="Arial"/>
              </a:rPr>
              <a:t> UTC </a:t>
            </a:r>
            <a:endParaRPr/>
          </a:p>
          <a:p>
            <a:pPr indent="0" lvl="0" marL="144000" marR="0" rtl="0" algn="l">
              <a:spcBef>
                <a:spcPts val="3000"/>
              </a:spcBef>
              <a:spcAft>
                <a:spcPts val="0"/>
              </a:spcAft>
              <a:buClr>
                <a:schemeClr val="dk1"/>
              </a:buClr>
              <a:buSzPts val="1600"/>
              <a:buFont typeface="Arial"/>
              <a:buNone/>
            </a:pPr>
            <a:r>
              <a:t/>
            </a:r>
            <a:endParaRPr b="1" sz="1600">
              <a:solidFill>
                <a:schemeClr val="lt1"/>
              </a:solidFill>
              <a:latin typeface="Arial"/>
              <a:ea typeface="Arial"/>
              <a:cs typeface="Arial"/>
              <a:sym typeface="Arial"/>
            </a:endParaRPr>
          </a:p>
        </p:txBody>
      </p:sp>
      <p:pic>
        <p:nvPicPr>
          <p:cNvPr id="372" name="Google Shape;372;p56"/>
          <p:cNvPicPr preferRelativeResize="0"/>
          <p:nvPr/>
        </p:nvPicPr>
        <p:blipFill rotWithShape="1">
          <a:blip r:embed="rId4">
            <a:alphaModFix/>
          </a:blip>
          <a:srcRect b="16004" l="25987" r="26173" t="3492"/>
          <a:stretch/>
        </p:blipFill>
        <p:spPr>
          <a:xfrm>
            <a:off x="6413197" y="116632"/>
            <a:ext cx="2760887" cy="2529797"/>
          </a:xfrm>
          <a:prstGeom prst="rect">
            <a:avLst/>
          </a:prstGeom>
          <a:noFill/>
          <a:ln>
            <a:noFill/>
          </a:ln>
        </p:spPr>
      </p:pic>
      <p:pic>
        <p:nvPicPr>
          <p:cNvPr id="373" name="Google Shape;373;p56"/>
          <p:cNvPicPr preferRelativeResize="0"/>
          <p:nvPr/>
        </p:nvPicPr>
        <p:blipFill rotWithShape="1">
          <a:blip r:embed="rId5">
            <a:alphaModFix/>
          </a:blip>
          <a:srcRect b="16377" l="26374" r="25784" t="3122"/>
          <a:stretch/>
        </p:blipFill>
        <p:spPr>
          <a:xfrm>
            <a:off x="3631383" y="143119"/>
            <a:ext cx="2760887" cy="2529797"/>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7" name="Shape 377"/>
        <p:cNvGrpSpPr/>
        <p:nvPr/>
      </p:nvGrpSpPr>
      <p:grpSpPr>
        <a:xfrm>
          <a:off x="0" y="0"/>
          <a:ext cx="0" cy="0"/>
          <a:chOff x="0" y="0"/>
          <a:chExt cx="0" cy="0"/>
        </a:xfrm>
      </p:grpSpPr>
      <p:sp>
        <p:nvSpPr>
          <p:cNvPr id="378" name="Google Shape;378;p57"/>
          <p:cNvSpPr txBox="1"/>
          <p:nvPr>
            <p:ph type="title"/>
          </p:nvPr>
        </p:nvSpPr>
        <p:spPr>
          <a:xfrm>
            <a:off x="1331216" y="426127"/>
            <a:ext cx="7057133" cy="972716"/>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None/>
            </a:pPr>
            <a:r>
              <a:rPr lang="en-US"/>
              <a:t>N-winds time series @ MP5 (mountain top)</a:t>
            </a:r>
            <a:endParaRPr/>
          </a:p>
        </p:txBody>
      </p:sp>
      <p:sp>
        <p:nvSpPr>
          <p:cNvPr id="379" name="Google Shape;379;p57"/>
          <p:cNvSpPr txBox="1"/>
          <p:nvPr>
            <p:ph idx="12" type="sldNum"/>
          </p:nvPr>
        </p:nvSpPr>
        <p:spPr>
          <a:xfrm>
            <a:off x="8630961" y="6541200"/>
            <a:ext cx="324492" cy="3168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fld id="{00000000-1234-1234-1234-123412341234}" type="slidenum">
              <a:rPr lang="en-US"/>
              <a:t>‹#›</a:t>
            </a:fld>
            <a:endParaRPr/>
          </a:p>
        </p:txBody>
      </p:sp>
      <p:pic>
        <p:nvPicPr>
          <p:cNvPr id="380" name="Google Shape;380;p57"/>
          <p:cNvPicPr preferRelativeResize="0"/>
          <p:nvPr/>
        </p:nvPicPr>
        <p:blipFill rotWithShape="1">
          <a:blip r:embed="rId3">
            <a:alphaModFix/>
          </a:blip>
          <a:srcRect b="6039" l="8609" r="7284" t="7014"/>
          <a:stretch/>
        </p:blipFill>
        <p:spPr>
          <a:xfrm>
            <a:off x="14902" y="1772816"/>
            <a:ext cx="9129097" cy="476838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4" name="Shape 384"/>
        <p:cNvGrpSpPr/>
        <p:nvPr/>
      </p:nvGrpSpPr>
      <p:grpSpPr>
        <a:xfrm>
          <a:off x="0" y="0"/>
          <a:ext cx="0" cy="0"/>
          <a:chOff x="0" y="0"/>
          <a:chExt cx="0" cy="0"/>
        </a:xfrm>
      </p:grpSpPr>
      <p:sp>
        <p:nvSpPr>
          <p:cNvPr id="385" name="Google Shape;385;p58"/>
          <p:cNvSpPr txBox="1"/>
          <p:nvPr>
            <p:ph type="title"/>
          </p:nvPr>
        </p:nvSpPr>
        <p:spPr>
          <a:xfrm>
            <a:off x="1331216" y="426127"/>
            <a:ext cx="7057133" cy="972716"/>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None/>
            </a:pPr>
            <a:r>
              <a:rPr lang="en-US"/>
              <a:t>N-winds time series @ M7 (valley floor)</a:t>
            </a:r>
            <a:endParaRPr/>
          </a:p>
        </p:txBody>
      </p:sp>
      <p:sp>
        <p:nvSpPr>
          <p:cNvPr id="386" name="Google Shape;386;p58"/>
          <p:cNvSpPr txBox="1"/>
          <p:nvPr>
            <p:ph idx="12" type="sldNum"/>
          </p:nvPr>
        </p:nvSpPr>
        <p:spPr>
          <a:xfrm>
            <a:off x="8630961" y="6541200"/>
            <a:ext cx="324492" cy="3168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fld id="{00000000-1234-1234-1234-123412341234}" type="slidenum">
              <a:rPr lang="en-US"/>
              <a:t>‹#›</a:t>
            </a:fld>
            <a:endParaRPr/>
          </a:p>
        </p:txBody>
      </p:sp>
      <p:pic>
        <p:nvPicPr>
          <p:cNvPr id="387" name="Google Shape;387;p58"/>
          <p:cNvPicPr preferRelativeResize="0"/>
          <p:nvPr/>
        </p:nvPicPr>
        <p:blipFill rotWithShape="1">
          <a:blip r:embed="rId3">
            <a:alphaModFix/>
          </a:blip>
          <a:srcRect b="6737" l="10205" r="6820" t="5757"/>
          <a:stretch/>
        </p:blipFill>
        <p:spPr>
          <a:xfrm>
            <a:off x="150600" y="1423366"/>
            <a:ext cx="8993398" cy="495838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1" name="Shape 391"/>
        <p:cNvGrpSpPr/>
        <p:nvPr/>
      </p:nvGrpSpPr>
      <p:grpSpPr>
        <a:xfrm>
          <a:off x="0" y="0"/>
          <a:ext cx="0" cy="0"/>
          <a:chOff x="0" y="0"/>
          <a:chExt cx="0" cy="0"/>
        </a:xfrm>
      </p:grpSpPr>
      <p:sp>
        <p:nvSpPr>
          <p:cNvPr id="392" name="Google Shape;392;p59"/>
          <p:cNvSpPr txBox="1"/>
          <p:nvPr>
            <p:ph type="title"/>
          </p:nvPr>
        </p:nvSpPr>
        <p:spPr>
          <a:xfrm>
            <a:off x="1331216" y="426127"/>
            <a:ext cx="7057133" cy="972716"/>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None/>
            </a:pPr>
            <a:r>
              <a:rPr lang="en-US"/>
              <a:t>Transect Line: Recirculation Zone</a:t>
            </a:r>
            <a:endParaRPr/>
          </a:p>
        </p:txBody>
      </p:sp>
      <p:sp>
        <p:nvSpPr>
          <p:cNvPr id="393" name="Google Shape;393;p59"/>
          <p:cNvSpPr txBox="1"/>
          <p:nvPr>
            <p:ph idx="12" type="sldNum"/>
          </p:nvPr>
        </p:nvSpPr>
        <p:spPr>
          <a:xfrm>
            <a:off x="8630961" y="6541200"/>
            <a:ext cx="324492" cy="3168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fld id="{00000000-1234-1234-1234-123412341234}" type="slidenum">
              <a:rPr lang="en-US"/>
              <a:t>‹#›</a:t>
            </a:fld>
            <a:endParaRPr/>
          </a:p>
        </p:txBody>
      </p:sp>
      <p:pic>
        <p:nvPicPr>
          <p:cNvPr id="394" name="Google Shape;394;p59"/>
          <p:cNvPicPr preferRelativeResize="0"/>
          <p:nvPr/>
        </p:nvPicPr>
        <p:blipFill rotWithShape="1">
          <a:blip r:embed="rId3">
            <a:alphaModFix/>
          </a:blip>
          <a:srcRect b="40094" l="7241" r="8852" t="26788"/>
          <a:stretch/>
        </p:blipFill>
        <p:spPr>
          <a:xfrm>
            <a:off x="831850" y="1573490"/>
            <a:ext cx="7201499" cy="2125434"/>
          </a:xfrm>
          <a:prstGeom prst="rect">
            <a:avLst/>
          </a:prstGeom>
          <a:noFill/>
          <a:ln>
            <a:noFill/>
          </a:ln>
        </p:spPr>
      </p:pic>
      <p:pic>
        <p:nvPicPr>
          <p:cNvPr id="395" name="Google Shape;395;p59"/>
          <p:cNvPicPr preferRelativeResize="0"/>
          <p:nvPr/>
        </p:nvPicPr>
        <p:blipFill rotWithShape="1">
          <a:blip r:embed="rId4">
            <a:alphaModFix/>
          </a:blip>
          <a:srcRect b="30530" l="7015" r="8152" t="26684"/>
          <a:stretch/>
        </p:blipFill>
        <p:spPr>
          <a:xfrm>
            <a:off x="831850" y="3713657"/>
            <a:ext cx="7277698" cy="2744294"/>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9" name="Shape 399"/>
        <p:cNvGrpSpPr/>
        <p:nvPr/>
      </p:nvGrpSpPr>
      <p:grpSpPr>
        <a:xfrm>
          <a:off x="0" y="0"/>
          <a:ext cx="0" cy="0"/>
          <a:chOff x="0" y="0"/>
          <a:chExt cx="0" cy="0"/>
        </a:xfrm>
      </p:grpSpPr>
      <p:sp>
        <p:nvSpPr>
          <p:cNvPr id="400" name="Google Shape;400;p60"/>
          <p:cNvSpPr txBox="1"/>
          <p:nvPr>
            <p:ph type="title"/>
          </p:nvPr>
        </p:nvSpPr>
        <p:spPr>
          <a:xfrm>
            <a:off x="1331216" y="426127"/>
            <a:ext cx="7057133" cy="972716"/>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None/>
            </a:pPr>
            <a:r>
              <a:rPr lang="en-US"/>
              <a:t>Transect Line: Windward flow blockage</a:t>
            </a:r>
            <a:endParaRPr/>
          </a:p>
        </p:txBody>
      </p:sp>
      <p:sp>
        <p:nvSpPr>
          <p:cNvPr id="401" name="Google Shape;401;p60"/>
          <p:cNvSpPr txBox="1"/>
          <p:nvPr>
            <p:ph idx="12" type="sldNum"/>
          </p:nvPr>
        </p:nvSpPr>
        <p:spPr>
          <a:xfrm>
            <a:off x="8630961" y="6541200"/>
            <a:ext cx="324492" cy="3168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fld id="{00000000-1234-1234-1234-123412341234}" type="slidenum">
              <a:rPr lang="en-US"/>
              <a:t>‹#›</a:t>
            </a:fld>
            <a:endParaRPr/>
          </a:p>
        </p:txBody>
      </p:sp>
      <p:pic>
        <p:nvPicPr>
          <p:cNvPr id="402" name="Google Shape;402;p60"/>
          <p:cNvPicPr preferRelativeResize="0"/>
          <p:nvPr/>
        </p:nvPicPr>
        <p:blipFill rotWithShape="1">
          <a:blip r:embed="rId3">
            <a:alphaModFix/>
          </a:blip>
          <a:srcRect b="40077" l="6818" r="8262" t="26636"/>
          <a:stretch/>
        </p:blipFill>
        <p:spPr>
          <a:xfrm>
            <a:off x="906275" y="1586528"/>
            <a:ext cx="7228298" cy="2118598"/>
          </a:xfrm>
          <a:prstGeom prst="rect">
            <a:avLst/>
          </a:prstGeom>
          <a:noFill/>
          <a:ln>
            <a:noFill/>
          </a:ln>
        </p:spPr>
      </p:pic>
      <p:pic>
        <p:nvPicPr>
          <p:cNvPr id="403" name="Google Shape;403;p60"/>
          <p:cNvPicPr preferRelativeResize="0"/>
          <p:nvPr/>
        </p:nvPicPr>
        <p:blipFill rotWithShape="1">
          <a:blip r:embed="rId4">
            <a:alphaModFix/>
          </a:blip>
          <a:srcRect b="29474" l="7231" r="7986" t="26886"/>
          <a:stretch/>
        </p:blipFill>
        <p:spPr>
          <a:xfrm>
            <a:off x="936175" y="3715441"/>
            <a:ext cx="7228298" cy="278210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7" name="Shape 407"/>
        <p:cNvGrpSpPr/>
        <p:nvPr/>
      </p:nvGrpSpPr>
      <p:grpSpPr>
        <a:xfrm>
          <a:off x="0" y="0"/>
          <a:ext cx="0" cy="0"/>
          <a:chOff x="0" y="0"/>
          <a:chExt cx="0" cy="0"/>
        </a:xfrm>
      </p:grpSpPr>
      <p:sp>
        <p:nvSpPr>
          <p:cNvPr id="408" name="Google Shape;408;p61"/>
          <p:cNvSpPr txBox="1"/>
          <p:nvPr>
            <p:ph type="title"/>
          </p:nvPr>
        </p:nvSpPr>
        <p:spPr>
          <a:xfrm>
            <a:off x="1331216" y="426127"/>
            <a:ext cx="7057133" cy="972716"/>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None/>
            </a:pPr>
            <a:r>
              <a:rPr lang="en-US"/>
              <a:t>Dual-Doppler wind reconstruction</a:t>
            </a:r>
            <a:endParaRPr/>
          </a:p>
        </p:txBody>
      </p:sp>
      <p:sp>
        <p:nvSpPr>
          <p:cNvPr id="409" name="Google Shape;409;p61"/>
          <p:cNvSpPr txBox="1"/>
          <p:nvPr>
            <p:ph idx="12" type="sldNum"/>
          </p:nvPr>
        </p:nvSpPr>
        <p:spPr>
          <a:xfrm>
            <a:off x="8630961" y="6541200"/>
            <a:ext cx="324492" cy="3168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fld id="{00000000-1234-1234-1234-123412341234}" type="slidenum">
              <a:rPr lang="en-US"/>
              <a:t>‹#›</a:t>
            </a:fld>
            <a:endParaRPr/>
          </a:p>
        </p:txBody>
      </p:sp>
      <p:pic>
        <p:nvPicPr>
          <p:cNvPr id="410" name="Google Shape;410;p61"/>
          <p:cNvPicPr preferRelativeResize="0"/>
          <p:nvPr/>
        </p:nvPicPr>
        <p:blipFill>
          <a:blip r:embed="rId3">
            <a:alphaModFix/>
          </a:blip>
          <a:stretch>
            <a:fillRect/>
          </a:stretch>
        </p:blipFill>
        <p:spPr>
          <a:xfrm>
            <a:off x="2393650" y="1933238"/>
            <a:ext cx="4356700" cy="4448524"/>
          </a:xfrm>
          <a:prstGeom prst="rect">
            <a:avLst/>
          </a:prstGeom>
          <a:noFill/>
          <a:ln>
            <a:noFill/>
          </a:ln>
        </p:spPr>
      </p:pic>
      <p:sp>
        <p:nvSpPr>
          <p:cNvPr id="411" name="Google Shape;411;p61"/>
          <p:cNvSpPr txBox="1"/>
          <p:nvPr/>
        </p:nvSpPr>
        <p:spPr>
          <a:xfrm>
            <a:off x="1730788" y="1398850"/>
            <a:ext cx="6258000" cy="811200"/>
          </a:xfrm>
          <a:prstGeom prst="rect">
            <a:avLst/>
          </a:prstGeom>
          <a:noFill/>
          <a:ln>
            <a:noFill/>
          </a:ln>
        </p:spPr>
        <p:txBody>
          <a:bodyPr anchorCtr="0" anchor="t" bIns="91425" lIns="91425" spcFirstLastPara="1" rIns="91425" wrap="square" tIns="91425">
            <a:noAutofit/>
          </a:bodyPr>
          <a:lstStyle/>
          <a:p>
            <a:pPr indent="0" lvl="1" marL="0" rtl="0" algn="l">
              <a:spcBef>
                <a:spcPts val="360"/>
              </a:spcBef>
              <a:spcAft>
                <a:spcPts val="0"/>
              </a:spcAft>
              <a:buNone/>
            </a:pPr>
            <a:r>
              <a:rPr lang="en-US" sz="1800" u="sng">
                <a:solidFill>
                  <a:schemeClr val="dk1"/>
                </a:solidFill>
              </a:rPr>
              <a:t>See the video at: </a:t>
            </a:r>
            <a:r>
              <a:rPr b="1" lang="en-US" sz="1800" u="sng">
                <a:solidFill>
                  <a:schemeClr val="hlink"/>
                </a:solidFill>
                <a:hlinkClick r:id="rId4"/>
              </a:rPr>
              <a:t>https://doi.org/10.5281/zenodo.3358598</a:t>
            </a:r>
            <a:r>
              <a:rPr b="1" lang="en-US" sz="1800">
                <a:solidFill>
                  <a:schemeClr val="dk1"/>
                </a:solidFill>
              </a:rPr>
              <a:t> </a:t>
            </a:r>
            <a:endParaRPr sz="1800" u="sng">
              <a:solidFill>
                <a:schemeClr val="dk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5" name="Shape 415"/>
        <p:cNvGrpSpPr/>
        <p:nvPr/>
      </p:nvGrpSpPr>
      <p:grpSpPr>
        <a:xfrm>
          <a:off x="0" y="0"/>
          <a:ext cx="0" cy="0"/>
          <a:chOff x="0" y="0"/>
          <a:chExt cx="0" cy="0"/>
        </a:xfrm>
      </p:grpSpPr>
      <p:sp>
        <p:nvSpPr>
          <p:cNvPr id="416" name="Google Shape;416;p62"/>
          <p:cNvSpPr txBox="1"/>
          <p:nvPr>
            <p:ph type="title"/>
          </p:nvPr>
        </p:nvSpPr>
        <p:spPr>
          <a:xfrm>
            <a:off x="899592" y="267847"/>
            <a:ext cx="7057133" cy="972716"/>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None/>
            </a:pPr>
            <a:r>
              <a:rPr lang="en-US"/>
              <a:t>Validation Data</a:t>
            </a:r>
            <a:endParaRPr/>
          </a:p>
        </p:txBody>
      </p:sp>
      <p:sp>
        <p:nvSpPr>
          <p:cNvPr id="417" name="Google Shape;417;p62"/>
          <p:cNvSpPr txBox="1"/>
          <p:nvPr>
            <p:ph idx="1" type="body"/>
          </p:nvPr>
        </p:nvSpPr>
        <p:spPr>
          <a:xfrm>
            <a:off x="899592" y="1412776"/>
            <a:ext cx="7057200" cy="4547100"/>
          </a:xfrm>
          <a:prstGeom prst="rect">
            <a:avLst/>
          </a:prstGeom>
          <a:blipFill rotWithShape="1">
            <a:blip r:embed="rId3">
              <a:alphaModFix/>
            </a:blip>
            <a:stretch>
              <a:fillRect b="0" l="-1615" r="0" t="-1113"/>
            </a:stretch>
          </a:blipFill>
          <a:ln>
            <a:noFill/>
          </a:ln>
        </p:spPr>
        <p:txBody>
          <a:bodyPr anchorCtr="0" anchor="t" bIns="0" lIns="0" spcFirstLastPara="1" rIns="0" wrap="square" tIns="0">
            <a:noAutofit/>
          </a:bodyPr>
          <a:lstStyle/>
          <a:p>
            <a:pPr indent="0" lvl="0" marL="0" rtl="0" algn="l">
              <a:spcBef>
                <a:spcPts val="0"/>
              </a:spcBef>
              <a:spcAft>
                <a:spcPts val="0"/>
              </a:spcAft>
              <a:buNone/>
            </a:pPr>
            <a:r>
              <a:rPr lang="en-US"/>
              <a:t> </a:t>
            </a:r>
            <a:endParaRPr/>
          </a:p>
        </p:txBody>
      </p:sp>
      <p:sp>
        <p:nvSpPr>
          <p:cNvPr id="418" name="Google Shape;418;p62"/>
          <p:cNvSpPr txBox="1"/>
          <p:nvPr>
            <p:ph idx="12" type="sldNum"/>
          </p:nvPr>
        </p:nvSpPr>
        <p:spPr>
          <a:xfrm>
            <a:off x="8630961" y="6541200"/>
            <a:ext cx="324492" cy="3168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fld id="{00000000-1234-1234-1234-123412341234}" type="slidenum">
              <a:rPr lang="en-US"/>
              <a:t>‹#›</a:t>
            </a:fld>
            <a:endParaRPr/>
          </a:p>
        </p:txBody>
      </p:sp>
      <p:sp>
        <p:nvSpPr>
          <p:cNvPr id="419" name="Google Shape;419;p62"/>
          <p:cNvSpPr txBox="1"/>
          <p:nvPr/>
        </p:nvSpPr>
        <p:spPr>
          <a:xfrm>
            <a:off x="766069" y="5661248"/>
            <a:ext cx="7324121" cy="748923"/>
          </a:xfrm>
          <a:prstGeom prst="rect">
            <a:avLst/>
          </a:prstGeom>
          <a:noFill/>
          <a:ln cap="flat" cmpd="sng" w="9525">
            <a:solidFill>
              <a:srgbClr val="000000"/>
            </a:solidFill>
            <a:prstDash val="solid"/>
            <a:round/>
            <a:headEnd len="sm" w="sm" type="none"/>
            <a:tailEnd len="sm" w="sm" type="none"/>
          </a:ln>
        </p:spPr>
        <p:txBody>
          <a:bodyPr anchorCtr="0" anchor="t" bIns="0" lIns="0" spcFirstLastPara="1" rIns="0" wrap="square" tIns="0">
            <a:noAutofit/>
          </a:bodyPr>
          <a:lstStyle/>
          <a:p>
            <a:pPr indent="0" lvl="0" marL="0" marR="0" rtl="0" algn="ctr">
              <a:spcBef>
                <a:spcPts val="0"/>
              </a:spcBef>
              <a:spcAft>
                <a:spcPts val="0"/>
              </a:spcAft>
              <a:buNone/>
            </a:pPr>
            <a:r>
              <a:rPr lang="en-US" sz="1200">
                <a:solidFill>
                  <a:schemeClr val="dk1"/>
                </a:solidFill>
                <a:latin typeface="Verdana"/>
                <a:ea typeface="Verdana"/>
                <a:cs typeface="Verdana"/>
                <a:sym typeface="Verdana"/>
              </a:rPr>
              <a:t>UTM coordinates &amp; mast data are readily available inside the input B2Drop folder</a:t>
            </a:r>
            <a:endParaRPr sz="1200"/>
          </a:p>
          <a:p>
            <a:pPr indent="0" lvl="0" marL="0" marR="0" rtl="0" algn="ctr">
              <a:spcBef>
                <a:spcPts val="432"/>
              </a:spcBef>
              <a:spcAft>
                <a:spcPts val="0"/>
              </a:spcAft>
              <a:buNone/>
            </a:pPr>
            <a:r>
              <a:rPr lang="en-US" sz="1200">
                <a:solidFill>
                  <a:schemeClr val="dk1"/>
                </a:solidFill>
                <a:latin typeface="Verdana"/>
                <a:ea typeface="Verdana"/>
                <a:cs typeface="Verdana"/>
                <a:sym typeface="Verdana"/>
              </a:rPr>
              <a:t>“ALEX17_diurnalcycles_inputs”</a:t>
            </a:r>
            <a:endParaRPr sz="1200"/>
          </a:p>
          <a:p>
            <a:pPr indent="0" lvl="0" marL="0" marR="0" rtl="0" algn="ctr">
              <a:spcBef>
                <a:spcPts val="432"/>
              </a:spcBef>
              <a:spcAft>
                <a:spcPts val="0"/>
              </a:spcAft>
              <a:buNone/>
            </a:pPr>
            <a:r>
              <a:rPr lang="en-US" sz="1200">
                <a:solidFill>
                  <a:schemeClr val="dk1"/>
                </a:solidFill>
                <a:latin typeface="Verdana"/>
                <a:ea typeface="Verdana"/>
                <a:cs typeface="Verdana"/>
                <a:sym typeface="Verdana"/>
              </a:rPr>
              <a:t> </a:t>
            </a:r>
            <a:r>
              <a:rPr lang="en-US" sz="1200" u="sng">
                <a:solidFill>
                  <a:schemeClr val="hlink"/>
                </a:solidFill>
                <a:latin typeface="Verdana"/>
                <a:ea typeface="Verdana"/>
                <a:cs typeface="Verdana"/>
                <a:sym typeface="Verdana"/>
                <a:hlinkClick r:id="rId4"/>
              </a:rPr>
              <a:t>https://b2drop.eudat.eu/s/XGqcNTf4Rt3mrWA</a:t>
            </a:r>
            <a:r>
              <a:rPr lang="en-US" sz="1200">
                <a:solidFill>
                  <a:schemeClr val="dk1"/>
                </a:solidFill>
                <a:latin typeface="Verdana"/>
                <a:ea typeface="Verdana"/>
                <a:cs typeface="Verdana"/>
                <a:sym typeface="Verdana"/>
              </a:rPr>
              <a:t> </a:t>
            </a:r>
            <a:endParaRPr sz="12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4" name="Shape 424"/>
        <p:cNvGrpSpPr/>
        <p:nvPr/>
      </p:nvGrpSpPr>
      <p:grpSpPr>
        <a:xfrm>
          <a:off x="0" y="0"/>
          <a:ext cx="0" cy="0"/>
          <a:chOff x="0" y="0"/>
          <a:chExt cx="0" cy="0"/>
        </a:xfrm>
      </p:grpSpPr>
      <p:sp>
        <p:nvSpPr>
          <p:cNvPr id="425" name="Google Shape;425;p63"/>
          <p:cNvSpPr/>
          <p:nvPr/>
        </p:nvSpPr>
        <p:spPr>
          <a:xfrm>
            <a:off x="250825" y="2018014"/>
            <a:ext cx="8642350" cy="404726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0000"/>
              </a:buClr>
              <a:buSzPts val="2800"/>
              <a:buFont typeface="Times New Roman"/>
              <a:buNone/>
            </a:pPr>
            <a:r>
              <a:rPr b="1" i="0" lang="en-US" sz="2800" u="none" cap="none" strike="noStrike">
                <a:solidFill>
                  <a:srgbClr val="262672"/>
                </a:solidFill>
                <a:latin typeface="Arial"/>
                <a:ea typeface="Arial"/>
                <a:cs typeface="Arial"/>
                <a:sym typeface="Arial"/>
              </a:rPr>
              <a:t>ALEX17 diurnal cycle benchmark.</a:t>
            </a:r>
            <a:endParaRPr b="1" i="0" sz="2800" u="none" cap="none" strike="noStrike">
              <a:solidFill>
                <a:srgbClr val="262672"/>
              </a:solidFill>
              <a:latin typeface="Arial"/>
              <a:ea typeface="Arial"/>
              <a:cs typeface="Arial"/>
              <a:sym typeface="Arial"/>
            </a:endParaRPr>
          </a:p>
          <a:p>
            <a:pPr indent="0" lvl="0" marL="0" marR="0" rtl="0" algn="l">
              <a:spcBef>
                <a:spcPts val="600"/>
              </a:spcBef>
              <a:spcAft>
                <a:spcPts val="0"/>
              </a:spcAft>
              <a:buClr>
                <a:srgbClr val="000000"/>
              </a:buClr>
              <a:buSzPts val="2000"/>
              <a:buFont typeface="Times New Roman"/>
              <a:buNone/>
            </a:pPr>
            <a:r>
              <a:rPr b="1" lang="en-US" sz="2000">
                <a:solidFill>
                  <a:srgbClr val="262672"/>
                </a:solidFill>
              </a:rPr>
              <a:t>... de</a:t>
            </a:r>
            <a:r>
              <a:rPr b="1" i="0" lang="en-US" sz="2000" u="none" cap="none" strike="noStrike">
                <a:solidFill>
                  <a:srgbClr val="262672"/>
                </a:solidFill>
                <a:latin typeface="Arial"/>
                <a:ea typeface="Arial"/>
                <a:cs typeface="Arial"/>
                <a:sym typeface="Arial"/>
              </a:rPr>
              <a:t>finition of the northerly study case</a:t>
            </a:r>
            <a:r>
              <a:rPr b="1" lang="en-US" sz="2000">
                <a:solidFill>
                  <a:srgbClr val="262672"/>
                </a:solidFill>
              </a:rPr>
              <a:t> and modelling input data</a:t>
            </a:r>
            <a:endParaRPr b="0" i="0" sz="2000" u="none" cap="none" strike="noStrike">
              <a:solidFill>
                <a:schemeClr val="dk1"/>
              </a:solidFill>
              <a:latin typeface="Arial"/>
              <a:ea typeface="Arial"/>
              <a:cs typeface="Arial"/>
              <a:sym typeface="Arial"/>
            </a:endParaRPr>
          </a:p>
          <a:p>
            <a:pPr indent="0" lvl="0" marL="0" marR="0" rtl="0" algn="l">
              <a:spcBef>
                <a:spcPts val="600"/>
              </a:spcBef>
              <a:spcAft>
                <a:spcPts val="0"/>
              </a:spcAft>
              <a:buClr>
                <a:srgbClr val="000000"/>
              </a:buClr>
              <a:buSzPts val="1800"/>
              <a:buFont typeface="Times New Roman"/>
              <a:buNone/>
            </a:pPr>
            <a:r>
              <a:t/>
            </a:r>
            <a:endParaRPr b="0" i="0" sz="1800" u="none" cap="none" strike="noStrike">
              <a:solidFill>
                <a:schemeClr val="dk1"/>
              </a:solidFill>
              <a:latin typeface="Arial"/>
              <a:ea typeface="Arial"/>
              <a:cs typeface="Arial"/>
              <a:sym typeface="Arial"/>
            </a:endParaRPr>
          </a:p>
          <a:p>
            <a:pPr indent="0" lvl="0" marL="0" marR="0" rtl="0" algn="l">
              <a:spcBef>
                <a:spcPts val="600"/>
              </a:spcBef>
              <a:spcAft>
                <a:spcPts val="0"/>
              </a:spcAft>
              <a:buClr>
                <a:srgbClr val="000000"/>
              </a:buClr>
              <a:buSzPts val="1800"/>
              <a:buFont typeface="Times New Roman"/>
              <a:buNone/>
            </a:pPr>
            <a:r>
              <a:t/>
            </a:r>
            <a:endParaRPr b="0" i="0" sz="1800" u="none" cap="none" strike="noStrike">
              <a:solidFill>
                <a:schemeClr val="dk1"/>
              </a:solidFill>
              <a:latin typeface="Arial"/>
              <a:ea typeface="Arial"/>
              <a:cs typeface="Arial"/>
              <a:sym typeface="Arial"/>
            </a:endParaRPr>
          </a:p>
          <a:p>
            <a:pPr indent="0" lvl="0" marL="0" marR="0" rtl="0" algn="l">
              <a:spcBef>
                <a:spcPts val="600"/>
              </a:spcBef>
              <a:spcAft>
                <a:spcPts val="0"/>
              </a:spcAft>
              <a:buClr>
                <a:srgbClr val="000000"/>
              </a:buClr>
              <a:buSzPts val="1800"/>
              <a:buFont typeface="Times New Roman"/>
              <a:buNone/>
            </a:pPr>
            <a:r>
              <a:t/>
            </a:r>
            <a:endParaRPr b="0" i="0" sz="1800" u="none" cap="none" strike="noStrike">
              <a:solidFill>
                <a:schemeClr val="dk1"/>
              </a:solidFill>
              <a:latin typeface="Arial"/>
              <a:ea typeface="Arial"/>
              <a:cs typeface="Arial"/>
              <a:sym typeface="Arial"/>
            </a:endParaRPr>
          </a:p>
          <a:p>
            <a:pPr indent="0" lvl="0" marL="0" marR="0" rtl="0" algn="l">
              <a:spcBef>
                <a:spcPts val="600"/>
              </a:spcBef>
              <a:spcAft>
                <a:spcPts val="0"/>
              </a:spcAft>
              <a:buClr>
                <a:srgbClr val="000000"/>
              </a:buClr>
              <a:buSzPts val="1600"/>
              <a:buFont typeface="Times New Roman"/>
              <a:buNone/>
            </a:pPr>
            <a:r>
              <a:rPr b="0" i="0" lang="en-US" sz="1600" u="sng" cap="none" strike="noStrike">
                <a:solidFill>
                  <a:schemeClr val="dk1"/>
                </a:solidFill>
                <a:latin typeface="Arial"/>
                <a:ea typeface="Arial"/>
                <a:cs typeface="Arial"/>
                <a:sym typeface="Arial"/>
              </a:rPr>
              <a:t>Roberto Chávez Arroyo</a:t>
            </a:r>
            <a:r>
              <a:rPr b="0" i="0" lang="en-US" sz="1600" u="none" cap="none" strike="noStrike">
                <a:solidFill>
                  <a:schemeClr val="dk1"/>
                </a:solidFill>
                <a:latin typeface="Arial"/>
                <a:ea typeface="Arial"/>
                <a:cs typeface="Arial"/>
                <a:sym typeface="Arial"/>
              </a:rPr>
              <a:t>, Javier Sanz Rodrigo, Pedro Santos</a:t>
            </a:r>
            <a:endParaRPr b="0" i="0" sz="1600" u="none" cap="none" strike="noStrike">
              <a:solidFill>
                <a:schemeClr val="dk1"/>
              </a:solidFill>
              <a:latin typeface="Arial"/>
              <a:ea typeface="Arial"/>
              <a:cs typeface="Arial"/>
              <a:sym typeface="Arial"/>
            </a:endParaRPr>
          </a:p>
          <a:p>
            <a:pPr indent="0" lvl="0" marL="0" marR="0" rtl="0" algn="l">
              <a:spcBef>
                <a:spcPts val="600"/>
              </a:spcBef>
              <a:spcAft>
                <a:spcPts val="0"/>
              </a:spcAft>
              <a:buClr>
                <a:srgbClr val="000000"/>
              </a:buClr>
              <a:buSzPts val="1800"/>
              <a:buFont typeface="Times New Roman"/>
              <a:buNone/>
            </a:pPr>
            <a:r>
              <a:t/>
            </a:r>
            <a:endParaRPr b="0" i="1" sz="1800" u="none" cap="none" strike="noStrike">
              <a:solidFill>
                <a:schemeClr val="dk1"/>
              </a:solidFill>
              <a:latin typeface="Arial"/>
              <a:ea typeface="Arial"/>
              <a:cs typeface="Arial"/>
              <a:sym typeface="Arial"/>
            </a:endParaRPr>
          </a:p>
          <a:p>
            <a:pPr indent="0" lvl="0" marL="0" marR="0" rtl="0" algn="l">
              <a:spcBef>
                <a:spcPts val="600"/>
              </a:spcBef>
              <a:spcAft>
                <a:spcPts val="0"/>
              </a:spcAft>
              <a:buClr>
                <a:srgbClr val="000000"/>
              </a:buClr>
              <a:buSzPts val="1800"/>
              <a:buFont typeface="Times New Roman"/>
              <a:buNone/>
            </a:pPr>
            <a:r>
              <a:t/>
            </a:r>
            <a:endParaRPr b="0" i="1" sz="1800" u="none" cap="none" strike="noStrike">
              <a:solidFill>
                <a:schemeClr val="dk1"/>
              </a:solidFill>
              <a:latin typeface="Arial"/>
              <a:ea typeface="Arial"/>
              <a:cs typeface="Arial"/>
              <a:sym typeface="Arial"/>
            </a:endParaRPr>
          </a:p>
          <a:p>
            <a:pPr indent="0" lvl="0" marL="0" marR="0" rtl="0" algn="l">
              <a:spcBef>
                <a:spcPts val="600"/>
              </a:spcBef>
              <a:spcAft>
                <a:spcPts val="0"/>
              </a:spcAft>
              <a:buClr>
                <a:srgbClr val="000000"/>
              </a:buClr>
              <a:buSzPts val="1800"/>
              <a:buFont typeface="Times New Roman"/>
              <a:buNone/>
            </a:pPr>
            <a:r>
              <a:t/>
            </a:r>
            <a:endParaRPr b="0" i="1" sz="1800" u="none" cap="none" strike="noStrike">
              <a:solidFill>
                <a:schemeClr val="dk1"/>
              </a:solidFill>
              <a:latin typeface="Arial"/>
              <a:ea typeface="Arial"/>
              <a:cs typeface="Arial"/>
              <a:sym typeface="Arial"/>
            </a:endParaRPr>
          </a:p>
          <a:p>
            <a:pPr indent="0" lvl="0" marL="0" marR="0" rtl="0" algn="l">
              <a:spcBef>
                <a:spcPts val="600"/>
              </a:spcBef>
              <a:spcAft>
                <a:spcPts val="0"/>
              </a:spcAft>
              <a:buClr>
                <a:srgbClr val="000000"/>
              </a:buClr>
              <a:buSzPts val="2000"/>
              <a:buFont typeface="Times New Roman"/>
              <a:buNone/>
            </a:pPr>
            <a:r>
              <a:t/>
            </a:r>
            <a:endParaRPr b="0" i="0" sz="2000" u="none" cap="none" strike="noStrike">
              <a:solidFill>
                <a:schemeClr val="dk1"/>
              </a:solidFill>
              <a:latin typeface="Arial"/>
              <a:ea typeface="Arial"/>
              <a:cs typeface="Arial"/>
              <a:sym typeface="Arial"/>
            </a:endParaRPr>
          </a:p>
        </p:txBody>
      </p:sp>
      <p:pic>
        <p:nvPicPr>
          <p:cNvPr id="426" name="Google Shape;426;p63"/>
          <p:cNvPicPr preferRelativeResize="0"/>
          <p:nvPr/>
        </p:nvPicPr>
        <p:blipFill rotWithShape="1">
          <a:blip r:embed="rId3">
            <a:alphaModFix/>
          </a:blip>
          <a:srcRect b="0" l="0" r="0" t="0"/>
          <a:stretch/>
        </p:blipFill>
        <p:spPr>
          <a:xfrm>
            <a:off x="5559191" y="22412"/>
            <a:ext cx="3557588" cy="136842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2" name="Shape 432"/>
        <p:cNvGrpSpPr/>
        <p:nvPr/>
      </p:nvGrpSpPr>
      <p:grpSpPr>
        <a:xfrm>
          <a:off x="0" y="0"/>
          <a:ext cx="0" cy="0"/>
          <a:chOff x="0" y="0"/>
          <a:chExt cx="0" cy="0"/>
        </a:xfrm>
      </p:grpSpPr>
      <p:sp>
        <p:nvSpPr>
          <p:cNvPr id="433" name="Google Shape;433;p64"/>
          <p:cNvSpPr txBox="1"/>
          <p:nvPr/>
        </p:nvSpPr>
        <p:spPr>
          <a:xfrm>
            <a:off x="363538" y="312738"/>
            <a:ext cx="8529637" cy="463550"/>
          </a:xfrm>
          <a:prstGeom prst="rect">
            <a:avLst/>
          </a:prstGeom>
          <a:noFill/>
          <a:ln>
            <a:noFill/>
          </a:ln>
        </p:spPr>
        <p:txBody>
          <a:bodyPr anchorCtr="0" anchor="t" bIns="46800" lIns="90000" spcFirstLastPara="1" rIns="90000" wrap="square" tIns="46800">
            <a:noAutofit/>
          </a:bodyPr>
          <a:lstStyle/>
          <a:p>
            <a:pPr indent="0" lvl="0" marL="0" marR="0" rtl="0" algn="l">
              <a:spcBef>
                <a:spcPts val="0"/>
              </a:spcBef>
              <a:spcAft>
                <a:spcPts val="0"/>
              </a:spcAft>
              <a:buNone/>
            </a:pPr>
            <a:r>
              <a:rPr b="1" i="0" lang="en-US" sz="2400" u="none" cap="none" strike="noStrike">
                <a:solidFill>
                  <a:srgbClr val="00ABC4"/>
                </a:solidFill>
                <a:latin typeface="Arial"/>
                <a:ea typeface="Arial"/>
                <a:cs typeface="Arial"/>
                <a:sym typeface="Arial"/>
              </a:rPr>
              <a:t>ALEX17 context</a:t>
            </a:r>
            <a:endParaRPr b="1" i="0" sz="2400" u="none" cap="none" strike="noStrike">
              <a:solidFill>
                <a:srgbClr val="00ABC4"/>
              </a:solidFill>
              <a:latin typeface="Arial"/>
              <a:ea typeface="Arial"/>
              <a:cs typeface="Arial"/>
              <a:sym typeface="Arial"/>
            </a:endParaRPr>
          </a:p>
        </p:txBody>
      </p:sp>
      <p:pic>
        <p:nvPicPr>
          <p:cNvPr id="434" name="Google Shape;434;p64"/>
          <p:cNvPicPr preferRelativeResize="0"/>
          <p:nvPr/>
        </p:nvPicPr>
        <p:blipFill rotWithShape="1">
          <a:blip r:embed="rId3">
            <a:alphaModFix/>
          </a:blip>
          <a:srcRect b="0" l="0" r="0" t="0"/>
          <a:stretch/>
        </p:blipFill>
        <p:spPr>
          <a:xfrm>
            <a:off x="4014263" y="1135993"/>
            <a:ext cx="4897239" cy="3384080"/>
          </a:xfrm>
          <a:prstGeom prst="rect">
            <a:avLst/>
          </a:prstGeom>
          <a:noFill/>
          <a:ln cap="flat" cmpd="sng" w="9525">
            <a:solidFill>
              <a:schemeClr val="dk1"/>
            </a:solidFill>
            <a:prstDash val="solid"/>
            <a:round/>
            <a:headEnd len="sm" w="sm" type="none"/>
            <a:tailEnd len="sm" w="sm" type="none"/>
          </a:ln>
        </p:spPr>
      </p:pic>
      <p:pic>
        <p:nvPicPr>
          <p:cNvPr descr="Z:\home\rchavez\Dropbox\WORK\Torque2014\ForestModeling\images\vistaNorte.jpg" id="435" name="Google Shape;435;p64"/>
          <p:cNvPicPr preferRelativeResize="0"/>
          <p:nvPr/>
        </p:nvPicPr>
        <p:blipFill rotWithShape="1">
          <a:blip r:embed="rId4">
            <a:alphaModFix/>
          </a:blip>
          <a:srcRect b="0" l="52919" r="0" t="64483"/>
          <a:stretch/>
        </p:blipFill>
        <p:spPr>
          <a:xfrm>
            <a:off x="38354" y="5418677"/>
            <a:ext cx="3406505" cy="1439323"/>
          </a:xfrm>
          <a:prstGeom prst="rect">
            <a:avLst/>
          </a:prstGeom>
          <a:noFill/>
          <a:ln>
            <a:noFill/>
          </a:ln>
        </p:spPr>
      </p:pic>
      <p:cxnSp>
        <p:nvCxnSpPr>
          <p:cNvPr id="436" name="Google Shape;436;p64"/>
          <p:cNvCxnSpPr/>
          <p:nvPr/>
        </p:nvCxnSpPr>
        <p:spPr>
          <a:xfrm rot="10800000">
            <a:off x="5692480" y="1803580"/>
            <a:ext cx="967752" cy="1656184"/>
          </a:xfrm>
          <a:prstGeom prst="straightConnector1">
            <a:avLst/>
          </a:prstGeom>
          <a:noFill/>
          <a:ln cap="sq" cmpd="sng" w="9525">
            <a:solidFill>
              <a:srgbClr val="000000"/>
            </a:solidFill>
            <a:prstDash val="solid"/>
            <a:miter lim="800000"/>
            <a:headEnd len="med" w="med" type="triangle"/>
            <a:tailEnd len="med" w="med" type="triangle"/>
          </a:ln>
        </p:spPr>
      </p:cxnSp>
      <p:sp>
        <p:nvSpPr>
          <p:cNvPr id="437" name="Google Shape;437;p64"/>
          <p:cNvSpPr txBox="1"/>
          <p:nvPr/>
        </p:nvSpPr>
        <p:spPr>
          <a:xfrm>
            <a:off x="5433895" y="2808617"/>
            <a:ext cx="765251" cy="371513"/>
          </a:xfrm>
          <a:prstGeom prst="rect">
            <a:avLst/>
          </a:prstGeom>
          <a:noFill/>
          <a:ln>
            <a:noFill/>
          </a:ln>
        </p:spPr>
        <p:txBody>
          <a:bodyPr anchorCtr="0" anchor="t" bIns="46800" lIns="90000" spcFirstLastPara="1" rIns="90000" wrap="square" tIns="46800">
            <a:noAutofit/>
          </a:bodyPr>
          <a:lstStyle/>
          <a:p>
            <a:pPr indent="0" lvl="0" marL="0" marR="0" rtl="0" algn="l">
              <a:spcBef>
                <a:spcPts val="0"/>
              </a:spcBef>
              <a:spcAft>
                <a:spcPts val="0"/>
              </a:spcAft>
              <a:buNone/>
            </a:pPr>
            <a:r>
              <a:rPr b="0" i="0" lang="en-US" sz="1800" u="none" cap="none" strike="noStrike">
                <a:solidFill>
                  <a:srgbClr val="000000"/>
                </a:solidFill>
                <a:latin typeface="Times New Roman"/>
                <a:ea typeface="Times New Roman"/>
                <a:cs typeface="Times New Roman"/>
                <a:sym typeface="Times New Roman"/>
              </a:rPr>
              <a:t>95 km</a:t>
            </a:r>
            <a:endParaRPr/>
          </a:p>
        </p:txBody>
      </p:sp>
      <p:cxnSp>
        <p:nvCxnSpPr>
          <p:cNvPr id="438" name="Google Shape;438;p64"/>
          <p:cNvCxnSpPr/>
          <p:nvPr/>
        </p:nvCxnSpPr>
        <p:spPr>
          <a:xfrm flipH="1" rot="10800000">
            <a:off x="6660232" y="2808616"/>
            <a:ext cx="1224136" cy="628275"/>
          </a:xfrm>
          <a:prstGeom prst="straightConnector1">
            <a:avLst/>
          </a:prstGeom>
          <a:noFill/>
          <a:ln cap="sq" cmpd="sng" w="9525">
            <a:solidFill>
              <a:srgbClr val="000000"/>
            </a:solidFill>
            <a:prstDash val="solid"/>
            <a:miter lim="800000"/>
            <a:headEnd len="med" w="med" type="triangle"/>
            <a:tailEnd len="med" w="med" type="triangle"/>
          </a:ln>
        </p:spPr>
      </p:cxnSp>
      <p:sp>
        <p:nvSpPr>
          <p:cNvPr id="439" name="Google Shape;439;p64"/>
          <p:cNvSpPr txBox="1"/>
          <p:nvPr/>
        </p:nvSpPr>
        <p:spPr>
          <a:xfrm>
            <a:off x="6660232" y="2618861"/>
            <a:ext cx="765251" cy="371513"/>
          </a:xfrm>
          <a:prstGeom prst="rect">
            <a:avLst/>
          </a:prstGeom>
          <a:noFill/>
          <a:ln>
            <a:noFill/>
          </a:ln>
        </p:spPr>
        <p:txBody>
          <a:bodyPr anchorCtr="0" anchor="t" bIns="46800" lIns="90000" spcFirstLastPara="1" rIns="90000" wrap="square" tIns="46800">
            <a:noAutofit/>
          </a:bodyPr>
          <a:lstStyle/>
          <a:p>
            <a:pPr indent="0" lvl="0" marL="0" marR="0" rtl="0" algn="l">
              <a:spcBef>
                <a:spcPts val="0"/>
              </a:spcBef>
              <a:spcAft>
                <a:spcPts val="0"/>
              </a:spcAft>
              <a:buNone/>
            </a:pPr>
            <a:r>
              <a:rPr b="0" i="0" lang="en-US" sz="1800" u="none" cap="none" strike="noStrike">
                <a:solidFill>
                  <a:srgbClr val="000000"/>
                </a:solidFill>
                <a:latin typeface="Times New Roman"/>
                <a:ea typeface="Times New Roman"/>
                <a:cs typeface="Times New Roman"/>
                <a:sym typeface="Times New Roman"/>
              </a:rPr>
              <a:t>50 km</a:t>
            </a:r>
            <a:endParaRPr/>
          </a:p>
        </p:txBody>
      </p:sp>
      <p:pic>
        <p:nvPicPr>
          <p:cNvPr id="440" name="Google Shape;440;p64"/>
          <p:cNvPicPr preferRelativeResize="0"/>
          <p:nvPr/>
        </p:nvPicPr>
        <p:blipFill rotWithShape="1">
          <a:blip r:embed="rId5">
            <a:alphaModFix/>
          </a:blip>
          <a:srcRect b="0" l="0" r="0" t="0"/>
          <a:stretch/>
        </p:blipFill>
        <p:spPr>
          <a:xfrm>
            <a:off x="3121214" y="4642314"/>
            <a:ext cx="2757951" cy="1552726"/>
          </a:xfrm>
          <a:prstGeom prst="rect">
            <a:avLst/>
          </a:prstGeom>
          <a:noFill/>
          <a:ln>
            <a:noFill/>
          </a:ln>
        </p:spPr>
      </p:pic>
      <p:cxnSp>
        <p:nvCxnSpPr>
          <p:cNvPr id="441" name="Google Shape;441;p64"/>
          <p:cNvCxnSpPr/>
          <p:nvPr/>
        </p:nvCxnSpPr>
        <p:spPr>
          <a:xfrm flipH="1" rot="10800000">
            <a:off x="1741606" y="4742051"/>
            <a:ext cx="1379608" cy="847189"/>
          </a:xfrm>
          <a:prstGeom prst="straightConnector1">
            <a:avLst/>
          </a:prstGeom>
          <a:solidFill>
            <a:schemeClr val="accent1"/>
          </a:solidFill>
          <a:ln cap="flat" cmpd="sng" w="9525">
            <a:solidFill>
              <a:schemeClr val="dk1"/>
            </a:solidFill>
            <a:prstDash val="solid"/>
            <a:round/>
            <a:headEnd len="sm" w="sm" type="none"/>
            <a:tailEnd len="sm" w="sm" type="none"/>
          </a:ln>
        </p:spPr>
      </p:cxnSp>
      <p:cxnSp>
        <p:nvCxnSpPr>
          <p:cNvPr id="442" name="Google Shape;442;p64"/>
          <p:cNvCxnSpPr/>
          <p:nvPr/>
        </p:nvCxnSpPr>
        <p:spPr>
          <a:xfrm>
            <a:off x="1741606" y="5589240"/>
            <a:ext cx="1379608" cy="605800"/>
          </a:xfrm>
          <a:prstGeom prst="straightConnector1">
            <a:avLst/>
          </a:prstGeom>
          <a:solidFill>
            <a:schemeClr val="accent1"/>
          </a:solidFill>
          <a:ln cap="flat" cmpd="sng" w="9525">
            <a:solidFill>
              <a:schemeClr val="dk1"/>
            </a:solidFill>
            <a:prstDash val="solid"/>
            <a:round/>
            <a:headEnd len="sm" w="sm" type="none"/>
            <a:tailEnd len="sm" w="sm" type="none"/>
          </a:ln>
        </p:spPr>
      </p:cxnSp>
      <p:pic>
        <p:nvPicPr>
          <p:cNvPr id="443" name="Google Shape;443;p64"/>
          <p:cNvPicPr preferRelativeResize="0"/>
          <p:nvPr/>
        </p:nvPicPr>
        <p:blipFill rotWithShape="1">
          <a:blip r:embed="rId6">
            <a:alphaModFix/>
          </a:blip>
          <a:srcRect b="0" l="0" r="0" t="0"/>
          <a:stretch/>
        </p:blipFill>
        <p:spPr>
          <a:xfrm>
            <a:off x="6046045" y="4448265"/>
            <a:ext cx="2990451" cy="2365111"/>
          </a:xfrm>
          <a:prstGeom prst="rect">
            <a:avLst/>
          </a:prstGeom>
          <a:noFill/>
          <a:ln>
            <a:noFill/>
          </a:ln>
        </p:spPr>
      </p:pic>
      <p:pic>
        <p:nvPicPr>
          <p:cNvPr descr="Z:\home\rchavez\Dropbox\WORK\NEWA\WP2\ALEX17\Benchmark\SynopticAnalysis\Presentation\figures\Europe.png" id="444" name="Google Shape;444;p64"/>
          <p:cNvPicPr preferRelativeResize="0"/>
          <p:nvPr/>
        </p:nvPicPr>
        <p:blipFill rotWithShape="1">
          <a:blip r:embed="rId7">
            <a:alphaModFix/>
          </a:blip>
          <a:srcRect b="0" l="0" r="0" t="0"/>
          <a:stretch/>
        </p:blipFill>
        <p:spPr>
          <a:xfrm>
            <a:off x="221132" y="1152009"/>
            <a:ext cx="3251764" cy="3063961"/>
          </a:xfrm>
          <a:prstGeom prst="rect">
            <a:avLst/>
          </a:prstGeom>
          <a:noFill/>
          <a:ln cap="flat" cmpd="sng" w="9525">
            <a:solidFill>
              <a:schemeClr val="dk1"/>
            </a:solidFill>
            <a:prstDash val="solid"/>
            <a:round/>
            <a:headEnd len="sm" w="sm" type="none"/>
            <a:tailEnd len="sm" w="sm" type="none"/>
          </a:ln>
        </p:spPr>
      </p:pic>
      <p:cxnSp>
        <p:nvCxnSpPr>
          <p:cNvPr id="445" name="Google Shape;445;p64"/>
          <p:cNvCxnSpPr/>
          <p:nvPr/>
        </p:nvCxnSpPr>
        <p:spPr>
          <a:xfrm flipH="1" rot="10800000">
            <a:off x="1900808" y="1135993"/>
            <a:ext cx="2113455" cy="1428911"/>
          </a:xfrm>
          <a:prstGeom prst="straightConnector1">
            <a:avLst/>
          </a:prstGeom>
          <a:solidFill>
            <a:schemeClr val="accent1"/>
          </a:solidFill>
          <a:ln cap="flat" cmpd="sng" w="9525">
            <a:solidFill>
              <a:schemeClr val="dk1"/>
            </a:solidFill>
            <a:prstDash val="solid"/>
            <a:round/>
            <a:headEnd len="sm" w="sm" type="none"/>
            <a:tailEnd len="sm" w="sm" type="none"/>
          </a:ln>
        </p:spPr>
      </p:cxnSp>
      <p:cxnSp>
        <p:nvCxnSpPr>
          <p:cNvPr id="446" name="Google Shape;446;p64"/>
          <p:cNvCxnSpPr/>
          <p:nvPr/>
        </p:nvCxnSpPr>
        <p:spPr>
          <a:xfrm>
            <a:off x="1847014" y="2750660"/>
            <a:ext cx="2167249" cy="1769413"/>
          </a:xfrm>
          <a:prstGeom prst="straightConnector1">
            <a:avLst/>
          </a:prstGeom>
          <a:solidFill>
            <a:schemeClr val="accent1"/>
          </a:solidFill>
          <a:ln cap="flat" cmpd="sng" w="9525">
            <a:solidFill>
              <a:schemeClr val="dk1"/>
            </a:solidFill>
            <a:prstDash val="solid"/>
            <a:round/>
            <a:headEnd len="sm" w="sm" type="none"/>
            <a:tailEnd len="sm" w="sm" type="none"/>
          </a:ln>
        </p:spPr>
      </p:cxnSp>
      <p:sp>
        <p:nvSpPr>
          <p:cNvPr id="447" name="Google Shape;447;p64"/>
          <p:cNvSpPr/>
          <p:nvPr/>
        </p:nvSpPr>
        <p:spPr>
          <a:xfrm>
            <a:off x="1691680" y="2564904"/>
            <a:ext cx="209128" cy="185756"/>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Times"/>
              <a:buNone/>
            </a:pPr>
            <a:r>
              <a:t/>
            </a:r>
            <a:endParaRPr b="0" i="0" sz="2400" u="none" cap="none" strike="noStrike">
              <a:solidFill>
                <a:schemeClr val="dk1"/>
              </a:solidFill>
              <a:latin typeface="Times"/>
              <a:ea typeface="Times"/>
              <a:cs typeface="Times"/>
              <a:sym typeface="Times"/>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1" name="Shape 261"/>
        <p:cNvGrpSpPr/>
        <p:nvPr/>
      </p:nvGrpSpPr>
      <p:grpSpPr>
        <a:xfrm>
          <a:off x="0" y="0"/>
          <a:ext cx="0" cy="0"/>
          <a:chOff x="0" y="0"/>
          <a:chExt cx="0" cy="0"/>
        </a:xfrm>
      </p:grpSpPr>
      <p:sp>
        <p:nvSpPr>
          <p:cNvPr id="262" name="Google Shape;262;p47"/>
          <p:cNvSpPr txBox="1"/>
          <p:nvPr/>
        </p:nvSpPr>
        <p:spPr>
          <a:xfrm>
            <a:off x="360363" y="228600"/>
            <a:ext cx="8604300" cy="433200"/>
          </a:xfrm>
          <a:prstGeom prst="rect">
            <a:avLst/>
          </a:prstGeom>
          <a:noFill/>
          <a:ln>
            <a:noFill/>
          </a:ln>
        </p:spPr>
        <p:txBody>
          <a:bodyPr anchorCtr="0" anchor="t" bIns="46800" lIns="90000" spcFirstLastPara="1" rIns="90000" wrap="square" tIns="46800">
            <a:noAutofit/>
          </a:bodyPr>
          <a:lstStyle/>
          <a:p>
            <a:pPr indent="0" lvl="0" marL="0" marR="0" rtl="0" algn="l">
              <a:spcBef>
                <a:spcPts val="0"/>
              </a:spcBef>
              <a:spcAft>
                <a:spcPts val="0"/>
              </a:spcAft>
              <a:buNone/>
            </a:pPr>
            <a:r>
              <a:rPr b="1" i="0" lang="en-US" sz="2200" u="none" cap="none" strike="noStrike">
                <a:solidFill>
                  <a:srgbClr val="00ABC4"/>
                </a:solidFill>
                <a:latin typeface="Arial"/>
                <a:ea typeface="Arial"/>
                <a:cs typeface="Arial"/>
                <a:sym typeface="Arial"/>
              </a:rPr>
              <a:t>Alaiz Campaigns: Operational Test Site</a:t>
            </a:r>
            <a:endParaRPr b="1" i="0" sz="2200" u="none" cap="none" strike="noStrike">
              <a:solidFill>
                <a:srgbClr val="C00000"/>
              </a:solidFill>
              <a:latin typeface="Arial"/>
              <a:ea typeface="Arial"/>
              <a:cs typeface="Arial"/>
              <a:sym typeface="Arial"/>
            </a:endParaRPr>
          </a:p>
        </p:txBody>
      </p:sp>
      <p:sp>
        <p:nvSpPr>
          <p:cNvPr id="263" name="Google Shape;263;p47"/>
          <p:cNvSpPr txBox="1"/>
          <p:nvPr/>
        </p:nvSpPr>
        <p:spPr>
          <a:xfrm>
            <a:off x="250825" y="836712"/>
            <a:ext cx="4411800" cy="1017900"/>
          </a:xfrm>
          <a:prstGeom prst="rect">
            <a:avLst/>
          </a:prstGeom>
          <a:noFill/>
          <a:ln>
            <a:noFill/>
          </a:ln>
        </p:spPr>
        <p:txBody>
          <a:bodyPr anchorCtr="0" anchor="t" bIns="46800" lIns="90000" spcFirstLastPara="1" rIns="90000" wrap="square" tIns="46800">
            <a:noAutofit/>
          </a:bodyPr>
          <a:lstStyle/>
          <a:p>
            <a:pPr indent="-342900" lvl="0" marL="342900" marR="0" rtl="0" algn="l">
              <a:spcBef>
                <a:spcPts val="0"/>
              </a:spcBef>
              <a:spcAft>
                <a:spcPts val="0"/>
              </a:spcAft>
              <a:buClr>
                <a:srgbClr val="000000"/>
              </a:buClr>
              <a:buSzPts val="2000"/>
              <a:buFont typeface="Arial"/>
              <a:buChar char="•"/>
            </a:pPr>
            <a:r>
              <a:rPr b="0" i="0" lang="en-US" sz="2000" u="none" cap="none" strike="noStrike">
                <a:solidFill>
                  <a:srgbClr val="000000"/>
                </a:solidFill>
                <a:latin typeface="Arial"/>
                <a:ea typeface="Arial"/>
                <a:cs typeface="Arial"/>
                <a:sym typeface="Arial"/>
              </a:rPr>
              <a:t>Long-term reference </a:t>
            </a:r>
            <a:endParaRPr/>
          </a:p>
          <a:p>
            <a:pPr indent="-342900" lvl="0" marL="342900" marR="0" rtl="0" algn="l">
              <a:spcBef>
                <a:spcPts val="0"/>
              </a:spcBef>
              <a:spcAft>
                <a:spcPts val="0"/>
              </a:spcAft>
              <a:buClr>
                <a:srgbClr val="000000"/>
              </a:buClr>
              <a:buSzPts val="2000"/>
              <a:buFont typeface="Arial"/>
              <a:buChar char="•"/>
            </a:pPr>
            <a:r>
              <a:rPr b="0" i="0" lang="en-US" sz="2000" u="none" cap="none" strike="noStrike">
                <a:solidFill>
                  <a:srgbClr val="000000"/>
                </a:solidFill>
                <a:latin typeface="Arial"/>
                <a:ea typeface="Arial"/>
                <a:cs typeface="Arial"/>
                <a:sym typeface="Arial"/>
              </a:rPr>
              <a:t>10+ years (since 2009) at MP5</a:t>
            </a:r>
            <a:endParaRPr/>
          </a:p>
          <a:p>
            <a:pPr indent="-215900" lvl="0" marL="342900" marR="0" rtl="0" algn="l">
              <a:spcBef>
                <a:spcPts val="0"/>
              </a:spcBef>
              <a:spcAft>
                <a:spcPts val="0"/>
              </a:spcAft>
              <a:buClr>
                <a:schemeClr val="lt1"/>
              </a:buClr>
              <a:buSzPts val="2000"/>
              <a:buFont typeface="Arial"/>
              <a:buNone/>
            </a:pPr>
            <a:r>
              <a:t/>
            </a:r>
            <a:endParaRPr b="0" i="0" sz="2000" u="none" cap="none" strike="noStrike">
              <a:solidFill>
                <a:srgbClr val="000000"/>
              </a:solidFill>
              <a:latin typeface="Arial"/>
              <a:ea typeface="Arial"/>
              <a:cs typeface="Arial"/>
              <a:sym typeface="Arial"/>
            </a:endParaRPr>
          </a:p>
        </p:txBody>
      </p:sp>
      <p:pic>
        <p:nvPicPr>
          <p:cNvPr id="264" name="Google Shape;264;p47"/>
          <p:cNvPicPr preferRelativeResize="0"/>
          <p:nvPr/>
        </p:nvPicPr>
        <p:blipFill rotWithShape="1">
          <a:blip r:embed="rId3">
            <a:alphaModFix/>
          </a:blip>
          <a:srcRect b="0" l="0" r="0" t="0"/>
          <a:stretch/>
        </p:blipFill>
        <p:spPr>
          <a:xfrm>
            <a:off x="251520" y="2269022"/>
            <a:ext cx="8640960" cy="3608250"/>
          </a:xfrm>
          <a:prstGeom prst="rect">
            <a:avLst/>
          </a:prstGeom>
          <a:noFill/>
          <a:ln>
            <a:noFill/>
          </a:ln>
        </p:spPr>
      </p:pic>
      <p:pic>
        <p:nvPicPr>
          <p:cNvPr descr="Alaiz_windrose_MP5.tif" id="265" name="Google Shape;265;p47"/>
          <p:cNvPicPr preferRelativeResize="0"/>
          <p:nvPr/>
        </p:nvPicPr>
        <p:blipFill rotWithShape="1">
          <a:blip r:embed="rId4">
            <a:alphaModFix/>
          </a:blip>
          <a:srcRect b="0" l="0" r="0" t="0"/>
          <a:stretch/>
        </p:blipFill>
        <p:spPr>
          <a:xfrm>
            <a:off x="5580112" y="4149080"/>
            <a:ext cx="3121113" cy="2520280"/>
          </a:xfrm>
          <a:prstGeom prst="rect">
            <a:avLst/>
          </a:prstGeom>
          <a:noFill/>
          <a:ln>
            <a:noFill/>
          </a:ln>
          <a:effectLst>
            <a:outerShdw blurRad="292100" rotWithShape="0" algn="tl" dir="2700000" dist="139700">
              <a:srgbClr val="333333">
                <a:alpha val="64709"/>
              </a:srgbClr>
            </a:outerShdw>
          </a:effectLst>
        </p:spPr>
      </p:pic>
      <p:pic>
        <p:nvPicPr>
          <p:cNvPr descr="Alaiz_layout_BW.tif" id="266" name="Google Shape;266;p47"/>
          <p:cNvPicPr preferRelativeResize="0"/>
          <p:nvPr/>
        </p:nvPicPr>
        <p:blipFill rotWithShape="1">
          <a:blip r:embed="rId5">
            <a:alphaModFix/>
          </a:blip>
          <a:srcRect b="0" l="0" r="0" t="0"/>
          <a:stretch/>
        </p:blipFill>
        <p:spPr>
          <a:xfrm>
            <a:off x="445451" y="1772816"/>
            <a:ext cx="4022408" cy="3017185"/>
          </a:xfrm>
          <a:prstGeom prst="rect">
            <a:avLst/>
          </a:prstGeom>
          <a:noFill/>
          <a:ln>
            <a:noFill/>
          </a:ln>
          <a:effectLst>
            <a:outerShdw blurRad="292100" rotWithShape="0" algn="tl" dir="2700000" dist="139700">
              <a:srgbClr val="333333">
                <a:alpha val="64709"/>
              </a:srgbClr>
            </a:outerShdw>
          </a:effectLst>
        </p:spPr>
      </p:pic>
      <p:pic>
        <p:nvPicPr>
          <p:cNvPr descr="Alaiz_MP5vsFr.tif" id="267" name="Google Shape;267;p47"/>
          <p:cNvPicPr preferRelativeResize="0"/>
          <p:nvPr/>
        </p:nvPicPr>
        <p:blipFill rotWithShape="1">
          <a:blip r:embed="rId6">
            <a:alphaModFix/>
          </a:blip>
          <a:srcRect b="0" l="0" r="0" t="0"/>
          <a:stretch/>
        </p:blipFill>
        <p:spPr>
          <a:xfrm>
            <a:off x="683394" y="1656435"/>
            <a:ext cx="7777211" cy="502855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6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6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67"/>
                                        </p:tgtEl>
                                        <p:attrNameLst>
                                          <p:attrName>style.visibility</p:attrName>
                                        </p:attrNameLst>
                                      </p:cBhvr>
                                      <p:to>
                                        <p:strVal val="visible"/>
                                      </p:to>
                                    </p:set>
                                  </p:childTnLst>
                                </p:cTn>
                              </p:par>
                              <p:par>
                                <p:cTn fill="hold" nodeType="withEffect" presetClass="exit" presetID="10" presetSubtype="0">
                                  <p:stCondLst>
                                    <p:cond delay="0"/>
                                  </p:stCondLst>
                                  <p:childTnLst>
                                    <p:animEffect filter="fade" transition="out">
                                      <p:cBhvr>
                                        <p:cTn dur="500"/>
                                        <p:tgtEl>
                                          <p:spTgt spid="264"/>
                                        </p:tgtEl>
                                      </p:cBhvr>
                                    </p:animEffect>
                                    <p:set>
                                      <p:cBhvr>
                                        <p:cTn dur="1" fill="hold">
                                          <p:stCondLst>
                                            <p:cond delay="500"/>
                                          </p:stCondLst>
                                        </p:cTn>
                                        <p:tgtEl>
                                          <p:spTgt spid="264"/>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266"/>
                                        </p:tgtEl>
                                      </p:cBhvr>
                                    </p:animEffect>
                                    <p:set>
                                      <p:cBhvr>
                                        <p:cTn dur="1" fill="hold">
                                          <p:stCondLst>
                                            <p:cond delay="500"/>
                                          </p:stCondLst>
                                        </p:cTn>
                                        <p:tgtEl>
                                          <p:spTgt spid="266"/>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265"/>
                                        </p:tgtEl>
                                      </p:cBhvr>
                                    </p:animEffect>
                                    <p:set>
                                      <p:cBhvr>
                                        <p:cTn dur="1" fill="hold">
                                          <p:stCondLst>
                                            <p:cond delay="500"/>
                                          </p:stCondLst>
                                        </p:cTn>
                                        <p:tgtEl>
                                          <p:spTgt spid="265"/>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3" name="Shape 453"/>
        <p:cNvGrpSpPr/>
        <p:nvPr/>
      </p:nvGrpSpPr>
      <p:grpSpPr>
        <a:xfrm>
          <a:off x="0" y="0"/>
          <a:ext cx="0" cy="0"/>
          <a:chOff x="0" y="0"/>
          <a:chExt cx="0" cy="0"/>
        </a:xfrm>
      </p:grpSpPr>
      <p:sp>
        <p:nvSpPr>
          <p:cNvPr id="454" name="Google Shape;454;p65"/>
          <p:cNvSpPr txBox="1"/>
          <p:nvPr/>
        </p:nvSpPr>
        <p:spPr>
          <a:xfrm>
            <a:off x="251525" y="1196750"/>
            <a:ext cx="8780400" cy="4778100"/>
          </a:xfrm>
          <a:prstGeom prst="rect">
            <a:avLst/>
          </a:prstGeom>
          <a:solidFill>
            <a:schemeClr val="lt1"/>
          </a:solidFill>
          <a:ln>
            <a:noFill/>
          </a:ln>
        </p:spPr>
        <p:txBody>
          <a:bodyPr anchorCtr="0" anchor="t" bIns="46800" lIns="90000" spcFirstLastPara="1" rIns="90000" wrap="square" tIns="46800">
            <a:noAutofit/>
          </a:bodyPr>
          <a:lstStyle/>
          <a:p>
            <a:pPr indent="-742950" lvl="0" marL="742950" marR="0" rtl="0" algn="l">
              <a:spcBef>
                <a:spcPts val="0"/>
              </a:spcBef>
              <a:spcAft>
                <a:spcPts val="0"/>
              </a:spcAft>
              <a:buClr>
                <a:schemeClr val="dk2"/>
              </a:buClr>
              <a:buSzPts val="1800"/>
              <a:buAutoNum type="arabicPeriod"/>
            </a:pPr>
            <a:r>
              <a:rPr b="1" lang="en-US" sz="1800">
                <a:solidFill>
                  <a:schemeClr val="dk2"/>
                </a:solidFill>
              </a:rPr>
              <a:t>Criteria based on the measurements </a:t>
            </a:r>
            <a:endParaRPr b="1" sz="1800">
              <a:solidFill>
                <a:schemeClr val="dk2"/>
              </a:solidFill>
            </a:endParaRPr>
          </a:p>
          <a:p>
            <a:pPr indent="-342900" lvl="1" marL="914400" marR="0" rtl="0" algn="l">
              <a:spcBef>
                <a:spcPts val="0"/>
              </a:spcBef>
              <a:spcAft>
                <a:spcPts val="0"/>
              </a:spcAft>
              <a:buClr>
                <a:schemeClr val="dk2"/>
              </a:buClr>
              <a:buSzPts val="1800"/>
              <a:buFont typeface="Arial"/>
              <a:buChar char="•"/>
            </a:pPr>
            <a:r>
              <a:rPr b="0" i="0" lang="en-US" sz="1800" u="none" cap="none" strike="noStrike">
                <a:solidFill>
                  <a:schemeClr val="dk2"/>
                </a:solidFill>
                <a:latin typeface="Arial"/>
                <a:ea typeface="Arial"/>
                <a:cs typeface="Arial"/>
                <a:sym typeface="Arial"/>
              </a:rPr>
              <a:t>Period of high concurrent data availability among sensors.</a:t>
            </a:r>
            <a:endParaRPr/>
          </a:p>
          <a:p>
            <a:pPr indent="-342900" lvl="1" marL="914400" marR="0" rtl="0" algn="l">
              <a:spcBef>
                <a:spcPts val="1500"/>
              </a:spcBef>
              <a:spcAft>
                <a:spcPts val="0"/>
              </a:spcAft>
              <a:buClr>
                <a:schemeClr val="dk2"/>
              </a:buClr>
              <a:buSzPts val="1800"/>
              <a:buFont typeface="Arial"/>
              <a:buChar char="•"/>
            </a:pPr>
            <a:r>
              <a:rPr lang="en-US" sz="1800">
                <a:solidFill>
                  <a:schemeClr val="dk2"/>
                </a:solidFill>
              </a:rPr>
              <a:t>P</a:t>
            </a:r>
            <a:r>
              <a:rPr b="0" i="0" lang="en-US" sz="1800" u="none" cap="none" strike="noStrike">
                <a:solidFill>
                  <a:schemeClr val="dk2"/>
                </a:solidFill>
                <a:latin typeface="Arial"/>
                <a:ea typeface="Arial"/>
                <a:cs typeface="Arial"/>
                <a:sym typeface="Arial"/>
              </a:rPr>
              <a:t>eriods </a:t>
            </a:r>
            <a:r>
              <a:rPr lang="en-US" sz="1800">
                <a:solidFill>
                  <a:schemeClr val="dk2"/>
                </a:solidFill>
              </a:rPr>
              <a:t>low </a:t>
            </a:r>
            <a:r>
              <a:rPr b="0" i="0" lang="en-US" sz="1800" u="none" cap="none" strike="noStrike">
                <a:solidFill>
                  <a:schemeClr val="dk2"/>
                </a:solidFill>
                <a:latin typeface="Arial"/>
                <a:ea typeface="Arial"/>
                <a:cs typeface="Arial"/>
                <a:sym typeface="Arial"/>
              </a:rPr>
              <a:t>variability of wind direction based on the MP5 mast. </a:t>
            </a:r>
            <a:endParaRPr b="0" i="0" sz="1800" u="none" cap="none" strike="noStrike">
              <a:solidFill>
                <a:schemeClr val="dk2"/>
              </a:solidFill>
              <a:latin typeface="Arial"/>
              <a:ea typeface="Arial"/>
              <a:cs typeface="Arial"/>
              <a:sym typeface="Arial"/>
            </a:endParaRPr>
          </a:p>
          <a:p>
            <a:pPr indent="-342900" lvl="1" marL="914400" marR="0" rtl="0" algn="l">
              <a:spcBef>
                <a:spcPts val="1500"/>
              </a:spcBef>
              <a:spcAft>
                <a:spcPts val="0"/>
              </a:spcAft>
              <a:buClr>
                <a:schemeClr val="dk2"/>
              </a:buClr>
              <a:buSzPts val="1800"/>
              <a:buChar char="•"/>
            </a:pPr>
            <a:r>
              <a:rPr lang="en-US" sz="1800">
                <a:solidFill>
                  <a:schemeClr val="dk2"/>
                </a:solidFill>
              </a:rPr>
              <a:t>Predominantly</a:t>
            </a:r>
            <a:r>
              <a:rPr lang="en-US" sz="1800">
                <a:solidFill>
                  <a:schemeClr val="dk2"/>
                </a:solidFill>
              </a:rPr>
              <a:t> clear sky days.</a:t>
            </a:r>
            <a:endParaRPr sz="1800">
              <a:solidFill>
                <a:schemeClr val="dk2"/>
              </a:solidFill>
            </a:endParaRPr>
          </a:p>
          <a:p>
            <a:pPr indent="0" lvl="0" marL="914400" marR="0" rtl="0" algn="l">
              <a:spcBef>
                <a:spcPts val="1500"/>
              </a:spcBef>
              <a:spcAft>
                <a:spcPts val="0"/>
              </a:spcAft>
              <a:buNone/>
            </a:pPr>
            <a:r>
              <a:t/>
            </a:r>
            <a:endParaRPr sz="1800">
              <a:solidFill>
                <a:schemeClr val="dk2"/>
              </a:solidFill>
            </a:endParaRPr>
          </a:p>
          <a:p>
            <a:pPr indent="-742950" lvl="0" marL="742950" marR="0" rtl="0" algn="l">
              <a:spcBef>
                <a:spcPts val="1500"/>
              </a:spcBef>
              <a:spcAft>
                <a:spcPts val="0"/>
              </a:spcAft>
              <a:buClr>
                <a:schemeClr val="dk2"/>
              </a:buClr>
              <a:buSzPts val="1800"/>
              <a:buAutoNum type="arabicPeriod"/>
            </a:pPr>
            <a:r>
              <a:rPr b="1" lang="en-US" sz="1800">
                <a:solidFill>
                  <a:schemeClr val="dk2"/>
                </a:solidFill>
              </a:rPr>
              <a:t>Criteria based on s</a:t>
            </a:r>
            <a:r>
              <a:rPr b="1" i="0" lang="en-US" sz="1800" u="none" cap="none" strike="noStrike">
                <a:solidFill>
                  <a:schemeClr val="dk2"/>
                </a:solidFill>
              </a:rPr>
              <a:t>ynoptic and mesoscale conditions</a:t>
            </a:r>
            <a:r>
              <a:rPr b="1" lang="en-US" sz="1800">
                <a:solidFill>
                  <a:schemeClr val="dk2"/>
                </a:solidFill>
              </a:rPr>
              <a:t>:</a:t>
            </a:r>
            <a:endParaRPr b="1"/>
          </a:p>
          <a:p>
            <a:pPr indent="-342900" lvl="1" marL="914400" marR="0" rtl="0" algn="l">
              <a:spcBef>
                <a:spcPts val="1500"/>
              </a:spcBef>
              <a:spcAft>
                <a:spcPts val="0"/>
              </a:spcAft>
              <a:buClr>
                <a:schemeClr val="dk2"/>
              </a:buClr>
              <a:buSzPts val="1800"/>
              <a:buChar char="•"/>
            </a:pPr>
            <a:r>
              <a:rPr lang="en-US" sz="1800">
                <a:solidFill>
                  <a:schemeClr val="dk2"/>
                </a:solidFill>
              </a:rPr>
              <a:t>No extreme or drastic large scale events during those periods.</a:t>
            </a:r>
            <a:endParaRPr sz="1800">
              <a:solidFill>
                <a:schemeClr val="dk2"/>
              </a:solidFill>
            </a:endParaRPr>
          </a:p>
          <a:p>
            <a:pPr indent="-342900" lvl="1" marL="914400" marR="0" rtl="0" algn="l">
              <a:spcBef>
                <a:spcPts val="1500"/>
              </a:spcBef>
              <a:spcAft>
                <a:spcPts val="0"/>
              </a:spcAft>
              <a:buClr>
                <a:schemeClr val="dk2"/>
              </a:buClr>
              <a:buSzPts val="1800"/>
              <a:buChar char="•"/>
            </a:pPr>
            <a:r>
              <a:rPr b="0" i="0" lang="en-US" sz="1800" u="none" cap="none" strike="noStrike">
                <a:solidFill>
                  <a:schemeClr val="dk2"/>
                </a:solidFill>
                <a:latin typeface="Arial"/>
                <a:ea typeface="Arial"/>
                <a:cs typeface="Arial"/>
                <a:sym typeface="Arial"/>
              </a:rPr>
              <a:t>No precipitation</a:t>
            </a:r>
            <a:r>
              <a:rPr lang="en-US" sz="1800">
                <a:solidFill>
                  <a:schemeClr val="dk2"/>
                </a:solidFill>
              </a:rPr>
              <a:t> / low cloud cover.</a:t>
            </a:r>
            <a:endParaRPr/>
          </a:p>
          <a:p>
            <a:pPr indent="-342900" lvl="1" marL="914400" marR="0" rtl="0" algn="l">
              <a:spcBef>
                <a:spcPts val="1500"/>
              </a:spcBef>
              <a:spcAft>
                <a:spcPts val="0"/>
              </a:spcAft>
              <a:buClr>
                <a:schemeClr val="dk2"/>
              </a:buClr>
              <a:buSzPts val="1800"/>
              <a:buChar char="•"/>
            </a:pPr>
            <a:r>
              <a:rPr b="0" i="0" lang="en-US" sz="1800" u="none" cap="none" strike="noStrike">
                <a:solidFill>
                  <a:schemeClr val="dk2"/>
                </a:solidFill>
                <a:latin typeface="Arial"/>
                <a:ea typeface="Arial"/>
                <a:cs typeface="Arial"/>
                <a:sym typeface="Arial"/>
              </a:rPr>
              <a:t>Low values of vertical wind speed.</a:t>
            </a:r>
            <a:endParaRPr/>
          </a:p>
          <a:p>
            <a:pPr indent="-342900" lvl="1" marL="914400" marR="0" rtl="0" algn="l">
              <a:spcBef>
                <a:spcPts val="1500"/>
              </a:spcBef>
              <a:spcAft>
                <a:spcPts val="0"/>
              </a:spcAft>
              <a:buClr>
                <a:schemeClr val="dk2"/>
              </a:buClr>
              <a:buSzPts val="1800"/>
              <a:buChar char="•"/>
            </a:pPr>
            <a:r>
              <a:rPr lang="en-US" sz="1800">
                <a:solidFill>
                  <a:schemeClr val="dk2"/>
                </a:solidFill>
              </a:rPr>
              <a:t>Preferably large amplitude in the surface temperature/heat flux.</a:t>
            </a:r>
            <a:endParaRPr sz="1800">
              <a:solidFill>
                <a:schemeClr val="dk2"/>
              </a:solidFill>
            </a:endParaRPr>
          </a:p>
          <a:p>
            <a:pPr indent="-342900" lvl="1" marL="914400" rtl="0" algn="l">
              <a:spcBef>
                <a:spcPts val="1500"/>
              </a:spcBef>
              <a:spcAft>
                <a:spcPts val="0"/>
              </a:spcAft>
              <a:buClr>
                <a:schemeClr val="dk2"/>
              </a:buClr>
              <a:buSzPts val="1800"/>
              <a:buChar char="•"/>
            </a:pPr>
            <a:r>
              <a:rPr lang="en-US" sz="1800">
                <a:solidFill>
                  <a:schemeClr val="dk1"/>
                </a:solidFill>
              </a:rPr>
              <a:t>Relatively </a:t>
            </a:r>
            <a:r>
              <a:rPr lang="en-US" sz="1800">
                <a:solidFill>
                  <a:schemeClr val="dk1"/>
                </a:solidFill>
              </a:rPr>
              <a:t>homogeneous advection and pressure gradient.</a:t>
            </a:r>
            <a:endParaRPr sz="1800">
              <a:solidFill>
                <a:schemeClr val="dk2"/>
              </a:solidFill>
            </a:endParaRPr>
          </a:p>
        </p:txBody>
      </p:sp>
      <p:sp>
        <p:nvSpPr>
          <p:cNvPr id="455" name="Google Shape;455;p65"/>
          <p:cNvSpPr txBox="1"/>
          <p:nvPr/>
        </p:nvSpPr>
        <p:spPr>
          <a:xfrm>
            <a:off x="363538" y="312738"/>
            <a:ext cx="8529637" cy="463846"/>
          </a:xfrm>
          <a:prstGeom prst="rect">
            <a:avLst/>
          </a:prstGeom>
          <a:noFill/>
          <a:ln>
            <a:noFill/>
          </a:ln>
        </p:spPr>
        <p:txBody>
          <a:bodyPr anchorCtr="0" anchor="t" bIns="46800" lIns="90000" spcFirstLastPara="1" rIns="90000" wrap="square" tIns="46800">
            <a:noAutofit/>
          </a:bodyPr>
          <a:lstStyle/>
          <a:p>
            <a:pPr indent="0" lvl="0" marL="0" marR="0" rtl="0" algn="l">
              <a:spcBef>
                <a:spcPts val="0"/>
              </a:spcBef>
              <a:spcAft>
                <a:spcPts val="0"/>
              </a:spcAft>
              <a:buNone/>
            </a:pPr>
            <a:r>
              <a:rPr b="1" i="0" lang="en-US" sz="2400" u="none" cap="none" strike="noStrike">
                <a:solidFill>
                  <a:srgbClr val="00ABC4"/>
                </a:solidFill>
                <a:latin typeface="Arial"/>
                <a:ea typeface="Arial"/>
                <a:cs typeface="Arial"/>
                <a:sym typeface="Arial"/>
              </a:rPr>
              <a:t>Selection of the case study </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1" name="Shape 461"/>
        <p:cNvGrpSpPr/>
        <p:nvPr/>
      </p:nvGrpSpPr>
      <p:grpSpPr>
        <a:xfrm>
          <a:off x="0" y="0"/>
          <a:ext cx="0" cy="0"/>
          <a:chOff x="0" y="0"/>
          <a:chExt cx="0" cy="0"/>
        </a:xfrm>
      </p:grpSpPr>
      <p:sp>
        <p:nvSpPr>
          <p:cNvPr id="462" name="Google Shape;462;p66"/>
          <p:cNvSpPr txBox="1"/>
          <p:nvPr/>
        </p:nvSpPr>
        <p:spPr>
          <a:xfrm>
            <a:off x="363538" y="312738"/>
            <a:ext cx="8529600" cy="463500"/>
          </a:xfrm>
          <a:prstGeom prst="rect">
            <a:avLst/>
          </a:prstGeom>
          <a:noFill/>
          <a:ln>
            <a:noFill/>
          </a:ln>
        </p:spPr>
        <p:txBody>
          <a:bodyPr anchorCtr="0" anchor="t" bIns="46800" lIns="90000" spcFirstLastPara="1" rIns="90000" wrap="square" tIns="46800">
            <a:noAutofit/>
          </a:bodyPr>
          <a:lstStyle/>
          <a:p>
            <a:pPr indent="0" lvl="0" marL="0" marR="0" rtl="0" algn="l">
              <a:spcBef>
                <a:spcPts val="0"/>
              </a:spcBef>
              <a:spcAft>
                <a:spcPts val="0"/>
              </a:spcAft>
              <a:buNone/>
            </a:pPr>
            <a:r>
              <a:rPr b="1" i="0" lang="en-US" sz="2400" u="none" cap="none" strike="noStrike">
                <a:solidFill>
                  <a:srgbClr val="00ABC4"/>
                </a:solidFill>
                <a:latin typeface="Arial"/>
                <a:ea typeface="Arial"/>
                <a:cs typeface="Arial"/>
                <a:sym typeface="Arial"/>
              </a:rPr>
              <a:t>Synoptic conditions 30/09/2018 0Z - 04/10/2018 0Z</a:t>
            </a:r>
            <a:endParaRPr/>
          </a:p>
        </p:txBody>
      </p:sp>
      <p:pic>
        <p:nvPicPr>
          <p:cNvPr descr="Z:\home\rchavez\Dropbox\WORK\NEWA\WP2\ALEX17\Benchmark\SynopticAnalysis\Alaiz_North\EUMETSAT_infraredSca\outputEUMETSAT.gif" id="463" name="Google Shape;463;p66"/>
          <p:cNvPicPr preferRelativeResize="0"/>
          <p:nvPr/>
        </p:nvPicPr>
        <p:blipFill rotWithShape="1">
          <a:blip r:embed="rId3">
            <a:alphaModFix/>
          </a:blip>
          <a:srcRect b="0" l="0" r="0" t="0"/>
          <a:stretch/>
        </p:blipFill>
        <p:spPr>
          <a:xfrm>
            <a:off x="577282" y="4140456"/>
            <a:ext cx="3817812" cy="2672919"/>
          </a:xfrm>
          <a:prstGeom prst="rect">
            <a:avLst/>
          </a:prstGeom>
          <a:noFill/>
          <a:ln>
            <a:noFill/>
          </a:ln>
        </p:spPr>
      </p:pic>
      <p:pic>
        <p:nvPicPr>
          <p:cNvPr descr="Z:\home\rchavez\Dropbox\WORK\NEWA\WP2\ALEX17\Benchmark\SynopticAnalysis\Alaiz_North\output.gif" id="464" name="Google Shape;464;p66"/>
          <p:cNvPicPr preferRelativeResize="0"/>
          <p:nvPr/>
        </p:nvPicPr>
        <p:blipFill rotWithShape="1">
          <a:blip r:embed="rId4">
            <a:alphaModFix/>
          </a:blip>
          <a:srcRect b="0" l="0" r="0" t="0"/>
          <a:stretch/>
        </p:blipFill>
        <p:spPr>
          <a:xfrm>
            <a:off x="640904" y="908721"/>
            <a:ext cx="7592046" cy="3096344"/>
          </a:xfrm>
          <a:prstGeom prst="rect">
            <a:avLst/>
          </a:prstGeom>
          <a:noFill/>
          <a:ln>
            <a:noFill/>
          </a:ln>
        </p:spPr>
      </p:pic>
      <p:pic>
        <p:nvPicPr>
          <p:cNvPr descr="Z:\home\rchavez\Dropbox\WORK\NEWA\WP2\ALEX17\Benchmark\SynopticAnalysis\Alaiz_North\days\timeStamp.gif" id="465" name="Google Shape;465;p66"/>
          <p:cNvPicPr preferRelativeResize="0"/>
          <p:nvPr/>
        </p:nvPicPr>
        <p:blipFill rotWithShape="1">
          <a:blip r:embed="rId5">
            <a:alphaModFix/>
          </a:blip>
          <a:srcRect b="0" l="0" r="0" t="0"/>
          <a:stretch/>
        </p:blipFill>
        <p:spPr>
          <a:xfrm>
            <a:off x="4817368" y="4597896"/>
            <a:ext cx="2286000" cy="952500"/>
          </a:xfrm>
          <a:prstGeom prst="rect">
            <a:avLst/>
          </a:prstGeom>
          <a:noFill/>
          <a:ln>
            <a:noFill/>
          </a:ln>
        </p:spPr>
      </p:pic>
      <p:sp>
        <p:nvSpPr>
          <p:cNvPr id="466" name="Google Shape;466;p66"/>
          <p:cNvSpPr txBox="1"/>
          <p:nvPr/>
        </p:nvSpPr>
        <p:spPr>
          <a:xfrm>
            <a:off x="4726650" y="6156300"/>
            <a:ext cx="3852900" cy="463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200">
                <a:latin typeface="Times"/>
                <a:ea typeface="Times"/>
                <a:cs typeface="Times"/>
                <a:sym typeface="Times"/>
              </a:rPr>
              <a:t>Source: archives from EUMETSAT and CFSR available at </a:t>
            </a:r>
            <a:r>
              <a:rPr lang="en-US" sz="1200" u="sng">
                <a:solidFill>
                  <a:schemeClr val="hlink"/>
                </a:solidFill>
                <a:latin typeface="Times"/>
                <a:ea typeface="Times"/>
                <a:cs typeface="Times"/>
                <a:sym typeface="Times"/>
                <a:hlinkClick r:id="rId6"/>
              </a:rPr>
              <a:t>https://www.wetterzentrale.de/</a:t>
            </a:r>
            <a:r>
              <a:rPr lang="en-US" sz="1200">
                <a:latin typeface="Times"/>
                <a:ea typeface="Times"/>
                <a:cs typeface="Times"/>
                <a:sym typeface="Times"/>
              </a:rPr>
              <a:t> </a:t>
            </a:r>
            <a:endParaRPr sz="1200">
              <a:latin typeface="Times"/>
              <a:ea typeface="Times"/>
              <a:cs typeface="Times"/>
              <a:sym typeface="Times"/>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2" name="Shape 472"/>
        <p:cNvGrpSpPr/>
        <p:nvPr/>
      </p:nvGrpSpPr>
      <p:grpSpPr>
        <a:xfrm>
          <a:off x="0" y="0"/>
          <a:ext cx="0" cy="0"/>
          <a:chOff x="0" y="0"/>
          <a:chExt cx="0" cy="0"/>
        </a:xfrm>
      </p:grpSpPr>
      <p:pic>
        <p:nvPicPr>
          <p:cNvPr id="473" name="Google Shape;473;p67"/>
          <p:cNvPicPr preferRelativeResize="0"/>
          <p:nvPr/>
        </p:nvPicPr>
        <p:blipFill rotWithShape="1">
          <a:blip r:embed="rId3">
            <a:alphaModFix/>
          </a:blip>
          <a:srcRect b="0" l="0" r="0" t="0"/>
          <a:stretch/>
        </p:blipFill>
        <p:spPr>
          <a:xfrm>
            <a:off x="3697693" y="908720"/>
            <a:ext cx="2890531" cy="1509275"/>
          </a:xfrm>
          <a:prstGeom prst="rect">
            <a:avLst/>
          </a:prstGeom>
          <a:noFill/>
          <a:ln>
            <a:noFill/>
          </a:ln>
          <a:effectLst>
            <a:outerShdw blurRad="292100" rotWithShape="0" algn="tl" dir="2700000" dist="139700">
              <a:srgbClr val="333333">
                <a:alpha val="64705"/>
              </a:srgbClr>
            </a:outerShdw>
          </a:effectLst>
        </p:spPr>
      </p:pic>
      <p:sp>
        <p:nvSpPr>
          <p:cNvPr id="474" name="Google Shape;474;p67"/>
          <p:cNvSpPr txBox="1"/>
          <p:nvPr/>
        </p:nvSpPr>
        <p:spPr>
          <a:xfrm>
            <a:off x="363538" y="312738"/>
            <a:ext cx="8529637" cy="463550"/>
          </a:xfrm>
          <a:prstGeom prst="rect">
            <a:avLst/>
          </a:prstGeom>
          <a:noFill/>
          <a:ln>
            <a:noFill/>
          </a:ln>
        </p:spPr>
        <p:txBody>
          <a:bodyPr anchorCtr="0" anchor="t" bIns="46800" lIns="90000" spcFirstLastPara="1" rIns="90000" wrap="square" tIns="46800">
            <a:noAutofit/>
          </a:bodyPr>
          <a:lstStyle/>
          <a:p>
            <a:pPr indent="0" lvl="0" marL="0" marR="0" rtl="0" algn="l">
              <a:spcBef>
                <a:spcPts val="0"/>
              </a:spcBef>
              <a:spcAft>
                <a:spcPts val="0"/>
              </a:spcAft>
              <a:buNone/>
            </a:pPr>
            <a:r>
              <a:rPr b="1" i="0" lang="en-US" sz="2400" u="none" cap="none" strike="noStrike">
                <a:solidFill>
                  <a:srgbClr val="00ABC4"/>
                </a:solidFill>
                <a:latin typeface="Arial"/>
                <a:ea typeface="Arial"/>
                <a:cs typeface="Arial"/>
                <a:sym typeface="Arial"/>
              </a:rPr>
              <a:t>Mesoscale simulation</a:t>
            </a:r>
            <a:endParaRPr b="1" i="0" sz="2400" u="none" cap="none" strike="noStrike">
              <a:solidFill>
                <a:srgbClr val="00ABC4"/>
              </a:solidFill>
              <a:latin typeface="Arial"/>
              <a:ea typeface="Arial"/>
              <a:cs typeface="Arial"/>
              <a:sym typeface="Arial"/>
            </a:endParaRPr>
          </a:p>
        </p:txBody>
      </p:sp>
      <p:pic>
        <p:nvPicPr>
          <p:cNvPr id="475" name="Google Shape;475;p67"/>
          <p:cNvPicPr preferRelativeResize="0"/>
          <p:nvPr/>
        </p:nvPicPr>
        <p:blipFill rotWithShape="1">
          <a:blip r:embed="rId4">
            <a:alphaModFix/>
          </a:blip>
          <a:srcRect b="0" l="0" r="0" t="0"/>
          <a:stretch/>
        </p:blipFill>
        <p:spPr>
          <a:xfrm>
            <a:off x="5931028" y="1484784"/>
            <a:ext cx="2932318" cy="1538158"/>
          </a:xfrm>
          <a:prstGeom prst="rect">
            <a:avLst/>
          </a:prstGeom>
          <a:noFill/>
          <a:ln>
            <a:noFill/>
          </a:ln>
          <a:effectLst>
            <a:outerShdw blurRad="292100" rotWithShape="0" algn="tl" dir="2700000" dist="139700">
              <a:srgbClr val="333333">
                <a:alpha val="64705"/>
              </a:srgbClr>
            </a:outerShdw>
          </a:effectLst>
        </p:spPr>
      </p:pic>
      <p:sp>
        <p:nvSpPr>
          <p:cNvPr id="476" name="Google Shape;476;p67"/>
          <p:cNvSpPr txBox="1"/>
          <p:nvPr/>
        </p:nvSpPr>
        <p:spPr>
          <a:xfrm>
            <a:off x="99139" y="1154435"/>
            <a:ext cx="3392741" cy="586957"/>
          </a:xfrm>
          <a:prstGeom prst="rect">
            <a:avLst/>
          </a:prstGeom>
          <a:noFill/>
          <a:ln cap="flat" cmpd="sng" w="9525">
            <a:solidFill>
              <a:srgbClr val="3465A4"/>
            </a:solidFill>
            <a:prstDash val="solid"/>
            <a:round/>
            <a:headEnd len="sm" w="sm" type="none"/>
            <a:tailEnd len="sm" w="sm" type="none"/>
          </a:ln>
        </p:spPr>
        <p:txBody>
          <a:bodyPr anchorCtr="0" anchor="t" bIns="46800" lIns="90000" spcFirstLastPara="1" rIns="90000" wrap="square" tIns="46800">
            <a:noAutofit/>
          </a:bodyPr>
          <a:lstStyle/>
          <a:p>
            <a:pPr indent="0" lvl="0" marL="0" marR="0" rtl="0" algn="l">
              <a:spcBef>
                <a:spcPts val="0"/>
              </a:spcBef>
              <a:spcAft>
                <a:spcPts val="0"/>
              </a:spcAft>
              <a:buClr>
                <a:schemeClr val="dk1"/>
              </a:buClr>
              <a:buSzPts val="1600"/>
              <a:buFont typeface="Arial"/>
              <a:buNone/>
            </a:pPr>
            <a:r>
              <a:rPr b="0" i="0" lang="en-US" sz="1600" u="none" cap="none" strike="noStrike">
                <a:solidFill>
                  <a:schemeClr val="dk1"/>
                </a:solidFill>
                <a:latin typeface="Arial"/>
                <a:ea typeface="Arial"/>
                <a:cs typeface="Arial"/>
                <a:sym typeface="Arial"/>
              </a:rPr>
              <a:t>WRF (v3.8.1) setup is obtained from the work of NEWA colleagues</a:t>
            </a:r>
            <a:endParaRPr b="0" i="0" sz="1600" u="none" cap="none" strike="noStrike">
              <a:solidFill>
                <a:schemeClr val="dk1"/>
              </a:solidFill>
              <a:latin typeface="Arial"/>
              <a:ea typeface="Arial"/>
              <a:cs typeface="Arial"/>
              <a:sym typeface="Arial"/>
            </a:endParaRPr>
          </a:p>
        </p:txBody>
      </p:sp>
      <p:graphicFrame>
        <p:nvGraphicFramePr>
          <p:cNvPr id="477" name="Google Shape;477;p67"/>
          <p:cNvGraphicFramePr/>
          <p:nvPr/>
        </p:nvGraphicFramePr>
        <p:xfrm>
          <a:off x="291530" y="3528171"/>
          <a:ext cx="3000000" cy="3000000"/>
        </p:xfrm>
        <a:graphic>
          <a:graphicData uri="http://schemas.openxmlformats.org/drawingml/2006/table">
            <a:tbl>
              <a:tblPr bandRow="1" firstRow="1">
                <a:noFill/>
                <a:tableStyleId>{BD5A6F66-8FCC-44C4-A354-1725095BF364}</a:tableStyleId>
              </a:tblPr>
              <a:tblGrid>
                <a:gridCol w="2769575"/>
                <a:gridCol w="5687375"/>
              </a:tblGrid>
              <a:tr h="364150">
                <a:tc>
                  <a:txBody>
                    <a:bodyPr/>
                    <a:lstStyle/>
                    <a:p>
                      <a:pPr indent="0" lvl="0" marL="0" marR="0" rtl="0" algn="l">
                        <a:lnSpc>
                          <a:spcPct val="100000"/>
                        </a:lnSpc>
                        <a:spcBef>
                          <a:spcPts val="0"/>
                        </a:spcBef>
                        <a:spcAft>
                          <a:spcPts val="0"/>
                        </a:spcAft>
                        <a:buClr>
                          <a:schemeClr val="dk1"/>
                        </a:buClr>
                        <a:buSzPts val="1500"/>
                        <a:buFont typeface="Arial"/>
                        <a:buNone/>
                      </a:pPr>
                      <a:r>
                        <a:rPr b="1" lang="en-US" sz="1500" u="none" cap="none" strike="noStrike">
                          <a:latin typeface="Arial"/>
                          <a:ea typeface="Arial"/>
                          <a:cs typeface="Arial"/>
                          <a:sym typeface="Arial"/>
                        </a:rPr>
                        <a:t>Period</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accent1"/>
                    </a:solidFill>
                  </a:tcPr>
                </a:tc>
                <a:tc>
                  <a:txBody>
                    <a:bodyPr/>
                    <a:lstStyle/>
                    <a:p>
                      <a:pPr indent="0" lvl="0" marL="0" marR="0" rtl="0" algn="l">
                        <a:spcBef>
                          <a:spcPts val="0"/>
                        </a:spcBef>
                        <a:spcAft>
                          <a:spcPts val="0"/>
                        </a:spcAft>
                        <a:buNone/>
                      </a:pPr>
                      <a:r>
                        <a:rPr lang="en-US" sz="1500" u="none" cap="none" strike="noStrike">
                          <a:latin typeface="Arial"/>
                          <a:ea typeface="Arial"/>
                          <a:cs typeface="Arial"/>
                          <a:sym typeface="Arial"/>
                        </a:rPr>
                        <a:t>Jan/2018 – Dec/2018</a:t>
                      </a:r>
                      <a:endParaRPr sz="1500" u="none" cap="none" strike="noStrike">
                        <a:latin typeface="Arial"/>
                        <a:ea typeface="Arial"/>
                        <a:cs typeface="Arial"/>
                        <a:sym typeface="Aria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BFBFBF"/>
                    </a:solidFill>
                  </a:tcPr>
                </a:tc>
              </a:tr>
              <a:tr h="339100">
                <a:tc>
                  <a:txBody>
                    <a:bodyPr/>
                    <a:lstStyle/>
                    <a:p>
                      <a:pPr indent="0" lvl="0" marL="0" marR="0" rtl="0" algn="l">
                        <a:spcBef>
                          <a:spcPts val="0"/>
                        </a:spcBef>
                        <a:spcAft>
                          <a:spcPts val="0"/>
                        </a:spcAft>
                        <a:buNone/>
                      </a:pPr>
                      <a:r>
                        <a:rPr b="1" lang="en-US" sz="1500" u="none" cap="none" strike="noStrike">
                          <a:latin typeface="Arial"/>
                          <a:ea typeface="Arial"/>
                          <a:cs typeface="Arial"/>
                          <a:sym typeface="Arial"/>
                        </a:rPr>
                        <a:t>Forcing</a:t>
                      </a:r>
                      <a:endParaRPr b="1" sz="1500">
                        <a:latin typeface="Arial"/>
                        <a:ea typeface="Arial"/>
                        <a:cs typeface="Arial"/>
                        <a:sym typeface="Aria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accent1"/>
                    </a:solidFill>
                  </a:tcPr>
                </a:tc>
                <a:tc>
                  <a:txBody>
                    <a:bodyPr/>
                    <a:lstStyle/>
                    <a:p>
                      <a:pPr indent="0" lvl="0" marL="0" marR="0" rtl="0" algn="l">
                        <a:spcBef>
                          <a:spcPts val="0"/>
                        </a:spcBef>
                        <a:spcAft>
                          <a:spcPts val="0"/>
                        </a:spcAft>
                        <a:buNone/>
                      </a:pPr>
                      <a:r>
                        <a:rPr b="0" lang="en-US" sz="1500">
                          <a:latin typeface="Arial"/>
                          <a:ea typeface="Arial"/>
                          <a:cs typeface="Arial"/>
                          <a:sym typeface="Arial"/>
                        </a:rPr>
                        <a:t>ERA5</a:t>
                      </a:r>
                      <a:endParaRPr b="0" sz="1500">
                        <a:latin typeface="Arial"/>
                        <a:ea typeface="Arial"/>
                        <a:cs typeface="Arial"/>
                        <a:sym typeface="Aria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384675">
                <a:tc>
                  <a:txBody>
                    <a:bodyPr/>
                    <a:lstStyle/>
                    <a:p>
                      <a:pPr indent="0" lvl="0" marL="0" marR="0" rtl="0" algn="l">
                        <a:spcBef>
                          <a:spcPts val="0"/>
                        </a:spcBef>
                        <a:spcAft>
                          <a:spcPts val="0"/>
                        </a:spcAft>
                        <a:buClr>
                          <a:schemeClr val="dk1"/>
                        </a:buClr>
                        <a:buSzPts val="1500"/>
                        <a:buFont typeface="Arial"/>
                        <a:buNone/>
                      </a:pPr>
                      <a:r>
                        <a:rPr b="1" lang="en-US" sz="1500">
                          <a:latin typeface="Arial"/>
                          <a:ea typeface="Arial"/>
                          <a:cs typeface="Arial"/>
                          <a:sym typeface="Arial"/>
                        </a:rPr>
                        <a:t>Land surface information</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accent1"/>
                    </a:solidFill>
                  </a:tcPr>
                </a:tc>
                <a:tc>
                  <a:txBody>
                    <a:bodyPr/>
                    <a:lstStyle/>
                    <a:p>
                      <a:pPr indent="0" lvl="0" marL="0" marR="0" rtl="0" algn="l">
                        <a:lnSpc>
                          <a:spcPct val="100000"/>
                        </a:lnSpc>
                        <a:spcBef>
                          <a:spcPts val="0"/>
                        </a:spcBef>
                        <a:spcAft>
                          <a:spcPts val="0"/>
                        </a:spcAft>
                        <a:buClr>
                          <a:schemeClr val="dk1"/>
                        </a:buClr>
                        <a:buSzPts val="1500"/>
                        <a:buFont typeface="Arial"/>
                        <a:buNone/>
                      </a:pPr>
                      <a:r>
                        <a:rPr b="0" lang="en-US" sz="1500">
                          <a:latin typeface="Arial"/>
                          <a:ea typeface="Arial"/>
                          <a:cs typeface="Arial"/>
                          <a:sym typeface="Arial"/>
                        </a:rPr>
                        <a:t>OSTIA SST &amp; GLDAS/NOAH HR</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351125">
                <a:tc>
                  <a:txBody>
                    <a:bodyPr/>
                    <a:lstStyle/>
                    <a:p>
                      <a:pPr indent="0" lvl="0" marL="0" marR="0" rtl="0" algn="l">
                        <a:spcBef>
                          <a:spcPts val="0"/>
                        </a:spcBef>
                        <a:spcAft>
                          <a:spcPts val="0"/>
                        </a:spcAft>
                        <a:buClr>
                          <a:schemeClr val="dk1"/>
                        </a:buClr>
                        <a:buSzPts val="1500"/>
                        <a:buFont typeface="Arial"/>
                        <a:buNone/>
                      </a:pPr>
                      <a:r>
                        <a:rPr b="1" lang="en-US" sz="1500">
                          <a:latin typeface="Arial"/>
                          <a:ea typeface="Arial"/>
                          <a:cs typeface="Arial"/>
                          <a:sym typeface="Arial"/>
                        </a:rPr>
                        <a:t>Domain</a:t>
                      </a:r>
                      <a:r>
                        <a:rPr b="1" lang="en-US" sz="1500">
                          <a:latin typeface="Arial"/>
                          <a:ea typeface="Arial"/>
                          <a:cs typeface="Arial"/>
                          <a:sym typeface="Arial"/>
                        </a:rPr>
                        <a:t> configuration</a:t>
                      </a:r>
                      <a:endParaRPr b="1" sz="1500">
                        <a:latin typeface="Arial"/>
                        <a:ea typeface="Arial"/>
                        <a:cs typeface="Arial"/>
                        <a:sym typeface="Aria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accent1"/>
                    </a:solidFill>
                  </a:tcPr>
                </a:tc>
                <a:tc>
                  <a:txBody>
                    <a:bodyPr/>
                    <a:lstStyle/>
                    <a:p>
                      <a:pPr indent="0" lvl="0" marL="0" marR="0" rtl="0" algn="l">
                        <a:lnSpc>
                          <a:spcPct val="100000"/>
                        </a:lnSpc>
                        <a:spcBef>
                          <a:spcPts val="0"/>
                        </a:spcBef>
                        <a:spcAft>
                          <a:spcPts val="0"/>
                        </a:spcAft>
                        <a:buClr>
                          <a:schemeClr val="dk1"/>
                        </a:buClr>
                        <a:buSzPts val="1500"/>
                        <a:buFont typeface="Arial"/>
                        <a:buNone/>
                      </a:pPr>
                      <a:r>
                        <a:rPr b="0" lang="en-US" sz="1500">
                          <a:latin typeface="Arial"/>
                          <a:ea typeface="Arial"/>
                          <a:cs typeface="Arial"/>
                          <a:sym typeface="Arial"/>
                        </a:rPr>
                        <a:t>27 &gt; 9 &gt; 3 km (</a:t>
                      </a:r>
                      <a:r>
                        <a:rPr b="1" lang="en-US" sz="1500">
                          <a:latin typeface="Arial"/>
                          <a:ea typeface="Arial"/>
                          <a:cs typeface="Arial"/>
                          <a:sym typeface="Arial"/>
                        </a:rPr>
                        <a:t>d01,d02,d03</a:t>
                      </a:r>
                      <a:r>
                        <a:rPr b="0" lang="en-US" sz="1500">
                          <a:latin typeface="Arial"/>
                          <a:ea typeface="Arial"/>
                          <a:cs typeface="Arial"/>
                          <a:sym typeface="Arial"/>
                        </a:rPr>
                        <a:t>);</a:t>
                      </a:r>
                      <a:r>
                        <a:rPr b="0" lang="en-US" sz="1500">
                          <a:latin typeface="Arial"/>
                          <a:ea typeface="Arial"/>
                          <a:cs typeface="Arial"/>
                          <a:sym typeface="Arial"/>
                        </a:rPr>
                        <a:t> </a:t>
                      </a:r>
                      <a:r>
                        <a:rPr b="0" lang="en-US" sz="1500">
                          <a:latin typeface="Arial"/>
                          <a:ea typeface="Arial"/>
                          <a:cs typeface="Arial"/>
                          <a:sym typeface="Arial"/>
                        </a:rPr>
                        <a:t>110, 100 &amp; 88 grid points; 61 zLev</a:t>
                      </a:r>
                      <a:endParaRPr b="0" sz="1500">
                        <a:latin typeface="Arial"/>
                        <a:ea typeface="Arial"/>
                        <a:cs typeface="Arial"/>
                        <a:sym typeface="Aria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341475">
                <a:tc>
                  <a:txBody>
                    <a:bodyPr/>
                    <a:lstStyle/>
                    <a:p>
                      <a:pPr indent="0" lvl="0" marL="0" marR="0" rtl="0" algn="l">
                        <a:spcBef>
                          <a:spcPts val="0"/>
                        </a:spcBef>
                        <a:spcAft>
                          <a:spcPts val="0"/>
                        </a:spcAft>
                        <a:buClr>
                          <a:schemeClr val="dk1"/>
                        </a:buClr>
                        <a:buSzPts val="1500"/>
                        <a:buFont typeface="Arial"/>
                        <a:buNone/>
                      </a:pPr>
                      <a:r>
                        <a:rPr b="1" lang="en-US" sz="1500">
                          <a:latin typeface="Arial"/>
                          <a:ea typeface="Arial"/>
                          <a:cs typeface="Arial"/>
                          <a:sym typeface="Arial"/>
                        </a:rPr>
                        <a:t>Land-Surface scheme</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accent1"/>
                    </a:solidFill>
                  </a:tcPr>
                </a:tc>
                <a:tc>
                  <a:txBody>
                    <a:bodyPr/>
                    <a:lstStyle/>
                    <a:p>
                      <a:pPr indent="0" lvl="0" marL="0" marR="0" rtl="0" algn="l">
                        <a:spcBef>
                          <a:spcPts val="0"/>
                        </a:spcBef>
                        <a:spcAft>
                          <a:spcPts val="0"/>
                        </a:spcAft>
                        <a:buNone/>
                      </a:pPr>
                      <a:r>
                        <a:rPr b="0" lang="en-US" sz="1500">
                          <a:latin typeface="Arial"/>
                          <a:ea typeface="Arial"/>
                          <a:cs typeface="Arial"/>
                          <a:sym typeface="Arial"/>
                        </a:rPr>
                        <a:t>NOAH</a:t>
                      </a:r>
                      <a:endParaRPr b="0" sz="1500">
                        <a:latin typeface="Arial"/>
                        <a:ea typeface="Arial"/>
                        <a:cs typeface="Arial"/>
                        <a:sym typeface="Aria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339100">
                <a:tc>
                  <a:txBody>
                    <a:bodyPr/>
                    <a:lstStyle/>
                    <a:p>
                      <a:pPr indent="0" lvl="0" marL="0" marR="0" rtl="0" algn="l">
                        <a:spcBef>
                          <a:spcPts val="0"/>
                        </a:spcBef>
                        <a:spcAft>
                          <a:spcPts val="0"/>
                        </a:spcAft>
                        <a:buClr>
                          <a:schemeClr val="dk1"/>
                        </a:buClr>
                        <a:buSzPts val="1500"/>
                        <a:buFont typeface="Arial"/>
                        <a:buNone/>
                      </a:pPr>
                      <a:r>
                        <a:rPr b="1" lang="en-US" sz="1500">
                          <a:latin typeface="Arial"/>
                          <a:ea typeface="Arial"/>
                          <a:cs typeface="Arial"/>
                          <a:sym typeface="Arial"/>
                        </a:rPr>
                        <a:t>PBL scheme</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accent1"/>
                    </a:solidFill>
                  </a:tcPr>
                </a:tc>
                <a:tc>
                  <a:txBody>
                    <a:bodyPr/>
                    <a:lstStyle/>
                    <a:p>
                      <a:pPr indent="0" lvl="0" marL="0" marR="0" rtl="0" algn="l">
                        <a:lnSpc>
                          <a:spcPct val="100000"/>
                        </a:lnSpc>
                        <a:spcBef>
                          <a:spcPts val="0"/>
                        </a:spcBef>
                        <a:spcAft>
                          <a:spcPts val="0"/>
                        </a:spcAft>
                        <a:buClr>
                          <a:schemeClr val="dk1"/>
                        </a:buClr>
                        <a:buSzPts val="1500"/>
                        <a:buFont typeface="Arial"/>
                        <a:buNone/>
                      </a:pPr>
                      <a:r>
                        <a:rPr b="0" lang="en-US" sz="1500">
                          <a:latin typeface="Arial"/>
                          <a:ea typeface="Arial"/>
                          <a:cs typeface="Arial"/>
                          <a:sym typeface="Arial"/>
                        </a:rPr>
                        <a:t>Modified MYNN version 3.8.1</a:t>
                      </a:r>
                      <a:endParaRPr b="0" sz="1500">
                        <a:latin typeface="Arial"/>
                        <a:ea typeface="Arial"/>
                        <a:cs typeface="Arial"/>
                        <a:sym typeface="Aria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341925">
                <a:tc>
                  <a:txBody>
                    <a:bodyPr/>
                    <a:lstStyle/>
                    <a:p>
                      <a:pPr indent="0" lvl="0" marL="0" marR="0" rtl="0" algn="l">
                        <a:spcBef>
                          <a:spcPts val="0"/>
                        </a:spcBef>
                        <a:spcAft>
                          <a:spcPts val="0"/>
                        </a:spcAft>
                        <a:buClr>
                          <a:schemeClr val="dk1"/>
                        </a:buClr>
                        <a:buSzPts val="1500"/>
                        <a:buFont typeface="Arial"/>
                        <a:buNone/>
                      </a:pPr>
                      <a:r>
                        <a:rPr b="1" lang="en-US" sz="1500">
                          <a:latin typeface="Arial"/>
                          <a:ea typeface="Arial"/>
                          <a:cs typeface="Arial"/>
                          <a:sym typeface="Arial"/>
                        </a:rPr>
                        <a:t>Elevation &amp; land use</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accent1"/>
                    </a:solidFill>
                  </a:tcPr>
                </a:tc>
                <a:tc>
                  <a:txBody>
                    <a:bodyPr/>
                    <a:lstStyle/>
                    <a:p>
                      <a:pPr indent="0" lvl="0" marL="0" marR="0" rtl="0" algn="l">
                        <a:lnSpc>
                          <a:spcPct val="100000"/>
                        </a:lnSpc>
                        <a:spcBef>
                          <a:spcPts val="0"/>
                        </a:spcBef>
                        <a:spcAft>
                          <a:spcPts val="0"/>
                        </a:spcAft>
                        <a:buClr>
                          <a:schemeClr val="dk1"/>
                        </a:buClr>
                        <a:buSzPts val="1500"/>
                        <a:buFont typeface="Arial"/>
                        <a:buNone/>
                      </a:pPr>
                      <a:r>
                        <a:rPr b="0" lang="en-US" sz="1500">
                          <a:latin typeface="Arial"/>
                          <a:ea typeface="Arial"/>
                          <a:cs typeface="Arial"/>
                          <a:sym typeface="Arial"/>
                        </a:rPr>
                        <a:t>SRTM and CORINE</a:t>
                      </a:r>
                      <a:endParaRPr b="0" sz="1500">
                        <a:solidFill>
                          <a:schemeClr val="dk1"/>
                        </a:solidFill>
                        <a:latin typeface="Arial"/>
                        <a:ea typeface="Arial"/>
                        <a:cs typeface="Arial"/>
                        <a:sym typeface="Aria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607675">
                <a:tc>
                  <a:txBody>
                    <a:bodyPr/>
                    <a:lstStyle/>
                    <a:p>
                      <a:pPr indent="0" lvl="0" marL="0" marR="0" rtl="0" algn="l">
                        <a:spcBef>
                          <a:spcPts val="0"/>
                        </a:spcBef>
                        <a:spcAft>
                          <a:spcPts val="0"/>
                        </a:spcAft>
                        <a:buClr>
                          <a:schemeClr val="dk1"/>
                        </a:buClr>
                        <a:buSzPts val="1500"/>
                        <a:buFont typeface="Arial"/>
                        <a:buNone/>
                      </a:pPr>
                      <a:r>
                        <a:rPr b="1" lang="en-US" sz="1500">
                          <a:latin typeface="Arial"/>
                          <a:ea typeface="Arial"/>
                          <a:cs typeface="Arial"/>
                          <a:sym typeface="Arial"/>
                        </a:rPr>
                        <a:t>Run control and initialization</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accent1"/>
                    </a:solidFill>
                  </a:tcPr>
                </a:tc>
                <a:tc>
                  <a:txBody>
                    <a:bodyPr/>
                    <a:lstStyle/>
                    <a:p>
                      <a:pPr indent="0" lvl="0" marL="0" marR="0" rtl="0" algn="l">
                        <a:lnSpc>
                          <a:spcPct val="100000"/>
                        </a:lnSpc>
                        <a:spcBef>
                          <a:spcPts val="0"/>
                        </a:spcBef>
                        <a:spcAft>
                          <a:spcPts val="0"/>
                        </a:spcAft>
                        <a:buClr>
                          <a:schemeClr val="dk1"/>
                        </a:buClr>
                        <a:buSzPts val="1500"/>
                        <a:buFont typeface="Arial"/>
                        <a:buNone/>
                      </a:pPr>
                      <a:r>
                        <a:rPr b="0" lang="en-US" sz="1500">
                          <a:latin typeface="Arial"/>
                          <a:ea typeface="Arial"/>
                          <a:cs typeface="Arial"/>
                          <a:sym typeface="Arial"/>
                        </a:rPr>
                        <a:t>Sets of 8-day simulations with 24 hours of spin-up </a:t>
                      </a:r>
                      <a:r>
                        <a:rPr b="0" lang="en-US" sz="1500">
                          <a:latin typeface="Arial"/>
                          <a:ea typeface="Arial"/>
                          <a:cs typeface="Arial"/>
                          <a:sym typeface="Arial"/>
                        </a:rPr>
                        <a:t>&amp; spectral</a:t>
                      </a:r>
                      <a:r>
                        <a:rPr b="0" lang="en-US" sz="1500">
                          <a:latin typeface="Arial"/>
                          <a:ea typeface="Arial"/>
                          <a:cs typeface="Arial"/>
                          <a:sym typeface="Arial"/>
                        </a:rPr>
                        <a:t> nudging in d01</a:t>
                      </a:r>
                      <a:r>
                        <a:rPr b="0" lang="en-US" sz="1500">
                          <a:latin typeface="Arial"/>
                          <a:ea typeface="Arial"/>
                          <a:cs typeface="Arial"/>
                          <a:sym typeface="Arial"/>
                        </a:rPr>
                        <a:t>. 10-min output - Hourly averaged</a:t>
                      </a:r>
                      <a:endParaRPr b="0" sz="1500">
                        <a:solidFill>
                          <a:schemeClr val="dk1"/>
                        </a:solidFill>
                        <a:latin typeface="Arial"/>
                        <a:ea typeface="Arial"/>
                        <a:cs typeface="Arial"/>
                        <a:sym typeface="Arial"/>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bl>
          </a:graphicData>
        </a:graphic>
      </p:graphicFrame>
      <p:sp>
        <p:nvSpPr>
          <p:cNvPr id="478" name="Google Shape;478;p67"/>
          <p:cNvSpPr txBox="1"/>
          <p:nvPr/>
        </p:nvSpPr>
        <p:spPr>
          <a:xfrm>
            <a:off x="132508" y="2638653"/>
            <a:ext cx="5024536" cy="430887"/>
          </a:xfrm>
          <a:prstGeom prst="rect">
            <a:avLst/>
          </a:prstGeom>
          <a:noFill/>
          <a:ln>
            <a:noFill/>
          </a:ln>
        </p:spPr>
        <p:txBody>
          <a:bodyPr anchorCtr="0" anchor="t" bIns="45700" lIns="91425" spcFirstLastPara="1" rIns="91425" wrap="square" tIns="45700">
            <a:noAutofit/>
          </a:bodyPr>
          <a:lstStyle/>
          <a:p>
            <a:pPr indent="-171450" lvl="0" marL="171450" marR="0" rtl="0" algn="l">
              <a:spcBef>
                <a:spcPts val="0"/>
              </a:spcBef>
              <a:spcAft>
                <a:spcPts val="0"/>
              </a:spcAft>
              <a:buClr>
                <a:schemeClr val="dk1"/>
              </a:buClr>
              <a:buSzPts val="1100"/>
              <a:buFont typeface="Arial"/>
              <a:buChar char="•"/>
            </a:pPr>
            <a:r>
              <a:rPr b="0" i="1" lang="en-US" sz="1100" u="none" cap="none" strike="noStrike">
                <a:solidFill>
                  <a:schemeClr val="dk1"/>
                </a:solidFill>
                <a:latin typeface="Arial"/>
                <a:ea typeface="Arial"/>
                <a:cs typeface="Arial"/>
                <a:sym typeface="Arial"/>
              </a:rPr>
              <a:t>Hahmann et al. (2018). Vol. 20, EGU2018-8460.  EGU general assembly</a:t>
            </a:r>
            <a:endParaRPr/>
          </a:p>
          <a:p>
            <a:pPr indent="-171450" lvl="0" marL="171450" marR="0" rtl="0" algn="l">
              <a:spcBef>
                <a:spcPts val="0"/>
              </a:spcBef>
              <a:spcAft>
                <a:spcPts val="0"/>
              </a:spcAft>
              <a:buClr>
                <a:schemeClr val="dk1"/>
              </a:buClr>
              <a:buSzPts val="1100"/>
              <a:buFont typeface="Arial"/>
              <a:buChar char="•"/>
            </a:pPr>
            <a:r>
              <a:rPr b="0" i="1" lang="en-US" sz="1100" u="none" cap="none" strike="noStrike">
                <a:solidFill>
                  <a:schemeClr val="dk1"/>
                </a:solidFill>
                <a:latin typeface="Arial"/>
                <a:ea typeface="Arial"/>
                <a:cs typeface="Arial"/>
                <a:sym typeface="Arial"/>
              </a:rPr>
              <a:t>Navarro et al. (2018). Vol. 20, EGU2018-17196, EGU general assembly</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4" name="Shape 484"/>
        <p:cNvGrpSpPr/>
        <p:nvPr/>
      </p:nvGrpSpPr>
      <p:grpSpPr>
        <a:xfrm>
          <a:off x="0" y="0"/>
          <a:ext cx="0" cy="0"/>
          <a:chOff x="0" y="0"/>
          <a:chExt cx="0" cy="0"/>
        </a:xfrm>
      </p:grpSpPr>
      <p:sp>
        <p:nvSpPr>
          <p:cNvPr id="485" name="Google Shape;485;p68"/>
          <p:cNvSpPr txBox="1"/>
          <p:nvPr/>
        </p:nvSpPr>
        <p:spPr>
          <a:xfrm>
            <a:off x="363538" y="312738"/>
            <a:ext cx="8529600" cy="463800"/>
          </a:xfrm>
          <a:prstGeom prst="rect">
            <a:avLst/>
          </a:prstGeom>
          <a:noFill/>
          <a:ln>
            <a:noFill/>
          </a:ln>
        </p:spPr>
        <p:txBody>
          <a:bodyPr anchorCtr="0" anchor="t" bIns="46800" lIns="90000" spcFirstLastPara="1" rIns="90000" wrap="square" tIns="46800">
            <a:noAutofit/>
          </a:bodyPr>
          <a:lstStyle/>
          <a:p>
            <a:pPr indent="0" lvl="0" marL="0" marR="0" rtl="0" algn="l">
              <a:spcBef>
                <a:spcPts val="0"/>
              </a:spcBef>
              <a:spcAft>
                <a:spcPts val="0"/>
              </a:spcAft>
              <a:buNone/>
            </a:pPr>
            <a:r>
              <a:rPr b="1" i="0" lang="en-US" sz="2400" u="none" cap="none" strike="noStrike">
                <a:solidFill>
                  <a:srgbClr val="00ABC4"/>
                </a:solidFill>
                <a:latin typeface="Arial"/>
                <a:ea typeface="Arial"/>
                <a:cs typeface="Arial"/>
                <a:sym typeface="Arial"/>
              </a:rPr>
              <a:t>Results from the WRF innermost domain (3km)</a:t>
            </a:r>
            <a:endParaRPr b="1" i="0" sz="2400" u="none" cap="none" strike="noStrike">
              <a:solidFill>
                <a:srgbClr val="00ABC4"/>
              </a:solidFill>
              <a:latin typeface="Arial"/>
              <a:ea typeface="Arial"/>
              <a:cs typeface="Arial"/>
              <a:sym typeface="Arial"/>
            </a:endParaRPr>
          </a:p>
        </p:txBody>
      </p:sp>
      <p:pic>
        <p:nvPicPr>
          <p:cNvPr id="486" name="Google Shape;486;p68"/>
          <p:cNvPicPr preferRelativeResize="0"/>
          <p:nvPr/>
        </p:nvPicPr>
        <p:blipFill rotWithShape="1">
          <a:blip r:embed="rId3">
            <a:alphaModFix/>
          </a:blip>
          <a:srcRect b="0" l="0" r="0" t="0"/>
          <a:stretch/>
        </p:blipFill>
        <p:spPr>
          <a:xfrm>
            <a:off x="4923000" y="3163150"/>
            <a:ext cx="4225999" cy="3621049"/>
          </a:xfrm>
          <a:prstGeom prst="rect">
            <a:avLst/>
          </a:prstGeom>
          <a:noFill/>
          <a:ln>
            <a:noFill/>
          </a:ln>
        </p:spPr>
      </p:pic>
      <p:sp>
        <p:nvSpPr>
          <p:cNvPr id="487" name="Google Shape;487;p68"/>
          <p:cNvSpPr/>
          <p:nvPr/>
        </p:nvSpPr>
        <p:spPr>
          <a:xfrm rot="10800000">
            <a:off x="7199300" y="5744350"/>
            <a:ext cx="357600" cy="214200"/>
          </a:xfrm>
          <a:prstGeom prst="rightArrow">
            <a:avLst>
              <a:gd fmla="val 50000" name="adj1"/>
              <a:gd fmla="val 50000" name="adj2"/>
            </a:avLst>
          </a:prstGeom>
          <a:solidFill>
            <a:schemeClr val="accent1"/>
          </a:solid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Times"/>
              <a:buNone/>
            </a:pPr>
            <a:r>
              <a:t/>
            </a:r>
            <a:endParaRPr b="0" i="0" sz="2400" u="none" cap="none" strike="noStrike">
              <a:solidFill>
                <a:schemeClr val="dk1"/>
              </a:solidFill>
              <a:latin typeface="Times"/>
              <a:ea typeface="Times"/>
              <a:cs typeface="Times"/>
              <a:sym typeface="Times"/>
            </a:endParaRPr>
          </a:p>
        </p:txBody>
      </p:sp>
      <p:sp>
        <p:nvSpPr>
          <p:cNvPr id="488" name="Google Shape;488;p68"/>
          <p:cNvSpPr/>
          <p:nvPr/>
        </p:nvSpPr>
        <p:spPr>
          <a:xfrm>
            <a:off x="5762050" y="4652975"/>
            <a:ext cx="459600" cy="238200"/>
          </a:xfrm>
          <a:prstGeom prst="rightArrow">
            <a:avLst>
              <a:gd fmla="val 50000" name="adj1"/>
              <a:gd fmla="val 50000" name="adj2"/>
            </a:avLst>
          </a:prstGeom>
          <a:solidFill>
            <a:schemeClr val="accent1"/>
          </a:solid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Times"/>
              <a:buNone/>
            </a:pPr>
            <a:r>
              <a:t/>
            </a:r>
            <a:endParaRPr b="0" i="0" sz="2400" u="none" cap="none" strike="noStrike">
              <a:solidFill>
                <a:schemeClr val="dk1"/>
              </a:solidFill>
              <a:latin typeface="Times"/>
              <a:ea typeface="Times"/>
              <a:cs typeface="Times"/>
              <a:sym typeface="Times"/>
            </a:endParaRPr>
          </a:p>
        </p:txBody>
      </p:sp>
      <p:sp>
        <p:nvSpPr>
          <p:cNvPr id="489" name="Google Shape;489;p68"/>
          <p:cNvSpPr/>
          <p:nvPr/>
        </p:nvSpPr>
        <p:spPr>
          <a:xfrm>
            <a:off x="5919000" y="3670275"/>
            <a:ext cx="459600" cy="238200"/>
          </a:xfrm>
          <a:prstGeom prst="rightArrow">
            <a:avLst>
              <a:gd fmla="val 50000" name="adj1"/>
              <a:gd fmla="val 50000" name="adj2"/>
            </a:avLst>
          </a:prstGeom>
          <a:solidFill>
            <a:schemeClr val="accent1"/>
          </a:solid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Times"/>
              <a:buNone/>
            </a:pPr>
            <a:r>
              <a:t/>
            </a:r>
            <a:endParaRPr b="0" i="0" sz="2400" u="none" cap="none" strike="noStrike">
              <a:solidFill>
                <a:schemeClr val="dk1"/>
              </a:solidFill>
              <a:latin typeface="Times"/>
              <a:ea typeface="Times"/>
              <a:cs typeface="Times"/>
              <a:sym typeface="Times"/>
            </a:endParaRPr>
          </a:p>
        </p:txBody>
      </p:sp>
      <p:pic>
        <p:nvPicPr>
          <p:cNvPr id="490" name="Google Shape;490;p68"/>
          <p:cNvPicPr preferRelativeResize="0"/>
          <p:nvPr/>
        </p:nvPicPr>
        <p:blipFill>
          <a:blip r:embed="rId4">
            <a:alphaModFix/>
          </a:blip>
          <a:stretch>
            <a:fillRect/>
          </a:stretch>
        </p:blipFill>
        <p:spPr>
          <a:xfrm>
            <a:off x="8700" y="1840134"/>
            <a:ext cx="4832802" cy="5015914"/>
          </a:xfrm>
          <a:prstGeom prst="rect">
            <a:avLst/>
          </a:prstGeom>
          <a:noFill/>
          <a:ln>
            <a:noFill/>
          </a:ln>
        </p:spPr>
      </p:pic>
      <p:pic>
        <p:nvPicPr>
          <p:cNvPr id="491" name="Google Shape;491;p68"/>
          <p:cNvPicPr preferRelativeResize="0"/>
          <p:nvPr/>
        </p:nvPicPr>
        <p:blipFill rotWithShape="1">
          <a:blip r:embed="rId5">
            <a:alphaModFix/>
          </a:blip>
          <a:srcRect b="86131" l="80215" r="3200" t="2489"/>
          <a:stretch/>
        </p:blipFill>
        <p:spPr>
          <a:xfrm>
            <a:off x="4841500" y="2060575"/>
            <a:ext cx="987950" cy="694927"/>
          </a:xfrm>
          <a:prstGeom prst="rect">
            <a:avLst/>
          </a:prstGeom>
          <a:noFill/>
          <a:ln>
            <a:noFill/>
          </a:ln>
        </p:spPr>
      </p:pic>
      <p:sp>
        <p:nvSpPr>
          <p:cNvPr id="492" name="Google Shape;492;p68"/>
          <p:cNvSpPr txBox="1"/>
          <p:nvPr/>
        </p:nvSpPr>
        <p:spPr>
          <a:xfrm>
            <a:off x="317750" y="1007075"/>
            <a:ext cx="8250300" cy="463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t>Results from the n</a:t>
            </a:r>
            <a:r>
              <a:rPr lang="en-US"/>
              <a:t>earest grid point to the location of three of the ALEX17 masts at 100m height</a:t>
            </a:r>
            <a:endParaRPr/>
          </a:p>
        </p:txBody>
      </p:sp>
      <p:sp>
        <p:nvSpPr>
          <p:cNvPr id="493" name="Google Shape;493;p68"/>
          <p:cNvSpPr/>
          <p:nvPr/>
        </p:nvSpPr>
        <p:spPr>
          <a:xfrm>
            <a:off x="2559800" y="2042150"/>
            <a:ext cx="987900" cy="4554600"/>
          </a:xfrm>
          <a:prstGeom prst="rect">
            <a:avLst/>
          </a:prstGeom>
          <a:noFill/>
          <a:ln cap="flat" cmpd="sng" w="19050">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9" name="Shape 499"/>
        <p:cNvGrpSpPr/>
        <p:nvPr/>
      </p:nvGrpSpPr>
      <p:grpSpPr>
        <a:xfrm>
          <a:off x="0" y="0"/>
          <a:ext cx="0" cy="0"/>
          <a:chOff x="0" y="0"/>
          <a:chExt cx="0" cy="0"/>
        </a:xfrm>
      </p:grpSpPr>
      <p:sp>
        <p:nvSpPr>
          <p:cNvPr id="500" name="Google Shape;500;p69"/>
          <p:cNvSpPr txBox="1"/>
          <p:nvPr/>
        </p:nvSpPr>
        <p:spPr>
          <a:xfrm>
            <a:off x="363538" y="312738"/>
            <a:ext cx="8529600" cy="463800"/>
          </a:xfrm>
          <a:prstGeom prst="rect">
            <a:avLst/>
          </a:prstGeom>
          <a:noFill/>
          <a:ln>
            <a:noFill/>
          </a:ln>
        </p:spPr>
        <p:txBody>
          <a:bodyPr anchorCtr="0" anchor="t" bIns="46800" lIns="90000" spcFirstLastPara="1" rIns="90000" wrap="square" tIns="46800">
            <a:noAutofit/>
          </a:bodyPr>
          <a:lstStyle/>
          <a:p>
            <a:pPr indent="0" lvl="0" marL="0" marR="0" rtl="0" algn="l">
              <a:spcBef>
                <a:spcPts val="0"/>
              </a:spcBef>
              <a:spcAft>
                <a:spcPts val="0"/>
              </a:spcAft>
              <a:buNone/>
            </a:pPr>
            <a:r>
              <a:rPr b="1" i="0" lang="en-US" sz="2400" u="none" cap="none" strike="noStrike">
                <a:solidFill>
                  <a:srgbClr val="00ABC4"/>
                </a:solidFill>
                <a:latin typeface="Arial"/>
                <a:ea typeface="Arial"/>
                <a:cs typeface="Arial"/>
                <a:sym typeface="Arial"/>
              </a:rPr>
              <a:t>Results from the WRF innermost domain (3km)</a:t>
            </a:r>
            <a:endParaRPr b="1" i="0" sz="2400" u="none" cap="none" strike="noStrike">
              <a:solidFill>
                <a:srgbClr val="00ABC4"/>
              </a:solidFill>
              <a:latin typeface="Arial"/>
              <a:ea typeface="Arial"/>
              <a:cs typeface="Arial"/>
              <a:sym typeface="Arial"/>
            </a:endParaRPr>
          </a:p>
        </p:txBody>
      </p:sp>
      <p:pic>
        <p:nvPicPr>
          <p:cNvPr id="501" name="Google Shape;501;p69"/>
          <p:cNvPicPr preferRelativeResize="0"/>
          <p:nvPr/>
        </p:nvPicPr>
        <p:blipFill rotWithShape="1">
          <a:blip r:embed="rId3">
            <a:alphaModFix/>
          </a:blip>
          <a:srcRect b="0" l="0" r="0" t="0"/>
          <a:stretch/>
        </p:blipFill>
        <p:spPr>
          <a:xfrm>
            <a:off x="4923000" y="3086950"/>
            <a:ext cx="4225999" cy="3621049"/>
          </a:xfrm>
          <a:prstGeom prst="rect">
            <a:avLst/>
          </a:prstGeom>
          <a:noFill/>
          <a:ln>
            <a:noFill/>
          </a:ln>
        </p:spPr>
      </p:pic>
      <p:sp>
        <p:nvSpPr>
          <p:cNvPr id="502" name="Google Shape;502;p69"/>
          <p:cNvSpPr/>
          <p:nvPr/>
        </p:nvSpPr>
        <p:spPr>
          <a:xfrm rot="10800000">
            <a:off x="7199300" y="5668150"/>
            <a:ext cx="357600" cy="214200"/>
          </a:xfrm>
          <a:prstGeom prst="rightArrow">
            <a:avLst>
              <a:gd fmla="val 50000" name="adj1"/>
              <a:gd fmla="val 50000" name="adj2"/>
            </a:avLst>
          </a:prstGeom>
          <a:solidFill>
            <a:schemeClr val="accent1"/>
          </a:solid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Times"/>
              <a:buNone/>
            </a:pPr>
            <a:r>
              <a:t/>
            </a:r>
            <a:endParaRPr b="0" i="0" sz="2400" u="none" cap="none" strike="noStrike">
              <a:solidFill>
                <a:schemeClr val="dk1"/>
              </a:solidFill>
              <a:latin typeface="Times"/>
              <a:ea typeface="Times"/>
              <a:cs typeface="Times"/>
              <a:sym typeface="Times"/>
            </a:endParaRPr>
          </a:p>
        </p:txBody>
      </p:sp>
      <p:sp>
        <p:nvSpPr>
          <p:cNvPr id="503" name="Google Shape;503;p69"/>
          <p:cNvSpPr/>
          <p:nvPr/>
        </p:nvSpPr>
        <p:spPr>
          <a:xfrm>
            <a:off x="5762050" y="4576775"/>
            <a:ext cx="459600" cy="238200"/>
          </a:xfrm>
          <a:prstGeom prst="rightArrow">
            <a:avLst>
              <a:gd fmla="val 50000" name="adj1"/>
              <a:gd fmla="val 50000" name="adj2"/>
            </a:avLst>
          </a:prstGeom>
          <a:solidFill>
            <a:schemeClr val="accent1"/>
          </a:solid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Times"/>
              <a:buNone/>
            </a:pPr>
            <a:r>
              <a:t/>
            </a:r>
            <a:endParaRPr b="0" i="0" sz="2400" u="none" cap="none" strike="noStrike">
              <a:solidFill>
                <a:schemeClr val="dk1"/>
              </a:solidFill>
              <a:latin typeface="Times"/>
              <a:ea typeface="Times"/>
              <a:cs typeface="Times"/>
              <a:sym typeface="Times"/>
            </a:endParaRPr>
          </a:p>
        </p:txBody>
      </p:sp>
      <p:sp>
        <p:nvSpPr>
          <p:cNvPr id="504" name="Google Shape;504;p69"/>
          <p:cNvSpPr/>
          <p:nvPr/>
        </p:nvSpPr>
        <p:spPr>
          <a:xfrm>
            <a:off x="5919000" y="3594075"/>
            <a:ext cx="459600" cy="238200"/>
          </a:xfrm>
          <a:prstGeom prst="rightArrow">
            <a:avLst>
              <a:gd fmla="val 50000" name="adj1"/>
              <a:gd fmla="val 50000" name="adj2"/>
            </a:avLst>
          </a:prstGeom>
          <a:solidFill>
            <a:schemeClr val="accent1"/>
          </a:solid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Times"/>
              <a:buNone/>
            </a:pPr>
            <a:r>
              <a:t/>
            </a:r>
            <a:endParaRPr b="0" i="0" sz="2400" u="none" cap="none" strike="noStrike">
              <a:solidFill>
                <a:schemeClr val="dk1"/>
              </a:solidFill>
              <a:latin typeface="Times"/>
              <a:ea typeface="Times"/>
              <a:cs typeface="Times"/>
              <a:sym typeface="Times"/>
            </a:endParaRPr>
          </a:p>
        </p:txBody>
      </p:sp>
      <p:pic>
        <p:nvPicPr>
          <p:cNvPr id="505" name="Google Shape;505;p69"/>
          <p:cNvPicPr preferRelativeResize="0"/>
          <p:nvPr/>
        </p:nvPicPr>
        <p:blipFill rotWithShape="1">
          <a:blip r:embed="rId4">
            <a:alphaModFix/>
          </a:blip>
          <a:srcRect b="86131" l="80215" r="3200" t="2489"/>
          <a:stretch/>
        </p:blipFill>
        <p:spPr>
          <a:xfrm>
            <a:off x="4905900" y="2028350"/>
            <a:ext cx="987950" cy="694927"/>
          </a:xfrm>
          <a:prstGeom prst="rect">
            <a:avLst/>
          </a:prstGeom>
          <a:noFill/>
          <a:ln>
            <a:noFill/>
          </a:ln>
        </p:spPr>
      </p:pic>
      <p:pic>
        <p:nvPicPr>
          <p:cNvPr id="506" name="Google Shape;506;p69"/>
          <p:cNvPicPr preferRelativeResize="0"/>
          <p:nvPr/>
        </p:nvPicPr>
        <p:blipFill>
          <a:blip r:embed="rId5">
            <a:alphaModFix/>
          </a:blip>
          <a:stretch>
            <a:fillRect/>
          </a:stretch>
        </p:blipFill>
        <p:spPr>
          <a:xfrm>
            <a:off x="0" y="1789401"/>
            <a:ext cx="4884851" cy="5033323"/>
          </a:xfrm>
          <a:prstGeom prst="rect">
            <a:avLst/>
          </a:prstGeom>
          <a:noFill/>
          <a:ln>
            <a:noFill/>
          </a:ln>
        </p:spPr>
      </p:pic>
      <p:sp>
        <p:nvSpPr>
          <p:cNvPr id="507" name="Google Shape;507;p69"/>
          <p:cNvSpPr txBox="1"/>
          <p:nvPr/>
        </p:nvSpPr>
        <p:spPr>
          <a:xfrm>
            <a:off x="317750" y="1007075"/>
            <a:ext cx="8250300" cy="463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t>Results from the nearest grid point to the location of three of the ALEX17 masts at surface level</a:t>
            </a:r>
            <a:endParaRPr/>
          </a:p>
        </p:txBody>
      </p:sp>
      <p:sp>
        <p:nvSpPr>
          <p:cNvPr id="508" name="Google Shape;508;p69"/>
          <p:cNvSpPr/>
          <p:nvPr/>
        </p:nvSpPr>
        <p:spPr>
          <a:xfrm>
            <a:off x="2636000" y="2042150"/>
            <a:ext cx="951900" cy="4554600"/>
          </a:xfrm>
          <a:prstGeom prst="rect">
            <a:avLst/>
          </a:prstGeom>
          <a:noFill/>
          <a:ln cap="flat" cmpd="sng" w="19050">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4" name="Shape 514"/>
        <p:cNvGrpSpPr/>
        <p:nvPr/>
      </p:nvGrpSpPr>
      <p:grpSpPr>
        <a:xfrm>
          <a:off x="0" y="0"/>
          <a:ext cx="0" cy="0"/>
          <a:chOff x="0" y="0"/>
          <a:chExt cx="0" cy="0"/>
        </a:xfrm>
      </p:grpSpPr>
      <p:sp>
        <p:nvSpPr>
          <p:cNvPr id="515" name="Google Shape;515;p70"/>
          <p:cNvSpPr txBox="1"/>
          <p:nvPr/>
        </p:nvSpPr>
        <p:spPr>
          <a:xfrm>
            <a:off x="363538" y="312738"/>
            <a:ext cx="8529600" cy="463500"/>
          </a:xfrm>
          <a:prstGeom prst="rect">
            <a:avLst/>
          </a:prstGeom>
          <a:noFill/>
          <a:ln>
            <a:noFill/>
          </a:ln>
        </p:spPr>
        <p:txBody>
          <a:bodyPr anchorCtr="0" anchor="t" bIns="46800" lIns="90000" spcFirstLastPara="1" rIns="90000" wrap="square" tIns="46800">
            <a:noAutofit/>
          </a:bodyPr>
          <a:lstStyle/>
          <a:p>
            <a:pPr indent="0" lvl="0" marL="0" marR="0" rtl="0" algn="l">
              <a:spcBef>
                <a:spcPts val="0"/>
              </a:spcBef>
              <a:spcAft>
                <a:spcPts val="0"/>
              </a:spcAft>
              <a:buNone/>
            </a:pPr>
            <a:r>
              <a:rPr b="1" lang="en-US" sz="2400">
                <a:solidFill>
                  <a:srgbClr val="00ABC4"/>
                </a:solidFill>
              </a:rPr>
              <a:t>Mesoscale</a:t>
            </a:r>
            <a:r>
              <a:rPr b="1" lang="en-US" sz="2400">
                <a:solidFill>
                  <a:srgbClr val="00ABC4"/>
                </a:solidFill>
                <a:latin typeface="Arial"/>
                <a:ea typeface="Arial"/>
                <a:cs typeface="Arial"/>
                <a:sym typeface="Arial"/>
              </a:rPr>
              <a:t> Tendencies</a:t>
            </a:r>
            <a:endParaRPr/>
          </a:p>
        </p:txBody>
      </p:sp>
      <p:sp>
        <p:nvSpPr>
          <p:cNvPr id="516" name="Google Shape;516;p70"/>
          <p:cNvSpPr txBox="1"/>
          <p:nvPr/>
        </p:nvSpPr>
        <p:spPr>
          <a:xfrm>
            <a:off x="7164288" y="1621249"/>
            <a:ext cx="1840500" cy="923400"/>
          </a:xfrm>
          <a:prstGeom prst="rect">
            <a:avLst/>
          </a:prstGeom>
          <a:noFill/>
          <a:ln cap="flat" cmpd="sng" w="9525">
            <a:solidFill>
              <a:schemeClr val="accent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accent2"/>
                </a:solidFill>
                <a:latin typeface="Arial"/>
                <a:ea typeface="Arial"/>
                <a:cs typeface="Arial"/>
                <a:sym typeface="Arial"/>
              </a:rPr>
              <a:t>Momentum budget in west-east dir.</a:t>
            </a:r>
            <a:endParaRPr/>
          </a:p>
        </p:txBody>
      </p:sp>
      <p:sp>
        <p:nvSpPr>
          <p:cNvPr id="517" name="Google Shape;517;p70"/>
          <p:cNvSpPr txBox="1"/>
          <p:nvPr/>
        </p:nvSpPr>
        <p:spPr>
          <a:xfrm>
            <a:off x="7156595" y="3356992"/>
            <a:ext cx="1848300" cy="369300"/>
          </a:xfrm>
          <a:prstGeom prst="rect">
            <a:avLst/>
          </a:prstGeom>
          <a:noFill/>
          <a:ln cap="flat" cmpd="sng" w="9525">
            <a:solidFill>
              <a:schemeClr val="accent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solidFill>
                  <a:schemeClr val="accent2"/>
                </a:solidFill>
                <a:latin typeface="Arial"/>
                <a:ea typeface="Arial"/>
                <a:cs typeface="Arial"/>
                <a:sym typeface="Arial"/>
              </a:rPr>
              <a:t>Energy budget</a:t>
            </a:r>
            <a:endParaRPr/>
          </a:p>
        </p:txBody>
      </p:sp>
      <p:cxnSp>
        <p:nvCxnSpPr>
          <p:cNvPr id="518" name="Google Shape;518;p70"/>
          <p:cNvCxnSpPr/>
          <p:nvPr/>
        </p:nvCxnSpPr>
        <p:spPr>
          <a:xfrm>
            <a:off x="3740357" y="3501008"/>
            <a:ext cx="3135900" cy="0"/>
          </a:xfrm>
          <a:prstGeom prst="straightConnector1">
            <a:avLst/>
          </a:prstGeom>
          <a:solidFill>
            <a:schemeClr val="accent1"/>
          </a:solidFill>
          <a:ln cap="flat" cmpd="sng" w="9525">
            <a:solidFill>
              <a:schemeClr val="dk1"/>
            </a:solidFill>
            <a:prstDash val="solid"/>
            <a:round/>
            <a:headEnd len="sm" w="sm" type="none"/>
            <a:tailEnd len="med" w="med" type="stealth"/>
          </a:ln>
        </p:spPr>
      </p:cxnSp>
      <p:cxnSp>
        <p:nvCxnSpPr>
          <p:cNvPr id="519" name="Google Shape;519;p70"/>
          <p:cNvCxnSpPr/>
          <p:nvPr/>
        </p:nvCxnSpPr>
        <p:spPr>
          <a:xfrm>
            <a:off x="6228184" y="2074115"/>
            <a:ext cx="792000" cy="0"/>
          </a:xfrm>
          <a:prstGeom prst="straightConnector1">
            <a:avLst/>
          </a:prstGeom>
          <a:solidFill>
            <a:schemeClr val="accent1"/>
          </a:solidFill>
          <a:ln cap="flat" cmpd="sng" w="9525">
            <a:solidFill>
              <a:schemeClr val="dk1"/>
            </a:solidFill>
            <a:prstDash val="solid"/>
            <a:round/>
            <a:headEnd len="sm" w="sm" type="none"/>
            <a:tailEnd len="med" w="med" type="stealth"/>
          </a:ln>
        </p:spPr>
      </p:cxnSp>
      <p:pic>
        <p:nvPicPr>
          <p:cNvPr id="520" name="Google Shape;520;p70"/>
          <p:cNvPicPr preferRelativeResize="0"/>
          <p:nvPr/>
        </p:nvPicPr>
        <p:blipFill rotWithShape="1">
          <a:blip r:embed="rId3">
            <a:alphaModFix/>
          </a:blip>
          <a:srcRect b="0" l="0" r="0" t="0"/>
          <a:stretch/>
        </p:blipFill>
        <p:spPr>
          <a:xfrm>
            <a:off x="5597732" y="2852936"/>
            <a:ext cx="1443036" cy="400051"/>
          </a:xfrm>
          <a:prstGeom prst="rect">
            <a:avLst/>
          </a:prstGeom>
          <a:noFill/>
          <a:ln>
            <a:noFill/>
          </a:ln>
        </p:spPr>
      </p:pic>
      <p:sp>
        <p:nvSpPr>
          <p:cNvPr id="521" name="Google Shape;521;p70"/>
          <p:cNvSpPr txBox="1"/>
          <p:nvPr/>
        </p:nvSpPr>
        <p:spPr>
          <a:xfrm>
            <a:off x="3740357" y="2852936"/>
            <a:ext cx="1752600" cy="336600"/>
          </a:xfrm>
          <a:prstGeom prst="rect">
            <a:avLst/>
          </a:prstGeom>
          <a:noFill/>
          <a:ln>
            <a:noFill/>
          </a:ln>
        </p:spPr>
        <p:txBody>
          <a:bodyPr anchorCtr="0" anchor="t" bIns="46800" lIns="90000" spcFirstLastPara="1" rIns="90000" wrap="square" tIns="46800">
            <a:noAutofit/>
          </a:bodyPr>
          <a:lstStyle/>
          <a:p>
            <a:pPr indent="0" lvl="0" marL="0" marR="0" rtl="0" algn="l">
              <a:spcBef>
                <a:spcPts val="0"/>
              </a:spcBef>
              <a:spcAft>
                <a:spcPts val="0"/>
              </a:spcAft>
              <a:buNone/>
            </a:pPr>
            <a:r>
              <a:rPr lang="en-US" sz="1600">
                <a:solidFill>
                  <a:srgbClr val="000000"/>
                </a:solidFill>
                <a:latin typeface="Times New Roman"/>
                <a:ea typeface="Times New Roman"/>
                <a:cs typeface="Times New Roman"/>
                <a:sym typeface="Times New Roman"/>
              </a:rPr>
              <a:t>Coriolis parameter:</a:t>
            </a:r>
            <a:endParaRPr/>
          </a:p>
        </p:txBody>
      </p:sp>
      <p:sp>
        <p:nvSpPr>
          <p:cNvPr id="522" name="Google Shape;522;p70"/>
          <p:cNvSpPr txBox="1"/>
          <p:nvPr/>
        </p:nvSpPr>
        <p:spPr>
          <a:xfrm>
            <a:off x="107504" y="923926"/>
            <a:ext cx="8529600" cy="433200"/>
          </a:xfrm>
          <a:prstGeom prst="rect">
            <a:avLst/>
          </a:prstGeom>
          <a:noFill/>
          <a:ln>
            <a:noFill/>
          </a:ln>
        </p:spPr>
        <p:txBody>
          <a:bodyPr anchorCtr="0" anchor="t" bIns="46800" lIns="90000" spcFirstLastPara="1" rIns="90000" wrap="square" tIns="46800">
            <a:noAutofit/>
          </a:bodyPr>
          <a:lstStyle/>
          <a:p>
            <a:pPr indent="0" lvl="0" marL="0" marR="0" rtl="0" algn="l">
              <a:spcBef>
                <a:spcPts val="0"/>
              </a:spcBef>
              <a:spcAft>
                <a:spcPts val="0"/>
              </a:spcAft>
              <a:buNone/>
            </a:pPr>
            <a:r>
              <a:rPr b="1" lang="en-US" sz="2200">
                <a:solidFill>
                  <a:schemeClr val="accent2"/>
                </a:solidFill>
                <a:latin typeface="Arial"/>
                <a:ea typeface="Arial"/>
                <a:cs typeface="Arial"/>
                <a:sym typeface="Arial"/>
              </a:rPr>
              <a:t>WRF governing equations</a:t>
            </a:r>
            <a:endParaRPr/>
          </a:p>
        </p:txBody>
      </p:sp>
      <p:sp>
        <p:nvSpPr>
          <p:cNvPr id="523" name="Google Shape;523;p70"/>
          <p:cNvSpPr txBox="1"/>
          <p:nvPr/>
        </p:nvSpPr>
        <p:spPr>
          <a:xfrm>
            <a:off x="323528" y="2996952"/>
            <a:ext cx="3291600" cy="1253400"/>
          </a:xfrm>
          <a:prstGeom prst="rect">
            <a:avLst/>
          </a:pr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2400">
                <a:latin typeface="Times"/>
                <a:ea typeface="Times"/>
                <a:cs typeface="Times"/>
                <a:sym typeface="Times"/>
              </a:rPr>
              <a:t> </a:t>
            </a:r>
            <a:endParaRPr/>
          </a:p>
        </p:txBody>
      </p:sp>
      <p:sp>
        <p:nvSpPr>
          <p:cNvPr id="524" name="Google Shape;524;p70"/>
          <p:cNvSpPr/>
          <p:nvPr/>
        </p:nvSpPr>
        <p:spPr>
          <a:xfrm>
            <a:off x="35496" y="1484784"/>
            <a:ext cx="6408600" cy="1290900"/>
          </a:xfrm>
          <a:prstGeom prst="rect">
            <a:avLst/>
          </a:pr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2400">
                <a:latin typeface="Times"/>
                <a:ea typeface="Times"/>
                <a:cs typeface="Times"/>
                <a:sym typeface="Times"/>
              </a:rPr>
              <a:t> </a:t>
            </a:r>
            <a:endParaRPr/>
          </a:p>
        </p:txBody>
      </p:sp>
      <p:pic>
        <p:nvPicPr>
          <p:cNvPr id="525" name="Google Shape;525;p70"/>
          <p:cNvPicPr preferRelativeResize="0"/>
          <p:nvPr/>
        </p:nvPicPr>
        <p:blipFill>
          <a:blip r:embed="rId6">
            <a:alphaModFix/>
          </a:blip>
          <a:stretch>
            <a:fillRect/>
          </a:stretch>
        </p:blipFill>
        <p:spPr>
          <a:xfrm>
            <a:off x="3477625" y="4110625"/>
            <a:ext cx="3190500" cy="1813025"/>
          </a:xfrm>
          <a:prstGeom prst="rect">
            <a:avLst/>
          </a:prstGeom>
          <a:noFill/>
          <a:ln>
            <a:noFill/>
          </a:ln>
        </p:spPr>
      </p:pic>
      <p:sp>
        <p:nvSpPr>
          <p:cNvPr id="526" name="Google Shape;526;p70"/>
          <p:cNvSpPr txBox="1"/>
          <p:nvPr/>
        </p:nvSpPr>
        <p:spPr>
          <a:xfrm>
            <a:off x="0" y="6225750"/>
            <a:ext cx="5672100" cy="593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200" u="sng">
                <a:solidFill>
                  <a:schemeClr val="hlink"/>
                </a:solidFill>
                <a:hlinkClick r:id="rId7"/>
              </a:rPr>
              <a:t>https://www.wind-energ-sci.net/2/35/2017/</a:t>
            </a:r>
            <a:endParaRPr sz="1200"/>
          </a:p>
          <a:p>
            <a:pPr indent="0" lvl="0" marL="0" rtl="0" algn="l">
              <a:spcBef>
                <a:spcPts val="0"/>
              </a:spcBef>
              <a:spcAft>
                <a:spcPts val="0"/>
              </a:spcAft>
              <a:buNone/>
            </a:pPr>
            <a:r>
              <a:rPr lang="en-US" sz="1200" u="sng">
                <a:solidFill>
                  <a:schemeClr val="hlink"/>
                </a:solidFill>
                <a:hlinkClick r:id="rId8"/>
              </a:rPr>
              <a:t>https://iopscience.iop.org/article/10.1088/1742-6596/854/1/012037</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p:txBody>
      </p:sp>
      <p:sp>
        <p:nvSpPr>
          <p:cNvPr id="527" name="Google Shape;527;p70"/>
          <p:cNvSpPr/>
          <p:nvPr/>
        </p:nvSpPr>
        <p:spPr>
          <a:xfrm>
            <a:off x="3440800" y="4191650"/>
            <a:ext cx="3379500" cy="18129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28" name="Google Shape;528;p70"/>
          <p:cNvPicPr preferRelativeResize="0"/>
          <p:nvPr/>
        </p:nvPicPr>
        <p:blipFill>
          <a:blip r:embed="rId9">
            <a:alphaModFix/>
          </a:blip>
          <a:stretch>
            <a:fillRect/>
          </a:stretch>
        </p:blipFill>
        <p:spPr>
          <a:xfrm>
            <a:off x="6008093" y="5147661"/>
            <a:ext cx="3135900" cy="1574757"/>
          </a:xfrm>
          <a:prstGeom prst="rect">
            <a:avLst/>
          </a:prstGeom>
          <a:noFill/>
          <a:ln>
            <a:noFill/>
          </a:ln>
        </p:spPr>
      </p:pic>
      <p:sp>
        <p:nvSpPr>
          <p:cNvPr id="529" name="Google Shape;529;p70"/>
          <p:cNvSpPr/>
          <p:nvPr/>
        </p:nvSpPr>
        <p:spPr>
          <a:xfrm>
            <a:off x="6008100" y="5210675"/>
            <a:ext cx="3135900" cy="15747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5" name="Shape 535"/>
        <p:cNvGrpSpPr/>
        <p:nvPr/>
      </p:nvGrpSpPr>
      <p:grpSpPr>
        <a:xfrm>
          <a:off x="0" y="0"/>
          <a:ext cx="0" cy="0"/>
          <a:chOff x="0" y="0"/>
          <a:chExt cx="0" cy="0"/>
        </a:xfrm>
      </p:grpSpPr>
      <p:pic>
        <p:nvPicPr>
          <p:cNvPr descr="Z:\home\rchavez\Dropbox\WORK\NEWA\WP2\ALEX17\Data\TENDENCIES\RUN-NEWA-Alaiz-021\Analysis_tend_Lev2_L45000_d2.png" id="536" name="Google Shape;536;p71"/>
          <p:cNvPicPr preferRelativeResize="0"/>
          <p:nvPr/>
        </p:nvPicPr>
        <p:blipFill rotWithShape="1">
          <a:blip r:embed="rId3">
            <a:alphaModFix/>
          </a:blip>
          <a:srcRect b="0" l="0" r="0" t="0"/>
          <a:stretch/>
        </p:blipFill>
        <p:spPr>
          <a:xfrm>
            <a:off x="0" y="2097225"/>
            <a:ext cx="6044525" cy="4710678"/>
          </a:xfrm>
          <a:prstGeom prst="rect">
            <a:avLst/>
          </a:prstGeom>
          <a:noFill/>
          <a:ln>
            <a:noFill/>
          </a:ln>
        </p:spPr>
      </p:pic>
      <p:sp>
        <p:nvSpPr>
          <p:cNvPr id="537" name="Google Shape;537;p71"/>
          <p:cNvSpPr txBox="1"/>
          <p:nvPr/>
        </p:nvSpPr>
        <p:spPr>
          <a:xfrm>
            <a:off x="363538" y="312738"/>
            <a:ext cx="8529637" cy="433068"/>
          </a:xfrm>
          <a:prstGeom prst="rect">
            <a:avLst/>
          </a:prstGeom>
          <a:noFill/>
          <a:ln>
            <a:noFill/>
          </a:ln>
        </p:spPr>
        <p:txBody>
          <a:bodyPr anchorCtr="0" anchor="t" bIns="46800" lIns="90000" spcFirstLastPara="1" rIns="90000" wrap="square" tIns="46800">
            <a:noAutofit/>
          </a:bodyPr>
          <a:lstStyle/>
          <a:p>
            <a:pPr indent="0" lvl="0" marL="0" marR="0" rtl="0" algn="l">
              <a:spcBef>
                <a:spcPts val="0"/>
              </a:spcBef>
              <a:spcAft>
                <a:spcPts val="0"/>
              </a:spcAft>
              <a:buNone/>
            </a:pPr>
            <a:r>
              <a:rPr b="1" lang="en-US" sz="2200">
                <a:solidFill>
                  <a:srgbClr val="00ABC4"/>
                </a:solidFill>
                <a:latin typeface="Arial"/>
                <a:ea typeface="Arial"/>
                <a:cs typeface="Arial"/>
                <a:sym typeface="Arial"/>
              </a:rPr>
              <a:t>Results from the WRF d02 domain (9km) &amp; window of 45km</a:t>
            </a:r>
            <a:endParaRPr b="1" sz="2200">
              <a:solidFill>
                <a:srgbClr val="00ABC4"/>
              </a:solidFill>
              <a:latin typeface="Arial"/>
              <a:ea typeface="Arial"/>
              <a:cs typeface="Arial"/>
              <a:sym typeface="Arial"/>
            </a:endParaRPr>
          </a:p>
        </p:txBody>
      </p:sp>
      <p:pic>
        <p:nvPicPr>
          <p:cNvPr id="538" name="Google Shape;538;p71"/>
          <p:cNvPicPr preferRelativeResize="0"/>
          <p:nvPr/>
        </p:nvPicPr>
        <p:blipFill rotWithShape="1">
          <a:blip r:embed="rId4">
            <a:alphaModFix/>
          </a:blip>
          <a:srcRect b="0" l="0" r="0" t="0"/>
          <a:stretch/>
        </p:blipFill>
        <p:spPr>
          <a:xfrm>
            <a:off x="6005087" y="976053"/>
            <a:ext cx="3138918" cy="2169048"/>
          </a:xfrm>
          <a:prstGeom prst="rect">
            <a:avLst/>
          </a:prstGeom>
          <a:noFill/>
          <a:ln cap="flat" cmpd="sng" w="9525">
            <a:solidFill>
              <a:schemeClr val="dk1"/>
            </a:solidFill>
            <a:prstDash val="solid"/>
            <a:round/>
            <a:headEnd len="sm" w="sm" type="none"/>
            <a:tailEnd len="sm" w="sm" type="none"/>
          </a:ln>
        </p:spPr>
      </p:pic>
      <p:pic>
        <p:nvPicPr>
          <p:cNvPr descr="Z:\home\rchavez\Dropbox\WORK\Torque2014\ForestModeling\images\vistaNorte.jpg" id="539" name="Google Shape;539;p71"/>
          <p:cNvPicPr preferRelativeResize="0"/>
          <p:nvPr/>
        </p:nvPicPr>
        <p:blipFill rotWithShape="1">
          <a:blip r:embed="rId5">
            <a:alphaModFix/>
          </a:blip>
          <a:srcRect b="0" l="0" r="47271" t="0"/>
          <a:stretch/>
        </p:blipFill>
        <p:spPr>
          <a:xfrm>
            <a:off x="7589578" y="2430874"/>
            <a:ext cx="407721" cy="433050"/>
          </a:xfrm>
          <a:prstGeom prst="rect">
            <a:avLst/>
          </a:prstGeom>
          <a:noFill/>
          <a:ln>
            <a:noFill/>
          </a:ln>
        </p:spPr>
      </p:pic>
      <p:sp>
        <p:nvSpPr>
          <p:cNvPr id="540" name="Google Shape;540;p71"/>
          <p:cNvSpPr/>
          <p:nvPr/>
        </p:nvSpPr>
        <p:spPr>
          <a:xfrm>
            <a:off x="7215183" y="2147064"/>
            <a:ext cx="1156500" cy="936000"/>
          </a:xfrm>
          <a:prstGeom prst="rect">
            <a:avLst/>
          </a:prstGeom>
          <a:solidFill>
            <a:srgbClr val="C00000">
              <a:alpha val="28630"/>
            </a:srgbClr>
          </a:solidFill>
          <a:ln cap="flat" cmpd="sng" w="25400">
            <a:solidFill>
              <a:srgbClr val="C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Times"/>
              <a:buNone/>
            </a:pPr>
            <a:r>
              <a:t/>
            </a:r>
            <a:endParaRPr b="0" i="0" sz="2400" u="none" cap="none" strike="noStrike">
              <a:solidFill>
                <a:schemeClr val="dk1"/>
              </a:solidFill>
              <a:latin typeface="Times"/>
              <a:ea typeface="Times"/>
              <a:cs typeface="Times"/>
              <a:sym typeface="Times"/>
            </a:endParaRPr>
          </a:p>
        </p:txBody>
      </p:sp>
      <p:sp>
        <p:nvSpPr>
          <p:cNvPr id="541" name="Google Shape;541;p71"/>
          <p:cNvSpPr txBox="1"/>
          <p:nvPr/>
        </p:nvSpPr>
        <p:spPr>
          <a:xfrm>
            <a:off x="6387065" y="2430876"/>
            <a:ext cx="760500" cy="368400"/>
          </a:xfrm>
          <a:prstGeom prst="rect">
            <a:avLst/>
          </a:prstGeom>
          <a:noFill/>
          <a:ln>
            <a:noFill/>
          </a:ln>
        </p:spPr>
        <p:txBody>
          <a:bodyPr anchorCtr="0" anchor="t" bIns="46800" lIns="90000" spcFirstLastPara="1" rIns="90000" wrap="square" tIns="46800">
            <a:noAutofit/>
          </a:bodyPr>
          <a:lstStyle/>
          <a:p>
            <a:pPr indent="0" lvl="0" marL="0" marR="0" rtl="0" algn="l">
              <a:spcBef>
                <a:spcPts val="0"/>
              </a:spcBef>
              <a:spcAft>
                <a:spcPts val="0"/>
              </a:spcAft>
              <a:buNone/>
            </a:pPr>
            <a:r>
              <a:rPr b="0" lang="en-US" sz="1800" u="none">
                <a:solidFill>
                  <a:srgbClr val="000000"/>
                </a:solidFill>
                <a:latin typeface="Times New Roman"/>
                <a:ea typeface="Times New Roman"/>
                <a:cs typeface="Times New Roman"/>
                <a:sym typeface="Times New Roman"/>
              </a:rPr>
              <a:t>45 km</a:t>
            </a:r>
            <a:endParaRPr/>
          </a:p>
        </p:txBody>
      </p:sp>
      <p:sp>
        <p:nvSpPr>
          <p:cNvPr id="542" name="Google Shape;542;p71"/>
          <p:cNvSpPr txBox="1"/>
          <p:nvPr/>
        </p:nvSpPr>
        <p:spPr>
          <a:xfrm>
            <a:off x="320650" y="956875"/>
            <a:ext cx="5511600" cy="1103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t>Mean horizontal and vertical wind speed, wind direction and potential temperature advection from WRF d02 averaged in a 45x45km windows centered </a:t>
            </a:r>
            <a:r>
              <a:rPr lang="en-US"/>
              <a:t>in the ALEX17 domain.</a:t>
            </a:r>
            <a:endParaRPr/>
          </a:p>
        </p:txBody>
      </p:sp>
      <p:sp>
        <p:nvSpPr>
          <p:cNvPr id="543" name="Google Shape;543;p71"/>
          <p:cNvSpPr/>
          <p:nvPr/>
        </p:nvSpPr>
        <p:spPr>
          <a:xfrm>
            <a:off x="1483700" y="2271650"/>
            <a:ext cx="675900" cy="4272900"/>
          </a:xfrm>
          <a:prstGeom prst="rect">
            <a:avLst/>
          </a:prstGeom>
          <a:noFill/>
          <a:ln cap="flat" cmpd="sng" w="19050">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4" name="Google Shape;544;p71"/>
          <p:cNvSpPr/>
          <p:nvPr/>
        </p:nvSpPr>
        <p:spPr>
          <a:xfrm>
            <a:off x="4349450" y="2316125"/>
            <a:ext cx="590400" cy="4272900"/>
          </a:xfrm>
          <a:prstGeom prst="rect">
            <a:avLst/>
          </a:prstGeom>
          <a:noFill/>
          <a:ln cap="flat" cmpd="sng" w="19050">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0" name="Shape 550"/>
        <p:cNvGrpSpPr/>
        <p:nvPr/>
      </p:nvGrpSpPr>
      <p:grpSpPr>
        <a:xfrm>
          <a:off x="0" y="0"/>
          <a:ext cx="0" cy="0"/>
          <a:chOff x="0" y="0"/>
          <a:chExt cx="0" cy="0"/>
        </a:xfrm>
      </p:grpSpPr>
      <p:pic>
        <p:nvPicPr>
          <p:cNvPr descr="Z:\home\rchavez\Dropbox\WORK\NEWA\WP2\ALEX17\Data\TENDENCIES\RUN-NEWA-Alaiz-021\Analysis_tend_Lev1_L45000_d2.png" id="551" name="Google Shape;551;p72"/>
          <p:cNvPicPr preferRelativeResize="0"/>
          <p:nvPr/>
        </p:nvPicPr>
        <p:blipFill rotWithShape="1">
          <a:blip r:embed="rId3">
            <a:alphaModFix/>
          </a:blip>
          <a:srcRect b="0" l="0" r="0" t="0"/>
          <a:stretch/>
        </p:blipFill>
        <p:spPr>
          <a:xfrm>
            <a:off x="0" y="1692167"/>
            <a:ext cx="9143996" cy="4845267"/>
          </a:xfrm>
          <a:prstGeom prst="rect">
            <a:avLst/>
          </a:prstGeom>
          <a:noFill/>
          <a:ln>
            <a:noFill/>
          </a:ln>
        </p:spPr>
      </p:pic>
      <p:sp>
        <p:nvSpPr>
          <p:cNvPr id="552" name="Google Shape;552;p72"/>
          <p:cNvSpPr txBox="1"/>
          <p:nvPr/>
        </p:nvSpPr>
        <p:spPr>
          <a:xfrm>
            <a:off x="363538" y="312738"/>
            <a:ext cx="8529600" cy="433200"/>
          </a:xfrm>
          <a:prstGeom prst="rect">
            <a:avLst/>
          </a:prstGeom>
          <a:noFill/>
          <a:ln>
            <a:noFill/>
          </a:ln>
        </p:spPr>
        <p:txBody>
          <a:bodyPr anchorCtr="0" anchor="t" bIns="46800" lIns="90000" spcFirstLastPara="1" rIns="90000" wrap="square" tIns="46800">
            <a:noAutofit/>
          </a:bodyPr>
          <a:lstStyle/>
          <a:p>
            <a:pPr indent="0" lvl="0" marL="0" marR="0" rtl="0" algn="l">
              <a:spcBef>
                <a:spcPts val="0"/>
              </a:spcBef>
              <a:spcAft>
                <a:spcPts val="0"/>
              </a:spcAft>
              <a:buNone/>
            </a:pPr>
            <a:r>
              <a:rPr b="1" lang="en-US" sz="2200">
                <a:solidFill>
                  <a:srgbClr val="00ABC4"/>
                </a:solidFill>
                <a:latin typeface="Arial"/>
                <a:ea typeface="Arial"/>
                <a:cs typeface="Arial"/>
                <a:sym typeface="Arial"/>
              </a:rPr>
              <a:t>Results from the WRF d02 domain (9km) &amp; window of 45km</a:t>
            </a:r>
            <a:endParaRPr b="1" sz="2200">
              <a:solidFill>
                <a:srgbClr val="00ABC4"/>
              </a:solidFill>
              <a:latin typeface="Arial"/>
              <a:ea typeface="Arial"/>
              <a:cs typeface="Arial"/>
              <a:sym typeface="Arial"/>
            </a:endParaRPr>
          </a:p>
        </p:txBody>
      </p:sp>
      <p:sp>
        <p:nvSpPr>
          <p:cNvPr id="553" name="Google Shape;553;p72"/>
          <p:cNvSpPr txBox="1"/>
          <p:nvPr/>
        </p:nvSpPr>
        <p:spPr>
          <a:xfrm>
            <a:off x="320650" y="1109275"/>
            <a:ext cx="8596800" cy="26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600"/>
              <a:t>Components of the mesoscale adevection and pressure gradient in the ALEX17 domain </a:t>
            </a:r>
            <a:endParaRPr sz="1600"/>
          </a:p>
        </p:txBody>
      </p:sp>
      <p:sp>
        <p:nvSpPr>
          <p:cNvPr id="554" name="Google Shape;554;p72"/>
          <p:cNvSpPr/>
          <p:nvPr/>
        </p:nvSpPr>
        <p:spPr>
          <a:xfrm>
            <a:off x="1559900" y="1837500"/>
            <a:ext cx="675900" cy="4554600"/>
          </a:xfrm>
          <a:prstGeom prst="rect">
            <a:avLst/>
          </a:prstGeom>
          <a:noFill/>
          <a:ln cap="flat" cmpd="sng" w="19050">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5" name="Google Shape;555;p72"/>
          <p:cNvSpPr/>
          <p:nvPr/>
        </p:nvSpPr>
        <p:spPr>
          <a:xfrm>
            <a:off x="4511475" y="1877250"/>
            <a:ext cx="675900" cy="4554600"/>
          </a:xfrm>
          <a:prstGeom prst="rect">
            <a:avLst/>
          </a:prstGeom>
          <a:noFill/>
          <a:ln cap="flat" cmpd="sng" w="19050">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6" name="Google Shape;556;p72"/>
          <p:cNvSpPr/>
          <p:nvPr/>
        </p:nvSpPr>
        <p:spPr>
          <a:xfrm>
            <a:off x="7419725" y="1893800"/>
            <a:ext cx="675900" cy="4554600"/>
          </a:xfrm>
          <a:prstGeom prst="rect">
            <a:avLst/>
          </a:prstGeom>
          <a:noFill/>
          <a:ln cap="flat" cmpd="sng" w="19050">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2" name="Shape 562"/>
        <p:cNvGrpSpPr/>
        <p:nvPr/>
      </p:nvGrpSpPr>
      <p:grpSpPr>
        <a:xfrm>
          <a:off x="0" y="0"/>
          <a:ext cx="0" cy="0"/>
          <a:chOff x="0" y="0"/>
          <a:chExt cx="0" cy="0"/>
        </a:xfrm>
      </p:grpSpPr>
      <p:sp>
        <p:nvSpPr>
          <p:cNvPr id="563" name="Google Shape;563;p73"/>
          <p:cNvSpPr txBox="1"/>
          <p:nvPr/>
        </p:nvSpPr>
        <p:spPr>
          <a:xfrm>
            <a:off x="363538" y="312738"/>
            <a:ext cx="8529600" cy="433200"/>
          </a:xfrm>
          <a:prstGeom prst="rect">
            <a:avLst/>
          </a:prstGeom>
          <a:noFill/>
          <a:ln>
            <a:noFill/>
          </a:ln>
        </p:spPr>
        <p:txBody>
          <a:bodyPr anchorCtr="0" anchor="t" bIns="46800" lIns="90000" spcFirstLastPara="1" rIns="90000" wrap="square" tIns="46800">
            <a:noAutofit/>
          </a:bodyPr>
          <a:lstStyle/>
          <a:p>
            <a:pPr indent="0" lvl="0" marL="0" marR="0" rtl="0" algn="l">
              <a:spcBef>
                <a:spcPts val="0"/>
              </a:spcBef>
              <a:spcAft>
                <a:spcPts val="0"/>
              </a:spcAft>
              <a:buNone/>
            </a:pPr>
            <a:r>
              <a:rPr b="1" lang="en-US" sz="2200">
                <a:solidFill>
                  <a:srgbClr val="00ABC4"/>
                </a:solidFill>
              </a:rPr>
              <a:t>Mesoscale input data</a:t>
            </a:r>
            <a:endParaRPr b="1" sz="2200">
              <a:solidFill>
                <a:srgbClr val="00ABC4"/>
              </a:solidFill>
              <a:latin typeface="Arial"/>
              <a:ea typeface="Arial"/>
              <a:cs typeface="Arial"/>
              <a:sym typeface="Arial"/>
            </a:endParaRPr>
          </a:p>
        </p:txBody>
      </p:sp>
      <p:sp>
        <p:nvSpPr>
          <p:cNvPr id="564" name="Google Shape;564;p73"/>
          <p:cNvSpPr txBox="1"/>
          <p:nvPr/>
        </p:nvSpPr>
        <p:spPr>
          <a:xfrm>
            <a:off x="211150" y="1348350"/>
            <a:ext cx="4962600" cy="361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a:t>From the mesoscale data you will find 3 netCDF files:</a:t>
            </a:r>
            <a:endParaRPr b="1"/>
          </a:p>
          <a:p>
            <a:pPr indent="0" lvl="0" marL="457200" rtl="0" algn="l">
              <a:spcBef>
                <a:spcPts val="0"/>
              </a:spcBef>
              <a:spcAft>
                <a:spcPts val="0"/>
              </a:spcAft>
              <a:buNone/>
            </a:pPr>
            <a:r>
              <a:t/>
            </a:r>
            <a:endParaRPr/>
          </a:p>
          <a:p>
            <a:pPr indent="-317500" lvl="0" marL="457200" rtl="0" algn="l">
              <a:spcBef>
                <a:spcPts val="0"/>
              </a:spcBef>
              <a:spcAft>
                <a:spcPts val="0"/>
              </a:spcAft>
              <a:buSzPts val="1400"/>
              <a:buAutoNum type="arabicPeriod"/>
            </a:pPr>
            <a:r>
              <a:rPr i="1" lang="en-US"/>
              <a:t>Tendencies file with the following content (WRF d02 spatially averaged values):</a:t>
            </a:r>
            <a:endParaRPr i="1"/>
          </a:p>
          <a:p>
            <a:pPr indent="-317500" lvl="1" marL="914400" rtl="0" algn="l">
              <a:spcBef>
                <a:spcPts val="0"/>
              </a:spcBef>
              <a:spcAft>
                <a:spcPts val="0"/>
              </a:spcAft>
              <a:buSzPts val="1400"/>
              <a:buChar char="○"/>
            </a:pPr>
            <a:r>
              <a:rPr lang="en-US"/>
              <a:t>Ug, Vg</a:t>
            </a:r>
            <a:endParaRPr/>
          </a:p>
          <a:p>
            <a:pPr indent="-317500" lvl="1" marL="914400" rtl="0" algn="l">
              <a:spcBef>
                <a:spcPts val="0"/>
              </a:spcBef>
              <a:spcAft>
                <a:spcPts val="0"/>
              </a:spcAft>
              <a:buSzPts val="1400"/>
              <a:buChar char="○"/>
            </a:pPr>
            <a:r>
              <a:rPr lang="en-US"/>
              <a:t>UADV, VADV</a:t>
            </a:r>
            <a:endParaRPr/>
          </a:p>
          <a:p>
            <a:pPr indent="-317500" lvl="1" marL="914400" rtl="0" algn="l">
              <a:spcBef>
                <a:spcPts val="0"/>
              </a:spcBef>
              <a:spcAft>
                <a:spcPts val="0"/>
              </a:spcAft>
              <a:buSzPts val="1400"/>
              <a:buChar char="○"/>
            </a:pPr>
            <a:r>
              <a:rPr lang="en-US"/>
              <a:t>POT_ADV</a:t>
            </a:r>
            <a:endParaRPr/>
          </a:p>
          <a:p>
            <a:pPr indent="-317500" lvl="1" marL="914400" rtl="0" algn="l">
              <a:spcBef>
                <a:spcPts val="0"/>
              </a:spcBef>
              <a:spcAft>
                <a:spcPts val="0"/>
              </a:spcAft>
              <a:buSzPts val="1400"/>
              <a:buChar char="○"/>
            </a:pPr>
            <a:r>
              <a:rPr lang="en-US"/>
              <a:t>POT</a:t>
            </a:r>
            <a:endParaRPr/>
          </a:p>
          <a:p>
            <a:pPr indent="-317500" lvl="1" marL="914400" rtl="0" algn="l">
              <a:spcBef>
                <a:spcPts val="0"/>
              </a:spcBef>
              <a:spcAft>
                <a:spcPts val="0"/>
              </a:spcAft>
              <a:buSzPts val="1400"/>
              <a:buChar char="○"/>
            </a:pPr>
            <a:r>
              <a:rPr lang="en-US"/>
              <a:t>TSK</a:t>
            </a:r>
            <a:endParaRPr/>
          </a:p>
          <a:p>
            <a:pPr indent="-317500" lvl="1" marL="914400" rtl="0" algn="l">
              <a:spcBef>
                <a:spcPts val="0"/>
              </a:spcBef>
              <a:spcAft>
                <a:spcPts val="0"/>
              </a:spcAft>
              <a:buSzPts val="1400"/>
              <a:buChar char="○"/>
            </a:pPr>
            <a:r>
              <a:rPr lang="en-US"/>
              <a:t>PSFC</a:t>
            </a:r>
            <a:endParaRPr/>
          </a:p>
          <a:p>
            <a:pPr indent="-317500" lvl="1" marL="914400" rtl="0" algn="l">
              <a:spcBef>
                <a:spcPts val="0"/>
              </a:spcBef>
              <a:spcAft>
                <a:spcPts val="0"/>
              </a:spcAft>
              <a:buSzPts val="1400"/>
              <a:buChar char="○"/>
            </a:pPr>
            <a:r>
              <a:rPr lang="en-US"/>
              <a:t>HFX</a:t>
            </a:r>
            <a:endParaRPr/>
          </a:p>
          <a:p>
            <a:pPr indent="0" lvl="0" marL="457200" rtl="0" algn="l">
              <a:spcBef>
                <a:spcPts val="0"/>
              </a:spcBef>
              <a:spcAft>
                <a:spcPts val="0"/>
              </a:spcAft>
              <a:buNone/>
            </a:pPr>
            <a:r>
              <a:t/>
            </a:r>
            <a:endParaRPr/>
          </a:p>
          <a:p>
            <a:pPr indent="-317500" lvl="0" marL="457200" rtl="0" algn="l">
              <a:spcBef>
                <a:spcPts val="0"/>
              </a:spcBef>
              <a:spcAft>
                <a:spcPts val="0"/>
              </a:spcAft>
              <a:buSzPts val="1400"/>
              <a:buAutoNum type="arabicPeriod"/>
            </a:pPr>
            <a:r>
              <a:rPr i="1" lang="en-US"/>
              <a:t>Two virtual time series at the M7 and inflow location with the </a:t>
            </a:r>
            <a:r>
              <a:rPr i="1" lang="en-US"/>
              <a:t>following</a:t>
            </a:r>
            <a:r>
              <a:rPr i="1" lang="en-US"/>
              <a:t> information (WRF d03 nearest grid point)</a:t>
            </a:r>
            <a:endParaRPr i="1"/>
          </a:p>
          <a:p>
            <a:pPr indent="-317500" lvl="1" marL="914400" rtl="0" algn="l">
              <a:spcBef>
                <a:spcPts val="0"/>
              </a:spcBef>
              <a:spcAft>
                <a:spcPts val="0"/>
              </a:spcAft>
              <a:buSzPts val="1400"/>
              <a:buChar char="○"/>
            </a:pPr>
            <a:r>
              <a:rPr lang="en-US"/>
              <a:t>U,V,W</a:t>
            </a:r>
            <a:endParaRPr/>
          </a:p>
          <a:p>
            <a:pPr indent="-317500" lvl="1" marL="914400" rtl="0" algn="l">
              <a:spcBef>
                <a:spcPts val="0"/>
              </a:spcBef>
              <a:spcAft>
                <a:spcPts val="0"/>
              </a:spcAft>
              <a:buSzPts val="1400"/>
              <a:buChar char="○"/>
            </a:pPr>
            <a:r>
              <a:rPr lang="en-US"/>
              <a:t>POT</a:t>
            </a:r>
            <a:endParaRPr/>
          </a:p>
          <a:p>
            <a:pPr indent="0" lvl="0" marL="0" rtl="0" algn="l">
              <a:spcBef>
                <a:spcPts val="0"/>
              </a:spcBef>
              <a:spcAft>
                <a:spcPts val="0"/>
              </a:spcAft>
              <a:buNone/>
            </a:pPr>
            <a:r>
              <a:t/>
            </a:r>
            <a:endParaRPr>
              <a:latin typeface="Times"/>
              <a:ea typeface="Times"/>
              <a:cs typeface="Times"/>
              <a:sym typeface="Times"/>
            </a:endParaRPr>
          </a:p>
          <a:p>
            <a:pPr indent="0" lvl="0" marL="0" rtl="0" algn="l">
              <a:spcBef>
                <a:spcPts val="0"/>
              </a:spcBef>
              <a:spcAft>
                <a:spcPts val="0"/>
              </a:spcAft>
              <a:buNone/>
            </a:pPr>
            <a:r>
              <a:t/>
            </a:r>
            <a:endParaRPr>
              <a:latin typeface="Times"/>
              <a:ea typeface="Times"/>
              <a:cs typeface="Times"/>
              <a:sym typeface="Times"/>
            </a:endParaRPr>
          </a:p>
          <a:p>
            <a:pPr indent="0" lvl="0" marL="0" rtl="0" algn="l">
              <a:spcBef>
                <a:spcPts val="0"/>
              </a:spcBef>
              <a:spcAft>
                <a:spcPts val="0"/>
              </a:spcAft>
              <a:buNone/>
            </a:pPr>
            <a:r>
              <a:t/>
            </a:r>
            <a:endParaRPr>
              <a:latin typeface="Times"/>
              <a:ea typeface="Times"/>
              <a:cs typeface="Times"/>
              <a:sym typeface="Times"/>
            </a:endParaRPr>
          </a:p>
        </p:txBody>
      </p:sp>
      <p:pic>
        <p:nvPicPr>
          <p:cNvPr id="565" name="Google Shape;565;p73"/>
          <p:cNvPicPr preferRelativeResize="0"/>
          <p:nvPr/>
        </p:nvPicPr>
        <p:blipFill rotWithShape="1">
          <a:blip r:embed="rId3">
            <a:alphaModFix/>
          </a:blip>
          <a:srcRect b="0" l="0" r="0" t="0"/>
          <a:stretch/>
        </p:blipFill>
        <p:spPr>
          <a:xfrm>
            <a:off x="5364375" y="1636350"/>
            <a:ext cx="3784625" cy="3242851"/>
          </a:xfrm>
          <a:prstGeom prst="rect">
            <a:avLst/>
          </a:prstGeom>
          <a:noFill/>
          <a:ln>
            <a:noFill/>
          </a:ln>
        </p:spPr>
      </p:pic>
      <p:sp>
        <p:nvSpPr>
          <p:cNvPr id="566" name="Google Shape;566;p73"/>
          <p:cNvSpPr/>
          <p:nvPr/>
        </p:nvSpPr>
        <p:spPr>
          <a:xfrm>
            <a:off x="6022025" y="3051300"/>
            <a:ext cx="459600" cy="238200"/>
          </a:xfrm>
          <a:prstGeom prst="rightArrow">
            <a:avLst>
              <a:gd fmla="val 50000" name="adj1"/>
              <a:gd fmla="val 50000" name="adj2"/>
            </a:avLst>
          </a:prstGeom>
          <a:solidFill>
            <a:schemeClr val="accent1"/>
          </a:solid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Times"/>
              <a:buNone/>
            </a:pPr>
            <a:r>
              <a:t/>
            </a:r>
            <a:endParaRPr b="0" i="0" sz="2400" u="none" cap="none" strike="noStrike">
              <a:solidFill>
                <a:schemeClr val="dk1"/>
              </a:solidFill>
              <a:latin typeface="Times"/>
              <a:ea typeface="Times"/>
              <a:cs typeface="Times"/>
              <a:sym typeface="Times"/>
            </a:endParaRPr>
          </a:p>
        </p:txBody>
      </p:sp>
      <p:sp>
        <p:nvSpPr>
          <p:cNvPr id="567" name="Google Shape;567;p73"/>
          <p:cNvSpPr/>
          <p:nvPr/>
        </p:nvSpPr>
        <p:spPr>
          <a:xfrm rot="5400000">
            <a:off x="6782150" y="1535475"/>
            <a:ext cx="459600" cy="238200"/>
          </a:xfrm>
          <a:prstGeom prst="rightArrow">
            <a:avLst>
              <a:gd fmla="val 50000" name="adj1"/>
              <a:gd fmla="val 50000" name="adj2"/>
            </a:avLst>
          </a:prstGeom>
          <a:solidFill>
            <a:srgbClr val="0000FF"/>
          </a:solid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Times"/>
              <a:buNone/>
            </a:pPr>
            <a:r>
              <a:t/>
            </a:r>
            <a:endParaRPr b="0" i="0" sz="2400" u="none" cap="none" strike="noStrike">
              <a:solidFill>
                <a:schemeClr val="dk1"/>
              </a:solidFill>
              <a:latin typeface="Times"/>
              <a:ea typeface="Times"/>
              <a:cs typeface="Times"/>
              <a:sym typeface="Times"/>
            </a:endParaRPr>
          </a:p>
        </p:txBody>
      </p:sp>
      <p:sp>
        <p:nvSpPr>
          <p:cNvPr id="568" name="Google Shape;568;p73"/>
          <p:cNvSpPr txBox="1"/>
          <p:nvPr/>
        </p:nvSpPr>
        <p:spPr>
          <a:xfrm>
            <a:off x="7170150" y="1316050"/>
            <a:ext cx="970500" cy="238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latin typeface="Times"/>
                <a:ea typeface="Times"/>
                <a:cs typeface="Times"/>
                <a:sym typeface="Times"/>
              </a:rPr>
              <a:t>Inflow</a:t>
            </a:r>
            <a:endParaRPr>
              <a:latin typeface="Times"/>
              <a:ea typeface="Times"/>
              <a:cs typeface="Times"/>
              <a:sym typeface="Times"/>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4" name="Shape 574"/>
        <p:cNvGrpSpPr/>
        <p:nvPr/>
      </p:nvGrpSpPr>
      <p:grpSpPr>
        <a:xfrm>
          <a:off x="0" y="0"/>
          <a:ext cx="0" cy="0"/>
          <a:chOff x="0" y="0"/>
          <a:chExt cx="0" cy="0"/>
        </a:xfrm>
      </p:grpSpPr>
      <p:sp>
        <p:nvSpPr>
          <p:cNvPr id="575" name="Google Shape;575;p74"/>
          <p:cNvSpPr txBox="1"/>
          <p:nvPr/>
        </p:nvSpPr>
        <p:spPr>
          <a:xfrm>
            <a:off x="363538" y="312738"/>
            <a:ext cx="8529600" cy="463800"/>
          </a:xfrm>
          <a:prstGeom prst="rect">
            <a:avLst/>
          </a:prstGeom>
          <a:noFill/>
          <a:ln>
            <a:noFill/>
          </a:ln>
        </p:spPr>
        <p:txBody>
          <a:bodyPr anchorCtr="0" anchor="t" bIns="46800" lIns="90000" spcFirstLastPara="1" rIns="90000" wrap="square" tIns="46800">
            <a:noAutofit/>
          </a:bodyPr>
          <a:lstStyle/>
          <a:p>
            <a:pPr indent="0" lvl="0" marL="0" marR="0" rtl="0" algn="l">
              <a:spcBef>
                <a:spcPts val="0"/>
              </a:spcBef>
              <a:spcAft>
                <a:spcPts val="0"/>
              </a:spcAft>
              <a:buNone/>
            </a:pPr>
            <a:r>
              <a:rPr b="1" lang="en-US" sz="2400">
                <a:solidFill>
                  <a:srgbClr val="00ABC4"/>
                </a:solidFill>
                <a:latin typeface="Arial"/>
                <a:ea typeface="Arial"/>
                <a:cs typeface="Arial"/>
                <a:sym typeface="Arial"/>
              </a:rPr>
              <a:t>Static data of ALEX17</a:t>
            </a:r>
            <a:endParaRPr b="1" sz="2400">
              <a:solidFill>
                <a:srgbClr val="00ABC4"/>
              </a:solidFill>
              <a:latin typeface="Arial"/>
              <a:ea typeface="Arial"/>
              <a:cs typeface="Arial"/>
              <a:sym typeface="Arial"/>
            </a:endParaRPr>
          </a:p>
        </p:txBody>
      </p:sp>
      <p:pic>
        <p:nvPicPr>
          <p:cNvPr id="576" name="Google Shape;576;p74"/>
          <p:cNvPicPr preferRelativeResize="0"/>
          <p:nvPr/>
        </p:nvPicPr>
        <p:blipFill rotWithShape="1">
          <a:blip r:embed="rId3">
            <a:alphaModFix/>
          </a:blip>
          <a:srcRect b="0" l="0" r="0" t="0"/>
          <a:stretch/>
        </p:blipFill>
        <p:spPr>
          <a:xfrm>
            <a:off x="35496" y="2143174"/>
            <a:ext cx="3967903" cy="3302050"/>
          </a:xfrm>
          <a:prstGeom prst="rect">
            <a:avLst/>
          </a:prstGeom>
          <a:noFill/>
          <a:ln>
            <a:noFill/>
          </a:ln>
        </p:spPr>
      </p:pic>
      <p:pic>
        <p:nvPicPr>
          <p:cNvPr id="577" name="Google Shape;577;p74"/>
          <p:cNvPicPr preferRelativeResize="0"/>
          <p:nvPr/>
        </p:nvPicPr>
        <p:blipFill rotWithShape="1">
          <a:blip r:embed="rId4">
            <a:alphaModFix/>
          </a:blip>
          <a:srcRect b="0" l="0" r="0" t="0"/>
          <a:stretch/>
        </p:blipFill>
        <p:spPr>
          <a:xfrm>
            <a:off x="5160349" y="2146163"/>
            <a:ext cx="3948155" cy="3295757"/>
          </a:xfrm>
          <a:prstGeom prst="rect">
            <a:avLst/>
          </a:prstGeom>
          <a:noFill/>
          <a:ln>
            <a:noFill/>
          </a:ln>
        </p:spPr>
      </p:pic>
      <p:pic>
        <p:nvPicPr>
          <p:cNvPr id="578" name="Google Shape;578;p74"/>
          <p:cNvPicPr preferRelativeResize="0"/>
          <p:nvPr/>
        </p:nvPicPr>
        <p:blipFill rotWithShape="1">
          <a:blip r:embed="rId5">
            <a:alphaModFix/>
          </a:blip>
          <a:srcRect b="0" l="0" r="0" t="0"/>
          <a:stretch/>
        </p:blipFill>
        <p:spPr>
          <a:xfrm>
            <a:off x="4064758" y="3801911"/>
            <a:ext cx="914580" cy="1745555"/>
          </a:xfrm>
          <a:prstGeom prst="rect">
            <a:avLst/>
          </a:prstGeom>
          <a:noFill/>
          <a:ln>
            <a:noFill/>
          </a:ln>
        </p:spPr>
      </p:pic>
      <p:pic>
        <p:nvPicPr>
          <p:cNvPr id="579" name="Google Shape;579;p74"/>
          <p:cNvPicPr preferRelativeResize="0"/>
          <p:nvPr/>
        </p:nvPicPr>
        <p:blipFill rotWithShape="1">
          <a:blip r:embed="rId6">
            <a:alphaModFix/>
          </a:blip>
          <a:srcRect b="0" l="0" r="0" t="0"/>
          <a:stretch/>
        </p:blipFill>
        <p:spPr>
          <a:xfrm>
            <a:off x="4114800" y="1784883"/>
            <a:ext cx="1011382" cy="2073723"/>
          </a:xfrm>
          <a:prstGeom prst="rect">
            <a:avLst/>
          </a:prstGeom>
          <a:noFill/>
          <a:ln>
            <a:noFill/>
          </a:ln>
        </p:spPr>
      </p:pic>
      <p:sp>
        <p:nvSpPr>
          <p:cNvPr id="580" name="Google Shape;580;p74"/>
          <p:cNvSpPr txBox="1"/>
          <p:nvPr/>
        </p:nvSpPr>
        <p:spPr>
          <a:xfrm>
            <a:off x="152400" y="1340768"/>
            <a:ext cx="3886200" cy="5211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600">
                <a:solidFill>
                  <a:schemeClr val="accent2"/>
                </a:solidFill>
                <a:latin typeface="Times"/>
                <a:ea typeface="Times"/>
                <a:cs typeface="Times"/>
                <a:sym typeface="Times"/>
              </a:rPr>
              <a:t>High-resolution data of forest height and Leaf Area Density*</a:t>
            </a:r>
            <a:endParaRPr/>
          </a:p>
        </p:txBody>
      </p:sp>
      <p:sp>
        <p:nvSpPr>
          <p:cNvPr id="581" name="Google Shape;581;p74"/>
          <p:cNvSpPr txBox="1"/>
          <p:nvPr/>
        </p:nvSpPr>
        <p:spPr>
          <a:xfrm>
            <a:off x="5126182" y="1340768"/>
            <a:ext cx="4017900" cy="5211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600">
                <a:solidFill>
                  <a:schemeClr val="accent2"/>
                </a:solidFill>
                <a:latin typeface="Times"/>
                <a:ea typeface="Times"/>
                <a:cs typeface="Times"/>
                <a:sym typeface="Times"/>
              </a:rPr>
              <a:t>High-resolution (2m) data of terrain elevation*</a:t>
            </a:r>
            <a:endParaRPr/>
          </a:p>
        </p:txBody>
      </p:sp>
      <p:sp>
        <p:nvSpPr>
          <p:cNvPr id="582" name="Google Shape;582;p74"/>
          <p:cNvSpPr txBox="1"/>
          <p:nvPr/>
        </p:nvSpPr>
        <p:spPr>
          <a:xfrm>
            <a:off x="0" y="6252658"/>
            <a:ext cx="8769300" cy="5907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000">
                <a:solidFill>
                  <a:schemeClr val="dk1"/>
                </a:solidFill>
                <a:latin typeface="Times"/>
                <a:ea typeface="Times"/>
                <a:cs typeface="Times"/>
                <a:sym typeface="Times"/>
              </a:rPr>
              <a:t>*The land surface data was generated from airborne Lidar systems provided by TRACASA (</a:t>
            </a:r>
            <a:r>
              <a:rPr lang="en-US" sz="1000" u="sng">
                <a:solidFill>
                  <a:schemeClr val="hlink"/>
                </a:solidFill>
                <a:latin typeface="Times"/>
                <a:ea typeface="Times"/>
                <a:cs typeface="Times"/>
                <a:sym typeface="Times"/>
                <a:hlinkClick r:id="rId7"/>
              </a:rPr>
              <a:t>https://tracasa.es</a:t>
            </a:r>
            <a:r>
              <a:rPr lang="en-US" sz="1000">
                <a:solidFill>
                  <a:schemeClr val="dk1"/>
                </a:solidFill>
                <a:latin typeface="Times"/>
                <a:ea typeface="Times"/>
                <a:cs typeface="Times"/>
                <a:sym typeface="Times"/>
              </a:rPr>
              <a:t>). </a:t>
            </a:r>
            <a:r>
              <a:rPr lang="en-US" sz="1000">
                <a:solidFill>
                  <a:schemeClr val="dk1"/>
                </a:solidFill>
                <a:latin typeface="Times"/>
                <a:ea typeface="Times"/>
                <a:cs typeface="Times"/>
                <a:sym typeface="Times"/>
              </a:rPr>
              <a:t>Details can be seen in this </a:t>
            </a:r>
            <a:r>
              <a:rPr lang="en-US" sz="1000" u="sng">
                <a:solidFill>
                  <a:schemeClr val="hlink"/>
                </a:solidFill>
                <a:latin typeface="Times"/>
                <a:ea typeface="Times"/>
                <a:cs typeface="Times"/>
                <a:sym typeface="Times"/>
                <a:hlinkClick r:id="rId8"/>
              </a:rPr>
              <a:t>link</a:t>
            </a:r>
            <a:r>
              <a:rPr lang="en-US" sz="1000">
                <a:solidFill>
                  <a:schemeClr val="dk1"/>
                </a:solidFill>
                <a:latin typeface="Times"/>
                <a:ea typeface="Times"/>
                <a:cs typeface="Times"/>
                <a:sym typeface="Times"/>
              </a:rPr>
              <a:t> </a:t>
            </a:r>
            <a:endParaRPr sz="1000">
              <a:solidFill>
                <a:schemeClr val="dk1"/>
              </a:solidFill>
              <a:latin typeface="Times"/>
              <a:ea typeface="Times"/>
              <a:cs typeface="Times"/>
              <a:sym typeface="Times"/>
            </a:endParaRPr>
          </a:p>
          <a:p>
            <a:pPr indent="0" lvl="0" marL="0" marR="0" rtl="0" algn="l">
              <a:spcBef>
                <a:spcPts val="0"/>
              </a:spcBef>
              <a:spcAft>
                <a:spcPts val="0"/>
              </a:spcAft>
              <a:buNone/>
            </a:pPr>
            <a:r>
              <a:rPr lang="en-US" sz="1000">
                <a:solidFill>
                  <a:schemeClr val="dk1"/>
                </a:solidFill>
                <a:latin typeface="Times"/>
                <a:ea typeface="Times"/>
                <a:cs typeface="Times"/>
                <a:sym typeface="Times"/>
              </a:rPr>
              <a:t>** The forest height and PAD data were generated by Ebba Dellwik DTU (Boudreult et al. 2015. Agr Forest Meteorol 201 (2015) 86–97 )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4" name="Shape 274"/>
        <p:cNvGrpSpPr/>
        <p:nvPr/>
      </p:nvGrpSpPr>
      <p:grpSpPr>
        <a:xfrm>
          <a:off x="0" y="0"/>
          <a:ext cx="0" cy="0"/>
          <a:chOff x="0" y="0"/>
          <a:chExt cx="0" cy="0"/>
        </a:xfrm>
      </p:grpSpPr>
      <p:sp>
        <p:nvSpPr>
          <p:cNvPr id="275" name="Google Shape;275;p48"/>
          <p:cNvSpPr txBox="1"/>
          <p:nvPr/>
        </p:nvSpPr>
        <p:spPr>
          <a:xfrm>
            <a:off x="360363" y="228600"/>
            <a:ext cx="8604300" cy="433200"/>
          </a:xfrm>
          <a:prstGeom prst="rect">
            <a:avLst/>
          </a:prstGeom>
          <a:noFill/>
          <a:ln>
            <a:noFill/>
          </a:ln>
        </p:spPr>
        <p:txBody>
          <a:bodyPr anchorCtr="0" anchor="t" bIns="46800" lIns="90000" spcFirstLastPara="1" rIns="90000" wrap="square" tIns="46800">
            <a:noAutofit/>
          </a:bodyPr>
          <a:lstStyle/>
          <a:p>
            <a:pPr indent="0" lvl="0" marL="0" marR="0" rtl="0" algn="l">
              <a:spcBef>
                <a:spcPts val="0"/>
              </a:spcBef>
              <a:spcAft>
                <a:spcPts val="0"/>
              </a:spcAft>
              <a:buNone/>
            </a:pPr>
            <a:r>
              <a:rPr b="1" i="0" lang="en-US" sz="2200" u="none" cap="none" strike="noStrike">
                <a:solidFill>
                  <a:srgbClr val="00ABC4"/>
                </a:solidFill>
                <a:latin typeface="Arial"/>
                <a:ea typeface="Arial"/>
                <a:cs typeface="Arial"/>
                <a:sym typeface="Arial"/>
              </a:rPr>
              <a:t>Alaiz Campaigns: Site Calibration</a:t>
            </a:r>
            <a:endParaRPr b="1" i="0" sz="2200" u="none" cap="none" strike="noStrike">
              <a:solidFill>
                <a:srgbClr val="C00000"/>
              </a:solidFill>
              <a:latin typeface="Arial"/>
              <a:ea typeface="Arial"/>
              <a:cs typeface="Arial"/>
              <a:sym typeface="Arial"/>
            </a:endParaRPr>
          </a:p>
        </p:txBody>
      </p:sp>
      <p:sp>
        <p:nvSpPr>
          <p:cNvPr id="276" name="Google Shape;276;p48"/>
          <p:cNvSpPr txBox="1"/>
          <p:nvPr/>
        </p:nvSpPr>
        <p:spPr>
          <a:xfrm>
            <a:off x="250825" y="836712"/>
            <a:ext cx="8713800" cy="2556600"/>
          </a:xfrm>
          <a:prstGeom prst="rect">
            <a:avLst/>
          </a:prstGeom>
          <a:noFill/>
          <a:ln>
            <a:noFill/>
          </a:ln>
        </p:spPr>
        <p:txBody>
          <a:bodyPr anchorCtr="0" anchor="t" bIns="46800" lIns="90000" spcFirstLastPara="1" rIns="90000" wrap="square" tIns="46800">
            <a:noAutofit/>
          </a:bodyPr>
          <a:lstStyle/>
          <a:p>
            <a:pPr indent="-342900" lvl="0" marL="342900" marR="0" rtl="0" algn="l">
              <a:spcBef>
                <a:spcPts val="0"/>
              </a:spcBef>
              <a:spcAft>
                <a:spcPts val="0"/>
              </a:spcAft>
              <a:buClr>
                <a:srgbClr val="000000"/>
              </a:buClr>
              <a:buSzPts val="2000"/>
              <a:buFont typeface="Arial"/>
              <a:buChar char="•"/>
            </a:pPr>
            <a:r>
              <a:rPr b="0" i="0" lang="en-US" sz="2000" u="none" cap="none" strike="noStrike">
                <a:solidFill>
                  <a:srgbClr val="000000"/>
                </a:solidFill>
                <a:latin typeface="Arial"/>
                <a:ea typeface="Arial"/>
                <a:cs typeface="Arial"/>
                <a:sym typeface="Arial"/>
              </a:rPr>
              <a:t>Short-term periods to measure the speed-up factors between reference masts and turbine masts</a:t>
            </a:r>
            <a:endParaRPr/>
          </a:p>
          <a:p>
            <a:pPr indent="-342900" lvl="0" marL="342900" marR="0" rtl="0" algn="l">
              <a:spcBef>
                <a:spcPts val="0"/>
              </a:spcBef>
              <a:spcAft>
                <a:spcPts val="0"/>
              </a:spcAft>
              <a:buClr>
                <a:srgbClr val="000000"/>
              </a:buClr>
              <a:buSzPts val="2000"/>
              <a:buFont typeface="Arial"/>
              <a:buChar char="•"/>
            </a:pPr>
            <a:r>
              <a:rPr b="0" i="0" lang="en-US" sz="2000" u="none" cap="none" strike="noStrike">
                <a:solidFill>
                  <a:srgbClr val="000000"/>
                </a:solidFill>
                <a:latin typeface="Arial"/>
                <a:ea typeface="Arial"/>
                <a:cs typeface="Arial"/>
                <a:sym typeface="Arial"/>
              </a:rPr>
              <a:t>IEC 61400-12 compliant masts</a:t>
            </a:r>
            <a:endParaRPr/>
          </a:p>
          <a:p>
            <a:pPr indent="-342900" lvl="0" marL="342900" marR="0" rtl="0" algn="l">
              <a:spcBef>
                <a:spcPts val="0"/>
              </a:spcBef>
              <a:spcAft>
                <a:spcPts val="0"/>
              </a:spcAft>
              <a:buClr>
                <a:srgbClr val="000000"/>
              </a:buClr>
              <a:buSzPts val="2000"/>
              <a:buFont typeface="Arial"/>
              <a:buChar char="•"/>
            </a:pPr>
            <a:r>
              <a:rPr b="0" i="0" lang="en-US" sz="2000" u="none" cap="none" strike="noStrike">
                <a:solidFill>
                  <a:srgbClr val="000000"/>
                </a:solidFill>
                <a:latin typeface="Arial"/>
                <a:ea typeface="Arial"/>
                <a:cs typeface="Arial"/>
                <a:sym typeface="Arial"/>
              </a:rPr>
              <a:t>Measurements of stability not available (use shear as a proxy)</a:t>
            </a:r>
            <a:endParaRPr b="0" i="0" sz="2000" u="none" cap="none" strike="noStrike">
              <a:solidFill>
                <a:srgbClr val="000000"/>
              </a:solidFill>
              <a:latin typeface="Arial"/>
              <a:ea typeface="Arial"/>
              <a:cs typeface="Arial"/>
              <a:sym typeface="Arial"/>
            </a:endParaRPr>
          </a:p>
          <a:p>
            <a:pPr indent="-342900" lvl="0" marL="342900" marR="0" rtl="0" algn="l">
              <a:spcBef>
                <a:spcPts val="0"/>
              </a:spcBef>
              <a:spcAft>
                <a:spcPts val="0"/>
              </a:spcAft>
              <a:buClr>
                <a:srgbClr val="000000"/>
              </a:buClr>
              <a:buSzPts val="2000"/>
              <a:buFont typeface="Arial"/>
              <a:buChar char="•"/>
            </a:pPr>
            <a:r>
              <a:rPr b="0" i="0" lang="en-US" sz="2000" u="none" cap="none" strike="noStrike">
                <a:solidFill>
                  <a:srgbClr val="000000"/>
                </a:solidFill>
                <a:latin typeface="Arial"/>
                <a:ea typeface="Arial"/>
                <a:cs typeface="Arial"/>
                <a:sym typeface="Arial"/>
              </a:rPr>
              <a:t>Period: </a:t>
            </a:r>
            <a:r>
              <a:rPr b="0" i="0" lang="en-US" sz="2000" u="none" cap="none" strike="noStrike">
                <a:solidFill>
                  <a:srgbClr val="000000"/>
                </a:solidFill>
                <a:latin typeface="Arial"/>
                <a:ea typeface="Arial"/>
                <a:cs typeface="Arial"/>
                <a:sym typeface="Arial"/>
              </a:rPr>
              <a:t>24/11</a:t>
            </a:r>
            <a:r>
              <a:rPr b="0" i="0" lang="en-US" sz="2000" u="none" cap="none" strike="noStrike">
                <a:solidFill>
                  <a:srgbClr val="000000"/>
                </a:solidFill>
                <a:latin typeface="Arial"/>
                <a:ea typeface="Arial"/>
                <a:cs typeface="Arial"/>
                <a:sym typeface="Arial"/>
              </a:rPr>
              <a:t>/2009 – 7/10/201</a:t>
            </a:r>
            <a:r>
              <a:rPr b="0" i="0" lang="en-US" sz="2000" u="none" cap="none" strike="noStrike">
                <a:solidFill>
                  <a:srgbClr val="000000"/>
                </a:solidFill>
                <a:latin typeface="Arial"/>
                <a:ea typeface="Arial"/>
                <a:cs typeface="Arial"/>
                <a:sym typeface="Arial"/>
              </a:rPr>
              <a:t>2</a:t>
            </a:r>
            <a:endParaRPr/>
          </a:p>
          <a:p>
            <a:pPr indent="0" lvl="0" marL="0" marR="0" rtl="0" algn="l">
              <a:spcBef>
                <a:spcPts val="0"/>
              </a:spcBef>
              <a:spcAft>
                <a:spcPts val="0"/>
              </a:spcAft>
              <a:buNone/>
            </a:pPr>
            <a:r>
              <a:t/>
            </a:r>
            <a:endParaRPr b="0" i="0" sz="2000" u="none" cap="none" strike="noStrike">
              <a:solidFill>
                <a:srgbClr val="000000"/>
              </a:solidFill>
              <a:latin typeface="Arial"/>
              <a:ea typeface="Arial"/>
              <a:cs typeface="Arial"/>
              <a:sym typeface="Arial"/>
            </a:endParaRPr>
          </a:p>
          <a:p>
            <a:pPr indent="-215900" lvl="0" marL="342900" marR="0" rtl="0" algn="l">
              <a:spcBef>
                <a:spcPts val="0"/>
              </a:spcBef>
              <a:spcAft>
                <a:spcPts val="0"/>
              </a:spcAft>
              <a:buClr>
                <a:schemeClr val="lt1"/>
              </a:buClr>
              <a:buSzPts val="2000"/>
              <a:buFont typeface="Arial"/>
              <a:buNone/>
            </a:pPr>
            <a:r>
              <a:t/>
            </a:r>
            <a:endParaRPr b="0" i="0" sz="2000" u="none" cap="none" strike="noStrike">
              <a:solidFill>
                <a:srgbClr val="000000"/>
              </a:solidFill>
              <a:latin typeface="Arial"/>
              <a:ea typeface="Arial"/>
              <a:cs typeface="Arial"/>
              <a:sym typeface="Arial"/>
            </a:endParaRPr>
          </a:p>
          <a:p>
            <a:pPr indent="-215900" lvl="0" marL="342900" marR="0" rtl="0" algn="l">
              <a:spcBef>
                <a:spcPts val="0"/>
              </a:spcBef>
              <a:spcAft>
                <a:spcPts val="0"/>
              </a:spcAft>
              <a:buClr>
                <a:schemeClr val="lt1"/>
              </a:buClr>
              <a:buSzPts val="2000"/>
              <a:buFont typeface="Arial"/>
              <a:buNone/>
            </a:pPr>
            <a:r>
              <a:t/>
            </a:r>
            <a:endParaRPr b="0" i="0" sz="2000" u="none" cap="none" strike="noStrike">
              <a:solidFill>
                <a:srgbClr val="000000"/>
              </a:solidFill>
              <a:latin typeface="Arial"/>
              <a:ea typeface="Arial"/>
              <a:cs typeface="Arial"/>
              <a:sym typeface="Arial"/>
            </a:endParaRPr>
          </a:p>
        </p:txBody>
      </p:sp>
      <p:pic>
        <p:nvPicPr>
          <p:cNvPr descr="Alaiz_Availability.tif" id="277" name="Google Shape;277;p48"/>
          <p:cNvPicPr preferRelativeResize="0"/>
          <p:nvPr/>
        </p:nvPicPr>
        <p:blipFill rotWithShape="1">
          <a:blip r:embed="rId3">
            <a:alphaModFix/>
          </a:blip>
          <a:srcRect b="0" l="0" r="0" t="0"/>
          <a:stretch/>
        </p:blipFill>
        <p:spPr>
          <a:xfrm>
            <a:off x="1115616" y="2636912"/>
            <a:ext cx="6840760" cy="3942994"/>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88" name="Shape 588"/>
        <p:cNvGrpSpPr/>
        <p:nvPr/>
      </p:nvGrpSpPr>
      <p:grpSpPr>
        <a:xfrm>
          <a:off x="0" y="0"/>
          <a:ext cx="0" cy="0"/>
          <a:chOff x="0" y="0"/>
          <a:chExt cx="0" cy="0"/>
        </a:xfrm>
      </p:grpSpPr>
      <p:sp>
        <p:nvSpPr>
          <p:cNvPr id="589" name="Google Shape;589;p75"/>
          <p:cNvSpPr txBox="1"/>
          <p:nvPr/>
        </p:nvSpPr>
        <p:spPr>
          <a:xfrm>
            <a:off x="363538" y="312738"/>
            <a:ext cx="8529637" cy="463846"/>
          </a:xfrm>
          <a:prstGeom prst="rect">
            <a:avLst/>
          </a:prstGeom>
          <a:noFill/>
          <a:ln>
            <a:noFill/>
          </a:ln>
        </p:spPr>
        <p:txBody>
          <a:bodyPr anchorCtr="0" anchor="t" bIns="46800" lIns="90000" spcFirstLastPara="1" rIns="90000" wrap="square" tIns="46800">
            <a:noAutofit/>
          </a:bodyPr>
          <a:lstStyle/>
          <a:p>
            <a:pPr indent="0" lvl="0" marL="0" marR="0" rtl="0" algn="l">
              <a:spcBef>
                <a:spcPts val="0"/>
              </a:spcBef>
              <a:spcAft>
                <a:spcPts val="0"/>
              </a:spcAft>
              <a:buNone/>
            </a:pPr>
            <a:r>
              <a:rPr b="1" lang="en-US" sz="2400">
                <a:solidFill>
                  <a:srgbClr val="00ABC4"/>
                </a:solidFill>
                <a:latin typeface="Arial"/>
                <a:ea typeface="Arial"/>
                <a:cs typeface="Arial"/>
                <a:sym typeface="Arial"/>
              </a:rPr>
              <a:t>Static data of ALEX17</a:t>
            </a:r>
            <a:endParaRPr b="1" sz="2400">
              <a:solidFill>
                <a:srgbClr val="00ABC4"/>
              </a:solidFill>
              <a:latin typeface="Arial"/>
              <a:ea typeface="Arial"/>
              <a:cs typeface="Arial"/>
              <a:sym typeface="Arial"/>
            </a:endParaRPr>
          </a:p>
        </p:txBody>
      </p:sp>
      <p:sp>
        <p:nvSpPr>
          <p:cNvPr id="590" name="Google Shape;590;p75"/>
          <p:cNvSpPr txBox="1"/>
          <p:nvPr/>
        </p:nvSpPr>
        <p:spPr>
          <a:xfrm>
            <a:off x="55625" y="958300"/>
            <a:ext cx="3540900" cy="5211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600">
                <a:solidFill>
                  <a:schemeClr val="accent2"/>
                </a:solidFill>
                <a:latin typeface="Times"/>
                <a:ea typeface="Times"/>
                <a:cs typeface="Times"/>
                <a:sym typeface="Times"/>
              </a:rPr>
              <a:t>Roughness </a:t>
            </a:r>
            <a:r>
              <a:rPr b="1" lang="en-US" sz="1600">
                <a:solidFill>
                  <a:schemeClr val="accent2"/>
                </a:solidFill>
                <a:latin typeface="Times"/>
                <a:ea typeface="Times"/>
                <a:cs typeface="Times"/>
                <a:sym typeface="Times"/>
              </a:rPr>
              <a:t>length</a:t>
            </a:r>
            <a:r>
              <a:rPr b="1" lang="en-US" sz="1600">
                <a:solidFill>
                  <a:schemeClr val="accent2"/>
                </a:solidFill>
                <a:latin typeface="Times"/>
                <a:ea typeface="Times"/>
                <a:cs typeface="Times"/>
                <a:sym typeface="Times"/>
              </a:rPr>
              <a:t> of </a:t>
            </a:r>
            <a:r>
              <a:rPr b="1" lang="en-US" sz="1600">
                <a:solidFill>
                  <a:schemeClr val="accent2"/>
                </a:solidFill>
                <a:latin typeface="Times"/>
                <a:ea typeface="Times"/>
                <a:cs typeface="Times"/>
                <a:sym typeface="Times"/>
              </a:rPr>
              <a:t>10m resolution *</a:t>
            </a:r>
            <a:endParaRPr/>
          </a:p>
        </p:txBody>
      </p:sp>
      <p:sp>
        <p:nvSpPr>
          <p:cNvPr id="591" name="Google Shape;591;p75"/>
          <p:cNvSpPr txBox="1"/>
          <p:nvPr/>
        </p:nvSpPr>
        <p:spPr>
          <a:xfrm>
            <a:off x="132925" y="6081425"/>
            <a:ext cx="7903500" cy="594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000">
                <a:solidFill>
                  <a:schemeClr val="dk1"/>
                </a:solidFill>
                <a:latin typeface="Times"/>
                <a:ea typeface="Times"/>
                <a:cs typeface="Times"/>
                <a:sym typeface="Times"/>
              </a:rPr>
              <a:t>*T</a:t>
            </a:r>
            <a:r>
              <a:rPr lang="en-US" sz="1000">
                <a:solidFill>
                  <a:schemeClr val="dk1"/>
                </a:solidFill>
                <a:latin typeface="Times"/>
                <a:ea typeface="Times"/>
                <a:cs typeface="Times"/>
                <a:sym typeface="Times"/>
              </a:rPr>
              <a:t>he map was created through visual estimation of the roughness length based on site visits, and from Corine Land Cover (CLC) 2006 data. The relation between values CLC classes correspond to those used in the</a:t>
            </a:r>
            <a:r>
              <a:rPr lang="en-US" sz="1000">
                <a:solidFill>
                  <a:schemeClr val="dk1"/>
                </a:solidFill>
                <a:uFill>
                  <a:noFill/>
                </a:uFill>
                <a:latin typeface="Times"/>
                <a:ea typeface="Times"/>
                <a:cs typeface="Times"/>
                <a:sym typeface="Times"/>
                <a:hlinkClick r:id="rId3"/>
              </a:rPr>
              <a:t> </a:t>
            </a:r>
            <a:r>
              <a:rPr lang="en-US" sz="1000" u="sng">
                <a:solidFill>
                  <a:srgbClr val="1155CC"/>
                </a:solidFill>
                <a:latin typeface="Times"/>
                <a:ea typeface="Times"/>
                <a:cs typeface="Times"/>
                <a:sym typeface="Times"/>
                <a:hlinkClick r:id="rId4"/>
              </a:rPr>
              <a:t>Finnish wind atlas</a:t>
            </a:r>
            <a:endParaRPr/>
          </a:p>
          <a:p>
            <a:pPr indent="0" lvl="0" marL="0" marR="0" rtl="0" algn="l">
              <a:spcBef>
                <a:spcPts val="0"/>
              </a:spcBef>
              <a:spcAft>
                <a:spcPts val="0"/>
              </a:spcAft>
              <a:buNone/>
            </a:pPr>
            <a:r>
              <a:rPr lang="en-US" sz="1000">
                <a:solidFill>
                  <a:schemeClr val="dk1"/>
                </a:solidFill>
                <a:latin typeface="Times"/>
                <a:ea typeface="Times"/>
                <a:cs typeface="Times"/>
                <a:sym typeface="Times"/>
              </a:rPr>
              <a:t>** The forest height and PAD data were generated by Ebba Dellwik DTU (Boudreult et al. 2015. Agr Forest Meteorol 201 (2015) 86–97 )</a:t>
            </a:r>
            <a:endParaRPr/>
          </a:p>
        </p:txBody>
      </p:sp>
      <p:graphicFrame>
        <p:nvGraphicFramePr>
          <p:cNvPr id="592" name="Google Shape;592;p75"/>
          <p:cNvGraphicFramePr/>
          <p:nvPr/>
        </p:nvGraphicFramePr>
        <p:xfrm>
          <a:off x="3829293" y="2369841"/>
          <a:ext cx="3000000" cy="3000000"/>
        </p:xfrm>
        <a:graphic>
          <a:graphicData uri="http://schemas.openxmlformats.org/drawingml/2006/table">
            <a:tbl>
              <a:tblPr bandRow="1" firstRow="1">
                <a:noFill/>
                <a:tableStyleId>{2E74A6E4-7D04-4B62-BB7A-2E9F959C392F}</a:tableStyleId>
              </a:tblPr>
              <a:tblGrid>
                <a:gridCol w="1221275"/>
                <a:gridCol w="621125"/>
                <a:gridCol w="624650"/>
                <a:gridCol w="627425"/>
                <a:gridCol w="619225"/>
                <a:gridCol w="652250"/>
                <a:gridCol w="504875"/>
                <a:gridCol w="443875"/>
              </a:tblGrid>
              <a:tr h="253225">
                <a:tc>
                  <a:txBody>
                    <a:bodyPr/>
                    <a:lstStyle/>
                    <a:p>
                      <a:pPr indent="0" lvl="0" marL="0" marR="0" rtl="0" algn="l">
                        <a:spcBef>
                          <a:spcPts val="0"/>
                        </a:spcBef>
                        <a:spcAft>
                          <a:spcPts val="0"/>
                        </a:spcAft>
                        <a:buNone/>
                      </a:pPr>
                      <a:r>
                        <a:t/>
                      </a:r>
                      <a:endParaRPr/>
                    </a:p>
                  </a:txBody>
                  <a:tcPr marT="45725" marB="45725" marR="91450" marL="91450">
                    <a:solidFill>
                      <a:srgbClr val="FFFFFF"/>
                    </a:solidFill>
                  </a:tcPr>
                </a:tc>
                <a:tc gridSpan="4">
                  <a:txBody>
                    <a:bodyPr/>
                    <a:lstStyle/>
                    <a:p>
                      <a:pPr indent="0" lvl="0" marL="0" marR="0" rtl="0" algn="ctr">
                        <a:spcBef>
                          <a:spcPts val="0"/>
                        </a:spcBef>
                        <a:spcAft>
                          <a:spcPts val="0"/>
                        </a:spcAft>
                        <a:buNone/>
                      </a:pPr>
                      <a:r>
                        <a:rPr lang="en-US"/>
                        <a:t>Format</a:t>
                      </a:r>
                      <a:endParaRPr/>
                    </a:p>
                  </a:txBody>
                  <a:tcPr marT="45725" marB="45725" marR="91450" marL="91450"/>
                </a:tc>
                <a:tc hMerge="1"/>
                <a:tc hMerge="1"/>
                <a:tc hMerge="1"/>
                <a:tc gridSpan="3">
                  <a:txBody>
                    <a:bodyPr/>
                    <a:lstStyle/>
                    <a:p>
                      <a:pPr indent="0" lvl="0" marL="0" marR="0" rtl="0" algn="ctr">
                        <a:spcBef>
                          <a:spcPts val="0"/>
                        </a:spcBef>
                        <a:spcAft>
                          <a:spcPts val="0"/>
                        </a:spcAft>
                        <a:buNone/>
                      </a:pPr>
                      <a:r>
                        <a:rPr lang="en-US"/>
                        <a:t>Resolution</a:t>
                      </a:r>
                      <a:endParaRPr/>
                    </a:p>
                  </a:txBody>
                  <a:tcPr marT="45725" marB="45725" marR="91450" marL="91450"/>
                </a:tc>
                <a:tc hMerge="1"/>
                <a:tc hMerge="1"/>
              </a:tr>
              <a:tr h="253225">
                <a:tc>
                  <a:txBody>
                    <a:bodyPr/>
                    <a:lstStyle/>
                    <a:p>
                      <a:pPr indent="0" lvl="0" marL="0" marR="0" rtl="0" algn="l">
                        <a:spcBef>
                          <a:spcPts val="0"/>
                        </a:spcBef>
                        <a:spcAft>
                          <a:spcPts val="0"/>
                        </a:spcAft>
                        <a:buNone/>
                      </a:pPr>
                      <a:r>
                        <a:t/>
                      </a:r>
                      <a:endParaRPr/>
                    </a:p>
                  </a:txBody>
                  <a:tcPr marT="45725" marB="45725" marR="91450" marL="91450">
                    <a:solidFill>
                      <a:srgbClr val="FFFFFF"/>
                    </a:solidFill>
                  </a:tcPr>
                </a:tc>
                <a:tc>
                  <a:txBody>
                    <a:bodyPr/>
                    <a:lstStyle/>
                    <a:p>
                      <a:pPr indent="0" lvl="0" marL="0" marR="0" rtl="0" algn="l">
                        <a:spcBef>
                          <a:spcPts val="0"/>
                        </a:spcBef>
                        <a:spcAft>
                          <a:spcPts val="0"/>
                        </a:spcAft>
                        <a:buNone/>
                      </a:pPr>
                      <a:r>
                        <a:rPr lang="en-US"/>
                        <a:t>.TIFF</a:t>
                      </a:r>
                      <a:endParaRPr/>
                    </a:p>
                  </a:txBody>
                  <a:tcPr marT="45725" marB="45725" marR="91450" marL="91450"/>
                </a:tc>
                <a:tc>
                  <a:txBody>
                    <a:bodyPr/>
                    <a:lstStyle/>
                    <a:p>
                      <a:pPr indent="0" lvl="0" marL="0" marR="0" rtl="0" algn="l">
                        <a:spcBef>
                          <a:spcPts val="0"/>
                        </a:spcBef>
                        <a:spcAft>
                          <a:spcPts val="0"/>
                        </a:spcAft>
                        <a:buNone/>
                      </a:pPr>
                      <a:r>
                        <a:rPr lang="en-US"/>
                        <a:t>.GRD</a:t>
                      </a:r>
                      <a:endParaRPr/>
                    </a:p>
                  </a:txBody>
                  <a:tcPr marT="45725" marB="45725" marR="91450" marL="91450"/>
                </a:tc>
                <a:tc>
                  <a:txBody>
                    <a:bodyPr/>
                    <a:lstStyle/>
                    <a:p>
                      <a:pPr indent="0" lvl="0" marL="0" marR="0" rtl="0" algn="l">
                        <a:spcBef>
                          <a:spcPts val="0"/>
                        </a:spcBef>
                        <a:spcAft>
                          <a:spcPts val="0"/>
                        </a:spcAft>
                        <a:buNone/>
                      </a:pPr>
                      <a:r>
                        <a:rPr lang="en-US"/>
                        <a:t>.XYZ</a:t>
                      </a:r>
                      <a:endParaRPr/>
                    </a:p>
                  </a:txBody>
                  <a:tcPr marT="45725" marB="45725" marR="91450" marL="91450"/>
                </a:tc>
                <a:tc>
                  <a:txBody>
                    <a:bodyPr/>
                    <a:lstStyle/>
                    <a:p>
                      <a:pPr indent="0" lvl="0" marL="0" marR="0" rtl="0" algn="l">
                        <a:spcBef>
                          <a:spcPts val="0"/>
                        </a:spcBef>
                        <a:spcAft>
                          <a:spcPts val="0"/>
                        </a:spcAft>
                        <a:buNone/>
                      </a:pPr>
                      <a:r>
                        <a:rPr lang="en-US"/>
                        <a:t>.MAP</a:t>
                      </a:r>
                      <a:endParaRPr/>
                    </a:p>
                  </a:txBody>
                  <a:tcPr marT="45725" marB="45725" marR="91450" marL="91450"/>
                </a:tc>
                <a:tc>
                  <a:txBody>
                    <a:bodyPr/>
                    <a:lstStyle/>
                    <a:p>
                      <a:pPr indent="0" lvl="0" marL="0" marR="0" rtl="0" algn="l">
                        <a:spcBef>
                          <a:spcPts val="0"/>
                        </a:spcBef>
                        <a:spcAft>
                          <a:spcPts val="0"/>
                        </a:spcAft>
                        <a:buNone/>
                      </a:pPr>
                      <a:r>
                        <a:rPr lang="en-US"/>
                        <a:t>~80m</a:t>
                      </a:r>
                      <a:endParaRPr/>
                    </a:p>
                  </a:txBody>
                  <a:tcPr marT="45725" marB="45725" marR="91450" marL="91450"/>
                </a:tc>
                <a:tc>
                  <a:txBody>
                    <a:bodyPr/>
                    <a:lstStyle/>
                    <a:p>
                      <a:pPr indent="0" lvl="0" marL="0" marR="0" rtl="0" algn="l">
                        <a:spcBef>
                          <a:spcPts val="0"/>
                        </a:spcBef>
                        <a:spcAft>
                          <a:spcPts val="0"/>
                        </a:spcAft>
                        <a:buNone/>
                      </a:pPr>
                      <a:r>
                        <a:rPr lang="en-US"/>
                        <a:t>10m</a:t>
                      </a:r>
                      <a:endParaRPr/>
                    </a:p>
                  </a:txBody>
                  <a:tcPr marT="45725" marB="45725" marR="91450" marL="91450"/>
                </a:tc>
                <a:tc>
                  <a:txBody>
                    <a:bodyPr/>
                    <a:lstStyle/>
                    <a:p>
                      <a:pPr indent="0" lvl="0" marL="0" marR="0" rtl="0" algn="l">
                        <a:spcBef>
                          <a:spcPts val="0"/>
                        </a:spcBef>
                        <a:spcAft>
                          <a:spcPts val="0"/>
                        </a:spcAft>
                        <a:buNone/>
                      </a:pPr>
                      <a:r>
                        <a:rPr lang="en-US"/>
                        <a:t>2m</a:t>
                      </a:r>
                      <a:endParaRPr/>
                    </a:p>
                  </a:txBody>
                  <a:tcPr marT="45725" marB="45725" marR="91450" marL="91450"/>
                </a:tc>
              </a:tr>
              <a:tr h="375725">
                <a:tc>
                  <a:txBody>
                    <a:bodyPr/>
                    <a:lstStyle/>
                    <a:p>
                      <a:pPr indent="0" lvl="0" marL="0" marR="0" rtl="0" algn="l">
                        <a:spcBef>
                          <a:spcPts val="0"/>
                        </a:spcBef>
                        <a:spcAft>
                          <a:spcPts val="0"/>
                        </a:spcAft>
                        <a:buNone/>
                      </a:pPr>
                      <a:r>
                        <a:rPr b="1" lang="en-US">
                          <a:solidFill>
                            <a:srgbClr val="333399"/>
                          </a:solidFill>
                        </a:rPr>
                        <a:t>DSM_lidar</a:t>
                      </a:r>
                      <a:endParaRPr b="1">
                        <a:solidFill>
                          <a:srgbClr val="333399"/>
                        </a:solidFill>
                      </a:endParaRPr>
                    </a:p>
                  </a:txBody>
                  <a:tcPr marT="45725" marB="45725" marR="91450" marL="91450"/>
                </a:tc>
                <a:tc>
                  <a:txBody>
                    <a:bodyPr/>
                    <a:lstStyle/>
                    <a:p>
                      <a:pPr indent="0" lvl="0" marL="0" marR="0" rtl="0" algn="l">
                        <a:spcBef>
                          <a:spcPts val="0"/>
                        </a:spcBef>
                        <a:spcAft>
                          <a:spcPts val="0"/>
                        </a:spcAft>
                        <a:buNone/>
                      </a:pPr>
                      <a:r>
                        <a:rPr lang="en-US"/>
                        <a:t>X</a:t>
                      </a:r>
                      <a:endParaRPr/>
                    </a:p>
                  </a:txBody>
                  <a:tcPr marT="45725" marB="45725" marR="91450" marL="91450"/>
                </a:tc>
                <a:tc>
                  <a:txBody>
                    <a:bodyPr/>
                    <a:lstStyle/>
                    <a:p>
                      <a:pPr indent="0" lvl="0" marL="0" marR="0" rtl="0" algn="l">
                        <a:spcBef>
                          <a:spcPts val="0"/>
                        </a:spcBef>
                        <a:spcAft>
                          <a:spcPts val="0"/>
                        </a:spcAft>
                        <a:buNone/>
                      </a:pPr>
                      <a:r>
                        <a:t/>
                      </a:r>
                      <a:endParaRPr/>
                    </a:p>
                  </a:txBody>
                  <a:tcPr marT="45725" marB="45725" marR="91450" marL="91450"/>
                </a:tc>
                <a:tc>
                  <a:txBody>
                    <a:bodyPr/>
                    <a:lstStyle/>
                    <a:p>
                      <a:pPr indent="0" lvl="0" marL="0" marR="0" rtl="0" algn="l">
                        <a:spcBef>
                          <a:spcPts val="0"/>
                        </a:spcBef>
                        <a:spcAft>
                          <a:spcPts val="0"/>
                        </a:spcAft>
                        <a:buNone/>
                      </a:pPr>
                      <a:r>
                        <a:t/>
                      </a:r>
                      <a:endParaRPr/>
                    </a:p>
                  </a:txBody>
                  <a:tcPr marT="45725" marB="45725" marR="91450" marL="91450"/>
                </a:tc>
                <a:tc>
                  <a:txBody>
                    <a:bodyPr/>
                    <a:lstStyle/>
                    <a:p>
                      <a:pPr indent="0" lvl="0" marL="0" marR="0" rtl="0" algn="l">
                        <a:spcBef>
                          <a:spcPts val="0"/>
                        </a:spcBef>
                        <a:spcAft>
                          <a:spcPts val="0"/>
                        </a:spcAft>
                        <a:buNone/>
                      </a:pPr>
                      <a:r>
                        <a:t/>
                      </a:r>
                      <a:endParaRPr/>
                    </a:p>
                  </a:txBody>
                  <a:tcPr marT="45725" marB="45725" marR="91450" marL="91450"/>
                </a:tc>
                <a:tc>
                  <a:txBody>
                    <a:bodyPr/>
                    <a:lstStyle/>
                    <a:p>
                      <a:pPr indent="0" lvl="0" marL="0" marR="0" rtl="0" algn="l">
                        <a:spcBef>
                          <a:spcPts val="0"/>
                        </a:spcBef>
                        <a:spcAft>
                          <a:spcPts val="0"/>
                        </a:spcAft>
                        <a:buNone/>
                      </a:pPr>
                      <a:r>
                        <a:t/>
                      </a:r>
                      <a:endParaRPr/>
                    </a:p>
                  </a:txBody>
                  <a:tcPr marT="45725" marB="45725" marR="91450" marL="91450"/>
                </a:tc>
                <a:tc>
                  <a:txBody>
                    <a:bodyPr/>
                    <a:lstStyle/>
                    <a:p>
                      <a:pPr indent="0" lvl="0" marL="0" marR="0" rtl="0" algn="l">
                        <a:spcBef>
                          <a:spcPts val="0"/>
                        </a:spcBef>
                        <a:spcAft>
                          <a:spcPts val="0"/>
                        </a:spcAft>
                        <a:buNone/>
                      </a:pPr>
                      <a:r>
                        <a:t/>
                      </a:r>
                      <a:endParaRPr/>
                    </a:p>
                  </a:txBody>
                  <a:tcPr marT="45725" marB="45725" marR="91450" marL="91450"/>
                </a:tc>
                <a:tc>
                  <a:txBody>
                    <a:bodyPr/>
                    <a:lstStyle/>
                    <a:p>
                      <a:pPr indent="0" lvl="0" marL="0" marR="0" rtl="0" algn="l">
                        <a:spcBef>
                          <a:spcPts val="0"/>
                        </a:spcBef>
                        <a:spcAft>
                          <a:spcPts val="0"/>
                        </a:spcAft>
                        <a:buNone/>
                      </a:pPr>
                      <a:r>
                        <a:rPr lang="en-US"/>
                        <a:t>X</a:t>
                      </a:r>
                      <a:endParaRPr/>
                    </a:p>
                  </a:txBody>
                  <a:tcPr marT="45725" marB="45725" marR="91450" marL="91450"/>
                </a:tc>
              </a:tr>
              <a:tr h="375725">
                <a:tc>
                  <a:txBody>
                    <a:bodyPr/>
                    <a:lstStyle/>
                    <a:p>
                      <a:pPr indent="0" lvl="0" marL="0" marR="0" rtl="0" algn="l">
                        <a:spcBef>
                          <a:spcPts val="0"/>
                        </a:spcBef>
                        <a:spcAft>
                          <a:spcPts val="0"/>
                        </a:spcAft>
                        <a:buNone/>
                      </a:pPr>
                      <a:r>
                        <a:rPr b="1" lang="en-US">
                          <a:solidFill>
                            <a:srgbClr val="333399"/>
                          </a:solidFill>
                        </a:rPr>
                        <a:t>DTM_lidar</a:t>
                      </a:r>
                      <a:endParaRPr b="1">
                        <a:solidFill>
                          <a:srgbClr val="333399"/>
                        </a:solidFill>
                      </a:endParaRPr>
                    </a:p>
                  </a:txBody>
                  <a:tcPr marT="45725" marB="45725" marR="91450" marL="91450"/>
                </a:tc>
                <a:tc>
                  <a:txBody>
                    <a:bodyPr/>
                    <a:lstStyle/>
                    <a:p>
                      <a:pPr indent="0" lvl="0" marL="0" marR="0" rtl="0" algn="l">
                        <a:spcBef>
                          <a:spcPts val="0"/>
                        </a:spcBef>
                        <a:spcAft>
                          <a:spcPts val="0"/>
                        </a:spcAft>
                        <a:buNone/>
                      </a:pPr>
                      <a:r>
                        <a:rPr lang="en-US"/>
                        <a:t>X</a:t>
                      </a:r>
                      <a:endParaRPr/>
                    </a:p>
                  </a:txBody>
                  <a:tcPr marT="45725" marB="45725" marR="91450" marL="91450"/>
                </a:tc>
                <a:tc>
                  <a:txBody>
                    <a:bodyPr/>
                    <a:lstStyle/>
                    <a:p>
                      <a:pPr indent="0" lvl="0" marL="0" marR="0" rtl="0" algn="l">
                        <a:spcBef>
                          <a:spcPts val="0"/>
                        </a:spcBef>
                        <a:spcAft>
                          <a:spcPts val="0"/>
                        </a:spcAft>
                        <a:buNone/>
                      </a:pPr>
                      <a:r>
                        <a:rPr lang="en-US"/>
                        <a:t>X</a:t>
                      </a:r>
                      <a:endParaRPr/>
                    </a:p>
                  </a:txBody>
                  <a:tcPr marT="45725" marB="45725" marR="91450" marL="91450"/>
                </a:tc>
                <a:tc>
                  <a:txBody>
                    <a:bodyPr/>
                    <a:lstStyle/>
                    <a:p>
                      <a:pPr indent="0" lvl="0" marL="0" marR="0" rtl="0" algn="l">
                        <a:spcBef>
                          <a:spcPts val="0"/>
                        </a:spcBef>
                        <a:spcAft>
                          <a:spcPts val="0"/>
                        </a:spcAft>
                        <a:buNone/>
                      </a:pPr>
                      <a:r>
                        <a:rPr lang="en-US"/>
                        <a:t>X</a:t>
                      </a:r>
                      <a:endParaRPr/>
                    </a:p>
                  </a:txBody>
                  <a:tcPr marT="45725" marB="45725" marR="91450" marL="91450"/>
                </a:tc>
                <a:tc>
                  <a:txBody>
                    <a:bodyPr/>
                    <a:lstStyle/>
                    <a:p>
                      <a:pPr indent="0" lvl="0" marL="0" marR="0" rtl="0" algn="l">
                        <a:spcBef>
                          <a:spcPts val="0"/>
                        </a:spcBef>
                        <a:spcAft>
                          <a:spcPts val="0"/>
                        </a:spcAft>
                        <a:buNone/>
                      </a:pPr>
                      <a:r>
                        <a:rPr lang="en-US"/>
                        <a:t>X</a:t>
                      </a:r>
                      <a:endParaRPr/>
                    </a:p>
                  </a:txBody>
                  <a:tcPr marT="45725" marB="45725" marR="91450" marL="91450"/>
                </a:tc>
                <a:tc>
                  <a:txBody>
                    <a:bodyPr/>
                    <a:lstStyle/>
                    <a:p>
                      <a:pPr indent="0" lvl="0" marL="0" marR="0" rtl="0" algn="l">
                        <a:spcBef>
                          <a:spcPts val="0"/>
                        </a:spcBef>
                        <a:spcAft>
                          <a:spcPts val="0"/>
                        </a:spcAft>
                        <a:buNone/>
                      </a:pPr>
                      <a:r>
                        <a:t/>
                      </a:r>
                      <a:endParaRPr/>
                    </a:p>
                  </a:txBody>
                  <a:tcPr marT="45725" marB="45725" marR="91450" marL="91450"/>
                </a:tc>
                <a:tc>
                  <a:txBody>
                    <a:bodyPr/>
                    <a:lstStyle/>
                    <a:p>
                      <a:pPr indent="0" lvl="0" marL="0" marR="0" rtl="0" algn="l">
                        <a:spcBef>
                          <a:spcPts val="0"/>
                        </a:spcBef>
                        <a:spcAft>
                          <a:spcPts val="0"/>
                        </a:spcAft>
                        <a:buNone/>
                      </a:pPr>
                      <a:r>
                        <a:rPr lang="en-US"/>
                        <a:t>X</a:t>
                      </a:r>
                      <a:endParaRPr/>
                    </a:p>
                  </a:txBody>
                  <a:tcPr marT="45725" marB="45725" marR="91450" marL="91450"/>
                </a:tc>
                <a:tc>
                  <a:txBody>
                    <a:bodyPr/>
                    <a:lstStyle/>
                    <a:p>
                      <a:pPr indent="0" lvl="0" marL="0" marR="0" rtl="0" algn="l">
                        <a:spcBef>
                          <a:spcPts val="0"/>
                        </a:spcBef>
                        <a:spcAft>
                          <a:spcPts val="0"/>
                        </a:spcAft>
                        <a:buNone/>
                      </a:pPr>
                      <a:r>
                        <a:rPr lang="en-US"/>
                        <a:t>X</a:t>
                      </a:r>
                      <a:endParaRPr/>
                    </a:p>
                  </a:txBody>
                  <a:tcPr marT="45725" marB="45725" marR="91450" marL="91450"/>
                </a:tc>
              </a:tr>
              <a:tr h="533925">
                <a:tc>
                  <a:txBody>
                    <a:bodyPr/>
                    <a:lstStyle/>
                    <a:p>
                      <a:pPr indent="0" lvl="0" marL="0" marR="0" rtl="0" algn="l">
                        <a:spcBef>
                          <a:spcPts val="0"/>
                        </a:spcBef>
                        <a:spcAft>
                          <a:spcPts val="0"/>
                        </a:spcAft>
                        <a:buNone/>
                      </a:pPr>
                      <a:r>
                        <a:rPr b="1" lang="en-US">
                          <a:solidFill>
                            <a:srgbClr val="333399"/>
                          </a:solidFill>
                        </a:rPr>
                        <a:t>Roughness</a:t>
                      </a:r>
                      <a:r>
                        <a:rPr b="1" lang="en-US">
                          <a:solidFill>
                            <a:srgbClr val="333399"/>
                          </a:solidFill>
                        </a:rPr>
                        <a:t> length</a:t>
                      </a:r>
                      <a:endParaRPr b="1">
                        <a:solidFill>
                          <a:srgbClr val="333399"/>
                        </a:solidFill>
                      </a:endParaRPr>
                    </a:p>
                  </a:txBody>
                  <a:tcPr marT="45725" marB="45725" marR="91450" marL="91450"/>
                </a:tc>
                <a:tc>
                  <a:txBody>
                    <a:bodyPr/>
                    <a:lstStyle/>
                    <a:p>
                      <a:pPr indent="0" lvl="0" marL="0" marR="0" rtl="0" algn="l">
                        <a:spcBef>
                          <a:spcPts val="0"/>
                        </a:spcBef>
                        <a:spcAft>
                          <a:spcPts val="0"/>
                        </a:spcAft>
                        <a:buNone/>
                      </a:pPr>
                      <a:r>
                        <a:rPr lang="en-US"/>
                        <a:t>X</a:t>
                      </a:r>
                      <a:endParaRPr/>
                    </a:p>
                  </a:txBody>
                  <a:tcPr marT="45725" marB="45725" marR="91450" marL="91450"/>
                </a:tc>
                <a:tc>
                  <a:txBody>
                    <a:bodyPr/>
                    <a:lstStyle/>
                    <a:p>
                      <a:pPr indent="0" lvl="0" marL="0" marR="0" rtl="0" algn="l">
                        <a:spcBef>
                          <a:spcPts val="0"/>
                        </a:spcBef>
                        <a:spcAft>
                          <a:spcPts val="0"/>
                        </a:spcAft>
                        <a:buNone/>
                      </a:pPr>
                      <a:r>
                        <a:rPr lang="en-US"/>
                        <a:t>X</a:t>
                      </a:r>
                      <a:endParaRPr/>
                    </a:p>
                  </a:txBody>
                  <a:tcPr marT="45725" marB="45725" marR="91450" marL="91450"/>
                </a:tc>
                <a:tc>
                  <a:txBody>
                    <a:bodyPr/>
                    <a:lstStyle/>
                    <a:p>
                      <a:pPr indent="0" lvl="0" marL="0" marR="0" rtl="0" algn="l">
                        <a:spcBef>
                          <a:spcPts val="0"/>
                        </a:spcBef>
                        <a:spcAft>
                          <a:spcPts val="0"/>
                        </a:spcAft>
                        <a:buNone/>
                      </a:pPr>
                      <a:r>
                        <a:rPr lang="en-US"/>
                        <a:t>X</a:t>
                      </a:r>
                      <a:endParaRPr/>
                    </a:p>
                  </a:txBody>
                  <a:tcPr marT="45725" marB="45725" marR="91450" marL="91450"/>
                </a:tc>
                <a:tc>
                  <a:txBody>
                    <a:bodyPr/>
                    <a:lstStyle/>
                    <a:p>
                      <a:pPr indent="0" lvl="0" marL="0" marR="0" rtl="0" algn="l">
                        <a:spcBef>
                          <a:spcPts val="0"/>
                        </a:spcBef>
                        <a:spcAft>
                          <a:spcPts val="0"/>
                        </a:spcAft>
                        <a:buNone/>
                      </a:pPr>
                      <a:r>
                        <a:t/>
                      </a:r>
                      <a:endParaRPr/>
                    </a:p>
                  </a:txBody>
                  <a:tcPr marT="45725" marB="45725" marR="91450" marL="91450"/>
                </a:tc>
                <a:tc>
                  <a:txBody>
                    <a:bodyPr/>
                    <a:lstStyle/>
                    <a:p>
                      <a:pPr indent="0" lvl="0" marL="0" marR="0" rtl="0" algn="l">
                        <a:spcBef>
                          <a:spcPts val="0"/>
                        </a:spcBef>
                        <a:spcAft>
                          <a:spcPts val="0"/>
                        </a:spcAft>
                        <a:buNone/>
                      </a:pPr>
                      <a:r>
                        <a:t/>
                      </a:r>
                      <a:endParaRPr/>
                    </a:p>
                  </a:txBody>
                  <a:tcPr marT="45725" marB="45725" marR="91450" marL="91450"/>
                </a:tc>
                <a:tc>
                  <a:txBody>
                    <a:bodyPr/>
                    <a:lstStyle/>
                    <a:p>
                      <a:pPr indent="0" lvl="0" marL="0" marR="0" rtl="0" algn="l">
                        <a:spcBef>
                          <a:spcPts val="0"/>
                        </a:spcBef>
                        <a:spcAft>
                          <a:spcPts val="0"/>
                        </a:spcAft>
                        <a:buNone/>
                      </a:pPr>
                      <a:r>
                        <a:rPr lang="en-US"/>
                        <a:t>X</a:t>
                      </a:r>
                      <a:endParaRPr/>
                    </a:p>
                  </a:txBody>
                  <a:tcPr marT="45725" marB="45725" marR="91450" marL="91450"/>
                </a:tc>
                <a:tc>
                  <a:txBody>
                    <a:bodyPr/>
                    <a:lstStyle/>
                    <a:p>
                      <a:pPr indent="0" lvl="0" marL="0" marR="0" rtl="0" algn="l">
                        <a:spcBef>
                          <a:spcPts val="0"/>
                        </a:spcBef>
                        <a:spcAft>
                          <a:spcPts val="0"/>
                        </a:spcAft>
                        <a:buNone/>
                      </a:pPr>
                      <a:r>
                        <a:t/>
                      </a:r>
                      <a:endParaRPr/>
                    </a:p>
                  </a:txBody>
                  <a:tcPr marT="45725" marB="45725" marR="91450" marL="91450"/>
                </a:tc>
              </a:tr>
              <a:tr h="375725">
                <a:tc>
                  <a:txBody>
                    <a:bodyPr/>
                    <a:lstStyle/>
                    <a:p>
                      <a:pPr indent="0" lvl="0" marL="0" marR="0" rtl="0" algn="l">
                        <a:spcBef>
                          <a:spcPts val="0"/>
                        </a:spcBef>
                        <a:spcAft>
                          <a:spcPts val="0"/>
                        </a:spcAft>
                        <a:buNone/>
                      </a:pPr>
                      <a:r>
                        <a:rPr b="1" lang="en-US">
                          <a:solidFill>
                            <a:srgbClr val="333399"/>
                          </a:solidFill>
                        </a:rPr>
                        <a:t>DTM_SRTM</a:t>
                      </a:r>
                      <a:endParaRPr b="1">
                        <a:solidFill>
                          <a:srgbClr val="333399"/>
                        </a:solidFill>
                      </a:endParaRPr>
                    </a:p>
                  </a:txBody>
                  <a:tcPr marT="45725" marB="45725" marR="91450" marL="91450"/>
                </a:tc>
                <a:tc>
                  <a:txBody>
                    <a:bodyPr/>
                    <a:lstStyle/>
                    <a:p>
                      <a:pPr indent="0" lvl="0" marL="0" marR="0" rtl="0" algn="l">
                        <a:spcBef>
                          <a:spcPts val="0"/>
                        </a:spcBef>
                        <a:spcAft>
                          <a:spcPts val="0"/>
                        </a:spcAft>
                        <a:buNone/>
                      </a:pPr>
                      <a:r>
                        <a:rPr lang="en-US"/>
                        <a:t>X</a:t>
                      </a:r>
                      <a:endParaRPr/>
                    </a:p>
                  </a:txBody>
                  <a:tcPr marT="45725" marB="45725" marR="91450" marL="91450"/>
                </a:tc>
                <a:tc>
                  <a:txBody>
                    <a:bodyPr/>
                    <a:lstStyle/>
                    <a:p>
                      <a:pPr indent="0" lvl="0" marL="0" marR="0" rtl="0" algn="l">
                        <a:spcBef>
                          <a:spcPts val="0"/>
                        </a:spcBef>
                        <a:spcAft>
                          <a:spcPts val="0"/>
                        </a:spcAft>
                        <a:buNone/>
                      </a:pPr>
                      <a:r>
                        <a:rPr lang="en-US"/>
                        <a:t>X</a:t>
                      </a:r>
                      <a:endParaRPr/>
                    </a:p>
                  </a:txBody>
                  <a:tcPr marT="45725" marB="45725" marR="91450" marL="91450"/>
                </a:tc>
                <a:tc>
                  <a:txBody>
                    <a:bodyPr/>
                    <a:lstStyle/>
                    <a:p>
                      <a:pPr indent="0" lvl="0" marL="0" marR="0" rtl="0" algn="l">
                        <a:spcBef>
                          <a:spcPts val="0"/>
                        </a:spcBef>
                        <a:spcAft>
                          <a:spcPts val="0"/>
                        </a:spcAft>
                        <a:buNone/>
                      </a:pPr>
                      <a:r>
                        <a:rPr lang="en-US"/>
                        <a:t>X</a:t>
                      </a:r>
                      <a:endParaRPr/>
                    </a:p>
                  </a:txBody>
                  <a:tcPr marT="45725" marB="45725" marR="91450" marL="91450"/>
                </a:tc>
                <a:tc>
                  <a:txBody>
                    <a:bodyPr/>
                    <a:lstStyle/>
                    <a:p>
                      <a:pPr indent="0" lvl="0" marL="0" marR="0" rtl="0" algn="l">
                        <a:spcBef>
                          <a:spcPts val="0"/>
                        </a:spcBef>
                        <a:spcAft>
                          <a:spcPts val="0"/>
                        </a:spcAft>
                        <a:buNone/>
                      </a:pPr>
                      <a:r>
                        <a:t/>
                      </a:r>
                      <a:endParaRPr/>
                    </a:p>
                  </a:txBody>
                  <a:tcPr marT="45725" marB="45725" marR="91450" marL="91450"/>
                </a:tc>
                <a:tc>
                  <a:txBody>
                    <a:bodyPr/>
                    <a:lstStyle/>
                    <a:p>
                      <a:pPr indent="0" lvl="0" marL="0" marR="0" rtl="0" algn="l">
                        <a:spcBef>
                          <a:spcPts val="0"/>
                        </a:spcBef>
                        <a:spcAft>
                          <a:spcPts val="0"/>
                        </a:spcAft>
                        <a:buNone/>
                      </a:pPr>
                      <a:r>
                        <a:rPr lang="en-US"/>
                        <a:t>X</a:t>
                      </a:r>
                      <a:endParaRPr/>
                    </a:p>
                  </a:txBody>
                  <a:tcPr marT="45725" marB="45725" marR="91450" marL="91450"/>
                </a:tc>
                <a:tc>
                  <a:txBody>
                    <a:bodyPr/>
                    <a:lstStyle/>
                    <a:p>
                      <a:pPr indent="0" lvl="0" marL="0" marR="0" rtl="0" algn="l">
                        <a:spcBef>
                          <a:spcPts val="0"/>
                        </a:spcBef>
                        <a:spcAft>
                          <a:spcPts val="0"/>
                        </a:spcAft>
                        <a:buNone/>
                      </a:pPr>
                      <a:r>
                        <a:t/>
                      </a:r>
                      <a:endParaRPr/>
                    </a:p>
                  </a:txBody>
                  <a:tcPr marT="45725" marB="45725" marR="91450" marL="91450"/>
                </a:tc>
                <a:tc>
                  <a:txBody>
                    <a:bodyPr/>
                    <a:lstStyle/>
                    <a:p>
                      <a:pPr indent="0" lvl="0" marL="0" marR="0" rtl="0" algn="l">
                        <a:spcBef>
                          <a:spcPts val="0"/>
                        </a:spcBef>
                        <a:spcAft>
                          <a:spcPts val="0"/>
                        </a:spcAft>
                        <a:buNone/>
                      </a:pPr>
                      <a:r>
                        <a:t/>
                      </a:r>
                      <a:endParaRPr/>
                    </a:p>
                  </a:txBody>
                  <a:tcPr marT="45725" marB="45725" marR="91450" marL="91450"/>
                </a:tc>
              </a:tr>
            </a:tbl>
          </a:graphicData>
        </a:graphic>
      </p:graphicFrame>
      <p:pic>
        <p:nvPicPr>
          <p:cNvPr id="593" name="Google Shape;593;p75"/>
          <p:cNvPicPr preferRelativeResize="0"/>
          <p:nvPr/>
        </p:nvPicPr>
        <p:blipFill rotWithShape="1">
          <a:blip r:embed="rId5">
            <a:alphaModFix/>
          </a:blip>
          <a:srcRect b="1644" l="9982" r="2298" t="6485"/>
          <a:stretch/>
        </p:blipFill>
        <p:spPr>
          <a:xfrm>
            <a:off x="132925" y="1639575"/>
            <a:ext cx="3505526" cy="3426749"/>
          </a:xfrm>
          <a:prstGeom prst="rect">
            <a:avLst/>
          </a:prstGeom>
          <a:noFill/>
          <a:ln>
            <a:noFill/>
          </a:ln>
        </p:spPr>
      </p:pic>
      <p:sp>
        <p:nvSpPr>
          <p:cNvPr id="594" name="Google Shape;594;p75"/>
          <p:cNvSpPr txBox="1"/>
          <p:nvPr/>
        </p:nvSpPr>
        <p:spPr>
          <a:xfrm>
            <a:off x="4654350" y="979450"/>
            <a:ext cx="3540900" cy="5211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600">
                <a:solidFill>
                  <a:schemeClr val="accent2"/>
                </a:solidFill>
                <a:latin typeface="Times"/>
                <a:ea typeface="Times"/>
                <a:cs typeface="Times"/>
                <a:sym typeface="Times"/>
              </a:rPr>
              <a:t>List of available formats from the static input data</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99" name="Shape 599"/>
        <p:cNvGrpSpPr/>
        <p:nvPr/>
      </p:nvGrpSpPr>
      <p:grpSpPr>
        <a:xfrm>
          <a:off x="0" y="0"/>
          <a:ext cx="0" cy="0"/>
          <a:chOff x="0" y="0"/>
          <a:chExt cx="0" cy="0"/>
        </a:xfrm>
      </p:grpSpPr>
      <p:sp>
        <p:nvSpPr>
          <p:cNvPr id="600" name="Google Shape;600;p76"/>
          <p:cNvSpPr/>
          <p:nvPr/>
        </p:nvSpPr>
        <p:spPr>
          <a:xfrm>
            <a:off x="459025" y="860925"/>
            <a:ext cx="8233200" cy="53997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sz="1600" u="sng">
                <a:solidFill>
                  <a:schemeClr val="dk1"/>
                </a:solidFill>
              </a:rPr>
              <a:t>Quantities of interest</a:t>
            </a:r>
            <a:r>
              <a:rPr lang="en-US" sz="1600">
                <a:solidFill>
                  <a:schemeClr val="dk1"/>
                </a:solidFill>
              </a:rPr>
              <a:t>: 3D velocity vector components (</a:t>
            </a:r>
            <a:r>
              <a:rPr i="1" lang="en-US" sz="1600">
                <a:solidFill>
                  <a:schemeClr val="dk1"/>
                </a:solidFill>
              </a:rPr>
              <a:t>u,v,w</a:t>
            </a:r>
            <a:r>
              <a:rPr lang="en-US" sz="1600">
                <a:solidFill>
                  <a:schemeClr val="dk1"/>
                </a:solidFill>
              </a:rPr>
              <a:t>), potential temperature (Th) and turbulent kinetic energy (TKE) at the sensor locations: In particular:</a:t>
            </a:r>
            <a:endParaRPr sz="1600">
              <a:solidFill>
                <a:schemeClr val="dk1"/>
              </a:solidFill>
            </a:endParaRPr>
          </a:p>
          <a:p>
            <a:pPr indent="0" lvl="0" marL="0" marR="0" rtl="0" algn="l">
              <a:spcBef>
                <a:spcPts val="360"/>
              </a:spcBef>
              <a:spcAft>
                <a:spcPts val="0"/>
              </a:spcAft>
              <a:buNone/>
            </a:pPr>
            <a:r>
              <a:t/>
            </a:r>
            <a:endParaRPr sz="1600">
              <a:solidFill>
                <a:schemeClr val="dk1"/>
              </a:solidFill>
            </a:endParaRPr>
          </a:p>
          <a:p>
            <a:pPr indent="-330200" lvl="0" marL="457200" marR="0" rtl="0" algn="l">
              <a:spcBef>
                <a:spcPts val="360"/>
              </a:spcBef>
              <a:spcAft>
                <a:spcPts val="0"/>
              </a:spcAft>
              <a:buClr>
                <a:schemeClr val="dk1"/>
              </a:buClr>
              <a:buSzPts val="1600"/>
              <a:buAutoNum type="arabicPeriod"/>
            </a:pPr>
            <a:r>
              <a:rPr b="1" lang="en-US" sz="1600">
                <a:solidFill>
                  <a:schemeClr val="dk1"/>
                </a:solidFill>
              </a:rPr>
              <a:t>simID_zt.nc</a:t>
            </a:r>
            <a:r>
              <a:rPr lang="en-US" sz="1600">
                <a:solidFill>
                  <a:schemeClr val="dk1"/>
                </a:solidFill>
              </a:rPr>
              <a:t>: Vertical profiles extending 1km from the surface at the met mast locations (see Validation Data for UTM coordinates)</a:t>
            </a:r>
            <a:endParaRPr sz="1600">
              <a:solidFill>
                <a:schemeClr val="dk1"/>
              </a:solidFill>
            </a:endParaRPr>
          </a:p>
          <a:p>
            <a:pPr indent="0" lvl="0" marL="457200" marR="0" rtl="0" algn="l">
              <a:spcBef>
                <a:spcPts val="360"/>
              </a:spcBef>
              <a:spcAft>
                <a:spcPts val="0"/>
              </a:spcAft>
              <a:buNone/>
            </a:pPr>
            <a:r>
              <a:t/>
            </a:r>
            <a:endParaRPr sz="1600">
              <a:solidFill>
                <a:schemeClr val="dk1"/>
              </a:solidFill>
            </a:endParaRPr>
          </a:p>
          <a:p>
            <a:pPr indent="-330200" lvl="0" marL="457200" marR="0" rtl="0" algn="l">
              <a:spcBef>
                <a:spcPts val="360"/>
              </a:spcBef>
              <a:spcAft>
                <a:spcPts val="0"/>
              </a:spcAft>
              <a:buClr>
                <a:schemeClr val="dk1"/>
              </a:buClr>
              <a:buSzPts val="1600"/>
              <a:buAutoNum type="arabicPeriod"/>
            </a:pPr>
            <a:r>
              <a:rPr b="1" lang="en-US" sz="1600">
                <a:solidFill>
                  <a:schemeClr val="dk1"/>
                </a:solidFill>
              </a:rPr>
              <a:t>simID_xyt.nc</a:t>
            </a:r>
            <a:r>
              <a:rPr lang="en-US" sz="1600">
                <a:solidFill>
                  <a:schemeClr val="dk1"/>
                </a:solidFill>
              </a:rPr>
              <a:t>: Horizontal planes at 125 m and 40 m a.g.l. with horizontal resolution of 100m covering the area: [612 - 622; 4726 - 4736] km</a:t>
            </a:r>
            <a:endParaRPr sz="1600">
              <a:solidFill>
                <a:schemeClr val="dk1"/>
              </a:solidFill>
            </a:endParaRPr>
          </a:p>
          <a:p>
            <a:pPr indent="0" lvl="0" marL="457200" marR="0" rtl="0" algn="l">
              <a:spcBef>
                <a:spcPts val="360"/>
              </a:spcBef>
              <a:spcAft>
                <a:spcPts val="0"/>
              </a:spcAft>
              <a:buNone/>
            </a:pPr>
            <a:r>
              <a:t/>
            </a:r>
            <a:endParaRPr sz="1600">
              <a:solidFill>
                <a:schemeClr val="dk1"/>
              </a:solidFill>
            </a:endParaRPr>
          </a:p>
          <a:p>
            <a:pPr indent="-330200" lvl="0" marL="457200" marR="0" rtl="0" algn="l">
              <a:spcBef>
                <a:spcPts val="360"/>
              </a:spcBef>
              <a:spcAft>
                <a:spcPts val="0"/>
              </a:spcAft>
              <a:buClr>
                <a:schemeClr val="dk1"/>
              </a:buClr>
              <a:buSzPts val="1600"/>
              <a:buAutoNum type="arabicPeriod"/>
            </a:pPr>
            <a:r>
              <a:rPr b="1" lang="en-US" sz="1600">
                <a:solidFill>
                  <a:schemeClr val="dk1"/>
                </a:solidFill>
              </a:rPr>
              <a:t>simID_yzt.nc</a:t>
            </a:r>
            <a:r>
              <a:rPr lang="en-US" sz="1600">
                <a:solidFill>
                  <a:schemeClr val="dk1"/>
                </a:solidFill>
              </a:rPr>
              <a:t>:  Vertical planes along the Transect Line (see Validation Data for UTM coordinates) extending 1km in the vertical and until [4726 - 4736] km in the N-S direction.</a:t>
            </a:r>
            <a:endParaRPr sz="1600">
              <a:solidFill>
                <a:schemeClr val="dk1"/>
              </a:solidFill>
            </a:endParaRPr>
          </a:p>
          <a:p>
            <a:pPr indent="0" lvl="1" marL="0" marR="0" rtl="0" algn="l">
              <a:spcBef>
                <a:spcPts val="360"/>
              </a:spcBef>
              <a:spcAft>
                <a:spcPts val="0"/>
              </a:spcAft>
              <a:buClr>
                <a:schemeClr val="dk1"/>
              </a:buClr>
              <a:buSzPts val="1800"/>
              <a:buFont typeface="Arial"/>
              <a:buNone/>
            </a:pPr>
            <a:r>
              <a:t/>
            </a:r>
            <a:endParaRPr sz="1600">
              <a:solidFill>
                <a:schemeClr val="dk1"/>
              </a:solidFill>
            </a:endParaRPr>
          </a:p>
          <a:p>
            <a:pPr indent="0" lvl="1" marL="0" marR="0" rtl="0" algn="l">
              <a:spcBef>
                <a:spcPts val="360"/>
              </a:spcBef>
              <a:spcAft>
                <a:spcPts val="0"/>
              </a:spcAft>
              <a:buClr>
                <a:schemeClr val="dk1"/>
              </a:buClr>
              <a:buSzPts val="1800"/>
              <a:buFont typeface="Arial"/>
              <a:buNone/>
            </a:pPr>
            <a:r>
              <a:rPr lang="en-US" sz="1600" u="sng">
                <a:solidFill>
                  <a:schemeClr val="dk1"/>
                </a:solidFill>
              </a:rPr>
              <a:t>Temporal resolution</a:t>
            </a:r>
            <a:r>
              <a:rPr lang="en-US" sz="1600">
                <a:solidFill>
                  <a:schemeClr val="dk1"/>
                </a:solidFill>
              </a:rPr>
              <a:t>: 10 min averages (stamped at end of the period), including LES results.</a:t>
            </a:r>
            <a:endParaRPr sz="1600">
              <a:solidFill>
                <a:schemeClr val="dk1"/>
              </a:solidFill>
            </a:endParaRPr>
          </a:p>
          <a:p>
            <a:pPr indent="0" lvl="1" marL="0" marR="0" rtl="0" algn="l">
              <a:spcBef>
                <a:spcPts val="360"/>
              </a:spcBef>
              <a:spcAft>
                <a:spcPts val="0"/>
              </a:spcAft>
              <a:buClr>
                <a:schemeClr val="dk1"/>
              </a:buClr>
              <a:buSzPts val="1800"/>
              <a:buFont typeface="Arial"/>
              <a:buNone/>
            </a:pPr>
            <a:r>
              <a:rPr lang="en-US" sz="1600" u="sng">
                <a:solidFill>
                  <a:schemeClr val="dk1"/>
                </a:solidFill>
              </a:rPr>
              <a:t>Format</a:t>
            </a:r>
            <a:r>
              <a:rPr lang="en-US" sz="1600">
                <a:solidFill>
                  <a:schemeClr val="dk1"/>
                </a:solidFill>
              </a:rPr>
              <a:t>: Example results (WRF) in netCDF4 will be provided. Please follow this format!  A template python script will be posted in the benchmark guide to help out creating netCDF files with the </a:t>
            </a:r>
            <a:r>
              <a:rPr lang="en-US" sz="1600">
                <a:solidFill>
                  <a:schemeClr val="dk1"/>
                </a:solidFill>
              </a:rPr>
              <a:t>appropriate</a:t>
            </a:r>
            <a:r>
              <a:rPr lang="en-US" sz="1600">
                <a:solidFill>
                  <a:schemeClr val="dk1"/>
                </a:solidFill>
              </a:rPr>
              <a:t> naming convention and metadata. </a:t>
            </a:r>
            <a:endParaRPr sz="1600">
              <a:solidFill>
                <a:schemeClr val="dk1"/>
              </a:solidFill>
            </a:endParaRPr>
          </a:p>
        </p:txBody>
      </p:sp>
      <p:sp>
        <p:nvSpPr>
          <p:cNvPr id="601" name="Google Shape;601;p76"/>
          <p:cNvSpPr txBox="1"/>
          <p:nvPr/>
        </p:nvSpPr>
        <p:spPr>
          <a:xfrm>
            <a:off x="363538" y="312738"/>
            <a:ext cx="8529600" cy="463800"/>
          </a:xfrm>
          <a:prstGeom prst="rect">
            <a:avLst/>
          </a:prstGeom>
          <a:noFill/>
          <a:ln>
            <a:noFill/>
          </a:ln>
        </p:spPr>
        <p:txBody>
          <a:bodyPr anchorCtr="0" anchor="t" bIns="46800" lIns="90000" spcFirstLastPara="1" rIns="90000" wrap="square" tIns="46800">
            <a:noAutofit/>
          </a:bodyPr>
          <a:lstStyle/>
          <a:p>
            <a:pPr indent="0" lvl="0" marL="0" marR="0" rtl="0" algn="l">
              <a:spcBef>
                <a:spcPts val="0"/>
              </a:spcBef>
              <a:spcAft>
                <a:spcPts val="0"/>
              </a:spcAft>
              <a:buNone/>
            </a:pPr>
            <a:r>
              <a:rPr b="1" lang="en-US" sz="2400">
                <a:solidFill>
                  <a:srgbClr val="00ABC4"/>
                </a:solidFill>
              </a:rPr>
              <a:t>Output Data</a:t>
            </a:r>
            <a:endParaRPr b="1" sz="2400">
              <a:solidFill>
                <a:srgbClr val="00ABC4"/>
              </a:solidFill>
              <a:latin typeface="Arial"/>
              <a:ea typeface="Arial"/>
              <a:cs typeface="Arial"/>
              <a:sym typeface="Arial"/>
            </a:endParaRPr>
          </a:p>
        </p:txBody>
      </p:sp>
      <p:sp>
        <p:nvSpPr>
          <p:cNvPr id="602" name="Google Shape;602;p76"/>
          <p:cNvSpPr txBox="1"/>
          <p:nvPr/>
        </p:nvSpPr>
        <p:spPr>
          <a:xfrm>
            <a:off x="766069" y="5966048"/>
            <a:ext cx="7324200" cy="748800"/>
          </a:xfrm>
          <a:prstGeom prst="rect">
            <a:avLst/>
          </a:prstGeom>
          <a:noFill/>
          <a:ln cap="flat" cmpd="sng" w="9525">
            <a:solidFill>
              <a:srgbClr val="000000"/>
            </a:solidFill>
            <a:prstDash val="solid"/>
            <a:round/>
            <a:headEnd len="sm" w="sm" type="none"/>
            <a:tailEnd len="sm" w="sm" type="none"/>
          </a:ln>
        </p:spPr>
        <p:txBody>
          <a:bodyPr anchorCtr="0" anchor="t" bIns="0" lIns="0" spcFirstLastPara="1" rIns="0" wrap="square" tIns="0">
            <a:noAutofit/>
          </a:bodyPr>
          <a:lstStyle/>
          <a:p>
            <a:pPr indent="0" lvl="0" marL="0" marR="0" rtl="0" algn="ctr">
              <a:spcBef>
                <a:spcPts val="0"/>
              </a:spcBef>
              <a:spcAft>
                <a:spcPts val="0"/>
              </a:spcAft>
              <a:buNone/>
            </a:pPr>
            <a:r>
              <a:rPr b="1" lang="en-US" sz="1200">
                <a:solidFill>
                  <a:schemeClr val="dk1"/>
                </a:solidFill>
                <a:latin typeface="Verdana"/>
                <a:ea typeface="Verdana"/>
                <a:cs typeface="Verdana"/>
                <a:sym typeface="Verdana"/>
              </a:rPr>
              <a:t>Results must be uploaded in the B2Drop folder</a:t>
            </a:r>
            <a:endParaRPr b="1" sz="1200"/>
          </a:p>
          <a:p>
            <a:pPr indent="0" lvl="0" marL="0" marR="0" rtl="0" algn="ctr">
              <a:spcBef>
                <a:spcPts val="432"/>
              </a:spcBef>
              <a:spcAft>
                <a:spcPts val="0"/>
              </a:spcAft>
              <a:buNone/>
            </a:pPr>
            <a:r>
              <a:rPr b="1" lang="en-US" sz="1200">
                <a:solidFill>
                  <a:schemeClr val="dk1"/>
                </a:solidFill>
                <a:latin typeface="Verdana"/>
                <a:ea typeface="Verdana"/>
                <a:cs typeface="Verdana"/>
                <a:sym typeface="Verdana"/>
              </a:rPr>
              <a:t>“ALEX17_diurnalcycles_outputs”</a:t>
            </a:r>
            <a:endParaRPr b="1" sz="1200"/>
          </a:p>
          <a:p>
            <a:pPr indent="0" lvl="0" marL="0" marR="0" rtl="0" algn="ctr">
              <a:spcBef>
                <a:spcPts val="432"/>
              </a:spcBef>
              <a:spcAft>
                <a:spcPts val="0"/>
              </a:spcAft>
              <a:buNone/>
            </a:pPr>
            <a:r>
              <a:rPr b="1" lang="en-US" sz="1200" u="sng">
                <a:solidFill>
                  <a:schemeClr val="hlink"/>
                </a:solidFill>
                <a:hlinkClick r:id="rId3"/>
              </a:rPr>
              <a:t>https://b2drop.eudat.eu/s/DBF7HmBGLo5xGc7</a:t>
            </a:r>
            <a:r>
              <a:rPr b="1" lang="en-US" sz="1200"/>
              <a:t> </a:t>
            </a:r>
            <a:r>
              <a:rPr b="1" lang="en-US" sz="1200">
                <a:solidFill>
                  <a:schemeClr val="dk1"/>
                </a:solidFill>
                <a:latin typeface="Verdana"/>
                <a:ea typeface="Verdana"/>
                <a:cs typeface="Verdana"/>
                <a:sym typeface="Verdana"/>
              </a:rPr>
              <a:t> </a:t>
            </a:r>
            <a:endParaRPr b="1" sz="1200"/>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07" name="Shape 607"/>
        <p:cNvGrpSpPr/>
        <p:nvPr/>
      </p:nvGrpSpPr>
      <p:grpSpPr>
        <a:xfrm>
          <a:off x="0" y="0"/>
          <a:ext cx="0" cy="0"/>
          <a:chOff x="0" y="0"/>
          <a:chExt cx="0" cy="0"/>
        </a:xfrm>
      </p:grpSpPr>
      <p:sp>
        <p:nvSpPr>
          <p:cNvPr id="608" name="Google Shape;608;p77"/>
          <p:cNvSpPr/>
          <p:nvPr/>
        </p:nvSpPr>
        <p:spPr>
          <a:xfrm>
            <a:off x="198606" y="1325625"/>
            <a:ext cx="4111800" cy="5399700"/>
          </a:xfrm>
          <a:prstGeom prst="rect">
            <a:avLst/>
          </a:prstGeom>
          <a:noFill/>
          <a:ln>
            <a:noFill/>
          </a:ln>
        </p:spPr>
        <p:txBody>
          <a:bodyPr anchorCtr="0" anchor="t" bIns="45700" lIns="91425" spcFirstLastPara="1" rIns="91425" wrap="square" tIns="45700">
            <a:noAutofit/>
          </a:bodyPr>
          <a:lstStyle/>
          <a:p>
            <a:pPr indent="-171450" lvl="0" marL="285750" marR="0" rtl="0" algn="l">
              <a:spcBef>
                <a:spcPts val="360"/>
              </a:spcBef>
              <a:spcAft>
                <a:spcPts val="0"/>
              </a:spcAft>
              <a:buClr>
                <a:schemeClr val="dk1"/>
              </a:buClr>
              <a:buSzPts val="1800"/>
              <a:buFont typeface="Arial"/>
              <a:buNone/>
            </a:pPr>
            <a:r>
              <a:t/>
            </a:r>
            <a:endParaRPr sz="1600">
              <a:solidFill>
                <a:schemeClr val="dk1"/>
              </a:solidFill>
            </a:endParaRPr>
          </a:p>
          <a:p>
            <a:pPr indent="-273050" lvl="0" marL="285750" marR="0" rtl="0" algn="l">
              <a:spcBef>
                <a:spcPts val="360"/>
              </a:spcBef>
              <a:spcAft>
                <a:spcPts val="0"/>
              </a:spcAft>
              <a:buClr>
                <a:schemeClr val="dk1"/>
              </a:buClr>
              <a:buSzPts val="1600"/>
              <a:buFont typeface="Arial"/>
              <a:buChar char="•"/>
            </a:pPr>
            <a:r>
              <a:rPr lang="en-US" sz="1600">
                <a:solidFill>
                  <a:schemeClr val="dk1"/>
                </a:solidFill>
              </a:rPr>
              <a:t>4 November 2019:</a:t>
            </a:r>
            <a:endParaRPr sz="1600">
              <a:solidFill>
                <a:schemeClr val="dk1"/>
              </a:solidFill>
            </a:endParaRPr>
          </a:p>
          <a:p>
            <a:pPr indent="-330200" lvl="1" marL="914400" marR="0" rtl="0" algn="l">
              <a:spcBef>
                <a:spcPts val="360"/>
              </a:spcBef>
              <a:spcAft>
                <a:spcPts val="0"/>
              </a:spcAft>
              <a:buClr>
                <a:schemeClr val="dk1"/>
              </a:buClr>
              <a:buSzPts val="1600"/>
              <a:buFont typeface="Arial"/>
              <a:buChar char="○"/>
            </a:pPr>
            <a:r>
              <a:rPr lang="en-US" sz="1600">
                <a:solidFill>
                  <a:schemeClr val="dk1"/>
                </a:solidFill>
              </a:rPr>
              <a:t>Kick-off Webinar</a:t>
            </a:r>
            <a:endParaRPr sz="1600">
              <a:solidFill>
                <a:schemeClr val="dk1"/>
              </a:solidFill>
            </a:endParaRPr>
          </a:p>
          <a:p>
            <a:pPr indent="-273050" lvl="0" marL="285750" marR="0" rtl="0" algn="l">
              <a:spcBef>
                <a:spcPts val="360"/>
              </a:spcBef>
              <a:spcAft>
                <a:spcPts val="0"/>
              </a:spcAft>
              <a:buClr>
                <a:schemeClr val="dk1"/>
              </a:buClr>
              <a:buSzPts val="1600"/>
              <a:buFont typeface="Arial"/>
              <a:buChar char="•"/>
            </a:pPr>
            <a:r>
              <a:rPr lang="en-US" sz="1600">
                <a:solidFill>
                  <a:schemeClr val="dk1"/>
                </a:solidFill>
              </a:rPr>
              <a:t>11 November 2019:</a:t>
            </a:r>
            <a:endParaRPr sz="1600">
              <a:solidFill>
                <a:schemeClr val="dk1"/>
              </a:solidFill>
            </a:endParaRPr>
          </a:p>
          <a:p>
            <a:pPr indent="-330200" lvl="1" marL="914400" marR="0" rtl="0" algn="l">
              <a:spcBef>
                <a:spcPts val="360"/>
              </a:spcBef>
              <a:spcAft>
                <a:spcPts val="0"/>
              </a:spcAft>
              <a:buClr>
                <a:schemeClr val="dk1"/>
              </a:buClr>
              <a:buSzPts val="1600"/>
              <a:buChar char="○"/>
            </a:pPr>
            <a:r>
              <a:rPr lang="en-US" sz="1600">
                <a:solidFill>
                  <a:schemeClr val="dk1"/>
                </a:solidFill>
              </a:rPr>
              <a:t>Launch of Benchmark Guide</a:t>
            </a:r>
            <a:endParaRPr sz="1600">
              <a:solidFill>
                <a:schemeClr val="dk1"/>
              </a:solidFill>
            </a:endParaRPr>
          </a:p>
          <a:p>
            <a:pPr indent="-273050" lvl="0" marL="285750" marR="0" rtl="0" algn="l">
              <a:spcBef>
                <a:spcPts val="360"/>
              </a:spcBef>
              <a:spcAft>
                <a:spcPts val="0"/>
              </a:spcAft>
              <a:buClr>
                <a:schemeClr val="dk1"/>
              </a:buClr>
              <a:buSzPts val="1600"/>
              <a:buFont typeface="Arial"/>
              <a:buChar char="•"/>
            </a:pPr>
            <a:r>
              <a:rPr lang="en-US" sz="1600">
                <a:solidFill>
                  <a:schemeClr val="dk1"/>
                </a:solidFill>
              </a:rPr>
              <a:t>5 November 2019 &gt;&gt; </a:t>
            </a:r>
            <a:r>
              <a:rPr b="1" lang="en-US" sz="1600" u="sng">
                <a:solidFill>
                  <a:srgbClr val="CC0000"/>
                </a:solidFill>
              </a:rPr>
              <a:t>6</a:t>
            </a:r>
            <a:r>
              <a:rPr b="1" lang="en-US" sz="1600" u="sng">
                <a:solidFill>
                  <a:srgbClr val="CC0000"/>
                </a:solidFill>
              </a:rPr>
              <a:t> March 2020</a:t>
            </a:r>
            <a:endParaRPr b="1" sz="1600" u="sng">
              <a:solidFill>
                <a:srgbClr val="CC0000"/>
              </a:solidFill>
            </a:endParaRPr>
          </a:p>
          <a:p>
            <a:pPr indent="-330200" lvl="1" marL="914400" marR="0" rtl="0" algn="l">
              <a:spcBef>
                <a:spcPts val="360"/>
              </a:spcBef>
              <a:spcAft>
                <a:spcPts val="0"/>
              </a:spcAft>
              <a:buClr>
                <a:schemeClr val="dk1"/>
              </a:buClr>
              <a:buSzPts val="1600"/>
              <a:buChar char="○"/>
            </a:pPr>
            <a:r>
              <a:rPr lang="en-US" sz="1600">
                <a:solidFill>
                  <a:schemeClr val="dk1"/>
                </a:solidFill>
              </a:rPr>
              <a:t>Submission of results</a:t>
            </a:r>
            <a:endParaRPr sz="1600">
              <a:solidFill>
                <a:schemeClr val="dk1"/>
              </a:solidFill>
            </a:endParaRPr>
          </a:p>
          <a:p>
            <a:pPr indent="-273050" lvl="0" marL="285750" marR="0" rtl="0" algn="l">
              <a:spcBef>
                <a:spcPts val="360"/>
              </a:spcBef>
              <a:spcAft>
                <a:spcPts val="0"/>
              </a:spcAft>
              <a:buClr>
                <a:schemeClr val="dk1"/>
              </a:buClr>
              <a:buSzPts val="1600"/>
              <a:buChar char="•"/>
            </a:pPr>
            <a:r>
              <a:rPr lang="en-US" sz="1600">
                <a:solidFill>
                  <a:schemeClr val="dk1"/>
                </a:solidFill>
              </a:rPr>
              <a:t>2 March 2020 &gt;&gt; 30 April 2020</a:t>
            </a:r>
            <a:endParaRPr sz="1600">
              <a:solidFill>
                <a:schemeClr val="dk1"/>
              </a:solidFill>
            </a:endParaRPr>
          </a:p>
          <a:p>
            <a:pPr indent="-330200" lvl="1" marL="914400" marR="0" rtl="0" algn="l">
              <a:spcBef>
                <a:spcPts val="360"/>
              </a:spcBef>
              <a:spcAft>
                <a:spcPts val="0"/>
              </a:spcAft>
              <a:buClr>
                <a:schemeClr val="dk1"/>
              </a:buClr>
              <a:buSzPts val="1600"/>
              <a:buChar char="○"/>
            </a:pPr>
            <a:r>
              <a:rPr lang="en-US" sz="1600">
                <a:solidFill>
                  <a:schemeClr val="dk1"/>
                </a:solidFill>
              </a:rPr>
              <a:t>Validation of results</a:t>
            </a:r>
            <a:endParaRPr sz="1600">
              <a:solidFill>
                <a:schemeClr val="dk1"/>
              </a:solidFill>
            </a:endParaRPr>
          </a:p>
          <a:p>
            <a:pPr indent="-330200" lvl="1" marL="914400" marR="0" rtl="0" algn="l">
              <a:spcBef>
                <a:spcPts val="360"/>
              </a:spcBef>
              <a:spcAft>
                <a:spcPts val="0"/>
              </a:spcAft>
              <a:buClr>
                <a:schemeClr val="dk1"/>
              </a:buClr>
              <a:buSzPts val="1600"/>
              <a:buChar char="○"/>
            </a:pPr>
            <a:r>
              <a:rPr lang="en-US" sz="1600" u="sng">
                <a:solidFill>
                  <a:schemeClr val="dk1"/>
                </a:solidFill>
              </a:rPr>
              <a:t>Paper draft ?!</a:t>
            </a:r>
            <a:endParaRPr sz="1600" u="sng">
              <a:solidFill>
                <a:schemeClr val="dk1"/>
              </a:solidFill>
            </a:endParaRPr>
          </a:p>
          <a:p>
            <a:pPr indent="-273050" lvl="0" marL="285750" marR="0" rtl="0" algn="l">
              <a:spcBef>
                <a:spcPts val="360"/>
              </a:spcBef>
              <a:spcAft>
                <a:spcPts val="0"/>
              </a:spcAft>
              <a:buClr>
                <a:schemeClr val="dk1"/>
              </a:buClr>
              <a:buSzPts val="1600"/>
              <a:buChar char="•"/>
            </a:pPr>
            <a:r>
              <a:rPr lang="en-US" sz="1600">
                <a:solidFill>
                  <a:schemeClr val="dk1"/>
                </a:solidFill>
              </a:rPr>
              <a:t>20 May 2020</a:t>
            </a:r>
            <a:endParaRPr sz="1600">
              <a:solidFill>
                <a:schemeClr val="dk1"/>
              </a:solidFill>
            </a:endParaRPr>
          </a:p>
          <a:p>
            <a:pPr indent="-330200" lvl="1" marL="914400" marR="0" rtl="0" algn="l">
              <a:spcBef>
                <a:spcPts val="360"/>
              </a:spcBef>
              <a:spcAft>
                <a:spcPts val="0"/>
              </a:spcAft>
              <a:buClr>
                <a:schemeClr val="dk1"/>
              </a:buClr>
              <a:buSzPts val="1600"/>
              <a:buChar char="○"/>
            </a:pPr>
            <a:r>
              <a:rPr lang="en-US" sz="1600">
                <a:solidFill>
                  <a:schemeClr val="dk1"/>
                </a:solidFill>
              </a:rPr>
              <a:t>Presentation of results</a:t>
            </a:r>
            <a:endParaRPr sz="1600">
              <a:solidFill>
                <a:schemeClr val="dk1"/>
              </a:solidFill>
            </a:endParaRPr>
          </a:p>
          <a:p>
            <a:pPr indent="-330200" lvl="1" marL="914400" marR="0" rtl="0" algn="l">
              <a:spcBef>
                <a:spcPts val="360"/>
              </a:spcBef>
              <a:spcAft>
                <a:spcPts val="0"/>
              </a:spcAft>
              <a:buClr>
                <a:schemeClr val="dk1"/>
              </a:buClr>
              <a:buSzPts val="1600"/>
              <a:buChar char="○"/>
            </a:pPr>
            <a:r>
              <a:rPr lang="en-US" sz="1600">
                <a:solidFill>
                  <a:schemeClr val="dk1"/>
                </a:solidFill>
              </a:rPr>
              <a:t>IEA Task 31 meeting @</a:t>
            </a:r>
            <a:endParaRPr sz="1600">
              <a:solidFill>
                <a:schemeClr val="dk1"/>
              </a:solidFill>
            </a:endParaRPr>
          </a:p>
          <a:p>
            <a:pPr indent="-330200" lvl="1" marL="914400" marR="0" rtl="0" algn="l">
              <a:spcBef>
                <a:spcPts val="360"/>
              </a:spcBef>
              <a:spcAft>
                <a:spcPts val="0"/>
              </a:spcAft>
              <a:buClr>
                <a:schemeClr val="dk1"/>
              </a:buClr>
              <a:buSzPts val="1600"/>
              <a:buChar char="○"/>
            </a:pPr>
            <a:r>
              <a:rPr lang="en-US" sz="1600">
                <a:solidFill>
                  <a:schemeClr val="dk1"/>
                </a:solidFill>
              </a:rPr>
              <a:t>TORQUE Conference 2020, TU Delft, The Netherlands</a:t>
            </a:r>
            <a:endParaRPr sz="1600">
              <a:solidFill>
                <a:schemeClr val="dk1"/>
              </a:solidFill>
            </a:endParaRPr>
          </a:p>
          <a:p>
            <a:pPr indent="-171450" lvl="1" marL="742950" marR="0" rtl="0" algn="l">
              <a:spcBef>
                <a:spcPts val="360"/>
              </a:spcBef>
              <a:spcAft>
                <a:spcPts val="0"/>
              </a:spcAft>
              <a:buClr>
                <a:schemeClr val="dk1"/>
              </a:buClr>
              <a:buSzPts val="1800"/>
              <a:buFont typeface="Arial"/>
              <a:buNone/>
            </a:pPr>
            <a:r>
              <a:t/>
            </a:r>
            <a:endParaRPr b="0" i="0" sz="1600" u="none" cap="none" strike="noStrike">
              <a:solidFill>
                <a:schemeClr val="dk1"/>
              </a:solidFill>
              <a:latin typeface="Arial"/>
              <a:ea typeface="Arial"/>
              <a:cs typeface="Arial"/>
              <a:sym typeface="Arial"/>
            </a:endParaRPr>
          </a:p>
        </p:txBody>
      </p:sp>
      <p:sp>
        <p:nvSpPr>
          <p:cNvPr id="609" name="Google Shape;609;p77"/>
          <p:cNvSpPr txBox="1"/>
          <p:nvPr/>
        </p:nvSpPr>
        <p:spPr>
          <a:xfrm>
            <a:off x="363538" y="312738"/>
            <a:ext cx="8529600" cy="463800"/>
          </a:xfrm>
          <a:prstGeom prst="rect">
            <a:avLst/>
          </a:prstGeom>
          <a:noFill/>
          <a:ln>
            <a:noFill/>
          </a:ln>
        </p:spPr>
        <p:txBody>
          <a:bodyPr anchorCtr="0" anchor="t" bIns="46800" lIns="90000" spcFirstLastPara="1" rIns="90000" wrap="square" tIns="46800">
            <a:noAutofit/>
          </a:bodyPr>
          <a:lstStyle/>
          <a:p>
            <a:pPr indent="0" lvl="0" marL="0" marR="0" rtl="0" algn="l">
              <a:spcBef>
                <a:spcPts val="0"/>
              </a:spcBef>
              <a:spcAft>
                <a:spcPts val="0"/>
              </a:spcAft>
              <a:buNone/>
            </a:pPr>
            <a:r>
              <a:rPr b="1" lang="en-US" sz="2400">
                <a:solidFill>
                  <a:srgbClr val="00ABC4"/>
                </a:solidFill>
              </a:rPr>
              <a:t>Benchmark Timeline</a:t>
            </a:r>
            <a:endParaRPr b="1" sz="2400">
              <a:solidFill>
                <a:srgbClr val="00ABC4"/>
              </a:solidFill>
              <a:latin typeface="Arial"/>
              <a:ea typeface="Arial"/>
              <a:cs typeface="Arial"/>
              <a:sym typeface="Arial"/>
            </a:endParaRPr>
          </a:p>
        </p:txBody>
      </p:sp>
      <p:pic>
        <p:nvPicPr>
          <p:cNvPr id="610" name="Google Shape;610;p77"/>
          <p:cNvPicPr preferRelativeResize="0"/>
          <p:nvPr/>
        </p:nvPicPr>
        <p:blipFill>
          <a:blip r:embed="rId3">
            <a:alphaModFix/>
          </a:blip>
          <a:stretch>
            <a:fillRect/>
          </a:stretch>
        </p:blipFill>
        <p:spPr>
          <a:xfrm>
            <a:off x="4501150" y="1596463"/>
            <a:ext cx="4516926" cy="4385826"/>
          </a:xfrm>
          <a:prstGeom prst="rect">
            <a:avLst/>
          </a:prstGeom>
          <a:noFill/>
          <a:ln>
            <a:noFill/>
          </a:ln>
        </p:spPr>
      </p:pic>
      <p:sp>
        <p:nvSpPr>
          <p:cNvPr id="611" name="Google Shape;611;p77"/>
          <p:cNvSpPr/>
          <p:nvPr/>
        </p:nvSpPr>
        <p:spPr>
          <a:xfrm>
            <a:off x="8486750" y="3948675"/>
            <a:ext cx="184200" cy="153600"/>
          </a:xfrm>
          <a:prstGeom prst="ellipse">
            <a:avLst/>
          </a:prstGeom>
          <a:noFill/>
          <a:ln cap="flat" cmpd="sng" w="38100">
            <a:solidFill>
              <a:srgbClr val="FFFF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2" name="Google Shape;612;p77"/>
          <p:cNvSpPr/>
          <p:nvPr/>
        </p:nvSpPr>
        <p:spPr>
          <a:xfrm>
            <a:off x="6173325" y="2847375"/>
            <a:ext cx="2719800" cy="153600"/>
          </a:xfrm>
          <a:prstGeom prst="rightArrow">
            <a:avLst>
              <a:gd fmla="val 50000" name="adj1"/>
              <a:gd fmla="val 50000" name="adj2"/>
            </a:avLst>
          </a:prstGeom>
          <a:solidFill>
            <a:srgbClr val="CFE2F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3" name="Google Shape;613;p77"/>
          <p:cNvSpPr/>
          <p:nvPr/>
        </p:nvSpPr>
        <p:spPr>
          <a:xfrm>
            <a:off x="4638850" y="4576175"/>
            <a:ext cx="3986400" cy="153600"/>
          </a:xfrm>
          <a:prstGeom prst="rightArrow">
            <a:avLst>
              <a:gd fmla="val 50000" name="adj1"/>
              <a:gd fmla="val 50000" name="adj2"/>
            </a:avLst>
          </a:prstGeom>
          <a:solidFill>
            <a:srgbClr val="CFE2F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7" name="Shape 617"/>
        <p:cNvGrpSpPr/>
        <p:nvPr/>
      </p:nvGrpSpPr>
      <p:grpSpPr>
        <a:xfrm>
          <a:off x="0" y="0"/>
          <a:ext cx="0" cy="0"/>
          <a:chOff x="0" y="0"/>
          <a:chExt cx="0" cy="0"/>
        </a:xfrm>
      </p:grpSpPr>
      <p:sp>
        <p:nvSpPr>
          <p:cNvPr id="618" name="Google Shape;618;p78"/>
          <p:cNvSpPr txBox="1"/>
          <p:nvPr/>
        </p:nvSpPr>
        <p:spPr>
          <a:xfrm>
            <a:off x="71883" y="116632"/>
            <a:ext cx="9072117" cy="2939266"/>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3500">
                <a:solidFill>
                  <a:srgbClr val="00ABC4"/>
                </a:solidFill>
                <a:latin typeface="Arial"/>
                <a:ea typeface="Arial"/>
                <a:cs typeface="Arial"/>
                <a:sym typeface="Arial"/>
              </a:rPr>
              <a:t>Acknowledgements</a:t>
            </a:r>
            <a:endParaRPr b="1" sz="3500">
              <a:solidFill>
                <a:srgbClr val="00ABC4"/>
              </a:solidFill>
              <a:latin typeface="Arial"/>
              <a:ea typeface="Arial"/>
              <a:cs typeface="Arial"/>
              <a:sym typeface="Arial"/>
            </a:endParaRPr>
          </a:p>
          <a:p>
            <a:pPr indent="0" lvl="0" marL="0" marR="0" rtl="0" algn="ctr">
              <a:spcBef>
                <a:spcPts val="0"/>
              </a:spcBef>
              <a:spcAft>
                <a:spcPts val="0"/>
              </a:spcAft>
              <a:buNone/>
            </a:pPr>
            <a:r>
              <a:t/>
            </a:r>
            <a:endParaRPr sz="5000">
              <a:solidFill>
                <a:schemeClr val="dk1"/>
              </a:solidFill>
              <a:latin typeface="Times"/>
              <a:ea typeface="Times"/>
              <a:cs typeface="Times"/>
              <a:sym typeface="Times"/>
            </a:endParaRPr>
          </a:p>
          <a:p>
            <a:pPr indent="0" lvl="0" marL="0" marR="0" rtl="0" algn="ctr">
              <a:spcBef>
                <a:spcPts val="0"/>
              </a:spcBef>
              <a:spcAft>
                <a:spcPts val="0"/>
              </a:spcAft>
              <a:buNone/>
            </a:pPr>
            <a:r>
              <a:t/>
            </a:r>
            <a:endParaRPr sz="5000">
              <a:solidFill>
                <a:schemeClr val="dk1"/>
              </a:solidFill>
              <a:latin typeface="Times"/>
              <a:ea typeface="Times"/>
              <a:cs typeface="Times"/>
              <a:sym typeface="Times"/>
            </a:endParaRPr>
          </a:p>
          <a:p>
            <a:pPr indent="0" lvl="0" marL="0" marR="0" rtl="0" algn="ctr">
              <a:spcBef>
                <a:spcPts val="0"/>
              </a:spcBef>
              <a:spcAft>
                <a:spcPts val="0"/>
              </a:spcAft>
              <a:buNone/>
            </a:pPr>
            <a:r>
              <a:t/>
            </a:r>
            <a:endParaRPr sz="5000">
              <a:solidFill>
                <a:schemeClr val="lt1"/>
              </a:solidFill>
              <a:latin typeface="Times"/>
              <a:ea typeface="Times"/>
              <a:cs typeface="Times"/>
              <a:sym typeface="Times"/>
            </a:endParaRPr>
          </a:p>
        </p:txBody>
      </p:sp>
      <p:pic>
        <p:nvPicPr>
          <p:cNvPr id="619" name="Google Shape;619;p78"/>
          <p:cNvPicPr preferRelativeResize="0"/>
          <p:nvPr/>
        </p:nvPicPr>
        <p:blipFill rotWithShape="1">
          <a:blip r:embed="rId3">
            <a:alphaModFix/>
          </a:blip>
          <a:srcRect b="0" l="0" r="0" t="0"/>
          <a:stretch/>
        </p:blipFill>
        <p:spPr>
          <a:xfrm>
            <a:off x="6262322" y="1296850"/>
            <a:ext cx="2526925" cy="971975"/>
          </a:xfrm>
          <a:prstGeom prst="rect">
            <a:avLst/>
          </a:prstGeom>
          <a:noFill/>
          <a:ln>
            <a:noFill/>
          </a:ln>
        </p:spPr>
      </p:pic>
      <p:sp>
        <p:nvSpPr>
          <p:cNvPr id="620" name="Google Shape;620;p78"/>
          <p:cNvSpPr/>
          <p:nvPr/>
        </p:nvSpPr>
        <p:spPr>
          <a:xfrm>
            <a:off x="45597" y="1542850"/>
            <a:ext cx="6135000" cy="1754400"/>
          </a:xfrm>
          <a:prstGeom prst="rect">
            <a:avLst/>
          </a:prstGeom>
          <a:noFill/>
          <a:ln>
            <a:noFill/>
          </a:ln>
        </p:spPr>
        <p:txBody>
          <a:bodyPr anchorCtr="0" anchor="t" bIns="45700" lIns="91425" spcFirstLastPara="1" rIns="91425" wrap="square" tIns="45700">
            <a:noAutofit/>
          </a:bodyPr>
          <a:lstStyle/>
          <a:p>
            <a:pPr indent="-342900" lvl="0" marL="342900" marR="0" rtl="0" algn="l">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The ALEX17 experiment was </a:t>
            </a:r>
            <a:r>
              <a:rPr lang="en-US" sz="1800">
                <a:solidFill>
                  <a:schemeClr val="dk1"/>
                </a:solidFill>
              </a:rPr>
              <a:t>carried out</a:t>
            </a:r>
            <a:r>
              <a:rPr lang="en-US" sz="1800">
                <a:solidFill>
                  <a:schemeClr val="dk1"/>
                </a:solidFill>
                <a:latin typeface="Arial"/>
                <a:ea typeface="Arial"/>
                <a:cs typeface="Arial"/>
                <a:sym typeface="Arial"/>
              </a:rPr>
              <a:t> with the support from NEWA (FP7-ENERGY.2013.10.1.2</a:t>
            </a:r>
            <a:r>
              <a:rPr lang="en-US" sz="1800">
                <a:solidFill>
                  <a:schemeClr val="dk1"/>
                </a:solidFill>
              </a:rPr>
              <a:t>, project number 618122) by CENER, DTU-Wind and Universitat de les Illes Balears (UIB)</a:t>
            </a:r>
            <a:r>
              <a:rPr lang="en-US" sz="1800">
                <a:solidFill>
                  <a:schemeClr val="dk1"/>
                </a:solidFill>
                <a:latin typeface="Arial"/>
                <a:ea typeface="Arial"/>
                <a:cs typeface="Arial"/>
                <a:sym typeface="Arial"/>
              </a:rPr>
              <a:t> </a:t>
            </a:r>
            <a:endParaRPr sz="1800">
              <a:solidFill>
                <a:schemeClr val="dk1"/>
              </a:solidFill>
              <a:latin typeface="Arial"/>
              <a:ea typeface="Arial"/>
              <a:cs typeface="Arial"/>
              <a:sym typeface="Arial"/>
            </a:endParaRPr>
          </a:p>
          <a:p>
            <a:pPr indent="0" lvl="0" marL="457200" marR="0" rtl="0" algn="l">
              <a:spcBef>
                <a:spcPts val="0"/>
              </a:spcBef>
              <a:spcAft>
                <a:spcPts val="0"/>
              </a:spcAft>
              <a:buNone/>
            </a:pPr>
            <a:r>
              <a:t/>
            </a:r>
            <a:endParaRPr sz="1800">
              <a:solidFill>
                <a:schemeClr val="dk1"/>
              </a:solidFill>
            </a:endParaRPr>
          </a:p>
          <a:p>
            <a:pPr indent="0" lvl="0" marL="457200" marR="0" rtl="0" algn="l">
              <a:spcBef>
                <a:spcPts val="0"/>
              </a:spcBef>
              <a:spcAft>
                <a:spcPts val="0"/>
              </a:spcAft>
              <a:buNone/>
            </a:pPr>
            <a:r>
              <a:t/>
            </a:r>
            <a:endParaRPr sz="1800">
              <a:solidFill>
                <a:schemeClr val="dk1"/>
              </a:solidFill>
            </a:endParaRPr>
          </a:p>
          <a:p>
            <a:pPr indent="0" lvl="0" marL="457200" marR="0" rtl="0" algn="l">
              <a:spcBef>
                <a:spcPts val="0"/>
              </a:spcBef>
              <a:spcAft>
                <a:spcPts val="0"/>
              </a:spcAft>
              <a:buNone/>
            </a:pPr>
            <a:r>
              <a:t/>
            </a:r>
            <a:endParaRPr sz="1800">
              <a:solidFill>
                <a:schemeClr val="dk1"/>
              </a:solidFill>
            </a:endParaRPr>
          </a:p>
          <a:p>
            <a:pPr indent="-342900" lvl="0" marL="342900" marR="0" rtl="0" algn="l">
              <a:spcBef>
                <a:spcPts val="0"/>
              </a:spcBef>
              <a:spcAft>
                <a:spcPts val="0"/>
              </a:spcAft>
              <a:buClr>
                <a:schemeClr val="dk1"/>
              </a:buClr>
              <a:buSzPts val="1800"/>
              <a:buFont typeface="Arial"/>
              <a:buChar char="•"/>
            </a:pPr>
            <a:r>
              <a:rPr lang="en-US" sz="1800">
                <a:solidFill>
                  <a:schemeClr val="dk1"/>
                </a:solidFill>
              </a:rPr>
              <a:t>The benchmark is coordinated</a:t>
            </a:r>
            <a:r>
              <a:rPr lang="en-US" sz="1800">
                <a:solidFill>
                  <a:schemeClr val="dk1"/>
                </a:solidFill>
                <a:latin typeface="Arial"/>
                <a:ea typeface="Arial"/>
                <a:cs typeface="Arial"/>
                <a:sym typeface="Arial"/>
              </a:rPr>
              <a:t> under the umbrella of the International Energy Agency IEA-Wind Task 31 "Wakebench" Phase </a:t>
            </a:r>
            <a:r>
              <a:rPr lang="en-US" sz="1800">
                <a:solidFill>
                  <a:schemeClr val="dk1"/>
                </a:solidFill>
              </a:rPr>
              <a:t>3</a:t>
            </a:r>
            <a:r>
              <a:rPr lang="en-US" sz="1800">
                <a:solidFill>
                  <a:schemeClr val="dk1"/>
                </a:solidFill>
                <a:latin typeface="Arial"/>
                <a:ea typeface="Arial"/>
                <a:cs typeface="Arial"/>
                <a:sym typeface="Arial"/>
              </a:rPr>
              <a:t> </a:t>
            </a:r>
            <a:endParaRPr sz="1800">
              <a:solidFill>
                <a:schemeClr val="dk1"/>
              </a:solidFill>
              <a:latin typeface="Arial"/>
              <a:ea typeface="Arial"/>
              <a:cs typeface="Arial"/>
              <a:sym typeface="Arial"/>
            </a:endParaRPr>
          </a:p>
        </p:txBody>
      </p:sp>
      <p:sp>
        <p:nvSpPr>
          <p:cNvPr id="621" name="Google Shape;621;p78"/>
          <p:cNvSpPr/>
          <p:nvPr/>
        </p:nvSpPr>
        <p:spPr>
          <a:xfrm>
            <a:off x="45591" y="5949279"/>
            <a:ext cx="3374281" cy="855365"/>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Times"/>
              <a:buNone/>
            </a:pPr>
            <a:r>
              <a:t/>
            </a:r>
            <a:endParaRPr b="0" i="0" sz="2400" u="none" cap="none" strike="noStrike">
              <a:solidFill>
                <a:schemeClr val="dk1"/>
              </a:solidFill>
              <a:latin typeface="Times"/>
              <a:ea typeface="Times"/>
              <a:cs typeface="Times"/>
              <a:sym typeface="Times"/>
            </a:endParaRPr>
          </a:p>
        </p:txBody>
      </p:sp>
      <p:pic>
        <p:nvPicPr>
          <p:cNvPr id="622" name="Google Shape;622;p78"/>
          <p:cNvPicPr preferRelativeResize="0"/>
          <p:nvPr/>
        </p:nvPicPr>
        <p:blipFill>
          <a:blip r:embed="rId4">
            <a:alphaModFix/>
          </a:blip>
          <a:stretch>
            <a:fillRect/>
          </a:stretch>
        </p:blipFill>
        <p:spPr>
          <a:xfrm>
            <a:off x="6262324" y="3581625"/>
            <a:ext cx="2638300" cy="751275"/>
          </a:xfrm>
          <a:prstGeom prst="rect">
            <a:avLst/>
          </a:prstGeom>
          <a:noFill/>
          <a:ln>
            <a:noFill/>
          </a:ln>
        </p:spPr>
      </p:pic>
      <p:sp>
        <p:nvSpPr>
          <p:cNvPr id="623" name="Google Shape;623;p78"/>
          <p:cNvSpPr/>
          <p:nvPr/>
        </p:nvSpPr>
        <p:spPr>
          <a:xfrm>
            <a:off x="198775" y="4858625"/>
            <a:ext cx="8809200" cy="18693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4" name="Shape 284"/>
        <p:cNvGrpSpPr/>
        <p:nvPr/>
      </p:nvGrpSpPr>
      <p:grpSpPr>
        <a:xfrm>
          <a:off x="0" y="0"/>
          <a:ext cx="0" cy="0"/>
          <a:chOff x="0" y="0"/>
          <a:chExt cx="0" cy="0"/>
        </a:xfrm>
      </p:grpSpPr>
      <p:sp>
        <p:nvSpPr>
          <p:cNvPr id="285" name="Google Shape;285;p49"/>
          <p:cNvSpPr txBox="1"/>
          <p:nvPr/>
        </p:nvSpPr>
        <p:spPr>
          <a:xfrm>
            <a:off x="360363" y="228600"/>
            <a:ext cx="8604300" cy="433200"/>
          </a:xfrm>
          <a:prstGeom prst="rect">
            <a:avLst/>
          </a:prstGeom>
          <a:noFill/>
          <a:ln>
            <a:noFill/>
          </a:ln>
        </p:spPr>
        <p:txBody>
          <a:bodyPr anchorCtr="0" anchor="t" bIns="46800" lIns="90000" spcFirstLastPara="1" rIns="90000" wrap="square" tIns="46800">
            <a:noAutofit/>
          </a:bodyPr>
          <a:lstStyle/>
          <a:p>
            <a:pPr indent="0" lvl="0" marL="0" marR="0" rtl="0" algn="l">
              <a:spcBef>
                <a:spcPts val="0"/>
              </a:spcBef>
              <a:spcAft>
                <a:spcPts val="0"/>
              </a:spcAft>
              <a:buNone/>
            </a:pPr>
            <a:r>
              <a:rPr b="1" i="0" lang="en-US" sz="2200" u="none" cap="none" strike="noStrike">
                <a:solidFill>
                  <a:srgbClr val="00ABC4"/>
                </a:solidFill>
                <a:latin typeface="Arial"/>
                <a:ea typeface="Arial"/>
                <a:cs typeface="Arial"/>
                <a:sym typeface="Arial"/>
              </a:rPr>
              <a:t>Alaiz Campaigns: NEWA ALEX17 Experiment</a:t>
            </a:r>
            <a:endParaRPr b="1" i="0" sz="2200" u="none" cap="none" strike="noStrike">
              <a:solidFill>
                <a:srgbClr val="C00000"/>
              </a:solidFill>
              <a:latin typeface="Arial"/>
              <a:ea typeface="Arial"/>
              <a:cs typeface="Arial"/>
              <a:sym typeface="Arial"/>
            </a:endParaRPr>
          </a:p>
        </p:txBody>
      </p:sp>
      <p:sp>
        <p:nvSpPr>
          <p:cNvPr id="286" name="Google Shape;286;p49"/>
          <p:cNvSpPr txBox="1"/>
          <p:nvPr/>
        </p:nvSpPr>
        <p:spPr>
          <a:xfrm>
            <a:off x="250825" y="836712"/>
            <a:ext cx="4681200" cy="1325700"/>
          </a:xfrm>
          <a:prstGeom prst="rect">
            <a:avLst/>
          </a:prstGeom>
          <a:noFill/>
          <a:ln>
            <a:noFill/>
          </a:ln>
        </p:spPr>
        <p:txBody>
          <a:bodyPr anchorCtr="0" anchor="t" bIns="46800" lIns="90000" spcFirstLastPara="1" rIns="90000" wrap="square" tIns="46800">
            <a:noAutofit/>
          </a:bodyPr>
          <a:lstStyle/>
          <a:p>
            <a:pPr indent="-342900" lvl="0" marL="342900" marR="0" rtl="0" algn="l">
              <a:spcBef>
                <a:spcPts val="0"/>
              </a:spcBef>
              <a:spcAft>
                <a:spcPts val="0"/>
              </a:spcAft>
              <a:buClr>
                <a:srgbClr val="000000"/>
              </a:buClr>
              <a:buSzPts val="2000"/>
              <a:buFont typeface="Arial"/>
              <a:buChar char="•"/>
            </a:pPr>
            <a:r>
              <a:rPr b="0" i="0" lang="en-US" sz="2000" u="none" cap="none" strike="noStrike">
                <a:solidFill>
                  <a:srgbClr val="000000"/>
                </a:solidFill>
                <a:latin typeface="Arial"/>
                <a:ea typeface="Arial"/>
                <a:cs typeface="Arial"/>
                <a:sym typeface="Arial"/>
              </a:rPr>
              <a:t>Characterization of mountain-valley flows interacting with the test site </a:t>
            </a:r>
            <a:endParaRPr b="1" i="0" sz="2000" u="none" cap="none" strike="noStrike">
              <a:solidFill>
                <a:srgbClr val="000000"/>
              </a:solidFill>
              <a:latin typeface="Arial"/>
              <a:ea typeface="Arial"/>
              <a:cs typeface="Arial"/>
              <a:sym typeface="Arial"/>
            </a:endParaRPr>
          </a:p>
          <a:p>
            <a:pPr indent="-342900" lvl="0" marL="342900" marR="0" rtl="0" algn="l">
              <a:spcBef>
                <a:spcPts val="0"/>
              </a:spcBef>
              <a:spcAft>
                <a:spcPts val="0"/>
              </a:spcAft>
              <a:buClr>
                <a:srgbClr val="000000"/>
              </a:buClr>
              <a:buSzPts val="2000"/>
              <a:buFont typeface="Arial"/>
              <a:buChar char="•"/>
            </a:pPr>
            <a:r>
              <a:rPr b="0" i="0" lang="en-US" sz="2000" u="none" cap="none" strike="noStrike">
                <a:solidFill>
                  <a:srgbClr val="000000"/>
                </a:solidFill>
                <a:latin typeface="Arial"/>
                <a:ea typeface="Arial"/>
                <a:cs typeface="Arial"/>
                <a:sym typeface="Arial"/>
              </a:rPr>
              <a:t>Nov’17 – Jul’19</a:t>
            </a:r>
            <a:endParaRPr/>
          </a:p>
          <a:p>
            <a:pPr indent="-215900" lvl="0" marL="342900" marR="0" rtl="0" algn="l">
              <a:spcBef>
                <a:spcPts val="0"/>
              </a:spcBef>
              <a:spcAft>
                <a:spcPts val="0"/>
              </a:spcAft>
              <a:buClr>
                <a:schemeClr val="lt1"/>
              </a:buClr>
              <a:buSzPts val="2000"/>
              <a:buFont typeface="Arial"/>
              <a:buNone/>
            </a:pPr>
            <a:r>
              <a:t/>
            </a:r>
            <a:endParaRPr b="0" i="0" sz="2000" u="none" cap="none" strike="noStrike">
              <a:solidFill>
                <a:srgbClr val="000000"/>
              </a:solidFill>
              <a:latin typeface="Arial"/>
              <a:ea typeface="Arial"/>
              <a:cs typeface="Arial"/>
              <a:sym typeface="Arial"/>
            </a:endParaRPr>
          </a:p>
        </p:txBody>
      </p:sp>
      <p:pic>
        <p:nvPicPr>
          <p:cNvPr id="287" name="Google Shape;287;p49"/>
          <p:cNvPicPr preferRelativeResize="0"/>
          <p:nvPr/>
        </p:nvPicPr>
        <p:blipFill rotWithShape="1">
          <a:blip r:embed="rId3">
            <a:alphaModFix/>
          </a:blip>
          <a:srcRect b="0" l="0" r="0" t="0"/>
          <a:stretch/>
        </p:blipFill>
        <p:spPr>
          <a:xfrm>
            <a:off x="327621" y="1916832"/>
            <a:ext cx="4660582" cy="1497745"/>
          </a:xfrm>
          <a:prstGeom prst="rect">
            <a:avLst/>
          </a:prstGeom>
          <a:noFill/>
          <a:ln>
            <a:noFill/>
          </a:ln>
        </p:spPr>
      </p:pic>
      <p:pic>
        <p:nvPicPr>
          <p:cNvPr id="288" name="Google Shape;288;p49"/>
          <p:cNvPicPr preferRelativeResize="0"/>
          <p:nvPr/>
        </p:nvPicPr>
        <p:blipFill rotWithShape="1">
          <a:blip r:embed="rId4">
            <a:alphaModFix/>
          </a:blip>
          <a:srcRect b="0" l="0" r="0" t="0"/>
          <a:stretch/>
        </p:blipFill>
        <p:spPr>
          <a:xfrm>
            <a:off x="5170383" y="1052736"/>
            <a:ext cx="3765629" cy="4585766"/>
          </a:xfrm>
          <a:prstGeom prst="rect">
            <a:avLst/>
          </a:prstGeom>
          <a:noFill/>
          <a:ln>
            <a:noFill/>
          </a:ln>
          <a:effectLst>
            <a:outerShdw blurRad="292100" rotWithShape="0" algn="tl" dir="2700000" dist="139700">
              <a:srgbClr val="333333">
                <a:alpha val="64709"/>
              </a:srgbClr>
            </a:outerShdw>
          </a:effectLst>
        </p:spPr>
      </p:pic>
      <p:pic>
        <p:nvPicPr>
          <p:cNvPr id="289" name="Google Shape;289;p49"/>
          <p:cNvPicPr preferRelativeResize="0"/>
          <p:nvPr/>
        </p:nvPicPr>
        <p:blipFill rotWithShape="1">
          <a:blip r:embed="rId5">
            <a:alphaModFix/>
          </a:blip>
          <a:srcRect b="0" l="0" r="0" t="0"/>
          <a:stretch/>
        </p:blipFill>
        <p:spPr>
          <a:xfrm>
            <a:off x="395536" y="3789040"/>
            <a:ext cx="4666278" cy="2624782"/>
          </a:xfrm>
          <a:prstGeom prst="rect">
            <a:avLst/>
          </a:prstGeom>
          <a:noFill/>
          <a:ln>
            <a:noFill/>
          </a:ln>
        </p:spPr>
      </p:pic>
      <p:sp>
        <p:nvSpPr>
          <p:cNvPr id="290" name="Google Shape;290;p49"/>
          <p:cNvSpPr txBox="1"/>
          <p:nvPr/>
        </p:nvSpPr>
        <p:spPr>
          <a:xfrm>
            <a:off x="5219947" y="5877272"/>
            <a:ext cx="3672600" cy="5541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000" u="none" cap="none" strike="noStrike">
                <a:solidFill>
                  <a:schemeClr val="dk1"/>
                </a:solidFill>
                <a:latin typeface="Arial"/>
                <a:ea typeface="Arial"/>
                <a:cs typeface="Arial"/>
                <a:sym typeface="Arial"/>
              </a:rPr>
              <a:t>https://thewindvaneblog.com/the-alaiz-experiment-alex17-revealing-mountain-valley-large-scale-flow-patterns-6176416dbf2</a:t>
            </a:r>
            <a:endParaRPr sz="1000">
              <a:solidFill>
                <a:schemeClr val="dk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7" name="Shape 297"/>
        <p:cNvGrpSpPr/>
        <p:nvPr/>
      </p:nvGrpSpPr>
      <p:grpSpPr>
        <a:xfrm>
          <a:off x="0" y="0"/>
          <a:ext cx="0" cy="0"/>
          <a:chOff x="0" y="0"/>
          <a:chExt cx="0" cy="0"/>
        </a:xfrm>
      </p:grpSpPr>
      <p:sp>
        <p:nvSpPr>
          <p:cNvPr id="298" name="Google Shape;298;p50"/>
          <p:cNvSpPr txBox="1"/>
          <p:nvPr/>
        </p:nvSpPr>
        <p:spPr>
          <a:xfrm>
            <a:off x="360363" y="228600"/>
            <a:ext cx="8604300" cy="433500"/>
          </a:xfrm>
          <a:prstGeom prst="rect">
            <a:avLst/>
          </a:prstGeom>
          <a:noFill/>
          <a:ln>
            <a:noFill/>
          </a:ln>
        </p:spPr>
        <p:txBody>
          <a:bodyPr anchorCtr="0" anchor="t" bIns="46800" lIns="90000" spcFirstLastPara="1" rIns="90000" wrap="square" tIns="46800">
            <a:noAutofit/>
          </a:bodyPr>
          <a:lstStyle/>
          <a:p>
            <a:pPr indent="0" lvl="0" marL="0" marR="0" rtl="0" algn="l">
              <a:spcBef>
                <a:spcPts val="0"/>
              </a:spcBef>
              <a:spcAft>
                <a:spcPts val="0"/>
              </a:spcAft>
              <a:buNone/>
            </a:pPr>
            <a:r>
              <a:rPr b="1" lang="en-US" sz="2200">
                <a:solidFill>
                  <a:srgbClr val="00ABC4"/>
                </a:solidFill>
              </a:rPr>
              <a:t>Alaiz </a:t>
            </a:r>
            <a:r>
              <a:rPr b="1" lang="en-US" sz="2200">
                <a:solidFill>
                  <a:srgbClr val="00ABC4"/>
                </a:solidFill>
                <a:latin typeface="Arial"/>
                <a:ea typeface="Arial"/>
                <a:cs typeface="Arial"/>
                <a:sym typeface="Arial"/>
              </a:rPr>
              <a:t>Benchmarks</a:t>
            </a:r>
            <a:endParaRPr b="1" sz="2200">
              <a:solidFill>
                <a:srgbClr val="C00000"/>
              </a:solidFill>
              <a:latin typeface="Arial"/>
              <a:ea typeface="Arial"/>
              <a:cs typeface="Arial"/>
              <a:sym typeface="Arial"/>
            </a:endParaRPr>
          </a:p>
        </p:txBody>
      </p:sp>
      <p:sp>
        <p:nvSpPr>
          <p:cNvPr id="299" name="Google Shape;299;p50"/>
          <p:cNvSpPr txBox="1"/>
          <p:nvPr/>
        </p:nvSpPr>
        <p:spPr>
          <a:xfrm>
            <a:off x="360363" y="808972"/>
            <a:ext cx="8460000" cy="5080500"/>
          </a:xfrm>
          <a:prstGeom prst="rect">
            <a:avLst/>
          </a:prstGeom>
          <a:noFill/>
          <a:ln>
            <a:noFill/>
          </a:ln>
        </p:spPr>
        <p:txBody>
          <a:bodyPr anchorCtr="0" anchor="t" bIns="46800" lIns="90000" spcFirstLastPara="1" rIns="90000" wrap="square" tIns="46800">
            <a:noAutofit/>
          </a:bodyPr>
          <a:lstStyle/>
          <a:p>
            <a:pPr indent="0" lvl="0" marL="0" marR="0" rtl="0" algn="l">
              <a:spcBef>
                <a:spcPts val="0"/>
              </a:spcBef>
              <a:spcAft>
                <a:spcPts val="0"/>
              </a:spcAft>
              <a:buNone/>
            </a:pPr>
            <a:r>
              <a:rPr b="1" lang="en-US" sz="1800">
                <a:solidFill>
                  <a:srgbClr val="000000"/>
                </a:solidFill>
                <a:latin typeface="Arial"/>
                <a:ea typeface="Arial"/>
                <a:cs typeface="Arial"/>
                <a:sym typeface="Arial"/>
              </a:rPr>
              <a:t>Diurnal Cycles (P. Santos, DTU): </a:t>
            </a:r>
            <a:r>
              <a:rPr b="1" lang="en-US" sz="1800">
                <a:solidFill>
                  <a:srgbClr val="00B0F0"/>
                </a:solidFill>
              </a:rPr>
              <a:t>    launched today</a:t>
            </a:r>
            <a:endParaRPr b="1" sz="1800">
              <a:solidFill>
                <a:srgbClr val="00B0F0"/>
              </a:solidFill>
              <a:latin typeface="Arial"/>
              <a:ea typeface="Arial"/>
              <a:cs typeface="Arial"/>
              <a:sym typeface="Arial"/>
            </a:endParaRPr>
          </a:p>
          <a:p>
            <a:pPr indent="-285750" lvl="0" marL="285750" marR="0" rtl="0" algn="l">
              <a:spcBef>
                <a:spcPts val="0"/>
              </a:spcBef>
              <a:spcAft>
                <a:spcPts val="0"/>
              </a:spcAft>
              <a:buClr>
                <a:srgbClr val="000000"/>
              </a:buClr>
              <a:buSzPts val="1800"/>
              <a:buFont typeface="Arial"/>
              <a:buChar char="•"/>
            </a:pPr>
            <a:r>
              <a:rPr lang="en-US" sz="1800"/>
              <a:t>4 days of ALEX17: </a:t>
            </a:r>
            <a:r>
              <a:rPr lang="en-US" sz="1800">
                <a:solidFill>
                  <a:srgbClr val="000000"/>
                </a:solidFill>
                <a:latin typeface="Arial"/>
                <a:ea typeface="Arial"/>
                <a:cs typeface="Arial"/>
                <a:sym typeface="Arial"/>
              </a:rPr>
              <a:t>30/09/18 - 04/10/18</a:t>
            </a:r>
            <a:endParaRPr/>
          </a:p>
          <a:p>
            <a:pPr indent="-285750" lvl="0" marL="285750" marR="0" rtl="0" algn="l">
              <a:spcBef>
                <a:spcPts val="0"/>
              </a:spcBef>
              <a:spcAft>
                <a:spcPts val="0"/>
              </a:spcAft>
              <a:buClr>
                <a:srgbClr val="000000"/>
              </a:buClr>
              <a:buSzPts val="1800"/>
              <a:buFont typeface="Arial"/>
              <a:buChar char="•"/>
            </a:pPr>
            <a:r>
              <a:rPr lang="en-US" sz="1800">
                <a:solidFill>
                  <a:srgbClr val="000000"/>
                </a:solidFill>
                <a:latin typeface="Arial"/>
                <a:ea typeface="Arial"/>
                <a:cs typeface="Arial"/>
                <a:sym typeface="Arial"/>
              </a:rPr>
              <a:t>Understand inflow conditions from the North</a:t>
            </a:r>
            <a:endParaRPr/>
          </a:p>
          <a:p>
            <a:pPr indent="-285750" lvl="0" marL="285750" marR="0" rtl="0" algn="l">
              <a:spcBef>
                <a:spcPts val="0"/>
              </a:spcBef>
              <a:spcAft>
                <a:spcPts val="0"/>
              </a:spcAft>
              <a:buClr>
                <a:srgbClr val="000000"/>
              </a:buClr>
              <a:buSzPts val="1800"/>
              <a:buFont typeface="Arial"/>
              <a:buChar char="•"/>
            </a:pPr>
            <a:r>
              <a:rPr lang="en-US" sz="1800">
                <a:solidFill>
                  <a:srgbClr val="000000"/>
                </a:solidFill>
                <a:latin typeface="Arial"/>
                <a:ea typeface="Arial"/>
                <a:cs typeface="Arial"/>
                <a:sym typeface="Arial"/>
              </a:rPr>
              <a:t>Meso-micro modelling</a:t>
            </a:r>
            <a:endParaRPr sz="1800">
              <a:solidFill>
                <a:srgbClr val="000000"/>
              </a:solidFill>
              <a:latin typeface="Arial"/>
              <a:ea typeface="Arial"/>
              <a:cs typeface="Arial"/>
              <a:sym typeface="Arial"/>
            </a:endParaRPr>
          </a:p>
          <a:p>
            <a:pPr indent="-285750" lvl="0" marL="285750" marR="0" rtl="0" algn="l">
              <a:spcBef>
                <a:spcPts val="0"/>
              </a:spcBef>
              <a:spcAft>
                <a:spcPts val="0"/>
              </a:spcAft>
              <a:buClr>
                <a:srgbClr val="000000"/>
              </a:buClr>
              <a:buSzPts val="1800"/>
              <a:buFont typeface="Arial"/>
              <a:buChar char="•"/>
            </a:pPr>
            <a:r>
              <a:rPr lang="en-US" sz="1800">
                <a:solidFill>
                  <a:srgbClr val="000000"/>
                </a:solidFill>
                <a:latin typeface="Arial"/>
                <a:ea typeface="Arial"/>
                <a:cs typeface="Arial"/>
                <a:sym typeface="Arial"/>
              </a:rPr>
              <a:t>Focus on diurnal variability of mesoscale drivers and their impact in  microscale </a:t>
            </a:r>
            <a:r>
              <a:rPr b="1" lang="en-US" sz="1800">
                <a:solidFill>
                  <a:srgbClr val="000000"/>
                </a:solidFill>
                <a:latin typeface="Arial"/>
                <a:ea typeface="Arial"/>
                <a:cs typeface="Arial"/>
                <a:sym typeface="Arial"/>
              </a:rPr>
              <a:t>wind conditions relevant for siting  </a:t>
            </a:r>
            <a:endParaRPr/>
          </a:p>
          <a:p>
            <a:pPr indent="0" lvl="0" marL="0" marR="0" rtl="0" algn="l">
              <a:spcBef>
                <a:spcPts val="0"/>
              </a:spcBef>
              <a:spcAft>
                <a:spcPts val="0"/>
              </a:spcAft>
              <a:buNone/>
            </a:pPr>
            <a:r>
              <a:t/>
            </a:r>
            <a:endParaRPr sz="1800">
              <a:solidFill>
                <a:srgbClr val="000000"/>
              </a:solidFill>
              <a:latin typeface="Arial"/>
              <a:ea typeface="Arial"/>
              <a:cs typeface="Arial"/>
              <a:sym typeface="Arial"/>
            </a:endParaRPr>
          </a:p>
          <a:p>
            <a:pPr indent="0" lvl="0" marL="0" marR="0" rtl="0" algn="l">
              <a:spcBef>
                <a:spcPts val="0"/>
              </a:spcBef>
              <a:spcAft>
                <a:spcPts val="0"/>
              </a:spcAft>
              <a:buNone/>
            </a:pPr>
            <a:r>
              <a:rPr b="1" lang="en-US" sz="1800">
                <a:solidFill>
                  <a:srgbClr val="000000"/>
                </a:solidFill>
                <a:latin typeface="Arial"/>
                <a:ea typeface="Arial"/>
                <a:cs typeface="Arial"/>
                <a:sym typeface="Arial"/>
              </a:rPr>
              <a:t>Numerical Site Calibration (S. Sanquer, Meteodyn)     </a:t>
            </a:r>
            <a:r>
              <a:rPr b="1" lang="en-US" sz="1800">
                <a:solidFill>
                  <a:srgbClr val="00B0F0"/>
                </a:solidFill>
                <a:latin typeface="Arial"/>
                <a:ea typeface="Arial"/>
                <a:cs typeface="Arial"/>
                <a:sym typeface="Arial"/>
              </a:rPr>
              <a:t>2020</a:t>
            </a:r>
            <a:endParaRPr/>
          </a:p>
          <a:p>
            <a:pPr indent="-285750" lvl="0" marL="285750" marR="0" rtl="0" algn="l">
              <a:spcBef>
                <a:spcPts val="0"/>
              </a:spcBef>
              <a:spcAft>
                <a:spcPts val="0"/>
              </a:spcAft>
              <a:buClr>
                <a:srgbClr val="000000"/>
              </a:buClr>
              <a:buSzPts val="1800"/>
              <a:buFont typeface="Arial"/>
              <a:buChar char="•"/>
            </a:pPr>
            <a:r>
              <a:rPr lang="en-US" sz="1800">
                <a:solidFill>
                  <a:srgbClr val="000000"/>
                </a:solidFill>
                <a:latin typeface="Arial"/>
                <a:ea typeface="Arial"/>
                <a:cs typeface="Arial"/>
                <a:sym typeface="Arial"/>
              </a:rPr>
              <a:t>Short-term site calibration campaign (</a:t>
            </a:r>
            <a:r>
              <a:rPr lang="en-US" sz="1800"/>
              <a:t>2010</a:t>
            </a:r>
            <a:r>
              <a:rPr lang="en-US" sz="1800">
                <a:solidFill>
                  <a:srgbClr val="000000"/>
                </a:solidFill>
                <a:latin typeface="Arial"/>
                <a:ea typeface="Arial"/>
                <a:cs typeface="Arial"/>
                <a:sym typeface="Arial"/>
              </a:rPr>
              <a:t>)</a:t>
            </a:r>
            <a:endParaRPr sz="1800">
              <a:solidFill>
                <a:srgbClr val="000000"/>
              </a:solidFill>
              <a:latin typeface="Arial"/>
              <a:ea typeface="Arial"/>
              <a:cs typeface="Arial"/>
              <a:sym typeface="Arial"/>
            </a:endParaRPr>
          </a:p>
          <a:p>
            <a:pPr indent="-285750" lvl="0" marL="285750" marR="0" rtl="0" algn="l">
              <a:spcBef>
                <a:spcPts val="0"/>
              </a:spcBef>
              <a:spcAft>
                <a:spcPts val="0"/>
              </a:spcAft>
              <a:buClr>
                <a:srgbClr val="000000"/>
              </a:buClr>
              <a:buSzPts val="1800"/>
              <a:buFont typeface="Arial"/>
              <a:buChar char="•"/>
            </a:pPr>
            <a:r>
              <a:rPr lang="en-US" sz="1800">
                <a:solidFill>
                  <a:srgbClr val="000000"/>
                </a:solidFill>
                <a:latin typeface="Arial"/>
                <a:ea typeface="Arial"/>
                <a:cs typeface="Arial"/>
                <a:sym typeface="Arial"/>
              </a:rPr>
              <a:t>Provide a case study for IEC 61400-12-4 draft towards reducing costs of site calibration campaigns u</a:t>
            </a:r>
            <a:r>
              <a:rPr lang="en-US" sz="1800">
                <a:solidFill>
                  <a:srgbClr val="000000"/>
                </a:solidFill>
                <a:latin typeface="Arial"/>
                <a:ea typeface="Arial"/>
                <a:cs typeface="Arial"/>
                <a:sym typeface="Arial"/>
              </a:rPr>
              <a:t>sing simulations</a:t>
            </a:r>
            <a:endParaRPr sz="1800">
              <a:solidFill>
                <a:srgbClr val="000000"/>
              </a:solidFill>
              <a:latin typeface="Arial"/>
              <a:ea typeface="Arial"/>
              <a:cs typeface="Arial"/>
              <a:sym typeface="Arial"/>
            </a:endParaRPr>
          </a:p>
          <a:p>
            <a:pPr indent="-285750" lvl="0" marL="285750" marR="0" rtl="0" algn="l">
              <a:spcBef>
                <a:spcPts val="0"/>
              </a:spcBef>
              <a:spcAft>
                <a:spcPts val="0"/>
              </a:spcAft>
              <a:buClr>
                <a:srgbClr val="000000"/>
              </a:buClr>
              <a:buSzPts val="1800"/>
              <a:buFont typeface="Arial"/>
              <a:buChar char="•"/>
            </a:pPr>
            <a:r>
              <a:rPr lang="en-US" sz="1800">
                <a:solidFill>
                  <a:srgbClr val="000000"/>
                </a:solidFill>
                <a:latin typeface="Arial"/>
                <a:ea typeface="Arial"/>
                <a:cs typeface="Arial"/>
                <a:sym typeface="Arial"/>
              </a:rPr>
              <a:t>Focus on the prediction of </a:t>
            </a:r>
            <a:r>
              <a:rPr b="1" lang="en-US" sz="1800">
                <a:solidFill>
                  <a:srgbClr val="000000"/>
                </a:solidFill>
                <a:latin typeface="Arial"/>
                <a:ea typeface="Arial"/>
                <a:cs typeface="Arial"/>
                <a:sym typeface="Arial"/>
              </a:rPr>
              <a:t>flow correction factors </a:t>
            </a:r>
            <a:r>
              <a:rPr lang="en-US" sz="1800">
                <a:solidFill>
                  <a:srgbClr val="000000"/>
                </a:solidFill>
                <a:latin typeface="Arial"/>
                <a:ea typeface="Arial"/>
                <a:cs typeface="Arial"/>
                <a:sym typeface="Arial"/>
              </a:rPr>
              <a:t>(FCF) from reference to target turbine sites</a:t>
            </a:r>
            <a:endParaRPr sz="1800">
              <a:solidFill>
                <a:srgbClr val="000000"/>
              </a:solidFill>
              <a:latin typeface="Arial"/>
              <a:ea typeface="Arial"/>
              <a:cs typeface="Arial"/>
              <a:sym typeface="Arial"/>
            </a:endParaRPr>
          </a:p>
          <a:p>
            <a:pPr indent="-171450" lvl="0" marL="285750" marR="0" rtl="0" algn="l">
              <a:spcBef>
                <a:spcPts val="0"/>
              </a:spcBef>
              <a:spcAft>
                <a:spcPts val="0"/>
              </a:spcAft>
              <a:buClr>
                <a:schemeClr val="lt1"/>
              </a:buClr>
              <a:buSzPts val="1800"/>
              <a:buFont typeface="Arial"/>
              <a:buNone/>
            </a:pPr>
            <a:r>
              <a:t/>
            </a:r>
            <a:endParaRPr sz="1800">
              <a:solidFill>
                <a:srgbClr val="000000"/>
              </a:solidFill>
              <a:latin typeface="Arial"/>
              <a:ea typeface="Arial"/>
              <a:cs typeface="Arial"/>
              <a:sym typeface="Arial"/>
            </a:endParaRPr>
          </a:p>
          <a:p>
            <a:pPr indent="0" lvl="0" marL="0" marR="0" rtl="0" algn="l">
              <a:spcBef>
                <a:spcPts val="0"/>
              </a:spcBef>
              <a:spcAft>
                <a:spcPts val="0"/>
              </a:spcAft>
              <a:buNone/>
            </a:pPr>
            <a:r>
              <a:rPr b="1" lang="en-US" sz="1800">
                <a:solidFill>
                  <a:srgbClr val="000000"/>
                </a:solidFill>
                <a:latin typeface="Arial"/>
                <a:ea typeface="Arial"/>
                <a:cs typeface="Arial"/>
                <a:sym typeface="Arial"/>
              </a:rPr>
              <a:t>AEP (J. Sanz Rodrigo, CENER)     </a:t>
            </a:r>
            <a:r>
              <a:rPr b="1" lang="en-US" sz="1800">
                <a:solidFill>
                  <a:srgbClr val="00B0F0"/>
                </a:solidFill>
                <a:latin typeface="Arial"/>
                <a:ea typeface="Arial"/>
                <a:cs typeface="Arial"/>
                <a:sym typeface="Arial"/>
              </a:rPr>
              <a:t>2020</a:t>
            </a:r>
            <a:endParaRPr/>
          </a:p>
          <a:p>
            <a:pPr indent="-285750" lvl="0" marL="285750" marR="0" rtl="0" algn="l">
              <a:spcBef>
                <a:spcPts val="0"/>
              </a:spcBef>
              <a:spcAft>
                <a:spcPts val="0"/>
              </a:spcAft>
              <a:buClr>
                <a:srgbClr val="000000"/>
              </a:buClr>
              <a:buSzPts val="1800"/>
              <a:buFont typeface="Arial"/>
              <a:buChar char="•"/>
            </a:pPr>
            <a:r>
              <a:rPr lang="en-US" sz="1800">
                <a:solidFill>
                  <a:srgbClr val="000000"/>
                </a:solidFill>
                <a:latin typeface="Arial"/>
                <a:ea typeface="Arial"/>
                <a:cs typeface="Arial"/>
                <a:sym typeface="Arial"/>
              </a:rPr>
              <a:t>ALEX17 campaign 1 year statistics (</a:t>
            </a:r>
            <a:r>
              <a:rPr lang="en-US" sz="1800"/>
              <a:t>2017-18</a:t>
            </a:r>
            <a:r>
              <a:rPr lang="en-US" sz="1800">
                <a:solidFill>
                  <a:srgbClr val="000000"/>
                </a:solidFill>
                <a:latin typeface="Arial"/>
                <a:ea typeface="Arial"/>
                <a:cs typeface="Arial"/>
                <a:sym typeface="Arial"/>
              </a:rPr>
              <a:t>)</a:t>
            </a:r>
            <a:endParaRPr sz="1800">
              <a:solidFill>
                <a:srgbClr val="000000"/>
              </a:solidFill>
              <a:latin typeface="Arial"/>
              <a:ea typeface="Arial"/>
              <a:cs typeface="Arial"/>
              <a:sym typeface="Arial"/>
            </a:endParaRPr>
          </a:p>
          <a:p>
            <a:pPr indent="-285750" lvl="0" marL="285750" marR="0" rtl="0" algn="l">
              <a:spcBef>
                <a:spcPts val="0"/>
              </a:spcBef>
              <a:spcAft>
                <a:spcPts val="0"/>
              </a:spcAft>
              <a:buClr>
                <a:srgbClr val="000000"/>
              </a:buClr>
              <a:buSzPts val="1800"/>
              <a:buFont typeface="Arial"/>
              <a:buChar char="•"/>
            </a:pPr>
            <a:r>
              <a:rPr lang="en-US" sz="1800">
                <a:solidFill>
                  <a:srgbClr val="000000"/>
                </a:solidFill>
                <a:latin typeface="Arial"/>
                <a:ea typeface="Arial"/>
                <a:cs typeface="Arial"/>
                <a:sym typeface="Arial"/>
              </a:rPr>
              <a:t>NEWA Meso-Micro Challenge Phase 2 (with Rodeser Berg and Perdigao)</a:t>
            </a:r>
            <a:endParaRPr/>
          </a:p>
          <a:p>
            <a:pPr indent="-285750" lvl="0" marL="285750" marR="0" rtl="0" algn="l">
              <a:spcBef>
                <a:spcPts val="0"/>
              </a:spcBef>
              <a:spcAft>
                <a:spcPts val="0"/>
              </a:spcAft>
              <a:buClr>
                <a:srgbClr val="000000"/>
              </a:buClr>
              <a:buSzPts val="1800"/>
              <a:buFont typeface="Arial"/>
              <a:buChar char="•"/>
            </a:pPr>
            <a:r>
              <a:rPr lang="en-US" sz="1800">
                <a:solidFill>
                  <a:srgbClr val="000000"/>
                </a:solidFill>
                <a:latin typeface="Arial"/>
                <a:ea typeface="Arial"/>
                <a:cs typeface="Arial"/>
                <a:sym typeface="Arial"/>
              </a:rPr>
              <a:t>Cross validation from MP5 reference to target sites</a:t>
            </a:r>
            <a:endParaRPr sz="1800">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3" name="Shape 303"/>
        <p:cNvGrpSpPr/>
        <p:nvPr/>
      </p:nvGrpSpPr>
      <p:grpSpPr>
        <a:xfrm>
          <a:off x="0" y="0"/>
          <a:ext cx="0" cy="0"/>
          <a:chOff x="0" y="0"/>
          <a:chExt cx="0" cy="0"/>
        </a:xfrm>
      </p:grpSpPr>
      <p:sp>
        <p:nvSpPr>
          <p:cNvPr id="304" name="Google Shape;304;p51"/>
          <p:cNvSpPr txBox="1"/>
          <p:nvPr>
            <p:ph type="ctrTitle"/>
          </p:nvPr>
        </p:nvSpPr>
        <p:spPr>
          <a:xfrm>
            <a:off x="187418" y="2996951"/>
            <a:ext cx="8208962" cy="3254623"/>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None/>
            </a:pPr>
            <a:r>
              <a:rPr lang="en-US" sz="3600"/>
              <a:t>ALEX17 Diurnal Cycle Benchmark </a:t>
            </a:r>
            <a:endParaRPr/>
          </a:p>
        </p:txBody>
      </p:sp>
      <p:sp>
        <p:nvSpPr>
          <p:cNvPr id="305" name="Google Shape;305;p51"/>
          <p:cNvSpPr txBox="1"/>
          <p:nvPr>
            <p:ph idx="1" type="subTitle"/>
          </p:nvPr>
        </p:nvSpPr>
        <p:spPr>
          <a:xfrm>
            <a:off x="187418" y="4005064"/>
            <a:ext cx="8208962" cy="1112489"/>
          </a:xfrm>
          <a:prstGeom prst="rect">
            <a:avLst/>
          </a:prstGeom>
          <a:noFill/>
          <a:ln>
            <a:noFill/>
          </a:ln>
        </p:spPr>
        <p:txBody>
          <a:bodyPr anchorCtr="0" anchor="b" bIns="0" lIns="0" spcFirstLastPara="1" rIns="0" wrap="square" tIns="0">
            <a:noAutofit/>
          </a:bodyPr>
          <a:lstStyle/>
          <a:p>
            <a:pPr indent="0" lvl="0" marL="0" rtl="0" algn="l">
              <a:lnSpc>
                <a:spcPct val="110000"/>
              </a:lnSpc>
              <a:spcBef>
                <a:spcPts val="0"/>
              </a:spcBef>
              <a:spcAft>
                <a:spcPts val="0"/>
              </a:spcAft>
              <a:buClr>
                <a:schemeClr val="lt1"/>
              </a:buClr>
              <a:buSzPts val="2400"/>
              <a:buFont typeface="Arial"/>
              <a:buNone/>
            </a:pPr>
            <a:r>
              <a:rPr lang="en-US"/>
              <a:t>Experimental Layout &amp; Validation Data</a:t>
            </a:r>
            <a:endParaRPr/>
          </a:p>
          <a:p>
            <a:pPr indent="0" lvl="0" marL="0" rtl="0" algn="l">
              <a:lnSpc>
                <a:spcPct val="110000"/>
              </a:lnSpc>
              <a:spcBef>
                <a:spcPts val="0"/>
              </a:spcBef>
              <a:spcAft>
                <a:spcPts val="0"/>
              </a:spcAft>
              <a:buClr>
                <a:schemeClr val="lt1"/>
              </a:buClr>
              <a:buSzPts val="2400"/>
              <a:buFont typeface="Arial"/>
              <a:buNone/>
            </a:pPr>
            <a:r>
              <a:t/>
            </a:r>
            <a:endParaRPr/>
          </a:p>
          <a:p>
            <a:pPr indent="0" lvl="0" marL="0" rtl="0" algn="l">
              <a:lnSpc>
                <a:spcPct val="110000"/>
              </a:lnSpc>
              <a:spcBef>
                <a:spcPts val="0"/>
              </a:spcBef>
              <a:spcAft>
                <a:spcPts val="0"/>
              </a:spcAft>
              <a:buClr>
                <a:schemeClr val="lt1"/>
              </a:buClr>
              <a:buSzPts val="2400"/>
              <a:buFont typeface="Arial"/>
              <a:buNone/>
            </a:pPr>
            <a:r>
              <a:t/>
            </a:r>
            <a:endParaRPr/>
          </a:p>
          <a:p>
            <a:pPr indent="0" lvl="0" marL="0" rtl="0" algn="l">
              <a:lnSpc>
                <a:spcPct val="110000"/>
              </a:lnSpc>
              <a:spcBef>
                <a:spcPts val="0"/>
              </a:spcBef>
              <a:spcAft>
                <a:spcPts val="0"/>
              </a:spcAft>
              <a:buClr>
                <a:schemeClr val="lt1"/>
              </a:buClr>
              <a:buSzPts val="2400"/>
              <a:buFont typeface="Arial"/>
              <a:buNone/>
            </a:pPr>
            <a:r>
              <a:rPr lang="en-US" u="sng"/>
              <a:t>Pedro Santos</a:t>
            </a:r>
            <a:r>
              <a:rPr lang="en-US"/>
              <a:t>, Roberto Chávez Arroyo, Javier Sanz Rodrigo</a:t>
            </a:r>
            <a:endParaRPr/>
          </a:p>
        </p:txBody>
      </p:sp>
      <p:sp>
        <p:nvSpPr>
          <p:cNvPr id="306" name="Google Shape;306;p51"/>
          <p:cNvSpPr txBox="1"/>
          <p:nvPr>
            <p:ph idx="12" type="sldNum"/>
          </p:nvPr>
        </p:nvSpPr>
        <p:spPr>
          <a:xfrm>
            <a:off x="8630961" y="6541200"/>
            <a:ext cx="324492" cy="3168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0" name="Shape 310"/>
        <p:cNvGrpSpPr/>
        <p:nvPr/>
      </p:nvGrpSpPr>
      <p:grpSpPr>
        <a:xfrm>
          <a:off x="0" y="0"/>
          <a:ext cx="0" cy="0"/>
          <a:chOff x="0" y="0"/>
          <a:chExt cx="0" cy="0"/>
        </a:xfrm>
      </p:grpSpPr>
      <p:sp>
        <p:nvSpPr>
          <p:cNvPr id="311" name="Google Shape;311;p52"/>
          <p:cNvSpPr txBox="1"/>
          <p:nvPr>
            <p:ph type="title"/>
          </p:nvPr>
        </p:nvSpPr>
        <p:spPr>
          <a:xfrm>
            <a:off x="899592" y="119664"/>
            <a:ext cx="7057133" cy="972716"/>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None/>
            </a:pPr>
            <a:r>
              <a:rPr lang="en-US"/>
              <a:t>The Alaiz Experiment (ALEX17)</a:t>
            </a:r>
            <a:endParaRPr/>
          </a:p>
        </p:txBody>
      </p:sp>
      <p:sp>
        <p:nvSpPr>
          <p:cNvPr id="312" name="Google Shape;312;p52"/>
          <p:cNvSpPr txBox="1"/>
          <p:nvPr>
            <p:ph idx="1" type="body"/>
          </p:nvPr>
        </p:nvSpPr>
        <p:spPr>
          <a:xfrm>
            <a:off x="251520" y="1401736"/>
            <a:ext cx="7057077" cy="4547003"/>
          </a:xfrm>
          <a:prstGeom prst="rect">
            <a:avLst/>
          </a:prstGeom>
          <a:noFill/>
          <a:ln>
            <a:noFill/>
          </a:ln>
        </p:spPr>
        <p:txBody>
          <a:bodyPr anchorCtr="0" anchor="t" bIns="0" lIns="0" spcFirstLastPara="1" rIns="0" wrap="square" tIns="0">
            <a:noAutofit/>
          </a:bodyPr>
          <a:lstStyle/>
          <a:p>
            <a:pPr indent="-198000" lvl="0" marL="198000" rtl="0" algn="l">
              <a:spcBef>
                <a:spcPts val="0"/>
              </a:spcBef>
              <a:spcAft>
                <a:spcPts val="0"/>
              </a:spcAft>
              <a:buClr>
                <a:schemeClr val="dk1"/>
              </a:buClr>
              <a:buSzPts val="1600"/>
              <a:buFont typeface="Courier New"/>
              <a:buChar char="o"/>
            </a:pPr>
            <a:r>
              <a:rPr lang="en-US"/>
              <a:t>Large-scale mountain-valley inhomogeneous topography;</a:t>
            </a:r>
            <a:endParaRPr/>
          </a:p>
          <a:p>
            <a:pPr indent="-198000" lvl="1" marL="414000" rtl="0" algn="l">
              <a:spcBef>
                <a:spcPts val="2400"/>
              </a:spcBef>
              <a:spcAft>
                <a:spcPts val="0"/>
              </a:spcAft>
              <a:buClr>
                <a:schemeClr val="dk1"/>
              </a:buClr>
              <a:buSzPts val="1600"/>
              <a:buFont typeface="Courier New"/>
              <a:buChar char="o"/>
            </a:pPr>
            <a:r>
              <a:rPr lang="en-US"/>
              <a:t>Multiple sensors surrounding CENER’s WT test site; </a:t>
            </a:r>
            <a:endParaRPr/>
          </a:p>
          <a:p>
            <a:pPr indent="0" lvl="0" marL="0" rtl="0" algn="l">
              <a:spcBef>
                <a:spcPts val="2400"/>
              </a:spcBef>
              <a:spcAft>
                <a:spcPts val="0"/>
              </a:spcAft>
              <a:buClr>
                <a:schemeClr val="dk1"/>
              </a:buClr>
              <a:buSzPts val="1600"/>
              <a:buFont typeface="Arial"/>
              <a:buNone/>
            </a:pPr>
            <a:r>
              <a:t/>
            </a:r>
            <a:endParaRPr/>
          </a:p>
          <a:p>
            <a:pPr indent="0" lvl="0" marL="0" rtl="0" algn="l">
              <a:spcBef>
                <a:spcPts val="2400"/>
              </a:spcBef>
              <a:spcAft>
                <a:spcPts val="0"/>
              </a:spcAft>
              <a:buClr>
                <a:schemeClr val="dk1"/>
              </a:buClr>
              <a:buSzPts val="1600"/>
              <a:buFont typeface="Arial"/>
              <a:buNone/>
            </a:pPr>
            <a:r>
              <a:t/>
            </a:r>
            <a:endParaRPr/>
          </a:p>
          <a:p>
            <a:pPr indent="0" lvl="0" marL="0" rtl="0" algn="l">
              <a:spcBef>
                <a:spcPts val="2400"/>
              </a:spcBef>
              <a:spcAft>
                <a:spcPts val="0"/>
              </a:spcAft>
              <a:buClr>
                <a:schemeClr val="dk1"/>
              </a:buClr>
              <a:buSzPts val="1600"/>
              <a:buFont typeface="Arial"/>
              <a:buNone/>
            </a:pPr>
            <a:r>
              <a:t/>
            </a:r>
            <a:endParaRPr/>
          </a:p>
          <a:p>
            <a:pPr indent="0" lvl="0" marL="0" rtl="0" algn="l">
              <a:spcBef>
                <a:spcPts val="2400"/>
              </a:spcBef>
              <a:spcAft>
                <a:spcPts val="0"/>
              </a:spcAft>
              <a:buClr>
                <a:schemeClr val="dk1"/>
              </a:buClr>
              <a:buSzPts val="1600"/>
              <a:buFont typeface="Arial"/>
              <a:buNone/>
            </a:pPr>
            <a:r>
              <a:rPr lang="en-US"/>
              <a:t>Diurnal Cycle Benchmark: Selection of a 96h period &gt;&gt; </a:t>
            </a:r>
            <a:r>
              <a:rPr b="1" lang="en-US" u="sng">
                <a:solidFill>
                  <a:schemeClr val="dk2"/>
                </a:solidFill>
              </a:rPr>
              <a:t>“N-winds” Case</a:t>
            </a:r>
            <a:endParaRPr/>
          </a:p>
          <a:p>
            <a:pPr indent="-342900" lvl="1" marL="558921" rtl="0" algn="l">
              <a:spcBef>
                <a:spcPts val="2400"/>
              </a:spcBef>
              <a:spcAft>
                <a:spcPts val="0"/>
              </a:spcAft>
              <a:buClr>
                <a:schemeClr val="dk1"/>
              </a:buClr>
              <a:buSzPts val="1600"/>
              <a:buFont typeface="Arial"/>
              <a:buAutoNum type="arabicPeriod"/>
            </a:pPr>
            <a:r>
              <a:rPr lang="en-US"/>
              <a:t>Northerly winds with recirculation zones + windward flow blockage;</a:t>
            </a:r>
            <a:endParaRPr/>
          </a:p>
          <a:p>
            <a:pPr indent="-342900" lvl="1" marL="558921" rtl="0" algn="l">
              <a:spcBef>
                <a:spcPts val="2400"/>
              </a:spcBef>
              <a:spcAft>
                <a:spcPts val="0"/>
              </a:spcAft>
              <a:buClr>
                <a:schemeClr val="dk1"/>
              </a:buClr>
              <a:buSzPts val="1600"/>
              <a:buFont typeface="Arial"/>
              <a:buAutoNum type="arabicPeriod"/>
            </a:pPr>
            <a:r>
              <a:rPr lang="en-US"/>
              <a:t>Presentation of Validation data + discussion.</a:t>
            </a:r>
            <a:endParaRPr/>
          </a:p>
        </p:txBody>
      </p:sp>
      <p:sp>
        <p:nvSpPr>
          <p:cNvPr id="313" name="Google Shape;313;p52"/>
          <p:cNvSpPr txBox="1"/>
          <p:nvPr>
            <p:ph idx="12" type="sldNum"/>
          </p:nvPr>
        </p:nvSpPr>
        <p:spPr>
          <a:xfrm>
            <a:off x="8630961" y="6541200"/>
            <a:ext cx="324492" cy="3168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fld id="{00000000-1234-1234-1234-123412341234}" type="slidenum">
              <a:rPr lang="en-US"/>
              <a:t>‹#›</a:t>
            </a:fld>
            <a:endParaRPr/>
          </a:p>
        </p:txBody>
      </p:sp>
      <p:sp>
        <p:nvSpPr>
          <p:cNvPr id="314" name="Google Shape;314;p52"/>
          <p:cNvSpPr txBox="1"/>
          <p:nvPr/>
        </p:nvSpPr>
        <p:spPr>
          <a:xfrm>
            <a:off x="352406" y="2379038"/>
            <a:ext cx="5086414" cy="1579059"/>
          </a:xfrm>
          <a:prstGeom prst="rect">
            <a:avLst/>
          </a:prstGeom>
          <a:noFill/>
          <a:ln cap="flat" cmpd="sng" w="9525">
            <a:solidFill>
              <a:schemeClr val="dk1"/>
            </a:solidFill>
            <a:prstDash val="solid"/>
            <a:miter lim="800000"/>
            <a:headEnd len="sm" w="sm" type="none"/>
            <a:tailEnd len="sm" w="sm" type="none"/>
          </a:ln>
        </p:spPr>
        <p:txBody>
          <a:bodyPr anchorCtr="0" anchor="t" bIns="0" lIns="0" spcFirstLastPara="1" rIns="0" wrap="square" tIns="0">
            <a:noAutofit/>
          </a:bodyPr>
          <a:lstStyle/>
          <a:p>
            <a:pPr indent="0" lvl="0" marL="0" marR="0" rtl="0" algn="ctr">
              <a:lnSpc>
                <a:spcPct val="150000"/>
              </a:lnSpc>
              <a:spcBef>
                <a:spcPts val="0"/>
              </a:spcBef>
              <a:spcAft>
                <a:spcPts val="0"/>
              </a:spcAft>
              <a:buClr>
                <a:schemeClr val="dk1"/>
              </a:buClr>
              <a:buSzPts val="1600"/>
              <a:buFont typeface="Arial"/>
              <a:buNone/>
            </a:pPr>
            <a:r>
              <a:rPr lang="en-US" sz="1600">
                <a:solidFill>
                  <a:schemeClr val="dk1"/>
                </a:solidFill>
                <a:latin typeface="Arial"/>
                <a:ea typeface="Arial"/>
                <a:cs typeface="Arial"/>
                <a:sym typeface="Arial"/>
              </a:rPr>
              <a:t>Extensive Measurement Period (</a:t>
            </a:r>
            <a:r>
              <a:rPr b="1" lang="en-US" sz="1600">
                <a:solidFill>
                  <a:schemeClr val="dk1"/>
                </a:solidFill>
                <a:latin typeface="Arial"/>
                <a:ea typeface="Arial"/>
                <a:cs typeface="Arial"/>
                <a:sym typeface="Arial"/>
              </a:rPr>
              <a:t>EMP, 2 years</a:t>
            </a:r>
            <a:r>
              <a:rPr lang="en-US" sz="1600">
                <a:solidFill>
                  <a:schemeClr val="dk1"/>
                </a:solidFill>
                <a:latin typeface="Arial"/>
                <a:ea typeface="Arial"/>
                <a:cs typeface="Arial"/>
                <a:sym typeface="Arial"/>
              </a:rPr>
              <a:t>): July/2017 to July/2019; </a:t>
            </a:r>
            <a:endParaRPr/>
          </a:p>
          <a:p>
            <a:pPr indent="0" lvl="0" marL="0" marR="0" rtl="0" algn="ctr">
              <a:lnSpc>
                <a:spcPct val="150000"/>
              </a:lnSpc>
              <a:spcBef>
                <a:spcPts val="320"/>
              </a:spcBef>
              <a:spcAft>
                <a:spcPts val="0"/>
              </a:spcAft>
              <a:buClr>
                <a:schemeClr val="dk1"/>
              </a:buClr>
              <a:buSzPts val="1600"/>
              <a:buFont typeface="Arial"/>
              <a:buNone/>
            </a:pPr>
            <a:r>
              <a:rPr lang="en-US" sz="1600">
                <a:solidFill>
                  <a:schemeClr val="dk1"/>
                </a:solidFill>
                <a:latin typeface="Arial"/>
                <a:ea typeface="Arial"/>
                <a:cs typeface="Arial"/>
                <a:sym typeface="Arial"/>
              </a:rPr>
              <a:t>Intensive Observational Period (</a:t>
            </a:r>
            <a:r>
              <a:rPr b="1" lang="en-US" sz="1600">
                <a:solidFill>
                  <a:schemeClr val="dk1"/>
                </a:solidFill>
                <a:latin typeface="Arial"/>
                <a:ea typeface="Arial"/>
                <a:cs typeface="Arial"/>
                <a:sym typeface="Arial"/>
              </a:rPr>
              <a:t>IOP, 7 months</a:t>
            </a:r>
            <a:r>
              <a:rPr lang="en-US" sz="1600">
                <a:solidFill>
                  <a:schemeClr val="dk1"/>
                </a:solidFill>
                <a:latin typeface="Arial"/>
                <a:ea typeface="Arial"/>
                <a:cs typeface="Arial"/>
                <a:sym typeface="Arial"/>
              </a:rPr>
              <a:t>): May/2018 to December/2018;</a:t>
            </a:r>
            <a:endParaRPr/>
          </a:p>
        </p:txBody>
      </p:sp>
      <p:grpSp>
        <p:nvGrpSpPr>
          <p:cNvPr id="315" name="Google Shape;315;p52"/>
          <p:cNvGrpSpPr/>
          <p:nvPr/>
        </p:nvGrpSpPr>
        <p:grpSpPr>
          <a:xfrm>
            <a:off x="5962026" y="2856630"/>
            <a:ext cx="3024335" cy="3371736"/>
            <a:chOff x="8904312" y="1137384"/>
            <a:chExt cx="3024335" cy="3371736"/>
          </a:xfrm>
        </p:grpSpPr>
        <p:grpSp>
          <p:nvGrpSpPr>
            <p:cNvPr id="316" name="Google Shape;316;p52"/>
            <p:cNvGrpSpPr/>
            <p:nvPr/>
          </p:nvGrpSpPr>
          <p:grpSpPr>
            <a:xfrm>
              <a:off x="8904312" y="1137384"/>
              <a:ext cx="3013360" cy="3371736"/>
              <a:chOff x="8976320" y="2217504"/>
              <a:chExt cx="3013360" cy="3371736"/>
            </a:xfrm>
          </p:grpSpPr>
          <p:sp>
            <p:nvSpPr>
              <p:cNvPr id="317" name="Google Shape;317;p52">
                <a:hlinkClick r:id="rId3"/>
              </p:cNvPr>
              <p:cNvSpPr/>
              <p:nvPr/>
            </p:nvSpPr>
            <p:spPr>
              <a:xfrm>
                <a:off x="8976320" y="2217504"/>
                <a:ext cx="3013360" cy="379301"/>
              </a:xfrm>
              <a:prstGeom prst="roundRect">
                <a:avLst>
                  <a:gd fmla="val 16667" name="adj"/>
                </a:avLst>
              </a:prstGeom>
              <a:solidFill>
                <a:srgbClr val="CFF7E6"/>
              </a:solidFill>
              <a:ln cap="flat" cmpd="sng" w="28575">
                <a:solidFill>
                  <a:srgbClr val="0F6841"/>
                </a:solidFill>
                <a:prstDash val="solid"/>
                <a:miter lim="800000"/>
                <a:headEnd len="sm" w="sm" type="none"/>
                <a:tailEnd len="sm" w="sm" type="none"/>
              </a:ln>
            </p:spPr>
            <p:txBody>
              <a:bodyPr anchorCtr="0" anchor="ctr" bIns="46800" lIns="90000" spcFirstLastPara="1" rIns="90000" wrap="square" tIns="46800">
                <a:noAutofit/>
              </a:bodyPr>
              <a:lstStyle/>
              <a:p>
                <a:pPr indent="0" lvl="0" marL="0" marR="0" rtl="0" algn="ctr">
                  <a:spcBef>
                    <a:spcPts val="0"/>
                  </a:spcBef>
                  <a:spcAft>
                    <a:spcPts val="0"/>
                  </a:spcAft>
                  <a:buNone/>
                </a:pPr>
                <a:r>
                  <a:rPr lang="en-US" sz="1600" u="sng">
                    <a:solidFill>
                      <a:schemeClr val="hlink"/>
                    </a:solidFill>
                    <a:latin typeface="Verdana"/>
                    <a:ea typeface="Verdana"/>
                    <a:cs typeface="Verdana"/>
                    <a:sym typeface="Verdana"/>
                    <a:hlinkClick r:id="rId4"/>
                  </a:rPr>
                  <a:t>10.11583/DTU.c.4508597</a:t>
                </a:r>
                <a:endParaRPr sz="1600">
                  <a:solidFill>
                    <a:srgbClr val="FFFFFF"/>
                  </a:solidFill>
                  <a:latin typeface="Arial"/>
                  <a:ea typeface="Arial"/>
                  <a:cs typeface="Arial"/>
                  <a:sym typeface="Arial"/>
                </a:endParaRPr>
              </a:p>
            </p:txBody>
          </p:sp>
          <p:sp>
            <p:nvSpPr>
              <p:cNvPr id="318" name="Google Shape;318;p52"/>
              <p:cNvSpPr txBox="1"/>
              <p:nvPr/>
            </p:nvSpPr>
            <p:spPr>
              <a:xfrm>
                <a:off x="9901056" y="3266039"/>
                <a:ext cx="1050927" cy="430885"/>
              </a:xfrm>
              <a:prstGeom prst="rect">
                <a:avLst/>
              </a:prstGeom>
              <a:noFill/>
              <a:ln>
                <a:noFill/>
              </a:ln>
            </p:spPr>
            <p:txBody>
              <a:bodyPr anchorCtr="0" anchor="t" bIns="45700" lIns="45700" spcFirstLastPara="1" rIns="45700" wrap="square" tIns="45700">
                <a:noAutofit/>
              </a:bodyPr>
              <a:lstStyle/>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rgbClr val="000000"/>
                    </a:solidFill>
                    <a:latin typeface="Arial"/>
                    <a:ea typeface="Arial"/>
                    <a:cs typeface="Arial"/>
                    <a:sym typeface="Arial"/>
                  </a:rPr>
                  <a:t>ALEX17</a:t>
                </a:r>
                <a:endParaRPr/>
              </a:p>
              <a:p>
                <a:pPr indent="0" lvl="0" marL="0" marR="0" rtl="0" algn="ctr">
                  <a:lnSpc>
                    <a:spcPct val="100000"/>
                  </a:lnSpc>
                  <a:spcBef>
                    <a:spcPts val="0"/>
                  </a:spcBef>
                  <a:spcAft>
                    <a:spcPts val="0"/>
                  </a:spcAft>
                  <a:buClr>
                    <a:srgbClr val="000000"/>
                  </a:buClr>
                  <a:buSzPts val="1100"/>
                  <a:buFont typeface="Arial"/>
                  <a:buNone/>
                </a:pPr>
                <a:r>
                  <a:rPr lang="en-US" sz="1100">
                    <a:solidFill>
                      <a:srgbClr val="000000"/>
                    </a:solidFill>
                    <a:latin typeface="Arial"/>
                    <a:ea typeface="Arial"/>
                    <a:cs typeface="Arial"/>
                    <a:sym typeface="Arial"/>
                  </a:rPr>
                  <a:t>Data Collection</a:t>
                </a:r>
                <a:endParaRPr b="0" i="0" sz="1100" u="none" cap="none" strike="noStrike">
                  <a:solidFill>
                    <a:srgbClr val="000000"/>
                  </a:solidFill>
                  <a:latin typeface="Arial"/>
                  <a:ea typeface="Arial"/>
                  <a:cs typeface="Arial"/>
                  <a:sym typeface="Arial"/>
                </a:endParaRPr>
              </a:p>
            </p:txBody>
          </p:sp>
          <p:pic>
            <p:nvPicPr>
              <p:cNvPr id="319" name="Google Shape;319;p52"/>
              <p:cNvPicPr preferRelativeResize="0"/>
              <p:nvPr/>
            </p:nvPicPr>
            <p:blipFill rotWithShape="1">
              <a:blip r:embed="rId5">
                <a:alphaModFix/>
              </a:blip>
              <a:srcRect b="0" l="0" r="0" t="0"/>
              <a:stretch/>
            </p:blipFill>
            <p:spPr>
              <a:xfrm>
                <a:off x="10154015" y="2753171"/>
                <a:ext cx="533400" cy="533400"/>
              </a:xfrm>
              <a:prstGeom prst="rect">
                <a:avLst/>
              </a:prstGeom>
              <a:noFill/>
              <a:ln>
                <a:noFill/>
              </a:ln>
            </p:spPr>
          </p:pic>
          <p:cxnSp>
            <p:nvCxnSpPr>
              <p:cNvPr id="320" name="Google Shape;320;p52"/>
              <p:cNvCxnSpPr>
                <a:stCxn id="318" idx="2"/>
                <a:endCxn id="321" idx="0"/>
              </p:cNvCxnSpPr>
              <p:nvPr/>
            </p:nvCxnSpPr>
            <p:spPr>
              <a:xfrm flipH="1">
                <a:off x="9545720" y="3696924"/>
                <a:ext cx="880800" cy="888600"/>
              </a:xfrm>
              <a:prstGeom prst="straightConnector1">
                <a:avLst/>
              </a:prstGeom>
              <a:solidFill>
                <a:schemeClr val="accent1"/>
              </a:solidFill>
              <a:ln cap="flat" cmpd="sng" w="9525">
                <a:solidFill>
                  <a:schemeClr val="dk1"/>
                </a:solidFill>
                <a:prstDash val="solid"/>
                <a:miter lim="800000"/>
                <a:headEnd len="sm" w="sm" type="none"/>
                <a:tailEnd len="med" w="med" type="triangle"/>
              </a:ln>
            </p:spPr>
          </p:cxnSp>
          <p:cxnSp>
            <p:nvCxnSpPr>
              <p:cNvPr id="322" name="Google Shape;322;p52"/>
              <p:cNvCxnSpPr>
                <a:stCxn id="318" idx="2"/>
                <a:endCxn id="323" idx="0"/>
              </p:cNvCxnSpPr>
              <p:nvPr/>
            </p:nvCxnSpPr>
            <p:spPr>
              <a:xfrm>
                <a:off x="10426520" y="3696924"/>
                <a:ext cx="265800" cy="884400"/>
              </a:xfrm>
              <a:prstGeom prst="straightConnector1">
                <a:avLst/>
              </a:prstGeom>
              <a:solidFill>
                <a:schemeClr val="accent1"/>
              </a:solidFill>
              <a:ln cap="flat" cmpd="sng" w="9525">
                <a:solidFill>
                  <a:schemeClr val="dk1"/>
                </a:solidFill>
                <a:prstDash val="solid"/>
                <a:miter lim="800000"/>
                <a:headEnd len="sm" w="sm" type="none"/>
                <a:tailEnd len="med" w="med" type="triangle"/>
              </a:ln>
            </p:spPr>
          </p:cxnSp>
          <p:cxnSp>
            <p:nvCxnSpPr>
              <p:cNvPr id="324" name="Google Shape;324;p52"/>
              <p:cNvCxnSpPr>
                <a:stCxn id="318" idx="2"/>
                <a:endCxn id="325" idx="0"/>
              </p:cNvCxnSpPr>
              <p:nvPr/>
            </p:nvCxnSpPr>
            <p:spPr>
              <a:xfrm>
                <a:off x="10426520" y="3696924"/>
                <a:ext cx="1239300" cy="884400"/>
              </a:xfrm>
              <a:prstGeom prst="straightConnector1">
                <a:avLst/>
              </a:prstGeom>
              <a:solidFill>
                <a:schemeClr val="accent1"/>
              </a:solidFill>
              <a:ln cap="flat" cmpd="sng" w="9525">
                <a:solidFill>
                  <a:schemeClr val="dk1"/>
                </a:solidFill>
                <a:prstDash val="solid"/>
                <a:miter lim="800000"/>
                <a:headEnd len="sm" w="sm" type="none"/>
                <a:tailEnd len="med" w="med" type="triangle"/>
              </a:ln>
            </p:spPr>
          </p:cxnSp>
          <p:pic>
            <p:nvPicPr>
              <p:cNvPr id="321" name="Google Shape;321;p52"/>
              <p:cNvPicPr preferRelativeResize="0"/>
              <p:nvPr/>
            </p:nvPicPr>
            <p:blipFill rotWithShape="1">
              <a:blip r:embed="rId5">
                <a:alphaModFix/>
              </a:blip>
              <a:srcRect b="0" l="0" r="0" t="0"/>
              <a:stretch/>
            </p:blipFill>
            <p:spPr>
              <a:xfrm>
                <a:off x="9279122" y="4585419"/>
                <a:ext cx="533400" cy="533400"/>
              </a:xfrm>
              <a:prstGeom prst="rect">
                <a:avLst/>
              </a:prstGeom>
              <a:noFill/>
              <a:ln>
                <a:noFill/>
              </a:ln>
            </p:spPr>
          </p:pic>
          <p:pic>
            <p:nvPicPr>
              <p:cNvPr id="323" name="Google Shape;323;p52"/>
              <p:cNvPicPr preferRelativeResize="0"/>
              <p:nvPr/>
            </p:nvPicPr>
            <p:blipFill rotWithShape="1">
              <a:blip r:embed="rId5">
                <a:alphaModFix/>
              </a:blip>
              <a:srcRect b="0" l="0" r="0" t="0"/>
              <a:stretch/>
            </p:blipFill>
            <p:spPr>
              <a:xfrm>
                <a:off x="10425762" y="4581214"/>
                <a:ext cx="533400" cy="533400"/>
              </a:xfrm>
              <a:prstGeom prst="rect">
                <a:avLst/>
              </a:prstGeom>
              <a:noFill/>
              <a:ln>
                <a:noFill/>
              </a:ln>
            </p:spPr>
          </p:pic>
          <p:pic>
            <p:nvPicPr>
              <p:cNvPr id="325" name="Google Shape;325;p52"/>
              <p:cNvPicPr preferRelativeResize="0"/>
              <p:nvPr/>
            </p:nvPicPr>
            <p:blipFill rotWithShape="1">
              <a:blip r:embed="rId5">
                <a:alphaModFix/>
              </a:blip>
              <a:srcRect b="0" l="0" r="0" t="0"/>
              <a:stretch/>
            </p:blipFill>
            <p:spPr>
              <a:xfrm>
                <a:off x="11399042" y="4581214"/>
                <a:ext cx="533400" cy="533400"/>
              </a:xfrm>
              <a:prstGeom prst="rect">
                <a:avLst/>
              </a:prstGeom>
              <a:noFill/>
              <a:ln>
                <a:noFill/>
              </a:ln>
            </p:spPr>
          </p:pic>
          <p:sp>
            <p:nvSpPr>
              <p:cNvPr id="326" name="Google Shape;326;p52"/>
              <p:cNvSpPr txBox="1"/>
              <p:nvPr/>
            </p:nvSpPr>
            <p:spPr>
              <a:xfrm>
                <a:off x="9123751" y="5131388"/>
                <a:ext cx="844140" cy="430885"/>
              </a:xfrm>
              <a:prstGeom prst="rect">
                <a:avLst/>
              </a:prstGeom>
              <a:noFill/>
              <a:ln>
                <a:noFill/>
              </a:ln>
            </p:spPr>
            <p:txBody>
              <a:bodyPr anchorCtr="0" anchor="t" bIns="45700" lIns="45700" spcFirstLastPara="1" rIns="45700" wrap="square" tIns="45700">
                <a:noAutofit/>
              </a:bodyPr>
              <a:lstStyle/>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rgbClr val="000000"/>
                    </a:solidFill>
                    <a:latin typeface="Arial"/>
                    <a:ea typeface="Arial"/>
                    <a:cs typeface="Arial"/>
                    <a:sym typeface="Arial"/>
                  </a:rPr>
                  <a:t>ALEX17</a:t>
                </a:r>
                <a:endParaRPr/>
              </a:p>
              <a:p>
                <a:pPr indent="0" lvl="0" marL="0" marR="0" rtl="0" algn="ctr">
                  <a:lnSpc>
                    <a:spcPct val="100000"/>
                  </a:lnSpc>
                  <a:spcBef>
                    <a:spcPts val="0"/>
                  </a:spcBef>
                  <a:spcAft>
                    <a:spcPts val="0"/>
                  </a:spcAft>
                  <a:buClr>
                    <a:srgbClr val="000000"/>
                  </a:buClr>
                  <a:buSzPts val="1100"/>
                  <a:buFont typeface="Arial"/>
                  <a:buNone/>
                </a:pPr>
                <a:r>
                  <a:rPr lang="en-US" sz="1100">
                    <a:solidFill>
                      <a:srgbClr val="000000"/>
                    </a:solidFill>
                    <a:latin typeface="Arial"/>
                    <a:ea typeface="Arial"/>
                    <a:cs typeface="Arial"/>
                    <a:sym typeface="Arial"/>
                  </a:rPr>
                  <a:t>WS Dataset</a:t>
                </a:r>
                <a:endParaRPr b="0" i="0" sz="1100" u="none" cap="none" strike="noStrike">
                  <a:solidFill>
                    <a:srgbClr val="000000"/>
                  </a:solidFill>
                  <a:latin typeface="Arial"/>
                  <a:ea typeface="Arial"/>
                  <a:cs typeface="Arial"/>
                  <a:sym typeface="Arial"/>
                </a:endParaRPr>
              </a:p>
            </p:txBody>
          </p:sp>
          <p:sp>
            <p:nvSpPr>
              <p:cNvPr id="327" name="Google Shape;327;p52"/>
              <p:cNvSpPr txBox="1"/>
              <p:nvPr/>
            </p:nvSpPr>
            <p:spPr>
              <a:xfrm>
                <a:off x="10191607" y="5158355"/>
                <a:ext cx="991616" cy="430885"/>
              </a:xfrm>
              <a:prstGeom prst="rect">
                <a:avLst/>
              </a:prstGeom>
              <a:noFill/>
              <a:ln>
                <a:noFill/>
              </a:ln>
            </p:spPr>
            <p:txBody>
              <a:bodyPr anchorCtr="0" anchor="t" bIns="45700" lIns="45700" spcFirstLastPara="1" rIns="45700" wrap="square" tIns="45700">
                <a:noAutofit/>
              </a:bodyPr>
              <a:lstStyle/>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rgbClr val="000000"/>
                    </a:solidFill>
                    <a:latin typeface="Arial"/>
                    <a:ea typeface="Arial"/>
                    <a:cs typeface="Arial"/>
                    <a:sym typeface="Arial"/>
                  </a:rPr>
                  <a:t>ALEX17</a:t>
                </a:r>
                <a:endParaRPr/>
              </a:p>
              <a:p>
                <a:pPr indent="0" lvl="0" marL="0" marR="0" rtl="0" algn="ctr">
                  <a:lnSpc>
                    <a:spcPct val="100000"/>
                  </a:lnSpc>
                  <a:spcBef>
                    <a:spcPts val="0"/>
                  </a:spcBef>
                  <a:spcAft>
                    <a:spcPts val="0"/>
                  </a:spcAft>
                  <a:buClr>
                    <a:srgbClr val="000000"/>
                  </a:buClr>
                  <a:buSzPts val="1100"/>
                  <a:buFont typeface="Arial"/>
                  <a:buNone/>
                </a:pPr>
                <a:r>
                  <a:rPr lang="en-US" sz="1100">
                    <a:solidFill>
                      <a:srgbClr val="000000"/>
                    </a:solidFill>
                    <a:latin typeface="Arial"/>
                    <a:ea typeface="Arial"/>
                    <a:cs typeface="Arial"/>
                    <a:sym typeface="Arial"/>
                  </a:rPr>
                  <a:t>Masts Dataset</a:t>
                </a:r>
                <a:endParaRPr b="0" i="0" sz="1100" u="none" cap="none" strike="noStrike">
                  <a:solidFill>
                    <a:srgbClr val="000000"/>
                  </a:solidFill>
                  <a:latin typeface="Arial"/>
                  <a:ea typeface="Arial"/>
                  <a:cs typeface="Arial"/>
                  <a:sym typeface="Arial"/>
                </a:endParaRPr>
              </a:p>
            </p:txBody>
          </p:sp>
        </p:grpSp>
        <p:sp>
          <p:nvSpPr>
            <p:cNvPr id="328" name="Google Shape;328;p52"/>
            <p:cNvSpPr txBox="1"/>
            <p:nvPr/>
          </p:nvSpPr>
          <p:spPr>
            <a:xfrm>
              <a:off x="11316944" y="4077072"/>
              <a:ext cx="611704" cy="430885"/>
            </a:xfrm>
            <a:prstGeom prst="rect">
              <a:avLst/>
            </a:prstGeom>
            <a:noFill/>
            <a:ln>
              <a:noFill/>
            </a:ln>
          </p:spPr>
          <p:txBody>
            <a:bodyPr anchorCtr="0" anchor="t" bIns="45700" lIns="45700" spcFirstLastPara="1" rIns="45700" wrap="square" tIns="45700">
              <a:noAutofit/>
            </a:bodyPr>
            <a:lstStyle/>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rgbClr val="000000"/>
                  </a:solidFill>
                  <a:latin typeface="Arial"/>
                  <a:ea typeface="Arial"/>
                  <a:cs typeface="Arial"/>
                  <a:sym typeface="Arial"/>
                </a:rPr>
                <a:t>ALEX17</a:t>
              </a:r>
              <a:endParaRPr/>
            </a:p>
            <a:p>
              <a:pPr indent="0" lvl="0" marL="0" marR="0" rtl="0" algn="ctr">
                <a:lnSpc>
                  <a:spcPct val="100000"/>
                </a:lnSpc>
                <a:spcBef>
                  <a:spcPts val="0"/>
                </a:spcBef>
                <a:spcAft>
                  <a:spcPts val="0"/>
                </a:spcAft>
                <a:buClr>
                  <a:srgbClr val="000000"/>
                </a:buClr>
                <a:buSzPts val="1100"/>
                <a:buFont typeface="Arial"/>
                <a:buNone/>
              </a:pPr>
              <a:r>
                <a:rPr lang="en-US" sz="1100">
                  <a:solidFill>
                    <a:srgbClr val="000000"/>
                  </a:solidFill>
                  <a:latin typeface="Arial"/>
                  <a:ea typeface="Arial"/>
                  <a:cs typeface="Arial"/>
                  <a:sym typeface="Arial"/>
                </a:rPr>
                <a:t>....</a:t>
              </a:r>
              <a:endParaRPr b="0" i="0" sz="1100" u="none" cap="none" strike="noStrike">
                <a:solidFill>
                  <a:srgbClr val="000000"/>
                </a:solidFill>
                <a:latin typeface="Arial"/>
                <a:ea typeface="Arial"/>
                <a:cs typeface="Arial"/>
                <a:sym typeface="Arial"/>
              </a:endParaRPr>
            </a:p>
          </p:txBody>
        </p:sp>
      </p:grpSp>
      <p:sp>
        <p:nvSpPr>
          <p:cNvPr id="329" name="Google Shape;329;p52">
            <a:hlinkClick r:id="rId6"/>
          </p:cNvPr>
          <p:cNvSpPr/>
          <p:nvPr/>
        </p:nvSpPr>
        <p:spPr>
          <a:xfrm>
            <a:off x="5962026" y="1756511"/>
            <a:ext cx="3013360" cy="379301"/>
          </a:xfrm>
          <a:prstGeom prst="roundRect">
            <a:avLst>
              <a:gd fmla="val 16667" name="adj"/>
            </a:avLst>
          </a:prstGeom>
          <a:solidFill>
            <a:srgbClr val="CFF7E6"/>
          </a:solidFill>
          <a:ln cap="flat" cmpd="sng" w="28575">
            <a:solidFill>
              <a:srgbClr val="0F6841"/>
            </a:solidFill>
            <a:prstDash val="solid"/>
            <a:miter lim="800000"/>
            <a:headEnd len="sm" w="sm" type="none"/>
            <a:tailEnd len="sm" w="sm" type="none"/>
          </a:ln>
        </p:spPr>
        <p:txBody>
          <a:bodyPr anchorCtr="0" anchor="ctr" bIns="46800" lIns="90000" spcFirstLastPara="1" rIns="90000" wrap="square" tIns="46800">
            <a:noAutofit/>
          </a:bodyPr>
          <a:lstStyle/>
          <a:p>
            <a:pPr indent="0" lvl="0" marL="0" marR="0" rtl="0" algn="l">
              <a:spcBef>
                <a:spcPts val="0"/>
              </a:spcBef>
              <a:spcAft>
                <a:spcPts val="0"/>
              </a:spcAft>
              <a:buNone/>
            </a:pPr>
            <a:r>
              <a:rPr lang="en-US" sz="1600" u="sng">
                <a:solidFill>
                  <a:schemeClr val="hlink"/>
                </a:solidFill>
                <a:latin typeface="Verdana"/>
                <a:ea typeface="Verdana"/>
                <a:cs typeface="Verdana"/>
                <a:sym typeface="Verdana"/>
                <a:hlinkClick r:id="rId7"/>
              </a:rPr>
              <a:t>10.5281/zenodo.3187482</a:t>
            </a:r>
            <a:endParaRPr sz="1600">
              <a:solidFill>
                <a:schemeClr val="dk1"/>
              </a:solidFill>
              <a:latin typeface="Verdana"/>
              <a:ea typeface="Verdana"/>
              <a:cs typeface="Verdana"/>
              <a:sym typeface="Verdana"/>
            </a:endParaRPr>
          </a:p>
        </p:txBody>
      </p:sp>
      <p:sp>
        <p:nvSpPr>
          <p:cNvPr id="330" name="Google Shape;330;p52"/>
          <p:cNvSpPr txBox="1"/>
          <p:nvPr/>
        </p:nvSpPr>
        <p:spPr>
          <a:xfrm>
            <a:off x="6160658" y="1401736"/>
            <a:ext cx="2757490" cy="246221"/>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lang="en-US" sz="1600">
                <a:solidFill>
                  <a:schemeClr val="dk1"/>
                </a:solidFill>
                <a:latin typeface="Arial"/>
                <a:ea typeface="Arial"/>
                <a:cs typeface="Arial"/>
                <a:sym typeface="Arial"/>
              </a:rPr>
              <a:t>Campaign and Data Report:</a:t>
            </a:r>
            <a:endParaRPr/>
          </a:p>
        </p:txBody>
      </p:sp>
      <p:sp>
        <p:nvSpPr>
          <p:cNvPr id="331" name="Google Shape;331;p52"/>
          <p:cNvSpPr txBox="1"/>
          <p:nvPr/>
        </p:nvSpPr>
        <p:spPr>
          <a:xfrm>
            <a:off x="6213234" y="2543880"/>
            <a:ext cx="2757490" cy="246221"/>
          </a:xfrm>
          <a:prstGeom prst="rect">
            <a:avLst/>
          </a:prstGeom>
          <a:noFill/>
          <a:ln>
            <a:noFill/>
          </a:ln>
        </p:spPr>
        <p:txBody>
          <a:bodyPr anchorCtr="0" anchor="t" bIns="0" lIns="0" spcFirstLastPara="1" rIns="0" wrap="square" tIns="0">
            <a:noAutofit/>
          </a:bodyPr>
          <a:lstStyle/>
          <a:p>
            <a:pPr indent="0" lvl="0" marL="0" marR="0" rtl="0" algn="ctr">
              <a:spcBef>
                <a:spcPts val="0"/>
              </a:spcBef>
              <a:spcAft>
                <a:spcPts val="0"/>
              </a:spcAft>
              <a:buNone/>
            </a:pPr>
            <a:r>
              <a:rPr b="1" lang="en-US" sz="1600">
                <a:solidFill>
                  <a:schemeClr val="dk1"/>
                </a:solidFill>
                <a:latin typeface="Arial"/>
                <a:ea typeface="Arial"/>
                <a:cs typeface="Arial"/>
                <a:sym typeface="Arial"/>
              </a:rPr>
              <a:t>FAIR dataset:</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5" name="Shape 335"/>
        <p:cNvGrpSpPr/>
        <p:nvPr/>
      </p:nvGrpSpPr>
      <p:grpSpPr>
        <a:xfrm>
          <a:off x="0" y="0"/>
          <a:ext cx="0" cy="0"/>
          <a:chOff x="0" y="0"/>
          <a:chExt cx="0" cy="0"/>
        </a:xfrm>
      </p:grpSpPr>
      <p:pic>
        <p:nvPicPr>
          <p:cNvPr id="336" name="Google Shape;336;p53"/>
          <p:cNvPicPr preferRelativeResize="0"/>
          <p:nvPr/>
        </p:nvPicPr>
        <p:blipFill rotWithShape="1">
          <a:blip r:embed="rId3">
            <a:alphaModFix/>
          </a:blip>
          <a:srcRect b="0" l="0" r="0" t="0"/>
          <a:stretch/>
        </p:blipFill>
        <p:spPr>
          <a:xfrm>
            <a:off x="113517" y="2977364"/>
            <a:ext cx="3587788" cy="3128336"/>
          </a:xfrm>
          <a:prstGeom prst="rect">
            <a:avLst/>
          </a:prstGeom>
          <a:noFill/>
          <a:ln>
            <a:noFill/>
          </a:ln>
        </p:spPr>
      </p:pic>
      <p:sp>
        <p:nvSpPr>
          <p:cNvPr id="337" name="Google Shape;337;p53"/>
          <p:cNvSpPr txBox="1"/>
          <p:nvPr>
            <p:ph type="title"/>
          </p:nvPr>
        </p:nvSpPr>
        <p:spPr>
          <a:xfrm>
            <a:off x="827584" y="260648"/>
            <a:ext cx="7057133" cy="972716"/>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None/>
            </a:pPr>
            <a:r>
              <a:rPr lang="en-US"/>
              <a:t>ALEX17 Context</a:t>
            </a:r>
            <a:endParaRPr/>
          </a:p>
        </p:txBody>
      </p:sp>
      <p:sp>
        <p:nvSpPr>
          <p:cNvPr id="338" name="Google Shape;338;p53"/>
          <p:cNvSpPr txBox="1"/>
          <p:nvPr>
            <p:ph idx="1" type="body"/>
          </p:nvPr>
        </p:nvSpPr>
        <p:spPr>
          <a:xfrm>
            <a:off x="179512" y="1383926"/>
            <a:ext cx="7057077" cy="4547003"/>
          </a:xfrm>
          <a:prstGeom prst="rect">
            <a:avLst/>
          </a:prstGeom>
          <a:noFill/>
          <a:ln>
            <a:noFill/>
          </a:ln>
        </p:spPr>
        <p:txBody>
          <a:bodyPr anchorCtr="0" anchor="t" bIns="0" lIns="0" spcFirstLastPara="1" rIns="0" wrap="square" tIns="0">
            <a:noAutofit/>
          </a:bodyPr>
          <a:lstStyle/>
          <a:p>
            <a:pPr indent="-198000" lvl="0" marL="198000" rtl="0" algn="l">
              <a:lnSpc>
                <a:spcPct val="150000"/>
              </a:lnSpc>
              <a:spcBef>
                <a:spcPts val="0"/>
              </a:spcBef>
              <a:spcAft>
                <a:spcPts val="0"/>
              </a:spcAft>
              <a:buClr>
                <a:schemeClr val="dk1"/>
              </a:buClr>
              <a:buSzPts val="1600"/>
              <a:buFont typeface="Noto Sans Symbols"/>
              <a:buChar char="▪"/>
            </a:pPr>
            <a:r>
              <a:rPr lang="en-US"/>
              <a:t>Alaiz Mountain 1000 m a.s.l.;</a:t>
            </a:r>
            <a:endParaRPr/>
          </a:p>
          <a:p>
            <a:pPr indent="-198000" lvl="0" marL="198000" rtl="0" algn="l">
              <a:lnSpc>
                <a:spcPct val="150000"/>
              </a:lnSpc>
              <a:spcBef>
                <a:spcPts val="600"/>
              </a:spcBef>
              <a:spcAft>
                <a:spcPts val="0"/>
              </a:spcAft>
              <a:buClr>
                <a:schemeClr val="dk1"/>
              </a:buClr>
              <a:buSzPts val="1600"/>
              <a:buFont typeface="Noto Sans Symbols"/>
              <a:buChar char="▪"/>
            </a:pPr>
            <a:r>
              <a:rPr lang="en-US"/>
              <a:t>Tajonar Ridge 6 km north;</a:t>
            </a:r>
            <a:endParaRPr/>
          </a:p>
          <a:p>
            <a:pPr indent="-198000" lvl="0" marL="198000" rtl="0" algn="l">
              <a:lnSpc>
                <a:spcPct val="150000"/>
              </a:lnSpc>
              <a:spcBef>
                <a:spcPts val="600"/>
              </a:spcBef>
              <a:spcAft>
                <a:spcPts val="0"/>
              </a:spcAft>
              <a:buClr>
                <a:schemeClr val="dk1"/>
              </a:buClr>
              <a:buSzPts val="1600"/>
              <a:buFont typeface="Noto Sans Symbols"/>
              <a:buChar char="▪"/>
            </a:pPr>
            <a:r>
              <a:rPr lang="en-US"/>
              <a:t>Non-perpendicular prevailing wind</a:t>
            </a:r>
            <a:endParaRPr/>
          </a:p>
          <a:p>
            <a:pPr indent="-96400" lvl="0" marL="198000" rtl="0" algn="l">
              <a:lnSpc>
                <a:spcPct val="150000"/>
              </a:lnSpc>
              <a:spcBef>
                <a:spcPts val="600"/>
              </a:spcBef>
              <a:spcAft>
                <a:spcPts val="0"/>
              </a:spcAft>
              <a:buClr>
                <a:schemeClr val="dk1"/>
              </a:buClr>
              <a:buSzPts val="1600"/>
              <a:buFont typeface="Noto Sans Symbols"/>
              <a:buNone/>
            </a:pPr>
            <a:r>
              <a:t/>
            </a:r>
            <a:endParaRPr/>
          </a:p>
          <a:p>
            <a:pPr indent="-96400" lvl="1" marL="414000" rtl="0" algn="l">
              <a:lnSpc>
                <a:spcPct val="150000"/>
              </a:lnSpc>
              <a:spcBef>
                <a:spcPts val="600"/>
              </a:spcBef>
              <a:spcAft>
                <a:spcPts val="0"/>
              </a:spcAft>
              <a:buClr>
                <a:schemeClr val="dk1"/>
              </a:buClr>
              <a:buSzPts val="1600"/>
              <a:buFont typeface="Noto Sans Symbols"/>
              <a:buNone/>
            </a:pPr>
            <a:r>
              <a:t/>
            </a:r>
            <a:endParaRPr/>
          </a:p>
          <a:p>
            <a:pPr indent="-96400" lvl="0" marL="198000" rtl="0" algn="l">
              <a:lnSpc>
                <a:spcPct val="150000"/>
              </a:lnSpc>
              <a:spcBef>
                <a:spcPts val="600"/>
              </a:spcBef>
              <a:spcAft>
                <a:spcPts val="0"/>
              </a:spcAft>
              <a:buClr>
                <a:schemeClr val="dk1"/>
              </a:buClr>
              <a:buSzPts val="1600"/>
              <a:buFont typeface="Noto Sans Symbols"/>
              <a:buNone/>
            </a:pPr>
            <a:r>
              <a:t/>
            </a:r>
            <a:endParaRPr/>
          </a:p>
          <a:p>
            <a:pPr indent="-96400" lvl="0" marL="198000" rtl="0" algn="l">
              <a:spcBef>
                <a:spcPts val="920"/>
              </a:spcBef>
              <a:spcAft>
                <a:spcPts val="0"/>
              </a:spcAft>
              <a:buClr>
                <a:schemeClr val="dk1"/>
              </a:buClr>
              <a:buSzPts val="1600"/>
              <a:buFont typeface="Arial"/>
              <a:buNone/>
            </a:pPr>
            <a:r>
              <a:t/>
            </a:r>
            <a:endParaRPr/>
          </a:p>
        </p:txBody>
      </p:sp>
      <p:sp>
        <p:nvSpPr>
          <p:cNvPr id="339" name="Google Shape;339;p53"/>
          <p:cNvSpPr txBox="1"/>
          <p:nvPr>
            <p:ph idx="12" type="sldNum"/>
          </p:nvPr>
        </p:nvSpPr>
        <p:spPr>
          <a:xfrm>
            <a:off x="8630961" y="6541200"/>
            <a:ext cx="324492" cy="3168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fld id="{00000000-1234-1234-1234-123412341234}" type="slidenum">
              <a:rPr lang="en-US"/>
              <a:t>‹#›</a:t>
            </a:fld>
            <a:endParaRPr/>
          </a:p>
        </p:txBody>
      </p:sp>
      <p:pic>
        <p:nvPicPr>
          <p:cNvPr id="340" name="Google Shape;340;p53"/>
          <p:cNvPicPr preferRelativeResize="0"/>
          <p:nvPr/>
        </p:nvPicPr>
        <p:blipFill rotWithShape="1">
          <a:blip r:embed="rId4">
            <a:alphaModFix/>
          </a:blip>
          <a:srcRect b="0" l="0" r="0" t="0"/>
          <a:stretch/>
        </p:blipFill>
        <p:spPr>
          <a:xfrm>
            <a:off x="3437203" y="1383926"/>
            <a:ext cx="5714611" cy="489654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4" name="Shape 344"/>
        <p:cNvGrpSpPr/>
        <p:nvPr/>
      </p:nvGrpSpPr>
      <p:grpSpPr>
        <a:xfrm>
          <a:off x="0" y="0"/>
          <a:ext cx="0" cy="0"/>
          <a:chOff x="0" y="0"/>
          <a:chExt cx="0" cy="0"/>
        </a:xfrm>
      </p:grpSpPr>
      <p:sp>
        <p:nvSpPr>
          <p:cNvPr id="345" name="Google Shape;345;p54"/>
          <p:cNvSpPr txBox="1"/>
          <p:nvPr>
            <p:ph type="title"/>
          </p:nvPr>
        </p:nvSpPr>
        <p:spPr>
          <a:xfrm>
            <a:off x="827584" y="260648"/>
            <a:ext cx="7057133" cy="972716"/>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None/>
            </a:pPr>
            <a:r>
              <a:rPr lang="en-US"/>
              <a:t>ALEX17 Experimental Layout</a:t>
            </a:r>
            <a:endParaRPr/>
          </a:p>
        </p:txBody>
      </p:sp>
      <p:sp>
        <p:nvSpPr>
          <p:cNvPr id="346" name="Google Shape;346;p54"/>
          <p:cNvSpPr txBox="1"/>
          <p:nvPr>
            <p:ph idx="1" type="body"/>
          </p:nvPr>
        </p:nvSpPr>
        <p:spPr>
          <a:xfrm>
            <a:off x="323528" y="1605733"/>
            <a:ext cx="7057077" cy="4547003"/>
          </a:xfrm>
          <a:prstGeom prst="rect">
            <a:avLst/>
          </a:prstGeom>
          <a:noFill/>
          <a:ln>
            <a:noFill/>
          </a:ln>
        </p:spPr>
        <p:txBody>
          <a:bodyPr anchorCtr="0" anchor="t" bIns="0" lIns="0" spcFirstLastPara="1" rIns="0" wrap="square" tIns="0">
            <a:noAutofit/>
          </a:bodyPr>
          <a:lstStyle/>
          <a:p>
            <a:pPr indent="-198000" lvl="0" marL="198000" rtl="0" algn="l">
              <a:spcBef>
                <a:spcPts val="0"/>
              </a:spcBef>
              <a:spcAft>
                <a:spcPts val="0"/>
              </a:spcAft>
              <a:buClr>
                <a:schemeClr val="dk1"/>
              </a:buClr>
              <a:buSzPts val="1600"/>
              <a:buFont typeface="Noto Sans Symbols"/>
              <a:buChar char="▪"/>
            </a:pPr>
            <a:r>
              <a:rPr lang="en-US"/>
              <a:t>Reference winds at mountain top:</a:t>
            </a:r>
            <a:endParaRPr/>
          </a:p>
          <a:p>
            <a:pPr indent="-198000" lvl="1" marL="414000" rtl="0" algn="l">
              <a:spcBef>
                <a:spcPts val="600"/>
              </a:spcBef>
              <a:spcAft>
                <a:spcPts val="0"/>
              </a:spcAft>
              <a:buClr>
                <a:srgbClr val="7030A0"/>
              </a:buClr>
              <a:buSzPts val="1600"/>
              <a:buFont typeface="Noto Sans Symbols"/>
              <a:buChar char="▪"/>
            </a:pPr>
            <a:r>
              <a:rPr b="1" lang="en-US">
                <a:solidFill>
                  <a:srgbClr val="7030A0"/>
                </a:solidFill>
              </a:rPr>
              <a:t>118m MP5 mast</a:t>
            </a:r>
            <a:endParaRPr/>
          </a:p>
          <a:p>
            <a:pPr indent="0" lvl="1" marL="216021" rtl="0" algn="l">
              <a:spcBef>
                <a:spcPts val="600"/>
              </a:spcBef>
              <a:spcAft>
                <a:spcPts val="0"/>
              </a:spcAft>
              <a:buClr>
                <a:schemeClr val="dk1"/>
              </a:buClr>
              <a:buSzPts val="1600"/>
              <a:buFont typeface="Arial"/>
              <a:buNone/>
            </a:pPr>
            <a:r>
              <a:t/>
            </a:r>
            <a:endParaRPr b="1">
              <a:solidFill>
                <a:srgbClr val="7030A0"/>
              </a:solidFill>
            </a:endParaRPr>
          </a:p>
          <a:p>
            <a:pPr indent="-198000" lvl="0" marL="198000" rtl="0" algn="l">
              <a:spcBef>
                <a:spcPts val="600"/>
              </a:spcBef>
              <a:spcAft>
                <a:spcPts val="0"/>
              </a:spcAft>
              <a:buClr>
                <a:schemeClr val="dk1"/>
              </a:buClr>
              <a:buSzPts val="1600"/>
              <a:buFont typeface="Noto Sans Symbols"/>
              <a:buChar char="▪"/>
            </a:pPr>
            <a:r>
              <a:rPr lang="en-US"/>
              <a:t>Valley winds with 80m masts:</a:t>
            </a:r>
            <a:endParaRPr/>
          </a:p>
          <a:p>
            <a:pPr indent="-198000" lvl="1" marL="414000" rtl="0" algn="l">
              <a:spcBef>
                <a:spcPts val="600"/>
              </a:spcBef>
              <a:spcAft>
                <a:spcPts val="0"/>
              </a:spcAft>
              <a:buClr>
                <a:srgbClr val="00B050"/>
              </a:buClr>
              <a:buSzPts val="1600"/>
              <a:buFont typeface="Noto Sans Symbols"/>
              <a:buChar char="▪"/>
            </a:pPr>
            <a:r>
              <a:rPr b="1" lang="en-US">
                <a:solidFill>
                  <a:srgbClr val="00B050"/>
                </a:solidFill>
              </a:rPr>
              <a:t>M1, M2, M3, M5, M6, M7</a:t>
            </a:r>
            <a:endParaRPr/>
          </a:p>
          <a:p>
            <a:pPr indent="-96400" lvl="1" marL="414000" rtl="0" algn="l">
              <a:spcBef>
                <a:spcPts val="600"/>
              </a:spcBef>
              <a:spcAft>
                <a:spcPts val="0"/>
              </a:spcAft>
              <a:buClr>
                <a:schemeClr val="dk1"/>
              </a:buClr>
              <a:buSzPts val="1600"/>
              <a:buFont typeface="Noto Sans Symbols"/>
              <a:buNone/>
            </a:pPr>
            <a:r>
              <a:t/>
            </a:r>
            <a:endParaRPr b="1">
              <a:solidFill>
                <a:srgbClr val="00B050"/>
              </a:solidFill>
            </a:endParaRPr>
          </a:p>
          <a:p>
            <a:pPr indent="0" lvl="1" marL="216021" rtl="0" algn="l">
              <a:spcBef>
                <a:spcPts val="600"/>
              </a:spcBef>
              <a:spcAft>
                <a:spcPts val="0"/>
              </a:spcAft>
              <a:buClr>
                <a:schemeClr val="dk1"/>
              </a:buClr>
              <a:buSzPts val="1600"/>
              <a:buFont typeface="Arial"/>
              <a:buNone/>
            </a:pPr>
            <a:r>
              <a:rPr lang="en-US" u="sng"/>
              <a:t>10 km Z-shaped Transect Line</a:t>
            </a:r>
            <a:endParaRPr/>
          </a:p>
          <a:p>
            <a:pPr indent="-198000" lvl="0" marL="198000" rtl="0" algn="l">
              <a:spcBef>
                <a:spcPts val="600"/>
              </a:spcBef>
              <a:spcAft>
                <a:spcPts val="0"/>
              </a:spcAft>
              <a:buClr>
                <a:schemeClr val="dk1"/>
              </a:buClr>
              <a:buSzPts val="1600"/>
              <a:buFont typeface="Noto Sans Symbols"/>
              <a:buChar char="▪"/>
            </a:pPr>
            <a:r>
              <a:rPr lang="en-US"/>
              <a:t>Dual-Doppler wind reconstruction:</a:t>
            </a:r>
            <a:endParaRPr/>
          </a:p>
          <a:p>
            <a:pPr indent="-198000" lvl="1" marL="414000" rtl="0" algn="l">
              <a:spcBef>
                <a:spcPts val="600"/>
              </a:spcBef>
              <a:spcAft>
                <a:spcPts val="0"/>
              </a:spcAft>
              <a:buClr>
                <a:schemeClr val="dk1"/>
              </a:buClr>
              <a:buSzPts val="1600"/>
              <a:buFont typeface="Noto Sans Symbols"/>
              <a:buChar char="▪"/>
            </a:pPr>
            <a:r>
              <a:rPr lang="en-US"/>
              <a:t>82 points @ 125 m a.g.l. (</a:t>
            </a:r>
            <a:r>
              <a:rPr b="1" lang="en-US">
                <a:solidFill>
                  <a:srgbClr val="FF0000"/>
                </a:solidFill>
              </a:rPr>
              <a:t>red lines</a:t>
            </a:r>
            <a:r>
              <a:rPr lang="en-US"/>
              <a:t>)</a:t>
            </a:r>
            <a:endParaRPr/>
          </a:p>
          <a:p>
            <a:pPr indent="-198000" lvl="0" marL="198000" rtl="0" algn="l">
              <a:spcBef>
                <a:spcPts val="600"/>
              </a:spcBef>
              <a:spcAft>
                <a:spcPts val="0"/>
              </a:spcAft>
              <a:buClr>
                <a:schemeClr val="dk1"/>
              </a:buClr>
              <a:buSzPts val="1600"/>
              <a:buFont typeface="Noto Sans Symbols"/>
              <a:buChar char="▪"/>
            </a:pPr>
            <a:r>
              <a:rPr lang="en-US"/>
              <a:t>Triple-Doppler wind reconstruction:</a:t>
            </a:r>
            <a:endParaRPr/>
          </a:p>
          <a:p>
            <a:pPr indent="-198000" lvl="1" marL="414000" rtl="0" algn="l">
              <a:spcBef>
                <a:spcPts val="600"/>
              </a:spcBef>
              <a:spcAft>
                <a:spcPts val="0"/>
              </a:spcAft>
              <a:buClr>
                <a:schemeClr val="dk1"/>
              </a:buClr>
              <a:buSzPts val="1600"/>
              <a:buFont typeface="Noto Sans Symbols"/>
              <a:buChar char="▪"/>
            </a:pPr>
            <a:r>
              <a:rPr lang="en-US"/>
              <a:t>85 points @ 125 m a.g.l. (</a:t>
            </a:r>
            <a:r>
              <a:rPr b="1" lang="en-US">
                <a:solidFill>
                  <a:schemeClr val="accent2"/>
                </a:solidFill>
              </a:rPr>
              <a:t>blue line</a:t>
            </a:r>
            <a:r>
              <a:rPr lang="en-US"/>
              <a:t>)</a:t>
            </a:r>
            <a:endParaRPr/>
          </a:p>
          <a:p>
            <a:pPr indent="-96400" lvl="1" marL="414000" rtl="0" algn="l">
              <a:spcBef>
                <a:spcPts val="600"/>
              </a:spcBef>
              <a:spcAft>
                <a:spcPts val="0"/>
              </a:spcAft>
              <a:buClr>
                <a:schemeClr val="dk1"/>
              </a:buClr>
              <a:buSzPts val="1600"/>
              <a:buFont typeface="Noto Sans Symbols"/>
              <a:buNone/>
            </a:pPr>
            <a:r>
              <a:t/>
            </a:r>
            <a:endParaRPr/>
          </a:p>
          <a:p>
            <a:pPr indent="-96400" lvl="0" marL="198000" rtl="0" algn="l">
              <a:spcBef>
                <a:spcPts val="600"/>
              </a:spcBef>
              <a:spcAft>
                <a:spcPts val="0"/>
              </a:spcAft>
              <a:buClr>
                <a:schemeClr val="dk1"/>
              </a:buClr>
              <a:buSzPts val="1600"/>
              <a:buFont typeface="Noto Sans Symbols"/>
              <a:buNone/>
            </a:pPr>
            <a:r>
              <a:t/>
            </a:r>
            <a:endParaRPr/>
          </a:p>
        </p:txBody>
      </p:sp>
      <p:sp>
        <p:nvSpPr>
          <p:cNvPr id="347" name="Google Shape;347;p54"/>
          <p:cNvSpPr txBox="1"/>
          <p:nvPr>
            <p:ph idx="12" type="sldNum"/>
          </p:nvPr>
        </p:nvSpPr>
        <p:spPr>
          <a:xfrm>
            <a:off x="8630961" y="6541200"/>
            <a:ext cx="324492" cy="3168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fld id="{00000000-1234-1234-1234-123412341234}" type="slidenum">
              <a:rPr lang="en-US"/>
              <a:t>‹#›</a:t>
            </a:fld>
            <a:endParaRPr/>
          </a:p>
        </p:txBody>
      </p:sp>
      <p:pic>
        <p:nvPicPr>
          <p:cNvPr id="348" name="Google Shape;348;p54"/>
          <p:cNvPicPr preferRelativeResize="0"/>
          <p:nvPr/>
        </p:nvPicPr>
        <p:blipFill rotWithShape="1">
          <a:blip r:embed="rId3">
            <a:alphaModFix/>
          </a:blip>
          <a:srcRect b="0" l="0" r="0" t="0"/>
          <a:stretch/>
        </p:blipFill>
        <p:spPr>
          <a:xfrm>
            <a:off x="4143617" y="1549030"/>
            <a:ext cx="4919484" cy="4215242"/>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10_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Presentación en blanco">
  <a:themeElements>
    <a:clrScheme name="Presentación en blanc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Tema de Offic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Blank">
  <a:themeElements>
    <a:clrScheme name="DTU">
      <a:dk1>
        <a:srgbClr val="000000"/>
      </a:dk1>
      <a:lt1>
        <a:srgbClr val="FFFFFF"/>
      </a:lt1>
      <a:dk2>
        <a:srgbClr val="990000"/>
      </a:dk2>
      <a:lt2>
        <a:srgbClr val="79238E"/>
      </a:lt2>
      <a:accent1>
        <a:srgbClr val="990000"/>
      </a:accent1>
      <a:accent2>
        <a:srgbClr val="2F3EEA"/>
      </a:accent2>
      <a:accent3>
        <a:srgbClr val="1FD082"/>
      </a:accent3>
      <a:accent4>
        <a:srgbClr val="171748"/>
      </a:accent4>
      <a:accent5>
        <a:srgbClr val="F6D04D"/>
      </a:accent5>
      <a:accent6>
        <a:srgbClr val="FC7634"/>
      </a:accent6>
      <a:hlink>
        <a:srgbClr val="2F3EEA"/>
      </a:hlink>
      <a:folHlink>
        <a:srgbClr val="9900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5_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