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50"/>
  </p:notesMasterIdLst>
  <p:sldIdLst>
    <p:sldId id="832" r:id="rId5"/>
    <p:sldId id="835" r:id="rId6"/>
    <p:sldId id="1029" r:id="rId7"/>
    <p:sldId id="976" r:id="rId8"/>
    <p:sldId id="870" r:id="rId9"/>
    <p:sldId id="860" r:id="rId10"/>
    <p:sldId id="872" r:id="rId11"/>
    <p:sldId id="873" r:id="rId12"/>
    <p:sldId id="931" r:id="rId13"/>
    <p:sldId id="932" r:id="rId14"/>
    <p:sldId id="980" r:id="rId15"/>
    <p:sldId id="1032" r:id="rId16"/>
    <p:sldId id="933" r:id="rId17"/>
    <p:sldId id="892" r:id="rId18"/>
    <p:sldId id="891" r:id="rId19"/>
    <p:sldId id="882" r:id="rId20"/>
    <p:sldId id="939" r:id="rId21"/>
    <p:sldId id="940" r:id="rId22"/>
    <p:sldId id="862" r:id="rId23"/>
    <p:sldId id="879" r:id="rId24"/>
    <p:sldId id="893" r:id="rId25"/>
    <p:sldId id="986" r:id="rId26"/>
    <p:sldId id="895" r:id="rId27"/>
    <p:sldId id="921" r:id="rId28"/>
    <p:sldId id="924" r:id="rId29"/>
    <p:sldId id="919" r:id="rId30"/>
    <p:sldId id="1076" r:id="rId31"/>
    <p:sldId id="1068" r:id="rId32"/>
    <p:sldId id="1019" r:id="rId33"/>
    <p:sldId id="1020" r:id="rId34"/>
    <p:sldId id="1015" r:id="rId35"/>
    <p:sldId id="1016" r:id="rId36"/>
    <p:sldId id="1017" r:id="rId37"/>
    <p:sldId id="1018" r:id="rId38"/>
    <p:sldId id="1033" r:id="rId39"/>
    <p:sldId id="1078" r:id="rId40"/>
    <p:sldId id="1036" r:id="rId41"/>
    <p:sldId id="1035" r:id="rId42"/>
    <p:sldId id="866" r:id="rId43"/>
    <p:sldId id="1041" r:id="rId44"/>
    <p:sldId id="1077" r:id="rId45"/>
    <p:sldId id="1053" r:id="rId46"/>
    <p:sldId id="1072" r:id="rId47"/>
    <p:sldId id="1038" r:id="rId48"/>
    <p:sldId id="1075" r:id="rId49"/>
  </p:sldIdLst>
  <p:sldSz cx="9144000" cy="5143500" type="screen16x9"/>
  <p:notesSz cx="6805613" cy="99441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521415D9-36F7-43E2-AB2F-B90AF26B5E84}">
      <p14:sectionLst xmlns:p14="http://schemas.microsoft.com/office/powerpoint/2010/main">
        <p14:section name="Default Section" id="{43B75A66-9E91-4DD9-B746-828A96ED2253}">
          <p14:sldIdLst>
            <p14:sldId id="832"/>
            <p14:sldId id="835"/>
            <p14:sldId id="1029"/>
            <p14:sldId id="976"/>
            <p14:sldId id="870"/>
            <p14:sldId id="860"/>
            <p14:sldId id="872"/>
            <p14:sldId id="873"/>
            <p14:sldId id="931"/>
            <p14:sldId id="932"/>
            <p14:sldId id="980"/>
            <p14:sldId id="1032"/>
            <p14:sldId id="933"/>
            <p14:sldId id="892"/>
            <p14:sldId id="891"/>
            <p14:sldId id="882"/>
            <p14:sldId id="939"/>
            <p14:sldId id="940"/>
            <p14:sldId id="862"/>
            <p14:sldId id="879"/>
            <p14:sldId id="893"/>
            <p14:sldId id="986"/>
            <p14:sldId id="895"/>
            <p14:sldId id="921"/>
            <p14:sldId id="924"/>
            <p14:sldId id="919"/>
            <p14:sldId id="1076"/>
            <p14:sldId id="1068"/>
            <p14:sldId id="1019"/>
            <p14:sldId id="1020"/>
            <p14:sldId id="1015"/>
            <p14:sldId id="1016"/>
            <p14:sldId id="1017"/>
            <p14:sldId id="1018"/>
            <p14:sldId id="1033"/>
            <p14:sldId id="1078"/>
            <p14:sldId id="1036"/>
            <p14:sldId id="1035"/>
            <p14:sldId id="866"/>
            <p14:sldId id="1041"/>
            <p14:sldId id="1077"/>
            <p14:sldId id="1053"/>
            <p14:sldId id="1072"/>
            <p14:sldId id="1038"/>
            <p14:sldId id="1075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404040"/>
    <a:srgbClr val="D40658"/>
    <a:srgbClr val="1C1C1C"/>
    <a:srgbClr val="DEDEDE"/>
    <a:srgbClr val="66FFCC"/>
    <a:srgbClr val="3DF5A2"/>
    <a:srgbClr val="00FFFF"/>
    <a:srgbClr val="00FF40"/>
    <a:srgbClr val="CCFF99"/>
    <a:srgbClr val="007D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3817" autoAdjust="0"/>
  </p:normalViewPr>
  <p:slideViewPr>
    <p:cSldViewPr snapToGrid="0">
      <p:cViewPr varScale="1">
        <p:scale>
          <a:sx n="78" d="100"/>
          <a:sy n="78" d="100"/>
        </p:scale>
        <p:origin x="892" y="44"/>
      </p:cViewPr>
      <p:guideLst/>
    </p:cSldViewPr>
  </p:slideViewPr>
  <p:outlineViewPr>
    <p:cViewPr>
      <p:scale>
        <a:sx n="33" d="100"/>
        <a:sy n="33" d="100"/>
      </p:scale>
      <p:origin x="0" y="-60096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25492"/>
    </p:cViewPr>
  </p:sorterViewPr>
  <p:notesViewPr>
    <p:cSldViewPr snapToGrid="0">
      <p:cViewPr varScale="1">
        <p:scale>
          <a:sx n="44" d="100"/>
          <a:sy n="44" d="100"/>
        </p:scale>
        <p:origin x="2780" y="60"/>
      </p:cViewPr>
      <p:guideLst/>
    </p:cSldViewPr>
  </p:notesViewPr>
  <p:gridSpacing cx="719999" cy="719999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54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8" Type="http://schemas.openxmlformats.org/officeDocument/2006/relationships/slide" Target="slides/slide4.xml"/><Relationship Id="rId5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4235226-B145-4E10-983B-1CC3FFD77C7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4CFC5A7-8C8B-4687-B28B-5BF9AEB6A4DE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5445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6E418932-800F-49B7-9B85-80D8118CABFE}" type="datetimeFigureOut">
              <a:rPr lang="en-GB"/>
              <a:pPr>
                <a:defRPr/>
              </a:pPr>
              <a:t>29/10/2019</a:t>
            </a:fld>
            <a:endParaRPr lang="en-GB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46F1F158-007E-427F-8465-C2613159418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88900" y="746125"/>
            <a:ext cx="6627813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44E36E06-D37F-4889-B95F-01BE4472947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1038" y="4722813"/>
            <a:ext cx="5443537" cy="447516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F15012-0BDA-4DFA-8088-A120A094BDD7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445625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AE7443-C6D5-424B-AFA3-DE5D710955E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54450" y="9445625"/>
            <a:ext cx="2949575" cy="4968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20FE0A2-34EE-413D-B87D-BE548BE2D9D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TIMING: 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20FE0A2-34EE-413D-B87D-BE548BE2D9D5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717246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0FE0A2-34EE-413D-B87D-BE548BE2D9D5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73561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0FE0A2-34EE-413D-B87D-BE548BE2D9D5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80206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0FE0A2-34EE-413D-B87D-BE548BE2D9D5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755033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0FE0A2-34EE-413D-B87D-BE548BE2D9D5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85133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0FE0A2-34EE-413D-B87D-BE548BE2D9D5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498729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0FE0A2-34EE-413D-B87D-BE548BE2D9D5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45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58302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TIMING: 10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0FE0A2-34EE-413D-B87D-BE548BE2D9D5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97801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0FE0A2-34EE-413D-B87D-BE548BE2D9D5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78821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0FE0A2-34EE-413D-B87D-BE548BE2D9D5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19817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TIMING: 30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0FE0A2-34EE-413D-B87D-BE548BE2D9D5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25149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0FE0A2-34EE-413D-B87D-BE548BE2D9D5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11033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0FE0A2-34EE-413D-B87D-BE548BE2D9D5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49872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0FE0A2-34EE-413D-B87D-BE548BE2D9D5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09098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TIMING: 35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0FE0A2-34EE-413D-B87D-BE548BE2D9D5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27246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op slide (Dark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7">
            <a:extLst>
              <a:ext uri="{FF2B5EF4-FFF2-40B4-BE49-F238E27FC236}">
                <a16:creationId xmlns:a16="http://schemas.microsoft.com/office/drawing/2014/main" id="{F4CF05EA-F898-4007-AD46-0661D2E50E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0" y="2184922"/>
            <a:ext cx="4353560" cy="571512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3400" b="1">
                <a:solidFill>
                  <a:schemeClr val="bg1"/>
                </a:solidFill>
              </a:defRPr>
            </a:lvl1pPr>
          </a:lstStyle>
          <a:p>
            <a:r>
              <a:rPr lang="en-US" dirty="0" err="1"/>
              <a:t>Slidedeck</a:t>
            </a:r>
            <a:r>
              <a:rPr lang="en-US" dirty="0"/>
              <a:t> title</a:t>
            </a:r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22F9DB4-9D8E-427B-99DD-E998B980D507}"/>
              </a:ext>
            </a:extLst>
          </p:cNvPr>
          <p:cNvCxnSpPr>
            <a:cxnSpLocks/>
          </p:cNvCxnSpPr>
          <p:nvPr userDrawn="1"/>
        </p:nvCxnSpPr>
        <p:spPr>
          <a:xfrm>
            <a:off x="431800" y="2184922"/>
            <a:ext cx="4353560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9">
            <a:extLst>
              <a:ext uri="{FF2B5EF4-FFF2-40B4-BE49-F238E27FC236}">
                <a16:creationId xmlns:a16="http://schemas.microsoft.com/office/drawing/2014/main" id="{C3458B68-B602-4B1E-8CDB-6CDDA653013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00" y="416704"/>
            <a:ext cx="2174239" cy="953238"/>
          </a:xfrm>
          <a:prstGeom prst="rect">
            <a:avLst/>
          </a:prstGeom>
        </p:spPr>
      </p:pic>
      <p:sp>
        <p:nvSpPr>
          <p:cNvPr id="27" name="Text Placeholder 25">
            <a:extLst>
              <a:ext uri="{FF2B5EF4-FFF2-40B4-BE49-F238E27FC236}">
                <a16:creationId xmlns:a16="http://schemas.microsoft.com/office/drawing/2014/main" id="{E7E58FB9-FEF2-4FAA-AB76-18AB01605D1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31800" y="3647477"/>
            <a:ext cx="4353560" cy="454025"/>
          </a:xfrm>
        </p:spPr>
        <p:txBody>
          <a:bodyPr/>
          <a:lstStyle>
            <a:lvl1pPr marL="0" indent="0">
              <a:buNone/>
              <a:defRPr sz="2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Presenter name</a:t>
            </a:r>
            <a:endParaRPr lang="en-GB" dirty="0"/>
          </a:p>
        </p:txBody>
      </p:sp>
      <p:sp>
        <p:nvSpPr>
          <p:cNvPr id="7" name="Picture Placeholder 10">
            <a:extLst>
              <a:ext uri="{FF2B5EF4-FFF2-40B4-BE49-F238E27FC236}">
                <a16:creationId xmlns:a16="http://schemas.microsoft.com/office/drawing/2014/main" id="{880E1784-6502-40DF-8151-F6A3B84DF5A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651872" y="0"/>
            <a:ext cx="3493714" cy="4573587"/>
          </a:xfrm>
          <a:custGeom>
            <a:avLst/>
            <a:gdLst>
              <a:gd name="connsiteX0" fmla="*/ 0 w 3816350"/>
              <a:gd name="connsiteY0" fmla="*/ 0 h 3240087"/>
              <a:gd name="connsiteX1" fmla="*/ 3816350 w 3816350"/>
              <a:gd name="connsiteY1" fmla="*/ 0 h 3240087"/>
              <a:gd name="connsiteX2" fmla="*/ 3816350 w 3816350"/>
              <a:gd name="connsiteY2" fmla="*/ 3240087 h 3240087"/>
              <a:gd name="connsiteX3" fmla="*/ 0 w 3816350"/>
              <a:gd name="connsiteY3" fmla="*/ 3240087 h 3240087"/>
              <a:gd name="connsiteX4" fmla="*/ 0 w 3816350"/>
              <a:gd name="connsiteY4" fmla="*/ 0 h 3240087"/>
              <a:gd name="connsiteX0" fmla="*/ 685800 w 3816350"/>
              <a:gd name="connsiteY0" fmla="*/ 0 h 3240087"/>
              <a:gd name="connsiteX1" fmla="*/ 3816350 w 3816350"/>
              <a:gd name="connsiteY1" fmla="*/ 0 h 3240087"/>
              <a:gd name="connsiteX2" fmla="*/ 3816350 w 3816350"/>
              <a:gd name="connsiteY2" fmla="*/ 3240087 h 3240087"/>
              <a:gd name="connsiteX3" fmla="*/ 0 w 3816350"/>
              <a:gd name="connsiteY3" fmla="*/ 3240087 h 3240087"/>
              <a:gd name="connsiteX4" fmla="*/ 685800 w 3816350"/>
              <a:gd name="connsiteY4" fmla="*/ 0 h 3240087"/>
              <a:gd name="connsiteX0" fmla="*/ 1892300 w 3816350"/>
              <a:gd name="connsiteY0" fmla="*/ 0 h 3240087"/>
              <a:gd name="connsiteX1" fmla="*/ 3816350 w 3816350"/>
              <a:gd name="connsiteY1" fmla="*/ 0 h 3240087"/>
              <a:gd name="connsiteX2" fmla="*/ 3816350 w 3816350"/>
              <a:gd name="connsiteY2" fmla="*/ 3240087 h 3240087"/>
              <a:gd name="connsiteX3" fmla="*/ 0 w 3816350"/>
              <a:gd name="connsiteY3" fmla="*/ 3240087 h 3240087"/>
              <a:gd name="connsiteX4" fmla="*/ 1892300 w 3816350"/>
              <a:gd name="connsiteY4" fmla="*/ 0 h 3240087"/>
              <a:gd name="connsiteX0" fmla="*/ 1206500 w 3130550"/>
              <a:gd name="connsiteY0" fmla="*/ 0 h 3240087"/>
              <a:gd name="connsiteX1" fmla="*/ 3130550 w 3130550"/>
              <a:gd name="connsiteY1" fmla="*/ 0 h 3240087"/>
              <a:gd name="connsiteX2" fmla="*/ 3130550 w 3130550"/>
              <a:gd name="connsiteY2" fmla="*/ 3240087 h 3240087"/>
              <a:gd name="connsiteX3" fmla="*/ 0 w 3130550"/>
              <a:gd name="connsiteY3" fmla="*/ 1754187 h 3240087"/>
              <a:gd name="connsiteX4" fmla="*/ 1206500 w 3130550"/>
              <a:gd name="connsiteY4" fmla="*/ 0 h 3240087"/>
              <a:gd name="connsiteX0" fmla="*/ 1822450 w 3746500"/>
              <a:gd name="connsiteY0" fmla="*/ 0 h 3240087"/>
              <a:gd name="connsiteX1" fmla="*/ 3746500 w 3746500"/>
              <a:gd name="connsiteY1" fmla="*/ 0 h 3240087"/>
              <a:gd name="connsiteX2" fmla="*/ 3746500 w 3746500"/>
              <a:gd name="connsiteY2" fmla="*/ 3240087 h 3240087"/>
              <a:gd name="connsiteX3" fmla="*/ 0 w 3746500"/>
              <a:gd name="connsiteY3" fmla="*/ 2154237 h 3240087"/>
              <a:gd name="connsiteX4" fmla="*/ 1822450 w 3746500"/>
              <a:gd name="connsiteY4" fmla="*/ 0 h 3240087"/>
              <a:gd name="connsiteX0" fmla="*/ 1822450 w 3752850"/>
              <a:gd name="connsiteY0" fmla="*/ 0 h 4097337"/>
              <a:gd name="connsiteX1" fmla="*/ 3746500 w 3752850"/>
              <a:gd name="connsiteY1" fmla="*/ 0 h 4097337"/>
              <a:gd name="connsiteX2" fmla="*/ 3752850 w 3752850"/>
              <a:gd name="connsiteY2" fmla="*/ 4097337 h 4097337"/>
              <a:gd name="connsiteX3" fmla="*/ 0 w 3752850"/>
              <a:gd name="connsiteY3" fmla="*/ 2154237 h 4097337"/>
              <a:gd name="connsiteX4" fmla="*/ 1822450 w 3752850"/>
              <a:gd name="connsiteY4" fmla="*/ 0 h 4097337"/>
              <a:gd name="connsiteX0" fmla="*/ 1682750 w 3613150"/>
              <a:gd name="connsiteY0" fmla="*/ 0 h 4097337"/>
              <a:gd name="connsiteX1" fmla="*/ 3606800 w 3613150"/>
              <a:gd name="connsiteY1" fmla="*/ 0 h 4097337"/>
              <a:gd name="connsiteX2" fmla="*/ 3613150 w 3613150"/>
              <a:gd name="connsiteY2" fmla="*/ 4097337 h 4097337"/>
              <a:gd name="connsiteX3" fmla="*/ 0 w 3613150"/>
              <a:gd name="connsiteY3" fmla="*/ 2014537 h 4097337"/>
              <a:gd name="connsiteX4" fmla="*/ 1682750 w 3613150"/>
              <a:gd name="connsiteY4" fmla="*/ 0 h 4097337"/>
              <a:gd name="connsiteX0" fmla="*/ 1682750 w 3613150"/>
              <a:gd name="connsiteY0" fmla="*/ 0 h 4573587"/>
              <a:gd name="connsiteX1" fmla="*/ 3606800 w 3613150"/>
              <a:gd name="connsiteY1" fmla="*/ 0 h 4573587"/>
              <a:gd name="connsiteX2" fmla="*/ 3613150 w 3613150"/>
              <a:gd name="connsiteY2" fmla="*/ 4573587 h 4573587"/>
              <a:gd name="connsiteX3" fmla="*/ 0 w 3613150"/>
              <a:gd name="connsiteY3" fmla="*/ 2014537 h 4573587"/>
              <a:gd name="connsiteX4" fmla="*/ 1682750 w 3613150"/>
              <a:gd name="connsiteY4" fmla="*/ 0 h 4573587"/>
              <a:gd name="connsiteX0" fmla="*/ 1682750 w 3610769"/>
              <a:gd name="connsiteY0" fmla="*/ 0 h 4573587"/>
              <a:gd name="connsiteX1" fmla="*/ 3606800 w 3610769"/>
              <a:gd name="connsiteY1" fmla="*/ 0 h 4573587"/>
              <a:gd name="connsiteX2" fmla="*/ 3610769 w 3610769"/>
              <a:gd name="connsiteY2" fmla="*/ 4573587 h 4573587"/>
              <a:gd name="connsiteX3" fmla="*/ 0 w 3610769"/>
              <a:gd name="connsiteY3" fmla="*/ 2014537 h 4573587"/>
              <a:gd name="connsiteX4" fmla="*/ 1682750 w 3610769"/>
              <a:gd name="connsiteY4" fmla="*/ 0 h 4573587"/>
              <a:gd name="connsiteX0" fmla="*/ 1682750 w 3607332"/>
              <a:gd name="connsiteY0" fmla="*/ 0 h 4573587"/>
              <a:gd name="connsiteX1" fmla="*/ 3606800 w 3607332"/>
              <a:gd name="connsiteY1" fmla="*/ 0 h 4573587"/>
              <a:gd name="connsiteX2" fmla="*/ 3606007 w 3607332"/>
              <a:gd name="connsiteY2" fmla="*/ 4573587 h 4573587"/>
              <a:gd name="connsiteX3" fmla="*/ 0 w 3607332"/>
              <a:gd name="connsiteY3" fmla="*/ 2014537 h 4573587"/>
              <a:gd name="connsiteX4" fmla="*/ 1682750 w 3607332"/>
              <a:gd name="connsiteY4" fmla="*/ 0 h 4573587"/>
              <a:gd name="connsiteX0" fmla="*/ 1682750 w 3608388"/>
              <a:gd name="connsiteY0" fmla="*/ 0 h 4573587"/>
              <a:gd name="connsiteX1" fmla="*/ 3606800 w 3608388"/>
              <a:gd name="connsiteY1" fmla="*/ 0 h 4573587"/>
              <a:gd name="connsiteX2" fmla="*/ 3608388 w 3608388"/>
              <a:gd name="connsiteY2" fmla="*/ 4573587 h 4573587"/>
              <a:gd name="connsiteX3" fmla="*/ 0 w 3608388"/>
              <a:gd name="connsiteY3" fmla="*/ 2014537 h 4573587"/>
              <a:gd name="connsiteX4" fmla="*/ 1682750 w 3608388"/>
              <a:gd name="connsiteY4" fmla="*/ 0 h 4573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8388" h="4573587">
                <a:moveTo>
                  <a:pt x="1682750" y="0"/>
                </a:moveTo>
                <a:lnTo>
                  <a:pt x="3606800" y="0"/>
                </a:lnTo>
                <a:cubicBezTo>
                  <a:pt x="3608917" y="1365779"/>
                  <a:pt x="3606271" y="3207808"/>
                  <a:pt x="3608388" y="4573587"/>
                </a:cubicBezTo>
                <a:lnTo>
                  <a:pt x="0" y="2014537"/>
                </a:lnTo>
                <a:lnTo>
                  <a:pt x="1682750" y="0"/>
                </a:lnTo>
                <a:close/>
              </a:path>
            </a:pathLst>
          </a:custGeom>
        </p:spPr>
        <p:txBody>
          <a:bodyPr/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solidFill>
                  <a:schemeClr val="bg1"/>
                </a:solidFill>
              </a:defRPr>
            </a:lvl1pPr>
            <a:lvl3pPr marL="180975" indent="0">
              <a:buNone/>
              <a:defRPr/>
            </a:lvl3pPr>
            <a:lvl4pPr marL="612775" indent="0">
              <a:buNone/>
              <a:defRPr/>
            </a:lvl4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Click icon to insert picture. Don’t change slide background colour on this layout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26C92EC-BC0C-4EBC-8D53-FF272E3DFC9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1800" y="4279697"/>
            <a:ext cx="8712200" cy="863802"/>
          </a:xfrm>
        </p:spPr>
        <p:txBody>
          <a:bodyPr lIns="0" rIns="108000" bIns="72000" anchor="b"/>
          <a:lstStyle>
            <a:lvl1pPr marL="0" indent="0" algn="r">
              <a:lnSpc>
                <a:spcPct val="114000"/>
              </a:lnSpc>
              <a:spcAft>
                <a:spcPts val="0"/>
              </a:spcAft>
              <a:buNone/>
              <a:defRPr sz="14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7564821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301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ullets, image (Light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53F70B52-F7B4-4FC4-9472-3F73A12A493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1800" y="682940"/>
            <a:ext cx="3920400" cy="3471618"/>
          </a:xfrm>
        </p:spPr>
        <p:txBody>
          <a:bodyPr/>
          <a:lstStyle>
            <a:lvl2pPr marL="288000" indent="-288000"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</a:defRPr>
            </a:lvl2pPr>
            <a:lvl3pPr marL="180975" indent="0">
              <a:buNone/>
              <a:defRPr sz="2800">
                <a:solidFill>
                  <a:schemeClr val="tx1"/>
                </a:solidFill>
              </a:defRPr>
            </a:lvl3pPr>
          </a:lstStyle>
          <a:p>
            <a:pPr lvl="1"/>
            <a:r>
              <a:rPr lang="en-US" dirty="0"/>
              <a:t>4 to 6 bullet points</a:t>
            </a:r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1EFE4AFE-B570-485B-8926-6A4990AFE3D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251450" y="702659"/>
            <a:ext cx="3892550" cy="3471618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C9E77A27-9A41-4A09-83C0-3986423F3CB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1800" y="4279697"/>
            <a:ext cx="8712200" cy="863802"/>
          </a:xfrm>
        </p:spPr>
        <p:txBody>
          <a:bodyPr lIns="0" rIns="108000" bIns="72000" anchor="b"/>
          <a:lstStyle>
            <a:lvl1pPr marL="0" indent="0" algn="r">
              <a:lnSpc>
                <a:spcPct val="114000"/>
              </a:lnSpc>
              <a:spcAft>
                <a:spcPts val="0"/>
              </a:spcAft>
              <a:buNone/>
              <a:defRPr sz="14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12137455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2744" userDrawn="1">
          <p15:clr>
            <a:srgbClr val="FBAE40"/>
          </p15:clr>
        </p15:guide>
        <p15:guide id="6" pos="5488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ing, bullets, image (Dark) (Alt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514B48A-5D76-4651-AC28-8612610BAC93}"/>
              </a:ext>
            </a:extLst>
          </p:cNvPr>
          <p:cNvCxnSpPr>
            <a:cxnSpLocks/>
          </p:cNvCxnSpPr>
          <p:nvPr userDrawn="1"/>
        </p:nvCxnSpPr>
        <p:spPr>
          <a:xfrm>
            <a:off x="4791076" y="683054"/>
            <a:ext cx="3921125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11">
            <a:extLst>
              <a:ext uri="{FF2B5EF4-FFF2-40B4-BE49-F238E27FC236}">
                <a16:creationId xmlns:a16="http://schemas.microsoft.com/office/drawing/2014/main" id="{28CE3D8B-96CC-4FD0-93BD-22311085540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91075" y="682940"/>
            <a:ext cx="3921125" cy="545115"/>
          </a:xfrm>
        </p:spPr>
        <p:txBody>
          <a:bodyPr/>
          <a:lstStyle>
            <a:lvl1pPr marL="0" indent="0">
              <a:buNone/>
              <a:defRPr sz="28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Summary heading</a:t>
            </a:r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657E95CB-6286-4E8D-8ABC-6A9BD85351F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702659"/>
            <a:ext cx="3892550" cy="3451899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9" name="Text Placeholder 25">
            <a:extLst>
              <a:ext uri="{FF2B5EF4-FFF2-40B4-BE49-F238E27FC236}">
                <a16:creationId xmlns:a16="http://schemas.microsoft.com/office/drawing/2014/main" id="{FA79611A-8145-4287-999D-C17E624B80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791075" y="1294731"/>
            <a:ext cx="3921125" cy="2859827"/>
          </a:xfrm>
        </p:spPr>
        <p:txBody>
          <a:bodyPr/>
          <a:lstStyle>
            <a:lvl1pPr marL="288000" indent="-288000">
              <a:buFont typeface="Arial" panose="020B0604020202020204" pitchFamily="34" charset="0"/>
              <a:buChar char="–"/>
              <a:defRPr sz="2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4 to 6 bullet points</a:t>
            </a:r>
            <a:endParaRPr lang="en-GB" dirty="0"/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BCE593B8-0DC7-446B-84E2-9F8F693BA57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1800" y="4279697"/>
            <a:ext cx="8712200" cy="863802"/>
          </a:xfrm>
        </p:spPr>
        <p:txBody>
          <a:bodyPr lIns="0" rIns="108000" bIns="72000" anchor="b"/>
          <a:lstStyle>
            <a:lvl1pPr marL="0" indent="0" algn="r">
              <a:lnSpc>
                <a:spcPct val="114000"/>
              </a:lnSpc>
              <a:spcAft>
                <a:spcPts val="0"/>
              </a:spcAft>
              <a:buNone/>
              <a:defRPr sz="14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5586093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3016">
          <p15:clr>
            <a:srgbClr val="FBAE40"/>
          </p15:clr>
        </p15:guide>
        <p15:guide id="7" pos="272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ing, bullets, image (Light) (Alt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514B48A-5D76-4651-AC28-8612610BAC93}"/>
              </a:ext>
            </a:extLst>
          </p:cNvPr>
          <p:cNvCxnSpPr>
            <a:cxnSpLocks/>
          </p:cNvCxnSpPr>
          <p:nvPr userDrawn="1"/>
        </p:nvCxnSpPr>
        <p:spPr>
          <a:xfrm>
            <a:off x="4791076" y="683054"/>
            <a:ext cx="3921125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11">
            <a:extLst>
              <a:ext uri="{FF2B5EF4-FFF2-40B4-BE49-F238E27FC236}">
                <a16:creationId xmlns:a16="http://schemas.microsoft.com/office/drawing/2014/main" id="{28CE3D8B-96CC-4FD0-93BD-22311085540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91075" y="682940"/>
            <a:ext cx="3921125" cy="545115"/>
          </a:xfrm>
        </p:spPr>
        <p:txBody>
          <a:bodyPr/>
          <a:lstStyle>
            <a:lvl1pPr marL="0" indent="0">
              <a:buNone/>
              <a:defRPr sz="2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Summary heading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88E39823-F30B-468B-8008-58BE4743017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791076" y="1294731"/>
            <a:ext cx="3921124" cy="2859827"/>
          </a:xfrm>
        </p:spPr>
        <p:txBody>
          <a:bodyPr/>
          <a:lstStyle>
            <a:lvl2pPr marL="288000" indent="-288000"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</a:defRPr>
            </a:lvl2pPr>
            <a:lvl3pPr marL="180975" indent="0">
              <a:buNone/>
              <a:defRPr sz="2800">
                <a:solidFill>
                  <a:schemeClr val="bg1"/>
                </a:solidFill>
              </a:defRPr>
            </a:lvl3pPr>
          </a:lstStyle>
          <a:p>
            <a:pPr lvl="1"/>
            <a:r>
              <a:rPr lang="en-US" dirty="0"/>
              <a:t>4 to 6 bullet points</a:t>
            </a:r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657E95CB-6286-4E8D-8ABC-6A9BD85351F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702659"/>
            <a:ext cx="3892550" cy="3451899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8" name="Text Placeholder 10">
            <a:extLst>
              <a:ext uri="{FF2B5EF4-FFF2-40B4-BE49-F238E27FC236}">
                <a16:creationId xmlns:a16="http://schemas.microsoft.com/office/drawing/2014/main" id="{39231439-2736-4BF2-9729-CC3E43F7C66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63600" y="4407112"/>
            <a:ext cx="8280400" cy="736388"/>
          </a:xfrm>
        </p:spPr>
        <p:txBody>
          <a:bodyPr anchor="b"/>
          <a:lstStyle>
            <a:lvl1pPr marL="0" indent="0" algn="r">
              <a:spcAft>
                <a:spcPts val="200"/>
              </a:spcAft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26002030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3016" userDrawn="1">
          <p15:clr>
            <a:srgbClr val="FBAE40"/>
          </p15:clr>
        </p15:guide>
        <p15:guide id="7" pos="272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ullets, image (Dark) (Alt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1">
            <a:extLst>
              <a:ext uri="{FF2B5EF4-FFF2-40B4-BE49-F238E27FC236}">
                <a16:creationId xmlns:a16="http://schemas.microsoft.com/office/drawing/2014/main" id="{1BA11250-F612-4164-9C20-CAEEC9CF7F9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91076" y="682940"/>
            <a:ext cx="3921124" cy="3471618"/>
          </a:xfrm>
        </p:spPr>
        <p:txBody>
          <a:bodyPr/>
          <a:lstStyle>
            <a:lvl1pPr marL="288000" indent="-288000">
              <a:buFont typeface="Arial" panose="020B0604020202020204" pitchFamily="34" charset="0"/>
              <a:buChar char="–"/>
              <a:defRPr sz="28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4 to 6 bullet points</a:t>
            </a:r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66DCB931-AF3E-493E-BBC5-0ACD78686AB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702659"/>
            <a:ext cx="3892550" cy="3451899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7F83EAF9-96D4-4FDD-B57F-01E621C4CB7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1800" y="4279697"/>
            <a:ext cx="8712200" cy="863802"/>
          </a:xfrm>
        </p:spPr>
        <p:txBody>
          <a:bodyPr lIns="0" rIns="108000" bIns="72000" anchor="b"/>
          <a:lstStyle>
            <a:lvl1pPr marL="0" indent="0" algn="r">
              <a:lnSpc>
                <a:spcPct val="114000"/>
              </a:lnSpc>
              <a:spcAft>
                <a:spcPts val="0"/>
              </a:spcAft>
              <a:buNone/>
              <a:defRPr sz="14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37932686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272" userDrawn="1">
          <p15:clr>
            <a:srgbClr val="FBAE40"/>
          </p15:clr>
        </p15:guide>
        <p15:guide id="7" pos="3016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ullets, image (Alt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53F70B52-F7B4-4FC4-9472-3F73A12A493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787900" y="682940"/>
            <a:ext cx="3920400" cy="3471618"/>
          </a:xfrm>
        </p:spPr>
        <p:txBody>
          <a:bodyPr/>
          <a:lstStyle>
            <a:lvl2pPr marL="288000" indent="-288000"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</a:defRPr>
            </a:lvl2pPr>
            <a:lvl3pPr marL="180975" indent="0">
              <a:buNone/>
              <a:defRPr sz="2800">
                <a:solidFill>
                  <a:schemeClr val="tx1"/>
                </a:solidFill>
              </a:defRPr>
            </a:lvl3pPr>
          </a:lstStyle>
          <a:p>
            <a:pPr lvl="1"/>
            <a:r>
              <a:rPr lang="en-US" dirty="0"/>
              <a:t>4 to 6 bullet points</a:t>
            </a:r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E819D4C3-6603-43E5-90D7-20E616ECFDD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702659"/>
            <a:ext cx="3892550" cy="3451899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2179F407-0D62-49A1-B4C8-5A2B20F329D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1800" y="4279697"/>
            <a:ext cx="8712200" cy="863802"/>
          </a:xfrm>
        </p:spPr>
        <p:txBody>
          <a:bodyPr lIns="0" rIns="108000" bIns="72000" anchor="b"/>
          <a:lstStyle>
            <a:lvl1pPr marL="0" indent="0" algn="r">
              <a:lnSpc>
                <a:spcPct val="114000"/>
              </a:lnSpc>
              <a:spcAft>
                <a:spcPts val="0"/>
              </a:spcAft>
              <a:buNone/>
              <a:defRPr sz="14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22411307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3016" userDrawn="1">
          <p15:clr>
            <a:srgbClr val="FBAE40"/>
          </p15:clr>
        </p15:guide>
        <p15:guide id="7" pos="272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 images (Dark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63DD6AC7-34D2-4DCA-AEEA-3FFE241C700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79500" y="755968"/>
            <a:ext cx="3060700" cy="1923283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DDDC7B71-8338-4886-9324-FE107985860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003801" y="755968"/>
            <a:ext cx="3060699" cy="1923283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2E9D6D81-F605-4611-878D-235C279E4A8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79500" y="2918147"/>
            <a:ext cx="3050407" cy="996946"/>
          </a:xfrm>
        </p:spPr>
        <p:txBody>
          <a:bodyPr/>
          <a:lstStyle>
            <a:lvl1pPr>
              <a:spcAft>
                <a:spcPts val="600"/>
              </a:spcAft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7EC6CF01-8567-4E9F-AA45-61AA44F6B90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003802" y="2918146"/>
            <a:ext cx="3060700" cy="996946"/>
          </a:xfrm>
        </p:spPr>
        <p:txBody>
          <a:bodyPr/>
          <a:lstStyle>
            <a:lvl1pPr>
              <a:spcAft>
                <a:spcPts val="600"/>
              </a:spcAft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B9C31122-3D18-46C6-9108-0ACC75C9080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1800" y="4279697"/>
            <a:ext cx="8712200" cy="863802"/>
          </a:xfrm>
        </p:spPr>
        <p:txBody>
          <a:bodyPr lIns="0" rIns="108000" bIns="72000" anchor="b"/>
          <a:lstStyle>
            <a:lvl1pPr marL="0" indent="0" algn="r">
              <a:lnSpc>
                <a:spcPct val="114000"/>
              </a:lnSpc>
              <a:spcAft>
                <a:spcPts val="0"/>
              </a:spcAft>
              <a:buNone/>
              <a:defRPr sz="14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3793476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2608" userDrawn="1">
          <p15:clr>
            <a:srgbClr val="FBAE40"/>
          </p15:clr>
        </p15:guide>
        <p15:guide id="7" pos="680" userDrawn="1">
          <p15:clr>
            <a:srgbClr val="FBAE40"/>
          </p15:clr>
        </p15:guide>
        <p15:guide id="8" pos="3152" userDrawn="1">
          <p15:clr>
            <a:srgbClr val="FBAE40"/>
          </p15:clr>
        </p15:guide>
        <p15:guide id="9" pos="508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 images (Light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0AB5B7F-65EB-40B3-8ADF-96F4B0AC0201}"/>
              </a:ext>
            </a:extLst>
          </p:cNvPr>
          <p:cNvCxnSpPr>
            <a:cxnSpLocks/>
          </p:cNvCxnSpPr>
          <p:nvPr userDrawn="1"/>
        </p:nvCxnSpPr>
        <p:spPr>
          <a:xfrm>
            <a:off x="1079500" y="2887666"/>
            <a:ext cx="3034585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D68D267A-F5EA-4642-8DED-8C076DFFD0B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79500" y="755968"/>
            <a:ext cx="3060700" cy="1923283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4ECC00A9-083C-4789-9FCC-AB8D7284A69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003801" y="755968"/>
            <a:ext cx="3060699" cy="1923283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B7EF0F4-6140-4CA6-AC02-2ADC1F1CA43D}"/>
              </a:ext>
            </a:extLst>
          </p:cNvPr>
          <p:cNvCxnSpPr>
            <a:cxnSpLocks/>
          </p:cNvCxnSpPr>
          <p:nvPr userDrawn="1"/>
        </p:nvCxnSpPr>
        <p:spPr>
          <a:xfrm>
            <a:off x="5003803" y="2887666"/>
            <a:ext cx="3060700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80CF1839-676C-46B5-A599-21AA96E532C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79500" y="2918146"/>
            <a:ext cx="3050407" cy="1027427"/>
          </a:xfrm>
        </p:spPr>
        <p:txBody>
          <a:bodyPr/>
          <a:lstStyle>
            <a:lvl1pPr>
              <a:spcAft>
                <a:spcPts val="600"/>
              </a:spcAft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20A1946A-052F-4EDE-BDC4-BAB850806D6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003802" y="2918145"/>
            <a:ext cx="3060700" cy="1027427"/>
          </a:xfrm>
        </p:spPr>
        <p:txBody>
          <a:bodyPr/>
          <a:lstStyle>
            <a:lvl1pPr>
              <a:spcAft>
                <a:spcPts val="600"/>
              </a:spcAft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0D7E33B8-20F0-425F-945D-53C91292D06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63600" y="4407112"/>
            <a:ext cx="8280400" cy="736388"/>
          </a:xfrm>
        </p:spPr>
        <p:txBody>
          <a:bodyPr anchor="b"/>
          <a:lstStyle>
            <a:lvl1pPr marL="0" indent="0" algn="r">
              <a:spcAft>
                <a:spcPts val="200"/>
              </a:spcAft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24353380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2608">
          <p15:clr>
            <a:srgbClr val="FBAE40"/>
          </p15:clr>
        </p15:guide>
        <p15:guide id="7" pos="680">
          <p15:clr>
            <a:srgbClr val="FBAE40"/>
          </p15:clr>
        </p15:guide>
        <p15:guide id="8" pos="3152">
          <p15:clr>
            <a:srgbClr val="FBAE40"/>
          </p15:clr>
        </p15:guide>
        <p15:guide id="9" pos="508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 images (Dark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9EC9224A-09C5-42AB-BE72-2D01A39D187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11525" y="3160713"/>
            <a:ext cx="2520950" cy="701302"/>
          </a:xfrm>
        </p:spPr>
        <p:txBody>
          <a:bodyPr/>
          <a:lstStyle>
            <a:lvl1pPr marL="216000" indent="-216000">
              <a:spcAft>
                <a:spcPts val="500"/>
              </a:spcAft>
              <a:buFontTx/>
              <a:buChar char="–"/>
              <a:defRPr sz="18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22" name="Text Placeholder 11">
            <a:extLst>
              <a:ext uri="{FF2B5EF4-FFF2-40B4-BE49-F238E27FC236}">
                <a16:creationId xmlns:a16="http://schemas.microsoft.com/office/drawing/2014/main" id="{223FD6B0-E4D1-480A-8912-97C55DB2CF6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192200" y="3160713"/>
            <a:ext cx="2520950" cy="701301"/>
          </a:xfrm>
        </p:spPr>
        <p:txBody>
          <a:bodyPr/>
          <a:lstStyle>
            <a:lvl1pPr marL="216000" indent="-216000">
              <a:spcAft>
                <a:spcPts val="500"/>
              </a:spcAft>
              <a:buFontTx/>
              <a:buChar char="–"/>
              <a:defRPr sz="18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22F9DB4-9D8E-427B-99DD-E998B980D507}"/>
              </a:ext>
            </a:extLst>
          </p:cNvPr>
          <p:cNvCxnSpPr>
            <a:cxnSpLocks/>
          </p:cNvCxnSpPr>
          <p:nvPr userDrawn="1"/>
        </p:nvCxnSpPr>
        <p:spPr>
          <a:xfrm>
            <a:off x="431800" y="3132603"/>
            <a:ext cx="2519363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B42433C-D1E5-434C-A331-94DFD8E56DF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31800" y="1254440"/>
            <a:ext cx="2519363" cy="1692000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2F6DC436-4D86-413D-BBB3-A15CE4285A1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312000" y="1254440"/>
            <a:ext cx="2520000" cy="1692000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5337A4C9-22E2-49AC-B029-CC29936ED35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192200" y="1254442"/>
            <a:ext cx="2520000" cy="1692000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514B48A-5D76-4651-AC28-8612610BAC93}"/>
              </a:ext>
            </a:extLst>
          </p:cNvPr>
          <p:cNvCxnSpPr>
            <a:cxnSpLocks/>
          </p:cNvCxnSpPr>
          <p:nvPr userDrawn="1"/>
        </p:nvCxnSpPr>
        <p:spPr>
          <a:xfrm>
            <a:off x="3312000" y="3124983"/>
            <a:ext cx="252000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89A2A627-4CB8-4EF2-85D8-B14D75F9C353}"/>
              </a:ext>
            </a:extLst>
          </p:cNvPr>
          <p:cNvCxnSpPr>
            <a:cxnSpLocks/>
          </p:cNvCxnSpPr>
          <p:nvPr userDrawn="1"/>
        </p:nvCxnSpPr>
        <p:spPr>
          <a:xfrm>
            <a:off x="6192200" y="3124983"/>
            <a:ext cx="252000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B5972E1-EF4A-4234-99B1-AF32BAA9EA9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30850" y="3161758"/>
            <a:ext cx="2519363" cy="700256"/>
          </a:xfrm>
        </p:spPr>
        <p:txBody>
          <a:bodyPr/>
          <a:lstStyle>
            <a:lvl1pPr marL="216000" indent="-216000">
              <a:spcAft>
                <a:spcPts val="600"/>
              </a:spcAft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9D4E3298-09B7-4A6D-81E1-57FDEC110C4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63600" y="4407112"/>
            <a:ext cx="8280400" cy="736388"/>
          </a:xfrm>
        </p:spPr>
        <p:txBody>
          <a:bodyPr anchor="b"/>
          <a:lstStyle>
            <a:lvl1pPr marL="0" indent="0" algn="r">
              <a:spcAft>
                <a:spcPts val="200"/>
              </a:spcAft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30159354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1859" userDrawn="1">
          <p15:clr>
            <a:srgbClr val="FBAE40"/>
          </p15:clr>
        </p15:guide>
        <p15:guide id="8" pos="3674" userDrawn="1">
          <p15:clr>
            <a:srgbClr val="FBAE40"/>
          </p15:clr>
        </p15:guide>
        <p15:guide id="9" pos="3901" userDrawn="1">
          <p15:clr>
            <a:srgbClr val="FBAE40"/>
          </p15:clr>
        </p15:guide>
        <p15:guide id="10" pos="2086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 images (Light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11">
            <a:extLst>
              <a:ext uri="{FF2B5EF4-FFF2-40B4-BE49-F238E27FC236}">
                <a16:creationId xmlns:a16="http://schemas.microsoft.com/office/drawing/2014/main" id="{C9863077-8CC3-4BBF-B430-3855EC0D669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11525" y="3160713"/>
            <a:ext cx="2520950" cy="701302"/>
          </a:xfrm>
        </p:spPr>
        <p:txBody>
          <a:bodyPr/>
          <a:lstStyle>
            <a:lvl1pPr marL="288000" indent="-288000">
              <a:spcAft>
                <a:spcPts val="500"/>
              </a:spcAft>
              <a:buFontTx/>
              <a:buChar char="–"/>
              <a:defRPr sz="18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24" name="Text Placeholder 11">
            <a:extLst>
              <a:ext uri="{FF2B5EF4-FFF2-40B4-BE49-F238E27FC236}">
                <a16:creationId xmlns:a16="http://schemas.microsoft.com/office/drawing/2014/main" id="{DA455E2B-2D9B-44D5-AF1B-E5C2833F6E5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192200" y="3160713"/>
            <a:ext cx="2520950" cy="701301"/>
          </a:xfrm>
        </p:spPr>
        <p:txBody>
          <a:bodyPr/>
          <a:lstStyle>
            <a:lvl1pPr marL="288000" indent="-288000">
              <a:spcAft>
                <a:spcPts val="500"/>
              </a:spcAft>
              <a:buFontTx/>
              <a:buChar char="–"/>
              <a:defRPr sz="18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25" name="Title 7">
            <a:extLst>
              <a:ext uri="{FF2B5EF4-FFF2-40B4-BE49-F238E27FC236}">
                <a16:creationId xmlns:a16="http://schemas.microsoft.com/office/drawing/2014/main" id="{40A893CA-5C26-4EC6-BAD0-71AE6485889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0" y="3160713"/>
            <a:ext cx="2520000" cy="701304"/>
          </a:xfrm>
        </p:spPr>
        <p:txBody>
          <a:bodyPr/>
          <a:lstStyle>
            <a:lvl1pPr marL="288000" indent="-288000">
              <a:lnSpc>
                <a:spcPct val="100000"/>
              </a:lnSpc>
              <a:spcAft>
                <a:spcPts val="500"/>
              </a:spcAft>
              <a:buFontTx/>
              <a:buChar char="–"/>
              <a:defRPr sz="1800" b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text</a:t>
            </a:r>
            <a:endParaRPr lang="en-GB" dirty="0"/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2471527B-53ED-44E4-B84A-A9BF95EDB671}"/>
              </a:ext>
            </a:extLst>
          </p:cNvPr>
          <p:cNvCxnSpPr>
            <a:cxnSpLocks/>
          </p:cNvCxnSpPr>
          <p:nvPr userDrawn="1"/>
        </p:nvCxnSpPr>
        <p:spPr>
          <a:xfrm>
            <a:off x="431800" y="3132603"/>
            <a:ext cx="25200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Picture Placeholder 2">
            <a:extLst>
              <a:ext uri="{FF2B5EF4-FFF2-40B4-BE49-F238E27FC236}">
                <a16:creationId xmlns:a16="http://schemas.microsoft.com/office/drawing/2014/main" id="{BB69E7F7-A753-4EE6-A6F6-2E1E7730848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31800" y="1254440"/>
            <a:ext cx="2520000" cy="1692000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28" name="Picture Placeholder 2">
            <a:extLst>
              <a:ext uri="{FF2B5EF4-FFF2-40B4-BE49-F238E27FC236}">
                <a16:creationId xmlns:a16="http://schemas.microsoft.com/office/drawing/2014/main" id="{C756934B-E4E0-4141-9A7B-4932B5A304A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312000" y="1254440"/>
            <a:ext cx="2520000" cy="1692000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29" name="Picture Placeholder 2">
            <a:extLst>
              <a:ext uri="{FF2B5EF4-FFF2-40B4-BE49-F238E27FC236}">
                <a16:creationId xmlns:a16="http://schemas.microsoft.com/office/drawing/2014/main" id="{9E943CD3-34B8-45E5-AFBD-CA8813D4BE6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192200" y="1254442"/>
            <a:ext cx="2520000" cy="1692000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356D04E-96CE-42C6-8797-23AC35DCD5B2}"/>
              </a:ext>
            </a:extLst>
          </p:cNvPr>
          <p:cNvCxnSpPr>
            <a:cxnSpLocks/>
          </p:cNvCxnSpPr>
          <p:nvPr userDrawn="1"/>
        </p:nvCxnSpPr>
        <p:spPr>
          <a:xfrm>
            <a:off x="3312000" y="3124983"/>
            <a:ext cx="25200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AF5CABF2-DF5C-477C-A26C-AC42B4516332}"/>
              </a:ext>
            </a:extLst>
          </p:cNvPr>
          <p:cNvCxnSpPr>
            <a:cxnSpLocks/>
          </p:cNvCxnSpPr>
          <p:nvPr userDrawn="1"/>
        </p:nvCxnSpPr>
        <p:spPr>
          <a:xfrm>
            <a:off x="6192200" y="3124983"/>
            <a:ext cx="25200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885F8A9C-838B-4FB5-87B8-7A9D3778A73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63600" y="4407112"/>
            <a:ext cx="8280400" cy="736388"/>
          </a:xfrm>
        </p:spPr>
        <p:txBody>
          <a:bodyPr anchor="b"/>
          <a:lstStyle>
            <a:lvl1pPr marL="0" indent="0" algn="r">
              <a:spcAft>
                <a:spcPts val="200"/>
              </a:spcAft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12595890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1859" userDrawn="1">
          <p15:clr>
            <a:srgbClr val="FBAE40"/>
          </p15:clr>
        </p15:guide>
        <p15:guide id="7" pos="2086" userDrawn="1">
          <p15:clr>
            <a:srgbClr val="FBAE40"/>
          </p15:clr>
        </p15:guide>
        <p15:guide id="8" pos="3674" userDrawn="1">
          <p15:clr>
            <a:srgbClr val="FBAE40"/>
          </p15:clr>
        </p15:guide>
        <p15:guide id="9" pos="3901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 boxes (Dark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B5299B8-75C7-4CEB-9D2A-D2DB0A44F4D4}"/>
              </a:ext>
            </a:extLst>
          </p:cNvPr>
          <p:cNvCxnSpPr>
            <a:cxnSpLocks/>
          </p:cNvCxnSpPr>
          <p:nvPr userDrawn="1"/>
        </p:nvCxnSpPr>
        <p:spPr>
          <a:xfrm>
            <a:off x="1079498" y="1606370"/>
            <a:ext cx="3034585" cy="0"/>
          </a:xfrm>
          <a:prstGeom prst="line">
            <a:avLst/>
          </a:prstGeom>
          <a:ln w="317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F0D6B7F-4D7A-4A69-8F7D-C94B97D75491}"/>
              </a:ext>
            </a:extLst>
          </p:cNvPr>
          <p:cNvCxnSpPr>
            <a:cxnSpLocks/>
          </p:cNvCxnSpPr>
          <p:nvPr userDrawn="1"/>
        </p:nvCxnSpPr>
        <p:spPr>
          <a:xfrm>
            <a:off x="5003801" y="1606370"/>
            <a:ext cx="3060700" cy="0"/>
          </a:xfrm>
          <a:prstGeom prst="line">
            <a:avLst/>
          </a:prstGeom>
          <a:ln w="317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2E9D6D81-F605-4611-878D-235C279E4A8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79498" y="1636850"/>
            <a:ext cx="3050407" cy="1362389"/>
          </a:xfrm>
        </p:spPr>
        <p:txBody>
          <a:bodyPr/>
          <a:lstStyle>
            <a:lvl1pPr>
              <a:spcAft>
                <a:spcPts val="600"/>
              </a:spcAft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7EC6CF01-8567-4E9F-AA45-61AA44F6B90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003800" y="1636849"/>
            <a:ext cx="3060700" cy="1362389"/>
          </a:xfrm>
        </p:spPr>
        <p:txBody>
          <a:bodyPr/>
          <a:lstStyle>
            <a:lvl1pPr>
              <a:spcAft>
                <a:spcPts val="600"/>
              </a:spcAft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3181450E-2EAF-4796-B7BB-FBA61571421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1800" y="4279697"/>
            <a:ext cx="8712200" cy="863802"/>
          </a:xfrm>
        </p:spPr>
        <p:txBody>
          <a:bodyPr lIns="0" rIns="108000" bIns="72000" anchor="b"/>
          <a:lstStyle>
            <a:lvl1pPr marL="0" indent="0" algn="r">
              <a:lnSpc>
                <a:spcPct val="114000"/>
              </a:lnSpc>
              <a:spcAft>
                <a:spcPts val="0"/>
              </a:spcAft>
              <a:buNone/>
              <a:defRPr sz="14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6279732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2608">
          <p15:clr>
            <a:srgbClr val="FBAE40"/>
          </p15:clr>
        </p15:guide>
        <p15:guide id="7" pos="680">
          <p15:clr>
            <a:srgbClr val="FBAE40"/>
          </p15:clr>
        </p15:guide>
        <p15:guide id="8" pos="3152">
          <p15:clr>
            <a:srgbClr val="FBAE40"/>
          </p15:clr>
        </p15:guide>
        <p15:guide id="9" pos="508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op slide (Light)">
    <p:bg>
      <p:bgPr>
        <a:solidFill>
          <a:srgbClr val="DEDE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7">
            <a:extLst>
              <a:ext uri="{FF2B5EF4-FFF2-40B4-BE49-F238E27FC236}">
                <a16:creationId xmlns:a16="http://schemas.microsoft.com/office/drawing/2014/main" id="{F4CF05EA-F898-4007-AD46-0661D2E50E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0" y="2184922"/>
            <a:ext cx="4353560" cy="571512"/>
          </a:xfrm>
        </p:spPr>
        <p:txBody>
          <a:bodyPr/>
          <a:lstStyle>
            <a:lvl1pPr>
              <a:lnSpc>
                <a:spcPct val="100000"/>
              </a:lnSpc>
              <a:defRPr sz="3400" b="1">
                <a:solidFill>
                  <a:schemeClr val="tx1"/>
                </a:solidFill>
              </a:defRPr>
            </a:lvl1pPr>
          </a:lstStyle>
          <a:p>
            <a:r>
              <a:rPr lang="en-US" dirty="0" err="1"/>
              <a:t>Slidedeck</a:t>
            </a:r>
            <a:r>
              <a:rPr lang="en-US" dirty="0"/>
              <a:t> title</a:t>
            </a:r>
            <a:endParaRPr lang="en-GB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8CBD8555-5574-479C-8AEF-5074012734A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651872" y="0"/>
            <a:ext cx="3493714" cy="4573587"/>
          </a:xfrm>
          <a:custGeom>
            <a:avLst/>
            <a:gdLst>
              <a:gd name="connsiteX0" fmla="*/ 0 w 3816350"/>
              <a:gd name="connsiteY0" fmla="*/ 0 h 3240087"/>
              <a:gd name="connsiteX1" fmla="*/ 3816350 w 3816350"/>
              <a:gd name="connsiteY1" fmla="*/ 0 h 3240087"/>
              <a:gd name="connsiteX2" fmla="*/ 3816350 w 3816350"/>
              <a:gd name="connsiteY2" fmla="*/ 3240087 h 3240087"/>
              <a:gd name="connsiteX3" fmla="*/ 0 w 3816350"/>
              <a:gd name="connsiteY3" fmla="*/ 3240087 h 3240087"/>
              <a:gd name="connsiteX4" fmla="*/ 0 w 3816350"/>
              <a:gd name="connsiteY4" fmla="*/ 0 h 3240087"/>
              <a:gd name="connsiteX0" fmla="*/ 685800 w 3816350"/>
              <a:gd name="connsiteY0" fmla="*/ 0 h 3240087"/>
              <a:gd name="connsiteX1" fmla="*/ 3816350 w 3816350"/>
              <a:gd name="connsiteY1" fmla="*/ 0 h 3240087"/>
              <a:gd name="connsiteX2" fmla="*/ 3816350 w 3816350"/>
              <a:gd name="connsiteY2" fmla="*/ 3240087 h 3240087"/>
              <a:gd name="connsiteX3" fmla="*/ 0 w 3816350"/>
              <a:gd name="connsiteY3" fmla="*/ 3240087 h 3240087"/>
              <a:gd name="connsiteX4" fmla="*/ 685800 w 3816350"/>
              <a:gd name="connsiteY4" fmla="*/ 0 h 3240087"/>
              <a:gd name="connsiteX0" fmla="*/ 1892300 w 3816350"/>
              <a:gd name="connsiteY0" fmla="*/ 0 h 3240087"/>
              <a:gd name="connsiteX1" fmla="*/ 3816350 w 3816350"/>
              <a:gd name="connsiteY1" fmla="*/ 0 h 3240087"/>
              <a:gd name="connsiteX2" fmla="*/ 3816350 w 3816350"/>
              <a:gd name="connsiteY2" fmla="*/ 3240087 h 3240087"/>
              <a:gd name="connsiteX3" fmla="*/ 0 w 3816350"/>
              <a:gd name="connsiteY3" fmla="*/ 3240087 h 3240087"/>
              <a:gd name="connsiteX4" fmla="*/ 1892300 w 3816350"/>
              <a:gd name="connsiteY4" fmla="*/ 0 h 3240087"/>
              <a:gd name="connsiteX0" fmla="*/ 1206500 w 3130550"/>
              <a:gd name="connsiteY0" fmla="*/ 0 h 3240087"/>
              <a:gd name="connsiteX1" fmla="*/ 3130550 w 3130550"/>
              <a:gd name="connsiteY1" fmla="*/ 0 h 3240087"/>
              <a:gd name="connsiteX2" fmla="*/ 3130550 w 3130550"/>
              <a:gd name="connsiteY2" fmla="*/ 3240087 h 3240087"/>
              <a:gd name="connsiteX3" fmla="*/ 0 w 3130550"/>
              <a:gd name="connsiteY3" fmla="*/ 1754187 h 3240087"/>
              <a:gd name="connsiteX4" fmla="*/ 1206500 w 3130550"/>
              <a:gd name="connsiteY4" fmla="*/ 0 h 3240087"/>
              <a:gd name="connsiteX0" fmla="*/ 1822450 w 3746500"/>
              <a:gd name="connsiteY0" fmla="*/ 0 h 3240087"/>
              <a:gd name="connsiteX1" fmla="*/ 3746500 w 3746500"/>
              <a:gd name="connsiteY1" fmla="*/ 0 h 3240087"/>
              <a:gd name="connsiteX2" fmla="*/ 3746500 w 3746500"/>
              <a:gd name="connsiteY2" fmla="*/ 3240087 h 3240087"/>
              <a:gd name="connsiteX3" fmla="*/ 0 w 3746500"/>
              <a:gd name="connsiteY3" fmla="*/ 2154237 h 3240087"/>
              <a:gd name="connsiteX4" fmla="*/ 1822450 w 3746500"/>
              <a:gd name="connsiteY4" fmla="*/ 0 h 3240087"/>
              <a:gd name="connsiteX0" fmla="*/ 1822450 w 3752850"/>
              <a:gd name="connsiteY0" fmla="*/ 0 h 4097337"/>
              <a:gd name="connsiteX1" fmla="*/ 3746500 w 3752850"/>
              <a:gd name="connsiteY1" fmla="*/ 0 h 4097337"/>
              <a:gd name="connsiteX2" fmla="*/ 3752850 w 3752850"/>
              <a:gd name="connsiteY2" fmla="*/ 4097337 h 4097337"/>
              <a:gd name="connsiteX3" fmla="*/ 0 w 3752850"/>
              <a:gd name="connsiteY3" fmla="*/ 2154237 h 4097337"/>
              <a:gd name="connsiteX4" fmla="*/ 1822450 w 3752850"/>
              <a:gd name="connsiteY4" fmla="*/ 0 h 4097337"/>
              <a:gd name="connsiteX0" fmla="*/ 1682750 w 3613150"/>
              <a:gd name="connsiteY0" fmla="*/ 0 h 4097337"/>
              <a:gd name="connsiteX1" fmla="*/ 3606800 w 3613150"/>
              <a:gd name="connsiteY1" fmla="*/ 0 h 4097337"/>
              <a:gd name="connsiteX2" fmla="*/ 3613150 w 3613150"/>
              <a:gd name="connsiteY2" fmla="*/ 4097337 h 4097337"/>
              <a:gd name="connsiteX3" fmla="*/ 0 w 3613150"/>
              <a:gd name="connsiteY3" fmla="*/ 2014537 h 4097337"/>
              <a:gd name="connsiteX4" fmla="*/ 1682750 w 3613150"/>
              <a:gd name="connsiteY4" fmla="*/ 0 h 4097337"/>
              <a:gd name="connsiteX0" fmla="*/ 1682750 w 3613150"/>
              <a:gd name="connsiteY0" fmla="*/ 0 h 4573587"/>
              <a:gd name="connsiteX1" fmla="*/ 3606800 w 3613150"/>
              <a:gd name="connsiteY1" fmla="*/ 0 h 4573587"/>
              <a:gd name="connsiteX2" fmla="*/ 3613150 w 3613150"/>
              <a:gd name="connsiteY2" fmla="*/ 4573587 h 4573587"/>
              <a:gd name="connsiteX3" fmla="*/ 0 w 3613150"/>
              <a:gd name="connsiteY3" fmla="*/ 2014537 h 4573587"/>
              <a:gd name="connsiteX4" fmla="*/ 1682750 w 3613150"/>
              <a:gd name="connsiteY4" fmla="*/ 0 h 4573587"/>
              <a:gd name="connsiteX0" fmla="*/ 1682750 w 3610769"/>
              <a:gd name="connsiteY0" fmla="*/ 0 h 4573587"/>
              <a:gd name="connsiteX1" fmla="*/ 3606800 w 3610769"/>
              <a:gd name="connsiteY1" fmla="*/ 0 h 4573587"/>
              <a:gd name="connsiteX2" fmla="*/ 3610769 w 3610769"/>
              <a:gd name="connsiteY2" fmla="*/ 4573587 h 4573587"/>
              <a:gd name="connsiteX3" fmla="*/ 0 w 3610769"/>
              <a:gd name="connsiteY3" fmla="*/ 2014537 h 4573587"/>
              <a:gd name="connsiteX4" fmla="*/ 1682750 w 3610769"/>
              <a:gd name="connsiteY4" fmla="*/ 0 h 4573587"/>
              <a:gd name="connsiteX0" fmla="*/ 1682750 w 3607332"/>
              <a:gd name="connsiteY0" fmla="*/ 0 h 4573587"/>
              <a:gd name="connsiteX1" fmla="*/ 3606800 w 3607332"/>
              <a:gd name="connsiteY1" fmla="*/ 0 h 4573587"/>
              <a:gd name="connsiteX2" fmla="*/ 3606007 w 3607332"/>
              <a:gd name="connsiteY2" fmla="*/ 4573587 h 4573587"/>
              <a:gd name="connsiteX3" fmla="*/ 0 w 3607332"/>
              <a:gd name="connsiteY3" fmla="*/ 2014537 h 4573587"/>
              <a:gd name="connsiteX4" fmla="*/ 1682750 w 3607332"/>
              <a:gd name="connsiteY4" fmla="*/ 0 h 4573587"/>
              <a:gd name="connsiteX0" fmla="*/ 1682750 w 3608388"/>
              <a:gd name="connsiteY0" fmla="*/ 0 h 4573587"/>
              <a:gd name="connsiteX1" fmla="*/ 3606800 w 3608388"/>
              <a:gd name="connsiteY1" fmla="*/ 0 h 4573587"/>
              <a:gd name="connsiteX2" fmla="*/ 3608388 w 3608388"/>
              <a:gd name="connsiteY2" fmla="*/ 4573587 h 4573587"/>
              <a:gd name="connsiteX3" fmla="*/ 0 w 3608388"/>
              <a:gd name="connsiteY3" fmla="*/ 2014537 h 4573587"/>
              <a:gd name="connsiteX4" fmla="*/ 1682750 w 3608388"/>
              <a:gd name="connsiteY4" fmla="*/ 0 h 4573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8388" h="4573587">
                <a:moveTo>
                  <a:pt x="1682750" y="0"/>
                </a:moveTo>
                <a:lnTo>
                  <a:pt x="3606800" y="0"/>
                </a:lnTo>
                <a:cubicBezTo>
                  <a:pt x="3608917" y="1365779"/>
                  <a:pt x="3606271" y="3207808"/>
                  <a:pt x="3608388" y="4573587"/>
                </a:cubicBezTo>
                <a:lnTo>
                  <a:pt x="0" y="2014537"/>
                </a:lnTo>
                <a:lnTo>
                  <a:pt x="1682750" y="0"/>
                </a:lnTo>
                <a:close/>
              </a:path>
            </a:pathLst>
          </a:custGeom>
        </p:spPr>
        <p:txBody>
          <a:bodyPr/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  <a:lvl3pPr marL="180975" indent="0">
              <a:buNone/>
              <a:defRPr/>
            </a:lvl3pPr>
            <a:lvl4pPr marL="612775" indent="0">
              <a:buNone/>
              <a:defRPr/>
            </a:lvl4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Click icon to insert picture. Don’t change slide background colour on this layout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22F9DB4-9D8E-427B-99DD-E998B980D507}"/>
              </a:ext>
            </a:extLst>
          </p:cNvPr>
          <p:cNvCxnSpPr>
            <a:cxnSpLocks/>
          </p:cNvCxnSpPr>
          <p:nvPr userDrawn="1"/>
        </p:nvCxnSpPr>
        <p:spPr>
          <a:xfrm>
            <a:off x="431800" y="2184922"/>
            <a:ext cx="4353560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9">
            <a:extLst>
              <a:ext uri="{FF2B5EF4-FFF2-40B4-BE49-F238E27FC236}">
                <a16:creationId xmlns:a16="http://schemas.microsoft.com/office/drawing/2014/main" id="{C3458B68-B602-4B1E-8CDB-6CDDA653013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00" y="416704"/>
            <a:ext cx="2174240" cy="953238"/>
          </a:xfrm>
          <a:prstGeom prst="rect">
            <a:avLst/>
          </a:prstGeom>
        </p:spPr>
      </p:pic>
      <p:sp>
        <p:nvSpPr>
          <p:cNvPr id="27" name="Text Placeholder 25">
            <a:extLst>
              <a:ext uri="{FF2B5EF4-FFF2-40B4-BE49-F238E27FC236}">
                <a16:creationId xmlns:a16="http://schemas.microsoft.com/office/drawing/2014/main" id="{E7E58FB9-FEF2-4FAA-AB76-18AB01605D1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31800" y="3667355"/>
            <a:ext cx="4353560" cy="454025"/>
          </a:xfrm>
        </p:spPr>
        <p:txBody>
          <a:bodyPr/>
          <a:lstStyle>
            <a:lvl1pPr marL="0" indent="0">
              <a:buNone/>
              <a:defRPr sz="2800" b="0"/>
            </a:lvl1pPr>
          </a:lstStyle>
          <a:p>
            <a:pPr lvl="0"/>
            <a:r>
              <a:rPr lang="en-US" dirty="0"/>
              <a:t>Presenter name</a:t>
            </a:r>
            <a:endParaRPr lang="en-GB" dirty="0"/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F8AC59EB-9A36-4EA3-AC52-BE180B22E2F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1800" y="4279697"/>
            <a:ext cx="8712200" cy="863802"/>
          </a:xfrm>
        </p:spPr>
        <p:txBody>
          <a:bodyPr lIns="0" rIns="108000" bIns="72000" anchor="b"/>
          <a:lstStyle>
            <a:lvl1pPr marL="0" indent="0" algn="r">
              <a:lnSpc>
                <a:spcPct val="114000"/>
              </a:lnSpc>
              <a:spcAft>
                <a:spcPts val="0"/>
              </a:spcAft>
              <a:buNone/>
              <a:defRPr sz="14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19403857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3016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 boxes (Light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64C0798-3A00-4D85-AA21-D37CEDB1FA2D}"/>
              </a:ext>
            </a:extLst>
          </p:cNvPr>
          <p:cNvCxnSpPr>
            <a:cxnSpLocks/>
          </p:cNvCxnSpPr>
          <p:nvPr userDrawn="1"/>
        </p:nvCxnSpPr>
        <p:spPr>
          <a:xfrm>
            <a:off x="1079498" y="1606370"/>
            <a:ext cx="3034585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6CB00C7-989B-45C7-AA4C-E065DBEAFA1C}"/>
              </a:ext>
            </a:extLst>
          </p:cNvPr>
          <p:cNvCxnSpPr>
            <a:cxnSpLocks/>
          </p:cNvCxnSpPr>
          <p:nvPr userDrawn="1"/>
        </p:nvCxnSpPr>
        <p:spPr>
          <a:xfrm>
            <a:off x="5003801" y="1606370"/>
            <a:ext cx="3060700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48DA490F-DDDB-45E4-BA8E-6EAC2B08F3E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79498" y="1636850"/>
            <a:ext cx="3050407" cy="1362389"/>
          </a:xfrm>
        </p:spPr>
        <p:txBody>
          <a:bodyPr/>
          <a:lstStyle>
            <a:lvl1pPr>
              <a:spcAft>
                <a:spcPts val="600"/>
              </a:spcAft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598B511-DCBF-4838-9F07-F0BAEBE4EA8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003800" y="1636849"/>
            <a:ext cx="3060700" cy="1362389"/>
          </a:xfrm>
        </p:spPr>
        <p:txBody>
          <a:bodyPr/>
          <a:lstStyle>
            <a:lvl1pPr>
              <a:spcAft>
                <a:spcPts val="600"/>
              </a:spcAft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ext Placeholder 10">
            <a:extLst>
              <a:ext uri="{FF2B5EF4-FFF2-40B4-BE49-F238E27FC236}">
                <a16:creationId xmlns:a16="http://schemas.microsoft.com/office/drawing/2014/main" id="{164FCC35-6330-4F26-9073-A3D5A1E8041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63600" y="4407112"/>
            <a:ext cx="8280400" cy="736388"/>
          </a:xfrm>
        </p:spPr>
        <p:txBody>
          <a:bodyPr anchor="b"/>
          <a:lstStyle>
            <a:lvl1pPr marL="0" indent="0" algn="r">
              <a:spcAft>
                <a:spcPts val="200"/>
              </a:spcAft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1003361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2608">
          <p15:clr>
            <a:srgbClr val="FBAE40"/>
          </p15:clr>
        </p15:guide>
        <p15:guide id="7" pos="680">
          <p15:clr>
            <a:srgbClr val="FBAE40"/>
          </p15:clr>
        </p15:guide>
        <p15:guide id="8" pos="3152">
          <p15:clr>
            <a:srgbClr val="FBAE40"/>
          </p15:clr>
        </p15:guide>
        <p15:guide id="9" pos="508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 boxes (Dark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9EC9224A-09C5-42AB-BE72-2D01A39D187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10575" y="1539436"/>
            <a:ext cx="2520950" cy="701302"/>
          </a:xfrm>
        </p:spPr>
        <p:txBody>
          <a:bodyPr/>
          <a:lstStyle>
            <a:lvl1pPr marL="216000" indent="-216000">
              <a:spcAft>
                <a:spcPts val="500"/>
              </a:spcAft>
              <a:buFontTx/>
              <a:buChar char="–"/>
              <a:defRPr sz="18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22" name="Text Placeholder 11">
            <a:extLst>
              <a:ext uri="{FF2B5EF4-FFF2-40B4-BE49-F238E27FC236}">
                <a16:creationId xmlns:a16="http://schemas.microsoft.com/office/drawing/2014/main" id="{223FD6B0-E4D1-480A-8912-97C55DB2CF6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191250" y="1539436"/>
            <a:ext cx="2520950" cy="701301"/>
          </a:xfrm>
        </p:spPr>
        <p:txBody>
          <a:bodyPr/>
          <a:lstStyle>
            <a:lvl1pPr marL="216000" indent="-216000">
              <a:spcAft>
                <a:spcPts val="500"/>
              </a:spcAft>
              <a:buFontTx/>
              <a:buChar char="–"/>
              <a:defRPr sz="18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22F9DB4-9D8E-427B-99DD-E998B980D507}"/>
              </a:ext>
            </a:extLst>
          </p:cNvPr>
          <p:cNvCxnSpPr>
            <a:cxnSpLocks/>
          </p:cNvCxnSpPr>
          <p:nvPr userDrawn="1"/>
        </p:nvCxnSpPr>
        <p:spPr>
          <a:xfrm>
            <a:off x="430850" y="1511326"/>
            <a:ext cx="2519363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514B48A-5D76-4651-AC28-8612610BAC93}"/>
              </a:ext>
            </a:extLst>
          </p:cNvPr>
          <p:cNvCxnSpPr>
            <a:cxnSpLocks/>
          </p:cNvCxnSpPr>
          <p:nvPr userDrawn="1"/>
        </p:nvCxnSpPr>
        <p:spPr>
          <a:xfrm>
            <a:off x="3311050" y="1503706"/>
            <a:ext cx="252000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89A2A627-4CB8-4EF2-85D8-B14D75F9C353}"/>
              </a:ext>
            </a:extLst>
          </p:cNvPr>
          <p:cNvCxnSpPr>
            <a:cxnSpLocks/>
          </p:cNvCxnSpPr>
          <p:nvPr userDrawn="1"/>
        </p:nvCxnSpPr>
        <p:spPr>
          <a:xfrm>
            <a:off x="6191250" y="1503706"/>
            <a:ext cx="252000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B5972E1-EF4A-4234-99B1-AF32BAA9EA9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29900" y="1540481"/>
            <a:ext cx="2519363" cy="700256"/>
          </a:xfrm>
        </p:spPr>
        <p:txBody>
          <a:bodyPr/>
          <a:lstStyle>
            <a:lvl1pPr marL="216000" indent="-216000">
              <a:spcAft>
                <a:spcPts val="600"/>
              </a:spcAft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BB49F0C2-B36A-49E5-B55E-0BE42CE00A0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1800" y="4279697"/>
            <a:ext cx="8712200" cy="863802"/>
          </a:xfrm>
        </p:spPr>
        <p:txBody>
          <a:bodyPr lIns="0" rIns="108000" bIns="72000" anchor="b"/>
          <a:lstStyle>
            <a:lvl1pPr marL="0" indent="0" algn="r">
              <a:lnSpc>
                <a:spcPct val="114000"/>
              </a:lnSpc>
              <a:spcAft>
                <a:spcPts val="0"/>
              </a:spcAft>
              <a:buNone/>
              <a:defRPr sz="14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2124595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1859">
          <p15:clr>
            <a:srgbClr val="FBAE40"/>
          </p15:clr>
        </p15:guide>
        <p15:guide id="8" pos="3674">
          <p15:clr>
            <a:srgbClr val="FBAE40"/>
          </p15:clr>
        </p15:guide>
        <p15:guide id="9" pos="3901">
          <p15:clr>
            <a:srgbClr val="FBAE40"/>
          </p15:clr>
        </p15:guide>
        <p15:guide id="10" pos="2086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 boxes (Light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D9026A22-B87C-46F8-B2F4-6A0F11F9AF8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10575" y="1539436"/>
            <a:ext cx="2520950" cy="701302"/>
          </a:xfrm>
        </p:spPr>
        <p:txBody>
          <a:bodyPr/>
          <a:lstStyle>
            <a:lvl1pPr marL="216000" indent="-216000">
              <a:spcAft>
                <a:spcPts val="500"/>
              </a:spcAft>
              <a:buFontTx/>
              <a:buChar char="–"/>
              <a:defRPr sz="18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51911C50-0DDD-4A01-9B6D-DC79062CABC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191250" y="1539436"/>
            <a:ext cx="2520950" cy="701301"/>
          </a:xfrm>
        </p:spPr>
        <p:txBody>
          <a:bodyPr/>
          <a:lstStyle>
            <a:lvl1pPr marL="216000" indent="-216000">
              <a:spcAft>
                <a:spcPts val="500"/>
              </a:spcAft>
              <a:buFontTx/>
              <a:buChar char="–"/>
              <a:defRPr sz="18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BFD4059-1CEA-431F-9737-E09AE1FE1EB5}"/>
              </a:ext>
            </a:extLst>
          </p:cNvPr>
          <p:cNvCxnSpPr>
            <a:cxnSpLocks/>
          </p:cNvCxnSpPr>
          <p:nvPr userDrawn="1"/>
        </p:nvCxnSpPr>
        <p:spPr>
          <a:xfrm>
            <a:off x="430850" y="1511326"/>
            <a:ext cx="2519363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6C88001-0B7A-4142-B613-954FB5D1A6C1}"/>
              </a:ext>
            </a:extLst>
          </p:cNvPr>
          <p:cNvCxnSpPr>
            <a:cxnSpLocks/>
          </p:cNvCxnSpPr>
          <p:nvPr userDrawn="1"/>
        </p:nvCxnSpPr>
        <p:spPr>
          <a:xfrm>
            <a:off x="3311050" y="1503706"/>
            <a:ext cx="25200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7A71E79-A98D-4A0F-8EA8-7B9B1469E422}"/>
              </a:ext>
            </a:extLst>
          </p:cNvPr>
          <p:cNvCxnSpPr>
            <a:cxnSpLocks/>
          </p:cNvCxnSpPr>
          <p:nvPr userDrawn="1"/>
        </p:nvCxnSpPr>
        <p:spPr>
          <a:xfrm>
            <a:off x="6191250" y="1503706"/>
            <a:ext cx="25200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F94767EF-D844-43F5-980B-C5081407A37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29900" y="1540481"/>
            <a:ext cx="2519363" cy="700256"/>
          </a:xfrm>
        </p:spPr>
        <p:txBody>
          <a:bodyPr/>
          <a:lstStyle>
            <a:lvl1pPr marL="216000" indent="-216000">
              <a:spcAft>
                <a:spcPts val="600"/>
              </a:spcAft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FD7398D0-FEF0-498F-94C0-267E6DB7542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63600" y="4407112"/>
            <a:ext cx="8280400" cy="736388"/>
          </a:xfrm>
        </p:spPr>
        <p:txBody>
          <a:bodyPr anchor="b"/>
          <a:lstStyle>
            <a:lvl1pPr marL="0" indent="0" algn="r">
              <a:spcAft>
                <a:spcPts val="200"/>
              </a:spcAft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20207196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1859">
          <p15:clr>
            <a:srgbClr val="FBAE40"/>
          </p15:clr>
        </p15:guide>
        <p15:guide id="7" pos="2086">
          <p15:clr>
            <a:srgbClr val="FBAE40"/>
          </p15:clr>
        </p15:guide>
        <p15:guide id="8" pos="3674">
          <p15:clr>
            <a:srgbClr val="FBAE40"/>
          </p15:clr>
        </p15:guide>
        <p15:guide id="9" pos="390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 images (Dark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7">
            <a:extLst>
              <a:ext uri="{FF2B5EF4-FFF2-40B4-BE49-F238E27FC236}">
                <a16:creationId xmlns:a16="http://schemas.microsoft.com/office/drawing/2014/main" id="{F4CF05EA-F898-4007-AD46-0661D2E50E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34710" y="2029070"/>
            <a:ext cx="2299138" cy="319787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500"/>
              </a:spcAft>
              <a:buFontTx/>
              <a:buNone/>
              <a:defRPr sz="18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text</a:t>
            </a:r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22F9DB4-9D8E-427B-99DD-E998B980D507}"/>
              </a:ext>
            </a:extLst>
          </p:cNvPr>
          <p:cNvCxnSpPr>
            <a:cxnSpLocks/>
          </p:cNvCxnSpPr>
          <p:nvPr userDrawn="1"/>
        </p:nvCxnSpPr>
        <p:spPr>
          <a:xfrm>
            <a:off x="1834711" y="2029084"/>
            <a:ext cx="2299138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B42433C-D1E5-434C-A331-94DFD8E56DF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834712" y="411163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9ADAFBE0-E4BE-49CE-B6AE-E13838084BB3}"/>
              </a:ext>
            </a:extLst>
          </p:cNvPr>
          <p:cNvCxnSpPr>
            <a:cxnSpLocks/>
          </p:cNvCxnSpPr>
          <p:nvPr userDrawn="1"/>
        </p:nvCxnSpPr>
        <p:spPr>
          <a:xfrm>
            <a:off x="1834709" y="4203361"/>
            <a:ext cx="2299138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Picture Placeholder 2">
            <a:extLst>
              <a:ext uri="{FF2B5EF4-FFF2-40B4-BE49-F238E27FC236}">
                <a16:creationId xmlns:a16="http://schemas.microsoft.com/office/drawing/2014/main" id="{C0EA1AD3-FB09-47F8-BB9C-4F38BB33C26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834710" y="2585440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1048226E-5BD0-47BC-A2CE-6028EB18DC46}"/>
              </a:ext>
            </a:extLst>
          </p:cNvPr>
          <p:cNvCxnSpPr>
            <a:cxnSpLocks/>
          </p:cNvCxnSpPr>
          <p:nvPr userDrawn="1"/>
        </p:nvCxnSpPr>
        <p:spPr>
          <a:xfrm>
            <a:off x="5010149" y="2029084"/>
            <a:ext cx="2299138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Picture Placeholder 2">
            <a:extLst>
              <a:ext uri="{FF2B5EF4-FFF2-40B4-BE49-F238E27FC236}">
                <a16:creationId xmlns:a16="http://schemas.microsoft.com/office/drawing/2014/main" id="{5F72582F-7373-4398-BCD6-DF8E9728709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010150" y="411163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CCEB59B0-E923-4D9F-8187-603AD6A3E427}"/>
              </a:ext>
            </a:extLst>
          </p:cNvPr>
          <p:cNvCxnSpPr>
            <a:cxnSpLocks/>
          </p:cNvCxnSpPr>
          <p:nvPr userDrawn="1"/>
        </p:nvCxnSpPr>
        <p:spPr>
          <a:xfrm>
            <a:off x="5010147" y="4203361"/>
            <a:ext cx="2299138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Picture Placeholder 2">
            <a:extLst>
              <a:ext uri="{FF2B5EF4-FFF2-40B4-BE49-F238E27FC236}">
                <a16:creationId xmlns:a16="http://schemas.microsoft.com/office/drawing/2014/main" id="{1E76E5CD-B03D-469E-8ED5-430B5578267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010148" y="2585440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46" name="Text Placeholder 11">
            <a:extLst>
              <a:ext uri="{FF2B5EF4-FFF2-40B4-BE49-F238E27FC236}">
                <a16:creationId xmlns:a16="http://schemas.microsoft.com/office/drawing/2014/main" id="{5DE99255-44CA-441C-BB41-85736567E20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010147" y="2029071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47" name="Text Placeholder 11">
            <a:extLst>
              <a:ext uri="{FF2B5EF4-FFF2-40B4-BE49-F238E27FC236}">
                <a16:creationId xmlns:a16="http://schemas.microsoft.com/office/drawing/2014/main" id="{A523708E-9964-4FCA-9B54-EE04DBF6ED7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834709" y="4203347"/>
            <a:ext cx="2299138" cy="322707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48" name="Text Placeholder 11">
            <a:extLst>
              <a:ext uri="{FF2B5EF4-FFF2-40B4-BE49-F238E27FC236}">
                <a16:creationId xmlns:a16="http://schemas.microsoft.com/office/drawing/2014/main" id="{A5DC7855-36C4-4F12-B064-148DB3EC7CD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010147" y="4203347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009D842B-21D1-45D5-A6FC-902C18A8F29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1800" y="4279697"/>
            <a:ext cx="8712200" cy="863802"/>
          </a:xfrm>
        </p:spPr>
        <p:txBody>
          <a:bodyPr lIns="0" rIns="108000" bIns="72000" anchor="b"/>
          <a:lstStyle>
            <a:lvl1pPr marL="0" indent="0" algn="r">
              <a:lnSpc>
                <a:spcPct val="114000"/>
              </a:lnSpc>
              <a:spcAft>
                <a:spcPts val="0"/>
              </a:spcAft>
              <a:buNone/>
              <a:defRPr sz="14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18234120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2608" userDrawn="1">
          <p15:clr>
            <a:srgbClr val="FBAE40"/>
          </p15:clr>
        </p15:guide>
        <p15:guide id="7" orient="horz" pos="1620" userDrawn="1">
          <p15:clr>
            <a:srgbClr val="FBAE40"/>
          </p15:clr>
        </p15:guide>
        <p15:guide id="8" pos="3152" userDrawn="1">
          <p15:clr>
            <a:srgbClr val="FBAE40"/>
          </p15:clr>
        </p15:guide>
        <p15:guide id="9" pos="1156" userDrawn="1">
          <p15:clr>
            <a:srgbClr val="FBAE40"/>
          </p15:clr>
        </p15:guide>
        <p15:guide id="10" pos="4604" userDrawn="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 images (Light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7">
            <a:extLst>
              <a:ext uri="{FF2B5EF4-FFF2-40B4-BE49-F238E27FC236}">
                <a16:creationId xmlns:a16="http://schemas.microsoft.com/office/drawing/2014/main" id="{F4CF05EA-F898-4007-AD46-0661D2E50E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41062" y="2029070"/>
            <a:ext cx="2299138" cy="319787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500"/>
              </a:spcAft>
              <a:buFontTx/>
              <a:buNone/>
              <a:defRPr sz="1800" b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text</a:t>
            </a:r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22F9DB4-9D8E-427B-99DD-E998B980D507}"/>
              </a:ext>
            </a:extLst>
          </p:cNvPr>
          <p:cNvCxnSpPr>
            <a:cxnSpLocks/>
          </p:cNvCxnSpPr>
          <p:nvPr userDrawn="1"/>
        </p:nvCxnSpPr>
        <p:spPr>
          <a:xfrm>
            <a:off x="1841063" y="2029084"/>
            <a:ext cx="2299138" cy="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B42433C-D1E5-434C-A331-94DFD8E56DF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834712" y="411163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9ADAFBE0-E4BE-49CE-B6AE-E13838084BB3}"/>
              </a:ext>
            </a:extLst>
          </p:cNvPr>
          <p:cNvCxnSpPr>
            <a:cxnSpLocks/>
          </p:cNvCxnSpPr>
          <p:nvPr userDrawn="1"/>
        </p:nvCxnSpPr>
        <p:spPr>
          <a:xfrm>
            <a:off x="1841062" y="4194254"/>
            <a:ext cx="2299138" cy="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Picture Placeholder 2">
            <a:extLst>
              <a:ext uri="{FF2B5EF4-FFF2-40B4-BE49-F238E27FC236}">
                <a16:creationId xmlns:a16="http://schemas.microsoft.com/office/drawing/2014/main" id="{C0EA1AD3-FB09-47F8-BB9C-4F38BB33C26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841062" y="2576334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1048226E-5BD0-47BC-A2CE-6028EB18DC46}"/>
              </a:ext>
            </a:extLst>
          </p:cNvPr>
          <p:cNvCxnSpPr>
            <a:cxnSpLocks/>
          </p:cNvCxnSpPr>
          <p:nvPr userDrawn="1"/>
        </p:nvCxnSpPr>
        <p:spPr>
          <a:xfrm>
            <a:off x="5010149" y="2029084"/>
            <a:ext cx="2299138" cy="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Picture Placeholder 2">
            <a:extLst>
              <a:ext uri="{FF2B5EF4-FFF2-40B4-BE49-F238E27FC236}">
                <a16:creationId xmlns:a16="http://schemas.microsoft.com/office/drawing/2014/main" id="{5F72582F-7373-4398-BCD6-DF8E9728709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010150" y="411163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CCEB59B0-E923-4D9F-8187-603AD6A3E427}"/>
              </a:ext>
            </a:extLst>
          </p:cNvPr>
          <p:cNvCxnSpPr>
            <a:cxnSpLocks/>
          </p:cNvCxnSpPr>
          <p:nvPr userDrawn="1"/>
        </p:nvCxnSpPr>
        <p:spPr>
          <a:xfrm>
            <a:off x="5010150" y="4194254"/>
            <a:ext cx="2299138" cy="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Picture Placeholder 2">
            <a:extLst>
              <a:ext uri="{FF2B5EF4-FFF2-40B4-BE49-F238E27FC236}">
                <a16:creationId xmlns:a16="http://schemas.microsoft.com/office/drawing/2014/main" id="{1E76E5CD-B03D-469E-8ED5-430B5578267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010150" y="2576334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46" name="Text Placeholder 11">
            <a:extLst>
              <a:ext uri="{FF2B5EF4-FFF2-40B4-BE49-F238E27FC236}">
                <a16:creationId xmlns:a16="http://schemas.microsoft.com/office/drawing/2014/main" id="{5DE99255-44CA-441C-BB41-85736567E20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010147" y="2029071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47" name="Text Placeholder 11">
            <a:extLst>
              <a:ext uri="{FF2B5EF4-FFF2-40B4-BE49-F238E27FC236}">
                <a16:creationId xmlns:a16="http://schemas.microsoft.com/office/drawing/2014/main" id="{A523708E-9964-4FCA-9B54-EE04DBF6ED7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841062" y="4194240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48" name="Text Placeholder 11">
            <a:extLst>
              <a:ext uri="{FF2B5EF4-FFF2-40B4-BE49-F238E27FC236}">
                <a16:creationId xmlns:a16="http://schemas.microsoft.com/office/drawing/2014/main" id="{A5DC7855-36C4-4F12-B064-148DB3EC7CD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010150" y="4194240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A4E4481A-4ACE-4711-B580-93A80791245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1800" y="4279697"/>
            <a:ext cx="8712200" cy="863802"/>
          </a:xfrm>
        </p:spPr>
        <p:txBody>
          <a:bodyPr lIns="0" rIns="108000" bIns="72000" anchor="b"/>
          <a:lstStyle>
            <a:lvl1pPr marL="0" indent="0" algn="r">
              <a:lnSpc>
                <a:spcPct val="114000"/>
              </a:lnSpc>
              <a:spcAft>
                <a:spcPts val="0"/>
              </a:spcAft>
              <a:buNone/>
              <a:defRPr sz="14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32623816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1156" userDrawn="1">
          <p15:clr>
            <a:srgbClr val="FBAE40"/>
          </p15:clr>
        </p15:guide>
        <p15:guide id="7" orient="horz" pos="1620" userDrawn="1">
          <p15:clr>
            <a:srgbClr val="FBAE40"/>
          </p15:clr>
        </p15:guide>
        <p15:guide id="8" pos="2608" userDrawn="1">
          <p15:clr>
            <a:srgbClr val="FBAE40"/>
          </p15:clr>
        </p15:guide>
        <p15:guide id="9" pos="3152" userDrawn="1">
          <p15:clr>
            <a:srgbClr val="FBAE40"/>
          </p15:clr>
        </p15:guide>
        <p15:guide id="10" pos="4604" userDrawn="1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 images (Dark) (Alt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7">
            <a:extLst>
              <a:ext uri="{FF2B5EF4-FFF2-40B4-BE49-F238E27FC236}">
                <a16:creationId xmlns:a16="http://schemas.microsoft.com/office/drawing/2014/main" id="{F4CF05EA-F898-4007-AD46-0661D2E50E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34710" y="2029070"/>
            <a:ext cx="2299138" cy="319787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500"/>
              </a:spcAft>
              <a:buFontTx/>
              <a:buNone/>
              <a:defRPr sz="18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text</a:t>
            </a:r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22F9DB4-9D8E-427B-99DD-E998B980D507}"/>
              </a:ext>
            </a:extLst>
          </p:cNvPr>
          <p:cNvCxnSpPr>
            <a:cxnSpLocks/>
          </p:cNvCxnSpPr>
          <p:nvPr userDrawn="1"/>
        </p:nvCxnSpPr>
        <p:spPr>
          <a:xfrm>
            <a:off x="1834711" y="2029084"/>
            <a:ext cx="2299138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B42433C-D1E5-434C-A331-94DFD8E56DF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834712" y="411163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9ADAFBE0-E4BE-49CE-B6AE-E13838084BB3}"/>
              </a:ext>
            </a:extLst>
          </p:cNvPr>
          <p:cNvCxnSpPr>
            <a:cxnSpLocks/>
          </p:cNvCxnSpPr>
          <p:nvPr userDrawn="1"/>
        </p:nvCxnSpPr>
        <p:spPr>
          <a:xfrm>
            <a:off x="1834709" y="4203361"/>
            <a:ext cx="2299138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Picture Placeholder 2">
            <a:extLst>
              <a:ext uri="{FF2B5EF4-FFF2-40B4-BE49-F238E27FC236}">
                <a16:creationId xmlns:a16="http://schemas.microsoft.com/office/drawing/2014/main" id="{C0EA1AD3-FB09-47F8-BB9C-4F38BB33C26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834710" y="2585440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1048226E-5BD0-47BC-A2CE-6028EB18DC46}"/>
              </a:ext>
            </a:extLst>
          </p:cNvPr>
          <p:cNvCxnSpPr>
            <a:cxnSpLocks/>
          </p:cNvCxnSpPr>
          <p:nvPr userDrawn="1"/>
        </p:nvCxnSpPr>
        <p:spPr>
          <a:xfrm>
            <a:off x="5010149" y="2029084"/>
            <a:ext cx="2299138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Picture Placeholder 2">
            <a:extLst>
              <a:ext uri="{FF2B5EF4-FFF2-40B4-BE49-F238E27FC236}">
                <a16:creationId xmlns:a16="http://schemas.microsoft.com/office/drawing/2014/main" id="{5F72582F-7373-4398-BCD6-DF8E9728709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010150" y="411163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46" name="Text Placeholder 11">
            <a:extLst>
              <a:ext uri="{FF2B5EF4-FFF2-40B4-BE49-F238E27FC236}">
                <a16:creationId xmlns:a16="http://schemas.microsoft.com/office/drawing/2014/main" id="{5DE99255-44CA-441C-BB41-85736567E20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010147" y="2029071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47" name="Text Placeholder 11">
            <a:extLst>
              <a:ext uri="{FF2B5EF4-FFF2-40B4-BE49-F238E27FC236}">
                <a16:creationId xmlns:a16="http://schemas.microsoft.com/office/drawing/2014/main" id="{A523708E-9964-4FCA-9B54-EE04DBF6ED7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834709" y="4203347"/>
            <a:ext cx="2299138" cy="322707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E86F4DAB-B431-4C8F-B92F-1183DA9918E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1800" y="4279697"/>
            <a:ext cx="8712200" cy="863802"/>
          </a:xfrm>
        </p:spPr>
        <p:txBody>
          <a:bodyPr lIns="0" rIns="108000" bIns="72000" anchor="b"/>
          <a:lstStyle>
            <a:lvl1pPr marL="0" indent="0" algn="r">
              <a:lnSpc>
                <a:spcPct val="114000"/>
              </a:lnSpc>
              <a:spcAft>
                <a:spcPts val="0"/>
              </a:spcAft>
              <a:buNone/>
              <a:defRPr sz="14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8973419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2608">
          <p15:clr>
            <a:srgbClr val="FBAE40"/>
          </p15:clr>
        </p15:guide>
        <p15:guide id="7" orient="horz" pos="1620">
          <p15:clr>
            <a:srgbClr val="FBAE40"/>
          </p15:clr>
        </p15:guide>
        <p15:guide id="8" pos="3152">
          <p15:clr>
            <a:srgbClr val="FBAE40"/>
          </p15:clr>
        </p15:guide>
        <p15:guide id="9" pos="1156">
          <p15:clr>
            <a:srgbClr val="FBAE40"/>
          </p15:clr>
        </p15:guide>
        <p15:guide id="10" pos="4604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 images (Light) (Alt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7">
            <a:extLst>
              <a:ext uri="{FF2B5EF4-FFF2-40B4-BE49-F238E27FC236}">
                <a16:creationId xmlns:a16="http://schemas.microsoft.com/office/drawing/2014/main" id="{F4CF05EA-F898-4007-AD46-0661D2E50E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41062" y="2029070"/>
            <a:ext cx="2299138" cy="319787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500"/>
              </a:spcAft>
              <a:buFontTx/>
              <a:buNone/>
              <a:defRPr sz="1800" b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text</a:t>
            </a:r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22F9DB4-9D8E-427B-99DD-E998B980D507}"/>
              </a:ext>
            </a:extLst>
          </p:cNvPr>
          <p:cNvCxnSpPr>
            <a:cxnSpLocks/>
          </p:cNvCxnSpPr>
          <p:nvPr userDrawn="1"/>
        </p:nvCxnSpPr>
        <p:spPr>
          <a:xfrm>
            <a:off x="1841063" y="2029084"/>
            <a:ext cx="2299138" cy="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B42433C-D1E5-434C-A331-94DFD8E56DF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834712" y="411163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9ADAFBE0-E4BE-49CE-B6AE-E13838084BB3}"/>
              </a:ext>
            </a:extLst>
          </p:cNvPr>
          <p:cNvCxnSpPr>
            <a:cxnSpLocks/>
          </p:cNvCxnSpPr>
          <p:nvPr userDrawn="1"/>
        </p:nvCxnSpPr>
        <p:spPr>
          <a:xfrm>
            <a:off x="1841062" y="4194254"/>
            <a:ext cx="2299138" cy="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Picture Placeholder 2">
            <a:extLst>
              <a:ext uri="{FF2B5EF4-FFF2-40B4-BE49-F238E27FC236}">
                <a16:creationId xmlns:a16="http://schemas.microsoft.com/office/drawing/2014/main" id="{C0EA1AD3-FB09-47F8-BB9C-4F38BB33C26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841062" y="2576334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1048226E-5BD0-47BC-A2CE-6028EB18DC46}"/>
              </a:ext>
            </a:extLst>
          </p:cNvPr>
          <p:cNvCxnSpPr>
            <a:cxnSpLocks/>
          </p:cNvCxnSpPr>
          <p:nvPr userDrawn="1"/>
        </p:nvCxnSpPr>
        <p:spPr>
          <a:xfrm>
            <a:off x="5010149" y="2029084"/>
            <a:ext cx="2299138" cy="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Picture Placeholder 2">
            <a:extLst>
              <a:ext uri="{FF2B5EF4-FFF2-40B4-BE49-F238E27FC236}">
                <a16:creationId xmlns:a16="http://schemas.microsoft.com/office/drawing/2014/main" id="{5F72582F-7373-4398-BCD6-DF8E9728709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010150" y="411163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46" name="Text Placeholder 11">
            <a:extLst>
              <a:ext uri="{FF2B5EF4-FFF2-40B4-BE49-F238E27FC236}">
                <a16:creationId xmlns:a16="http://schemas.microsoft.com/office/drawing/2014/main" id="{5DE99255-44CA-441C-BB41-85736567E20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010147" y="2029071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47" name="Text Placeholder 11">
            <a:extLst>
              <a:ext uri="{FF2B5EF4-FFF2-40B4-BE49-F238E27FC236}">
                <a16:creationId xmlns:a16="http://schemas.microsoft.com/office/drawing/2014/main" id="{A523708E-9964-4FCA-9B54-EE04DBF6ED7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841062" y="4194240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A6508766-540F-43B6-B3EF-230CF2F610C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63600" y="4407112"/>
            <a:ext cx="8280400" cy="736388"/>
          </a:xfrm>
        </p:spPr>
        <p:txBody>
          <a:bodyPr anchor="b"/>
          <a:lstStyle>
            <a:lvl1pPr marL="0" indent="0" algn="r">
              <a:spcAft>
                <a:spcPts val="200"/>
              </a:spcAft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42292399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1156">
          <p15:clr>
            <a:srgbClr val="FBAE40"/>
          </p15:clr>
        </p15:guide>
        <p15:guide id="7" orient="horz" pos="1620">
          <p15:clr>
            <a:srgbClr val="FBAE40"/>
          </p15:clr>
        </p15:guide>
        <p15:guide id="8" pos="2608">
          <p15:clr>
            <a:srgbClr val="FBAE40"/>
          </p15:clr>
        </p15:guide>
        <p15:guide id="9" pos="3152">
          <p15:clr>
            <a:srgbClr val="FBAE40"/>
          </p15:clr>
        </p15:guide>
        <p15:guide id="10" pos="4604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 images (Dark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7">
            <a:extLst>
              <a:ext uri="{FF2B5EF4-FFF2-40B4-BE49-F238E27FC236}">
                <a16:creationId xmlns:a16="http://schemas.microsoft.com/office/drawing/2014/main" id="{F4CF05EA-F898-4007-AD46-0661D2E50E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0" y="2029070"/>
            <a:ext cx="2299138" cy="319787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500"/>
              </a:spcAft>
              <a:buFontTx/>
              <a:buNone/>
              <a:defRPr sz="18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text</a:t>
            </a:r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22F9DB4-9D8E-427B-99DD-E998B980D507}"/>
              </a:ext>
            </a:extLst>
          </p:cNvPr>
          <p:cNvCxnSpPr>
            <a:cxnSpLocks/>
          </p:cNvCxnSpPr>
          <p:nvPr userDrawn="1"/>
        </p:nvCxnSpPr>
        <p:spPr>
          <a:xfrm>
            <a:off x="431801" y="2029084"/>
            <a:ext cx="2299138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B42433C-D1E5-434C-A331-94DFD8E56DF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31802" y="411163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9ADAFBE0-E4BE-49CE-B6AE-E13838084BB3}"/>
              </a:ext>
            </a:extLst>
          </p:cNvPr>
          <p:cNvCxnSpPr>
            <a:cxnSpLocks/>
          </p:cNvCxnSpPr>
          <p:nvPr userDrawn="1"/>
        </p:nvCxnSpPr>
        <p:spPr>
          <a:xfrm>
            <a:off x="436125" y="4189671"/>
            <a:ext cx="2299138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Picture Placeholder 2">
            <a:extLst>
              <a:ext uri="{FF2B5EF4-FFF2-40B4-BE49-F238E27FC236}">
                <a16:creationId xmlns:a16="http://schemas.microsoft.com/office/drawing/2014/main" id="{C0EA1AD3-FB09-47F8-BB9C-4F38BB33C26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36125" y="2571750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1048226E-5BD0-47BC-A2CE-6028EB18DC46}"/>
              </a:ext>
            </a:extLst>
          </p:cNvPr>
          <p:cNvCxnSpPr>
            <a:cxnSpLocks/>
          </p:cNvCxnSpPr>
          <p:nvPr userDrawn="1"/>
        </p:nvCxnSpPr>
        <p:spPr>
          <a:xfrm>
            <a:off x="6413064" y="2029084"/>
            <a:ext cx="2299138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Picture Placeholder 2">
            <a:extLst>
              <a:ext uri="{FF2B5EF4-FFF2-40B4-BE49-F238E27FC236}">
                <a16:creationId xmlns:a16="http://schemas.microsoft.com/office/drawing/2014/main" id="{5F72582F-7373-4398-BCD6-DF8E9728709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413065" y="411163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46" name="Text Placeholder 11">
            <a:extLst>
              <a:ext uri="{FF2B5EF4-FFF2-40B4-BE49-F238E27FC236}">
                <a16:creationId xmlns:a16="http://schemas.microsoft.com/office/drawing/2014/main" id="{5DE99255-44CA-441C-BB41-85736567E20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413062" y="2029071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47" name="Text Placeholder 11">
            <a:extLst>
              <a:ext uri="{FF2B5EF4-FFF2-40B4-BE49-F238E27FC236}">
                <a16:creationId xmlns:a16="http://schemas.microsoft.com/office/drawing/2014/main" id="{A523708E-9964-4FCA-9B54-EE04DBF6ED7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36125" y="4189657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D172800-1790-4DDC-B421-71C390A398BC}"/>
              </a:ext>
            </a:extLst>
          </p:cNvPr>
          <p:cNvCxnSpPr>
            <a:cxnSpLocks/>
          </p:cNvCxnSpPr>
          <p:nvPr userDrawn="1"/>
        </p:nvCxnSpPr>
        <p:spPr>
          <a:xfrm>
            <a:off x="3422428" y="2029084"/>
            <a:ext cx="2299138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3ACCC488-E951-4C81-B7B8-7BDAB396FBA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422429" y="411163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CECB912-D2D4-4451-97CA-8959BE18AE3F}"/>
              </a:ext>
            </a:extLst>
          </p:cNvPr>
          <p:cNvCxnSpPr>
            <a:cxnSpLocks/>
          </p:cNvCxnSpPr>
          <p:nvPr userDrawn="1"/>
        </p:nvCxnSpPr>
        <p:spPr>
          <a:xfrm>
            <a:off x="3429712" y="4189671"/>
            <a:ext cx="2299138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059268D9-83A6-43BE-857F-4A80A1AFF68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429712" y="2571750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22" name="Text Placeholder 11">
            <a:extLst>
              <a:ext uri="{FF2B5EF4-FFF2-40B4-BE49-F238E27FC236}">
                <a16:creationId xmlns:a16="http://schemas.microsoft.com/office/drawing/2014/main" id="{2052E2BF-E587-4DC9-85FF-50ABA8434D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422426" y="2029071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23" name="Text Placeholder 11">
            <a:extLst>
              <a:ext uri="{FF2B5EF4-FFF2-40B4-BE49-F238E27FC236}">
                <a16:creationId xmlns:a16="http://schemas.microsoft.com/office/drawing/2014/main" id="{3DA4DDD4-B4BF-4187-8FEB-DA7785CA093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429712" y="4189657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24" name="Text Placeholder 4">
            <a:extLst>
              <a:ext uri="{FF2B5EF4-FFF2-40B4-BE49-F238E27FC236}">
                <a16:creationId xmlns:a16="http://schemas.microsoft.com/office/drawing/2014/main" id="{66AFD672-803A-4A36-ACBD-90E88FA58C7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31800" y="4279697"/>
            <a:ext cx="8712200" cy="863802"/>
          </a:xfrm>
        </p:spPr>
        <p:txBody>
          <a:bodyPr lIns="0" rIns="108000" bIns="72000" anchor="b"/>
          <a:lstStyle>
            <a:lvl1pPr marL="0" indent="0" algn="r">
              <a:lnSpc>
                <a:spcPct val="114000"/>
              </a:lnSpc>
              <a:spcAft>
                <a:spcPts val="0"/>
              </a:spcAft>
              <a:buNone/>
              <a:defRPr sz="14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4248532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1620" userDrawn="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7" orient="horz" pos="2981" userDrawn="1">
          <p15:clr>
            <a:srgbClr val="FBAE40"/>
          </p15:clr>
        </p15:guide>
        <p15:guide id="8" pos="1723" userDrawn="1">
          <p15:clr>
            <a:srgbClr val="FBAE40"/>
          </p15:clr>
        </p15:guide>
        <p15:guide id="9" pos="2154" userDrawn="1">
          <p15:clr>
            <a:srgbClr val="FBAE40"/>
          </p15:clr>
        </p15:guide>
        <p15:guide id="10" pos="3606" userDrawn="1">
          <p15:clr>
            <a:srgbClr val="FBAE40"/>
          </p15:clr>
        </p15:guide>
        <p15:guide id="11" pos="4037" userDrawn="1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 images (Light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7">
            <a:extLst>
              <a:ext uri="{FF2B5EF4-FFF2-40B4-BE49-F238E27FC236}">
                <a16:creationId xmlns:a16="http://schemas.microsoft.com/office/drawing/2014/main" id="{F4CF05EA-F898-4007-AD46-0661D2E50E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0" y="2029070"/>
            <a:ext cx="2299138" cy="319787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500"/>
              </a:spcAft>
              <a:buFontTx/>
              <a:buNone/>
              <a:defRPr sz="1800" b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text</a:t>
            </a:r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22F9DB4-9D8E-427B-99DD-E998B980D507}"/>
              </a:ext>
            </a:extLst>
          </p:cNvPr>
          <p:cNvCxnSpPr>
            <a:cxnSpLocks/>
          </p:cNvCxnSpPr>
          <p:nvPr userDrawn="1"/>
        </p:nvCxnSpPr>
        <p:spPr>
          <a:xfrm>
            <a:off x="431801" y="2029084"/>
            <a:ext cx="2299138" cy="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B42433C-D1E5-434C-A331-94DFD8E56DF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31802" y="411163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9ADAFBE0-E4BE-49CE-B6AE-E13838084BB3}"/>
              </a:ext>
            </a:extLst>
          </p:cNvPr>
          <p:cNvCxnSpPr>
            <a:cxnSpLocks/>
          </p:cNvCxnSpPr>
          <p:nvPr userDrawn="1"/>
        </p:nvCxnSpPr>
        <p:spPr>
          <a:xfrm>
            <a:off x="431799" y="4202205"/>
            <a:ext cx="2299138" cy="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Picture Placeholder 2">
            <a:extLst>
              <a:ext uri="{FF2B5EF4-FFF2-40B4-BE49-F238E27FC236}">
                <a16:creationId xmlns:a16="http://schemas.microsoft.com/office/drawing/2014/main" id="{C0EA1AD3-FB09-47F8-BB9C-4F38BB33C26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31800" y="2584284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1048226E-5BD0-47BC-A2CE-6028EB18DC46}"/>
              </a:ext>
            </a:extLst>
          </p:cNvPr>
          <p:cNvCxnSpPr>
            <a:cxnSpLocks/>
          </p:cNvCxnSpPr>
          <p:nvPr userDrawn="1"/>
        </p:nvCxnSpPr>
        <p:spPr>
          <a:xfrm>
            <a:off x="6413064" y="2029084"/>
            <a:ext cx="2299138" cy="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Picture Placeholder 2">
            <a:extLst>
              <a:ext uri="{FF2B5EF4-FFF2-40B4-BE49-F238E27FC236}">
                <a16:creationId xmlns:a16="http://schemas.microsoft.com/office/drawing/2014/main" id="{5F72582F-7373-4398-BCD6-DF8E9728709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413065" y="411163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46" name="Text Placeholder 11">
            <a:extLst>
              <a:ext uri="{FF2B5EF4-FFF2-40B4-BE49-F238E27FC236}">
                <a16:creationId xmlns:a16="http://schemas.microsoft.com/office/drawing/2014/main" id="{5DE99255-44CA-441C-BB41-85736567E20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413062" y="2029071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47" name="Text Placeholder 11">
            <a:extLst>
              <a:ext uri="{FF2B5EF4-FFF2-40B4-BE49-F238E27FC236}">
                <a16:creationId xmlns:a16="http://schemas.microsoft.com/office/drawing/2014/main" id="{A523708E-9964-4FCA-9B54-EE04DBF6ED7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31799" y="4202191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D172800-1790-4DDC-B421-71C390A398BC}"/>
              </a:ext>
            </a:extLst>
          </p:cNvPr>
          <p:cNvCxnSpPr>
            <a:cxnSpLocks/>
          </p:cNvCxnSpPr>
          <p:nvPr userDrawn="1"/>
        </p:nvCxnSpPr>
        <p:spPr>
          <a:xfrm>
            <a:off x="3422428" y="2029084"/>
            <a:ext cx="2299138" cy="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3ACCC488-E951-4C81-B7B8-7BDAB396FBA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422429" y="411163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CECB912-D2D4-4451-97CA-8959BE18AE3F}"/>
              </a:ext>
            </a:extLst>
          </p:cNvPr>
          <p:cNvCxnSpPr>
            <a:cxnSpLocks/>
          </p:cNvCxnSpPr>
          <p:nvPr userDrawn="1"/>
        </p:nvCxnSpPr>
        <p:spPr>
          <a:xfrm>
            <a:off x="3425386" y="4202205"/>
            <a:ext cx="2299138" cy="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059268D9-83A6-43BE-857F-4A80A1AFF68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425387" y="2584284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22" name="Text Placeholder 11">
            <a:extLst>
              <a:ext uri="{FF2B5EF4-FFF2-40B4-BE49-F238E27FC236}">
                <a16:creationId xmlns:a16="http://schemas.microsoft.com/office/drawing/2014/main" id="{2052E2BF-E587-4DC9-85FF-50ABA8434D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422426" y="2029071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23" name="Text Placeholder 11">
            <a:extLst>
              <a:ext uri="{FF2B5EF4-FFF2-40B4-BE49-F238E27FC236}">
                <a16:creationId xmlns:a16="http://schemas.microsoft.com/office/drawing/2014/main" id="{3DA4DDD4-B4BF-4187-8FEB-DA7785CA093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425386" y="4202191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25" name="Text Placeholder 10">
            <a:extLst>
              <a:ext uri="{FF2B5EF4-FFF2-40B4-BE49-F238E27FC236}">
                <a16:creationId xmlns:a16="http://schemas.microsoft.com/office/drawing/2014/main" id="{218AF280-30E5-4835-9869-6DBCD92B1E5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63600" y="4407112"/>
            <a:ext cx="8280400" cy="736388"/>
          </a:xfrm>
        </p:spPr>
        <p:txBody>
          <a:bodyPr anchor="b"/>
          <a:lstStyle>
            <a:lvl1pPr marL="0" indent="0" algn="r">
              <a:spcAft>
                <a:spcPts val="200"/>
              </a:spcAft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30921063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1723" userDrawn="1">
          <p15:clr>
            <a:srgbClr val="FBAE40"/>
          </p15:clr>
        </p15:guide>
        <p15:guide id="7" orient="horz" pos="1620">
          <p15:clr>
            <a:srgbClr val="FBAE40"/>
          </p15:clr>
        </p15:guide>
        <p15:guide id="8" pos="2154" userDrawn="1">
          <p15:clr>
            <a:srgbClr val="FBAE40"/>
          </p15:clr>
        </p15:guide>
        <p15:guide id="9" pos="3606" userDrawn="1">
          <p15:clr>
            <a:srgbClr val="FBAE40"/>
          </p15:clr>
        </p15:guide>
        <p15:guide id="10" pos="4037" userDrawn="1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 images (Dark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7">
            <a:extLst>
              <a:ext uri="{FF2B5EF4-FFF2-40B4-BE49-F238E27FC236}">
                <a16:creationId xmlns:a16="http://schemas.microsoft.com/office/drawing/2014/main" id="{F4CF05EA-F898-4007-AD46-0661D2E50E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0" y="2029070"/>
            <a:ext cx="2299138" cy="319787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500"/>
              </a:spcAft>
              <a:buFontTx/>
              <a:buNone/>
              <a:defRPr sz="18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text</a:t>
            </a:r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22F9DB4-9D8E-427B-99DD-E998B980D507}"/>
              </a:ext>
            </a:extLst>
          </p:cNvPr>
          <p:cNvCxnSpPr>
            <a:cxnSpLocks/>
          </p:cNvCxnSpPr>
          <p:nvPr userDrawn="1"/>
        </p:nvCxnSpPr>
        <p:spPr>
          <a:xfrm>
            <a:off x="431801" y="2029084"/>
            <a:ext cx="2299138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B42433C-D1E5-434C-A331-94DFD8E56DF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31802" y="411163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9ADAFBE0-E4BE-49CE-B6AE-E13838084BB3}"/>
              </a:ext>
            </a:extLst>
          </p:cNvPr>
          <p:cNvCxnSpPr>
            <a:cxnSpLocks/>
          </p:cNvCxnSpPr>
          <p:nvPr userDrawn="1"/>
        </p:nvCxnSpPr>
        <p:spPr>
          <a:xfrm>
            <a:off x="431797" y="4189671"/>
            <a:ext cx="2299138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Picture Placeholder 2">
            <a:extLst>
              <a:ext uri="{FF2B5EF4-FFF2-40B4-BE49-F238E27FC236}">
                <a16:creationId xmlns:a16="http://schemas.microsoft.com/office/drawing/2014/main" id="{C0EA1AD3-FB09-47F8-BB9C-4F38BB33C26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31798" y="2571750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1048226E-5BD0-47BC-A2CE-6028EB18DC46}"/>
              </a:ext>
            </a:extLst>
          </p:cNvPr>
          <p:cNvCxnSpPr>
            <a:cxnSpLocks/>
          </p:cNvCxnSpPr>
          <p:nvPr userDrawn="1"/>
        </p:nvCxnSpPr>
        <p:spPr>
          <a:xfrm>
            <a:off x="6413064" y="2029084"/>
            <a:ext cx="2299138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Picture Placeholder 2">
            <a:extLst>
              <a:ext uri="{FF2B5EF4-FFF2-40B4-BE49-F238E27FC236}">
                <a16:creationId xmlns:a16="http://schemas.microsoft.com/office/drawing/2014/main" id="{5F72582F-7373-4398-BCD6-DF8E9728709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413065" y="411163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CCEB59B0-E923-4D9F-8187-603AD6A3E427}"/>
              </a:ext>
            </a:extLst>
          </p:cNvPr>
          <p:cNvCxnSpPr>
            <a:cxnSpLocks/>
          </p:cNvCxnSpPr>
          <p:nvPr userDrawn="1"/>
        </p:nvCxnSpPr>
        <p:spPr>
          <a:xfrm>
            <a:off x="6413061" y="4189671"/>
            <a:ext cx="2299138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Picture Placeholder 2">
            <a:extLst>
              <a:ext uri="{FF2B5EF4-FFF2-40B4-BE49-F238E27FC236}">
                <a16:creationId xmlns:a16="http://schemas.microsoft.com/office/drawing/2014/main" id="{1E76E5CD-B03D-469E-8ED5-430B5578267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13062" y="2571750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46" name="Text Placeholder 11">
            <a:extLst>
              <a:ext uri="{FF2B5EF4-FFF2-40B4-BE49-F238E27FC236}">
                <a16:creationId xmlns:a16="http://schemas.microsoft.com/office/drawing/2014/main" id="{5DE99255-44CA-441C-BB41-85736567E20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413062" y="2029071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47" name="Text Placeholder 11">
            <a:extLst>
              <a:ext uri="{FF2B5EF4-FFF2-40B4-BE49-F238E27FC236}">
                <a16:creationId xmlns:a16="http://schemas.microsoft.com/office/drawing/2014/main" id="{A523708E-9964-4FCA-9B54-EE04DBF6ED7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31797" y="4189657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48" name="Text Placeholder 11">
            <a:extLst>
              <a:ext uri="{FF2B5EF4-FFF2-40B4-BE49-F238E27FC236}">
                <a16:creationId xmlns:a16="http://schemas.microsoft.com/office/drawing/2014/main" id="{A5DC7855-36C4-4F12-B064-148DB3EC7CD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413061" y="4189657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D172800-1790-4DDC-B421-71C390A398BC}"/>
              </a:ext>
            </a:extLst>
          </p:cNvPr>
          <p:cNvCxnSpPr>
            <a:cxnSpLocks/>
          </p:cNvCxnSpPr>
          <p:nvPr userDrawn="1"/>
        </p:nvCxnSpPr>
        <p:spPr>
          <a:xfrm>
            <a:off x="3422428" y="2029084"/>
            <a:ext cx="2299138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3ACCC488-E951-4C81-B7B8-7BDAB396FBA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422429" y="411163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CECB912-D2D4-4451-97CA-8959BE18AE3F}"/>
              </a:ext>
            </a:extLst>
          </p:cNvPr>
          <p:cNvCxnSpPr>
            <a:cxnSpLocks/>
          </p:cNvCxnSpPr>
          <p:nvPr userDrawn="1"/>
        </p:nvCxnSpPr>
        <p:spPr>
          <a:xfrm>
            <a:off x="3422425" y="4189671"/>
            <a:ext cx="2299138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059268D9-83A6-43BE-857F-4A80A1AFF68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422426" y="2571750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22" name="Text Placeholder 11">
            <a:extLst>
              <a:ext uri="{FF2B5EF4-FFF2-40B4-BE49-F238E27FC236}">
                <a16:creationId xmlns:a16="http://schemas.microsoft.com/office/drawing/2014/main" id="{2052E2BF-E587-4DC9-85FF-50ABA8434D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422426" y="2029071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23" name="Text Placeholder 11">
            <a:extLst>
              <a:ext uri="{FF2B5EF4-FFF2-40B4-BE49-F238E27FC236}">
                <a16:creationId xmlns:a16="http://schemas.microsoft.com/office/drawing/2014/main" id="{3DA4DDD4-B4BF-4187-8FEB-DA7785CA093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422425" y="4189657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24" name="Text Placeholder 4">
            <a:extLst>
              <a:ext uri="{FF2B5EF4-FFF2-40B4-BE49-F238E27FC236}">
                <a16:creationId xmlns:a16="http://schemas.microsoft.com/office/drawing/2014/main" id="{F8E39FB8-0668-42FA-954E-C94EE947AF4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31800" y="4279697"/>
            <a:ext cx="8712200" cy="863802"/>
          </a:xfrm>
        </p:spPr>
        <p:txBody>
          <a:bodyPr lIns="0" rIns="108000" bIns="72000" anchor="b"/>
          <a:lstStyle>
            <a:lvl1pPr marL="0" indent="0" algn="r">
              <a:lnSpc>
                <a:spcPct val="114000"/>
              </a:lnSpc>
              <a:spcAft>
                <a:spcPts val="0"/>
              </a:spcAft>
              <a:buNone/>
              <a:defRPr sz="14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15385444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3606" userDrawn="1">
          <p15:clr>
            <a:srgbClr val="FBAE40"/>
          </p15:clr>
        </p15:guide>
        <p15:guide id="7" orient="horz" pos="1620">
          <p15:clr>
            <a:srgbClr val="FBAE40"/>
          </p15:clr>
        </p15:guide>
        <p15:guide id="8" pos="1723" userDrawn="1">
          <p15:clr>
            <a:srgbClr val="FBAE40"/>
          </p15:clr>
        </p15:guide>
        <p15:guide id="9" pos="2154" userDrawn="1">
          <p15:clr>
            <a:srgbClr val="FBAE40"/>
          </p15:clr>
        </p15:guide>
        <p15:guide id="10" pos="4037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, no image (Dark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7">
            <a:extLst>
              <a:ext uri="{FF2B5EF4-FFF2-40B4-BE49-F238E27FC236}">
                <a16:creationId xmlns:a16="http://schemas.microsoft.com/office/drawing/2014/main" id="{F4CF05EA-F898-4007-AD46-0661D2E50E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0" y="2184922"/>
            <a:ext cx="8280400" cy="571512"/>
          </a:xfrm>
        </p:spPr>
        <p:txBody>
          <a:bodyPr/>
          <a:lstStyle>
            <a:lvl1pPr>
              <a:lnSpc>
                <a:spcPct val="100000"/>
              </a:lnSpc>
              <a:defRPr sz="34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Section divider title</a:t>
            </a:r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22F9DB4-9D8E-427B-99DD-E998B980D507}"/>
              </a:ext>
            </a:extLst>
          </p:cNvPr>
          <p:cNvCxnSpPr>
            <a:cxnSpLocks/>
          </p:cNvCxnSpPr>
          <p:nvPr userDrawn="1"/>
        </p:nvCxnSpPr>
        <p:spPr>
          <a:xfrm>
            <a:off x="431800" y="2184922"/>
            <a:ext cx="82804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9805BFC-AF9C-4B7E-93F7-279A1D977E5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1800" y="4279697"/>
            <a:ext cx="8712200" cy="863802"/>
          </a:xfrm>
        </p:spPr>
        <p:txBody>
          <a:bodyPr lIns="0" rIns="108000" bIns="72000" anchor="b"/>
          <a:lstStyle>
            <a:lvl1pPr marL="0" indent="0" algn="r">
              <a:lnSpc>
                <a:spcPct val="114000"/>
              </a:lnSpc>
              <a:spcAft>
                <a:spcPts val="0"/>
              </a:spcAft>
              <a:buNone/>
              <a:defRPr sz="14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73686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3016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 images (Light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7">
            <a:extLst>
              <a:ext uri="{FF2B5EF4-FFF2-40B4-BE49-F238E27FC236}">
                <a16:creationId xmlns:a16="http://schemas.microsoft.com/office/drawing/2014/main" id="{F4CF05EA-F898-4007-AD46-0661D2E50E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0" y="2029070"/>
            <a:ext cx="2299138" cy="319787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500"/>
              </a:spcAft>
              <a:buFontTx/>
              <a:buNone/>
              <a:defRPr sz="1800" b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text</a:t>
            </a:r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22F9DB4-9D8E-427B-99DD-E998B980D507}"/>
              </a:ext>
            </a:extLst>
          </p:cNvPr>
          <p:cNvCxnSpPr>
            <a:cxnSpLocks/>
          </p:cNvCxnSpPr>
          <p:nvPr userDrawn="1"/>
        </p:nvCxnSpPr>
        <p:spPr>
          <a:xfrm>
            <a:off x="431801" y="2029084"/>
            <a:ext cx="2299138" cy="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B42433C-D1E5-434C-A331-94DFD8E56DF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31802" y="411163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9ADAFBE0-E4BE-49CE-B6AE-E13838084BB3}"/>
              </a:ext>
            </a:extLst>
          </p:cNvPr>
          <p:cNvCxnSpPr>
            <a:cxnSpLocks/>
          </p:cNvCxnSpPr>
          <p:nvPr userDrawn="1"/>
        </p:nvCxnSpPr>
        <p:spPr>
          <a:xfrm>
            <a:off x="436124" y="4203361"/>
            <a:ext cx="2299138" cy="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Picture Placeholder 2">
            <a:extLst>
              <a:ext uri="{FF2B5EF4-FFF2-40B4-BE49-F238E27FC236}">
                <a16:creationId xmlns:a16="http://schemas.microsoft.com/office/drawing/2014/main" id="{C0EA1AD3-FB09-47F8-BB9C-4F38BB33C26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36125" y="2585440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1048226E-5BD0-47BC-A2CE-6028EB18DC46}"/>
              </a:ext>
            </a:extLst>
          </p:cNvPr>
          <p:cNvCxnSpPr>
            <a:cxnSpLocks/>
          </p:cNvCxnSpPr>
          <p:nvPr userDrawn="1"/>
        </p:nvCxnSpPr>
        <p:spPr>
          <a:xfrm>
            <a:off x="6413064" y="2029084"/>
            <a:ext cx="2299138" cy="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Picture Placeholder 2">
            <a:extLst>
              <a:ext uri="{FF2B5EF4-FFF2-40B4-BE49-F238E27FC236}">
                <a16:creationId xmlns:a16="http://schemas.microsoft.com/office/drawing/2014/main" id="{5F72582F-7373-4398-BCD6-DF8E9728709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413065" y="411163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CCEB59B0-E923-4D9F-8187-603AD6A3E427}"/>
              </a:ext>
            </a:extLst>
          </p:cNvPr>
          <p:cNvCxnSpPr>
            <a:cxnSpLocks/>
          </p:cNvCxnSpPr>
          <p:nvPr userDrawn="1"/>
        </p:nvCxnSpPr>
        <p:spPr>
          <a:xfrm>
            <a:off x="6417388" y="4203361"/>
            <a:ext cx="2299138" cy="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Picture Placeholder 2">
            <a:extLst>
              <a:ext uri="{FF2B5EF4-FFF2-40B4-BE49-F238E27FC236}">
                <a16:creationId xmlns:a16="http://schemas.microsoft.com/office/drawing/2014/main" id="{1E76E5CD-B03D-469E-8ED5-430B5578267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17389" y="2585440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46" name="Text Placeholder 11">
            <a:extLst>
              <a:ext uri="{FF2B5EF4-FFF2-40B4-BE49-F238E27FC236}">
                <a16:creationId xmlns:a16="http://schemas.microsoft.com/office/drawing/2014/main" id="{5DE99255-44CA-441C-BB41-85736567E20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413062" y="2029071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47" name="Text Placeholder 11">
            <a:extLst>
              <a:ext uri="{FF2B5EF4-FFF2-40B4-BE49-F238E27FC236}">
                <a16:creationId xmlns:a16="http://schemas.microsoft.com/office/drawing/2014/main" id="{A523708E-9964-4FCA-9B54-EE04DBF6ED7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36124" y="4203347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48" name="Text Placeholder 11">
            <a:extLst>
              <a:ext uri="{FF2B5EF4-FFF2-40B4-BE49-F238E27FC236}">
                <a16:creationId xmlns:a16="http://schemas.microsoft.com/office/drawing/2014/main" id="{A5DC7855-36C4-4F12-B064-148DB3EC7CD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417388" y="4203347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D172800-1790-4DDC-B421-71C390A398BC}"/>
              </a:ext>
            </a:extLst>
          </p:cNvPr>
          <p:cNvCxnSpPr>
            <a:cxnSpLocks/>
          </p:cNvCxnSpPr>
          <p:nvPr userDrawn="1"/>
        </p:nvCxnSpPr>
        <p:spPr>
          <a:xfrm>
            <a:off x="3422428" y="2029084"/>
            <a:ext cx="2299138" cy="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3ACCC488-E951-4C81-B7B8-7BDAB396FBA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422429" y="411163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CECB912-D2D4-4451-97CA-8959BE18AE3F}"/>
              </a:ext>
            </a:extLst>
          </p:cNvPr>
          <p:cNvCxnSpPr>
            <a:cxnSpLocks/>
          </p:cNvCxnSpPr>
          <p:nvPr userDrawn="1"/>
        </p:nvCxnSpPr>
        <p:spPr>
          <a:xfrm>
            <a:off x="3426752" y="4203361"/>
            <a:ext cx="2299138" cy="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059268D9-83A6-43BE-857F-4A80A1AFF68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426753" y="2585440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22" name="Text Placeholder 11">
            <a:extLst>
              <a:ext uri="{FF2B5EF4-FFF2-40B4-BE49-F238E27FC236}">
                <a16:creationId xmlns:a16="http://schemas.microsoft.com/office/drawing/2014/main" id="{2052E2BF-E587-4DC9-85FF-50ABA8434D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422426" y="2029071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23" name="Text Placeholder 11">
            <a:extLst>
              <a:ext uri="{FF2B5EF4-FFF2-40B4-BE49-F238E27FC236}">
                <a16:creationId xmlns:a16="http://schemas.microsoft.com/office/drawing/2014/main" id="{3DA4DDD4-B4BF-4187-8FEB-DA7785CA093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426752" y="4203347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25" name="Text Placeholder 10">
            <a:extLst>
              <a:ext uri="{FF2B5EF4-FFF2-40B4-BE49-F238E27FC236}">
                <a16:creationId xmlns:a16="http://schemas.microsoft.com/office/drawing/2014/main" id="{5D88DCAB-9113-4AC2-8181-52F7F49C4D5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63600" y="4407112"/>
            <a:ext cx="8280400" cy="736388"/>
          </a:xfrm>
        </p:spPr>
        <p:txBody>
          <a:bodyPr anchor="b"/>
          <a:lstStyle>
            <a:lvl1pPr marL="0" indent="0" algn="r">
              <a:spcAft>
                <a:spcPts val="200"/>
              </a:spcAft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25968120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1723" userDrawn="1">
          <p15:clr>
            <a:srgbClr val="FBAE40"/>
          </p15:clr>
        </p15:guide>
        <p15:guide id="7" orient="horz" pos="1620">
          <p15:clr>
            <a:srgbClr val="FBAE40"/>
          </p15:clr>
        </p15:guide>
        <p15:guide id="8" pos="2154" userDrawn="1">
          <p15:clr>
            <a:srgbClr val="FBAE40"/>
          </p15:clr>
        </p15:guide>
        <p15:guide id="9" pos="3606" userDrawn="1">
          <p15:clr>
            <a:srgbClr val="FBAE40"/>
          </p15:clr>
        </p15:guide>
        <p15:guide id="10" pos="4037" userDrawn="1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ullets, chart (Dark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B75E0450-A966-4DE2-A878-B35B1C17081C}"/>
              </a:ext>
            </a:extLst>
          </p:cNvPr>
          <p:cNvSpPr>
            <a:spLocks noGrp="1"/>
          </p:cNvSpPr>
          <p:nvPr>
            <p:ph type="chart" sz="quarter" idx="12" hasCustomPrompt="1"/>
          </p:nvPr>
        </p:nvSpPr>
        <p:spPr>
          <a:xfrm>
            <a:off x="4791077" y="682938"/>
            <a:ext cx="3921122" cy="3462342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add chart</a:t>
            </a:r>
          </a:p>
        </p:txBody>
      </p:sp>
      <p:sp>
        <p:nvSpPr>
          <p:cNvPr id="9" name="Text Placeholder 11">
            <a:extLst>
              <a:ext uri="{FF2B5EF4-FFF2-40B4-BE49-F238E27FC236}">
                <a16:creationId xmlns:a16="http://schemas.microsoft.com/office/drawing/2014/main" id="{226ACCD3-1FD3-493E-8616-B63E8A20F5B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31801" y="682938"/>
            <a:ext cx="3921124" cy="3462342"/>
          </a:xfrm>
        </p:spPr>
        <p:txBody>
          <a:bodyPr/>
          <a:lstStyle>
            <a:lvl1pPr marL="288000" indent="-288000">
              <a:buFont typeface="Arial" panose="020B0604020202020204" pitchFamily="34" charset="0"/>
              <a:buChar char="–"/>
              <a:defRPr sz="28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4 to 6 bullet points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0B8A390-0093-4514-BC17-264F3265506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1800" y="4279697"/>
            <a:ext cx="8712200" cy="863802"/>
          </a:xfrm>
        </p:spPr>
        <p:txBody>
          <a:bodyPr lIns="0" rIns="108000" bIns="72000" anchor="b"/>
          <a:lstStyle>
            <a:lvl1pPr marL="0" indent="0" algn="r">
              <a:lnSpc>
                <a:spcPct val="114000"/>
              </a:lnSpc>
              <a:spcAft>
                <a:spcPts val="0"/>
              </a:spcAft>
              <a:buNone/>
              <a:defRPr sz="14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11808699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2744" userDrawn="1">
          <p15:clr>
            <a:srgbClr val="FBAE40"/>
          </p15:clr>
        </p15:guide>
        <p15:guide id="7" pos="3016" userDrawn="1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ullets, chart (Light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B75E0450-A966-4DE2-A878-B35B1C17081C}"/>
              </a:ext>
            </a:extLst>
          </p:cNvPr>
          <p:cNvSpPr>
            <a:spLocks noGrp="1"/>
          </p:cNvSpPr>
          <p:nvPr>
            <p:ph type="chart" sz="quarter" idx="12" hasCustomPrompt="1"/>
          </p:nvPr>
        </p:nvSpPr>
        <p:spPr>
          <a:xfrm>
            <a:off x="4791077" y="682939"/>
            <a:ext cx="3921122" cy="34632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GB" dirty="0"/>
              <a:t>Click to add chart</a:t>
            </a:r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AB92DF82-0651-4A19-A491-404FD49C152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31801" y="682938"/>
            <a:ext cx="3921124" cy="3463200"/>
          </a:xfrm>
        </p:spPr>
        <p:txBody>
          <a:bodyPr/>
          <a:lstStyle>
            <a:lvl1pPr marL="288000" indent="-288000"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4 to 6 bullet points</a:t>
            </a:r>
          </a:p>
        </p:txBody>
      </p:sp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2E86848B-BFE2-4D7D-8E33-8BFF220BDBD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63600" y="4407112"/>
            <a:ext cx="8280400" cy="736388"/>
          </a:xfrm>
        </p:spPr>
        <p:txBody>
          <a:bodyPr anchor="b"/>
          <a:lstStyle>
            <a:lvl1pPr marL="0" indent="0" algn="r">
              <a:spcAft>
                <a:spcPts val="200"/>
              </a:spcAft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11053438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2744" userDrawn="1">
          <p15:clr>
            <a:srgbClr val="FBAE40"/>
          </p15:clr>
        </p15:guide>
        <p15:guide id="7" pos="3016" userDrawn="1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eople circles (Dark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Placeholder 11">
            <a:extLst>
              <a:ext uri="{FF2B5EF4-FFF2-40B4-BE49-F238E27FC236}">
                <a16:creationId xmlns:a16="http://schemas.microsoft.com/office/drawing/2014/main" id="{223FD6B0-E4D1-480A-8912-97C55DB2CF6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627933" y="3348539"/>
            <a:ext cx="1692000" cy="701301"/>
          </a:xfrm>
        </p:spPr>
        <p:txBody>
          <a:bodyPr/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name</a:t>
            </a:r>
          </a:p>
        </p:txBody>
      </p:sp>
      <p:sp>
        <p:nvSpPr>
          <p:cNvPr id="16" name="Title 7">
            <a:extLst>
              <a:ext uri="{FF2B5EF4-FFF2-40B4-BE49-F238E27FC236}">
                <a16:creationId xmlns:a16="http://schemas.microsoft.com/office/drawing/2014/main" id="{F4CF05EA-F898-4007-AD46-0661D2E50E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0" y="3348537"/>
            <a:ext cx="1692000" cy="701304"/>
          </a:xfrm>
        </p:spPr>
        <p:txBody>
          <a:bodyPr/>
          <a:lstStyle>
            <a:lvl1pPr algn="ctr">
              <a:lnSpc>
                <a:spcPct val="100000"/>
              </a:lnSpc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name</a:t>
            </a:r>
            <a:endParaRPr lang="en-GB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B42433C-D1E5-434C-A331-94DFD8E56DF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31800" y="1565550"/>
            <a:ext cx="1692000" cy="1692000"/>
          </a:xfrm>
          <a:prstGeom prst="ellipse">
            <a:avLst/>
          </a:prstGeom>
        </p:spPr>
        <p:txBody>
          <a:bodyPr/>
          <a:lstStyle>
            <a:lvl1pPr marL="0" indent="0">
              <a:buNone/>
              <a:defRPr sz="1800"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add person</a:t>
            </a: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18AD8BE2-39B8-493E-A60F-709B51DE326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2627933" y="1565550"/>
            <a:ext cx="1692000" cy="1692000"/>
          </a:xfrm>
          <a:prstGeom prst="ellipse">
            <a:avLst/>
          </a:prstGeom>
        </p:spPr>
        <p:txBody>
          <a:bodyPr/>
          <a:lstStyle>
            <a:lvl1pPr marL="0" indent="0">
              <a:buNone/>
              <a:defRPr sz="1800"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add person</a:t>
            </a: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86CEE51E-47DA-420E-A605-A66715C1C73A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4824066" y="1565550"/>
            <a:ext cx="1692000" cy="1692000"/>
          </a:xfrm>
          <a:prstGeom prst="ellipse">
            <a:avLst/>
          </a:prstGeom>
        </p:spPr>
        <p:txBody>
          <a:bodyPr/>
          <a:lstStyle>
            <a:lvl1pPr marL="0" indent="0">
              <a:buNone/>
              <a:defRPr sz="1800"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add person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63DFB02D-3DF9-49E2-9A6D-B72407AD2A4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7020200" y="1565550"/>
            <a:ext cx="1692000" cy="1692000"/>
          </a:xfrm>
          <a:prstGeom prst="ellipse">
            <a:avLst/>
          </a:prstGeom>
        </p:spPr>
        <p:txBody>
          <a:bodyPr/>
          <a:lstStyle>
            <a:lvl1pPr marL="0" indent="0">
              <a:buNone/>
              <a:defRPr sz="1800"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add person</a:t>
            </a:r>
          </a:p>
        </p:txBody>
      </p:sp>
      <p:sp>
        <p:nvSpPr>
          <p:cNvPr id="23" name="Text Placeholder 11">
            <a:extLst>
              <a:ext uri="{FF2B5EF4-FFF2-40B4-BE49-F238E27FC236}">
                <a16:creationId xmlns:a16="http://schemas.microsoft.com/office/drawing/2014/main" id="{5AEE4AA6-C375-4A82-9820-15E9C81737B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824066" y="3348539"/>
            <a:ext cx="1692000" cy="701301"/>
          </a:xfrm>
        </p:spPr>
        <p:txBody>
          <a:bodyPr/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name</a:t>
            </a:r>
          </a:p>
        </p:txBody>
      </p:sp>
      <p:sp>
        <p:nvSpPr>
          <p:cNvPr id="24" name="Text Placeholder 11">
            <a:extLst>
              <a:ext uri="{FF2B5EF4-FFF2-40B4-BE49-F238E27FC236}">
                <a16:creationId xmlns:a16="http://schemas.microsoft.com/office/drawing/2014/main" id="{DE667011-FA77-499D-AD1E-64A45A637A6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020200" y="3348539"/>
            <a:ext cx="1692000" cy="701301"/>
          </a:xfrm>
        </p:spPr>
        <p:txBody>
          <a:bodyPr/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name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BD927FD-C822-457E-ACFE-E489F48EBE31}"/>
              </a:ext>
            </a:extLst>
          </p:cNvPr>
          <p:cNvCxnSpPr>
            <a:cxnSpLocks/>
          </p:cNvCxnSpPr>
          <p:nvPr userDrawn="1"/>
        </p:nvCxnSpPr>
        <p:spPr>
          <a:xfrm>
            <a:off x="431800" y="428485"/>
            <a:ext cx="82804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 Placeholder 11">
            <a:extLst>
              <a:ext uri="{FF2B5EF4-FFF2-40B4-BE49-F238E27FC236}">
                <a16:creationId xmlns:a16="http://schemas.microsoft.com/office/drawing/2014/main" id="{ED26AA44-1BC6-46D8-9879-903C5DA57FF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31800" y="411163"/>
            <a:ext cx="8280400" cy="701301"/>
          </a:xfrm>
        </p:spPr>
        <p:txBody>
          <a:bodyPr/>
          <a:lstStyle>
            <a:lvl1pPr marL="0" indent="0">
              <a:buNone/>
              <a:defRPr sz="34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People</a:t>
            </a:r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EA0A416F-989B-41E3-AFF8-6748AA7E1A8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31800" y="4279697"/>
            <a:ext cx="8712200" cy="863802"/>
          </a:xfrm>
        </p:spPr>
        <p:txBody>
          <a:bodyPr lIns="0" rIns="108000" bIns="72000" anchor="b"/>
          <a:lstStyle>
            <a:lvl1pPr marL="0" indent="0" algn="r">
              <a:lnSpc>
                <a:spcPct val="114000"/>
              </a:lnSpc>
              <a:spcAft>
                <a:spcPts val="0"/>
              </a:spcAft>
              <a:buNone/>
              <a:defRPr sz="14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19341396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1655" userDrawn="1">
          <p15:clr>
            <a:srgbClr val="FBAE40"/>
          </p15:clr>
        </p15:guide>
        <p15:guide id="7" pos="1338" userDrawn="1">
          <p15:clr>
            <a:srgbClr val="FBAE40"/>
          </p15:clr>
        </p15:guide>
        <p15:guide id="8" pos="2721" userDrawn="1">
          <p15:clr>
            <a:srgbClr val="FBAE40"/>
          </p15:clr>
        </p15:guide>
        <p15:guide id="9" pos="3039" userDrawn="1">
          <p15:clr>
            <a:srgbClr val="FBAE40"/>
          </p15:clr>
        </p15:guide>
        <p15:guide id="10" pos="4105" userDrawn="1">
          <p15:clr>
            <a:srgbClr val="FBAE40"/>
          </p15:clr>
        </p15:guide>
        <p15:guide id="11" pos="4422" userDrawn="1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eople circles (Light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B42433C-D1E5-434C-A331-94DFD8E56DF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31800" y="1565550"/>
            <a:ext cx="1692000" cy="1692000"/>
          </a:xfrm>
          <a:prstGeom prst="ellipse">
            <a:avLst/>
          </a:prstGeom>
        </p:spPr>
        <p:txBody>
          <a:bodyPr/>
          <a:lstStyle>
            <a:lvl1pPr marL="0" indent="0">
              <a:buNone/>
              <a:defRPr sz="1800" b="0"/>
            </a:lvl1pPr>
          </a:lstStyle>
          <a:p>
            <a:r>
              <a:rPr lang="en-GB" dirty="0"/>
              <a:t>Click icon to add person</a:t>
            </a: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18AD8BE2-39B8-493E-A60F-709B51DE326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2627933" y="1565550"/>
            <a:ext cx="1692000" cy="1692000"/>
          </a:xfrm>
          <a:prstGeom prst="ellipse">
            <a:avLst/>
          </a:prstGeom>
        </p:spPr>
        <p:txBody>
          <a:bodyPr/>
          <a:lstStyle>
            <a:lvl1pPr marL="0" indent="0">
              <a:buNone/>
              <a:defRPr sz="1800" b="0"/>
            </a:lvl1pPr>
          </a:lstStyle>
          <a:p>
            <a:r>
              <a:rPr lang="en-GB" dirty="0"/>
              <a:t>Click icon to add person</a:t>
            </a: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86CEE51E-47DA-420E-A605-A66715C1C73A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4824066" y="1565550"/>
            <a:ext cx="1692000" cy="1692000"/>
          </a:xfrm>
          <a:prstGeom prst="ellipse">
            <a:avLst/>
          </a:prstGeom>
        </p:spPr>
        <p:txBody>
          <a:bodyPr/>
          <a:lstStyle>
            <a:lvl1pPr marL="0" indent="0">
              <a:buNone/>
              <a:defRPr sz="1800" b="0"/>
            </a:lvl1pPr>
          </a:lstStyle>
          <a:p>
            <a:r>
              <a:rPr lang="en-GB" dirty="0"/>
              <a:t>Click icon to add person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63DFB02D-3DF9-49E2-9A6D-B72407AD2A4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7020200" y="1565550"/>
            <a:ext cx="1692000" cy="1692000"/>
          </a:xfrm>
          <a:prstGeom prst="ellipse">
            <a:avLst/>
          </a:prstGeom>
        </p:spPr>
        <p:txBody>
          <a:bodyPr/>
          <a:lstStyle>
            <a:lvl1pPr marL="0" indent="0">
              <a:buNone/>
              <a:defRPr sz="1800" b="0"/>
            </a:lvl1pPr>
          </a:lstStyle>
          <a:p>
            <a:r>
              <a:rPr lang="en-GB" dirty="0"/>
              <a:t>Click icon to add person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BD927FD-C822-457E-ACFE-E489F48EBE31}"/>
              </a:ext>
            </a:extLst>
          </p:cNvPr>
          <p:cNvCxnSpPr>
            <a:cxnSpLocks/>
          </p:cNvCxnSpPr>
          <p:nvPr userDrawn="1"/>
        </p:nvCxnSpPr>
        <p:spPr>
          <a:xfrm>
            <a:off x="431800" y="428485"/>
            <a:ext cx="82804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 Placeholder 11">
            <a:extLst>
              <a:ext uri="{FF2B5EF4-FFF2-40B4-BE49-F238E27FC236}">
                <a16:creationId xmlns:a16="http://schemas.microsoft.com/office/drawing/2014/main" id="{ED26AA44-1BC6-46D8-9879-903C5DA57FF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31800" y="411163"/>
            <a:ext cx="8280400" cy="701301"/>
          </a:xfrm>
        </p:spPr>
        <p:txBody>
          <a:bodyPr/>
          <a:lstStyle>
            <a:lvl1pPr marL="0" indent="0">
              <a:buNone/>
              <a:defRPr sz="34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People</a:t>
            </a:r>
          </a:p>
        </p:txBody>
      </p:sp>
      <p:sp>
        <p:nvSpPr>
          <p:cNvPr id="28" name="Text Placeholder 11">
            <a:extLst>
              <a:ext uri="{FF2B5EF4-FFF2-40B4-BE49-F238E27FC236}">
                <a16:creationId xmlns:a16="http://schemas.microsoft.com/office/drawing/2014/main" id="{2DAB8DF6-73B0-465A-A5B5-63EB5EAE6BE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627933" y="3348539"/>
            <a:ext cx="1692000" cy="701301"/>
          </a:xfrm>
        </p:spPr>
        <p:txBody>
          <a:bodyPr/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name</a:t>
            </a:r>
          </a:p>
        </p:txBody>
      </p:sp>
      <p:sp>
        <p:nvSpPr>
          <p:cNvPr id="29" name="Title 7">
            <a:extLst>
              <a:ext uri="{FF2B5EF4-FFF2-40B4-BE49-F238E27FC236}">
                <a16:creationId xmlns:a16="http://schemas.microsoft.com/office/drawing/2014/main" id="{05F97DA4-1BA5-411A-8D02-EE02B66C0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0" y="3348537"/>
            <a:ext cx="1692000" cy="701304"/>
          </a:xfrm>
        </p:spPr>
        <p:txBody>
          <a:bodyPr/>
          <a:lstStyle>
            <a:lvl1pPr algn="ctr">
              <a:lnSpc>
                <a:spcPct val="100000"/>
              </a:lnSpc>
              <a:defRPr sz="1600" b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name</a:t>
            </a:r>
            <a:endParaRPr lang="en-GB" dirty="0"/>
          </a:p>
        </p:txBody>
      </p:sp>
      <p:sp>
        <p:nvSpPr>
          <p:cNvPr id="30" name="Text Placeholder 11">
            <a:extLst>
              <a:ext uri="{FF2B5EF4-FFF2-40B4-BE49-F238E27FC236}">
                <a16:creationId xmlns:a16="http://schemas.microsoft.com/office/drawing/2014/main" id="{26AF3E9D-4783-429D-B30A-761E095F509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824066" y="3348539"/>
            <a:ext cx="1692000" cy="701301"/>
          </a:xfrm>
        </p:spPr>
        <p:txBody>
          <a:bodyPr/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name</a:t>
            </a:r>
          </a:p>
        </p:txBody>
      </p:sp>
      <p:sp>
        <p:nvSpPr>
          <p:cNvPr id="31" name="Text Placeholder 11">
            <a:extLst>
              <a:ext uri="{FF2B5EF4-FFF2-40B4-BE49-F238E27FC236}">
                <a16:creationId xmlns:a16="http://schemas.microsoft.com/office/drawing/2014/main" id="{BE3E3404-208A-4DD2-9535-DC848B6F642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020200" y="3348539"/>
            <a:ext cx="1692000" cy="701301"/>
          </a:xfrm>
        </p:spPr>
        <p:txBody>
          <a:bodyPr/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name</a:t>
            </a:r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91F252F2-96D8-4142-970B-8EDCF4D57A6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31800" y="4279697"/>
            <a:ext cx="8712200" cy="863802"/>
          </a:xfrm>
        </p:spPr>
        <p:txBody>
          <a:bodyPr lIns="0" rIns="108000" bIns="72000" anchor="b"/>
          <a:lstStyle>
            <a:lvl1pPr marL="0" indent="0" algn="r">
              <a:lnSpc>
                <a:spcPct val="114000"/>
              </a:lnSpc>
              <a:spcAft>
                <a:spcPts val="0"/>
              </a:spcAft>
              <a:buNone/>
              <a:defRPr sz="14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18914348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1338" userDrawn="1">
          <p15:clr>
            <a:srgbClr val="FBAE40"/>
          </p15:clr>
        </p15:guide>
        <p15:guide id="7" pos="1655" userDrawn="1">
          <p15:clr>
            <a:srgbClr val="FBAE40"/>
          </p15:clr>
        </p15:guide>
        <p15:guide id="8" pos="2721" userDrawn="1">
          <p15:clr>
            <a:srgbClr val="FBAE40"/>
          </p15:clr>
        </p15:guide>
        <p15:guide id="9" pos="3039" userDrawn="1">
          <p15:clr>
            <a:srgbClr val="FBAE40"/>
          </p15:clr>
        </p15:guide>
        <p15:guide id="10" pos="4105" userDrawn="1">
          <p15:clr>
            <a:srgbClr val="FBAE40"/>
          </p15:clr>
        </p15:guide>
        <p15:guide id="11" pos="4422" userDrawn="1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, title (Dark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BD927FD-C822-457E-ACFE-E489F48EBE31}"/>
              </a:ext>
            </a:extLst>
          </p:cNvPr>
          <p:cNvCxnSpPr>
            <a:cxnSpLocks/>
          </p:cNvCxnSpPr>
          <p:nvPr userDrawn="1"/>
        </p:nvCxnSpPr>
        <p:spPr>
          <a:xfrm>
            <a:off x="431800" y="428485"/>
            <a:ext cx="82804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 Placeholder 11">
            <a:extLst>
              <a:ext uri="{FF2B5EF4-FFF2-40B4-BE49-F238E27FC236}">
                <a16:creationId xmlns:a16="http://schemas.microsoft.com/office/drawing/2014/main" id="{ED26AA44-1BC6-46D8-9879-903C5DA57FF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31800" y="411163"/>
            <a:ext cx="8280400" cy="701301"/>
          </a:xfrm>
        </p:spPr>
        <p:txBody>
          <a:bodyPr/>
          <a:lstStyle>
            <a:lvl1pPr marL="0" indent="0">
              <a:buNone/>
              <a:defRPr sz="34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Slide title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05318D92-7125-4A8E-9F23-CCE84E4A66E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31801" y="1447800"/>
            <a:ext cx="5645149" cy="2651760"/>
          </a:xfrm>
        </p:spPr>
        <p:txBody>
          <a:bodyPr/>
          <a:lstStyle>
            <a:lvl1pPr marL="288000" indent="-288000">
              <a:buFont typeface="Arial" panose="020B0604020202020204" pitchFamily="34" charset="0"/>
              <a:buChar char="–"/>
              <a:defRPr sz="28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4 to 6 bullet points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45690464-3C1C-497F-8F4E-E218056E625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1800" y="4279697"/>
            <a:ext cx="8712200" cy="863802"/>
          </a:xfrm>
        </p:spPr>
        <p:txBody>
          <a:bodyPr lIns="0" rIns="108000" bIns="72000" anchor="b"/>
          <a:lstStyle>
            <a:lvl1pPr marL="0" indent="0" algn="r">
              <a:lnSpc>
                <a:spcPct val="114000"/>
              </a:lnSpc>
              <a:spcAft>
                <a:spcPts val="0"/>
              </a:spcAft>
              <a:buNone/>
              <a:defRPr sz="14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3862125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, title (Light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BD927FD-C822-457E-ACFE-E489F48EBE31}"/>
              </a:ext>
            </a:extLst>
          </p:cNvPr>
          <p:cNvCxnSpPr>
            <a:cxnSpLocks/>
          </p:cNvCxnSpPr>
          <p:nvPr userDrawn="1"/>
        </p:nvCxnSpPr>
        <p:spPr>
          <a:xfrm>
            <a:off x="431800" y="428485"/>
            <a:ext cx="82804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 Placeholder 11">
            <a:extLst>
              <a:ext uri="{FF2B5EF4-FFF2-40B4-BE49-F238E27FC236}">
                <a16:creationId xmlns:a16="http://schemas.microsoft.com/office/drawing/2014/main" id="{ED26AA44-1BC6-46D8-9879-903C5DA57FF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31800" y="411163"/>
            <a:ext cx="8280400" cy="701301"/>
          </a:xfrm>
        </p:spPr>
        <p:txBody>
          <a:bodyPr/>
          <a:lstStyle>
            <a:lvl1pPr marL="0" indent="0">
              <a:buNone/>
              <a:defRPr sz="34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Slide title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05318D92-7125-4A8E-9F23-CCE84E4A66E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31801" y="1447800"/>
            <a:ext cx="5645149" cy="2653200"/>
          </a:xfrm>
        </p:spPr>
        <p:txBody>
          <a:bodyPr/>
          <a:lstStyle>
            <a:lvl1pPr marL="288000" indent="-288000"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4 to 6 bullet points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88C491EF-5B0F-4E64-AE49-B7AA5D7EDC1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1800" y="4279697"/>
            <a:ext cx="8712200" cy="863802"/>
          </a:xfrm>
        </p:spPr>
        <p:txBody>
          <a:bodyPr lIns="0" rIns="108000" bIns="72000" anchor="b"/>
          <a:lstStyle>
            <a:lvl1pPr marL="0" indent="0" algn="r">
              <a:lnSpc>
                <a:spcPct val="114000"/>
              </a:lnSpc>
              <a:spcAft>
                <a:spcPts val="0"/>
              </a:spcAft>
              <a:buNone/>
              <a:defRPr sz="14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20584595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(Dark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05318D92-7125-4A8E-9F23-CCE84E4A66E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31800" y="411163"/>
            <a:ext cx="5645149" cy="2880000"/>
          </a:xfrm>
        </p:spPr>
        <p:txBody>
          <a:bodyPr/>
          <a:lstStyle>
            <a:lvl1pPr marL="288000" indent="-288000">
              <a:buFont typeface="Arial" panose="020B0604020202020204" pitchFamily="34" charset="0"/>
              <a:buChar char="–"/>
              <a:defRPr sz="28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4 to 6 bullet points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45AC2A8-8EE4-4D6D-84E5-096502CFB59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1800" y="4279697"/>
            <a:ext cx="8712200" cy="863802"/>
          </a:xfrm>
        </p:spPr>
        <p:txBody>
          <a:bodyPr lIns="0" rIns="108000" bIns="72000" anchor="b"/>
          <a:lstStyle>
            <a:lvl1pPr marL="0" indent="0" algn="r">
              <a:lnSpc>
                <a:spcPct val="114000"/>
              </a:lnSpc>
              <a:spcAft>
                <a:spcPts val="0"/>
              </a:spcAft>
              <a:buNone/>
              <a:defRPr sz="14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4969942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(Light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05318D92-7125-4A8E-9F23-CCE84E4A66E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31801" y="411162"/>
            <a:ext cx="5645149" cy="2880000"/>
          </a:xfrm>
        </p:spPr>
        <p:txBody>
          <a:bodyPr/>
          <a:lstStyle>
            <a:lvl1pPr marL="288000" indent="-288000"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4 to 6 bullet points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5BE669E-E698-4381-82EA-A9A0DBC87B1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1800" y="4279697"/>
            <a:ext cx="8712200" cy="863802"/>
          </a:xfrm>
        </p:spPr>
        <p:txBody>
          <a:bodyPr lIns="0" rIns="108000" bIns="72000" anchor="b"/>
          <a:lstStyle>
            <a:lvl1pPr marL="0" indent="0" algn="r">
              <a:lnSpc>
                <a:spcPct val="114000"/>
              </a:lnSpc>
              <a:spcAft>
                <a:spcPts val="0"/>
              </a:spcAft>
              <a:buNone/>
              <a:defRPr sz="14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17195160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image (Dark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438DEE8-034B-4AA1-A8A7-6DFB691A441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31802" y="411162"/>
            <a:ext cx="8280398" cy="4321175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EF8C8BBE-C764-4266-A29F-CEF90A927B8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1800" y="4279697"/>
            <a:ext cx="8712200" cy="863802"/>
          </a:xfrm>
        </p:spPr>
        <p:txBody>
          <a:bodyPr lIns="0" rIns="108000" bIns="72000" anchor="b"/>
          <a:lstStyle>
            <a:lvl1pPr marL="0" indent="0" algn="r">
              <a:lnSpc>
                <a:spcPct val="114000"/>
              </a:lnSpc>
              <a:spcAft>
                <a:spcPts val="0"/>
              </a:spcAft>
              <a:buNone/>
              <a:defRPr sz="14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42342593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, no image (Light)">
    <p:bg>
      <p:bgPr>
        <a:solidFill>
          <a:srgbClr val="DEDE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7">
            <a:extLst>
              <a:ext uri="{FF2B5EF4-FFF2-40B4-BE49-F238E27FC236}">
                <a16:creationId xmlns:a16="http://schemas.microsoft.com/office/drawing/2014/main" id="{F4CF05EA-F898-4007-AD46-0661D2E50E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0" y="2184922"/>
            <a:ext cx="8280400" cy="571512"/>
          </a:xfrm>
        </p:spPr>
        <p:txBody>
          <a:bodyPr/>
          <a:lstStyle>
            <a:lvl1pPr>
              <a:lnSpc>
                <a:spcPct val="100000"/>
              </a:lnSpc>
              <a:defRPr sz="3400" b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divider title</a:t>
            </a:r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22F9DB4-9D8E-427B-99DD-E998B980D507}"/>
              </a:ext>
            </a:extLst>
          </p:cNvPr>
          <p:cNvCxnSpPr>
            <a:cxnSpLocks/>
          </p:cNvCxnSpPr>
          <p:nvPr userDrawn="1"/>
        </p:nvCxnSpPr>
        <p:spPr>
          <a:xfrm>
            <a:off x="431800" y="2184922"/>
            <a:ext cx="82804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55726976-7A05-4BEF-8964-FA32F5CA5B7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1800" y="4279697"/>
            <a:ext cx="8712200" cy="863802"/>
          </a:xfrm>
        </p:spPr>
        <p:txBody>
          <a:bodyPr lIns="0" rIns="108000" bIns="72000" anchor="b"/>
          <a:lstStyle>
            <a:lvl1pPr marL="0" indent="0" algn="r">
              <a:lnSpc>
                <a:spcPct val="114000"/>
              </a:lnSpc>
              <a:spcAft>
                <a:spcPts val="0"/>
              </a:spcAft>
              <a:buNone/>
              <a:defRPr sz="14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39814184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3016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image (Light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8549AF7-992D-4DF7-8F38-87B6CA83978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31802" y="411162"/>
            <a:ext cx="8280398" cy="4321175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75A96754-8B5F-481D-AEAD-38B470C682E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1800" y="4279697"/>
            <a:ext cx="8712200" cy="863802"/>
          </a:xfrm>
        </p:spPr>
        <p:txBody>
          <a:bodyPr lIns="0" rIns="108000" bIns="72000" anchor="b"/>
          <a:lstStyle>
            <a:lvl1pPr marL="0" indent="0" algn="r">
              <a:lnSpc>
                <a:spcPct val="114000"/>
              </a:lnSpc>
              <a:spcAft>
                <a:spcPts val="0"/>
              </a:spcAft>
              <a:buNone/>
              <a:defRPr sz="14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8083624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, image (Dark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7">
            <a:extLst>
              <a:ext uri="{FF2B5EF4-FFF2-40B4-BE49-F238E27FC236}">
                <a16:creationId xmlns:a16="http://schemas.microsoft.com/office/drawing/2014/main" id="{F4CF05EA-F898-4007-AD46-0661D2E50E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0" y="2184922"/>
            <a:ext cx="4356100" cy="571512"/>
          </a:xfrm>
        </p:spPr>
        <p:txBody>
          <a:bodyPr/>
          <a:lstStyle>
            <a:lvl1pPr>
              <a:lnSpc>
                <a:spcPct val="100000"/>
              </a:lnSpc>
              <a:defRPr sz="34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Section divider title</a:t>
            </a:r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22F9DB4-9D8E-427B-99DD-E998B980D507}"/>
              </a:ext>
            </a:extLst>
          </p:cNvPr>
          <p:cNvCxnSpPr>
            <a:cxnSpLocks/>
          </p:cNvCxnSpPr>
          <p:nvPr userDrawn="1"/>
        </p:nvCxnSpPr>
        <p:spPr>
          <a:xfrm>
            <a:off x="431800" y="2184922"/>
            <a:ext cx="43561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Picture Placeholder 10">
            <a:extLst>
              <a:ext uri="{FF2B5EF4-FFF2-40B4-BE49-F238E27FC236}">
                <a16:creationId xmlns:a16="http://schemas.microsoft.com/office/drawing/2014/main" id="{BBD67C99-C0BD-4075-A538-B65ED75A430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651872" y="0"/>
            <a:ext cx="3493714" cy="4573587"/>
          </a:xfrm>
          <a:custGeom>
            <a:avLst/>
            <a:gdLst>
              <a:gd name="connsiteX0" fmla="*/ 0 w 3816350"/>
              <a:gd name="connsiteY0" fmla="*/ 0 h 3240087"/>
              <a:gd name="connsiteX1" fmla="*/ 3816350 w 3816350"/>
              <a:gd name="connsiteY1" fmla="*/ 0 h 3240087"/>
              <a:gd name="connsiteX2" fmla="*/ 3816350 w 3816350"/>
              <a:gd name="connsiteY2" fmla="*/ 3240087 h 3240087"/>
              <a:gd name="connsiteX3" fmla="*/ 0 w 3816350"/>
              <a:gd name="connsiteY3" fmla="*/ 3240087 h 3240087"/>
              <a:gd name="connsiteX4" fmla="*/ 0 w 3816350"/>
              <a:gd name="connsiteY4" fmla="*/ 0 h 3240087"/>
              <a:gd name="connsiteX0" fmla="*/ 685800 w 3816350"/>
              <a:gd name="connsiteY0" fmla="*/ 0 h 3240087"/>
              <a:gd name="connsiteX1" fmla="*/ 3816350 w 3816350"/>
              <a:gd name="connsiteY1" fmla="*/ 0 h 3240087"/>
              <a:gd name="connsiteX2" fmla="*/ 3816350 w 3816350"/>
              <a:gd name="connsiteY2" fmla="*/ 3240087 h 3240087"/>
              <a:gd name="connsiteX3" fmla="*/ 0 w 3816350"/>
              <a:gd name="connsiteY3" fmla="*/ 3240087 h 3240087"/>
              <a:gd name="connsiteX4" fmla="*/ 685800 w 3816350"/>
              <a:gd name="connsiteY4" fmla="*/ 0 h 3240087"/>
              <a:gd name="connsiteX0" fmla="*/ 1892300 w 3816350"/>
              <a:gd name="connsiteY0" fmla="*/ 0 h 3240087"/>
              <a:gd name="connsiteX1" fmla="*/ 3816350 w 3816350"/>
              <a:gd name="connsiteY1" fmla="*/ 0 h 3240087"/>
              <a:gd name="connsiteX2" fmla="*/ 3816350 w 3816350"/>
              <a:gd name="connsiteY2" fmla="*/ 3240087 h 3240087"/>
              <a:gd name="connsiteX3" fmla="*/ 0 w 3816350"/>
              <a:gd name="connsiteY3" fmla="*/ 3240087 h 3240087"/>
              <a:gd name="connsiteX4" fmla="*/ 1892300 w 3816350"/>
              <a:gd name="connsiteY4" fmla="*/ 0 h 3240087"/>
              <a:gd name="connsiteX0" fmla="*/ 1206500 w 3130550"/>
              <a:gd name="connsiteY0" fmla="*/ 0 h 3240087"/>
              <a:gd name="connsiteX1" fmla="*/ 3130550 w 3130550"/>
              <a:gd name="connsiteY1" fmla="*/ 0 h 3240087"/>
              <a:gd name="connsiteX2" fmla="*/ 3130550 w 3130550"/>
              <a:gd name="connsiteY2" fmla="*/ 3240087 h 3240087"/>
              <a:gd name="connsiteX3" fmla="*/ 0 w 3130550"/>
              <a:gd name="connsiteY3" fmla="*/ 1754187 h 3240087"/>
              <a:gd name="connsiteX4" fmla="*/ 1206500 w 3130550"/>
              <a:gd name="connsiteY4" fmla="*/ 0 h 3240087"/>
              <a:gd name="connsiteX0" fmla="*/ 1822450 w 3746500"/>
              <a:gd name="connsiteY0" fmla="*/ 0 h 3240087"/>
              <a:gd name="connsiteX1" fmla="*/ 3746500 w 3746500"/>
              <a:gd name="connsiteY1" fmla="*/ 0 h 3240087"/>
              <a:gd name="connsiteX2" fmla="*/ 3746500 w 3746500"/>
              <a:gd name="connsiteY2" fmla="*/ 3240087 h 3240087"/>
              <a:gd name="connsiteX3" fmla="*/ 0 w 3746500"/>
              <a:gd name="connsiteY3" fmla="*/ 2154237 h 3240087"/>
              <a:gd name="connsiteX4" fmla="*/ 1822450 w 3746500"/>
              <a:gd name="connsiteY4" fmla="*/ 0 h 3240087"/>
              <a:gd name="connsiteX0" fmla="*/ 1822450 w 3752850"/>
              <a:gd name="connsiteY0" fmla="*/ 0 h 4097337"/>
              <a:gd name="connsiteX1" fmla="*/ 3746500 w 3752850"/>
              <a:gd name="connsiteY1" fmla="*/ 0 h 4097337"/>
              <a:gd name="connsiteX2" fmla="*/ 3752850 w 3752850"/>
              <a:gd name="connsiteY2" fmla="*/ 4097337 h 4097337"/>
              <a:gd name="connsiteX3" fmla="*/ 0 w 3752850"/>
              <a:gd name="connsiteY3" fmla="*/ 2154237 h 4097337"/>
              <a:gd name="connsiteX4" fmla="*/ 1822450 w 3752850"/>
              <a:gd name="connsiteY4" fmla="*/ 0 h 4097337"/>
              <a:gd name="connsiteX0" fmla="*/ 1682750 w 3613150"/>
              <a:gd name="connsiteY0" fmla="*/ 0 h 4097337"/>
              <a:gd name="connsiteX1" fmla="*/ 3606800 w 3613150"/>
              <a:gd name="connsiteY1" fmla="*/ 0 h 4097337"/>
              <a:gd name="connsiteX2" fmla="*/ 3613150 w 3613150"/>
              <a:gd name="connsiteY2" fmla="*/ 4097337 h 4097337"/>
              <a:gd name="connsiteX3" fmla="*/ 0 w 3613150"/>
              <a:gd name="connsiteY3" fmla="*/ 2014537 h 4097337"/>
              <a:gd name="connsiteX4" fmla="*/ 1682750 w 3613150"/>
              <a:gd name="connsiteY4" fmla="*/ 0 h 4097337"/>
              <a:gd name="connsiteX0" fmla="*/ 1682750 w 3613150"/>
              <a:gd name="connsiteY0" fmla="*/ 0 h 4573587"/>
              <a:gd name="connsiteX1" fmla="*/ 3606800 w 3613150"/>
              <a:gd name="connsiteY1" fmla="*/ 0 h 4573587"/>
              <a:gd name="connsiteX2" fmla="*/ 3613150 w 3613150"/>
              <a:gd name="connsiteY2" fmla="*/ 4573587 h 4573587"/>
              <a:gd name="connsiteX3" fmla="*/ 0 w 3613150"/>
              <a:gd name="connsiteY3" fmla="*/ 2014537 h 4573587"/>
              <a:gd name="connsiteX4" fmla="*/ 1682750 w 3613150"/>
              <a:gd name="connsiteY4" fmla="*/ 0 h 4573587"/>
              <a:gd name="connsiteX0" fmla="*/ 1682750 w 3610769"/>
              <a:gd name="connsiteY0" fmla="*/ 0 h 4573587"/>
              <a:gd name="connsiteX1" fmla="*/ 3606800 w 3610769"/>
              <a:gd name="connsiteY1" fmla="*/ 0 h 4573587"/>
              <a:gd name="connsiteX2" fmla="*/ 3610769 w 3610769"/>
              <a:gd name="connsiteY2" fmla="*/ 4573587 h 4573587"/>
              <a:gd name="connsiteX3" fmla="*/ 0 w 3610769"/>
              <a:gd name="connsiteY3" fmla="*/ 2014537 h 4573587"/>
              <a:gd name="connsiteX4" fmla="*/ 1682750 w 3610769"/>
              <a:gd name="connsiteY4" fmla="*/ 0 h 4573587"/>
              <a:gd name="connsiteX0" fmla="*/ 1682750 w 3607332"/>
              <a:gd name="connsiteY0" fmla="*/ 0 h 4573587"/>
              <a:gd name="connsiteX1" fmla="*/ 3606800 w 3607332"/>
              <a:gd name="connsiteY1" fmla="*/ 0 h 4573587"/>
              <a:gd name="connsiteX2" fmla="*/ 3606007 w 3607332"/>
              <a:gd name="connsiteY2" fmla="*/ 4573587 h 4573587"/>
              <a:gd name="connsiteX3" fmla="*/ 0 w 3607332"/>
              <a:gd name="connsiteY3" fmla="*/ 2014537 h 4573587"/>
              <a:gd name="connsiteX4" fmla="*/ 1682750 w 3607332"/>
              <a:gd name="connsiteY4" fmla="*/ 0 h 4573587"/>
              <a:gd name="connsiteX0" fmla="*/ 1682750 w 3608388"/>
              <a:gd name="connsiteY0" fmla="*/ 0 h 4573587"/>
              <a:gd name="connsiteX1" fmla="*/ 3606800 w 3608388"/>
              <a:gd name="connsiteY1" fmla="*/ 0 h 4573587"/>
              <a:gd name="connsiteX2" fmla="*/ 3608388 w 3608388"/>
              <a:gd name="connsiteY2" fmla="*/ 4573587 h 4573587"/>
              <a:gd name="connsiteX3" fmla="*/ 0 w 3608388"/>
              <a:gd name="connsiteY3" fmla="*/ 2014537 h 4573587"/>
              <a:gd name="connsiteX4" fmla="*/ 1682750 w 3608388"/>
              <a:gd name="connsiteY4" fmla="*/ 0 h 4573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8388" h="4573587">
                <a:moveTo>
                  <a:pt x="1682750" y="0"/>
                </a:moveTo>
                <a:lnTo>
                  <a:pt x="3606800" y="0"/>
                </a:lnTo>
                <a:cubicBezTo>
                  <a:pt x="3608917" y="1365779"/>
                  <a:pt x="3606271" y="3207808"/>
                  <a:pt x="3608388" y="4573587"/>
                </a:cubicBezTo>
                <a:lnTo>
                  <a:pt x="0" y="2014537"/>
                </a:lnTo>
                <a:lnTo>
                  <a:pt x="1682750" y="0"/>
                </a:lnTo>
                <a:close/>
              </a:path>
            </a:pathLst>
          </a:custGeom>
        </p:spPr>
        <p:txBody>
          <a:bodyPr/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solidFill>
                  <a:schemeClr val="bg1"/>
                </a:solidFill>
              </a:defRPr>
            </a:lvl1pPr>
            <a:lvl3pPr marL="180975" indent="0">
              <a:buNone/>
              <a:defRPr/>
            </a:lvl3pPr>
            <a:lvl4pPr marL="612775" indent="0">
              <a:buNone/>
              <a:defRPr>
                <a:solidFill>
                  <a:schemeClr val="bg1"/>
                </a:solidFill>
              </a:defRPr>
            </a:lvl4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Click icon to insert picture. Don’t change slide background colour on this layout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119C7F3F-A7F4-4792-82B3-96F3765D73B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1800" y="4279697"/>
            <a:ext cx="8712200" cy="863802"/>
          </a:xfrm>
        </p:spPr>
        <p:txBody>
          <a:bodyPr lIns="0" rIns="108000" bIns="72000" anchor="b"/>
          <a:lstStyle>
            <a:lvl1pPr marL="0" indent="0" algn="r">
              <a:lnSpc>
                <a:spcPct val="114000"/>
              </a:lnSpc>
              <a:spcAft>
                <a:spcPts val="0"/>
              </a:spcAft>
              <a:buNone/>
              <a:defRPr sz="14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20954880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3016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, image (Light)">
    <p:bg>
      <p:bgPr>
        <a:solidFill>
          <a:srgbClr val="DEDE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7">
            <a:extLst>
              <a:ext uri="{FF2B5EF4-FFF2-40B4-BE49-F238E27FC236}">
                <a16:creationId xmlns:a16="http://schemas.microsoft.com/office/drawing/2014/main" id="{F4CF05EA-F898-4007-AD46-0661D2E50E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0" y="2184922"/>
            <a:ext cx="4356100" cy="571512"/>
          </a:xfrm>
        </p:spPr>
        <p:txBody>
          <a:bodyPr/>
          <a:lstStyle>
            <a:lvl1pPr>
              <a:lnSpc>
                <a:spcPct val="100000"/>
              </a:lnSpc>
              <a:defRPr sz="3400" b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divider title</a:t>
            </a:r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22F9DB4-9D8E-427B-99DD-E998B980D507}"/>
              </a:ext>
            </a:extLst>
          </p:cNvPr>
          <p:cNvCxnSpPr>
            <a:cxnSpLocks/>
          </p:cNvCxnSpPr>
          <p:nvPr userDrawn="1"/>
        </p:nvCxnSpPr>
        <p:spPr>
          <a:xfrm>
            <a:off x="431800" y="2184922"/>
            <a:ext cx="43561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Picture Placeholder 10">
            <a:extLst>
              <a:ext uri="{FF2B5EF4-FFF2-40B4-BE49-F238E27FC236}">
                <a16:creationId xmlns:a16="http://schemas.microsoft.com/office/drawing/2014/main" id="{BBD67C99-C0BD-4075-A538-B65ED75A430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651872" y="0"/>
            <a:ext cx="3493714" cy="4573587"/>
          </a:xfrm>
          <a:custGeom>
            <a:avLst/>
            <a:gdLst>
              <a:gd name="connsiteX0" fmla="*/ 0 w 3816350"/>
              <a:gd name="connsiteY0" fmla="*/ 0 h 3240087"/>
              <a:gd name="connsiteX1" fmla="*/ 3816350 w 3816350"/>
              <a:gd name="connsiteY1" fmla="*/ 0 h 3240087"/>
              <a:gd name="connsiteX2" fmla="*/ 3816350 w 3816350"/>
              <a:gd name="connsiteY2" fmla="*/ 3240087 h 3240087"/>
              <a:gd name="connsiteX3" fmla="*/ 0 w 3816350"/>
              <a:gd name="connsiteY3" fmla="*/ 3240087 h 3240087"/>
              <a:gd name="connsiteX4" fmla="*/ 0 w 3816350"/>
              <a:gd name="connsiteY4" fmla="*/ 0 h 3240087"/>
              <a:gd name="connsiteX0" fmla="*/ 685800 w 3816350"/>
              <a:gd name="connsiteY0" fmla="*/ 0 h 3240087"/>
              <a:gd name="connsiteX1" fmla="*/ 3816350 w 3816350"/>
              <a:gd name="connsiteY1" fmla="*/ 0 h 3240087"/>
              <a:gd name="connsiteX2" fmla="*/ 3816350 w 3816350"/>
              <a:gd name="connsiteY2" fmla="*/ 3240087 h 3240087"/>
              <a:gd name="connsiteX3" fmla="*/ 0 w 3816350"/>
              <a:gd name="connsiteY3" fmla="*/ 3240087 h 3240087"/>
              <a:gd name="connsiteX4" fmla="*/ 685800 w 3816350"/>
              <a:gd name="connsiteY4" fmla="*/ 0 h 3240087"/>
              <a:gd name="connsiteX0" fmla="*/ 1892300 w 3816350"/>
              <a:gd name="connsiteY0" fmla="*/ 0 h 3240087"/>
              <a:gd name="connsiteX1" fmla="*/ 3816350 w 3816350"/>
              <a:gd name="connsiteY1" fmla="*/ 0 h 3240087"/>
              <a:gd name="connsiteX2" fmla="*/ 3816350 w 3816350"/>
              <a:gd name="connsiteY2" fmla="*/ 3240087 h 3240087"/>
              <a:gd name="connsiteX3" fmla="*/ 0 w 3816350"/>
              <a:gd name="connsiteY3" fmla="*/ 3240087 h 3240087"/>
              <a:gd name="connsiteX4" fmla="*/ 1892300 w 3816350"/>
              <a:gd name="connsiteY4" fmla="*/ 0 h 3240087"/>
              <a:gd name="connsiteX0" fmla="*/ 1206500 w 3130550"/>
              <a:gd name="connsiteY0" fmla="*/ 0 h 3240087"/>
              <a:gd name="connsiteX1" fmla="*/ 3130550 w 3130550"/>
              <a:gd name="connsiteY1" fmla="*/ 0 h 3240087"/>
              <a:gd name="connsiteX2" fmla="*/ 3130550 w 3130550"/>
              <a:gd name="connsiteY2" fmla="*/ 3240087 h 3240087"/>
              <a:gd name="connsiteX3" fmla="*/ 0 w 3130550"/>
              <a:gd name="connsiteY3" fmla="*/ 1754187 h 3240087"/>
              <a:gd name="connsiteX4" fmla="*/ 1206500 w 3130550"/>
              <a:gd name="connsiteY4" fmla="*/ 0 h 3240087"/>
              <a:gd name="connsiteX0" fmla="*/ 1822450 w 3746500"/>
              <a:gd name="connsiteY0" fmla="*/ 0 h 3240087"/>
              <a:gd name="connsiteX1" fmla="*/ 3746500 w 3746500"/>
              <a:gd name="connsiteY1" fmla="*/ 0 h 3240087"/>
              <a:gd name="connsiteX2" fmla="*/ 3746500 w 3746500"/>
              <a:gd name="connsiteY2" fmla="*/ 3240087 h 3240087"/>
              <a:gd name="connsiteX3" fmla="*/ 0 w 3746500"/>
              <a:gd name="connsiteY3" fmla="*/ 2154237 h 3240087"/>
              <a:gd name="connsiteX4" fmla="*/ 1822450 w 3746500"/>
              <a:gd name="connsiteY4" fmla="*/ 0 h 3240087"/>
              <a:gd name="connsiteX0" fmla="*/ 1822450 w 3752850"/>
              <a:gd name="connsiteY0" fmla="*/ 0 h 4097337"/>
              <a:gd name="connsiteX1" fmla="*/ 3746500 w 3752850"/>
              <a:gd name="connsiteY1" fmla="*/ 0 h 4097337"/>
              <a:gd name="connsiteX2" fmla="*/ 3752850 w 3752850"/>
              <a:gd name="connsiteY2" fmla="*/ 4097337 h 4097337"/>
              <a:gd name="connsiteX3" fmla="*/ 0 w 3752850"/>
              <a:gd name="connsiteY3" fmla="*/ 2154237 h 4097337"/>
              <a:gd name="connsiteX4" fmla="*/ 1822450 w 3752850"/>
              <a:gd name="connsiteY4" fmla="*/ 0 h 4097337"/>
              <a:gd name="connsiteX0" fmla="*/ 1682750 w 3613150"/>
              <a:gd name="connsiteY0" fmla="*/ 0 h 4097337"/>
              <a:gd name="connsiteX1" fmla="*/ 3606800 w 3613150"/>
              <a:gd name="connsiteY1" fmla="*/ 0 h 4097337"/>
              <a:gd name="connsiteX2" fmla="*/ 3613150 w 3613150"/>
              <a:gd name="connsiteY2" fmla="*/ 4097337 h 4097337"/>
              <a:gd name="connsiteX3" fmla="*/ 0 w 3613150"/>
              <a:gd name="connsiteY3" fmla="*/ 2014537 h 4097337"/>
              <a:gd name="connsiteX4" fmla="*/ 1682750 w 3613150"/>
              <a:gd name="connsiteY4" fmla="*/ 0 h 4097337"/>
              <a:gd name="connsiteX0" fmla="*/ 1682750 w 3613150"/>
              <a:gd name="connsiteY0" fmla="*/ 0 h 4573587"/>
              <a:gd name="connsiteX1" fmla="*/ 3606800 w 3613150"/>
              <a:gd name="connsiteY1" fmla="*/ 0 h 4573587"/>
              <a:gd name="connsiteX2" fmla="*/ 3613150 w 3613150"/>
              <a:gd name="connsiteY2" fmla="*/ 4573587 h 4573587"/>
              <a:gd name="connsiteX3" fmla="*/ 0 w 3613150"/>
              <a:gd name="connsiteY3" fmla="*/ 2014537 h 4573587"/>
              <a:gd name="connsiteX4" fmla="*/ 1682750 w 3613150"/>
              <a:gd name="connsiteY4" fmla="*/ 0 h 4573587"/>
              <a:gd name="connsiteX0" fmla="*/ 1682750 w 3610769"/>
              <a:gd name="connsiteY0" fmla="*/ 0 h 4573587"/>
              <a:gd name="connsiteX1" fmla="*/ 3606800 w 3610769"/>
              <a:gd name="connsiteY1" fmla="*/ 0 h 4573587"/>
              <a:gd name="connsiteX2" fmla="*/ 3610769 w 3610769"/>
              <a:gd name="connsiteY2" fmla="*/ 4573587 h 4573587"/>
              <a:gd name="connsiteX3" fmla="*/ 0 w 3610769"/>
              <a:gd name="connsiteY3" fmla="*/ 2014537 h 4573587"/>
              <a:gd name="connsiteX4" fmla="*/ 1682750 w 3610769"/>
              <a:gd name="connsiteY4" fmla="*/ 0 h 4573587"/>
              <a:gd name="connsiteX0" fmla="*/ 1682750 w 3607332"/>
              <a:gd name="connsiteY0" fmla="*/ 0 h 4573587"/>
              <a:gd name="connsiteX1" fmla="*/ 3606800 w 3607332"/>
              <a:gd name="connsiteY1" fmla="*/ 0 h 4573587"/>
              <a:gd name="connsiteX2" fmla="*/ 3606007 w 3607332"/>
              <a:gd name="connsiteY2" fmla="*/ 4573587 h 4573587"/>
              <a:gd name="connsiteX3" fmla="*/ 0 w 3607332"/>
              <a:gd name="connsiteY3" fmla="*/ 2014537 h 4573587"/>
              <a:gd name="connsiteX4" fmla="*/ 1682750 w 3607332"/>
              <a:gd name="connsiteY4" fmla="*/ 0 h 4573587"/>
              <a:gd name="connsiteX0" fmla="*/ 1682750 w 3608388"/>
              <a:gd name="connsiteY0" fmla="*/ 0 h 4573587"/>
              <a:gd name="connsiteX1" fmla="*/ 3606800 w 3608388"/>
              <a:gd name="connsiteY1" fmla="*/ 0 h 4573587"/>
              <a:gd name="connsiteX2" fmla="*/ 3608388 w 3608388"/>
              <a:gd name="connsiteY2" fmla="*/ 4573587 h 4573587"/>
              <a:gd name="connsiteX3" fmla="*/ 0 w 3608388"/>
              <a:gd name="connsiteY3" fmla="*/ 2014537 h 4573587"/>
              <a:gd name="connsiteX4" fmla="*/ 1682750 w 3608388"/>
              <a:gd name="connsiteY4" fmla="*/ 0 h 4573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8388" h="4573587">
                <a:moveTo>
                  <a:pt x="1682750" y="0"/>
                </a:moveTo>
                <a:lnTo>
                  <a:pt x="3606800" y="0"/>
                </a:lnTo>
                <a:cubicBezTo>
                  <a:pt x="3608917" y="1365779"/>
                  <a:pt x="3606271" y="3207808"/>
                  <a:pt x="3608388" y="4573587"/>
                </a:cubicBezTo>
                <a:lnTo>
                  <a:pt x="0" y="2014537"/>
                </a:lnTo>
                <a:lnTo>
                  <a:pt x="1682750" y="0"/>
                </a:lnTo>
                <a:close/>
              </a:path>
            </a:pathLst>
          </a:custGeom>
        </p:spPr>
        <p:txBody>
          <a:bodyPr/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  <a:lvl3pPr marL="180975" indent="0">
              <a:buNone/>
              <a:defRPr/>
            </a:lvl3pPr>
            <a:lvl4pPr marL="612775" indent="0">
              <a:buNone/>
              <a:defRPr/>
            </a:lvl4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Click icon to insert picture. Don’t change slide background colour on this layout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E5A5A480-3DF0-476F-BC27-7A0516C98EA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1800" y="4279697"/>
            <a:ext cx="8712200" cy="863802"/>
          </a:xfrm>
        </p:spPr>
        <p:txBody>
          <a:bodyPr lIns="0" rIns="108000" bIns="72000" anchor="b"/>
          <a:lstStyle>
            <a:lvl1pPr marL="0" indent="0" algn="r">
              <a:lnSpc>
                <a:spcPct val="114000"/>
              </a:lnSpc>
              <a:spcAft>
                <a:spcPts val="0"/>
              </a:spcAft>
              <a:buNone/>
              <a:defRPr sz="14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15451221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3016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Heading, bullets, image (Light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514B48A-5D76-4651-AC28-8612610BAC93}"/>
              </a:ext>
            </a:extLst>
          </p:cNvPr>
          <p:cNvCxnSpPr>
            <a:cxnSpLocks/>
          </p:cNvCxnSpPr>
          <p:nvPr userDrawn="1"/>
        </p:nvCxnSpPr>
        <p:spPr>
          <a:xfrm>
            <a:off x="431800" y="702773"/>
            <a:ext cx="3921125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11">
            <a:extLst>
              <a:ext uri="{FF2B5EF4-FFF2-40B4-BE49-F238E27FC236}">
                <a16:creationId xmlns:a16="http://schemas.microsoft.com/office/drawing/2014/main" id="{28CE3D8B-96CC-4FD0-93BD-22311085540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1799" y="702659"/>
            <a:ext cx="3921125" cy="545115"/>
          </a:xfrm>
        </p:spPr>
        <p:txBody>
          <a:bodyPr/>
          <a:lstStyle>
            <a:lvl1pPr marL="0" indent="0">
              <a:buNone/>
              <a:defRPr sz="28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Summary heading</a:t>
            </a:r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A838B155-C9C2-4DB1-8588-E414A618F5F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251450" y="702659"/>
            <a:ext cx="3892550" cy="3451894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6" name="Text Placeholder 25">
            <a:extLst>
              <a:ext uri="{FF2B5EF4-FFF2-40B4-BE49-F238E27FC236}">
                <a16:creationId xmlns:a16="http://schemas.microsoft.com/office/drawing/2014/main" id="{018247D9-5503-486A-97BE-69C90ACD679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31800" y="1325887"/>
            <a:ext cx="3921124" cy="2828670"/>
          </a:xfrm>
        </p:spPr>
        <p:txBody>
          <a:bodyPr/>
          <a:lstStyle>
            <a:lvl1pPr marL="288000" indent="-288000">
              <a:buFont typeface="Arial" panose="020B0604020202020204" pitchFamily="34" charset="0"/>
              <a:buChar char="–"/>
              <a:defRPr sz="2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4 to 6 bullet points</a:t>
            </a:r>
            <a:endParaRPr lang="en-GB" dirty="0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3CD9B988-3A63-4943-931E-ADE925B8984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1800" y="4279697"/>
            <a:ext cx="8712200" cy="863802"/>
          </a:xfrm>
        </p:spPr>
        <p:txBody>
          <a:bodyPr lIns="0" rIns="108000" bIns="72000" anchor="b"/>
          <a:lstStyle>
            <a:lvl1pPr marL="0" indent="0" algn="r">
              <a:lnSpc>
                <a:spcPct val="114000"/>
              </a:lnSpc>
              <a:spcAft>
                <a:spcPts val="0"/>
              </a:spcAft>
              <a:buNone/>
              <a:defRPr sz="14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9317430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2744">
          <p15:clr>
            <a:srgbClr val="FBAE40"/>
          </p15:clr>
        </p15:guide>
        <p15:guide id="6" pos="5488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ing, bullets, image (Light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514B48A-5D76-4651-AC28-8612610BAC93}"/>
              </a:ext>
            </a:extLst>
          </p:cNvPr>
          <p:cNvCxnSpPr>
            <a:cxnSpLocks/>
          </p:cNvCxnSpPr>
          <p:nvPr userDrawn="1"/>
        </p:nvCxnSpPr>
        <p:spPr>
          <a:xfrm>
            <a:off x="431800" y="702773"/>
            <a:ext cx="3921125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11">
            <a:extLst>
              <a:ext uri="{FF2B5EF4-FFF2-40B4-BE49-F238E27FC236}">
                <a16:creationId xmlns:a16="http://schemas.microsoft.com/office/drawing/2014/main" id="{28CE3D8B-96CC-4FD0-93BD-22311085540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1799" y="702659"/>
            <a:ext cx="3921125" cy="545115"/>
          </a:xfrm>
        </p:spPr>
        <p:txBody>
          <a:bodyPr/>
          <a:lstStyle>
            <a:lvl1pPr marL="0" indent="0">
              <a:buNone/>
              <a:defRPr sz="2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Summary heading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88E39823-F30B-468B-8008-58BE4743017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1800" y="1314450"/>
            <a:ext cx="3921124" cy="2840108"/>
          </a:xfrm>
        </p:spPr>
        <p:txBody>
          <a:bodyPr/>
          <a:lstStyle>
            <a:lvl2pPr marL="288000" indent="-288000"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</a:defRPr>
            </a:lvl2pPr>
            <a:lvl3pPr marL="180975" indent="0">
              <a:buNone/>
              <a:defRPr sz="2800">
                <a:solidFill>
                  <a:schemeClr val="bg1"/>
                </a:solidFill>
              </a:defRPr>
            </a:lvl3pPr>
          </a:lstStyle>
          <a:p>
            <a:pPr lvl="1"/>
            <a:r>
              <a:rPr lang="en-US" dirty="0"/>
              <a:t>4 to 6 bullet points</a:t>
            </a:r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A838B155-C9C2-4DB1-8588-E414A618F5F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251450" y="702659"/>
            <a:ext cx="3892550" cy="3451890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304042E0-7FF5-484F-9E1D-4056C3E07F1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63600" y="4407112"/>
            <a:ext cx="8280400" cy="736388"/>
          </a:xfrm>
        </p:spPr>
        <p:txBody>
          <a:bodyPr anchor="b"/>
          <a:lstStyle>
            <a:lvl1pPr marL="0" indent="0" algn="r">
              <a:spcAft>
                <a:spcPts val="200"/>
              </a:spcAft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6370530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2744" userDrawn="1">
          <p15:clr>
            <a:srgbClr val="FBAE40"/>
          </p15:clr>
        </p15:guide>
        <p15:guide id="6" pos="5488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ullets, image (Dark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1">
            <a:extLst>
              <a:ext uri="{FF2B5EF4-FFF2-40B4-BE49-F238E27FC236}">
                <a16:creationId xmlns:a16="http://schemas.microsoft.com/office/drawing/2014/main" id="{1BA11250-F612-4164-9C20-CAEEC9CF7F9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31801" y="682938"/>
            <a:ext cx="3921124" cy="3471620"/>
          </a:xfrm>
        </p:spPr>
        <p:txBody>
          <a:bodyPr/>
          <a:lstStyle>
            <a:lvl1pPr marL="288000" indent="-288000">
              <a:buFont typeface="Arial" panose="020B0604020202020204" pitchFamily="34" charset="0"/>
              <a:buChar char="–"/>
              <a:defRPr sz="28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4 to 6 bullet points</a:t>
            </a: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E70E3B20-94D5-4F38-BAE2-3DD3B53ED09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251450" y="702659"/>
            <a:ext cx="3892550" cy="3471620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185624-3F0D-443B-A4C6-FD0439CEFF2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1800" y="4279697"/>
            <a:ext cx="8712200" cy="863802"/>
          </a:xfrm>
        </p:spPr>
        <p:txBody>
          <a:bodyPr lIns="0" rIns="108000" bIns="72000" anchor="b"/>
          <a:lstStyle>
            <a:lvl1pPr marL="0" indent="0" algn="r">
              <a:lnSpc>
                <a:spcPct val="114000"/>
              </a:lnSpc>
              <a:spcAft>
                <a:spcPts val="0"/>
              </a:spcAft>
              <a:buNone/>
              <a:defRPr sz="14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42178207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2744" userDrawn="1">
          <p15:clr>
            <a:srgbClr val="FBAE40"/>
          </p15:clr>
        </p15:guide>
        <p15:guide id="6" pos="5488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5FA0B099-D98B-4334-B69B-347B6181D5C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31800" y="431800"/>
            <a:ext cx="8280400" cy="46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564EA9-55AA-41D3-854D-4E8DBDF876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1800" y="1223963"/>
            <a:ext cx="8280400" cy="144303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GB" dirty="0"/>
              <a:t>Click to add sub-header text</a:t>
            </a:r>
          </a:p>
          <a:p>
            <a:pPr lvl="0"/>
            <a:endParaRPr lang="en-GB" dirty="0"/>
          </a:p>
          <a:p>
            <a:pPr marL="288000" marR="0" lvl="0" indent="-288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endParaRPr lang="en-GB" dirty="0"/>
          </a:p>
          <a:p>
            <a:pPr lvl="0"/>
            <a:endParaRPr lang="en-GB" dirty="0"/>
          </a:p>
          <a:p>
            <a:pPr lvl="0"/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  <p:sldLayoutId id="2147483943" r:id="rId2"/>
    <p:sldLayoutId id="2147483945" r:id="rId3"/>
    <p:sldLayoutId id="2147483947" r:id="rId4"/>
    <p:sldLayoutId id="2147483946" r:id="rId5"/>
    <p:sldLayoutId id="2147483948" r:id="rId6"/>
    <p:sldLayoutId id="2147483989" r:id="rId7"/>
    <p:sldLayoutId id="2147483956" r:id="rId8"/>
    <p:sldLayoutId id="2147483955" r:id="rId9"/>
    <p:sldLayoutId id="2147483957" r:id="rId10"/>
    <p:sldLayoutId id="2147483988" r:id="rId11"/>
    <p:sldLayoutId id="2147483960" r:id="rId12"/>
    <p:sldLayoutId id="2147483961" r:id="rId13"/>
    <p:sldLayoutId id="2147483962" r:id="rId14"/>
    <p:sldLayoutId id="2147483970" r:id="rId15"/>
    <p:sldLayoutId id="2147483978" r:id="rId16"/>
    <p:sldLayoutId id="2147483951" r:id="rId17"/>
    <p:sldLayoutId id="2147483950" r:id="rId18"/>
    <p:sldLayoutId id="2147483981" r:id="rId19"/>
    <p:sldLayoutId id="2147483982" r:id="rId20"/>
    <p:sldLayoutId id="2147483983" r:id="rId21"/>
    <p:sldLayoutId id="2147483984" r:id="rId22"/>
    <p:sldLayoutId id="2147483971" r:id="rId23"/>
    <p:sldLayoutId id="2147483973" r:id="rId24"/>
    <p:sldLayoutId id="2147483985" r:id="rId25"/>
    <p:sldLayoutId id="2147483986" r:id="rId26"/>
    <p:sldLayoutId id="2147483976" r:id="rId27"/>
    <p:sldLayoutId id="2147483977" r:id="rId28"/>
    <p:sldLayoutId id="2147483975" r:id="rId29"/>
    <p:sldLayoutId id="2147483974" r:id="rId30"/>
    <p:sldLayoutId id="2147483964" r:id="rId31"/>
    <p:sldLayoutId id="2147483958" r:id="rId32"/>
    <p:sldLayoutId id="2147483954" r:id="rId33"/>
    <p:sldLayoutId id="2147483953" r:id="rId34"/>
    <p:sldLayoutId id="2147483965" r:id="rId35"/>
    <p:sldLayoutId id="2147483966" r:id="rId36"/>
    <p:sldLayoutId id="2147483967" r:id="rId37"/>
    <p:sldLayoutId id="2147483968" r:id="rId38"/>
    <p:sldLayoutId id="2147483979" r:id="rId39"/>
    <p:sldLayoutId id="2147483980" r:id="rId40"/>
  </p:sldLayoutIdLst>
  <p:hf hdr="0"/>
  <p:txStyles>
    <p:titleStyle>
      <a:lvl1pPr marL="0" indent="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4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</a:defRPr>
      </a:lvl5pPr>
      <a:lvl6pPr marL="457200" algn="l" rtl="0" fontAlgn="base">
        <a:lnSpc>
          <a:spcPct val="85000"/>
        </a:lnSpc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</a:defRPr>
      </a:lvl6pPr>
      <a:lvl7pPr marL="914400" algn="l" rtl="0" fontAlgn="base">
        <a:lnSpc>
          <a:spcPct val="85000"/>
        </a:lnSpc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</a:defRPr>
      </a:lvl7pPr>
      <a:lvl8pPr marL="1371600" algn="l" rtl="0" fontAlgn="base">
        <a:lnSpc>
          <a:spcPct val="85000"/>
        </a:lnSpc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</a:defRPr>
      </a:lvl8pPr>
      <a:lvl9pPr marL="1828800" algn="l" rtl="0" fontAlgn="base">
        <a:lnSpc>
          <a:spcPct val="85000"/>
        </a:lnSpc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</a:defRPr>
      </a:lvl9pPr>
    </p:titleStyle>
    <p:bodyStyle>
      <a:lvl1pPr marL="288000" marR="0" indent="-288000" algn="l" defTabSz="914400" rtl="0" eaLnBrk="0" fontAlgn="base" latinLnBrk="0" hangingPunct="0">
        <a:lnSpc>
          <a:spcPct val="100000"/>
        </a:lnSpc>
        <a:spcBef>
          <a:spcPct val="0"/>
        </a:spcBef>
        <a:spcAft>
          <a:spcPts val="800"/>
        </a:spcAft>
        <a:buClrTx/>
        <a:buSzTx/>
        <a:buFont typeface="Arial" panose="020B0604020202020204" pitchFamily="34" charset="0"/>
        <a:buChar char="–"/>
        <a:tabLst/>
        <a:defRPr sz="28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431800" indent="-250825"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863600" indent="-250825"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1295400" indent="-250825"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1728000" indent="-252000" algn="l" defTabSz="914400" rtl="0" eaLnBrk="1" latinLnBrk="0" hangingPunct="1">
        <a:spcBef>
          <a:spcPts val="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2160000" indent="-252000" algn="l" defTabSz="914400" rtl="0" eaLnBrk="1" latinLnBrk="0" hangingPunct="1">
        <a:spcBef>
          <a:spcPts val="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9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microsoft.com/office/2007/relationships/hdphoto" Target="../media/hdphoto1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32.png"/><Relationship Id="rId5" Type="http://schemas.openxmlformats.org/officeDocument/2006/relationships/hyperlink" Target="https://mozilla.github.io/olm-whitepaper/" TargetMode="External"/><Relationship Id="rId4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3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3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51.gif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53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5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5281/zenodo.3332807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56.jpg"/><Relationship Id="rId5" Type="http://schemas.openxmlformats.org/officeDocument/2006/relationships/image" Target="../media/image55.png"/><Relationship Id="rId4" Type="http://schemas.openxmlformats.org/officeDocument/2006/relationships/image" Target="../media/image54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400D61-6563-4FCB-9C3E-A771DD7697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799" y="2184922"/>
            <a:ext cx="4356101" cy="1916746"/>
          </a:xfrm>
        </p:spPr>
        <p:txBody>
          <a:bodyPr/>
          <a:lstStyle/>
          <a:p>
            <a:r>
              <a:rPr lang="en-GB" sz="3200" dirty="0"/>
              <a:t>Misaligned incentives in academia:</a:t>
            </a:r>
            <a:br>
              <a:rPr lang="en-GB" sz="3200" dirty="0"/>
            </a:br>
            <a:r>
              <a:rPr lang="en-GB" sz="2600" dirty="0"/>
              <a:t>Working together in a broken system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B6A7AF-C22C-4D64-A386-87D489E9F3A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1800" y="4101668"/>
            <a:ext cx="4353560" cy="454025"/>
          </a:xfrm>
        </p:spPr>
        <p:txBody>
          <a:bodyPr/>
          <a:lstStyle/>
          <a:p>
            <a:r>
              <a:rPr lang="en-GB" dirty="0"/>
              <a:t>Kirstie Whitaker</a:t>
            </a:r>
          </a:p>
        </p:txBody>
      </p:sp>
      <p:pic>
        <p:nvPicPr>
          <p:cNvPr id="7" name="Picture Placeholder 6" descr="A close up of a computer keyboard&#10;&#10;Description automatically generated">
            <a:extLst>
              <a:ext uri="{FF2B5EF4-FFF2-40B4-BE49-F238E27FC236}">
                <a16:creationId xmlns:a16="http://schemas.microsoft.com/office/drawing/2014/main" id="{25F50532-9BD1-4B07-8642-4505F2E1784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32" r="27032"/>
          <a:stretch>
            <a:fillRect/>
          </a:stretch>
        </p:blipFill>
        <p:spPr/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5851AC4-36C6-4A21-9E46-931A817AB4D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https://doi.org/10.5281/zenodo.3522225</a:t>
            </a:r>
          </a:p>
        </p:txBody>
      </p:sp>
    </p:spTree>
    <p:extLst>
      <p:ext uri="{BB962C8B-B14F-4D97-AF65-F5344CB8AC3E}">
        <p14:creationId xmlns:p14="http://schemas.microsoft.com/office/powerpoint/2010/main" val="34425683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BBB935-C881-4199-A436-FADCBECF026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https://the-turing-way.netlify.com/introduction/introduction</a:t>
            </a:r>
          </a:p>
          <a:p>
            <a:r>
              <a:rPr lang="en-GB" dirty="0"/>
              <a:t>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https://doi.org/10.5281/zenodo.3522225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0AC24DD-88FB-4343-BBF0-D3993AF433D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8149" b="9108"/>
          <a:stretch/>
        </p:blipFill>
        <p:spPr>
          <a:xfrm>
            <a:off x="829769" y="411163"/>
            <a:ext cx="7484462" cy="3796304"/>
          </a:xfrm>
          <a:prstGeom prst="rect">
            <a:avLst/>
          </a:prstGeom>
        </p:spPr>
      </p:pic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36334C78-7CAE-4FD2-A8B1-3D9E3C8ADB8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357"/>
          <a:stretch/>
        </p:blipFill>
        <p:spPr>
          <a:xfrm>
            <a:off x="7084299" y="1967715"/>
            <a:ext cx="1271214" cy="1088700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9CF405C-214A-4EF1-87DF-7824484E66AD}"/>
              </a:ext>
            </a:extLst>
          </p:cNvPr>
          <p:cNvCxnSpPr/>
          <p:nvPr/>
        </p:nvCxnSpPr>
        <p:spPr>
          <a:xfrm>
            <a:off x="4699764" y="1867948"/>
            <a:ext cx="2412000" cy="0"/>
          </a:xfrm>
          <a:prstGeom prst="line">
            <a:avLst/>
          </a:prstGeom>
          <a:ln w="38100" cap="rnd">
            <a:solidFill>
              <a:srgbClr val="D4065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04191297-9290-4500-8E1F-603D7BFE51C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794"/>
          <a:stretch/>
        </p:blipFill>
        <p:spPr>
          <a:xfrm>
            <a:off x="2157254" y="715548"/>
            <a:ext cx="1189632" cy="989844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18139659-D488-430D-AFC1-8CBE903F46CA}"/>
              </a:ext>
            </a:extLst>
          </p:cNvPr>
          <p:cNvCxnSpPr/>
          <p:nvPr/>
        </p:nvCxnSpPr>
        <p:spPr>
          <a:xfrm>
            <a:off x="4215173" y="1007898"/>
            <a:ext cx="1327867" cy="0"/>
          </a:xfrm>
          <a:prstGeom prst="line">
            <a:avLst/>
          </a:prstGeom>
          <a:ln w="38100" cap="rnd">
            <a:solidFill>
              <a:srgbClr val="D4065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08573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3021A315-8D03-4769-B1B8-21D3FFBC6973}"/>
              </a:ext>
            </a:extLst>
          </p:cNvPr>
          <p:cNvSpPr txBox="1"/>
          <p:nvPr/>
        </p:nvSpPr>
        <p:spPr>
          <a:xfrm>
            <a:off x="-1" y="4302177"/>
            <a:ext cx="5748793" cy="841323"/>
          </a:xfrm>
          <a:prstGeom prst="rect">
            <a:avLst/>
          </a:prstGeom>
          <a:noFill/>
        </p:spPr>
        <p:txBody>
          <a:bodyPr wrap="square" lIns="108000" tIns="0" rIns="0" bIns="72000" rtlCol="0" anchor="b">
            <a:noAutofit/>
          </a:bodyPr>
          <a:lstStyle/>
          <a:p>
            <a:r>
              <a:rPr lang="en-GB" sz="1400" dirty="0">
                <a:solidFill>
                  <a:schemeClr val="bg1"/>
                </a:solidFill>
              </a:rPr>
              <a:t>Wilkinson et al., Sci. Data, 2016. </a:t>
            </a:r>
            <a:r>
              <a:rPr lang="en-GB" sz="1400" dirty="0" err="1">
                <a:solidFill>
                  <a:schemeClr val="bg1"/>
                </a:solidFill>
              </a:rPr>
              <a:t>doi</a:t>
            </a:r>
            <a:r>
              <a:rPr lang="en-GB" sz="1400" dirty="0">
                <a:solidFill>
                  <a:schemeClr val="bg1"/>
                </a:solidFill>
              </a:rPr>
              <a:t>: 10.1038/sdata.2016.18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8C6F522-87E2-47DA-81D6-AAE0B8F7F4D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0" b="7994"/>
          <a:stretch/>
        </p:blipFill>
        <p:spPr>
          <a:xfrm>
            <a:off x="1114085" y="0"/>
            <a:ext cx="6915829" cy="4610956"/>
          </a:xfrm>
          <a:prstGeom prst="rect">
            <a:avLst/>
          </a:prstGeom>
        </p:spPr>
      </p:pic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C987E7E7-E4CA-4DF4-807D-160BA580630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31800" y="4279697"/>
            <a:ext cx="8712200" cy="863802"/>
          </a:xfrm>
        </p:spPr>
        <p:txBody>
          <a:bodyPr/>
          <a:lstStyle/>
          <a:p>
            <a:r>
              <a:rPr lang="en-GB" dirty="0"/>
              <a:t>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https://doi.org/10.5281/zenodo.3522225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B571C44-2229-4C12-BB1C-8A40614BF2DD}"/>
              </a:ext>
            </a:extLst>
          </p:cNvPr>
          <p:cNvSpPr/>
          <p:nvPr/>
        </p:nvSpPr>
        <p:spPr>
          <a:xfrm>
            <a:off x="6983427" y="4507264"/>
            <a:ext cx="1046487" cy="1036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39252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1DA448A-0289-43BB-B498-B705446114B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/>
              <a:t>Is your code doing what you think its doing?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0E8D3C6-B8A8-4CE5-AE26-18F2FDFEA38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https://doi.org/10.5281/zenodo.3522225</a:t>
            </a:r>
          </a:p>
        </p:txBody>
      </p:sp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A35A2644-5160-499A-A009-9613092E0C3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69" b="5669"/>
          <a:stretch>
            <a:fillRect/>
          </a:stretch>
        </p:blipFill>
        <p:spPr>
          <a:xfrm>
            <a:off x="5251450" y="703263"/>
            <a:ext cx="3892550" cy="345122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BFEC584-E45E-4570-BF10-E44986B45CBD}"/>
              </a:ext>
            </a:extLst>
          </p:cNvPr>
          <p:cNvSpPr txBox="1"/>
          <p:nvPr/>
        </p:nvSpPr>
        <p:spPr>
          <a:xfrm>
            <a:off x="-1" y="4302177"/>
            <a:ext cx="5891003" cy="841323"/>
          </a:xfrm>
          <a:prstGeom prst="rect">
            <a:avLst/>
          </a:prstGeom>
          <a:noFill/>
        </p:spPr>
        <p:txBody>
          <a:bodyPr wrap="square" lIns="108000" tIns="0" rIns="0" bIns="72000" rtlCol="0" anchor="b">
            <a:noAutofit/>
          </a:bodyPr>
          <a:lstStyle/>
          <a:p>
            <a:r>
              <a:rPr lang="en-GB" sz="1400" dirty="0">
                <a:solidFill>
                  <a:schemeClr val="bg1"/>
                </a:solidFill>
              </a:rPr>
              <a:t>https://www.toptal.com/qa/how-to-write-testable-code-and-why-it-matters</a:t>
            </a:r>
          </a:p>
          <a:p>
            <a:r>
              <a:rPr lang="en-GB" sz="1400" dirty="0">
                <a:solidFill>
                  <a:schemeClr val="bg1"/>
                </a:solidFill>
              </a:rPr>
              <a:t>https://the-turing-way.netlify.com/testing/testing.html</a:t>
            </a:r>
          </a:p>
        </p:txBody>
      </p:sp>
    </p:spTree>
    <p:extLst>
      <p:ext uri="{BB962C8B-B14F-4D97-AF65-F5344CB8AC3E}">
        <p14:creationId xmlns:p14="http://schemas.microsoft.com/office/powerpoint/2010/main" val="5848491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1DA448A-0289-43BB-B498-B705446114B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/>
              <a:t>Is your code doing what you think its doing?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0E8D3C6-B8A8-4CE5-AE26-18F2FDFEA38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https://doi.org/10.5281/zenodo.3522225</a:t>
            </a:r>
          </a:p>
        </p:txBody>
      </p:sp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34C13450-1F0D-41F3-8962-8A03C54B3DD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69" b="5669"/>
          <a:stretch>
            <a:fillRect/>
          </a:stretch>
        </p:blipFill>
        <p:spPr/>
      </p:pic>
      <p:pic>
        <p:nvPicPr>
          <p:cNvPr id="7" name="Picture 6" descr="A picture containing transport&#10;&#10;Description automatically generated">
            <a:extLst>
              <a:ext uri="{FF2B5EF4-FFF2-40B4-BE49-F238E27FC236}">
                <a16:creationId xmlns:a16="http://schemas.microsoft.com/office/drawing/2014/main" id="{592F415F-2A58-48FB-A0D0-6E2D79AF339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96" r="4790" b="13661"/>
          <a:stretch/>
        </p:blipFill>
        <p:spPr>
          <a:xfrm>
            <a:off x="4947241" y="314463"/>
            <a:ext cx="1339770" cy="128363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F7B6808-A2F9-458E-9904-D66DE22B3379}"/>
              </a:ext>
            </a:extLst>
          </p:cNvPr>
          <p:cNvSpPr txBox="1"/>
          <p:nvPr/>
        </p:nvSpPr>
        <p:spPr>
          <a:xfrm>
            <a:off x="-1" y="4302177"/>
            <a:ext cx="5891003" cy="841323"/>
          </a:xfrm>
          <a:prstGeom prst="rect">
            <a:avLst/>
          </a:prstGeom>
          <a:noFill/>
        </p:spPr>
        <p:txBody>
          <a:bodyPr wrap="square" lIns="108000" tIns="0" rIns="0" bIns="72000" rtlCol="0" anchor="b">
            <a:noAutofit/>
          </a:bodyPr>
          <a:lstStyle/>
          <a:p>
            <a:r>
              <a:rPr lang="en-GB" sz="1400" dirty="0">
                <a:solidFill>
                  <a:schemeClr val="bg1"/>
                </a:solidFill>
              </a:rPr>
              <a:t>https://www.toptal.com/qa/how-to-write-testable-code-and-why-it-matters</a:t>
            </a:r>
          </a:p>
          <a:p>
            <a:r>
              <a:rPr lang="en-GB" sz="1400" dirty="0">
                <a:solidFill>
                  <a:schemeClr val="bg1"/>
                </a:solidFill>
              </a:rPr>
              <a:t>https://the-turing-way.netlify.com/testing/testing.html</a:t>
            </a:r>
          </a:p>
        </p:txBody>
      </p:sp>
    </p:spTree>
    <p:extLst>
      <p:ext uri="{BB962C8B-B14F-4D97-AF65-F5344CB8AC3E}">
        <p14:creationId xmlns:p14="http://schemas.microsoft.com/office/powerpoint/2010/main" val="37771330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1DA448A-0289-43BB-B498-B705446114B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/>
              <a:t>Is your code doing what you think its doing?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067DEBE-8DD7-42DB-9C73-B81D36CA726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1800" y="1804945"/>
            <a:ext cx="3921124" cy="2349611"/>
          </a:xfrm>
        </p:spPr>
        <p:txBody>
          <a:bodyPr/>
          <a:lstStyle/>
          <a:p>
            <a:pPr marL="180000" indent="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Assert.AreEqual</a:t>
            </a:r>
            <a:r>
              <a:rPr lang="en-GB" b="1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</a:p>
          <a:p>
            <a:pPr marL="180000" indent="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GB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GetTimeOfDay</a:t>
            </a:r>
            <a:r>
              <a:rPr lang="en-GB" b="1" dirty="0">
                <a:latin typeface="Courier New" panose="02070309020205020404" pitchFamily="49" charset="0"/>
                <a:cs typeface="Courier New" panose="02070309020205020404" pitchFamily="49" charset="0"/>
              </a:rPr>
              <a:t>(),</a:t>
            </a:r>
          </a:p>
          <a:p>
            <a:pPr marL="180000" indent="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“Morning” )</a:t>
            </a:r>
          </a:p>
          <a:p>
            <a:endParaRPr lang="en-GB" dirty="0"/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D57CB18A-DAF6-4C44-A666-02E63B2C449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69" b="5669"/>
          <a:stretch>
            <a:fillRect/>
          </a:stretch>
        </p:blipFill>
        <p:spPr/>
      </p:pic>
      <p:pic>
        <p:nvPicPr>
          <p:cNvPr id="6" name="Picture 5" descr="A picture containing transport&#10;&#10;Description automatically generated">
            <a:extLst>
              <a:ext uri="{FF2B5EF4-FFF2-40B4-BE49-F238E27FC236}">
                <a16:creationId xmlns:a16="http://schemas.microsoft.com/office/drawing/2014/main" id="{780C55DB-3EB5-4800-A193-F4547FE0A4E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96" r="4790" b="13661"/>
          <a:stretch/>
        </p:blipFill>
        <p:spPr>
          <a:xfrm>
            <a:off x="4947241" y="314463"/>
            <a:ext cx="1339770" cy="1283630"/>
          </a:xfrm>
          <a:prstGeom prst="rect">
            <a:avLst/>
          </a:prstGeom>
        </p:spPr>
      </p:pic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87D75D0F-3AA6-4C5A-9B82-3E52253BEDF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31800" y="4279697"/>
            <a:ext cx="8712200" cy="863802"/>
          </a:xfrm>
        </p:spPr>
        <p:txBody>
          <a:bodyPr/>
          <a:lstStyle/>
          <a:p>
            <a:r>
              <a:rPr lang="en-GB" dirty="0"/>
              <a:t>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https://doi.org/10.5281/zenodo.3522225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47D11D8-91DF-4DB3-89E9-DF28F973A111}"/>
              </a:ext>
            </a:extLst>
          </p:cNvPr>
          <p:cNvSpPr txBox="1"/>
          <p:nvPr/>
        </p:nvSpPr>
        <p:spPr>
          <a:xfrm>
            <a:off x="-1" y="4302177"/>
            <a:ext cx="5891003" cy="841323"/>
          </a:xfrm>
          <a:prstGeom prst="rect">
            <a:avLst/>
          </a:prstGeom>
          <a:noFill/>
        </p:spPr>
        <p:txBody>
          <a:bodyPr wrap="square" lIns="108000" tIns="0" rIns="0" bIns="72000" rtlCol="0" anchor="b">
            <a:noAutofit/>
          </a:bodyPr>
          <a:lstStyle/>
          <a:p>
            <a:r>
              <a:rPr lang="en-GB" sz="1400" dirty="0">
                <a:solidFill>
                  <a:schemeClr val="bg1"/>
                </a:solidFill>
              </a:rPr>
              <a:t>https://www.toptal.com/qa/how-to-write-testable-code-and-why-it-matters</a:t>
            </a:r>
          </a:p>
          <a:p>
            <a:r>
              <a:rPr lang="en-GB" sz="1400" dirty="0">
                <a:solidFill>
                  <a:schemeClr val="bg1"/>
                </a:solidFill>
              </a:rPr>
              <a:t>https://the-turing-way.netlify.com/testing/testing.html</a:t>
            </a:r>
          </a:p>
        </p:txBody>
      </p:sp>
    </p:spTree>
    <p:extLst>
      <p:ext uri="{BB962C8B-B14F-4D97-AF65-F5344CB8AC3E}">
        <p14:creationId xmlns:p14="http://schemas.microsoft.com/office/powerpoint/2010/main" val="36365580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1DA448A-0289-43BB-B498-B705446114B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/>
              <a:t>Is your code doing what you think its doing?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067DEBE-8DD7-42DB-9C73-B81D36CA726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1800" y="1804945"/>
            <a:ext cx="3921124" cy="2349611"/>
          </a:xfrm>
        </p:spPr>
        <p:txBody>
          <a:bodyPr/>
          <a:lstStyle/>
          <a:p>
            <a:pPr marL="180000" indent="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Assert.AreEqual</a:t>
            </a:r>
            <a:r>
              <a:rPr lang="en-GB" b="1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</a:p>
          <a:p>
            <a:pPr marL="180000" indent="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GB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GetTimeOfDay</a:t>
            </a:r>
            <a:r>
              <a:rPr lang="en-GB" b="1" dirty="0">
                <a:latin typeface="Courier New" panose="02070309020205020404" pitchFamily="49" charset="0"/>
                <a:cs typeface="Courier New" panose="02070309020205020404" pitchFamily="49" charset="0"/>
              </a:rPr>
              <a:t>(),</a:t>
            </a:r>
          </a:p>
          <a:p>
            <a:pPr marL="180000" indent="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“Morning” )</a:t>
            </a:r>
          </a:p>
          <a:p>
            <a:endParaRPr lang="en-GB" dirty="0"/>
          </a:p>
        </p:txBody>
      </p:sp>
      <p:pic>
        <p:nvPicPr>
          <p:cNvPr id="9" name="Picture Placeholder 8" descr="A picture containing outdoor&#10;&#10;Description automatically generated">
            <a:extLst>
              <a:ext uri="{FF2B5EF4-FFF2-40B4-BE49-F238E27FC236}">
                <a16:creationId xmlns:a16="http://schemas.microsoft.com/office/drawing/2014/main" id="{E22401FB-9077-4CFB-81DB-60DB5ECC2C2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69" b="5669"/>
          <a:stretch>
            <a:fillRect/>
          </a:stretch>
        </p:blipFill>
        <p:spPr/>
      </p:pic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79712B1E-87F1-42C0-8C02-977E2D6132C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31800" y="4279697"/>
            <a:ext cx="8712200" cy="863802"/>
          </a:xfrm>
        </p:spPr>
        <p:txBody>
          <a:bodyPr/>
          <a:lstStyle/>
          <a:p>
            <a:r>
              <a:rPr lang="en-GB" dirty="0"/>
              <a:t>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https://doi.org/10.5281/zenodo.3522225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8E1F0C5-8817-436F-99A9-2727ACDA37E6}"/>
              </a:ext>
            </a:extLst>
          </p:cNvPr>
          <p:cNvSpPr txBox="1"/>
          <p:nvPr/>
        </p:nvSpPr>
        <p:spPr>
          <a:xfrm>
            <a:off x="-1" y="4302177"/>
            <a:ext cx="5891003" cy="841323"/>
          </a:xfrm>
          <a:prstGeom prst="rect">
            <a:avLst/>
          </a:prstGeom>
          <a:noFill/>
        </p:spPr>
        <p:txBody>
          <a:bodyPr wrap="square" lIns="108000" tIns="0" rIns="0" bIns="72000" rtlCol="0" anchor="b">
            <a:noAutofit/>
          </a:bodyPr>
          <a:lstStyle/>
          <a:p>
            <a:r>
              <a:rPr lang="en-GB" sz="1400" dirty="0">
                <a:solidFill>
                  <a:schemeClr val="bg1"/>
                </a:solidFill>
              </a:rPr>
              <a:t>https://www.toptal.com/qa/how-to-write-testable-code-and-why-it-matters</a:t>
            </a:r>
          </a:p>
          <a:p>
            <a:r>
              <a:rPr lang="en-GB" sz="1400" dirty="0">
                <a:solidFill>
                  <a:schemeClr val="bg1"/>
                </a:solidFill>
              </a:rPr>
              <a:t>https://the-turing-way.netlify.com/testing/testing.html</a:t>
            </a:r>
          </a:p>
        </p:txBody>
      </p:sp>
    </p:spTree>
    <p:extLst>
      <p:ext uri="{BB962C8B-B14F-4D97-AF65-F5344CB8AC3E}">
        <p14:creationId xmlns:p14="http://schemas.microsoft.com/office/powerpoint/2010/main" val="20071623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7DC1AFE6-98BA-4F70-B17A-EA8689BC64C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https://doi.org/10.5281/zenodo.3522225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2297607-13B0-4A2D-A187-9CE19A4158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8850" y="702659"/>
            <a:ext cx="4595150" cy="3451894"/>
          </a:xfrm>
          <a:prstGeom prst="rect">
            <a:avLst/>
          </a:prstGeom>
        </p:spPr>
      </p:pic>
      <p:sp>
        <p:nvSpPr>
          <p:cNvPr id="8" name="Text Placeholder 1">
            <a:extLst>
              <a:ext uri="{FF2B5EF4-FFF2-40B4-BE49-F238E27FC236}">
                <a16:creationId xmlns:a16="http://schemas.microsoft.com/office/drawing/2014/main" id="{49F6F8E5-F381-4CC8-B84F-E981EE40FE2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31800" y="682938"/>
            <a:ext cx="3970267" cy="4278676"/>
          </a:xfrm>
        </p:spPr>
        <p:txBody>
          <a:bodyPr/>
          <a:lstStyle/>
          <a:p>
            <a:r>
              <a:rPr lang="en-GB" sz="2400" dirty="0"/>
              <a:t>Plan and design your experiment</a:t>
            </a:r>
          </a:p>
          <a:p>
            <a:r>
              <a:rPr lang="en-GB" sz="2400" dirty="0"/>
              <a:t>Write down those steps in code</a:t>
            </a:r>
          </a:p>
          <a:p>
            <a:r>
              <a:rPr lang="en-GB" sz="2400" dirty="0"/>
              <a:t>Push to version control and run the analyses</a:t>
            </a:r>
          </a:p>
          <a:p>
            <a:pPr marL="720725" indent="-287338"/>
            <a:r>
              <a:rPr lang="en-GB" sz="1800" dirty="0"/>
              <a:t>Traditionally done on the cloud, but the important part is that </a:t>
            </a:r>
            <a:r>
              <a:rPr lang="en-GB" sz="1800" b="1" u="sng" dirty="0"/>
              <a:t>all steps</a:t>
            </a:r>
            <a:r>
              <a:rPr lang="en-GB" sz="1800" dirty="0"/>
              <a:t> are run </a:t>
            </a:r>
            <a:r>
              <a:rPr lang="en-GB" sz="1800" b="1" u="sng" dirty="0"/>
              <a:t>every time</a:t>
            </a:r>
            <a:endParaRPr lang="en-GB" sz="1400" b="1" u="sng" dirty="0"/>
          </a:p>
          <a:p>
            <a:r>
              <a:rPr lang="en-GB" sz="2400" dirty="0"/>
              <a:t>Test to see what’s changed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7549B04-660E-4881-A18F-7505F281EB68}"/>
              </a:ext>
            </a:extLst>
          </p:cNvPr>
          <p:cNvSpPr txBox="1"/>
          <p:nvPr/>
        </p:nvSpPr>
        <p:spPr>
          <a:xfrm>
            <a:off x="0" y="4302177"/>
            <a:ext cx="5640150" cy="841323"/>
          </a:xfrm>
          <a:prstGeom prst="rect">
            <a:avLst/>
          </a:prstGeom>
          <a:noFill/>
        </p:spPr>
        <p:txBody>
          <a:bodyPr wrap="square" lIns="108000" tIns="0" rIns="0" bIns="72000" rtlCol="0" anchor="b">
            <a:noAutofit/>
          </a:bodyPr>
          <a:lstStyle/>
          <a:p>
            <a:r>
              <a:rPr lang="en-GB" sz="1400" dirty="0">
                <a:solidFill>
                  <a:schemeClr val="bg1"/>
                </a:solidFill>
              </a:rPr>
              <a:t>https://the-turing-way.netlify.com/</a:t>
            </a:r>
          </a:p>
          <a:p>
            <a:r>
              <a:rPr lang="en-GB" sz="1400" dirty="0" err="1">
                <a:solidFill>
                  <a:schemeClr val="bg1"/>
                </a:solidFill>
              </a:rPr>
              <a:t>continuous_integration</a:t>
            </a:r>
            <a:r>
              <a:rPr lang="en-GB" sz="1400" dirty="0">
                <a:solidFill>
                  <a:schemeClr val="bg1"/>
                </a:solidFill>
              </a:rPr>
              <a:t>/continuous_integration.html</a:t>
            </a:r>
          </a:p>
        </p:txBody>
      </p:sp>
    </p:spTree>
    <p:extLst>
      <p:ext uri="{BB962C8B-B14F-4D97-AF65-F5344CB8AC3E}">
        <p14:creationId xmlns:p14="http://schemas.microsoft.com/office/powerpoint/2010/main" val="35895220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C803424-CA96-44B1-932B-E18608152C7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31800" y="682938"/>
            <a:ext cx="4140199" cy="4278676"/>
          </a:xfrm>
        </p:spPr>
        <p:txBody>
          <a:bodyPr/>
          <a:lstStyle/>
          <a:p>
            <a:r>
              <a:rPr lang="en-GB" sz="2400" dirty="0"/>
              <a:t>Run the analysis from start to finish as you work</a:t>
            </a:r>
          </a:p>
          <a:p>
            <a:r>
              <a:rPr lang="en-GB" sz="2400" dirty="0"/>
              <a:t>Many times tests will fail as expected: you’re developing the analysis!</a:t>
            </a:r>
          </a:p>
          <a:p>
            <a:r>
              <a:rPr lang="en-GB" sz="2400" dirty="0"/>
              <a:t>Sometimes tests will fail unexpectedly</a:t>
            </a:r>
          </a:p>
          <a:p>
            <a:r>
              <a:rPr lang="en-GB" sz="2400" dirty="0"/>
              <a:t>CI makes you be explicit about what has changed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DFC4185-7910-4A09-9A7D-502FF31E35B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GB" dirty="0"/>
          </a:p>
          <a:p>
            <a:r>
              <a:rPr lang="en-GB" dirty="0"/>
              <a:t>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https://doi.org/10.5281/zenodo.3522225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3EBE82B-3509-4568-89E7-93914604A166}"/>
              </a:ext>
            </a:extLst>
          </p:cNvPr>
          <p:cNvSpPr txBox="1"/>
          <p:nvPr/>
        </p:nvSpPr>
        <p:spPr>
          <a:xfrm>
            <a:off x="0" y="4302177"/>
            <a:ext cx="5640150" cy="841323"/>
          </a:xfrm>
          <a:prstGeom prst="rect">
            <a:avLst/>
          </a:prstGeom>
          <a:noFill/>
        </p:spPr>
        <p:txBody>
          <a:bodyPr wrap="square" lIns="108000" tIns="0" rIns="0" bIns="72000" rtlCol="0" anchor="b">
            <a:noAutofit/>
          </a:bodyPr>
          <a:lstStyle/>
          <a:p>
            <a:r>
              <a:rPr lang="en-GB" sz="1400" dirty="0">
                <a:solidFill>
                  <a:schemeClr val="bg1"/>
                </a:solidFill>
              </a:rPr>
              <a:t>https://the-turing-way.netlify.com/</a:t>
            </a:r>
          </a:p>
          <a:p>
            <a:r>
              <a:rPr lang="en-GB" sz="1400" dirty="0" err="1">
                <a:solidFill>
                  <a:schemeClr val="bg1"/>
                </a:solidFill>
              </a:rPr>
              <a:t>continuous_integration</a:t>
            </a:r>
            <a:r>
              <a:rPr lang="en-GB" sz="1400" dirty="0">
                <a:solidFill>
                  <a:schemeClr val="bg1"/>
                </a:solidFill>
              </a:rPr>
              <a:t>/continuous_integration.html</a:t>
            </a:r>
          </a:p>
        </p:txBody>
      </p:sp>
      <p:pic>
        <p:nvPicPr>
          <p:cNvPr id="6" name="Picture 6" descr="trailer ok GIF">
            <a:extLst>
              <a:ext uri="{FF2B5EF4-FFF2-40B4-BE49-F238E27FC236}">
                <a16:creationId xmlns:a16="http://schemas.microsoft.com/office/drawing/2014/main" id="{521EB728-0FD4-4C65-9E9B-30EC0198006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1450" y="682938"/>
            <a:ext cx="5100071" cy="2805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24516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BBB935-C881-4199-A436-FADCBECF026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https://the-turing-way.netlify.com/introduction/introduction</a:t>
            </a:r>
          </a:p>
          <a:p>
            <a:r>
              <a:rPr lang="en-GB" dirty="0"/>
              <a:t>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https://doi.org/10.5281/zenodo.3522225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0AC24DD-88FB-4343-BBF0-D3993AF433D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8149" b="9108"/>
          <a:stretch/>
        </p:blipFill>
        <p:spPr>
          <a:xfrm>
            <a:off x="829769" y="411163"/>
            <a:ext cx="7484462" cy="3796304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08008482-2DBA-410A-A0B6-3E7182220FA0}"/>
              </a:ext>
            </a:extLst>
          </p:cNvPr>
          <p:cNvCxnSpPr/>
          <p:nvPr/>
        </p:nvCxnSpPr>
        <p:spPr>
          <a:xfrm>
            <a:off x="4268074" y="3318421"/>
            <a:ext cx="2052000" cy="0"/>
          </a:xfrm>
          <a:prstGeom prst="line">
            <a:avLst/>
          </a:prstGeom>
          <a:ln w="38100" cap="rnd">
            <a:solidFill>
              <a:srgbClr val="D4065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412DB362-2DAE-4734-BF04-027857F7CCA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94" b="16794"/>
          <a:stretch/>
        </p:blipFill>
        <p:spPr>
          <a:xfrm>
            <a:off x="1778311" y="3318421"/>
            <a:ext cx="1541221" cy="1159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16320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EF8F4F5-565C-4B4C-BEC1-D4574DC4844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https://software.ac.uk/about/fellows/becky-arnold</a:t>
            </a:r>
          </a:p>
          <a:p>
            <a:r>
              <a:rPr lang="en-GB" dirty="0"/>
              <a:t>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https://doi.org/10.5281/zenodo.3522225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AABD406-2E76-482F-9363-DF69154BBAF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sz="3200" b="1" dirty="0"/>
              <a:t>Becky Arnold</a:t>
            </a:r>
            <a:endParaRPr lang="en-US" sz="3200" b="1" dirty="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800AD1A-AE6C-4882-90FD-23CA8D769B6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1800" y="1325886"/>
            <a:ext cx="3921124" cy="3817613"/>
          </a:xfrm>
          <a:noFill/>
        </p:spPr>
        <p:txBody>
          <a:bodyPr/>
          <a:lstStyle/>
          <a:p>
            <a:pPr marL="0" indent="0">
              <a:buNone/>
            </a:pPr>
            <a:r>
              <a:rPr lang="en-GB" dirty="0"/>
              <a:t>“There are a lot of things you need to know before you can jump into continuous integration.</a:t>
            </a:r>
          </a:p>
          <a:p>
            <a:pPr marL="0" indent="0">
              <a:buNone/>
            </a:pPr>
            <a:r>
              <a:rPr lang="en-GB" dirty="0"/>
              <a:t>Version control is a prerequisite for pretty much everything.”</a:t>
            </a:r>
          </a:p>
        </p:txBody>
      </p:sp>
      <p:pic>
        <p:nvPicPr>
          <p:cNvPr id="7" name="Picture Placeholder 6" descr="A close up of a coral&#10;&#10;Description automatically generated">
            <a:extLst>
              <a:ext uri="{FF2B5EF4-FFF2-40B4-BE49-F238E27FC236}">
                <a16:creationId xmlns:a16="http://schemas.microsoft.com/office/drawing/2014/main" id="{F9324FF5-53C9-452D-811C-B08D08976D4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52" r="25843"/>
          <a:stretch/>
        </p:blipFill>
        <p:spPr>
          <a:xfrm>
            <a:off x="5251450" y="702659"/>
            <a:ext cx="3892550" cy="3451894"/>
          </a:xfrm>
        </p:spPr>
      </p:pic>
    </p:spTree>
    <p:extLst>
      <p:ext uri="{BB962C8B-B14F-4D97-AF65-F5344CB8AC3E}">
        <p14:creationId xmlns:p14="http://schemas.microsoft.com/office/powerpoint/2010/main" val="42839467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A group of people sitting at a table using a computer&#10;&#10;Description automatically generated">
            <a:extLst>
              <a:ext uri="{FF2B5EF4-FFF2-40B4-BE49-F238E27FC236}">
                <a16:creationId xmlns:a16="http://schemas.microsoft.com/office/drawing/2014/main" id="{3FFB4377-7E81-461C-AB54-091C17BE851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61" b="10861"/>
          <a:stretch>
            <a:fillRect/>
          </a:stretch>
        </p:blipFill>
        <p:spPr>
          <a:xfrm>
            <a:off x="-356085" y="510"/>
            <a:ext cx="9855191" cy="5142990"/>
          </a:xfrm>
        </p:spPr>
      </p:pic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6236B073-131B-4896-9E0F-5A2FE939EA0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31800" y="4279697"/>
            <a:ext cx="8712200" cy="863802"/>
          </a:xfrm>
        </p:spPr>
        <p:txBody>
          <a:bodyPr/>
          <a:lstStyle/>
          <a:p>
            <a:r>
              <a:rPr lang="en-GB" dirty="0"/>
              <a:t>Picture credit: Chris </a:t>
            </a:r>
            <a:r>
              <a:rPr lang="en-GB" dirty="0" err="1"/>
              <a:t>Gorgolewski</a:t>
            </a:r>
            <a:endParaRPr lang="en-GB" dirty="0"/>
          </a:p>
          <a:p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https://doi.org/10.5281/zenodo.3522225</a:t>
            </a:r>
          </a:p>
        </p:txBody>
      </p:sp>
    </p:spTree>
    <p:extLst>
      <p:ext uri="{BB962C8B-B14F-4D97-AF65-F5344CB8AC3E}">
        <p14:creationId xmlns:p14="http://schemas.microsoft.com/office/powerpoint/2010/main" val="425219860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B6A7186-3FCD-4B02-9129-EB383755882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8150" b="9067"/>
          <a:stretch/>
        </p:blipFill>
        <p:spPr>
          <a:xfrm>
            <a:off x="829800" y="411163"/>
            <a:ext cx="7484400" cy="37980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BBB935-C881-4199-A436-FADCBECF026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https://the-turing-way.netlify.com/continuous_integration/continuous_integration.html</a:t>
            </a:r>
          </a:p>
          <a:p>
            <a:r>
              <a:rPr lang="en-GB" dirty="0"/>
              <a:t>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https://doi.org/10.5281/zenodo.3522225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D849DE37-25B7-43F0-AAED-1DEE9DFE6790}"/>
              </a:ext>
            </a:extLst>
          </p:cNvPr>
          <p:cNvSpPr/>
          <p:nvPr/>
        </p:nvSpPr>
        <p:spPr>
          <a:xfrm>
            <a:off x="893109" y="1402903"/>
            <a:ext cx="1080000" cy="216000"/>
          </a:xfrm>
          <a:prstGeom prst="roundRect">
            <a:avLst/>
          </a:prstGeom>
          <a:noFill/>
          <a:ln w="28575">
            <a:solidFill>
              <a:srgbClr val="D406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C8A4EFDB-25D0-4B73-B14C-EB992362574A}"/>
              </a:ext>
            </a:extLst>
          </p:cNvPr>
          <p:cNvSpPr/>
          <p:nvPr/>
        </p:nvSpPr>
        <p:spPr>
          <a:xfrm>
            <a:off x="893109" y="2277360"/>
            <a:ext cx="1728000" cy="216000"/>
          </a:xfrm>
          <a:prstGeom prst="roundRect">
            <a:avLst/>
          </a:prstGeom>
          <a:noFill/>
          <a:ln w="28575">
            <a:solidFill>
              <a:srgbClr val="D406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E141398C-915B-486F-B2ED-845E3F22009D}"/>
              </a:ext>
            </a:extLst>
          </p:cNvPr>
          <p:cNvSpPr/>
          <p:nvPr/>
        </p:nvSpPr>
        <p:spPr>
          <a:xfrm>
            <a:off x="893109" y="2561610"/>
            <a:ext cx="612000" cy="216000"/>
          </a:xfrm>
          <a:prstGeom prst="roundRect">
            <a:avLst/>
          </a:prstGeom>
          <a:noFill/>
          <a:ln w="28575">
            <a:solidFill>
              <a:srgbClr val="D406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58014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32AF5B6-009D-43D5-82B6-861C577D2A3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https://doi.org/10.5281/zenodo.3522225</a:t>
            </a:r>
          </a:p>
        </p:txBody>
      </p:sp>
      <p:pic>
        <p:nvPicPr>
          <p:cNvPr id="5" name="Picture 2" descr="http://3.bp.blogspot.com/-SnWr9oa-G30/UY6tZKwGZPI/AAAAAAAABLc/dyQGoX_i3E8/s800/Github.png">
            <a:extLst>
              <a:ext uri="{FF2B5EF4-FFF2-40B4-BE49-F238E27FC236}">
                <a16:creationId xmlns:a16="http://schemas.microsoft.com/office/drawing/2014/main" id="{CACFA405-6141-4E7E-8F64-8A3427F898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02660"/>
            <a:ext cx="4787900" cy="3247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A6A981C-9BA7-4BC5-BE3D-BB58F6B1F65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1334" t="23913" r="46854" b="50580"/>
          <a:stretch/>
        </p:blipFill>
        <p:spPr>
          <a:xfrm>
            <a:off x="1906904" y="2522000"/>
            <a:ext cx="906708" cy="90670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CA1039D-A8D8-4243-B8D8-75FB53B3DCF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41341" t="44898" r="46848" b="29592"/>
          <a:stretch/>
        </p:blipFill>
        <p:spPr>
          <a:xfrm>
            <a:off x="3282169" y="2532568"/>
            <a:ext cx="906708" cy="90680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3BA98C0-CA58-4D59-AB47-6272CA788A1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1664" t="17107" r="46527" b="57382"/>
          <a:stretch/>
        </p:blipFill>
        <p:spPr>
          <a:xfrm>
            <a:off x="531640" y="2532568"/>
            <a:ext cx="906708" cy="90670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9207495-5829-48C6-BCE1-DAD2B075CFE1}"/>
              </a:ext>
            </a:extLst>
          </p:cNvPr>
          <p:cNvSpPr txBox="1"/>
          <p:nvPr/>
        </p:nvSpPr>
        <p:spPr>
          <a:xfrm>
            <a:off x="-1" y="4302177"/>
            <a:ext cx="6408893" cy="841323"/>
          </a:xfrm>
          <a:prstGeom prst="rect">
            <a:avLst/>
          </a:prstGeom>
          <a:noFill/>
        </p:spPr>
        <p:txBody>
          <a:bodyPr wrap="square" lIns="108000" tIns="0" rIns="0" bIns="72000" rtlCol="0" anchor="b">
            <a:noAutofit/>
          </a:bodyPr>
          <a:lstStyle/>
          <a:p>
            <a:r>
              <a:rPr lang="en-GB" sz="1400" dirty="0">
                <a:solidFill>
                  <a:schemeClr val="bg1"/>
                </a:solidFill>
              </a:rPr>
              <a:t>https://the-turing-way.netlify.com/collaborating_github/collaborating_github.html</a:t>
            </a:r>
          </a:p>
          <a:p>
            <a:r>
              <a:rPr lang="en-GB" sz="1400" dirty="0">
                <a:solidFill>
                  <a:schemeClr val="bg1"/>
                </a:solidFill>
              </a:rPr>
              <a:t>https://the-turing-way.netlify.com/version_control/version_control.html</a:t>
            </a:r>
          </a:p>
          <a:p>
            <a:endParaRPr lang="en-GB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3715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32AF5B6-009D-43D5-82B6-861C577D2A3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https://doi.org/10.5281/zenodo.3522225</a:t>
            </a:r>
          </a:p>
        </p:txBody>
      </p:sp>
      <p:pic>
        <p:nvPicPr>
          <p:cNvPr id="5" name="Picture 2" descr="http://3.bp.blogspot.com/-SnWr9oa-G30/UY6tZKwGZPI/AAAAAAAABLc/dyQGoX_i3E8/s800/Github.png">
            <a:extLst>
              <a:ext uri="{FF2B5EF4-FFF2-40B4-BE49-F238E27FC236}">
                <a16:creationId xmlns:a16="http://schemas.microsoft.com/office/drawing/2014/main" id="{CACFA405-6141-4E7E-8F64-8A3427F898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02660"/>
            <a:ext cx="4787900" cy="3247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A6A981C-9BA7-4BC5-BE3D-BB58F6B1F65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1334" t="23913" r="46854" b="50580"/>
          <a:stretch/>
        </p:blipFill>
        <p:spPr>
          <a:xfrm>
            <a:off x="1906904" y="2522000"/>
            <a:ext cx="906708" cy="90670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CA1039D-A8D8-4243-B8D8-75FB53B3DCF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41341" t="44898" r="46848" b="29592"/>
          <a:stretch/>
        </p:blipFill>
        <p:spPr>
          <a:xfrm>
            <a:off x="3282169" y="2532568"/>
            <a:ext cx="906708" cy="90680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3BA98C0-CA58-4D59-AB47-6272CA788A1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1664" t="17107" r="46527" b="57382"/>
          <a:stretch/>
        </p:blipFill>
        <p:spPr>
          <a:xfrm>
            <a:off x="531640" y="2532568"/>
            <a:ext cx="906708" cy="906708"/>
          </a:xfrm>
          <a:prstGeom prst="rect">
            <a:avLst/>
          </a:prstGeom>
        </p:spPr>
      </p:pic>
      <p:pic>
        <p:nvPicPr>
          <p:cNvPr id="10" name="Picture 9" descr="A person standing in front of a whiteboard&#10;&#10;Description automatically generated">
            <a:extLst>
              <a:ext uri="{FF2B5EF4-FFF2-40B4-BE49-F238E27FC236}">
                <a16:creationId xmlns:a16="http://schemas.microsoft.com/office/drawing/2014/main" id="{083587D5-6237-4EC6-B073-9197018A5B2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364" t="7889" r="11267" b="16002"/>
          <a:stretch/>
        </p:blipFill>
        <p:spPr>
          <a:xfrm>
            <a:off x="5251450" y="702660"/>
            <a:ext cx="3892550" cy="345189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9207495-5829-48C6-BCE1-DAD2B075CFE1}"/>
              </a:ext>
            </a:extLst>
          </p:cNvPr>
          <p:cNvSpPr txBox="1"/>
          <p:nvPr/>
        </p:nvSpPr>
        <p:spPr>
          <a:xfrm>
            <a:off x="-1" y="4302177"/>
            <a:ext cx="6692114" cy="841323"/>
          </a:xfrm>
          <a:prstGeom prst="rect">
            <a:avLst/>
          </a:prstGeom>
          <a:noFill/>
        </p:spPr>
        <p:txBody>
          <a:bodyPr wrap="square" lIns="108000" tIns="0" rIns="0" bIns="72000" rtlCol="0" anchor="b">
            <a:noAutofit/>
          </a:bodyPr>
          <a:lstStyle/>
          <a:p>
            <a:r>
              <a:rPr lang="en-GB" sz="1400" dirty="0">
                <a:solidFill>
                  <a:schemeClr val="bg1"/>
                </a:solidFill>
              </a:rPr>
              <a:t>https://the-turing-way.netlify.com/collaborating_github/collaborating_github.html</a:t>
            </a:r>
          </a:p>
          <a:p>
            <a:r>
              <a:rPr lang="en-GB" sz="1400" dirty="0">
                <a:solidFill>
                  <a:schemeClr val="bg1"/>
                </a:solidFill>
              </a:rPr>
              <a:t>https://the-turing-way.netlify.com/version_control/version_control.html</a:t>
            </a:r>
          </a:p>
          <a:p>
            <a:r>
              <a:rPr lang="en-GB" sz="1400" dirty="0">
                <a:solidFill>
                  <a:schemeClr val="bg1"/>
                </a:solidFill>
              </a:rPr>
              <a:t>https://neurohackademy.org</a:t>
            </a:r>
          </a:p>
        </p:txBody>
      </p:sp>
    </p:spTree>
    <p:extLst>
      <p:ext uri="{BB962C8B-B14F-4D97-AF65-F5344CB8AC3E}">
        <p14:creationId xmlns:p14="http://schemas.microsoft.com/office/powerpoint/2010/main" val="73398690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EF8F4F5-565C-4B4C-BEC1-D4574DC4844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https://neurohackademy.org</a:t>
            </a:r>
          </a:p>
          <a:p>
            <a:r>
              <a:rPr lang="en-GB" dirty="0"/>
              <a:t>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https://doi.org/10.5281/zenodo.3522225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AABD406-2E76-482F-9363-DF69154BBAF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sz="3200" b="1" dirty="0" err="1"/>
              <a:t>Neurohackademy</a:t>
            </a:r>
            <a:endParaRPr lang="en-US" sz="3200" b="1" dirty="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800AD1A-AE6C-4882-90FD-23CA8D769B6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1800" y="1325886"/>
            <a:ext cx="3921124" cy="3817613"/>
          </a:xfrm>
          <a:noFill/>
        </p:spPr>
        <p:txBody>
          <a:bodyPr/>
          <a:lstStyle/>
          <a:p>
            <a:pPr marL="0" indent="0">
              <a:buNone/>
            </a:pPr>
            <a:r>
              <a:rPr lang="en-GB" dirty="0"/>
              <a:t>“Every hackathon should have a gong that you can ring when you complete your first pull request.”</a:t>
            </a:r>
          </a:p>
        </p:txBody>
      </p:sp>
      <p:pic>
        <p:nvPicPr>
          <p:cNvPr id="10" name="Picture Placeholder 9" descr="A group of people standing in front of a crowd posing for the camera&#10;&#10;Description automatically generated">
            <a:extLst>
              <a:ext uri="{FF2B5EF4-FFF2-40B4-BE49-F238E27FC236}">
                <a16:creationId xmlns:a16="http://schemas.microsoft.com/office/drawing/2014/main" id="{0697934A-0733-4F07-A185-F8594978549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6" r="13083"/>
          <a:stretch/>
        </p:blipFill>
        <p:spPr>
          <a:xfrm>
            <a:off x="5251450" y="702659"/>
            <a:ext cx="3892550" cy="3451894"/>
          </a:xfrm>
        </p:spPr>
      </p:pic>
    </p:spTree>
    <p:extLst>
      <p:ext uri="{BB962C8B-B14F-4D97-AF65-F5344CB8AC3E}">
        <p14:creationId xmlns:p14="http://schemas.microsoft.com/office/powerpoint/2010/main" val="255885613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713C65-AF4C-4B30-83B9-0FFDCB5002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799" y="2184922"/>
            <a:ext cx="4360334" cy="571512"/>
          </a:xfrm>
        </p:spPr>
        <p:txBody>
          <a:bodyPr/>
          <a:lstStyle/>
          <a:p>
            <a:r>
              <a:rPr lang="en-GB" dirty="0"/>
              <a:t>A global collaboration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DA1CE1D-A4C1-469F-AD56-7612603E71E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https://doi.org/10.5281/zenodo.3522225</a:t>
            </a:r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52F14B9F-61D3-4194-AC7E-BE860002917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34" r="24534"/>
          <a:stretch>
            <a:fillRect/>
          </a:stretch>
        </p:blipFill>
        <p:spPr>
          <a:xfrm>
            <a:off x="5695200" y="0"/>
            <a:ext cx="3448800" cy="4514790"/>
          </a:xfrm>
        </p:spPr>
      </p:pic>
    </p:spTree>
    <p:extLst>
      <p:ext uri="{BB962C8B-B14F-4D97-AF65-F5344CB8AC3E}">
        <p14:creationId xmlns:p14="http://schemas.microsoft.com/office/powerpoint/2010/main" val="337914150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EAD23E-739D-4F49-85FE-1D8B6F28EE3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 #</a:t>
            </a:r>
            <a:r>
              <a:rPr lang="en-GB" dirty="0" err="1">
                <a:solidFill>
                  <a:schemeClr val="tx1"/>
                </a:solidFill>
              </a:rPr>
              <a:t>TuringWay</a:t>
            </a:r>
            <a:r>
              <a:rPr lang="en-GB" dirty="0">
                <a:solidFill>
                  <a:schemeClr val="tx1"/>
                </a:solidFill>
              </a:rPr>
              <a:t> @</a:t>
            </a:r>
            <a:r>
              <a:rPr lang="en-GB" dirty="0" err="1">
                <a:solidFill>
                  <a:schemeClr val="tx1"/>
                </a:solidFill>
              </a:rPr>
              <a:t>kirstie_j</a:t>
            </a:r>
            <a:endParaRPr lang="en-GB" dirty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chemeClr val="tx1"/>
                </a:solidFill>
              </a:rPr>
              <a:t>https://doi.org/10.5281/zenodo.3522225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7" name="Google Shape;375;p70">
            <a:extLst>
              <a:ext uri="{FF2B5EF4-FFF2-40B4-BE49-F238E27FC236}">
                <a16:creationId xmlns:a16="http://schemas.microsoft.com/office/drawing/2014/main" id="{8CA5CA8F-2AAE-424E-95B8-9E4B0125810C}"/>
              </a:ext>
            </a:extLst>
          </p:cNvPr>
          <p:cNvSpPr txBox="1">
            <a:spLocks/>
          </p:cNvSpPr>
          <p:nvPr/>
        </p:nvSpPr>
        <p:spPr>
          <a:xfrm>
            <a:off x="228600" y="165241"/>
            <a:ext cx="8751000" cy="653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marL="0" indent="0"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3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3400" b="1" i="0" u="none" strike="noStrike" kern="1200" cap="none" spc="0" normalizeH="0" baseline="0" noProof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Zilla Slab"/>
                <a:ea typeface="Zilla Slab"/>
                <a:cs typeface="Zilla Slab"/>
                <a:sym typeface="Zilla Slab"/>
              </a:rPr>
              <a:t>Open Leadership Principles</a:t>
            </a:r>
          </a:p>
        </p:txBody>
      </p:sp>
      <p:sp>
        <p:nvSpPr>
          <p:cNvPr id="18" name="Google Shape;376;p70">
            <a:extLst>
              <a:ext uri="{FF2B5EF4-FFF2-40B4-BE49-F238E27FC236}">
                <a16:creationId xmlns:a16="http://schemas.microsoft.com/office/drawing/2014/main" id="{0FA6D7C5-3C02-458B-ADE4-C56CF26AFFEB}"/>
              </a:ext>
            </a:extLst>
          </p:cNvPr>
          <p:cNvSpPr txBox="1">
            <a:spLocks/>
          </p:cNvSpPr>
          <p:nvPr/>
        </p:nvSpPr>
        <p:spPr>
          <a:xfrm>
            <a:off x="407850" y="2959641"/>
            <a:ext cx="2648100" cy="65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288000" marR="0" indent="-288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–"/>
              <a:tabLst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1800" indent="-250825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3600" indent="-250825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5400" indent="-250825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28000" indent="-25200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60000" indent="-25200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Understanding</a:t>
            </a:r>
            <a:br>
              <a:rPr kumimoji="0" lang="en-GB" sz="2800" b="1" i="0" u="none" strike="noStrike" kern="1200" cap="none" spc="0" normalizeH="0" baseline="0" noProof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</a:b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You make the work accessible and clear</a:t>
            </a:r>
          </a:p>
        </p:txBody>
      </p:sp>
      <p:sp>
        <p:nvSpPr>
          <p:cNvPr id="19" name="Google Shape;377;p70">
            <a:extLst>
              <a:ext uri="{FF2B5EF4-FFF2-40B4-BE49-F238E27FC236}">
                <a16:creationId xmlns:a16="http://schemas.microsoft.com/office/drawing/2014/main" id="{3892E752-ABD8-4AD7-B476-BA17E7555642}"/>
              </a:ext>
            </a:extLst>
          </p:cNvPr>
          <p:cNvSpPr txBox="1">
            <a:spLocks/>
          </p:cNvSpPr>
          <p:nvPr/>
        </p:nvSpPr>
        <p:spPr>
          <a:xfrm>
            <a:off x="3280050" y="2959641"/>
            <a:ext cx="2648100" cy="1038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288000" marR="0" indent="-288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–"/>
              <a:tabLst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1800" indent="-250825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3600" indent="-250825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5400" indent="-250825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28000" indent="-25200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60000" indent="-25200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Sharing</a:t>
            </a:r>
            <a:br>
              <a:rPr kumimoji="0" lang="en-GB" sz="2800" b="1" i="0" u="none" strike="noStrike" kern="1200" cap="none" spc="0" normalizeH="0" baseline="0" noProof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</a:b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You make the work easy to adapt, reproduce, and spread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1C1C1C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0" name="Google Shape;378;p70">
            <a:extLst>
              <a:ext uri="{FF2B5EF4-FFF2-40B4-BE49-F238E27FC236}">
                <a16:creationId xmlns:a16="http://schemas.microsoft.com/office/drawing/2014/main" id="{E2E28F50-426B-4C72-B3C3-43C15A1D3679}"/>
              </a:ext>
            </a:extLst>
          </p:cNvPr>
          <p:cNvSpPr txBox="1">
            <a:spLocks/>
          </p:cNvSpPr>
          <p:nvPr/>
        </p:nvSpPr>
        <p:spPr>
          <a:xfrm>
            <a:off x="5904775" y="2959641"/>
            <a:ext cx="3032700" cy="159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288000" marR="0" indent="-288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–"/>
              <a:tabLst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1800" indent="-250825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3600" indent="-250825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5400" indent="-250825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28000" indent="-25200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60000" indent="-25200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Participation &amp; Inclusion</a:t>
            </a:r>
            <a:br>
              <a:rPr kumimoji="0" lang="en-GB" sz="2800" b="1" i="0" u="none" strike="noStrike" kern="1200" cap="none" spc="0" normalizeH="0" baseline="0" noProof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</a:b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You build shared ownership and agency to make the work inviting and sustainable for all.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1C1C1C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1" name="Google Shape;379;p70">
            <a:extLst>
              <a:ext uri="{FF2B5EF4-FFF2-40B4-BE49-F238E27FC236}">
                <a16:creationId xmlns:a16="http://schemas.microsoft.com/office/drawing/2014/main" id="{D6B412C5-0055-4792-A12B-403A1F7104E6}"/>
              </a:ext>
            </a:extLst>
          </p:cNvPr>
          <p:cNvSpPr/>
          <p:nvPr/>
        </p:nvSpPr>
        <p:spPr>
          <a:xfrm>
            <a:off x="757350" y="944241"/>
            <a:ext cx="1949100" cy="1949100"/>
          </a:xfrm>
          <a:prstGeom prst="ellipse">
            <a:avLst/>
          </a:prstGeom>
          <a:solidFill>
            <a:srgbClr val="00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2" name="Google Shape;380;p70">
            <a:extLst>
              <a:ext uri="{FF2B5EF4-FFF2-40B4-BE49-F238E27FC236}">
                <a16:creationId xmlns:a16="http://schemas.microsoft.com/office/drawing/2014/main" id="{DE11FA05-7DC6-46B4-9242-E517EC721852}"/>
              </a:ext>
            </a:extLst>
          </p:cNvPr>
          <p:cNvSpPr/>
          <p:nvPr/>
        </p:nvSpPr>
        <p:spPr>
          <a:xfrm>
            <a:off x="3597450" y="944241"/>
            <a:ext cx="1949100" cy="1949100"/>
          </a:xfrm>
          <a:prstGeom prst="ellipse">
            <a:avLst/>
          </a:prstGeom>
          <a:solidFill>
            <a:srgbClr val="00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3" name="Google Shape;381;p70">
            <a:extLst>
              <a:ext uri="{FF2B5EF4-FFF2-40B4-BE49-F238E27FC236}">
                <a16:creationId xmlns:a16="http://schemas.microsoft.com/office/drawing/2014/main" id="{C1344DB7-75C1-491B-9474-C77291B61859}"/>
              </a:ext>
            </a:extLst>
          </p:cNvPr>
          <p:cNvSpPr/>
          <p:nvPr/>
        </p:nvSpPr>
        <p:spPr>
          <a:xfrm>
            <a:off x="6437550" y="944241"/>
            <a:ext cx="1949100" cy="1949100"/>
          </a:xfrm>
          <a:prstGeom prst="ellipse">
            <a:avLst/>
          </a:prstGeom>
          <a:solidFill>
            <a:srgbClr val="00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pic>
        <p:nvPicPr>
          <p:cNvPr id="24" name="Google Shape;382;p70" descr="fa-share-alt.png">
            <a:extLst>
              <a:ext uri="{FF2B5EF4-FFF2-40B4-BE49-F238E27FC236}">
                <a16:creationId xmlns:a16="http://schemas.microsoft.com/office/drawing/2014/main" id="{21E6DC68-D2C7-4411-AA05-A5D4C07635DE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783275" y="1206266"/>
            <a:ext cx="1425052" cy="1425052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Google Shape;383;p70">
            <a:extLst>
              <a:ext uri="{FF2B5EF4-FFF2-40B4-BE49-F238E27FC236}">
                <a16:creationId xmlns:a16="http://schemas.microsoft.com/office/drawing/2014/main" id="{1696AD27-0CC3-4069-B6AC-02836FB58702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22975" y="1128941"/>
            <a:ext cx="1596300" cy="1596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Google Shape;384;p70">
            <a:extLst>
              <a:ext uri="{FF2B5EF4-FFF2-40B4-BE49-F238E27FC236}">
                <a16:creationId xmlns:a16="http://schemas.microsoft.com/office/drawing/2014/main" id="{A1F55346-D837-41AF-BA45-C23D54FB9CBA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b="16548"/>
          <a:stretch/>
        </p:blipFill>
        <p:spPr>
          <a:xfrm>
            <a:off x="700013" y="1089878"/>
            <a:ext cx="2006426" cy="1674425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Google Shape;385;p70">
            <a:extLst>
              <a:ext uri="{FF2B5EF4-FFF2-40B4-BE49-F238E27FC236}">
                <a16:creationId xmlns:a16="http://schemas.microsoft.com/office/drawing/2014/main" id="{71903B14-9E53-423E-AADD-510133AE7165}"/>
              </a:ext>
            </a:extLst>
          </p:cNvPr>
          <p:cNvSpPr txBox="1"/>
          <p:nvPr/>
        </p:nvSpPr>
        <p:spPr>
          <a:xfrm>
            <a:off x="116875" y="4038834"/>
            <a:ext cx="5787900" cy="69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ED00"/>
                </a:highlight>
                <a:uLnTx/>
                <a:uFillTx/>
                <a:latin typeface="Zilla Slab"/>
                <a:ea typeface="Zilla Slab"/>
                <a:cs typeface="Zilla Slab"/>
                <a:sym typeface="Zilla Slab"/>
              </a:rPr>
              <a:t>Read more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highlight>
                <a:srgbClr val="FFED00"/>
              </a:highlight>
              <a:uLnTx/>
              <a:uFillTx/>
              <a:latin typeface="Zilla Slab"/>
              <a:ea typeface="Zilla Slab"/>
              <a:cs typeface="Zilla Slab"/>
              <a:sym typeface="Zilla Slab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" sz="1800" b="0" i="0" u="sng" strike="noStrike" kern="0" cap="none" spc="0" normalizeH="0" baseline="0" noProof="0" dirty="0">
                <a:ln>
                  <a:noFill/>
                </a:ln>
                <a:solidFill>
                  <a:srgbClr val="1155CC"/>
                </a:solidFill>
                <a:effectLst/>
                <a:highlight>
                  <a:srgbClr val="FFED00"/>
                </a:highlight>
                <a:uLnTx/>
                <a:uFillTx/>
                <a:latin typeface="Zilla Slab"/>
                <a:ea typeface="Zilla Slab"/>
                <a:cs typeface="Zilla Slab"/>
                <a:sym typeface="Zilla Slab"/>
                <a:hlinkClick r:id="rId5"/>
              </a:rPr>
              <a:t>https://mozilla.github.io/olm-whitepaper</a:t>
            </a: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highlight>
                <a:srgbClr val="FFED00"/>
              </a:highlight>
              <a:uLnTx/>
              <a:uFillTx/>
              <a:latin typeface="Zilla Slab"/>
              <a:ea typeface="Zilla Slab"/>
              <a:cs typeface="Zilla Slab"/>
              <a:sym typeface="Zilla Slab"/>
            </a:endParaRPr>
          </a:p>
        </p:txBody>
      </p:sp>
      <p:pic>
        <p:nvPicPr>
          <p:cNvPr id="30" name="Google Shape;24;p4">
            <a:extLst>
              <a:ext uri="{FF2B5EF4-FFF2-40B4-BE49-F238E27FC236}">
                <a16:creationId xmlns:a16="http://schemas.microsoft.com/office/drawing/2014/main" id="{9157F008-D7BC-44C6-A15D-981D0A1981AB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28600" y="4734003"/>
            <a:ext cx="1197269" cy="3432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1098516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6563DE-EFDF-4EE2-80F1-0B79FA55F72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https://github.com/alan-turing-institute/the-turing-way</a:t>
            </a:r>
          </a:p>
          <a:p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https://doi.org/10.5281/zenodo.3522225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C84F829-B42C-4853-B6C9-81A23B65FCF9}"/>
              </a:ext>
            </a:extLst>
          </p:cNvPr>
          <p:cNvSpPr/>
          <p:nvPr/>
        </p:nvSpPr>
        <p:spPr>
          <a:xfrm>
            <a:off x="5871954" y="411164"/>
            <a:ext cx="3272046" cy="34470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E824050-24EE-4FEA-A8A4-EA1F437C8C4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5235" t="16621" r="60295" b="60629"/>
          <a:stretch/>
        </p:blipFill>
        <p:spPr>
          <a:xfrm>
            <a:off x="5871954" y="411163"/>
            <a:ext cx="1044451" cy="339472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15D074B-8ABB-4F72-8C98-03EBEF6D07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5235" t="39499" r="60295" b="37400"/>
          <a:stretch/>
        </p:blipFill>
        <p:spPr>
          <a:xfrm>
            <a:off x="6985751" y="411164"/>
            <a:ext cx="1044451" cy="34471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35E6E3D-2C6B-4439-8987-768493CCA09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5235" t="62949" r="60295" b="15353"/>
          <a:stretch/>
        </p:blipFill>
        <p:spPr>
          <a:xfrm>
            <a:off x="8099549" y="411163"/>
            <a:ext cx="1044451" cy="323774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556DDD1-26BA-4147-9BE0-DA433D7A9DA0}"/>
              </a:ext>
            </a:extLst>
          </p:cNvPr>
          <p:cNvSpPr txBox="1"/>
          <p:nvPr/>
        </p:nvSpPr>
        <p:spPr>
          <a:xfrm>
            <a:off x="-1" y="4302177"/>
            <a:ext cx="5748793" cy="841323"/>
          </a:xfrm>
          <a:prstGeom prst="rect">
            <a:avLst/>
          </a:prstGeom>
          <a:noFill/>
        </p:spPr>
        <p:txBody>
          <a:bodyPr wrap="square" lIns="108000" tIns="0" rIns="0" bIns="72000" rtlCol="0" anchor="b">
            <a:noAutofit/>
          </a:bodyPr>
          <a:lstStyle/>
          <a:p>
            <a:r>
              <a:rPr lang="en-GB" sz="1400" dirty="0">
                <a:solidFill>
                  <a:schemeClr val="bg1"/>
                </a:solidFill>
              </a:rPr>
              <a:t>https://github.com/alan-turing-institute/the-turing-way#contributors</a:t>
            </a:r>
          </a:p>
          <a:p>
            <a:r>
              <a:rPr lang="en-GB" sz="1400" dirty="0">
                <a:solidFill>
                  <a:schemeClr val="bg1"/>
                </a:solidFill>
              </a:rPr>
              <a:t>https://allcontributors.org/docs/en/emoji-key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87B4C17-C76B-4157-ADD3-C99EAA475B0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3733" t="61445" r="13480" b="20361"/>
          <a:stretch/>
        </p:blipFill>
        <p:spPr>
          <a:xfrm>
            <a:off x="451102" y="56644"/>
            <a:ext cx="3816000" cy="378806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CC4015A-9B71-4EC7-899B-9097AD328EB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3735" t="79852" r="13479" b="3722"/>
          <a:stretch/>
        </p:blipFill>
        <p:spPr>
          <a:xfrm>
            <a:off x="966395" y="1193122"/>
            <a:ext cx="3816000" cy="34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23341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0813231-E45A-4030-835D-3F534F3BDA7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3200" b="1" dirty="0"/>
              <a:t>Collaboration cafes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11182C-D168-4E3A-9F3A-E5A4E09E41B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1800" y="1325886"/>
            <a:ext cx="3927475" cy="3406451"/>
          </a:xfrm>
        </p:spPr>
        <p:txBody>
          <a:bodyPr/>
          <a:lstStyle/>
          <a:p>
            <a:r>
              <a:rPr lang="en-GB" sz="2400" dirty="0"/>
              <a:t>1</a:t>
            </a:r>
            <a:r>
              <a:rPr lang="en-GB" sz="2400" baseline="30000" dirty="0"/>
              <a:t>st</a:t>
            </a:r>
            <a:r>
              <a:rPr lang="en-GB" sz="2400" dirty="0"/>
              <a:t> and 3</a:t>
            </a:r>
            <a:r>
              <a:rPr lang="en-GB" sz="2400" baseline="30000" dirty="0"/>
              <a:t>rd</a:t>
            </a:r>
            <a:r>
              <a:rPr lang="en-GB" sz="2400" dirty="0"/>
              <a:t> Wednesdays of each month</a:t>
            </a:r>
          </a:p>
          <a:p>
            <a:r>
              <a:rPr lang="en-GB" sz="2400" dirty="0"/>
              <a:t>All remote participation</a:t>
            </a:r>
          </a:p>
          <a:p>
            <a:pPr marL="720725" lvl="0" indent="-287338"/>
            <a:r>
              <a:rPr lang="en-GB" sz="2000" dirty="0">
                <a:solidFill>
                  <a:prstClr val="white"/>
                </a:solidFill>
              </a:rPr>
              <a:t>Zoom call</a:t>
            </a:r>
          </a:p>
          <a:p>
            <a:pPr marL="720725" lvl="0" indent="-287338"/>
            <a:r>
              <a:rPr lang="en-GB" sz="2000" dirty="0">
                <a:solidFill>
                  <a:prstClr val="white"/>
                </a:solidFill>
              </a:rPr>
              <a:t>Pomodoro technique</a:t>
            </a:r>
          </a:p>
          <a:p>
            <a:pPr marL="720725" lvl="0" indent="-287338"/>
            <a:r>
              <a:rPr lang="en-GB" sz="2000" dirty="0">
                <a:solidFill>
                  <a:prstClr val="white"/>
                </a:solidFill>
              </a:rPr>
              <a:t>Breakout rooms for mentored contributions</a:t>
            </a:r>
            <a:endParaRPr lang="en-GB" sz="2000" dirty="0"/>
          </a:p>
          <a:p>
            <a:r>
              <a:rPr lang="en-GB" sz="2400" dirty="0"/>
              <a:t>Everyone welcome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B095C734-27BD-4260-BF62-DA64554674D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https://doi.org/10.5281/zenodo.3522225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2203E048-C689-499E-9237-B1DDECB23BC9}"/>
              </a:ext>
            </a:extLst>
          </p:cNvPr>
          <p:cNvSpPr txBox="1">
            <a:spLocks/>
          </p:cNvSpPr>
          <p:nvPr/>
        </p:nvSpPr>
        <p:spPr>
          <a:xfrm>
            <a:off x="4791076" y="1920899"/>
            <a:ext cx="3921124" cy="340645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288000" marR="0" indent="-288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–"/>
              <a:tabLst/>
              <a:defRPr sz="2800" b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1800" indent="-250825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3600" indent="-250825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5400" indent="-250825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28000" indent="-25200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60000" indent="-25200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71548B6-6C2A-4F7F-9715-469CFC1F236D}"/>
              </a:ext>
            </a:extLst>
          </p:cNvPr>
          <p:cNvSpPr txBox="1"/>
          <p:nvPr/>
        </p:nvSpPr>
        <p:spPr>
          <a:xfrm>
            <a:off x="-1" y="4302177"/>
            <a:ext cx="5748793" cy="841323"/>
          </a:xfrm>
          <a:prstGeom prst="rect">
            <a:avLst/>
          </a:prstGeom>
          <a:noFill/>
        </p:spPr>
        <p:txBody>
          <a:bodyPr wrap="square" lIns="108000" tIns="0" rIns="0" bIns="72000" rtlCol="0" anchor="b">
            <a:noAutofit/>
          </a:bodyPr>
          <a:lstStyle/>
          <a:p>
            <a:pPr lvl="0">
              <a:defRPr/>
            </a:pPr>
            <a:r>
              <a:rPr lang="en-GB" sz="1400" dirty="0">
                <a:solidFill>
                  <a:prstClr val="white"/>
                </a:solidFill>
              </a:rPr>
              <a:t>https://github.com/alan-turing-institute/the-turing-way/blob/master/</a:t>
            </a:r>
          </a:p>
          <a:p>
            <a:pPr lvl="0">
              <a:defRPr/>
            </a:pPr>
            <a:r>
              <a:rPr lang="en-GB" sz="1400" dirty="0">
                <a:solidFill>
                  <a:prstClr val="white"/>
                </a:solidFill>
              </a:rPr>
              <a:t>project_management/online-collaboration-cafe.md</a:t>
            </a: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2" name="Picture Placeholder 9">
            <a:extLst>
              <a:ext uri="{FF2B5EF4-FFF2-40B4-BE49-F238E27FC236}">
                <a16:creationId xmlns:a16="http://schemas.microsoft.com/office/drawing/2014/main" id="{5EA4EEFC-0914-468F-BE6B-458083C93661}"/>
              </a:ext>
            </a:extLst>
          </p:cNvPr>
          <p:cNvPicPr>
            <a:picLocks noGrp="1"/>
          </p:cNvPicPr>
          <p:nvPr>
            <p:ph type="pic" sz="quarter" idx="10"/>
          </p:nvPr>
        </p:nvPicPr>
        <p:blipFill rotWithShape="1">
          <a:blip r:embed="rId2"/>
          <a:srcRect l="32475" t="5845" r="13534" b="30826"/>
          <a:stretch/>
        </p:blipFill>
        <p:spPr>
          <a:xfrm>
            <a:off x="5252400" y="702659"/>
            <a:ext cx="3891600" cy="3423600"/>
          </a:xfrm>
          <a:prstGeom prst="rect">
            <a:avLst/>
          </a:prstGeom>
        </p:spPr>
      </p:pic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7983C59C-9A38-455A-9E61-1A47AEAF3F7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7" r="2257"/>
          <a:stretch/>
        </p:blipFill>
        <p:spPr>
          <a:xfrm>
            <a:off x="5252400" y="702658"/>
            <a:ext cx="3891600" cy="3423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75447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60CBF9D-8BF1-4289-B4B0-70F30770AAC6}"/>
              </a:ext>
            </a:extLst>
          </p:cNvPr>
          <p:cNvSpPr/>
          <p:nvPr/>
        </p:nvSpPr>
        <p:spPr>
          <a:xfrm>
            <a:off x="1079500" y="1005479"/>
            <a:ext cx="6985000" cy="3542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41297FE-5B87-4616-AAC9-3DE959BC42B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GB" dirty="0"/>
              <a:t>Team science as the data science unicorn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70C2A42-A088-4AF8-AD9D-9F1FBC0C4C5A}"/>
              </a:ext>
            </a:extLst>
          </p:cNvPr>
          <p:cNvSpPr txBox="1"/>
          <p:nvPr/>
        </p:nvSpPr>
        <p:spPr>
          <a:xfrm>
            <a:off x="-1" y="4302177"/>
            <a:ext cx="5748793" cy="841323"/>
          </a:xfrm>
          <a:prstGeom prst="rect">
            <a:avLst/>
          </a:prstGeom>
          <a:noFill/>
        </p:spPr>
        <p:txBody>
          <a:bodyPr wrap="square" lIns="108000" tIns="0" rIns="0" bIns="72000" rtlCol="0" anchor="b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https://www.luther.edu/computer-science/data-science-major/why-study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800FED0-6669-45FB-BD81-A6DD7292A90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63" b="13134"/>
          <a:stretch/>
        </p:blipFill>
        <p:spPr>
          <a:xfrm>
            <a:off x="2261844" y="1005479"/>
            <a:ext cx="4742688" cy="352606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C66EB03-5320-495F-BB4E-317310D35FA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553" r="48654" b="2374"/>
          <a:stretch/>
        </p:blipFill>
        <p:spPr>
          <a:xfrm>
            <a:off x="5629332" y="3991540"/>
            <a:ext cx="2435168" cy="540000"/>
          </a:xfrm>
          <a:prstGeom prst="rect">
            <a:avLst/>
          </a:prstGeom>
        </p:spPr>
      </p:pic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3DF96FDD-28F1-47BE-A75C-8F1DDDDEA4E4}"/>
              </a:ext>
            </a:extLst>
          </p:cNvPr>
          <p:cNvSpPr txBox="1">
            <a:spLocks/>
          </p:cNvSpPr>
          <p:nvPr/>
        </p:nvSpPr>
        <p:spPr>
          <a:xfrm>
            <a:off x="431800" y="4279697"/>
            <a:ext cx="8712200" cy="863802"/>
          </a:xfrm>
          <a:prstGeom prst="rect">
            <a:avLst/>
          </a:prstGeom>
        </p:spPr>
        <p:txBody>
          <a:bodyPr vert="horz" lIns="0" tIns="0" rIns="108000" bIns="72000" rtlCol="0" anchor="b" anchorCtr="0">
            <a:noAutofit/>
          </a:bodyPr>
          <a:lstStyle>
            <a:lvl1pPr marL="0" marR="0" indent="0" algn="r" defTabSz="914400" rtl="0" eaLnBrk="0" fontAlgn="base" latinLnBrk="0" hangingPunct="0">
              <a:lnSpc>
                <a:spcPct val="114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1800" indent="-250825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3600" indent="-250825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5400" indent="-250825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28000" indent="-25200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60000" indent="-25200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14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#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TuringWay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@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kirstie_j</a:t>
            </a: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r" defTabSz="914400" rtl="0" eaLnBrk="0" fontAlgn="base" latinLnBrk="0" hangingPunct="0">
              <a:lnSpc>
                <a:spcPct val="114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https://doi.org/10.5281/zenodo.3522225</a:t>
            </a:r>
          </a:p>
        </p:txBody>
      </p:sp>
    </p:spTree>
    <p:extLst>
      <p:ext uri="{BB962C8B-B14F-4D97-AF65-F5344CB8AC3E}">
        <p14:creationId xmlns:p14="http://schemas.microsoft.com/office/powerpoint/2010/main" val="179854268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Sotheby's employees with the &quot;newly completed&quot; work by artist Banksy entitled 'Love is in the Bin', a work created when the painting 'Girl with Balloon' was passed through a shredder in a surprise intervention by the artist, at Sotheby's auction house in London in October. The painting 'Girl with Balloon' was passed through a shredder hidden in the frame just after it went under the hammer for Â£1,042,000 ($1.4 million, 1.2 million euros). The modified version has now been certified by Banksy's authentication body Pest Control as a new piece of work in its own right, entitled 'Love is in the Bin'. (Photo credit: BEN STANSALL/AFP/Getty Images)">
            <a:extLst>
              <a:ext uri="{FF2B5EF4-FFF2-40B4-BE49-F238E27FC236}">
                <a16:creationId xmlns:a16="http://schemas.microsoft.com/office/drawing/2014/main" id="{2D1E2154-90E8-4B4D-81F0-4C30F2B88E6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71" r="13149" b="568"/>
          <a:stretch/>
        </p:blipFill>
        <p:spPr bwMode="auto">
          <a:xfrm>
            <a:off x="5222874" y="702659"/>
            <a:ext cx="3921125" cy="3451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800AD1A-AE6C-4882-90FD-23CA8D769B6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noFill/>
        </p:spPr>
        <p:txBody>
          <a:bodyPr/>
          <a:lstStyle/>
          <a:p>
            <a:pPr marL="0" indent="0">
              <a:buNone/>
            </a:pPr>
            <a:r>
              <a:rPr lang="en-GB" sz="3200" dirty="0"/>
              <a:t>Do researchers and tech companies actually want to collaborate?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908EA82E-4028-45CD-B971-881BA27A107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https://doi.org/10.5281/zenodo.3522225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1DCECE6-0C4F-4544-B3CF-E1CD5BD3B42B}"/>
              </a:ext>
            </a:extLst>
          </p:cNvPr>
          <p:cNvSpPr txBox="1"/>
          <p:nvPr/>
        </p:nvSpPr>
        <p:spPr>
          <a:xfrm>
            <a:off x="-1" y="4302177"/>
            <a:ext cx="5748793" cy="841323"/>
          </a:xfrm>
          <a:prstGeom prst="rect">
            <a:avLst/>
          </a:prstGeom>
          <a:noFill/>
        </p:spPr>
        <p:txBody>
          <a:bodyPr wrap="square" lIns="108000" tIns="0" rIns="0" bIns="72000" rtlCol="0" anchor="b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https://en.wikipedia.org/wiki/Betteridge%27s_law_of_headlines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https://www.nhm.ac.uk/visit/wpy/gallery/2010/images/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eric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hosking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-portfolio-award/4372/a-marvel-of-ants.html</a:t>
            </a:r>
          </a:p>
        </p:txBody>
      </p:sp>
      <p:pic>
        <p:nvPicPr>
          <p:cNvPr id="1028" name="Picture 4" descr="Image result for a marvel of ants">
            <a:extLst>
              <a:ext uri="{FF2B5EF4-FFF2-40B4-BE49-F238E27FC236}">
                <a16:creationId xmlns:a16="http://schemas.microsoft.com/office/drawing/2014/main" id="{E726345A-535C-4126-B0DB-22F6FC61959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114"/>
          <a:stretch/>
        </p:blipFill>
        <p:spPr bwMode="auto">
          <a:xfrm>
            <a:off x="5222874" y="702659"/>
            <a:ext cx="3921125" cy="3474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84724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3889E9E-379D-4EA2-BDE7-80EC9A3015F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GB" dirty="0"/>
              <a:t>Academic errors have real world effects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9D3F9F1-121B-4BB1-866A-141250876E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729" y="1112464"/>
            <a:ext cx="3060000" cy="302391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70C2A42-A088-4AF8-AD9D-9F1FBC0C4C5A}"/>
              </a:ext>
            </a:extLst>
          </p:cNvPr>
          <p:cNvSpPr txBox="1"/>
          <p:nvPr/>
        </p:nvSpPr>
        <p:spPr>
          <a:xfrm>
            <a:off x="-1" y="4302177"/>
            <a:ext cx="5748793" cy="841323"/>
          </a:xfrm>
          <a:prstGeom prst="rect">
            <a:avLst/>
          </a:prstGeom>
          <a:noFill/>
        </p:spPr>
        <p:txBody>
          <a:bodyPr wrap="square" lIns="108000" tIns="0" rIns="0" bIns="72000" rtlCol="0" anchor="b">
            <a:noAutofit/>
          </a:bodyPr>
          <a:lstStyle/>
          <a:p>
            <a:r>
              <a:rPr lang="en-GB" sz="1400" dirty="0">
                <a:solidFill>
                  <a:schemeClr val="bg1"/>
                </a:solidFill>
              </a:rPr>
              <a:t>https://statmodeling.stat.columbia.edu/2013/04/16/memo-to-reinhart-and-rogoff-i-think-its-best-to-admit-your-errors-and-go-on-from-there</a:t>
            </a:r>
          </a:p>
          <a:p>
            <a:r>
              <a:rPr lang="en-GB" sz="1400" dirty="0">
                <a:solidFill>
                  <a:schemeClr val="bg1"/>
                </a:solidFill>
              </a:rPr>
              <a:t>https://www.bbc.co.uk/news/magazine-22223190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310F34C1-D01B-40E7-9DB6-42DA3CE80120}"/>
              </a:ext>
            </a:extLst>
          </p:cNvPr>
          <p:cNvSpPr txBox="1">
            <a:spLocks/>
          </p:cNvSpPr>
          <p:nvPr/>
        </p:nvSpPr>
        <p:spPr>
          <a:xfrm>
            <a:off x="431800" y="4279697"/>
            <a:ext cx="8712200" cy="863802"/>
          </a:xfrm>
          <a:prstGeom prst="rect">
            <a:avLst/>
          </a:prstGeom>
        </p:spPr>
        <p:txBody>
          <a:bodyPr vert="horz" lIns="0" tIns="0" rIns="108000" bIns="72000" rtlCol="0" anchor="b" anchorCtr="0">
            <a:noAutofit/>
          </a:bodyPr>
          <a:lstStyle>
            <a:lvl1pPr marL="0" marR="0" indent="0" algn="r" defTabSz="914400" rtl="0" eaLnBrk="0" fontAlgn="base" latinLnBrk="0" hangingPunct="0">
              <a:lnSpc>
                <a:spcPct val="114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1800" indent="-250825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3600" indent="-250825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5400" indent="-250825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28000" indent="-25200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60000" indent="-25200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https://doi.org/10.5281/zenodo.3522225</a:t>
            </a:r>
          </a:p>
        </p:txBody>
      </p:sp>
    </p:spTree>
    <p:extLst>
      <p:ext uri="{BB962C8B-B14F-4D97-AF65-F5344CB8AC3E}">
        <p14:creationId xmlns:p14="http://schemas.microsoft.com/office/powerpoint/2010/main" val="30399968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800AD1A-AE6C-4882-90FD-23CA8D769B6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31801" y="682938"/>
            <a:ext cx="3921124" cy="4460562"/>
          </a:xfrm>
          <a:noFill/>
        </p:spPr>
        <p:txBody>
          <a:bodyPr/>
          <a:lstStyle/>
          <a:p>
            <a:pPr marL="0" indent="0">
              <a:buNone/>
            </a:pPr>
            <a:r>
              <a:rPr lang="en-GB" sz="3200" dirty="0"/>
              <a:t>We do not reward collaboration</a:t>
            </a:r>
          </a:p>
          <a:p>
            <a:r>
              <a:rPr lang="en-GB" dirty="0"/>
              <a:t>Who gets money?</a:t>
            </a:r>
          </a:p>
          <a:p>
            <a:r>
              <a:rPr lang="en-GB" dirty="0"/>
              <a:t>Who chooses how it is spent?</a:t>
            </a:r>
          </a:p>
          <a:p>
            <a:r>
              <a:rPr lang="en-GB" dirty="0"/>
              <a:t>Who sets the agenda?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908EA82E-4028-45CD-B971-881BA27A107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https://doi.org/10.5281/zenodo.3522225</a:t>
            </a:r>
          </a:p>
        </p:txBody>
      </p:sp>
      <p:sp>
        <p:nvSpPr>
          <p:cNvPr id="4" name="AutoShape 2" descr="Image result for banksy shredded">
            <a:extLst>
              <a:ext uri="{FF2B5EF4-FFF2-40B4-BE49-F238E27FC236}">
                <a16:creationId xmlns:a16="http://schemas.microsoft.com/office/drawing/2014/main" id="{D19B7193-E5A9-447E-8621-F151612443A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241935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C1C1C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AutoShape 4" descr="Image result for banksy shredded">
            <a:extLst>
              <a:ext uri="{FF2B5EF4-FFF2-40B4-BE49-F238E27FC236}">
                <a16:creationId xmlns:a16="http://schemas.microsoft.com/office/drawing/2014/main" id="{B8AC1D90-2994-4372-89F7-BF8249714A9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572000" y="257175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C1C1C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5DCB2DC-E5E2-4793-AF6C-7320D8335DBE}"/>
              </a:ext>
            </a:extLst>
          </p:cNvPr>
          <p:cNvSpPr txBox="1"/>
          <p:nvPr/>
        </p:nvSpPr>
        <p:spPr>
          <a:xfrm>
            <a:off x="-1" y="4302177"/>
            <a:ext cx="5748793" cy="841323"/>
          </a:xfrm>
          <a:prstGeom prst="rect">
            <a:avLst/>
          </a:prstGeom>
          <a:noFill/>
        </p:spPr>
        <p:txBody>
          <a:bodyPr wrap="square" lIns="108000" tIns="0" rIns="0" bIns="72000" rtlCol="0" anchor="b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https://www.nhm.ac.uk/visit/wpy/gallery/2010/images/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eric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hosking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-portfolio-award/4372/a-marvel-of-ants.html</a:t>
            </a:r>
          </a:p>
        </p:txBody>
      </p:sp>
      <p:pic>
        <p:nvPicPr>
          <p:cNvPr id="13" name="Picture 4" descr="Image result for a marvel of ants">
            <a:extLst>
              <a:ext uri="{FF2B5EF4-FFF2-40B4-BE49-F238E27FC236}">
                <a16:creationId xmlns:a16="http://schemas.microsoft.com/office/drawing/2014/main" id="{43148A9C-434C-4173-878F-017EB063E4D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114"/>
          <a:stretch/>
        </p:blipFill>
        <p:spPr bwMode="auto">
          <a:xfrm>
            <a:off x="5222874" y="702659"/>
            <a:ext cx="3921125" cy="3474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919723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C88B960-1339-4FD1-9630-9D17717118A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https://doi.org/10.5281/zenodo.3522225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70C2A42-A088-4AF8-AD9D-9F1FBC0C4C5A}"/>
              </a:ext>
            </a:extLst>
          </p:cNvPr>
          <p:cNvSpPr txBox="1"/>
          <p:nvPr/>
        </p:nvSpPr>
        <p:spPr>
          <a:xfrm>
            <a:off x="-1" y="4302177"/>
            <a:ext cx="5748793" cy="841323"/>
          </a:xfrm>
          <a:prstGeom prst="rect">
            <a:avLst/>
          </a:prstGeom>
          <a:noFill/>
        </p:spPr>
        <p:txBody>
          <a:bodyPr wrap="square" lIns="108000" tIns="0" rIns="0" bIns="72000" rtlCol="0" anchor="b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https://medium.com/@penguinpress/an-excerpt-from-how-not-to-be-wrong-by-jordan-ellenberg-664e708cfc3d</a:t>
            </a:r>
          </a:p>
        </p:txBody>
      </p:sp>
      <p:pic>
        <p:nvPicPr>
          <p:cNvPr id="10" name="Google Shape;696;p108">
            <a:extLst>
              <a:ext uri="{FF2B5EF4-FFF2-40B4-BE49-F238E27FC236}">
                <a16:creationId xmlns:a16="http://schemas.microsoft.com/office/drawing/2014/main" id="{D64E302B-CDEB-497A-924C-ADA3FDBA1835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28575" y="0"/>
            <a:ext cx="8283625" cy="434890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5521323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C88B960-1339-4FD1-9630-9D17717118A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https://doi.org/10.5281/zenodo.3522225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70C2A42-A088-4AF8-AD9D-9F1FBC0C4C5A}"/>
              </a:ext>
            </a:extLst>
          </p:cNvPr>
          <p:cNvSpPr txBox="1"/>
          <p:nvPr/>
        </p:nvSpPr>
        <p:spPr>
          <a:xfrm>
            <a:off x="-1" y="4302177"/>
            <a:ext cx="5748793" cy="841323"/>
          </a:xfrm>
          <a:prstGeom prst="rect">
            <a:avLst/>
          </a:prstGeom>
          <a:noFill/>
        </p:spPr>
        <p:txBody>
          <a:bodyPr wrap="square" lIns="108000" tIns="0" rIns="0" bIns="72000" rtlCol="0" anchor="b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https://medium.com/@penguinpress/an-excerpt-from-how-not-to-be-wrong-by-jordan-ellenberg-664e708cfc3d</a:t>
            </a:r>
          </a:p>
        </p:txBody>
      </p:sp>
      <p:pic>
        <p:nvPicPr>
          <p:cNvPr id="10" name="Google Shape;696;p108">
            <a:extLst>
              <a:ext uri="{FF2B5EF4-FFF2-40B4-BE49-F238E27FC236}">
                <a16:creationId xmlns:a16="http://schemas.microsoft.com/office/drawing/2014/main" id="{D64E302B-CDEB-497A-924C-ADA3FDBA1835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28575" y="0"/>
            <a:ext cx="8283625" cy="4348906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708;p109">
            <a:extLst>
              <a:ext uri="{FF2B5EF4-FFF2-40B4-BE49-F238E27FC236}">
                <a16:creationId xmlns:a16="http://schemas.microsoft.com/office/drawing/2014/main" id="{1A74B302-3E4B-41C4-A09B-394B76DA75F1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8163" y="2990880"/>
            <a:ext cx="7487675" cy="9291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960612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>
            <a:extLst>
              <a:ext uri="{FF2B5EF4-FFF2-40B4-BE49-F238E27FC236}">
                <a16:creationId xmlns:a16="http://schemas.microsoft.com/office/drawing/2014/main" id="{29FAC965-490E-42C1-AAD3-C0672C27257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71" r="11510"/>
          <a:stretch/>
        </p:blipFill>
        <p:spPr bwMode="auto">
          <a:xfrm>
            <a:off x="5251450" y="702659"/>
            <a:ext cx="3892550" cy="3451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800AD1A-AE6C-4882-90FD-23CA8D769B6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noFill/>
        </p:spPr>
        <p:txBody>
          <a:bodyPr/>
          <a:lstStyle/>
          <a:p>
            <a:pPr marL="0" indent="0">
              <a:buNone/>
            </a:pPr>
            <a:r>
              <a:rPr lang="en-GB" sz="3200" dirty="0"/>
              <a:t>Whose voices are missing?</a:t>
            </a:r>
          </a:p>
          <a:p>
            <a:r>
              <a:rPr lang="en-GB" sz="3200" dirty="0"/>
              <a:t>In this room</a:t>
            </a:r>
          </a:p>
          <a:p>
            <a:r>
              <a:rPr lang="en-GB" sz="3200" dirty="0"/>
              <a:t>In your friend group</a:t>
            </a:r>
          </a:p>
          <a:p>
            <a:r>
              <a:rPr lang="en-GB" sz="3200" dirty="0"/>
              <a:t>In the library and Turing institutes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908EA82E-4028-45CD-B971-881BA27A107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https://doi.org/10.5281/zenodo.3522225</a:t>
            </a:r>
          </a:p>
        </p:txBody>
      </p:sp>
    </p:spTree>
    <p:extLst>
      <p:ext uri="{BB962C8B-B14F-4D97-AF65-F5344CB8AC3E}">
        <p14:creationId xmlns:p14="http://schemas.microsoft.com/office/powerpoint/2010/main" val="152634113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C88B960-1339-4FD1-9630-9D17717118A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https://doi.org/10.5281/zenodo.3522225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70C2A42-A088-4AF8-AD9D-9F1FBC0C4C5A}"/>
              </a:ext>
            </a:extLst>
          </p:cNvPr>
          <p:cNvSpPr txBox="1"/>
          <p:nvPr/>
        </p:nvSpPr>
        <p:spPr>
          <a:xfrm>
            <a:off x="-1" y="4302177"/>
            <a:ext cx="5748793" cy="841323"/>
          </a:xfrm>
          <a:prstGeom prst="rect">
            <a:avLst/>
          </a:prstGeom>
          <a:noFill/>
        </p:spPr>
        <p:txBody>
          <a:bodyPr wrap="square" lIns="108000" tIns="0" rIns="0" bIns="72000" rtlCol="0" anchor="b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https://www.americanscientist.org/article/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open-science-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isnt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-always-open-to-all-scientists </a:t>
            </a:r>
          </a:p>
        </p:txBody>
      </p:sp>
      <p:pic>
        <p:nvPicPr>
          <p:cNvPr id="5" name="Picture 4" descr="https://www.americanscientist.org/sites/americanscientist.org/files/2019-107-2-78-ethics-2-figcap.jpg">
            <a:extLst>
              <a:ext uri="{FF2B5EF4-FFF2-40B4-BE49-F238E27FC236}">
                <a16:creationId xmlns:a16="http://schemas.microsoft.com/office/drawing/2014/main" id="{0FF9BA48-C631-4660-AC9D-4A1E1E2A0A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000" y="0"/>
            <a:ext cx="7200000" cy="4521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86870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713C65-AF4C-4B30-83B9-0FFDCB5002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799" y="2184922"/>
            <a:ext cx="4360334" cy="571512"/>
          </a:xfrm>
        </p:spPr>
        <p:txBody>
          <a:bodyPr/>
          <a:lstStyle/>
          <a:p>
            <a:r>
              <a:rPr lang="en-GB" dirty="0"/>
              <a:t>Every little helps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DA1CE1D-A4C1-469F-AD56-7612603E71E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https://doi.org/10.5281/zenodo.3522225</a:t>
            </a:r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52F14B9F-61D3-4194-AC7E-BE860002917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40" r="27740"/>
          <a:stretch/>
        </p:blipFill>
        <p:spPr>
          <a:xfrm>
            <a:off x="5695200" y="0"/>
            <a:ext cx="3448800" cy="4514400"/>
          </a:xfrm>
        </p:spPr>
      </p:pic>
    </p:spTree>
    <p:extLst>
      <p:ext uri="{BB962C8B-B14F-4D97-AF65-F5344CB8AC3E}">
        <p14:creationId xmlns:p14="http://schemas.microsoft.com/office/powerpoint/2010/main" val="48075771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800AD1A-AE6C-4882-90FD-23CA8D769B6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31801" y="682938"/>
            <a:ext cx="3924299" cy="3471620"/>
          </a:xfrm>
          <a:noFill/>
        </p:spPr>
        <p:txBody>
          <a:bodyPr/>
          <a:lstStyle/>
          <a:p>
            <a:pPr marL="0" indent="0">
              <a:buNone/>
            </a:pPr>
            <a:r>
              <a:rPr lang="en-GB" sz="3200" dirty="0"/>
              <a:t>To be fully reproducible we have to cover all the steps of the research cycle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908EA82E-4028-45CD-B971-881BA27A107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https://doi.org/10.5281/zenodo.3522225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72E92BC-3D84-491D-A53E-6667B7990E8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" r="2499" b="317"/>
          <a:stretch/>
        </p:blipFill>
        <p:spPr>
          <a:xfrm>
            <a:off x="4555815" y="702659"/>
            <a:ext cx="4588185" cy="3739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73257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800AD1A-AE6C-4882-90FD-23CA8D769B6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31801" y="682938"/>
            <a:ext cx="3924299" cy="3471620"/>
          </a:xfrm>
          <a:noFill/>
        </p:spPr>
        <p:txBody>
          <a:bodyPr/>
          <a:lstStyle/>
          <a:p>
            <a:pPr marL="0" indent="0">
              <a:buNone/>
            </a:pPr>
            <a:r>
              <a:rPr lang="en-GB" sz="3200" dirty="0"/>
              <a:t>To be fully reproducible we have to cover all the steps of the research cycle</a:t>
            </a:r>
          </a:p>
          <a:p>
            <a:pPr marL="0" indent="0">
              <a:buNone/>
            </a:pPr>
            <a:endParaRPr lang="en-GB" sz="3200" dirty="0"/>
          </a:p>
          <a:p>
            <a:pPr marL="0" indent="0">
              <a:buNone/>
            </a:pPr>
            <a:r>
              <a:rPr lang="en-GB" sz="3200" dirty="0"/>
              <a:t>And that is super overwhelming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908EA82E-4028-45CD-B971-881BA27A107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https://doi.org/10.5281/zenodo.3522225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66E5AEC-B095-4B4A-9726-A22F839BAA9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" r="2499" b="317"/>
          <a:stretch/>
        </p:blipFill>
        <p:spPr>
          <a:xfrm>
            <a:off x="4555815" y="702659"/>
            <a:ext cx="4588185" cy="3739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81496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800AD1A-AE6C-4882-90FD-23CA8D769B6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noFill/>
        </p:spPr>
        <p:txBody>
          <a:bodyPr/>
          <a:lstStyle/>
          <a:p>
            <a:pPr marL="0" indent="0">
              <a:buNone/>
            </a:pPr>
            <a:r>
              <a:rPr lang="en-GB" sz="3200" dirty="0"/>
              <a:t>There are many different dimensions to open scholarship</a:t>
            </a:r>
          </a:p>
          <a:p>
            <a:pPr marL="0" indent="0">
              <a:buNone/>
            </a:pPr>
            <a:endParaRPr lang="en-GB" sz="3200" dirty="0"/>
          </a:p>
          <a:p>
            <a:pPr marL="0" indent="0">
              <a:buNone/>
            </a:pPr>
            <a:r>
              <a:rPr lang="en-GB" sz="3200" dirty="0"/>
              <a:t>And that is super overwhelming too</a:t>
            </a:r>
          </a:p>
        </p:txBody>
      </p:sp>
      <p:pic>
        <p:nvPicPr>
          <p:cNvPr id="5" name="Google Shape;347;p65">
            <a:extLst>
              <a:ext uri="{FF2B5EF4-FFF2-40B4-BE49-F238E27FC236}">
                <a16:creationId xmlns:a16="http://schemas.microsoft.com/office/drawing/2014/main" id="{4414894B-5043-4620-A323-53B6CD262AC8}"/>
              </a:ext>
            </a:extLst>
          </p:cNvPr>
          <p:cNvPicPr preferRelativeResize="0"/>
          <p:nvPr/>
        </p:nvPicPr>
        <p:blipFill rotWithShape="1">
          <a:blip r:embed="rId3"/>
          <a:srcRect l="18205" r="20088" b="4893"/>
          <a:stretch/>
        </p:blipFill>
        <p:spPr>
          <a:xfrm>
            <a:off x="5251450" y="702659"/>
            <a:ext cx="3892550" cy="347162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908EA82E-4028-45CD-B971-881BA27A107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https://doi.org/10.5281/zenodo.3522225</a:t>
            </a:r>
          </a:p>
        </p:txBody>
      </p:sp>
    </p:spTree>
    <p:extLst>
      <p:ext uri="{BB962C8B-B14F-4D97-AF65-F5344CB8AC3E}">
        <p14:creationId xmlns:p14="http://schemas.microsoft.com/office/powerpoint/2010/main" val="354082555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 descr="A group of people sitting at a dinner table&#10;&#10;Description automatically generated">
            <a:extLst>
              <a:ext uri="{FF2B5EF4-FFF2-40B4-BE49-F238E27FC236}">
                <a16:creationId xmlns:a16="http://schemas.microsoft.com/office/drawing/2014/main" id="{706828A4-3D77-4606-A4F0-BD77FD5CC58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046" r="12725" b="29046"/>
          <a:stretch/>
        </p:blipFill>
        <p:spPr>
          <a:xfrm>
            <a:off x="2872669" y="0"/>
            <a:ext cx="6271331" cy="4515368"/>
          </a:xfrm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C88B960-1339-4FD1-9630-9D17717118A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https://doi.org/10.5281/zenodo.3522225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8AC875E-5F03-4CDD-9188-AF5AA95FE4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800" y="411163"/>
            <a:ext cx="3752323" cy="3240403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49ACE34B-EF11-4307-AA91-1AE76368505C}"/>
              </a:ext>
            </a:extLst>
          </p:cNvPr>
          <p:cNvSpPr txBox="1"/>
          <p:nvPr/>
        </p:nvSpPr>
        <p:spPr>
          <a:xfrm>
            <a:off x="-1" y="4302177"/>
            <a:ext cx="5748793" cy="841323"/>
          </a:xfrm>
          <a:prstGeom prst="rect">
            <a:avLst/>
          </a:prstGeom>
          <a:noFill/>
        </p:spPr>
        <p:txBody>
          <a:bodyPr wrap="square" lIns="108000" tIns="0" rIns="0" bIns="72000" rtlCol="0" anchor="b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https://twitter.com/chbergma/status/1104338904646385665</a:t>
            </a:r>
          </a:p>
        </p:txBody>
      </p:sp>
    </p:spTree>
    <p:extLst>
      <p:ext uri="{BB962C8B-B14F-4D97-AF65-F5344CB8AC3E}">
        <p14:creationId xmlns:p14="http://schemas.microsoft.com/office/powerpoint/2010/main" val="7688418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3889E9E-379D-4EA2-BDE7-80EC9A3015F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GB" dirty="0"/>
              <a:t>Academic errors have real world effects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9D3F9F1-121B-4BB1-866A-141250876E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729" y="1112464"/>
            <a:ext cx="3060000" cy="302391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70C2A42-A088-4AF8-AD9D-9F1FBC0C4C5A}"/>
              </a:ext>
            </a:extLst>
          </p:cNvPr>
          <p:cNvSpPr txBox="1"/>
          <p:nvPr/>
        </p:nvSpPr>
        <p:spPr>
          <a:xfrm>
            <a:off x="-1" y="4302177"/>
            <a:ext cx="5748793" cy="841323"/>
          </a:xfrm>
          <a:prstGeom prst="rect">
            <a:avLst/>
          </a:prstGeom>
          <a:noFill/>
        </p:spPr>
        <p:txBody>
          <a:bodyPr wrap="square" lIns="108000" tIns="0" rIns="0" bIns="72000" rtlCol="0" anchor="b">
            <a:noAutofit/>
          </a:bodyPr>
          <a:lstStyle/>
          <a:p>
            <a:r>
              <a:rPr lang="en-GB" sz="1400" dirty="0">
                <a:solidFill>
                  <a:schemeClr val="bg1"/>
                </a:solidFill>
              </a:rPr>
              <a:t>https://statmodeling.stat.columbia.edu/2013/04/16/memo-to-reinhart-and-rogoff-i-think-its-best-to-admit-your-errors-and-go-on-from-there</a:t>
            </a:r>
          </a:p>
          <a:p>
            <a:r>
              <a:rPr lang="en-GB" sz="1400" dirty="0">
                <a:solidFill>
                  <a:schemeClr val="bg1"/>
                </a:solidFill>
              </a:rPr>
              <a:t>https://www.bbc.co.uk/news/magazine-22223190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EF076F5-66C1-4AF5-88B9-26ED9D28C15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777" t="1770" r="36300" b="84681"/>
          <a:stretch/>
        </p:blipFill>
        <p:spPr>
          <a:xfrm>
            <a:off x="5313458" y="1112464"/>
            <a:ext cx="2703812" cy="3024000"/>
          </a:xfrm>
          <a:prstGeom prst="rect">
            <a:avLst/>
          </a:prstGeom>
        </p:spPr>
      </p:pic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310F34C1-D01B-40E7-9DB6-42DA3CE80120}"/>
              </a:ext>
            </a:extLst>
          </p:cNvPr>
          <p:cNvSpPr txBox="1">
            <a:spLocks/>
          </p:cNvSpPr>
          <p:nvPr/>
        </p:nvSpPr>
        <p:spPr>
          <a:xfrm>
            <a:off x="431800" y="4279697"/>
            <a:ext cx="8712200" cy="863802"/>
          </a:xfrm>
          <a:prstGeom prst="rect">
            <a:avLst/>
          </a:prstGeom>
        </p:spPr>
        <p:txBody>
          <a:bodyPr vert="horz" lIns="0" tIns="0" rIns="108000" bIns="72000" rtlCol="0" anchor="b" anchorCtr="0">
            <a:noAutofit/>
          </a:bodyPr>
          <a:lstStyle>
            <a:lvl1pPr marL="0" marR="0" indent="0" algn="r" defTabSz="914400" rtl="0" eaLnBrk="0" fontAlgn="base" latinLnBrk="0" hangingPunct="0">
              <a:lnSpc>
                <a:spcPct val="114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1800" indent="-250825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3600" indent="-250825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5400" indent="-250825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28000" indent="-25200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60000" indent="-25200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https://doi.org/10.5281/zenodo.3522225</a:t>
            </a:r>
          </a:p>
        </p:txBody>
      </p:sp>
    </p:spTree>
    <p:extLst>
      <p:ext uri="{BB962C8B-B14F-4D97-AF65-F5344CB8AC3E}">
        <p14:creationId xmlns:p14="http://schemas.microsoft.com/office/powerpoint/2010/main" val="392151509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908EA82E-4028-45CD-B971-881BA27A107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https://doi.org/10.5281/zenodo.3522225</a:t>
            </a:r>
          </a:p>
        </p:txBody>
      </p:sp>
      <p:pic>
        <p:nvPicPr>
          <p:cNvPr id="1027" name="Picture 3" descr="http://matt.might.net/articles/phd-school-in-pictures/images/PhDKnowledge.012.jpg">
            <a:extLst>
              <a:ext uri="{FF2B5EF4-FFF2-40B4-BE49-F238E27FC236}">
                <a16:creationId xmlns:a16="http://schemas.microsoft.com/office/drawing/2014/main" id="{D4734191-E2EE-4D74-8569-EB186C4E533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67" r="7889"/>
          <a:stretch/>
        </p:blipFill>
        <p:spPr bwMode="auto">
          <a:xfrm>
            <a:off x="5222876" y="703263"/>
            <a:ext cx="3921124" cy="3470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82D4075-FF47-4CAF-82EC-E2D1596A5905}"/>
              </a:ext>
            </a:extLst>
          </p:cNvPr>
          <p:cNvSpPr txBox="1"/>
          <p:nvPr/>
        </p:nvSpPr>
        <p:spPr>
          <a:xfrm>
            <a:off x="-1" y="4302177"/>
            <a:ext cx="5748793" cy="841323"/>
          </a:xfrm>
          <a:prstGeom prst="rect">
            <a:avLst/>
          </a:prstGeom>
          <a:noFill/>
        </p:spPr>
        <p:txBody>
          <a:bodyPr wrap="square" lIns="108000" tIns="0" rIns="0" bIns="72000" rtlCol="0" anchor="b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http://matt.might.net/articles/phd-school-in-pictures</a:t>
            </a:r>
          </a:p>
        </p:txBody>
      </p:sp>
      <p:sp>
        <p:nvSpPr>
          <p:cNvPr id="8" name="Text Placeholder 1">
            <a:extLst>
              <a:ext uri="{FF2B5EF4-FFF2-40B4-BE49-F238E27FC236}">
                <a16:creationId xmlns:a16="http://schemas.microsoft.com/office/drawing/2014/main" id="{9612F014-3283-4352-AF33-69DE7897A4D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31801" y="682938"/>
            <a:ext cx="3921124" cy="3471620"/>
          </a:xfrm>
          <a:noFill/>
        </p:spPr>
        <p:txBody>
          <a:bodyPr/>
          <a:lstStyle/>
          <a:p>
            <a:r>
              <a:rPr lang="en-GB" sz="3200" dirty="0"/>
              <a:t>Ask for help</a:t>
            </a:r>
          </a:p>
          <a:p>
            <a:r>
              <a:rPr lang="en-GB" sz="3200" dirty="0"/>
              <a:t>Share what you’ve learned</a:t>
            </a:r>
          </a:p>
          <a:p>
            <a:r>
              <a:rPr lang="en-GB" sz="3200" dirty="0"/>
              <a:t>Be gentle with yourself and others</a:t>
            </a:r>
          </a:p>
          <a:p>
            <a:r>
              <a:rPr lang="en-GB" sz="3200" dirty="0"/>
              <a:t>Keep pushing</a:t>
            </a:r>
          </a:p>
        </p:txBody>
      </p:sp>
    </p:spTree>
    <p:extLst>
      <p:ext uri="{BB962C8B-B14F-4D97-AF65-F5344CB8AC3E}">
        <p14:creationId xmlns:p14="http://schemas.microsoft.com/office/powerpoint/2010/main" val="226253238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C987E7E7-E4CA-4DF4-807D-160BA580630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31800" y="4279697"/>
            <a:ext cx="8712200" cy="863802"/>
          </a:xfrm>
        </p:spPr>
        <p:txBody>
          <a:bodyPr/>
          <a:lstStyle/>
          <a:p>
            <a:r>
              <a:rPr lang="en-GB" dirty="0"/>
              <a:t>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https://doi.org/10.5281/zenodo.3522225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B571C44-2229-4C12-BB1C-8A40614BF2DD}"/>
              </a:ext>
            </a:extLst>
          </p:cNvPr>
          <p:cNvSpPr/>
          <p:nvPr/>
        </p:nvSpPr>
        <p:spPr>
          <a:xfrm>
            <a:off x="6983427" y="4507264"/>
            <a:ext cx="1046487" cy="1036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3A69C95-43C4-413F-B22C-1F80E29302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986" y="0"/>
            <a:ext cx="7074028" cy="4610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37400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0813231-E45A-4030-835D-3F534F3BDA7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3200" b="1" dirty="0"/>
              <a:t>The future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11182C-D168-4E3A-9F3A-E5A4E09E41B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1800" y="1325886"/>
            <a:ext cx="3927475" cy="3406451"/>
          </a:xfrm>
        </p:spPr>
        <p:txBody>
          <a:bodyPr/>
          <a:lstStyle/>
          <a:p>
            <a:r>
              <a:rPr lang="en-GB" sz="2400" dirty="0"/>
              <a:t>Expand scope to all data science practices</a:t>
            </a:r>
          </a:p>
          <a:p>
            <a:pPr marL="720725" lvl="0" indent="-287338"/>
            <a:r>
              <a:rPr lang="en-GB" sz="2000" dirty="0">
                <a:solidFill>
                  <a:prstClr val="white"/>
                </a:solidFill>
              </a:rPr>
              <a:t>Reproducibility</a:t>
            </a:r>
          </a:p>
          <a:p>
            <a:pPr marL="720725" lvl="0" indent="-287338"/>
            <a:r>
              <a:rPr lang="en-GB" sz="2000" dirty="0">
                <a:solidFill>
                  <a:prstClr val="white"/>
                </a:solidFill>
              </a:rPr>
              <a:t>Scoping and designing a data science project</a:t>
            </a:r>
          </a:p>
          <a:p>
            <a:pPr marL="720725" lvl="0" indent="-287338"/>
            <a:r>
              <a:rPr lang="en-GB" sz="2000" dirty="0">
                <a:solidFill>
                  <a:prstClr val="white"/>
                </a:solidFill>
              </a:rPr>
              <a:t>Ethics</a:t>
            </a:r>
          </a:p>
          <a:p>
            <a:pPr marL="720725" lvl="0" indent="-287338"/>
            <a:r>
              <a:rPr lang="en-GB" sz="2000" dirty="0">
                <a:solidFill>
                  <a:prstClr val="white"/>
                </a:solidFill>
              </a:rPr>
              <a:t>Communication and visualisation</a:t>
            </a:r>
          </a:p>
          <a:p>
            <a:pPr marL="720725" lvl="0" indent="-287338"/>
            <a:r>
              <a:rPr lang="en-GB" sz="2000" dirty="0">
                <a:solidFill>
                  <a:prstClr val="white"/>
                </a:solidFill>
              </a:rPr>
              <a:t>Collaborative working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B095C734-27BD-4260-BF62-DA64554674D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https://doi.org/10.5281/zenodo.3522225</a:t>
            </a:r>
          </a:p>
        </p:txBody>
      </p:sp>
      <p:pic>
        <p:nvPicPr>
          <p:cNvPr id="1028" name="Picture 4" descr="hope please GIF">
            <a:extLst>
              <a:ext uri="{FF2B5EF4-FFF2-40B4-BE49-F238E27FC236}">
                <a16:creationId xmlns:a16="http://schemas.microsoft.com/office/drawing/2014/main" id="{22C50509-ED58-43FD-B4D2-7ABD298877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4000" y="702659"/>
            <a:ext cx="4320000" cy="2436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2203E048-C689-499E-9237-B1DDECB23BC9}"/>
              </a:ext>
            </a:extLst>
          </p:cNvPr>
          <p:cNvSpPr txBox="1">
            <a:spLocks/>
          </p:cNvSpPr>
          <p:nvPr/>
        </p:nvSpPr>
        <p:spPr>
          <a:xfrm>
            <a:off x="4791076" y="1920899"/>
            <a:ext cx="3921124" cy="340645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288000" marR="0" indent="-288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–"/>
              <a:tabLst/>
              <a:defRPr sz="2800" b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1800" indent="-250825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3600" indent="-250825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5400" indent="-250825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28000" indent="-25200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60000" indent="-25200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GB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DA2F986-5BC3-49F2-B935-A78C566073C2}"/>
              </a:ext>
            </a:extLst>
          </p:cNvPr>
          <p:cNvSpPr/>
          <p:nvPr/>
        </p:nvSpPr>
        <p:spPr>
          <a:xfrm>
            <a:off x="4791075" y="3557237"/>
            <a:ext cx="459777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dirty="0">
                <a:solidFill>
                  <a:schemeClr val="bg1"/>
                </a:solidFill>
              </a:rPr>
              <a:t>https://github.com/</a:t>
            </a:r>
          </a:p>
          <a:p>
            <a:pPr>
              <a:tabLst>
                <a:tab pos="357188" algn="l"/>
              </a:tabLst>
            </a:pPr>
            <a:r>
              <a:rPr lang="en-GB" sz="1600" dirty="0">
                <a:solidFill>
                  <a:schemeClr val="bg1"/>
                </a:solidFill>
              </a:rPr>
              <a:t>	</a:t>
            </a:r>
            <a:r>
              <a:rPr lang="en-GB" sz="1600" dirty="0" err="1">
                <a:solidFill>
                  <a:schemeClr val="bg1"/>
                </a:solidFill>
              </a:rPr>
              <a:t>alan</a:t>
            </a:r>
            <a:r>
              <a:rPr lang="en-GB" sz="1600" dirty="0">
                <a:solidFill>
                  <a:schemeClr val="bg1"/>
                </a:solidFill>
              </a:rPr>
              <a:t>-</a:t>
            </a:r>
            <a:r>
              <a:rPr lang="en-GB" sz="1600" dirty="0" err="1">
                <a:solidFill>
                  <a:schemeClr val="bg1"/>
                </a:solidFill>
              </a:rPr>
              <a:t>turing</a:t>
            </a:r>
            <a:r>
              <a:rPr lang="en-GB" sz="1600" dirty="0">
                <a:solidFill>
                  <a:schemeClr val="bg1"/>
                </a:solidFill>
              </a:rPr>
              <a:t>-institute/the-</a:t>
            </a:r>
            <a:r>
              <a:rPr lang="en-GB" sz="1600" dirty="0" err="1">
                <a:solidFill>
                  <a:schemeClr val="bg1"/>
                </a:solidFill>
              </a:rPr>
              <a:t>turing</a:t>
            </a:r>
            <a:r>
              <a:rPr lang="en-GB" sz="1600" dirty="0">
                <a:solidFill>
                  <a:schemeClr val="bg1"/>
                </a:solidFill>
              </a:rPr>
              <a:t>-way/</a:t>
            </a:r>
          </a:p>
          <a:p>
            <a:pPr>
              <a:tabLst>
                <a:tab pos="357188" algn="l"/>
              </a:tabLst>
            </a:pPr>
            <a:r>
              <a:rPr lang="en-GB" sz="1600" dirty="0">
                <a:solidFill>
                  <a:schemeClr val="bg1"/>
                </a:solidFill>
              </a:rPr>
              <a:t>	blob/master/</a:t>
            </a:r>
            <a:r>
              <a:rPr lang="en-GB" sz="1600" dirty="0" err="1">
                <a:solidFill>
                  <a:schemeClr val="bg1"/>
                </a:solidFill>
              </a:rPr>
              <a:t>project_management</a:t>
            </a:r>
            <a:r>
              <a:rPr lang="en-GB" sz="1600" dirty="0">
                <a:solidFill>
                  <a:schemeClr val="bg1"/>
                </a:solidFill>
              </a:rPr>
              <a:t>/</a:t>
            </a:r>
          </a:p>
          <a:p>
            <a:pPr>
              <a:tabLst>
                <a:tab pos="357188" algn="l"/>
              </a:tabLst>
            </a:pPr>
            <a:r>
              <a:rPr lang="en-GB" sz="1600" dirty="0">
                <a:solidFill>
                  <a:schemeClr val="bg1"/>
                </a:solidFill>
              </a:rPr>
              <a:t>	tps-funding-application-20190429.md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D77BE68-A2A0-4DEE-A8CC-262CECBD94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9708" y="702659"/>
            <a:ext cx="4334291" cy="2896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29280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800AD1A-AE6C-4882-90FD-23CA8D769B6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31801" y="682938"/>
            <a:ext cx="3921124" cy="4460562"/>
          </a:xfrm>
          <a:noFill/>
        </p:spPr>
        <p:txBody>
          <a:bodyPr/>
          <a:lstStyle/>
          <a:p>
            <a:pPr marL="0" indent="0">
              <a:buNone/>
            </a:pPr>
            <a:r>
              <a:rPr lang="en-GB" sz="3200" dirty="0"/>
              <a:t>“Sometimes it is the people no one can imagine anything of who do the things no one can imagine.”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908EA82E-4028-45CD-B971-881BA27A107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https://doi.org/10.5281/zenodo.3522225</a:t>
            </a:r>
          </a:p>
        </p:txBody>
      </p:sp>
      <p:sp>
        <p:nvSpPr>
          <p:cNvPr id="4" name="AutoShape 2" descr="Image result for banksy shredded">
            <a:extLst>
              <a:ext uri="{FF2B5EF4-FFF2-40B4-BE49-F238E27FC236}">
                <a16:creationId xmlns:a16="http://schemas.microsoft.com/office/drawing/2014/main" id="{D19B7193-E5A9-447E-8621-F151612443A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241935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C1C1C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AutoShape 4" descr="Image result for banksy shredded">
            <a:extLst>
              <a:ext uri="{FF2B5EF4-FFF2-40B4-BE49-F238E27FC236}">
                <a16:creationId xmlns:a16="http://schemas.microsoft.com/office/drawing/2014/main" id="{B8AC1D90-2994-4372-89F7-BF8249714A9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572000" y="257175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C1C1C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3" name="Picture 4" descr="Image result for a marvel of ants">
            <a:extLst>
              <a:ext uri="{FF2B5EF4-FFF2-40B4-BE49-F238E27FC236}">
                <a16:creationId xmlns:a16="http://schemas.microsoft.com/office/drawing/2014/main" id="{43148A9C-434C-4173-878F-017EB063E4D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114"/>
          <a:stretch/>
        </p:blipFill>
        <p:spPr bwMode="auto">
          <a:xfrm>
            <a:off x="5222874" y="702659"/>
            <a:ext cx="3921125" cy="3474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CCF7C52-DBC0-4136-BAA3-AF33FD4A24E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41" b="27704"/>
          <a:stretch/>
        </p:blipFill>
        <p:spPr>
          <a:xfrm>
            <a:off x="5222875" y="694408"/>
            <a:ext cx="3921125" cy="347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90213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3889E9E-379D-4EA2-BDE7-80EC9A3015F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GB" dirty="0"/>
              <a:t>Thank you to current (&amp; future) contributors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310F34C1-D01B-40E7-9DB6-42DA3CE80120}"/>
              </a:ext>
            </a:extLst>
          </p:cNvPr>
          <p:cNvSpPr txBox="1">
            <a:spLocks/>
          </p:cNvSpPr>
          <p:nvPr/>
        </p:nvSpPr>
        <p:spPr>
          <a:xfrm>
            <a:off x="431800" y="4279697"/>
            <a:ext cx="8712200" cy="863802"/>
          </a:xfrm>
          <a:prstGeom prst="rect">
            <a:avLst/>
          </a:prstGeom>
        </p:spPr>
        <p:txBody>
          <a:bodyPr vert="horz" lIns="0" tIns="0" rIns="108000" bIns="72000" rtlCol="0" anchor="b" anchorCtr="0">
            <a:noAutofit/>
          </a:bodyPr>
          <a:lstStyle>
            <a:lvl1pPr marL="0" marR="0" indent="0" algn="r" defTabSz="914400" rtl="0" eaLnBrk="0" fontAlgn="base" latinLnBrk="0" hangingPunct="0">
              <a:lnSpc>
                <a:spcPct val="114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1800" indent="-250825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3600" indent="-250825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5400" indent="-250825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28000" indent="-25200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60000" indent="-25200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14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#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TuringWay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@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kirstie_j</a:t>
            </a: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r" defTabSz="914400" rtl="0" eaLnBrk="0" fontAlgn="base" latinLnBrk="0" hangingPunct="0">
              <a:lnSpc>
                <a:spcPct val="114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https://doi.org/10.5281/zenodo.3522225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B8B54F4-8A01-422B-AD27-FC4E94626D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733" t="63213" r="13480" b="20361"/>
          <a:stretch/>
        </p:blipFill>
        <p:spPr>
          <a:xfrm>
            <a:off x="504000" y="1104110"/>
            <a:ext cx="3816000" cy="3420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3B04496-691C-4D37-AFFA-D1826E871BD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735" t="79852" r="13479" b="3722"/>
          <a:stretch/>
        </p:blipFill>
        <p:spPr>
          <a:xfrm>
            <a:off x="4824000" y="1104110"/>
            <a:ext cx="3816000" cy="34200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80675EC-0483-4F53-A812-4ED156C09531}"/>
              </a:ext>
            </a:extLst>
          </p:cNvPr>
          <p:cNvSpPr txBox="1"/>
          <p:nvPr/>
        </p:nvSpPr>
        <p:spPr>
          <a:xfrm>
            <a:off x="-1" y="4302177"/>
            <a:ext cx="5748793" cy="841323"/>
          </a:xfrm>
          <a:prstGeom prst="rect">
            <a:avLst/>
          </a:prstGeom>
          <a:noFill/>
        </p:spPr>
        <p:txBody>
          <a:bodyPr wrap="square" lIns="108000" tIns="0" rIns="0" bIns="72000" rtlCol="0" anchor="b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https://github.com/alan-turing-institute/the-turing-way#contributors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https://allcontributors.org/docs/en/emoji-key</a:t>
            </a:r>
          </a:p>
        </p:txBody>
      </p:sp>
    </p:spTree>
    <p:extLst>
      <p:ext uri="{BB962C8B-B14F-4D97-AF65-F5344CB8AC3E}">
        <p14:creationId xmlns:p14="http://schemas.microsoft.com/office/powerpoint/2010/main" val="289239128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7547625-BFEB-49B7-BF26-4ED6BF2B92F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GB" dirty="0"/>
              <a:t>Thank you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06B5A0-1EEF-4427-85D5-E869E10D7E9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31801" y="1196390"/>
            <a:ext cx="8273626" cy="2903169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GB" sz="2000" dirty="0"/>
              <a:t>Book: </a:t>
            </a:r>
            <a:r>
              <a:rPr lang="en-GB" sz="2000" u="sng" dirty="0">
                <a:solidFill>
                  <a:schemeClr val="accent3"/>
                </a:solidFill>
              </a:rPr>
              <a:t>https://the-turing-way.netlify.com</a:t>
            </a:r>
          </a:p>
          <a:p>
            <a:pPr>
              <a:spcAft>
                <a:spcPts val="600"/>
              </a:spcAft>
            </a:pPr>
            <a:r>
              <a:rPr lang="en-GB" sz="2000" dirty="0"/>
              <a:t>Newsletter: </a:t>
            </a:r>
            <a:r>
              <a:rPr lang="en-GB" sz="2000" u="sng" dirty="0">
                <a:solidFill>
                  <a:schemeClr val="accent3"/>
                </a:solidFill>
              </a:rPr>
              <a:t>https://tinyletter.com/TuringWay</a:t>
            </a:r>
          </a:p>
          <a:p>
            <a:pPr>
              <a:spcAft>
                <a:spcPts val="600"/>
              </a:spcAft>
            </a:pPr>
            <a:r>
              <a:rPr lang="en-GB" sz="2000" dirty="0"/>
              <a:t>GitHub: </a:t>
            </a:r>
            <a:r>
              <a:rPr lang="en-GB" sz="2000" u="sng" dirty="0">
                <a:solidFill>
                  <a:schemeClr val="accent3"/>
                </a:solidFill>
              </a:rPr>
              <a:t>https://github.com/alan-turing-institute/the-turing-way</a:t>
            </a:r>
          </a:p>
          <a:p>
            <a:pPr>
              <a:spcAft>
                <a:spcPts val="600"/>
              </a:spcAft>
            </a:pPr>
            <a:r>
              <a:rPr lang="en-GB" sz="2000" dirty="0"/>
              <a:t>Chat: </a:t>
            </a:r>
            <a:r>
              <a:rPr lang="en-GB" sz="2000" u="sng" dirty="0">
                <a:solidFill>
                  <a:schemeClr val="accent3"/>
                </a:solidFill>
              </a:rPr>
              <a:t>https://gitter.im/alan-turing-institute/the-turing-way</a:t>
            </a:r>
          </a:p>
          <a:p>
            <a:pPr>
              <a:spcAft>
                <a:spcPts val="600"/>
              </a:spcAft>
            </a:pPr>
            <a:r>
              <a:rPr lang="en-GB" sz="2000" dirty="0"/>
              <a:t>Next Collaboration Café: 30 October at 8am UK time</a:t>
            </a:r>
          </a:p>
          <a:p>
            <a:pPr>
              <a:spcAft>
                <a:spcPts val="600"/>
              </a:spcAft>
            </a:pPr>
            <a:r>
              <a:rPr lang="en-GB" sz="1400" dirty="0"/>
              <a:t>This work was supported by The UKRI Strategic Priorities Fund under the EPSRC Grant EP/T001569/1, particularly the "Tools, Practices and Systems" theme within that grant, and by The Alan Turing Institute under the EPSRC grant EP/N510129/1.</a:t>
            </a:r>
          </a:p>
          <a:p>
            <a:pPr>
              <a:spcAft>
                <a:spcPts val="600"/>
              </a:spcAft>
            </a:pPr>
            <a:r>
              <a:rPr lang="en-GB" sz="1400" dirty="0" err="1"/>
              <a:t>Unsplash</a:t>
            </a:r>
            <a:r>
              <a:rPr lang="en-GB" sz="1400" dirty="0"/>
              <a:t> photos by Adolfo Felix, James Pond, Jose Alejandro </a:t>
            </a:r>
            <a:r>
              <a:rPr lang="en-GB" sz="1400" dirty="0" err="1"/>
              <a:t>Cuffia</a:t>
            </a:r>
            <a:r>
              <a:rPr lang="en-GB" sz="1400" dirty="0"/>
              <a:t>, Kinson Leung, Mateo </a:t>
            </a:r>
            <a:r>
              <a:rPr lang="en-GB" sz="1400" dirty="0" err="1"/>
              <a:t>Vrbnjak</a:t>
            </a:r>
            <a:r>
              <a:rPr lang="en-GB" sz="1400" dirty="0"/>
              <a:t>, Mimi </a:t>
            </a:r>
            <a:r>
              <a:rPr lang="en-GB" sz="1400" dirty="0" err="1"/>
              <a:t>thian</a:t>
            </a:r>
            <a:r>
              <a:rPr lang="en-GB" sz="1400" dirty="0"/>
              <a:t>, Omar </a:t>
            </a:r>
            <a:r>
              <a:rPr lang="en-GB" sz="1400" dirty="0" err="1"/>
              <a:t>Albeik</a:t>
            </a:r>
            <a:r>
              <a:rPr lang="en-GB" sz="1400" dirty="0"/>
              <a:t>, Perry </a:t>
            </a:r>
            <a:r>
              <a:rPr lang="en-GB" sz="1400" dirty="0" err="1"/>
              <a:t>Grone</a:t>
            </a:r>
            <a:r>
              <a:rPr lang="en-GB" sz="1400" dirty="0"/>
              <a:t>, Toa </a:t>
            </a:r>
            <a:r>
              <a:rPr lang="en-GB" sz="1400" dirty="0" err="1"/>
              <a:t>Heftiba</a:t>
            </a:r>
            <a:r>
              <a:rPr lang="en-GB" sz="1400" dirty="0"/>
              <a:t>, Tomasz </a:t>
            </a:r>
            <a:r>
              <a:rPr lang="en-GB" sz="1400" dirty="0" err="1"/>
              <a:t>Frankows</a:t>
            </a:r>
            <a:r>
              <a:rPr lang="en-GB" sz="1400" dirty="0"/>
              <a:t>, Wilmer Martinez. Noun Project icons by </a:t>
            </a:r>
            <a:r>
              <a:rPr lang="en-GB" sz="1400" dirty="0" err="1"/>
              <a:t>Aybige</a:t>
            </a:r>
            <a:r>
              <a:rPr lang="en-GB" sz="1400" dirty="0"/>
              <a:t>, Luis Prado, Edward Boatman, </a:t>
            </a:r>
            <a:r>
              <a:rPr lang="en-GB" sz="1400" dirty="0" err="1"/>
              <a:t>Becris</a:t>
            </a:r>
            <a:r>
              <a:rPr lang="en-GB" sz="1400" dirty="0"/>
              <a:t>, Rose Alice Design, </a:t>
            </a:r>
            <a:r>
              <a:rPr lang="en-GB" sz="1400" dirty="0" err="1"/>
              <a:t>Hyemm.work</a:t>
            </a:r>
            <a:r>
              <a:rPr lang="en-GB" sz="1400" dirty="0"/>
              <a:t>.</a:t>
            </a:r>
          </a:p>
          <a:p>
            <a:pPr>
              <a:spcAft>
                <a:spcPts val="600"/>
              </a:spcAft>
            </a:pPr>
            <a:r>
              <a:rPr lang="en-GB" sz="1400" dirty="0"/>
              <a:t>Original artwork by </a:t>
            </a:r>
            <a:r>
              <a:rPr lang="en-GB" sz="1400" dirty="0" err="1"/>
              <a:t>Scriberia</a:t>
            </a:r>
            <a:r>
              <a:rPr lang="en-GB" sz="1400" dirty="0"/>
              <a:t>:</a:t>
            </a:r>
            <a:r>
              <a:rPr lang="en-GB" sz="1400" dirty="0">
                <a:solidFill>
                  <a:schemeClr val="accent3"/>
                </a:solidFill>
              </a:rPr>
              <a:t> </a:t>
            </a:r>
            <a:r>
              <a:rPr lang="en-GB" sz="1400" u="sng" dirty="0">
                <a:solidFill>
                  <a:schemeClr val="accent3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https://doi.org/10.5281/zenodo.3332807</a:t>
            </a:r>
            <a:r>
              <a:rPr lang="en-GB" sz="1400" u="sng" dirty="0">
                <a:solidFill>
                  <a:schemeClr val="accent3"/>
                </a:solidFill>
              </a:rPr>
              <a:t> 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AE562D7F-2B90-466D-A872-CD702A065BE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31800" y="4279697"/>
            <a:ext cx="8712200" cy="863802"/>
          </a:xfrm>
        </p:spPr>
        <p:txBody>
          <a:bodyPr/>
          <a:lstStyle/>
          <a:p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https://doi.org/10.5281/zenodo.3522225</a:t>
            </a:r>
          </a:p>
        </p:txBody>
      </p:sp>
      <p:pic>
        <p:nvPicPr>
          <p:cNvPr id="7" name="Picture 6" descr="ATI_logo_white.ai">
            <a:extLst>
              <a:ext uri="{FF2B5EF4-FFF2-40B4-BE49-F238E27FC236}">
                <a16:creationId xmlns:a16="http://schemas.microsoft.com/office/drawing/2014/main" id="{75CAF629-25B7-4072-BB58-8745F983CF0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24128" y="515777"/>
            <a:ext cx="1381299" cy="576000"/>
          </a:xfrm>
          <a:prstGeom prst="rect">
            <a:avLst/>
          </a:prstGeom>
        </p:spPr>
      </p:pic>
      <p:pic>
        <p:nvPicPr>
          <p:cNvPr id="9" name="Picture 2" descr="Image result for mozilla">
            <a:extLst>
              <a:ext uri="{FF2B5EF4-FFF2-40B4-BE49-F238E27FC236}">
                <a16:creationId xmlns:a16="http://schemas.microsoft.com/office/drawing/2014/main" id="{1157A22C-2E1F-4152-9929-F263B47692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4128" y="1187249"/>
            <a:ext cx="1382400" cy="395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C204FA0-86CC-4BA9-99E7-BF7EA2D7A7A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4128" y="1572305"/>
            <a:ext cx="1382400" cy="36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7243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EC627D-A4C1-446A-B67C-A8DA1088A07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https://the-turing-way.netlify.com/reproducibility/03/definitions.html</a:t>
            </a:r>
          </a:p>
          <a:p>
            <a:r>
              <a:rPr lang="en-GB" dirty="0"/>
              <a:t>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https://doi.org/10.5281/zenodo.3522225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E7E061F-47B7-4D61-85B9-9795A7BFB97C}"/>
              </a:ext>
            </a:extLst>
          </p:cNvPr>
          <p:cNvSpPr/>
          <p:nvPr/>
        </p:nvSpPr>
        <p:spPr>
          <a:xfrm>
            <a:off x="870331" y="409697"/>
            <a:ext cx="7560000" cy="3870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5" name="Picture Placeholder 4">
            <a:extLst>
              <a:ext uri="{FF2B5EF4-FFF2-40B4-BE49-F238E27FC236}">
                <a16:creationId xmlns:a16="http://schemas.microsoft.com/office/drawing/2014/main" id="{864E3B77-F537-4813-9C2D-14166283D6C1}"/>
              </a:ext>
            </a:extLst>
          </p:cNvPr>
          <p:cNvGraphicFramePr>
            <a:graphicFrameLocks noGrp="1"/>
          </p:cNvGraphicFramePr>
          <p:nvPr>
            <p:ph type="pic" sz="quarter" idx="10"/>
            <p:extLst>
              <p:ext uri="{D42A27DB-BD31-4B8C-83A1-F6EECF244321}">
                <p14:modId xmlns:p14="http://schemas.microsoft.com/office/powerpoint/2010/main" val="938590592"/>
              </p:ext>
            </p:extLst>
          </p:nvPr>
        </p:nvGraphicFramePr>
        <p:xfrm>
          <a:off x="870331" y="411161"/>
          <a:ext cx="7560000" cy="38685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0002">
                  <a:extLst>
                    <a:ext uri="{9D8B030D-6E8A-4147-A177-3AD203B41FA5}">
                      <a16:colId xmlns:a16="http://schemas.microsoft.com/office/drawing/2014/main" val="495368565"/>
                    </a:ext>
                  </a:extLst>
                </a:gridCol>
                <a:gridCol w="840002">
                  <a:extLst>
                    <a:ext uri="{9D8B030D-6E8A-4147-A177-3AD203B41FA5}">
                      <a16:colId xmlns:a16="http://schemas.microsoft.com/office/drawing/2014/main" val="1063661409"/>
                    </a:ext>
                  </a:extLst>
                </a:gridCol>
                <a:gridCol w="2939998">
                  <a:extLst>
                    <a:ext uri="{9D8B030D-6E8A-4147-A177-3AD203B41FA5}">
                      <a16:colId xmlns:a16="http://schemas.microsoft.com/office/drawing/2014/main" val="1479851905"/>
                    </a:ext>
                  </a:extLst>
                </a:gridCol>
                <a:gridCol w="2939998">
                  <a:extLst>
                    <a:ext uri="{9D8B030D-6E8A-4147-A177-3AD203B41FA5}">
                      <a16:colId xmlns:a16="http://schemas.microsoft.com/office/drawing/2014/main" val="188804056"/>
                    </a:ext>
                  </a:extLst>
                </a:gridCol>
              </a:tblGrid>
              <a:tr h="764223">
                <a:tc>
                  <a:txBody>
                    <a:bodyPr/>
                    <a:lstStyle/>
                    <a:p>
                      <a:pPr algn="ctr"/>
                      <a:endParaRPr lang="en-GB" sz="1800" dirty="0">
                        <a:latin typeface="Gill Sans MT" panose="020B0502020104020203" pitchFamily="34" charset="0"/>
                      </a:endParaRPr>
                    </a:p>
                  </a:txBody>
                  <a:tcPr marL="84670" marR="84670" marT="42335" marB="42335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800" dirty="0">
                        <a:latin typeface="Gill Sans MT" panose="020B0502020104020203" pitchFamily="34" charset="0"/>
                      </a:endParaRPr>
                    </a:p>
                  </a:txBody>
                  <a:tcPr marL="84670" marR="84670" marT="42335" marB="42335"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3600" dirty="0">
                          <a:solidFill>
                            <a:schemeClr val="bg1"/>
                          </a:solidFill>
                          <a:latin typeface="Gill Sans MT" panose="020B0502020104020203" pitchFamily="34" charset="0"/>
                        </a:rPr>
                        <a:t>Data</a:t>
                      </a:r>
                      <a:endParaRPr lang="en-GB" sz="4400" dirty="0">
                        <a:solidFill>
                          <a:schemeClr val="bg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marL="84670" marR="84670" marT="42335" marB="42335" anchor="ctr">
                    <a:solidFill>
                      <a:srgbClr val="00808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0884886"/>
                  </a:ext>
                </a:extLst>
              </a:tr>
              <a:tr h="674851">
                <a:tc>
                  <a:txBody>
                    <a:bodyPr/>
                    <a:lstStyle/>
                    <a:p>
                      <a:pPr algn="ctr"/>
                      <a:endParaRPr lang="en-GB" sz="1800" dirty="0">
                        <a:latin typeface="Gill Sans MT" panose="020B0502020104020203" pitchFamily="34" charset="0"/>
                      </a:endParaRPr>
                    </a:p>
                  </a:txBody>
                  <a:tcPr marL="84670" marR="84670" marT="42335" marB="42335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800" dirty="0">
                        <a:latin typeface="Gill Sans MT" panose="020B0502020104020203" pitchFamily="34" charset="0"/>
                      </a:endParaRPr>
                    </a:p>
                  </a:txBody>
                  <a:tcPr marL="84670" marR="84670" marT="42335" marB="42335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Gill Sans MT" panose="020B0502020104020203" pitchFamily="34" charset="0"/>
                        </a:rPr>
                        <a:t>Same</a:t>
                      </a:r>
                      <a:endParaRPr lang="en-GB" sz="2400" dirty="0">
                        <a:latin typeface="Gill Sans MT" panose="020B0502020104020203" pitchFamily="34" charset="0"/>
                      </a:endParaRPr>
                    </a:p>
                  </a:txBody>
                  <a:tcPr marL="84670" marR="84670" marT="42335" marB="42335" anchor="ctr">
                    <a:solidFill>
                      <a:srgbClr val="00808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Gill Sans MT" panose="020B0502020104020203" pitchFamily="34" charset="0"/>
                        </a:rPr>
                        <a:t>Different</a:t>
                      </a:r>
                      <a:endParaRPr lang="en-GB" sz="2400" dirty="0">
                        <a:latin typeface="Gill Sans MT" panose="020B0502020104020203" pitchFamily="34" charset="0"/>
                      </a:endParaRPr>
                    </a:p>
                  </a:txBody>
                  <a:tcPr marL="84670" marR="84670" marT="42335" marB="42335" anchor="ctr">
                    <a:solidFill>
                      <a:srgbClr val="008080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9976131"/>
                  </a:ext>
                </a:extLst>
              </a:tr>
              <a:tr h="1214731">
                <a:tc rowSpan="2">
                  <a:txBody>
                    <a:bodyPr/>
                    <a:lstStyle/>
                    <a:p>
                      <a:pPr algn="ctr"/>
                      <a:r>
                        <a:rPr lang="en-GB" sz="3600" b="1" dirty="0">
                          <a:solidFill>
                            <a:schemeClr val="bg1"/>
                          </a:solidFill>
                          <a:latin typeface="Gill Sans MT" panose="020B0502020104020203" pitchFamily="34" charset="0"/>
                        </a:rPr>
                        <a:t>Analysis</a:t>
                      </a:r>
                    </a:p>
                  </a:txBody>
                  <a:tcPr marL="84670" marR="84670" marT="42335" marB="42335" vert="vert270" anchor="ctr">
                    <a:solidFill>
                      <a:srgbClr val="0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Gill Sans MT" panose="020B0502020104020203" pitchFamily="34" charset="0"/>
                        </a:rPr>
                        <a:t>Same</a:t>
                      </a:r>
                    </a:p>
                  </a:txBody>
                  <a:tcPr marL="84670" marR="84670" marT="42335" marB="42335" vert="vert270" anchor="ctr">
                    <a:solidFill>
                      <a:srgbClr val="00808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dirty="0">
                          <a:latin typeface="Gill Sans MT" panose="020B0502020104020203" pitchFamily="34" charset="0"/>
                        </a:rPr>
                        <a:t>Reproducible</a:t>
                      </a:r>
                      <a:endParaRPr lang="en-GB" sz="1600" dirty="0">
                        <a:latin typeface="Gill Sans MT" panose="020B0502020104020203" pitchFamily="34" charset="0"/>
                      </a:endParaRPr>
                    </a:p>
                  </a:txBody>
                  <a:tcPr marL="84670" marR="84670" marT="42335" marB="42335" anchor="ctr">
                    <a:solidFill>
                      <a:srgbClr val="00808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dirty="0">
                          <a:latin typeface="Gill Sans MT" panose="020B0502020104020203" pitchFamily="34" charset="0"/>
                        </a:rPr>
                        <a:t>Replicable</a:t>
                      </a:r>
                      <a:endParaRPr lang="en-GB" sz="1600" dirty="0">
                        <a:latin typeface="Gill Sans MT" panose="020B0502020104020203" pitchFamily="34" charset="0"/>
                      </a:endParaRPr>
                    </a:p>
                  </a:txBody>
                  <a:tcPr marL="84670" marR="84670" marT="42335" marB="42335" anchor="ctr">
                    <a:solidFill>
                      <a:srgbClr val="008080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9240244"/>
                  </a:ext>
                </a:extLst>
              </a:tr>
              <a:tr h="1214731"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Gill Sans MT" panose="020B0502020104020203" pitchFamily="34" charset="0"/>
                        </a:rPr>
                        <a:t>Different</a:t>
                      </a:r>
                      <a:endParaRPr lang="en-GB" sz="1800" dirty="0">
                        <a:latin typeface="Gill Sans MT" panose="020B0502020104020203" pitchFamily="34" charset="0"/>
                      </a:endParaRPr>
                    </a:p>
                  </a:txBody>
                  <a:tcPr marL="84670" marR="84670" marT="42335" marB="42335" vert="vert270" anchor="ctr">
                    <a:solidFill>
                      <a:srgbClr val="00808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dirty="0">
                          <a:latin typeface="Gill Sans MT" panose="020B0502020104020203" pitchFamily="34" charset="0"/>
                        </a:rPr>
                        <a:t>Robust</a:t>
                      </a:r>
                      <a:endParaRPr lang="en-GB" sz="1600" dirty="0">
                        <a:latin typeface="Gill Sans MT" panose="020B0502020104020203" pitchFamily="34" charset="0"/>
                      </a:endParaRPr>
                    </a:p>
                  </a:txBody>
                  <a:tcPr marL="84670" marR="84670" marT="42335" marB="42335" anchor="ctr">
                    <a:solidFill>
                      <a:srgbClr val="00808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dirty="0" err="1">
                          <a:latin typeface="Gill Sans MT" panose="020B0502020104020203" pitchFamily="34" charset="0"/>
                        </a:rPr>
                        <a:t>Generalisable</a:t>
                      </a:r>
                      <a:endParaRPr lang="en-GB" sz="3200" dirty="0">
                        <a:latin typeface="Gill Sans MT" panose="020B0502020104020203" pitchFamily="34" charset="0"/>
                      </a:endParaRPr>
                    </a:p>
                  </a:txBody>
                  <a:tcPr marL="84670" marR="84670" marT="42335" marB="42335" anchor="ctr">
                    <a:solidFill>
                      <a:srgbClr val="008080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19388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162201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256EF4-7C06-4F61-ABA1-34B879246AC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https://doi.org/10.6084/m9.figshare.5537101</a:t>
            </a:r>
          </a:p>
          <a:p>
            <a:r>
              <a:rPr lang="en-GB" dirty="0"/>
              <a:t>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https://doi.org/10.5281/zenodo.3522225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B75D193-D19C-4D0B-8AE2-CDC120133872}"/>
              </a:ext>
            </a:extLst>
          </p:cNvPr>
          <p:cNvSpPr txBox="1">
            <a:spLocks/>
          </p:cNvSpPr>
          <p:nvPr/>
        </p:nvSpPr>
        <p:spPr bwMode="auto">
          <a:xfrm>
            <a:off x="2015516" y="1308763"/>
            <a:ext cx="5112568" cy="2693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GB" sz="5400" dirty="0">
                <a:solidFill>
                  <a:schemeClr val="accent6"/>
                </a:solidFill>
              </a:rPr>
              <a:t>Barriers to reproducible research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EDB45EB-FD2E-4B16-BCE4-700295190C6E}"/>
              </a:ext>
            </a:extLst>
          </p:cNvPr>
          <p:cNvSpPr txBox="1"/>
          <p:nvPr/>
        </p:nvSpPr>
        <p:spPr>
          <a:xfrm>
            <a:off x="3401155" y="106552"/>
            <a:ext cx="30248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2"/>
                </a:solidFill>
                <a:latin typeface="+mj-lt"/>
              </a:rPr>
              <a:t>Held to higher standards than others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9FDB789-712B-4256-BB19-43DC86845489}"/>
              </a:ext>
            </a:extLst>
          </p:cNvPr>
          <p:cNvSpPr txBox="1"/>
          <p:nvPr/>
        </p:nvSpPr>
        <p:spPr>
          <a:xfrm>
            <a:off x="251520" y="603090"/>
            <a:ext cx="28760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2"/>
                </a:solidFill>
                <a:latin typeface="+mj-lt"/>
              </a:rPr>
              <a:t>Is not considered for promotion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39C54D-C934-49CE-9B6D-18550AB944D7}"/>
              </a:ext>
            </a:extLst>
          </p:cNvPr>
          <p:cNvSpPr txBox="1"/>
          <p:nvPr/>
        </p:nvSpPr>
        <p:spPr>
          <a:xfrm>
            <a:off x="5388309" y="3745290"/>
            <a:ext cx="18237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2"/>
                </a:solidFill>
                <a:latin typeface="+mj-lt"/>
              </a:rPr>
              <a:t>Takes time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06FDF34-BE68-45CA-B734-A4B2E9D72E1C}"/>
              </a:ext>
            </a:extLst>
          </p:cNvPr>
          <p:cNvSpPr txBox="1"/>
          <p:nvPr/>
        </p:nvSpPr>
        <p:spPr>
          <a:xfrm>
            <a:off x="294212" y="2326922"/>
            <a:ext cx="20786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2"/>
                </a:solidFill>
                <a:latin typeface="+mj-lt"/>
              </a:rPr>
              <a:t>Requires additional skills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E3BBF65-1255-4658-A4C1-CC5E67BC0CD5}"/>
              </a:ext>
            </a:extLst>
          </p:cNvPr>
          <p:cNvSpPr txBox="1"/>
          <p:nvPr/>
        </p:nvSpPr>
        <p:spPr>
          <a:xfrm>
            <a:off x="6300192" y="859336"/>
            <a:ext cx="28438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2"/>
                </a:solidFill>
                <a:latin typeface="+mj-lt"/>
              </a:rPr>
              <a:t>Publication bias towards novel findings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E489D50-3CC0-4ADF-B503-CDBBDF93562D}"/>
              </a:ext>
            </a:extLst>
          </p:cNvPr>
          <p:cNvSpPr txBox="1"/>
          <p:nvPr/>
        </p:nvSpPr>
        <p:spPr>
          <a:xfrm>
            <a:off x="6838776" y="2914130"/>
            <a:ext cx="20533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2"/>
                </a:solidFill>
                <a:latin typeface="+mj-lt"/>
              </a:rPr>
              <a:t>Plead the 5th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C5050F1-EB84-42A1-BD4E-B00B52FE5308}"/>
              </a:ext>
            </a:extLst>
          </p:cNvPr>
          <p:cNvSpPr txBox="1"/>
          <p:nvPr/>
        </p:nvSpPr>
        <p:spPr>
          <a:xfrm>
            <a:off x="633769" y="3791457"/>
            <a:ext cx="32775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2"/>
                </a:solidFill>
                <a:latin typeface="+mj-lt"/>
              </a:rPr>
              <a:t>Support additional users</a:t>
            </a:r>
          </a:p>
        </p:txBody>
      </p:sp>
    </p:spTree>
    <p:extLst>
      <p:ext uri="{BB962C8B-B14F-4D97-AF65-F5344CB8AC3E}">
        <p14:creationId xmlns:p14="http://schemas.microsoft.com/office/powerpoint/2010/main" val="19269992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713C65-AF4C-4B30-83B9-0FFDCB5002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799" y="2184922"/>
            <a:ext cx="4360334" cy="571512"/>
          </a:xfrm>
        </p:spPr>
        <p:txBody>
          <a:bodyPr/>
          <a:lstStyle/>
          <a:p>
            <a:r>
              <a:rPr lang="en-GB" dirty="0"/>
              <a:t>The Turing Way</a:t>
            </a:r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6ECA07D7-6D0A-4EEF-A334-B354EE97005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73" t="6047" r="14643" b="-3241"/>
          <a:stretch/>
        </p:blipFill>
        <p:spPr>
          <a:xfrm>
            <a:off x="5695200" y="-12424"/>
            <a:ext cx="3448800" cy="4572000"/>
          </a:xfr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DA1CE1D-A4C1-469F-AD56-7612603E71E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https://doi.org/10.5281/zenodo.3522225</a:t>
            </a:r>
          </a:p>
        </p:txBody>
      </p:sp>
    </p:spTree>
    <p:extLst>
      <p:ext uri="{BB962C8B-B14F-4D97-AF65-F5344CB8AC3E}">
        <p14:creationId xmlns:p14="http://schemas.microsoft.com/office/powerpoint/2010/main" val="30145711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BBB935-C881-4199-A436-FADCBECF026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https://the-turing-way.netlify.com/introduction/introduction</a:t>
            </a:r>
          </a:p>
          <a:p>
            <a:r>
              <a:rPr lang="en-GB" dirty="0"/>
              <a:t>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https://doi.org/10.5281/zenodo.3522225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0AC24DD-88FB-4343-BBF0-D3993AF433D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8149" b="9108"/>
          <a:stretch/>
        </p:blipFill>
        <p:spPr>
          <a:xfrm>
            <a:off x="829769" y="411163"/>
            <a:ext cx="7484462" cy="379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1745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BBB935-C881-4199-A436-FADCBECF026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https://the-turing-way.netlify.com/introduction/introduction</a:t>
            </a:r>
          </a:p>
          <a:p>
            <a:r>
              <a:rPr lang="en-GB" dirty="0"/>
              <a:t>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https://doi.org/10.5281/zenodo.3522225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0AC24DD-88FB-4343-BBF0-D3993AF433D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8149" b="9108"/>
          <a:stretch/>
        </p:blipFill>
        <p:spPr>
          <a:xfrm>
            <a:off x="829769" y="411163"/>
            <a:ext cx="7484462" cy="3796304"/>
          </a:xfrm>
          <a:prstGeom prst="rect">
            <a:avLst/>
          </a:prstGeom>
        </p:spPr>
      </p:pic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65275207-032E-4087-879C-888B846DF45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794"/>
          <a:stretch/>
        </p:blipFill>
        <p:spPr>
          <a:xfrm>
            <a:off x="2157254" y="715548"/>
            <a:ext cx="1189632" cy="989844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7232393-33E0-41D8-ABAA-CBBDDA63BA3A}"/>
              </a:ext>
            </a:extLst>
          </p:cNvPr>
          <p:cNvCxnSpPr/>
          <p:nvPr/>
        </p:nvCxnSpPr>
        <p:spPr>
          <a:xfrm>
            <a:off x="4215173" y="1007898"/>
            <a:ext cx="1327867" cy="0"/>
          </a:xfrm>
          <a:prstGeom prst="line">
            <a:avLst/>
          </a:prstGeom>
          <a:ln w="38100" cap="rnd">
            <a:solidFill>
              <a:srgbClr val="D4065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10017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Turing Presentation Palette">
      <a:dk1>
        <a:srgbClr val="1C1C1C"/>
      </a:dk1>
      <a:lt1>
        <a:sysClr val="window" lastClr="FFFFFF"/>
      </a:lt1>
      <a:dk2>
        <a:srgbClr val="404040"/>
      </a:dk2>
      <a:lt2>
        <a:srgbClr val="DEDEDE"/>
      </a:lt2>
      <a:accent1>
        <a:srgbClr val="00B0F0"/>
      </a:accent1>
      <a:accent2>
        <a:srgbClr val="0070C0"/>
      </a:accent2>
      <a:accent3>
        <a:srgbClr val="06CA7B"/>
      </a:accent3>
      <a:accent4>
        <a:srgbClr val="002060"/>
      </a:accent4>
      <a:accent5>
        <a:srgbClr val="7D02C2"/>
      </a:accent5>
      <a:accent6>
        <a:srgbClr val="FF007D"/>
      </a:accent6>
      <a:hlink>
        <a:srgbClr val="000000"/>
      </a:hlink>
      <a:folHlink>
        <a:srgbClr val="00000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marL="0" marR="0" indent="0" algn="l" defTabSz="914400" rtl="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Arial" panose="020B0604020202020204" pitchFamily="34" charset="0"/>
          <a:buNone/>
          <a:tabLst/>
          <a:defRPr kumimoji="0" sz="1600" b="0" i="0" u="none" strike="noStrike" kern="1200" cap="none" spc="0" normalizeH="0" baseline="0" noProof="0" dirty="0" smtClean="0">
            <a:ln>
              <a:noFill/>
            </a:ln>
            <a:solidFill>
              <a:prstClr val="black"/>
            </a:solidFill>
            <a:effectLst/>
            <a:uLnTx/>
            <a:uFillTx/>
            <a:latin typeface="+mn-l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 Alan Turing Master PPT with intro slides_widescreen_v3" id="{5DFD5C9A-0A2C-4E03-B4D8-1CB4749D4479}" vid="{9C62355F-E4EE-46CD-BECD-0FFB3DDDDA0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9AA62DCEA4FAE4394823B509BA2709F" ma:contentTypeVersion="" ma:contentTypeDescription="Create a new document." ma:contentTypeScope="" ma:versionID="f5f144880e0222ce0d875f5b6d538bcd">
  <xsd:schema xmlns:xsd="http://www.w3.org/2001/XMLSchema" xmlns:xs="http://www.w3.org/2001/XMLSchema" xmlns:p="http://schemas.microsoft.com/office/2006/metadata/properties" xmlns:ns2="ddc16f2e-ac79-420b-bf02-152a3fab2b22" xmlns:ns3="e5618448-e42b-40ea-80d2-fe7c2030a18b" targetNamespace="http://schemas.microsoft.com/office/2006/metadata/properties" ma:root="true" ma:fieldsID="d8f14032b450dcf0b5dfeee191d447cb" ns2:_="" ns3:_="">
    <xsd:import namespace="ddc16f2e-ac79-420b-bf02-152a3fab2b22"/>
    <xsd:import namespace="e5618448-e42b-40ea-80d2-fe7c2030a18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OCR" minOccurs="0"/>
                <xsd:element ref="ns3:MediaServiceEventHashCode" minOccurs="0"/>
                <xsd:element ref="ns3:MediaServiceGenerationTim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dc16f2e-ac79-420b-bf02-152a3fab2b2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5618448-e42b-40ea-80d2-fe7c2030a18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3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4" nillable="true" ma:displayName="MediaServiceLocation" ma:description="" ma:internalName="MediaServiceLocation" ma:readOnly="true">
      <xsd:simpleType>
        <xsd:restriction base="dms:Text"/>
      </xsd:simpleType>
    </xsd:element>
    <xsd:element name="MediaServiceOCR" ma:index="15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6A361FC-9574-4D3A-922B-90EB7E3EAC0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2D3EDB7-0ABD-4BC6-9C2A-32E4FC10473A}">
  <ds:schemaRefs>
    <ds:schemaRef ds:uri="http://purl.org/dc/elements/1.1/"/>
    <ds:schemaRef ds:uri="http://schemas.openxmlformats.org/package/2006/metadata/core-properties"/>
    <ds:schemaRef ds:uri="http://www.w3.org/XML/1998/namespace"/>
    <ds:schemaRef ds:uri="http://purl.org/dc/terms/"/>
    <ds:schemaRef ds:uri="e5618448-e42b-40ea-80d2-fe7c2030a18b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ddc16f2e-ac79-420b-bf02-152a3fab2b22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DAAED0E6-9361-461C-840A-55467239537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dc16f2e-ac79-420b-bf02-152a3fab2b22"/>
    <ds:schemaRef ds:uri="e5618448-e42b-40ea-80d2-fe7c2030a18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24927</TotalTime>
  <Words>2049</Words>
  <Application>Microsoft Office PowerPoint</Application>
  <PresentationFormat>On-screen Show (16:9)</PresentationFormat>
  <Paragraphs>266</Paragraphs>
  <Slides>45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51" baseType="lpstr">
      <vt:lpstr>Arial</vt:lpstr>
      <vt:lpstr>Calibri</vt:lpstr>
      <vt:lpstr>Courier New</vt:lpstr>
      <vt:lpstr>Gill Sans MT</vt:lpstr>
      <vt:lpstr>Zilla Slab</vt:lpstr>
      <vt:lpstr>Office Theme</vt:lpstr>
      <vt:lpstr>Misaligned incentives in academia: Working together in a broken system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Turing Way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 global collaboration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Every little helps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Yellow Balloon Ltd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Alan Turing Institute</dc:title>
  <dc:creator>Sophie Mclvor</dc:creator>
  <cp:lastModifiedBy>Kirstie Whitaker</cp:lastModifiedBy>
  <cp:revision>299</cp:revision>
  <cp:lastPrinted>2017-11-14T13:34:51Z</cp:lastPrinted>
  <dcterms:created xsi:type="dcterms:W3CDTF">2017-03-06T16:45:41Z</dcterms:created>
  <dcterms:modified xsi:type="dcterms:W3CDTF">2019-10-29T16:32:40Z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0x01010059AA62DCEA4FAE4394823B509BA2709F</vt:lpwstr>
  </property>
  <property fmtid="{D5CDD505-2E9C-101B-9397-08002B2CF9AE}" pid="3" name="Document Keywords">
    <vt:lpwstr/>
  </property>
</Properties>
</file>