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20"/>
  </p:notesMasterIdLst>
  <p:sldIdLst>
    <p:sldId id="280" r:id="rId3"/>
    <p:sldId id="284" r:id="rId4"/>
    <p:sldId id="321" r:id="rId5"/>
    <p:sldId id="289" r:id="rId6"/>
    <p:sldId id="1192" r:id="rId7"/>
    <p:sldId id="265" r:id="rId8"/>
    <p:sldId id="262" r:id="rId9"/>
    <p:sldId id="263" r:id="rId10"/>
    <p:sldId id="275" r:id="rId11"/>
    <p:sldId id="260" r:id="rId12"/>
    <p:sldId id="259" r:id="rId13"/>
    <p:sldId id="261" r:id="rId14"/>
    <p:sldId id="325" r:id="rId15"/>
    <p:sldId id="326" r:id="rId16"/>
    <p:sldId id="256" r:id="rId17"/>
    <p:sldId id="264" r:id="rId18"/>
    <p:sldId id="1193" r:id="rId19"/>
  </p:sldIdLst>
  <p:sldSz cx="12192000" cy="6858000"/>
  <p:notesSz cx="6797675" cy="9926638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C5C0"/>
    <a:srgbClr val="4EAA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/>
    <p:restoredTop sz="94655"/>
  </p:normalViewPr>
  <p:slideViewPr>
    <p:cSldViewPr snapToGrid="0" snapToObjects="1">
      <p:cViewPr varScale="1">
        <p:scale>
          <a:sx n="105" d="100"/>
          <a:sy n="105" d="100"/>
        </p:scale>
        <p:origin x="200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9F68D-2BEE-7143-858A-C85875807A67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C548D-F318-134C-83F5-B460E0460CFB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93916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BB34A0-F34C-E54F-83A6-01020CFC4B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21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57E9A-C695-384B-A76E-3077A4C60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40B04834-81C8-9E4C-A1A6-E99827025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CF2FE74-C0ED-0F4F-9DFC-1483B0B41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A5A52AB-15E0-784C-94D3-960E0B49E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36F3837-932A-F548-A97E-E2198B4F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1553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58D8A1-A94F-E14D-84A7-AA35517C8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387AB09C-93D3-1D42-8401-457C9B605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F52595F-1769-BE48-BDAF-4DD6F9EEB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760FF3C-C8A0-034D-A513-049A6EAD9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DC8CE62-BA01-9648-A3E6-AABA310CC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1055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6308A7B5-405E-CD41-80F5-03B87659AE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4188C09-FCC7-534B-B83F-E28DF5041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7F8317C-39C1-EB43-807E-45CAD62EC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4FA59A4-A503-4445-AC1B-48C344E7D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7E7532C-3A4C-624C-A69B-524E0C06F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22034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2"/>
          <a:stretch/>
        </p:blipFill>
        <p:spPr>
          <a:xfrm>
            <a:off x="0" y="0"/>
            <a:ext cx="12236781" cy="498528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2738280"/>
            <a:ext cx="12236781" cy="4129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228251" y="6338702"/>
            <a:ext cx="448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EOSC-Nordic project has received funding from the European Union’s Horizon 2020 research and innovation </a:t>
            </a:r>
            <a:r>
              <a:rPr lang="en-US" sz="10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programme</a:t>
            </a:r>
            <a:r>
              <a:rPr lang="en-U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under grant agreement No </a:t>
            </a:r>
            <a:r>
              <a:rPr lang="is-I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857652</a:t>
            </a:r>
            <a:endParaRPr lang="en-US" sz="100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061" y="6299661"/>
            <a:ext cx="1549667" cy="4230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02" y="3773822"/>
            <a:ext cx="2510179" cy="13471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695983" y="3522357"/>
            <a:ext cx="6447911" cy="1850060"/>
          </a:xfrm>
        </p:spPr>
        <p:txBody>
          <a:bodyPr wrap="square" lIns="0" tIns="0" rIns="0" bIns="0" anchor="ctr" anchorCtr="0">
            <a:noAutofit/>
          </a:bodyPr>
          <a:lstStyle>
            <a:lvl1pPr algn="l">
              <a:defRPr sz="6000" b="1" i="0">
                <a:latin typeface="Gill Sans SemiBold" charset="0"/>
                <a:ea typeface="Gill Sans SemiBold" charset="0"/>
                <a:cs typeface="Gill Sans SemiBold" charset="0"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185138" y="3745095"/>
            <a:ext cx="0" cy="1319273"/>
          </a:xfrm>
          <a:prstGeom prst="line">
            <a:avLst/>
          </a:prstGeom>
          <a:ln>
            <a:solidFill>
              <a:schemeClr val="bg2">
                <a:lumMod val="7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169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2"/>
          <a:stretch/>
        </p:blipFill>
        <p:spPr>
          <a:xfrm>
            <a:off x="0" y="0"/>
            <a:ext cx="12236781" cy="498528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2738280"/>
            <a:ext cx="12236781" cy="4129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228251" y="6338702"/>
            <a:ext cx="448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EOSC-Nordic project has received funding from the European Union’s Horizon 2020 research and innovation </a:t>
            </a:r>
            <a:r>
              <a:rPr lang="en-US" sz="10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programme</a:t>
            </a:r>
            <a:r>
              <a:rPr lang="en-U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under grant agreement No </a:t>
            </a:r>
            <a:r>
              <a:rPr lang="is-IS" sz="10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857652</a:t>
            </a:r>
            <a:endParaRPr lang="en-US" sz="100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061" y="6299661"/>
            <a:ext cx="1549667" cy="4230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02" y="3773822"/>
            <a:ext cx="2510179" cy="13471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695983" y="3522357"/>
            <a:ext cx="6447911" cy="1850060"/>
          </a:xfrm>
        </p:spPr>
        <p:txBody>
          <a:bodyPr wrap="square" lIns="0" tIns="0" rIns="0" bIns="0" anchor="ctr" anchorCtr="0">
            <a:noAutofit/>
          </a:bodyPr>
          <a:lstStyle>
            <a:lvl1pPr algn="l">
              <a:defRPr sz="6000" b="1" i="0">
                <a:latin typeface="Gill Sans SemiBold" charset="0"/>
                <a:ea typeface="Gill Sans SemiBold" charset="0"/>
                <a:cs typeface="Gill Sans SemiBol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185138" y="3745095"/>
            <a:ext cx="0" cy="1319273"/>
          </a:xfrm>
          <a:prstGeom prst="line">
            <a:avLst/>
          </a:prstGeom>
          <a:ln>
            <a:solidFill>
              <a:schemeClr val="bg2">
                <a:lumMod val="75000"/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226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077" y="3752700"/>
            <a:ext cx="9671711" cy="2078241"/>
          </a:xfrm>
        </p:spPr>
        <p:txBody>
          <a:bodyPr>
            <a:noAutofit/>
          </a:bodyPr>
          <a:lstStyle>
            <a:lvl1pPr>
              <a:defRPr sz="5400" b="1" i="0">
                <a:latin typeface="Gill Sans SemiBold" charset="0"/>
                <a:ea typeface="Gill Sans SemiBold" charset="0"/>
                <a:cs typeface="Gill Sans SemiBol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9FA1-7AC7-ED44-A55F-A130CEB75082}" type="datetime1">
              <a:rPr lang="fi-FI" smtClean="0"/>
              <a:t>15.9.2019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89" b="36740"/>
          <a:stretch/>
        </p:blipFill>
        <p:spPr>
          <a:xfrm>
            <a:off x="1" y="-2"/>
            <a:ext cx="12224796" cy="283520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12" y="3360614"/>
            <a:ext cx="1180984" cy="39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58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DD74-75E3-F045-988D-32DC4B8E9B6A}" type="datetime1">
              <a:rPr lang="fi-FI" smtClean="0"/>
              <a:t>15.9.2019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72235"/>
            <a:ext cx="10515600" cy="42047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948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72235"/>
            <a:ext cx="5181600" cy="42047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72235"/>
            <a:ext cx="5181600" cy="42047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A009C-63C4-C84E-BD66-F890FA06EEF4}" type="datetime1">
              <a:rPr lang="fi-FI" smtClean="0"/>
              <a:t>15.9.2019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9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8734518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A470-78A1-F84B-AF45-1D9284EE307A}" type="datetime1">
              <a:rPr lang="fi-FI" smtClean="0"/>
              <a:t>15.9.2019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3"/>
          </p:nvPr>
        </p:nvSpPr>
        <p:spPr>
          <a:xfrm>
            <a:off x="838200" y="2032794"/>
            <a:ext cx="10515600" cy="3981450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3009450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BA2DF-365E-7D43-BB7C-42182A4880EF}" type="datetime1">
              <a:rPr lang="fi-FI" smtClean="0"/>
              <a:t>15.9.2019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4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F5E7-A7B2-6C49-8AA7-C2077F9B0154}" type="datetime1">
              <a:rPr lang="fi-FI" smtClean="0"/>
              <a:t>15.9.2019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838200" y="1918447"/>
            <a:ext cx="10515600" cy="4141694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38602"/>
            <a:ext cx="902297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175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2D242D-03D0-2A4F-A269-0DD1AB029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4DCE3CE-8D11-364F-ADD2-4F16CD0B8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C78C7719-4451-BB4E-BE30-E1101F15A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60B6C0E-3A0D-5647-A87C-6ED82D693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727D366-54F7-BA4E-9628-119738EF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50911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64941" y="1972235"/>
            <a:ext cx="4988859" cy="420472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BD8DA-25BC-614E-B45B-C347A1F8FCB6}" type="datetime1">
              <a:rPr lang="fi-FI" smtClean="0"/>
              <a:t>15.9.2019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838200" y="1972235"/>
            <a:ext cx="5181600" cy="42047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38602"/>
            <a:ext cx="9022976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0994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3FEF5-2D7D-0C4F-AFB4-9FB90B96633A}" type="datetime1">
              <a:rPr lang="fi-FI" smtClean="0"/>
              <a:t>15.9.2019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065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23629" y="335803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640528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0991-83B7-3A46-BC07-44AC6D0026D6}" type="datetime1">
              <a:rPr lang="fi-FI" smtClean="0"/>
              <a:t>15.9.2019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F970A6-3612-8E4F-B75C-6B050F3A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EED1FE0-25CF-4F49-AA55-9E10CCD36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4C08D38-B477-6045-9DA4-0BB10DA1D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C0431E9-07E0-B746-94F0-2F291E830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19D01E1-5371-1646-87F0-FFDE079A7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66274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A30FDF-B982-4941-A91C-3C67D978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053CF72-E11C-5A46-871C-B9322E9AC4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8224AB9-0D4B-E94B-8830-A0EDBC55D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92E3EBF-2E39-B042-841A-370863CC1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0EB6880-066F-0B4E-95EE-1EF43D311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4E956C3-CE22-6A44-99E7-83DBD4860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44861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723244-60A2-8842-A46E-BA072FA0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04230C3-C3D4-7248-8085-5DDC3EC4A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27F34EC-145D-FD42-B25E-ECC9EFA79A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BB45A072-9E29-7A49-88B8-EA62A4138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3EF6278-66F8-9942-95B0-852375132B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5FD707A-A9F2-8646-97F8-488C9A052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6F4740C8-97F7-B54A-AC22-1460336F2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55D2F63-1EED-B843-928F-BAD928536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285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3BF094-8967-B148-BCED-18D5B018F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BB43FD43-BB11-394C-81B9-E7CE9B0C1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155A757-029B-784F-A63B-84B8F6F2F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33ADCFC-A044-C144-83AF-F21730BC5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6239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B9514573-FF76-1448-AF7B-36AF834BE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FE8A7C4-8397-D747-B31D-3B9415FD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B5E15C06-07C4-0F4A-8320-447AE8ECA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1716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F275F7-89AE-0C49-B239-F4EC099DE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3361CC3-A850-3C4E-8CD3-E53AD08AE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86394EC-98E8-0B4B-AEA9-DD5CF560D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C64D2E9-7CCF-B241-B31F-FB4CD2E9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31831B1-0AA9-144E-936A-A809AECBD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C689B08-D444-3C44-BE2C-2C50606A1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268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07703F-3FE9-904D-943A-D8635FFF5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E5A76318-3B3C-4640-A5AA-0A6DD2CF2C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E43C5E8-C99A-0B41-8D84-CF93D89BC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9747B184-C3DA-7440-A22E-7985DAE6D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74B131F-6421-5F49-B6A3-0004F945E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D756548-6B00-C54A-91E6-E69748026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238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212F8445-5662-9748-89EB-18AC97843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E7D0F3BF-8471-E940-8F83-26E959F4D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a-DK"/>
              <a:t>Rediger teksttypografien i masteren
Andet niveau
Tredje niveau
Fjerde niveau
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3CCA3FF-BDE2-DD4E-AABB-E9983E7C33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73A31-9C88-794B-8409-7675EEEE351C}" type="datetimeFigureOut">
              <a:rPr lang="da-DK" smtClean="0"/>
              <a:t>15/09/2019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FA91E21-A945-664B-9232-5F2681D29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9041156-C1FB-AF43-BFC1-AFF88DB1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441C9-787F-9E49-BD77-9934EB7AD1A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0430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38602"/>
            <a:ext cx="90229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900518"/>
            <a:ext cx="10515600" cy="427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7DD74-75E3-F045-988D-32DC4B8E9B6A}" type="datetime1">
              <a:rPr lang="fi-FI" smtClean="0"/>
              <a:t>15.9.2019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97750-EEBD-B34A-BE39-A2AA7A4A9606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306" y="562349"/>
            <a:ext cx="1302069" cy="69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0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Gill Sans" charset="0"/>
          <a:ea typeface="Gill Sans" charset="0"/>
          <a:cs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22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7" Type="http://schemas.openxmlformats.org/officeDocument/2006/relationships/image" Target="../media/image45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fif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983" y="3522357"/>
            <a:ext cx="6694260" cy="1850060"/>
          </a:xfrm>
        </p:spPr>
        <p:txBody>
          <a:bodyPr/>
          <a:lstStyle/>
          <a:p>
            <a:r>
              <a:rPr lang="en-US" sz="4400" dirty="0"/>
              <a:t>EOSC-Nordic</a:t>
            </a:r>
            <a:br>
              <a:rPr lang="en-US" sz="4400" dirty="0"/>
            </a:br>
            <a:r>
              <a:rPr lang="en-US" sz="1800" b="0" dirty="0"/>
              <a:t>Open Science FAIR2019, Porto, Portugal</a:t>
            </a:r>
            <a:br>
              <a:rPr lang="en-US" sz="1800" b="0" dirty="0"/>
            </a:br>
            <a:r>
              <a:rPr lang="en-US" sz="1800" b="0" dirty="0"/>
              <a:t>The Journey to EOSC</a:t>
            </a:r>
            <a:br>
              <a:rPr lang="en-US" sz="1800" b="0" dirty="0"/>
            </a:br>
            <a:br>
              <a:rPr lang="en-US" sz="1800" b="0" dirty="0"/>
            </a:br>
            <a:br>
              <a:rPr lang="en-US" sz="1800" b="0" dirty="0"/>
            </a:br>
            <a:r>
              <a:rPr lang="en-US" sz="2000" b="0" dirty="0"/>
              <a:t>Lene Krøl Andersen, EOSC-Nordic Project manager</a:t>
            </a:r>
            <a:br>
              <a:rPr lang="en-US" sz="1800" b="0" dirty="0"/>
            </a:br>
            <a:r>
              <a:rPr lang="en-US" sz="1800" b="0" dirty="0"/>
              <a:t>Danish </a:t>
            </a:r>
            <a:r>
              <a:rPr lang="en-US" sz="1800" b="0" dirty="0" err="1"/>
              <a:t>eInfrastructure</a:t>
            </a:r>
            <a:r>
              <a:rPr lang="en-US" sz="1800" b="0" dirty="0"/>
              <a:t> Corporation (</a:t>
            </a:r>
            <a:r>
              <a:rPr lang="en-US" sz="1800" b="0" dirty="0" err="1"/>
              <a:t>DeiC</a:t>
            </a:r>
            <a:r>
              <a:rPr lang="en-US" sz="1800" b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17402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0C796BD1-4D0F-BC44-B260-9F9FD23367E2}"/>
              </a:ext>
            </a:extLst>
          </p:cNvPr>
          <p:cNvSpPr/>
          <p:nvPr/>
        </p:nvSpPr>
        <p:spPr>
          <a:xfrm>
            <a:off x="-158089" y="1087"/>
            <a:ext cx="12369716" cy="6858000"/>
          </a:xfrm>
          <a:prstGeom prst="rect">
            <a:avLst/>
          </a:prstGeom>
          <a:solidFill>
            <a:srgbClr val="76C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21" name="Pladsholder til indhold 20">
            <a:extLst>
              <a:ext uri="{FF2B5EF4-FFF2-40B4-BE49-F238E27FC236}">
                <a16:creationId xmlns:a16="http://schemas.microsoft.com/office/drawing/2014/main" id="{E15347B6-BBC1-BF43-937C-5F215684D2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8475" y="392503"/>
            <a:ext cx="9739615" cy="6493077"/>
          </a:xfrm>
        </p:spPr>
      </p:pic>
      <p:cxnSp>
        <p:nvCxnSpPr>
          <p:cNvPr id="9" name="Lige forbindelse 8">
            <a:extLst>
              <a:ext uri="{FF2B5EF4-FFF2-40B4-BE49-F238E27FC236}">
                <a16:creationId xmlns:a16="http://schemas.microsoft.com/office/drawing/2014/main" id="{23CBE78F-509C-6045-98FB-46AAF95EEF89}"/>
              </a:ext>
            </a:extLst>
          </p:cNvPr>
          <p:cNvCxnSpPr>
            <a:stCxn id="7" idx="5"/>
          </p:cNvCxnSpPr>
          <p:nvPr/>
        </p:nvCxnSpPr>
        <p:spPr>
          <a:xfrm>
            <a:off x="6921960" y="5085286"/>
            <a:ext cx="590677" cy="4744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frundet rektangel 9">
            <a:extLst>
              <a:ext uri="{FF2B5EF4-FFF2-40B4-BE49-F238E27FC236}">
                <a16:creationId xmlns:a16="http://schemas.microsoft.com/office/drawing/2014/main" id="{3784ECDB-8C67-584B-8ECB-BF80E8EB18A7}"/>
              </a:ext>
            </a:extLst>
          </p:cNvPr>
          <p:cNvSpPr/>
          <p:nvPr/>
        </p:nvSpPr>
        <p:spPr>
          <a:xfrm>
            <a:off x="7492368" y="5483257"/>
            <a:ext cx="1797840" cy="678737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491CC227-E3ED-094C-988D-FB72D8744615}"/>
              </a:ext>
            </a:extLst>
          </p:cNvPr>
          <p:cNvSpPr txBox="1"/>
          <p:nvPr/>
        </p:nvSpPr>
        <p:spPr>
          <a:xfrm>
            <a:off x="7496379" y="5549034"/>
            <a:ext cx="1797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chemeClr val="bg1"/>
                </a:solidFill>
              </a:rPr>
              <a:t>Local/national</a:t>
            </a:r>
          </a:p>
          <a:p>
            <a:pPr algn="ctr"/>
            <a:r>
              <a:rPr lang="da-DK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12" name="Afrundet rektangel 11">
            <a:extLst>
              <a:ext uri="{FF2B5EF4-FFF2-40B4-BE49-F238E27FC236}">
                <a16:creationId xmlns:a16="http://schemas.microsoft.com/office/drawing/2014/main" id="{E7C348E6-4EEF-C94C-BD34-6F40242F2952}"/>
              </a:ext>
            </a:extLst>
          </p:cNvPr>
          <p:cNvSpPr/>
          <p:nvPr/>
        </p:nvSpPr>
        <p:spPr>
          <a:xfrm>
            <a:off x="5130969" y="2791836"/>
            <a:ext cx="1574631" cy="582486"/>
          </a:xfrm>
          <a:prstGeom prst="roundRect">
            <a:avLst/>
          </a:prstGeom>
          <a:solidFill>
            <a:schemeClr val="tx1">
              <a:lumMod val="50000"/>
              <a:lumOff val="50000"/>
              <a:alpha val="7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DDC05EF6-A269-284E-9E3B-88B91C1219F5}"/>
              </a:ext>
            </a:extLst>
          </p:cNvPr>
          <p:cNvSpPr txBox="1"/>
          <p:nvPr/>
        </p:nvSpPr>
        <p:spPr>
          <a:xfrm flipH="1">
            <a:off x="5523742" y="2874379"/>
            <a:ext cx="137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>
                <a:solidFill>
                  <a:schemeClr val="bg1"/>
                </a:solidFill>
              </a:rPr>
              <a:t>EOSC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50DAA7E-61B8-3D46-88CD-D55B9B166644}"/>
              </a:ext>
            </a:extLst>
          </p:cNvPr>
          <p:cNvSpPr/>
          <p:nvPr/>
        </p:nvSpPr>
        <p:spPr>
          <a:xfrm>
            <a:off x="9099804" y="2061270"/>
            <a:ext cx="2786916" cy="2851688"/>
          </a:xfrm>
          <a:prstGeom prst="rect">
            <a:avLst/>
          </a:prstGeom>
          <a:solidFill>
            <a:schemeClr val="bg1">
              <a:alpha val="37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615AA2A-9E61-F244-9B40-9F18720C6983}"/>
              </a:ext>
            </a:extLst>
          </p:cNvPr>
          <p:cNvSpPr/>
          <p:nvPr/>
        </p:nvSpPr>
        <p:spPr>
          <a:xfrm>
            <a:off x="6745720" y="4909046"/>
            <a:ext cx="206478" cy="20647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1259A9D5-F0F5-0845-8E8E-B8FCF9A57070}"/>
              </a:ext>
            </a:extLst>
          </p:cNvPr>
          <p:cNvSpPr txBox="1"/>
          <p:nvPr/>
        </p:nvSpPr>
        <p:spPr>
          <a:xfrm>
            <a:off x="9159851" y="2158454"/>
            <a:ext cx="2643006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/>
              <a:t>Interoperability</a:t>
            </a:r>
          </a:p>
          <a:p>
            <a:r>
              <a:rPr lang="en-US"/>
              <a:t>Foster organizational, semantic and technical interoperability of service providers. </a:t>
            </a:r>
          </a:p>
          <a:p>
            <a:endParaRPr lang="en-US"/>
          </a:p>
          <a:p>
            <a:r>
              <a:rPr lang="en-US"/>
              <a:t>Propose improvements of the interoperability approach within EOSC.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A1D49067-DB2E-2347-9F83-81C6646C6D28}"/>
              </a:ext>
            </a:extLst>
          </p:cNvPr>
          <p:cNvSpPr/>
          <p:nvPr/>
        </p:nvSpPr>
        <p:spPr>
          <a:xfrm>
            <a:off x="479334" y="2067395"/>
            <a:ext cx="2786916" cy="2851688"/>
          </a:xfrm>
          <a:prstGeom prst="rect">
            <a:avLst/>
          </a:prstGeom>
          <a:solidFill>
            <a:schemeClr val="bg1">
              <a:alpha val="37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E51AFA90-D6B2-EC43-9F91-96714775ABF0}"/>
              </a:ext>
            </a:extLst>
          </p:cNvPr>
          <p:cNvSpPr txBox="1"/>
          <p:nvPr/>
        </p:nvSpPr>
        <p:spPr>
          <a:xfrm>
            <a:off x="583949" y="2202647"/>
            <a:ext cx="2643006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/>
              <a:t>Integration</a:t>
            </a:r>
          </a:p>
          <a:p>
            <a:r>
              <a:rPr lang="en-US"/>
              <a:t>Identify existing Nordic generic and thematic service providers.</a:t>
            </a:r>
            <a:br>
              <a:rPr lang="en-US"/>
            </a:br>
            <a:endParaRPr lang="en-US"/>
          </a:p>
          <a:p>
            <a:r>
              <a:rPr lang="en-US"/>
              <a:t>Support integration and discovery of their services via the EOSC portal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CE2FA8-7FAB-0D42-BEE4-226019BDF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31" y="365125"/>
            <a:ext cx="11353800" cy="1325563"/>
          </a:xfrm>
        </p:spPr>
        <p:txBody>
          <a:bodyPr>
            <a:normAutofit fontScale="90000"/>
          </a:bodyPr>
          <a:lstStyle/>
          <a:p>
            <a:r>
              <a:rPr lang="en-US" sz="3600" b="1" cap="all"/>
              <a:t>integration and interoperability </a:t>
            </a:r>
            <a:br>
              <a:rPr lang="en-US" sz="2800" b="1" cap="all"/>
            </a:br>
            <a:r>
              <a:rPr lang="en-US" sz="2800" cap="all"/>
              <a:t>of prospective EOSC service providers in Nordic and Baltic countries </a:t>
            </a:r>
          </a:p>
        </p:txBody>
      </p:sp>
    </p:spTree>
    <p:extLst>
      <p:ext uri="{BB962C8B-B14F-4D97-AF65-F5344CB8AC3E}">
        <p14:creationId xmlns:p14="http://schemas.microsoft.com/office/powerpoint/2010/main" val="849066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51C87-3C88-7C4E-81C4-688F2CF6E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00" y="361668"/>
            <a:ext cx="10515600" cy="1325563"/>
          </a:xfrm>
        </p:spPr>
        <p:txBody>
          <a:bodyPr/>
          <a:lstStyle/>
          <a:p>
            <a:r>
              <a:rPr lang="en-US" sz="3600" b="1" cap="all" dirty="0">
                <a:latin typeface="+mn-lt"/>
              </a:rPr>
              <a:t>Developing </a:t>
            </a:r>
            <a:r>
              <a:rPr lang="en-US" b="1" cap="all" dirty="0">
                <a:latin typeface="+mn-lt"/>
              </a:rPr>
              <a:t>FAIR</a:t>
            </a:r>
            <a:r>
              <a:rPr lang="en-US" sz="3600" b="1" cap="all" dirty="0">
                <a:latin typeface="+mn-lt"/>
              </a:rPr>
              <a:t> DATA practices </a:t>
            </a:r>
            <a:br>
              <a:rPr lang="en-US" cap="all" dirty="0">
                <a:latin typeface="+mn-lt"/>
              </a:rPr>
            </a:br>
            <a:r>
              <a:rPr lang="en-US" sz="2400" cap="all" dirty="0">
                <a:latin typeface="+mn-lt"/>
              </a:rPr>
              <a:t>across the Nordic and Baltic countries</a:t>
            </a:r>
          </a:p>
        </p:txBody>
      </p:sp>
      <p:pic>
        <p:nvPicPr>
          <p:cNvPr id="12" name="Pladsholder til indhold 11">
            <a:extLst>
              <a:ext uri="{FF2B5EF4-FFF2-40B4-BE49-F238E27FC236}">
                <a16:creationId xmlns:a16="http://schemas.microsoft.com/office/drawing/2014/main" id="{034D62F4-2831-EB49-A013-804EA1BC9D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7826" y="520249"/>
            <a:ext cx="9437491" cy="5972626"/>
          </a:xfr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C0691BD-ED41-5B41-B511-68E4076C3B95}"/>
              </a:ext>
            </a:extLst>
          </p:cNvPr>
          <p:cNvSpPr/>
          <p:nvPr/>
        </p:nvSpPr>
        <p:spPr>
          <a:xfrm>
            <a:off x="653962" y="2122227"/>
            <a:ext cx="3406254" cy="1638170"/>
          </a:xfrm>
          <a:prstGeom prst="rect">
            <a:avLst/>
          </a:prstGeom>
          <a:solidFill>
            <a:schemeClr val="bg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5B0961BE-E77C-A247-BCD8-BF488BE1E488}"/>
              </a:ext>
            </a:extLst>
          </p:cNvPr>
          <p:cNvSpPr txBox="1"/>
          <p:nvPr/>
        </p:nvSpPr>
        <p:spPr>
          <a:xfrm>
            <a:off x="783606" y="2251445"/>
            <a:ext cx="3256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Investigate Practices</a:t>
            </a:r>
          </a:p>
          <a:p>
            <a:r>
              <a:rPr lang="en-US" sz="1600" dirty="0"/>
              <a:t>Investigate and inform about the state of FAIR practices in the Nordics and the Baltics, looking at national policies and practices.</a:t>
            </a:r>
          </a:p>
        </p:txBody>
      </p:sp>
      <p:cxnSp>
        <p:nvCxnSpPr>
          <p:cNvPr id="24" name="Lige forbindelse 23">
            <a:extLst>
              <a:ext uri="{FF2B5EF4-FFF2-40B4-BE49-F238E27FC236}">
                <a16:creationId xmlns:a16="http://schemas.microsoft.com/office/drawing/2014/main" id="{6DC2C1BF-2703-7747-83C6-5431EA332D94}"/>
              </a:ext>
            </a:extLst>
          </p:cNvPr>
          <p:cNvCxnSpPr>
            <a:cxnSpLocks/>
          </p:cNvCxnSpPr>
          <p:nvPr/>
        </p:nvCxnSpPr>
        <p:spPr>
          <a:xfrm flipV="1">
            <a:off x="4127315" y="3429001"/>
            <a:ext cx="4252415" cy="1798092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ktangel 19">
            <a:extLst>
              <a:ext uri="{FF2B5EF4-FFF2-40B4-BE49-F238E27FC236}">
                <a16:creationId xmlns:a16="http://schemas.microsoft.com/office/drawing/2014/main" id="{E0BD4E1A-C9D8-E542-AA92-DA5DA3E38D88}"/>
              </a:ext>
            </a:extLst>
          </p:cNvPr>
          <p:cNvSpPr/>
          <p:nvPr/>
        </p:nvSpPr>
        <p:spPr>
          <a:xfrm>
            <a:off x="544778" y="2040339"/>
            <a:ext cx="3576841" cy="1808328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F48FC4A4-1264-9440-9676-3CC837A50C5D}"/>
              </a:ext>
            </a:extLst>
          </p:cNvPr>
          <p:cNvSpPr/>
          <p:nvPr/>
        </p:nvSpPr>
        <p:spPr>
          <a:xfrm>
            <a:off x="667613" y="4688006"/>
            <a:ext cx="3406254" cy="1638170"/>
          </a:xfrm>
          <a:prstGeom prst="rect">
            <a:avLst/>
          </a:prstGeom>
          <a:solidFill>
            <a:schemeClr val="bg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76C1D520-72AF-6A41-88B8-E9F7B13A9719}"/>
              </a:ext>
            </a:extLst>
          </p:cNvPr>
          <p:cNvSpPr/>
          <p:nvPr/>
        </p:nvSpPr>
        <p:spPr>
          <a:xfrm>
            <a:off x="558429" y="4606118"/>
            <a:ext cx="3576841" cy="1808328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743706EE-6AB1-5244-85B1-327437CFAA25}"/>
              </a:ext>
            </a:extLst>
          </p:cNvPr>
          <p:cNvSpPr/>
          <p:nvPr/>
        </p:nvSpPr>
        <p:spPr>
          <a:xfrm>
            <a:off x="8666328" y="4899547"/>
            <a:ext cx="3295944" cy="1481220"/>
          </a:xfrm>
          <a:prstGeom prst="rect">
            <a:avLst/>
          </a:prstGeom>
          <a:solidFill>
            <a:schemeClr val="bg2"/>
          </a:solidFill>
          <a:ln w="285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462C3A17-3171-4141-8372-2C42621A1DBC}"/>
              </a:ext>
            </a:extLst>
          </p:cNvPr>
          <p:cNvSpPr/>
          <p:nvPr/>
        </p:nvSpPr>
        <p:spPr>
          <a:xfrm>
            <a:off x="8583314" y="4790361"/>
            <a:ext cx="3467657" cy="1705971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396279BC-1939-DB4D-AE06-86BE9C78EA0D}"/>
              </a:ext>
            </a:extLst>
          </p:cNvPr>
          <p:cNvSpPr txBox="1"/>
          <p:nvPr/>
        </p:nvSpPr>
        <p:spPr>
          <a:xfrm>
            <a:off x="8789158" y="4926843"/>
            <a:ext cx="30298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Mainstreame Standards</a:t>
            </a:r>
          </a:p>
          <a:p>
            <a:r>
              <a:rPr lang="en-US" sz="1600"/>
              <a:t>Enable the mainstreaming of standards for data management &amp; certification schemas for data repositories</a:t>
            </a:r>
          </a:p>
        </p:txBody>
      </p:sp>
      <p:cxnSp>
        <p:nvCxnSpPr>
          <p:cNvPr id="23" name="Lige forbindelse 22">
            <a:extLst>
              <a:ext uri="{FF2B5EF4-FFF2-40B4-BE49-F238E27FC236}">
                <a16:creationId xmlns:a16="http://schemas.microsoft.com/office/drawing/2014/main" id="{E48CAE67-816C-8048-87BE-D17D1A18A4D0}"/>
              </a:ext>
            </a:extLst>
          </p:cNvPr>
          <p:cNvCxnSpPr>
            <a:cxnSpLocks/>
          </p:cNvCxnSpPr>
          <p:nvPr/>
        </p:nvCxnSpPr>
        <p:spPr>
          <a:xfrm>
            <a:off x="4121619" y="2743200"/>
            <a:ext cx="1872591" cy="1017197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felt 16">
            <a:extLst>
              <a:ext uri="{FF2B5EF4-FFF2-40B4-BE49-F238E27FC236}">
                <a16:creationId xmlns:a16="http://schemas.microsoft.com/office/drawing/2014/main" id="{ECDEBBED-6921-B44E-BA68-35B7E2E1CF2F}"/>
              </a:ext>
            </a:extLst>
          </p:cNvPr>
          <p:cNvSpPr txBox="1"/>
          <p:nvPr/>
        </p:nvSpPr>
        <p:spPr>
          <a:xfrm>
            <a:off x="838200" y="4790362"/>
            <a:ext cx="30298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/>
              <a:t>Develop Incentives</a:t>
            </a:r>
          </a:p>
          <a:p>
            <a:r>
              <a:rPr lang="en-US" sz="1600"/>
              <a:t>Develop and promote incentives for the uptake of FAIR data practices across national scientific communities</a:t>
            </a:r>
          </a:p>
        </p:txBody>
      </p:sp>
      <p:cxnSp>
        <p:nvCxnSpPr>
          <p:cNvPr id="32" name="Lige forbindelse 31">
            <a:extLst>
              <a:ext uri="{FF2B5EF4-FFF2-40B4-BE49-F238E27FC236}">
                <a16:creationId xmlns:a16="http://schemas.microsoft.com/office/drawing/2014/main" id="{2EB7BF73-FA0A-A745-A34F-CADD28BF5310}"/>
              </a:ext>
            </a:extLst>
          </p:cNvPr>
          <p:cNvCxnSpPr>
            <a:cxnSpLocks/>
          </p:cNvCxnSpPr>
          <p:nvPr/>
        </p:nvCxnSpPr>
        <p:spPr>
          <a:xfrm flipV="1">
            <a:off x="9053079" y="3084394"/>
            <a:ext cx="644876" cy="17025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>
            <a:extLst>
              <a:ext uri="{FF2B5EF4-FFF2-40B4-BE49-F238E27FC236}">
                <a16:creationId xmlns:a16="http://schemas.microsoft.com/office/drawing/2014/main" id="{8C671D21-6EDA-DB4E-9E95-3388FEBD317C}"/>
              </a:ext>
            </a:extLst>
          </p:cNvPr>
          <p:cNvSpPr/>
          <p:nvPr/>
        </p:nvSpPr>
        <p:spPr>
          <a:xfrm>
            <a:off x="9606045" y="2962270"/>
            <a:ext cx="183820" cy="1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F2AEC76C-109B-3842-8D63-D12D25BEBE34}"/>
              </a:ext>
            </a:extLst>
          </p:cNvPr>
          <p:cNvSpPr/>
          <p:nvPr/>
        </p:nvSpPr>
        <p:spPr>
          <a:xfrm>
            <a:off x="8308380" y="3322742"/>
            <a:ext cx="183820" cy="1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D6E0695F-426E-5E41-B2F7-2CECFAA307E7}"/>
              </a:ext>
            </a:extLst>
          </p:cNvPr>
          <p:cNvSpPr/>
          <p:nvPr/>
        </p:nvSpPr>
        <p:spPr>
          <a:xfrm>
            <a:off x="5910703" y="3687672"/>
            <a:ext cx="183820" cy="1838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57966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ED62CC4-3E66-844A-95C3-2EBDA79F1CD9}"/>
              </a:ext>
            </a:extLst>
          </p:cNvPr>
          <p:cNvSpPr/>
          <p:nvPr/>
        </p:nvSpPr>
        <p:spPr>
          <a:xfrm>
            <a:off x="-176784" y="-275739"/>
            <a:ext cx="12545568" cy="7242048"/>
          </a:xfrm>
          <a:prstGeom prst="rect">
            <a:avLst/>
          </a:prstGeom>
          <a:solidFill>
            <a:srgbClr val="4EAA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17" name="Billede 16">
            <a:extLst>
              <a:ext uri="{FF2B5EF4-FFF2-40B4-BE49-F238E27FC236}">
                <a16:creationId xmlns:a16="http://schemas.microsoft.com/office/drawing/2014/main" id="{B527BC03-D811-6047-ACEA-4080AEF933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813" y="-1518544"/>
            <a:ext cx="9262550" cy="8534918"/>
          </a:xfrm>
          <a:prstGeom prst="rect">
            <a:avLst/>
          </a:prstGeom>
        </p:spPr>
      </p:pic>
      <p:sp>
        <p:nvSpPr>
          <p:cNvPr id="7" name="Oval billedforklaring 6">
            <a:extLst>
              <a:ext uri="{FF2B5EF4-FFF2-40B4-BE49-F238E27FC236}">
                <a16:creationId xmlns:a16="http://schemas.microsoft.com/office/drawing/2014/main" id="{674405AD-33D2-1743-96BA-1CA88C8CE3EE}"/>
              </a:ext>
            </a:extLst>
          </p:cNvPr>
          <p:cNvSpPr/>
          <p:nvPr/>
        </p:nvSpPr>
        <p:spPr>
          <a:xfrm>
            <a:off x="7361178" y="927323"/>
            <a:ext cx="4553712" cy="2545810"/>
          </a:xfrm>
          <a:prstGeom prst="wedgeEllipseCallout">
            <a:avLst>
              <a:gd name="adj1" fmla="val -54166"/>
              <a:gd name="adj2" fmla="val 4689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Oval billedforklaring 7">
            <a:extLst>
              <a:ext uri="{FF2B5EF4-FFF2-40B4-BE49-F238E27FC236}">
                <a16:creationId xmlns:a16="http://schemas.microsoft.com/office/drawing/2014/main" id="{985F95EE-E8CE-8848-BEF4-D06D634E9ADC}"/>
              </a:ext>
            </a:extLst>
          </p:cNvPr>
          <p:cNvSpPr/>
          <p:nvPr/>
        </p:nvSpPr>
        <p:spPr>
          <a:xfrm>
            <a:off x="8016272" y="3603873"/>
            <a:ext cx="4252578" cy="2545810"/>
          </a:xfrm>
          <a:prstGeom prst="wedgeEllipseCallout">
            <a:avLst>
              <a:gd name="adj1" fmla="val -68929"/>
              <a:gd name="adj2" fmla="val -163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48BFB92D-4529-6E4E-95EA-F6C2EBD7D397}"/>
              </a:ext>
            </a:extLst>
          </p:cNvPr>
          <p:cNvSpPr txBox="1"/>
          <p:nvPr/>
        </p:nvSpPr>
        <p:spPr>
          <a:xfrm>
            <a:off x="8477945" y="4071046"/>
            <a:ext cx="37909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cap="all" dirty="0"/>
              <a:t>data management</a:t>
            </a:r>
          </a:p>
          <a:p>
            <a:r>
              <a:rPr lang="da-DK" b="1" cap="all" dirty="0" err="1"/>
              <a:t>sharing</a:t>
            </a:r>
            <a:r>
              <a:rPr lang="da-DK" b="1" cap="all" dirty="0"/>
              <a:t> and </a:t>
            </a:r>
            <a:r>
              <a:rPr lang="da-DK" b="1" cap="all" dirty="0" err="1"/>
              <a:t>archiving</a:t>
            </a:r>
            <a:endParaRPr lang="da-DK" b="1" cap="all" dirty="0"/>
          </a:p>
          <a:p>
            <a:r>
              <a:rPr lang="da-DK" dirty="0" err="1"/>
              <a:t>Facilitating</a:t>
            </a:r>
            <a:r>
              <a:rPr lang="da-DK" dirty="0"/>
              <a:t> </a:t>
            </a:r>
            <a:r>
              <a:rPr lang="da-DK" dirty="0" err="1"/>
              <a:t>cross-borders</a:t>
            </a:r>
            <a:r>
              <a:rPr lang="da-DK" dirty="0"/>
              <a:t> data </a:t>
            </a:r>
            <a:r>
              <a:rPr lang="da-DK" dirty="0" err="1"/>
              <a:t>sharing</a:t>
            </a:r>
            <a:r>
              <a:rPr lang="da-DK" dirty="0"/>
              <a:t> by </a:t>
            </a:r>
            <a:r>
              <a:rPr lang="da-DK" dirty="0" err="1"/>
              <a:t>enabling</a:t>
            </a:r>
            <a:r>
              <a:rPr lang="da-DK" dirty="0"/>
              <a:t> data management on a </a:t>
            </a:r>
            <a:r>
              <a:rPr lang="da-DK" dirty="0" err="1"/>
              <a:t>distributed</a:t>
            </a:r>
            <a:r>
              <a:rPr lang="da-DK" dirty="0"/>
              <a:t> </a:t>
            </a:r>
            <a:r>
              <a:rPr lang="da-DK" dirty="0" err="1"/>
              <a:t>environment</a:t>
            </a:r>
            <a:r>
              <a:rPr lang="da-DK" dirty="0"/>
              <a:t>.</a:t>
            </a:r>
          </a:p>
        </p:txBody>
      </p:sp>
      <p:sp>
        <p:nvSpPr>
          <p:cNvPr id="9" name="Oval billedforklaring 8">
            <a:extLst>
              <a:ext uri="{FF2B5EF4-FFF2-40B4-BE49-F238E27FC236}">
                <a16:creationId xmlns:a16="http://schemas.microsoft.com/office/drawing/2014/main" id="{8185D61B-FDE5-9C49-B47A-7BE190AC9208}"/>
              </a:ext>
            </a:extLst>
          </p:cNvPr>
          <p:cNvSpPr/>
          <p:nvPr/>
        </p:nvSpPr>
        <p:spPr>
          <a:xfrm>
            <a:off x="277110" y="1525236"/>
            <a:ext cx="4401699" cy="2545810"/>
          </a:xfrm>
          <a:prstGeom prst="wedgeEllipseCallout">
            <a:avLst>
              <a:gd name="adj1" fmla="val 49903"/>
              <a:gd name="adj2" fmla="val 3920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Oval billedforklaring 9">
            <a:extLst>
              <a:ext uri="{FF2B5EF4-FFF2-40B4-BE49-F238E27FC236}">
                <a16:creationId xmlns:a16="http://schemas.microsoft.com/office/drawing/2014/main" id="{894A510E-3943-EE4E-8AEA-82E400C3FA1C}"/>
              </a:ext>
            </a:extLst>
          </p:cNvPr>
          <p:cNvSpPr/>
          <p:nvPr/>
        </p:nvSpPr>
        <p:spPr>
          <a:xfrm>
            <a:off x="277110" y="4219074"/>
            <a:ext cx="4276602" cy="2690045"/>
          </a:xfrm>
          <a:prstGeom prst="wedgeEllipseCallout">
            <a:avLst>
              <a:gd name="adj1" fmla="val 55473"/>
              <a:gd name="adj2" fmla="val -270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Tekstfelt 10">
            <a:extLst>
              <a:ext uri="{FF2B5EF4-FFF2-40B4-BE49-F238E27FC236}">
                <a16:creationId xmlns:a16="http://schemas.microsoft.com/office/drawing/2014/main" id="{BC19B947-26F0-E84D-87CF-57C176F4C3B9}"/>
              </a:ext>
            </a:extLst>
          </p:cNvPr>
          <p:cNvSpPr txBox="1"/>
          <p:nvPr/>
        </p:nvSpPr>
        <p:spPr>
          <a:xfrm>
            <a:off x="734364" y="2059477"/>
            <a:ext cx="40350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cap="all" dirty="0"/>
              <a:t>discover and re-</a:t>
            </a:r>
            <a:r>
              <a:rPr lang="da-DK" b="1" cap="all" dirty="0" err="1"/>
              <a:t>use</a:t>
            </a:r>
            <a:r>
              <a:rPr lang="da-DK" b="1" cap="all" dirty="0"/>
              <a:t> </a:t>
            </a:r>
          </a:p>
          <a:p>
            <a:r>
              <a:rPr lang="da-DK" b="1" cap="all" dirty="0"/>
              <a:t>research data </a:t>
            </a:r>
          </a:p>
          <a:p>
            <a:r>
              <a:rPr lang="da-DK" dirty="0"/>
              <a:t>Foster the </a:t>
            </a:r>
            <a:r>
              <a:rPr lang="da-DK" dirty="0" err="1"/>
              <a:t>discoverability</a:t>
            </a:r>
            <a:r>
              <a:rPr lang="da-DK" dirty="0"/>
              <a:t> and re-</a:t>
            </a:r>
            <a:r>
              <a:rPr lang="da-DK" dirty="0" err="1"/>
              <a:t>use</a:t>
            </a:r>
            <a:r>
              <a:rPr lang="da-DK" dirty="0"/>
              <a:t> of research data. Harvesting metadata in the future EOSC </a:t>
            </a:r>
            <a:r>
              <a:rPr lang="da-DK" b="1" dirty="0"/>
              <a:t>metadata </a:t>
            </a:r>
            <a:r>
              <a:rPr lang="da-DK" b="1" dirty="0" err="1"/>
              <a:t>catalogue</a:t>
            </a:r>
            <a:r>
              <a:rPr lang="da-DK" dirty="0"/>
              <a:t>.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D01C8AA9-020A-BD4F-9CA2-6C746E71ADB5}"/>
              </a:ext>
            </a:extLst>
          </p:cNvPr>
          <p:cNvSpPr txBox="1"/>
          <p:nvPr/>
        </p:nvSpPr>
        <p:spPr>
          <a:xfrm>
            <a:off x="7780044" y="1539504"/>
            <a:ext cx="40350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cap="all" dirty="0" err="1"/>
              <a:t>analysis</a:t>
            </a:r>
            <a:r>
              <a:rPr lang="da-DK" b="1" cap="all" dirty="0"/>
              <a:t> and post-</a:t>
            </a:r>
            <a:r>
              <a:rPr lang="da-DK" b="1" cap="all" dirty="0" err="1"/>
              <a:t>processing</a:t>
            </a:r>
            <a:endParaRPr lang="da-DK" b="1" cap="all" dirty="0"/>
          </a:p>
          <a:p>
            <a:r>
              <a:rPr lang="da-DK" dirty="0"/>
              <a:t>Integration of </a:t>
            </a:r>
            <a:r>
              <a:rPr lang="da-DK" dirty="0" err="1"/>
              <a:t>community</a:t>
            </a:r>
            <a:r>
              <a:rPr lang="da-DK" dirty="0"/>
              <a:t> </a:t>
            </a:r>
            <a:r>
              <a:rPr lang="da-DK" dirty="0" err="1"/>
              <a:t>specific</a:t>
            </a:r>
            <a:r>
              <a:rPr lang="da-DK" dirty="0"/>
              <a:t> portals with large </a:t>
            </a:r>
            <a:r>
              <a:rPr lang="da-DK" dirty="0" err="1"/>
              <a:t>scale</a:t>
            </a:r>
            <a:r>
              <a:rPr lang="da-DK" dirty="0"/>
              <a:t> </a:t>
            </a:r>
            <a:r>
              <a:rPr lang="da-DK" dirty="0" err="1"/>
              <a:t>computing</a:t>
            </a:r>
            <a:r>
              <a:rPr lang="da-DK" dirty="0"/>
              <a:t> </a:t>
            </a:r>
            <a:r>
              <a:rPr lang="da-DK" dirty="0" err="1"/>
              <a:t>facilities</a:t>
            </a:r>
            <a:r>
              <a:rPr lang="da-DK" dirty="0"/>
              <a:t> and pilot </a:t>
            </a:r>
            <a:r>
              <a:rPr lang="da-DK" dirty="0" err="1"/>
              <a:t>usage</a:t>
            </a:r>
            <a:r>
              <a:rPr lang="da-DK" dirty="0"/>
              <a:t> of </a:t>
            </a:r>
            <a:r>
              <a:rPr lang="da-DK" dirty="0" err="1"/>
              <a:t>computing</a:t>
            </a:r>
            <a:r>
              <a:rPr lang="da-DK" dirty="0"/>
              <a:t> </a:t>
            </a:r>
            <a:r>
              <a:rPr lang="da-DK" dirty="0" err="1"/>
              <a:t>resources</a:t>
            </a:r>
            <a:r>
              <a:rPr lang="da-DK" dirty="0"/>
              <a:t> </a:t>
            </a:r>
            <a:r>
              <a:rPr lang="da-DK" dirty="0" err="1"/>
              <a:t>across</a:t>
            </a:r>
            <a:r>
              <a:rPr lang="da-DK" dirty="0"/>
              <a:t> </a:t>
            </a:r>
            <a:r>
              <a:rPr lang="da-DK" dirty="0" err="1"/>
              <a:t>borders</a:t>
            </a:r>
            <a:endParaRPr lang="da-DK" dirty="0"/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BF965383-DC89-B548-A5A8-0DDA5649322E}"/>
              </a:ext>
            </a:extLst>
          </p:cNvPr>
          <p:cNvSpPr txBox="1"/>
          <p:nvPr/>
        </p:nvSpPr>
        <p:spPr>
          <a:xfrm>
            <a:off x="879046" y="4572263"/>
            <a:ext cx="37997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cap="all" dirty="0"/>
              <a:t>Sensitive data and </a:t>
            </a:r>
            <a:r>
              <a:rPr lang="da-DK" b="1" cap="all" dirty="0" err="1"/>
              <a:t>orchestration</a:t>
            </a:r>
            <a:endParaRPr lang="da-DK" b="1" cap="all" dirty="0"/>
          </a:p>
          <a:p>
            <a:r>
              <a:rPr lang="da-DK" dirty="0" err="1"/>
              <a:t>Piloting</a:t>
            </a:r>
            <a:r>
              <a:rPr lang="da-DK" dirty="0"/>
              <a:t> an </a:t>
            </a:r>
            <a:r>
              <a:rPr lang="da-DK" dirty="0" err="1"/>
              <a:t>orchestration</a:t>
            </a:r>
            <a:r>
              <a:rPr lang="da-DK" dirty="0"/>
              <a:t> </a:t>
            </a:r>
            <a:r>
              <a:rPr lang="da-DK" dirty="0" err="1"/>
              <a:t>mechanism</a:t>
            </a:r>
            <a:r>
              <a:rPr lang="da-DK" dirty="0"/>
              <a:t> </a:t>
            </a:r>
            <a:r>
              <a:rPr lang="da-DK" dirty="0" err="1"/>
              <a:t>that</a:t>
            </a:r>
            <a:r>
              <a:rPr lang="da-DK" dirty="0"/>
              <a:t> </a:t>
            </a:r>
            <a:r>
              <a:rPr lang="da-DK" dirty="0" err="1"/>
              <a:t>brings</a:t>
            </a:r>
            <a:r>
              <a:rPr lang="da-DK" dirty="0"/>
              <a:t> national </a:t>
            </a:r>
            <a:r>
              <a:rPr lang="da-DK" dirty="0" err="1"/>
              <a:t>secure</a:t>
            </a:r>
            <a:r>
              <a:rPr lang="da-DK" dirty="0"/>
              <a:t> servers </a:t>
            </a:r>
            <a:r>
              <a:rPr lang="da-DK" dirty="0" err="1"/>
              <a:t>together</a:t>
            </a:r>
            <a:r>
              <a:rPr lang="da-DK" dirty="0"/>
              <a:t>, </a:t>
            </a:r>
            <a:r>
              <a:rPr lang="da-DK" dirty="0" err="1"/>
              <a:t>allowing</a:t>
            </a:r>
            <a:r>
              <a:rPr lang="da-DK" dirty="0"/>
              <a:t> the </a:t>
            </a:r>
            <a:r>
              <a:rPr lang="da-DK" dirty="0" err="1"/>
              <a:t>analysis</a:t>
            </a:r>
            <a:r>
              <a:rPr lang="da-DK" dirty="0"/>
              <a:t> of sensitive data </a:t>
            </a:r>
            <a:r>
              <a:rPr lang="da-DK" dirty="0" err="1"/>
              <a:t>without</a:t>
            </a:r>
            <a:r>
              <a:rPr lang="da-DK" dirty="0"/>
              <a:t> </a:t>
            </a:r>
            <a:r>
              <a:rPr lang="da-DK" dirty="0" err="1"/>
              <a:t>moving</a:t>
            </a:r>
            <a:r>
              <a:rPr lang="da-DK" dirty="0"/>
              <a:t> data </a:t>
            </a:r>
            <a:r>
              <a:rPr lang="da-DK" dirty="0" err="1"/>
              <a:t>away</a:t>
            </a:r>
            <a:r>
              <a:rPr lang="da-DK" dirty="0"/>
              <a:t> from the </a:t>
            </a:r>
            <a:r>
              <a:rPr lang="da-DK" dirty="0" err="1"/>
              <a:t>custodian</a:t>
            </a:r>
            <a:r>
              <a:rPr lang="da-DK" dirty="0"/>
              <a:t>.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C1AB2EB6-FEBF-9047-B283-EE5B88A034E6}"/>
              </a:ext>
            </a:extLst>
          </p:cNvPr>
          <p:cNvSpPr txBox="1"/>
          <p:nvPr/>
        </p:nvSpPr>
        <p:spPr>
          <a:xfrm>
            <a:off x="626493" y="418080"/>
            <a:ext cx="96249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cap="all" dirty="0" err="1"/>
              <a:t>DemonstratING</a:t>
            </a:r>
            <a:r>
              <a:rPr lang="da-DK" sz="3200" b="1" cap="all" dirty="0"/>
              <a:t> the potential of EOSC </a:t>
            </a:r>
          </a:p>
          <a:p>
            <a:r>
              <a:rPr lang="da-DK" cap="all" dirty="0" err="1"/>
              <a:t>using</a:t>
            </a:r>
            <a:r>
              <a:rPr lang="da-DK" cap="all" dirty="0"/>
              <a:t> the Nordic and </a:t>
            </a:r>
            <a:r>
              <a:rPr lang="da-DK" cap="all" dirty="0" err="1"/>
              <a:t>Baltic</a:t>
            </a:r>
            <a:r>
              <a:rPr lang="da-DK" cap="all" dirty="0"/>
              <a:t> </a:t>
            </a:r>
            <a:r>
              <a:rPr lang="da-DK" cap="all" dirty="0" err="1"/>
              <a:t>countries</a:t>
            </a:r>
            <a:r>
              <a:rPr lang="da-DK" cap="all" dirty="0"/>
              <a:t> as a testbed </a:t>
            </a:r>
            <a:r>
              <a:rPr lang="da-DK" cap="all" dirty="0" err="1"/>
              <a:t>environment</a:t>
            </a:r>
            <a:r>
              <a:rPr lang="da-DK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4479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040" y="124687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Research communities involved (I)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16668"/>
              </p:ext>
            </p:extLst>
          </p:nvPr>
        </p:nvGraphicFramePr>
        <p:xfrm>
          <a:off x="1953208" y="1397000"/>
          <a:ext cx="8220271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6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7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Research 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Discipline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Case/Solution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Infra/service involved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DeepDive</a:t>
                      </a: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Biodiversity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 thematic portal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PlutoF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to access and orchestrate distributed computing resources provided by national service providers / EOSC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 HPC resources, National Cloud resources, National Storages, Cloud Orchestration services (to be identified) </a:t>
                      </a:r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Nordic Language Processing Laboratory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Social Science &amp;</a:t>
                      </a:r>
                      <a:r>
                        <a:rPr lang="en-US" baseline="0" dirty="0"/>
                        <a:t> Humanities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 a virtual laboratory able to consume resources from the national service providers /EOSC, and enable cross - border resource allocations and account management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 HPC resources, National Cloud Resources, EOSC Docker Hub services, National Storage Resources, EUDAT HTTP API, B2SAFE (EOSC), PaaS services (to be identified) , EOSC Data sharing services (e.g. B2SHARE)</a:t>
                      </a:r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124687"/>
            <a:ext cx="1727200" cy="99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715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115137"/>
              </p:ext>
            </p:extLst>
          </p:nvPr>
        </p:nvGraphicFramePr>
        <p:xfrm>
          <a:off x="1953208" y="1397000"/>
          <a:ext cx="8220271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5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8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Research Community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Discipline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Case/Solution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Infra/service involved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NICEST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Climate Science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a trusted EOSC Virtual Research Environment for Earth System Modeling with direct connection to the Nordic High Performance Computing Centers (HPC), Nordic e - Infrastructure for Research Data and Nordic Data archive for long - term data preservation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Galaxy Europe, National Storage services, EOSC Data sharing services (e.g. B2SHARE), Data metadata harvesting (B2FIND), Archiving services, ESGF nodes, EOSC or national DMP Tools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easyDMP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600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Precision Cardiology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Biomedical</a:t>
                      </a:r>
                      <a:r>
                        <a:rPr lang="en-US" baseline="0" dirty="0"/>
                        <a:t> Science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Pilot the provisioning of a secure cloud infrastructure for sensitive data as part of EOSC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DTU/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Computerome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TSD, Bianca,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ePouta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357" y="0"/>
            <a:ext cx="1727200" cy="99695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0F69D88-7895-6F44-B4A0-1BAE75EB8B22}"/>
              </a:ext>
            </a:extLst>
          </p:cNvPr>
          <p:cNvSpPr txBox="1">
            <a:spLocks/>
          </p:cNvSpPr>
          <p:nvPr/>
        </p:nvSpPr>
        <p:spPr>
          <a:xfrm>
            <a:off x="232025" y="300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Research communities involved(II)</a:t>
            </a:r>
          </a:p>
        </p:txBody>
      </p:sp>
    </p:spTree>
    <p:extLst>
      <p:ext uri="{BB962C8B-B14F-4D97-AF65-F5344CB8AC3E}">
        <p14:creationId xmlns:p14="http://schemas.microsoft.com/office/powerpoint/2010/main" val="1118873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Ellipse 72">
            <a:extLst>
              <a:ext uri="{FF2B5EF4-FFF2-40B4-BE49-F238E27FC236}">
                <a16:creationId xmlns:a16="http://schemas.microsoft.com/office/drawing/2014/main" id="{9A4180C8-631D-2440-B35C-D54EA64E24AC}"/>
              </a:ext>
            </a:extLst>
          </p:cNvPr>
          <p:cNvSpPr/>
          <p:nvPr/>
        </p:nvSpPr>
        <p:spPr>
          <a:xfrm>
            <a:off x="8894822" y="313829"/>
            <a:ext cx="1797219" cy="1797219"/>
          </a:xfrm>
          <a:prstGeom prst="ellipse">
            <a:avLst/>
          </a:prstGeom>
          <a:solidFill>
            <a:srgbClr val="C6D3D2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Tekstfelt 7">
            <a:extLst>
              <a:ext uri="{FF2B5EF4-FFF2-40B4-BE49-F238E27FC236}">
                <a16:creationId xmlns:a16="http://schemas.microsoft.com/office/drawing/2014/main" id="{BC988BB6-2297-704B-9BC4-415302070E2E}"/>
              </a:ext>
            </a:extLst>
          </p:cNvPr>
          <p:cNvSpPr txBox="1"/>
          <p:nvPr/>
        </p:nvSpPr>
        <p:spPr>
          <a:xfrm>
            <a:off x="2609581" y="5253678"/>
            <a:ext cx="1975672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KNOWLEDGE HUB</a:t>
            </a:r>
          </a:p>
        </p:txBody>
      </p:sp>
      <p:grpSp>
        <p:nvGrpSpPr>
          <p:cNvPr id="74" name="Gruppe 73">
            <a:extLst>
              <a:ext uri="{FF2B5EF4-FFF2-40B4-BE49-F238E27FC236}">
                <a16:creationId xmlns:a16="http://schemas.microsoft.com/office/drawing/2014/main" id="{02DC94FD-ED68-1548-80C2-16102E4DA4CE}"/>
              </a:ext>
            </a:extLst>
          </p:cNvPr>
          <p:cNvGrpSpPr/>
          <p:nvPr/>
        </p:nvGrpSpPr>
        <p:grpSpPr>
          <a:xfrm>
            <a:off x="2088106" y="2047163"/>
            <a:ext cx="2992331" cy="2992331"/>
            <a:chOff x="2088106" y="2047163"/>
            <a:chExt cx="2992331" cy="2992331"/>
          </a:xfrm>
        </p:grpSpPr>
        <p:pic>
          <p:nvPicPr>
            <p:cNvPr id="5" name="Billede 4">
              <a:extLst>
                <a:ext uri="{FF2B5EF4-FFF2-40B4-BE49-F238E27FC236}">
                  <a16:creationId xmlns:a16="http://schemas.microsoft.com/office/drawing/2014/main" id="{10860DB6-0371-6046-8BD0-753601F26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3818" y="2131476"/>
              <a:ext cx="2837402" cy="2837403"/>
            </a:xfrm>
            <a:prstGeom prst="rect">
              <a:avLst/>
            </a:prstGeom>
            <a:ln>
              <a:noFill/>
              <a:prstDash val="sysDash"/>
            </a:ln>
          </p:spPr>
        </p:pic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9476347-DD0A-F44E-B620-E1B8CC5CD112}"/>
                </a:ext>
              </a:extLst>
            </p:cNvPr>
            <p:cNvSpPr/>
            <p:nvPr/>
          </p:nvSpPr>
          <p:spPr>
            <a:xfrm>
              <a:off x="2088106" y="2047163"/>
              <a:ext cx="2992331" cy="2992331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a-DK"/>
            </a:p>
          </p:txBody>
        </p:sp>
        <p:sp>
          <p:nvSpPr>
            <p:cNvPr id="19" name="Tekstfelt 18">
              <a:extLst>
                <a:ext uri="{FF2B5EF4-FFF2-40B4-BE49-F238E27FC236}">
                  <a16:creationId xmlns:a16="http://schemas.microsoft.com/office/drawing/2014/main" id="{B16D5676-E09B-4A48-BBBE-53E64C85CAA8}"/>
                </a:ext>
              </a:extLst>
            </p:cNvPr>
            <p:cNvSpPr txBox="1"/>
            <p:nvPr/>
          </p:nvSpPr>
          <p:spPr>
            <a:xfrm>
              <a:off x="2756937" y="3397584"/>
              <a:ext cx="176034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1600" dirty="0"/>
                <a:t>AMBASSADORS</a:t>
              </a:r>
            </a:p>
          </p:txBody>
        </p:sp>
      </p:grp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053043F3-83A7-7040-996A-B5272EB35D3D}"/>
              </a:ext>
            </a:extLst>
          </p:cNvPr>
          <p:cNvGrpSpPr/>
          <p:nvPr/>
        </p:nvGrpSpPr>
        <p:grpSpPr>
          <a:xfrm>
            <a:off x="6048522" y="341050"/>
            <a:ext cx="5175683" cy="5277747"/>
            <a:chOff x="6127846" y="76010"/>
            <a:chExt cx="5175683" cy="5277747"/>
          </a:xfrm>
        </p:grpSpPr>
        <p:pic>
          <p:nvPicPr>
            <p:cNvPr id="15" name="Billede 14">
              <a:extLst>
                <a:ext uri="{FF2B5EF4-FFF2-40B4-BE49-F238E27FC236}">
                  <a16:creationId xmlns:a16="http://schemas.microsoft.com/office/drawing/2014/main" id="{222269FE-AAD6-684B-A38F-524613F4E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27846" y="2234325"/>
              <a:ext cx="3103650" cy="2417399"/>
            </a:xfrm>
            <a:prstGeom prst="rect">
              <a:avLst/>
            </a:prstGeom>
          </p:spPr>
        </p:pic>
        <p:pic>
          <p:nvPicPr>
            <p:cNvPr id="12" name="Billede 11">
              <a:extLst>
                <a:ext uri="{FF2B5EF4-FFF2-40B4-BE49-F238E27FC236}">
                  <a16:creationId xmlns:a16="http://schemas.microsoft.com/office/drawing/2014/main" id="{C4DF1AE3-57E3-4B40-AE5E-A0AA0D028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74698" y="2527663"/>
              <a:ext cx="508449" cy="493712"/>
            </a:xfrm>
            <a:prstGeom prst="rect">
              <a:avLst/>
            </a:prstGeom>
          </p:spPr>
        </p:pic>
        <p:pic>
          <p:nvPicPr>
            <p:cNvPr id="7" name="Billede 6">
              <a:extLst>
                <a:ext uri="{FF2B5EF4-FFF2-40B4-BE49-F238E27FC236}">
                  <a16:creationId xmlns:a16="http://schemas.microsoft.com/office/drawing/2014/main" id="{25EF9627-CDB0-3246-8F2F-1DD18C97F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49076" y="3353237"/>
              <a:ext cx="508449" cy="493712"/>
            </a:xfrm>
            <a:prstGeom prst="rect">
              <a:avLst/>
            </a:prstGeom>
          </p:spPr>
        </p:pic>
        <p:pic>
          <p:nvPicPr>
            <p:cNvPr id="16" name="Billede 15">
              <a:extLst>
                <a:ext uri="{FF2B5EF4-FFF2-40B4-BE49-F238E27FC236}">
                  <a16:creationId xmlns:a16="http://schemas.microsoft.com/office/drawing/2014/main" id="{C2942380-9426-FD4C-8EE8-69DB88606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57500" y="4184958"/>
              <a:ext cx="508449" cy="493712"/>
            </a:xfrm>
            <a:prstGeom prst="rect">
              <a:avLst/>
            </a:prstGeom>
          </p:spPr>
        </p:pic>
        <p:pic>
          <p:nvPicPr>
            <p:cNvPr id="105" name="Billede 104">
              <a:extLst>
                <a:ext uri="{FF2B5EF4-FFF2-40B4-BE49-F238E27FC236}">
                  <a16:creationId xmlns:a16="http://schemas.microsoft.com/office/drawing/2014/main" id="{5C7B0B41-6650-D548-9156-C051AE12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55359" y="76010"/>
              <a:ext cx="508449" cy="493712"/>
            </a:xfrm>
            <a:prstGeom prst="rect">
              <a:avLst/>
            </a:prstGeom>
          </p:spPr>
        </p:pic>
        <p:pic>
          <p:nvPicPr>
            <p:cNvPr id="107" name="Billede 106">
              <a:extLst>
                <a:ext uri="{FF2B5EF4-FFF2-40B4-BE49-F238E27FC236}">
                  <a16:creationId xmlns:a16="http://schemas.microsoft.com/office/drawing/2014/main" id="{F784FAE8-446C-CE42-B42F-ECD66E603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95080" y="2064473"/>
              <a:ext cx="508449" cy="493712"/>
            </a:xfrm>
            <a:prstGeom prst="rect">
              <a:avLst/>
            </a:prstGeom>
          </p:spPr>
        </p:pic>
        <p:pic>
          <p:nvPicPr>
            <p:cNvPr id="127" name="Billede 126">
              <a:extLst>
                <a:ext uri="{FF2B5EF4-FFF2-40B4-BE49-F238E27FC236}">
                  <a16:creationId xmlns:a16="http://schemas.microsoft.com/office/drawing/2014/main" id="{E59751D4-99FA-E74F-92A2-2C2FD6C5F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51707" y="4860045"/>
              <a:ext cx="508449" cy="493712"/>
            </a:xfrm>
            <a:prstGeom prst="rect">
              <a:avLst/>
            </a:prstGeom>
          </p:spPr>
        </p:pic>
      </p:grpSp>
      <p:sp>
        <p:nvSpPr>
          <p:cNvPr id="20" name="Tekstfelt 19">
            <a:extLst>
              <a:ext uri="{FF2B5EF4-FFF2-40B4-BE49-F238E27FC236}">
                <a16:creationId xmlns:a16="http://schemas.microsoft.com/office/drawing/2014/main" id="{B0215E1B-BA38-4E47-ACFC-5418422869E7}"/>
              </a:ext>
            </a:extLst>
          </p:cNvPr>
          <p:cNvSpPr txBox="1"/>
          <p:nvPr/>
        </p:nvSpPr>
        <p:spPr>
          <a:xfrm>
            <a:off x="6380953" y="5253678"/>
            <a:ext cx="2810787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TRAIN THE TRAINER EVENTS</a:t>
            </a:r>
          </a:p>
        </p:txBody>
      </p:sp>
      <p:sp>
        <p:nvSpPr>
          <p:cNvPr id="21" name="Afrundet rektangel 20">
            <a:extLst>
              <a:ext uri="{FF2B5EF4-FFF2-40B4-BE49-F238E27FC236}">
                <a16:creationId xmlns:a16="http://schemas.microsoft.com/office/drawing/2014/main" id="{83B67286-F851-1541-8D28-11D6C5CCDC06}"/>
              </a:ext>
            </a:extLst>
          </p:cNvPr>
          <p:cNvSpPr/>
          <p:nvPr/>
        </p:nvSpPr>
        <p:spPr>
          <a:xfrm>
            <a:off x="431638" y="4703575"/>
            <a:ext cx="1132764" cy="450376"/>
          </a:xfrm>
          <a:prstGeom prst="roundRect">
            <a:avLst/>
          </a:prstGeom>
          <a:solidFill>
            <a:srgbClr val="AE2C2F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Afrundet rektangel 21">
            <a:extLst>
              <a:ext uri="{FF2B5EF4-FFF2-40B4-BE49-F238E27FC236}">
                <a16:creationId xmlns:a16="http://schemas.microsoft.com/office/drawing/2014/main" id="{BF64AE06-7F73-3046-98E7-6534E05A4199}"/>
              </a:ext>
            </a:extLst>
          </p:cNvPr>
          <p:cNvSpPr/>
          <p:nvPr/>
        </p:nvSpPr>
        <p:spPr>
          <a:xfrm>
            <a:off x="450376" y="2606728"/>
            <a:ext cx="1132764" cy="450376"/>
          </a:xfrm>
          <a:prstGeom prst="roundRect">
            <a:avLst/>
          </a:prstGeom>
          <a:solidFill>
            <a:srgbClr val="AE2C2F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3" name="Afrundet rektangel 22">
            <a:extLst>
              <a:ext uri="{FF2B5EF4-FFF2-40B4-BE49-F238E27FC236}">
                <a16:creationId xmlns:a16="http://schemas.microsoft.com/office/drawing/2014/main" id="{89A397F3-DDB7-B94D-91AA-7CD856A36B62}"/>
              </a:ext>
            </a:extLst>
          </p:cNvPr>
          <p:cNvSpPr/>
          <p:nvPr/>
        </p:nvSpPr>
        <p:spPr>
          <a:xfrm>
            <a:off x="450376" y="3654802"/>
            <a:ext cx="1132764" cy="450376"/>
          </a:xfrm>
          <a:prstGeom prst="roundRect">
            <a:avLst/>
          </a:prstGeom>
          <a:solidFill>
            <a:srgbClr val="AE2C2F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5" name="Afrundet rektangel 24">
            <a:extLst>
              <a:ext uri="{FF2B5EF4-FFF2-40B4-BE49-F238E27FC236}">
                <a16:creationId xmlns:a16="http://schemas.microsoft.com/office/drawing/2014/main" id="{187F1304-07B8-0845-9DFD-2E96C265619F}"/>
              </a:ext>
            </a:extLst>
          </p:cNvPr>
          <p:cNvSpPr/>
          <p:nvPr/>
        </p:nvSpPr>
        <p:spPr>
          <a:xfrm>
            <a:off x="450376" y="3134623"/>
            <a:ext cx="1132764" cy="450376"/>
          </a:xfrm>
          <a:prstGeom prst="roundRect">
            <a:avLst/>
          </a:prstGeom>
          <a:solidFill>
            <a:srgbClr val="1C586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6" name="Afrundet rektangel 25">
            <a:extLst>
              <a:ext uri="{FF2B5EF4-FFF2-40B4-BE49-F238E27FC236}">
                <a16:creationId xmlns:a16="http://schemas.microsoft.com/office/drawing/2014/main" id="{FD942C65-3FED-9846-96C8-B9F507C99276}"/>
              </a:ext>
            </a:extLst>
          </p:cNvPr>
          <p:cNvSpPr/>
          <p:nvPr/>
        </p:nvSpPr>
        <p:spPr>
          <a:xfrm>
            <a:off x="450376" y="4183396"/>
            <a:ext cx="1132764" cy="450376"/>
          </a:xfrm>
          <a:prstGeom prst="roundRect">
            <a:avLst/>
          </a:prstGeom>
          <a:solidFill>
            <a:srgbClr val="1C586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7" name="Afrundet rektangel 26">
            <a:extLst>
              <a:ext uri="{FF2B5EF4-FFF2-40B4-BE49-F238E27FC236}">
                <a16:creationId xmlns:a16="http://schemas.microsoft.com/office/drawing/2014/main" id="{C216C734-ADE8-8745-BF8B-9DDE61C49703}"/>
              </a:ext>
            </a:extLst>
          </p:cNvPr>
          <p:cNvSpPr/>
          <p:nvPr/>
        </p:nvSpPr>
        <p:spPr>
          <a:xfrm>
            <a:off x="450376" y="2081289"/>
            <a:ext cx="1132764" cy="450376"/>
          </a:xfrm>
          <a:prstGeom prst="roundRect">
            <a:avLst/>
          </a:prstGeom>
          <a:solidFill>
            <a:srgbClr val="1C586A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8" name="Tekstfelt 27">
            <a:extLst>
              <a:ext uri="{FF2B5EF4-FFF2-40B4-BE49-F238E27FC236}">
                <a16:creationId xmlns:a16="http://schemas.microsoft.com/office/drawing/2014/main" id="{CB451A89-A537-DB4E-9F69-2BA31225222D}"/>
              </a:ext>
            </a:extLst>
          </p:cNvPr>
          <p:cNvSpPr txBox="1"/>
          <p:nvPr/>
        </p:nvSpPr>
        <p:spPr>
          <a:xfrm>
            <a:off x="588587" y="2131476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1</a:t>
            </a:r>
          </a:p>
        </p:txBody>
      </p:sp>
      <p:sp>
        <p:nvSpPr>
          <p:cNvPr id="29" name="Tekstfelt 28">
            <a:extLst>
              <a:ext uri="{FF2B5EF4-FFF2-40B4-BE49-F238E27FC236}">
                <a16:creationId xmlns:a16="http://schemas.microsoft.com/office/drawing/2014/main" id="{2C7B55B4-DBDE-2B4B-806C-42840977393D}"/>
              </a:ext>
            </a:extLst>
          </p:cNvPr>
          <p:cNvSpPr txBox="1"/>
          <p:nvPr/>
        </p:nvSpPr>
        <p:spPr>
          <a:xfrm>
            <a:off x="588587" y="2636443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2</a:t>
            </a:r>
          </a:p>
        </p:txBody>
      </p:sp>
      <p:sp>
        <p:nvSpPr>
          <p:cNvPr id="30" name="Tekstfelt 29">
            <a:extLst>
              <a:ext uri="{FF2B5EF4-FFF2-40B4-BE49-F238E27FC236}">
                <a16:creationId xmlns:a16="http://schemas.microsoft.com/office/drawing/2014/main" id="{9B09DAA1-1F7B-F644-BF44-784385332C94}"/>
              </a:ext>
            </a:extLst>
          </p:cNvPr>
          <p:cNvSpPr txBox="1"/>
          <p:nvPr/>
        </p:nvSpPr>
        <p:spPr>
          <a:xfrm>
            <a:off x="588587" y="3182353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3</a:t>
            </a:r>
          </a:p>
        </p:txBody>
      </p:sp>
      <p:sp>
        <p:nvSpPr>
          <p:cNvPr id="31" name="Tekstfelt 30">
            <a:extLst>
              <a:ext uri="{FF2B5EF4-FFF2-40B4-BE49-F238E27FC236}">
                <a16:creationId xmlns:a16="http://schemas.microsoft.com/office/drawing/2014/main" id="{B8B72EDB-3EA0-D548-BAFC-927FEE8F4D02}"/>
              </a:ext>
            </a:extLst>
          </p:cNvPr>
          <p:cNvSpPr txBox="1"/>
          <p:nvPr/>
        </p:nvSpPr>
        <p:spPr>
          <a:xfrm>
            <a:off x="574939" y="3687320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4</a:t>
            </a:r>
          </a:p>
        </p:txBody>
      </p:sp>
      <p:sp>
        <p:nvSpPr>
          <p:cNvPr id="32" name="Tekstfelt 31">
            <a:extLst>
              <a:ext uri="{FF2B5EF4-FFF2-40B4-BE49-F238E27FC236}">
                <a16:creationId xmlns:a16="http://schemas.microsoft.com/office/drawing/2014/main" id="{451C4DA4-C48F-7248-97FC-BBAB66F0EE7E}"/>
              </a:ext>
            </a:extLst>
          </p:cNvPr>
          <p:cNvSpPr txBox="1"/>
          <p:nvPr/>
        </p:nvSpPr>
        <p:spPr>
          <a:xfrm>
            <a:off x="561291" y="4219582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5</a:t>
            </a:r>
          </a:p>
        </p:txBody>
      </p:sp>
      <p:sp>
        <p:nvSpPr>
          <p:cNvPr id="33" name="Tekstfelt 32">
            <a:extLst>
              <a:ext uri="{FF2B5EF4-FFF2-40B4-BE49-F238E27FC236}">
                <a16:creationId xmlns:a16="http://schemas.microsoft.com/office/drawing/2014/main" id="{2A838BE8-A28E-4F42-AF5D-75B9B33CD45B}"/>
              </a:ext>
            </a:extLst>
          </p:cNvPr>
          <p:cNvSpPr txBox="1"/>
          <p:nvPr/>
        </p:nvSpPr>
        <p:spPr>
          <a:xfrm>
            <a:off x="506700" y="4724549"/>
            <a:ext cx="81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>
                <a:solidFill>
                  <a:schemeClr val="bg1"/>
                </a:solidFill>
              </a:rPr>
              <a:t>WP 6</a:t>
            </a:r>
          </a:p>
        </p:txBody>
      </p:sp>
      <p:cxnSp>
        <p:nvCxnSpPr>
          <p:cNvPr id="35" name="Lige forbindelse 34">
            <a:extLst>
              <a:ext uri="{FF2B5EF4-FFF2-40B4-BE49-F238E27FC236}">
                <a16:creationId xmlns:a16="http://schemas.microsoft.com/office/drawing/2014/main" id="{5A47D6DD-10C0-2A41-A6AE-725BA39B29EE}"/>
              </a:ext>
            </a:extLst>
          </p:cNvPr>
          <p:cNvCxnSpPr>
            <a:stCxn id="27" idx="3"/>
          </p:cNvCxnSpPr>
          <p:nvPr/>
        </p:nvCxnSpPr>
        <p:spPr>
          <a:xfrm>
            <a:off x="1583140" y="2306477"/>
            <a:ext cx="805218" cy="329966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ge forbindelse 35">
            <a:extLst>
              <a:ext uri="{FF2B5EF4-FFF2-40B4-BE49-F238E27FC236}">
                <a16:creationId xmlns:a16="http://schemas.microsoft.com/office/drawing/2014/main" id="{1F768297-7A3D-CD47-8F48-597B27ED2722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1583140" y="2831916"/>
            <a:ext cx="580678" cy="20006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ge forbindelse 36">
            <a:extLst>
              <a:ext uri="{FF2B5EF4-FFF2-40B4-BE49-F238E27FC236}">
                <a16:creationId xmlns:a16="http://schemas.microsoft.com/office/drawing/2014/main" id="{8D5BC9C8-E5C3-6044-9FA2-8EC11A6000D3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1583140" y="3359811"/>
            <a:ext cx="474629" cy="67887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ge forbindelse 37">
            <a:extLst>
              <a:ext uri="{FF2B5EF4-FFF2-40B4-BE49-F238E27FC236}">
                <a16:creationId xmlns:a16="http://schemas.microsoft.com/office/drawing/2014/main" id="{7D599A87-F572-974E-BEFC-F709820DB945}"/>
              </a:ext>
            </a:extLst>
          </p:cNvPr>
          <p:cNvCxnSpPr>
            <a:cxnSpLocks/>
          </p:cNvCxnSpPr>
          <p:nvPr/>
        </p:nvCxnSpPr>
        <p:spPr>
          <a:xfrm>
            <a:off x="1564402" y="3895631"/>
            <a:ext cx="564646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Lige forbindelse 38">
            <a:extLst>
              <a:ext uri="{FF2B5EF4-FFF2-40B4-BE49-F238E27FC236}">
                <a16:creationId xmlns:a16="http://schemas.microsoft.com/office/drawing/2014/main" id="{A9B2FF26-D828-9542-B71A-AA77302B7F54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1583140" y="4282916"/>
            <a:ext cx="673348" cy="125668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Lige forbindelse 39">
            <a:extLst>
              <a:ext uri="{FF2B5EF4-FFF2-40B4-BE49-F238E27FC236}">
                <a16:creationId xmlns:a16="http://schemas.microsoft.com/office/drawing/2014/main" id="{B265ABB7-8A42-A146-8468-99C5B1F5BEF0}"/>
              </a:ext>
            </a:extLst>
          </p:cNvPr>
          <p:cNvCxnSpPr>
            <a:cxnSpLocks/>
            <a:stCxn id="21" idx="3"/>
            <a:endCxn id="9" idx="3"/>
          </p:cNvCxnSpPr>
          <p:nvPr/>
        </p:nvCxnSpPr>
        <p:spPr>
          <a:xfrm flipV="1">
            <a:off x="1564402" y="4601277"/>
            <a:ext cx="961921" cy="327486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Lige pilforbindelse 51">
            <a:extLst>
              <a:ext uri="{FF2B5EF4-FFF2-40B4-BE49-F238E27FC236}">
                <a16:creationId xmlns:a16="http://schemas.microsoft.com/office/drawing/2014/main" id="{E637EB80-647C-1B40-AF7B-818492C3657C}"/>
              </a:ext>
            </a:extLst>
          </p:cNvPr>
          <p:cNvCxnSpPr>
            <a:cxnSpLocks/>
          </p:cNvCxnSpPr>
          <p:nvPr/>
        </p:nvCxnSpPr>
        <p:spPr>
          <a:xfrm>
            <a:off x="5182948" y="3744135"/>
            <a:ext cx="922798" cy="6848"/>
          </a:xfrm>
          <a:prstGeom prst="straightConnector1">
            <a:avLst/>
          </a:prstGeom>
          <a:ln w="34925">
            <a:solidFill>
              <a:schemeClr val="bg2">
                <a:lumMod val="50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kstfelt 52">
            <a:extLst>
              <a:ext uri="{FF2B5EF4-FFF2-40B4-BE49-F238E27FC236}">
                <a16:creationId xmlns:a16="http://schemas.microsoft.com/office/drawing/2014/main" id="{DB7C6BE7-46C3-E643-BCA9-F688FC1B4978}"/>
              </a:ext>
            </a:extLst>
          </p:cNvPr>
          <p:cNvSpPr txBox="1"/>
          <p:nvPr/>
        </p:nvSpPr>
        <p:spPr>
          <a:xfrm>
            <a:off x="416099" y="1485544"/>
            <a:ext cx="2327586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1600" dirty="0"/>
              <a:t>EOSC WORK PACKAGES</a:t>
            </a:r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EE024FEB-378B-3243-A16E-C320612701D5}"/>
              </a:ext>
            </a:extLst>
          </p:cNvPr>
          <p:cNvSpPr/>
          <p:nvPr/>
        </p:nvSpPr>
        <p:spPr>
          <a:xfrm>
            <a:off x="10193615" y="2285789"/>
            <a:ext cx="1704371" cy="1704371"/>
          </a:xfrm>
          <a:prstGeom prst="ellipse">
            <a:avLst/>
          </a:prstGeom>
          <a:solidFill>
            <a:srgbClr val="C6D3D2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80E4D02C-89C1-D449-AF26-C827784483BA}"/>
              </a:ext>
            </a:extLst>
          </p:cNvPr>
          <p:cNvSpPr/>
          <p:nvPr/>
        </p:nvSpPr>
        <p:spPr>
          <a:xfrm>
            <a:off x="9519014" y="4763945"/>
            <a:ext cx="1703115" cy="1703115"/>
          </a:xfrm>
          <a:prstGeom prst="ellipse">
            <a:avLst/>
          </a:prstGeom>
          <a:solidFill>
            <a:srgbClr val="C6D3D2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1" name="Ellipse 90">
            <a:extLst>
              <a:ext uri="{FF2B5EF4-FFF2-40B4-BE49-F238E27FC236}">
                <a16:creationId xmlns:a16="http://schemas.microsoft.com/office/drawing/2014/main" id="{A4CCA9D1-F6A0-B54B-BBB3-CA9BB8CB65E5}"/>
              </a:ext>
            </a:extLst>
          </p:cNvPr>
          <p:cNvSpPr/>
          <p:nvPr/>
        </p:nvSpPr>
        <p:spPr>
          <a:xfrm>
            <a:off x="8810941" y="247309"/>
            <a:ext cx="1916924" cy="1916924"/>
          </a:xfrm>
          <a:prstGeom prst="ellipse">
            <a:avLst/>
          </a:prstGeom>
          <a:noFill/>
          <a:ln w="15875">
            <a:solidFill>
              <a:schemeClr val="bg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4" name="Ellipse 93">
            <a:extLst>
              <a:ext uri="{FF2B5EF4-FFF2-40B4-BE49-F238E27FC236}">
                <a16:creationId xmlns:a16="http://schemas.microsoft.com/office/drawing/2014/main" id="{B0FCFD08-8902-944D-8887-8AB0F4F10C8A}"/>
              </a:ext>
            </a:extLst>
          </p:cNvPr>
          <p:cNvSpPr/>
          <p:nvPr/>
        </p:nvSpPr>
        <p:spPr>
          <a:xfrm>
            <a:off x="10100770" y="2990772"/>
            <a:ext cx="1797219" cy="1797219"/>
          </a:xfrm>
          <a:prstGeom prst="ellipse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5" name="Ellipse 94">
            <a:extLst>
              <a:ext uri="{FF2B5EF4-FFF2-40B4-BE49-F238E27FC236}">
                <a16:creationId xmlns:a16="http://schemas.microsoft.com/office/drawing/2014/main" id="{38094B4B-CC81-084F-BFDF-CD200F4DAED4}"/>
              </a:ext>
            </a:extLst>
          </p:cNvPr>
          <p:cNvSpPr/>
          <p:nvPr/>
        </p:nvSpPr>
        <p:spPr>
          <a:xfrm>
            <a:off x="10083149" y="2168875"/>
            <a:ext cx="1916924" cy="1916924"/>
          </a:xfrm>
          <a:prstGeom prst="ellipse">
            <a:avLst/>
          </a:prstGeom>
          <a:noFill/>
          <a:ln w="15875">
            <a:solidFill>
              <a:schemeClr val="bg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6" name="Ellipse 95">
            <a:extLst>
              <a:ext uri="{FF2B5EF4-FFF2-40B4-BE49-F238E27FC236}">
                <a16:creationId xmlns:a16="http://schemas.microsoft.com/office/drawing/2014/main" id="{96EE343F-0C8A-0C47-8C15-368B22251486}"/>
              </a:ext>
            </a:extLst>
          </p:cNvPr>
          <p:cNvSpPr/>
          <p:nvPr/>
        </p:nvSpPr>
        <p:spPr>
          <a:xfrm>
            <a:off x="9332146" y="4872582"/>
            <a:ext cx="1797219" cy="1797219"/>
          </a:xfrm>
          <a:prstGeom prst="ellipse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7" name="Ellipse 96">
            <a:extLst>
              <a:ext uri="{FF2B5EF4-FFF2-40B4-BE49-F238E27FC236}">
                <a16:creationId xmlns:a16="http://schemas.microsoft.com/office/drawing/2014/main" id="{4D544B98-9429-0C41-895F-3278F2C696CE}"/>
              </a:ext>
            </a:extLst>
          </p:cNvPr>
          <p:cNvSpPr/>
          <p:nvPr/>
        </p:nvSpPr>
        <p:spPr>
          <a:xfrm>
            <a:off x="9420803" y="4673800"/>
            <a:ext cx="1850404" cy="1850404"/>
          </a:xfrm>
          <a:prstGeom prst="ellipse">
            <a:avLst/>
          </a:prstGeom>
          <a:noFill/>
          <a:ln w="15875">
            <a:solidFill>
              <a:schemeClr val="bg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8" name="Tekstfelt 97">
            <a:extLst>
              <a:ext uri="{FF2B5EF4-FFF2-40B4-BE49-F238E27FC236}">
                <a16:creationId xmlns:a16="http://schemas.microsoft.com/office/drawing/2014/main" id="{79CCE887-76F8-004C-B404-3BF368B2087C}"/>
              </a:ext>
            </a:extLst>
          </p:cNvPr>
          <p:cNvSpPr txBox="1"/>
          <p:nvPr/>
        </p:nvSpPr>
        <p:spPr>
          <a:xfrm>
            <a:off x="465559" y="437321"/>
            <a:ext cx="72074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/>
              <a:t>INTEGRATION AND DISSEMINATION</a:t>
            </a:r>
          </a:p>
          <a:p>
            <a:r>
              <a:rPr lang="da-DK" sz="2800" b="1" dirty="0"/>
              <a:t>THE KNOWLEDGE HUB MODEL</a:t>
            </a:r>
          </a:p>
        </p:txBody>
      </p:sp>
      <p:pic>
        <p:nvPicPr>
          <p:cNvPr id="100" name="Billede 99">
            <a:extLst>
              <a:ext uri="{FF2B5EF4-FFF2-40B4-BE49-F238E27FC236}">
                <a16:creationId xmlns:a16="http://schemas.microsoft.com/office/drawing/2014/main" id="{51E2719D-DE79-C14F-A0DA-708453E32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020" y="930271"/>
            <a:ext cx="521811" cy="514945"/>
          </a:xfrm>
          <a:prstGeom prst="rect">
            <a:avLst/>
          </a:prstGeom>
        </p:spPr>
      </p:pic>
      <p:pic>
        <p:nvPicPr>
          <p:cNvPr id="101" name="Billede 100">
            <a:extLst>
              <a:ext uri="{FF2B5EF4-FFF2-40B4-BE49-F238E27FC236}">
                <a16:creationId xmlns:a16="http://schemas.microsoft.com/office/drawing/2014/main" id="{57F6E75C-0857-3F42-97CB-F99732EB9D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5771" y="1291548"/>
            <a:ext cx="397449" cy="392219"/>
          </a:xfrm>
          <a:prstGeom prst="rect">
            <a:avLst/>
          </a:prstGeom>
        </p:spPr>
      </p:pic>
      <p:pic>
        <p:nvPicPr>
          <p:cNvPr id="102" name="Billede 101">
            <a:extLst>
              <a:ext uri="{FF2B5EF4-FFF2-40B4-BE49-F238E27FC236}">
                <a16:creationId xmlns:a16="http://schemas.microsoft.com/office/drawing/2014/main" id="{AD319DC8-2A5C-0A4B-B802-44999A5E8D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318" y="2596020"/>
            <a:ext cx="458749" cy="452712"/>
          </a:xfrm>
          <a:prstGeom prst="rect">
            <a:avLst/>
          </a:prstGeom>
        </p:spPr>
      </p:pic>
      <p:pic>
        <p:nvPicPr>
          <p:cNvPr id="103" name="Billede 102">
            <a:extLst>
              <a:ext uri="{FF2B5EF4-FFF2-40B4-BE49-F238E27FC236}">
                <a16:creationId xmlns:a16="http://schemas.microsoft.com/office/drawing/2014/main" id="{672B3F61-DE36-B843-96D2-B5944345AB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0442" y="2733163"/>
            <a:ext cx="427210" cy="421588"/>
          </a:xfrm>
          <a:prstGeom prst="rect">
            <a:avLst/>
          </a:prstGeom>
        </p:spPr>
      </p:pic>
      <p:pic>
        <p:nvPicPr>
          <p:cNvPr id="104" name="Billede 103">
            <a:extLst>
              <a:ext uri="{FF2B5EF4-FFF2-40B4-BE49-F238E27FC236}">
                <a16:creationId xmlns:a16="http://schemas.microsoft.com/office/drawing/2014/main" id="{5FE71966-6942-E749-A77D-A4A28F1FD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9833" y="5528416"/>
            <a:ext cx="481893" cy="475552"/>
          </a:xfrm>
          <a:prstGeom prst="rect">
            <a:avLst/>
          </a:prstGeom>
        </p:spPr>
      </p:pic>
      <p:pic>
        <p:nvPicPr>
          <p:cNvPr id="119" name="Billede 118">
            <a:extLst>
              <a:ext uri="{FF2B5EF4-FFF2-40B4-BE49-F238E27FC236}">
                <a16:creationId xmlns:a16="http://schemas.microsoft.com/office/drawing/2014/main" id="{88A73797-ECD2-714C-BBBF-A87D7B870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073" y="1177853"/>
            <a:ext cx="473548" cy="459822"/>
          </a:xfrm>
          <a:prstGeom prst="rect">
            <a:avLst/>
          </a:prstGeom>
        </p:spPr>
      </p:pic>
      <p:pic>
        <p:nvPicPr>
          <p:cNvPr id="122" name="Billede 121">
            <a:extLst>
              <a:ext uri="{FF2B5EF4-FFF2-40B4-BE49-F238E27FC236}">
                <a16:creationId xmlns:a16="http://schemas.microsoft.com/office/drawing/2014/main" id="{4ECA2A4B-1C10-1B41-9890-EE881783EC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5782" y="3243647"/>
            <a:ext cx="429612" cy="417159"/>
          </a:xfrm>
          <a:prstGeom prst="rect">
            <a:avLst/>
          </a:prstGeom>
        </p:spPr>
      </p:pic>
      <p:pic>
        <p:nvPicPr>
          <p:cNvPr id="123" name="Billede 122">
            <a:extLst>
              <a:ext uri="{FF2B5EF4-FFF2-40B4-BE49-F238E27FC236}">
                <a16:creationId xmlns:a16="http://schemas.microsoft.com/office/drawing/2014/main" id="{1166F28F-5E6B-E847-8E2D-DA505DC9EE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5780" y="5640689"/>
            <a:ext cx="526798" cy="511528"/>
          </a:xfrm>
          <a:prstGeom prst="rect">
            <a:avLst/>
          </a:prstGeom>
        </p:spPr>
      </p:pic>
      <p:pic>
        <p:nvPicPr>
          <p:cNvPr id="124" name="Billede 123">
            <a:extLst>
              <a:ext uri="{FF2B5EF4-FFF2-40B4-BE49-F238E27FC236}">
                <a16:creationId xmlns:a16="http://schemas.microsoft.com/office/drawing/2014/main" id="{AECBBB40-9C39-714B-8487-5C741E3E5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0775" y="899028"/>
            <a:ext cx="405735" cy="393974"/>
          </a:xfrm>
          <a:prstGeom prst="rect">
            <a:avLst/>
          </a:prstGeom>
        </p:spPr>
      </p:pic>
      <p:pic>
        <p:nvPicPr>
          <p:cNvPr id="125" name="Billede 124">
            <a:extLst>
              <a:ext uri="{FF2B5EF4-FFF2-40B4-BE49-F238E27FC236}">
                <a16:creationId xmlns:a16="http://schemas.microsoft.com/office/drawing/2014/main" id="{F29745C7-7986-D24F-AC53-05790A5C4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701" y="3226506"/>
            <a:ext cx="438206" cy="425504"/>
          </a:xfrm>
          <a:prstGeom prst="rect">
            <a:avLst/>
          </a:prstGeom>
        </p:spPr>
      </p:pic>
      <p:pic>
        <p:nvPicPr>
          <p:cNvPr id="126" name="Billede 125">
            <a:extLst>
              <a:ext uri="{FF2B5EF4-FFF2-40B4-BE49-F238E27FC236}">
                <a16:creationId xmlns:a16="http://schemas.microsoft.com/office/drawing/2014/main" id="{DDB7A6F5-57C3-8248-A5E2-2916A3F693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6577" y="5082668"/>
            <a:ext cx="437322" cy="424646"/>
          </a:xfrm>
          <a:prstGeom prst="rect">
            <a:avLst/>
          </a:prstGeom>
        </p:spPr>
      </p:pic>
      <p:pic>
        <p:nvPicPr>
          <p:cNvPr id="128" name="Billede 127">
            <a:extLst>
              <a:ext uri="{FF2B5EF4-FFF2-40B4-BE49-F238E27FC236}">
                <a16:creationId xmlns:a16="http://schemas.microsoft.com/office/drawing/2014/main" id="{E07B3F5B-2949-6041-99DB-176C8E15B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2682" y="5148929"/>
            <a:ext cx="437322" cy="424646"/>
          </a:xfrm>
          <a:prstGeom prst="rect">
            <a:avLst/>
          </a:prstGeom>
        </p:spPr>
      </p:pic>
      <p:pic>
        <p:nvPicPr>
          <p:cNvPr id="129" name="Billede 128">
            <a:extLst>
              <a:ext uri="{FF2B5EF4-FFF2-40B4-BE49-F238E27FC236}">
                <a16:creationId xmlns:a16="http://schemas.microsoft.com/office/drawing/2014/main" id="{ADF8B8FD-78D1-B14E-B0B3-45366471AB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6196" y="1515483"/>
            <a:ext cx="449588" cy="409893"/>
          </a:xfrm>
          <a:prstGeom prst="rect">
            <a:avLst/>
          </a:prstGeom>
        </p:spPr>
      </p:pic>
      <p:cxnSp>
        <p:nvCxnSpPr>
          <p:cNvPr id="132" name="Lige pilforbindelse 131">
            <a:extLst>
              <a:ext uri="{FF2B5EF4-FFF2-40B4-BE49-F238E27FC236}">
                <a16:creationId xmlns:a16="http://schemas.microsoft.com/office/drawing/2014/main" id="{DEFE76EC-4943-0C42-B5EF-52F43799C109}"/>
              </a:ext>
            </a:extLst>
          </p:cNvPr>
          <p:cNvCxnSpPr>
            <a:cxnSpLocks/>
          </p:cNvCxnSpPr>
          <p:nvPr/>
        </p:nvCxnSpPr>
        <p:spPr>
          <a:xfrm flipV="1">
            <a:off x="8942425" y="2167174"/>
            <a:ext cx="344717" cy="548570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Lige pilforbindelse 136">
            <a:extLst>
              <a:ext uri="{FF2B5EF4-FFF2-40B4-BE49-F238E27FC236}">
                <a16:creationId xmlns:a16="http://schemas.microsoft.com/office/drawing/2014/main" id="{2E71AA70-08B0-D547-BA29-8257DFE40B03}"/>
              </a:ext>
            </a:extLst>
          </p:cNvPr>
          <p:cNvCxnSpPr>
            <a:cxnSpLocks/>
          </p:cNvCxnSpPr>
          <p:nvPr/>
        </p:nvCxnSpPr>
        <p:spPr>
          <a:xfrm flipV="1">
            <a:off x="9486741" y="3652010"/>
            <a:ext cx="592915" cy="93741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Lige pilforbindelse 143">
            <a:extLst>
              <a:ext uri="{FF2B5EF4-FFF2-40B4-BE49-F238E27FC236}">
                <a16:creationId xmlns:a16="http://schemas.microsoft.com/office/drawing/2014/main" id="{2DD0624A-A418-C344-BBBE-79E86C2FBEAF}"/>
              </a:ext>
            </a:extLst>
          </p:cNvPr>
          <p:cNvCxnSpPr>
            <a:cxnSpLocks/>
          </p:cNvCxnSpPr>
          <p:nvPr/>
        </p:nvCxnSpPr>
        <p:spPr>
          <a:xfrm>
            <a:off x="9039505" y="4832428"/>
            <a:ext cx="362180" cy="292411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7" name="Billede 146">
            <a:extLst>
              <a:ext uri="{FF2B5EF4-FFF2-40B4-BE49-F238E27FC236}">
                <a16:creationId xmlns:a16="http://schemas.microsoft.com/office/drawing/2014/main" id="{217FD18C-7253-2A44-BCAD-2C89ECA1C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5029" y="5665763"/>
            <a:ext cx="437322" cy="424646"/>
          </a:xfrm>
          <a:prstGeom prst="rect">
            <a:avLst/>
          </a:prstGeom>
        </p:spPr>
      </p:pic>
      <p:pic>
        <p:nvPicPr>
          <p:cNvPr id="148" name="Billede 147">
            <a:extLst>
              <a:ext uri="{FF2B5EF4-FFF2-40B4-BE49-F238E27FC236}">
                <a16:creationId xmlns:a16="http://schemas.microsoft.com/office/drawing/2014/main" id="{934658DC-CFDE-B241-95CD-FA95E80C9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4308" y="2868697"/>
            <a:ext cx="438206" cy="425504"/>
          </a:xfrm>
          <a:prstGeom prst="rect">
            <a:avLst/>
          </a:prstGeom>
        </p:spPr>
      </p:pic>
      <p:sp>
        <p:nvSpPr>
          <p:cNvPr id="149" name="Tekstfelt 148">
            <a:extLst>
              <a:ext uri="{FF2B5EF4-FFF2-40B4-BE49-F238E27FC236}">
                <a16:creationId xmlns:a16="http://schemas.microsoft.com/office/drawing/2014/main" id="{86E6F708-9B64-154D-8677-D6A13BECA7EA}"/>
              </a:ext>
            </a:extLst>
          </p:cNvPr>
          <p:cNvSpPr txBox="1"/>
          <p:nvPr/>
        </p:nvSpPr>
        <p:spPr>
          <a:xfrm>
            <a:off x="6179022" y="1385790"/>
            <a:ext cx="2961793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cap="all" dirty="0"/>
              <a:t>Regional </a:t>
            </a:r>
            <a:r>
              <a:rPr lang="en-US" cap="all" dirty="0"/>
              <a:t>collaborations</a:t>
            </a:r>
            <a:r>
              <a:rPr lang="da-DK" cap="all" dirty="0">
                <a:effectLst/>
              </a:rPr>
              <a:t> </a:t>
            </a:r>
            <a:endParaRPr lang="da-DK" cap="all" dirty="0"/>
          </a:p>
        </p:txBody>
      </p:sp>
      <p:sp>
        <p:nvSpPr>
          <p:cNvPr id="150" name="Tekstfelt 149">
            <a:extLst>
              <a:ext uri="{FF2B5EF4-FFF2-40B4-BE49-F238E27FC236}">
                <a16:creationId xmlns:a16="http://schemas.microsoft.com/office/drawing/2014/main" id="{FD67E4C4-B60F-D14D-8D9B-76579B94C500}"/>
              </a:ext>
            </a:extLst>
          </p:cNvPr>
          <p:cNvSpPr txBox="1"/>
          <p:nvPr/>
        </p:nvSpPr>
        <p:spPr>
          <a:xfrm>
            <a:off x="10327008" y="3907356"/>
            <a:ext cx="1518373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INSTITUTIONS</a:t>
            </a:r>
          </a:p>
        </p:txBody>
      </p:sp>
      <p:sp>
        <p:nvSpPr>
          <p:cNvPr id="151" name="Tekstfelt 150">
            <a:extLst>
              <a:ext uri="{FF2B5EF4-FFF2-40B4-BE49-F238E27FC236}">
                <a16:creationId xmlns:a16="http://schemas.microsoft.com/office/drawing/2014/main" id="{DB264FBC-9F5F-E54A-9915-298C40758531}"/>
              </a:ext>
            </a:extLst>
          </p:cNvPr>
          <p:cNvSpPr txBox="1"/>
          <p:nvPr/>
        </p:nvSpPr>
        <p:spPr>
          <a:xfrm>
            <a:off x="8713169" y="6228804"/>
            <a:ext cx="330540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0"/>
            <a:r>
              <a:rPr lang="da-DK" cap="all" dirty="0"/>
              <a:t>International organisations </a:t>
            </a:r>
          </a:p>
        </p:txBody>
      </p:sp>
      <p:cxnSp>
        <p:nvCxnSpPr>
          <p:cNvPr id="66" name="Lige pilforbindelse 65">
            <a:extLst>
              <a:ext uri="{FF2B5EF4-FFF2-40B4-BE49-F238E27FC236}">
                <a16:creationId xmlns:a16="http://schemas.microsoft.com/office/drawing/2014/main" id="{16AFD9EB-3746-EE41-BC40-A9ABCAAC01BD}"/>
              </a:ext>
            </a:extLst>
          </p:cNvPr>
          <p:cNvCxnSpPr>
            <a:cxnSpLocks/>
          </p:cNvCxnSpPr>
          <p:nvPr/>
        </p:nvCxnSpPr>
        <p:spPr>
          <a:xfrm flipH="1">
            <a:off x="9059404" y="2344642"/>
            <a:ext cx="346043" cy="551140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Lige pilforbindelse 70">
            <a:extLst>
              <a:ext uri="{FF2B5EF4-FFF2-40B4-BE49-F238E27FC236}">
                <a16:creationId xmlns:a16="http://schemas.microsoft.com/office/drawing/2014/main" id="{CA49D5AD-8452-FF40-BC52-2696073B3DE1}"/>
              </a:ext>
            </a:extLst>
          </p:cNvPr>
          <p:cNvCxnSpPr>
            <a:cxnSpLocks/>
          </p:cNvCxnSpPr>
          <p:nvPr/>
        </p:nvCxnSpPr>
        <p:spPr>
          <a:xfrm flipH="1">
            <a:off x="9483248" y="3452226"/>
            <a:ext cx="515436" cy="114635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Lige pilforbindelse 71">
            <a:extLst>
              <a:ext uri="{FF2B5EF4-FFF2-40B4-BE49-F238E27FC236}">
                <a16:creationId xmlns:a16="http://schemas.microsoft.com/office/drawing/2014/main" id="{7B57CB3A-984E-DF4D-9BBD-987395345ACC}"/>
              </a:ext>
            </a:extLst>
          </p:cNvPr>
          <p:cNvCxnSpPr>
            <a:cxnSpLocks/>
          </p:cNvCxnSpPr>
          <p:nvPr/>
        </p:nvCxnSpPr>
        <p:spPr>
          <a:xfrm flipH="1" flipV="1">
            <a:off x="9086701" y="4669991"/>
            <a:ext cx="373280" cy="283316"/>
          </a:xfrm>
          <a:prstGeom prst="straightConnector1">
            <a:avLst/>
          </a:prstGeom>
          <a:ln w="31750">
            <a:solidFill>
              <a:srgbClr val="C6D3D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">
            <a:extLst>
              <a:ext uri="{FF2B5EF4-FFF2-40B4-BE49-F238E27FC236}">
                <a16:creationId xmlns:a16="http://schemas.microsoft.com/office/drawing/2014/main" id="{3BFBE8E9-34FC-6745-AD20-EF9AE456CE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057" y="21306"/>
            <a:ext cx="1441478" cy="8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07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EBB97061-C37D-D241-B7D4-A3E22C6F425A}"/>
              </a:ext>
            </a:extLst>
          </p:cNvPr>
          <p:cNvSpPr/>
          <p:nvPr/>
        </p:nvSpPr>
        <p:spPr>
          <a:xfrm>
            <a:off x="2647429" y="541344"/>
            <a:ext cx="5946569" cy="5946569"/>
          </a:xfrm>
          <a:prstGeom prst="ellipse">
            <a:avLst/>
          </a:prstGeom>
          <a:solidFill>
            <a:srgbClr val="76C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C0F78CE-1704-7D4F-89D0-0E623EEC6757}"/>
              </a:ext>
            </a:extLst>
          </p:cNvPr>
          <p:cNvSpPr/>
          <p:nvPr/>
        </p:nvSpPr>
        <p:spPr>
          <a:xfrm>
            <a:off x="3043202" y="939840"/>
            <a:ext cx="5152912" cy="515291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4E9DF30-6449-124B-8B63-D72C4BAD8308}"/>
              </a:ext>
            </a:extLst>
          </p:cNvPr>
          <p:cNvSpPr/>
          <p:nvPr/>
        </p:nvSpPr>
        <p:spPr>
          <a:xfrm>
            <a:off x="3418934" y="1324180"/>
            <a:ext cx="4405256" cy="440525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14FE24C-7FAD-6A42-9D5D-CC21DFED6E8D}"/>
              </a:ext>
            </a:extLst>
          </p:cNvPr>
          <p:cNvSpPr/>
          <p:nvPr/>
        </p:nvSpPr>
        <p:spPr>
          <a:xfrm>
            <a:off x="3755371" y="1679273"/>
            <a:ext cx="3739755" cy="373975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5BBFB58-815A-4346-AB5D-67D8F66C70CE}"/>
              </a:ext>
            </a:extLst>
          </p:cNvPr>
          <p:cNvSpPr/>
          <p:nvPr/>
        </p:nvSpPr>
        <p:spPr>
          <a:xfrm>
            <a:off x="4095877" y="2028440"/>
            <a:ext cx="3053825" cy="305382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112221-27A8-6E43-95A2-32A239E4DCE5}"/>
              </a:ext>
            </a:extLst>
          </p:cNvPr>
          <p:cNvSpPr txBox="1"/>
          <p:nvPr/>
        </p:nvSpPr>
        <p:spPr>
          <a:xfrm>
            <a:off x="5356404" y="4400813"/>
            <a:ext cx="774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WP1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94050D-74DC-A140-A7FB-8FC822C7740E}"/>
              </a:ext>
            </a:extLst>
          </p:cNvPr>
          <p:cNvSpPr txBox="1"/>
          <p:nvPr/>
        </p:nvSpPr>
        <p:spPr>
          <a:xfrm>
            <a:off x="1422140" y="4439171"/>
            <a:ext cx="77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WP2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53CAC4-19DA-1843-8E37-5298647088CD}"/>
              </a:ext>
            </a:extLst>
          </p:cNvPr>
          <p:cNvSpPr txBox="1"/>
          <p:nvPr/>
        </p:nvSpPr>
        <p:spPr>
          <a:xfrm>
            <a:off x="1561330" y="2381104"/>
            <a:ext cx="77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WP4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940450-E88D-474C-9FAB-9B758532D571}"/>
              </a:ext>
            </a:extLst>
          </p:cNvPr>
          <p:cNvSpPr txBox="1"/>
          <p:nvPr/>
        </p:nvSpPr>
        <p:spPr>
          <a:xfrm>
            <a:off x="1999296" y="1457442"/>
            <a:ext cx="77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WP5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C95B5-F3D6-B644-A85E-21490BC87A70}"/>
              </a:ext>
            </a:extLst>
          </p:cNvPr>
          <p:cNvSpPr txBox="1"/>
          <p:nvPr/>
        </p:nvSpPr>
        <p:spPr>
          <a:xfrm>
            <a:off x="2546705" y="430391"/>
            <a:ext cx="77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WP6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2A0779-59BA-DA41-8391-05127AA7D517}"/>
              </a:ext>
            </a:extLst>
          </p:cNvPr>
          <p:cNvSpPr txBox="1"/>
          <p:nvPr/>
        </p:nvSpPr>
        <p:spPr>
          <a:xfrm>
            <a:off x="1419456" y="3280968"/>
            <a:ext cx="774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WP3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6880E0D-A6D2-014E-8E65-F6942F68FA36}"/>
              </a:ext>
            </a:extLst>
          </p:cNvPr>
          <p:cNvSpPr/>
          <p:nvPr/>
        </p:nvSpPr>
        <p:spPr>
          <a:xfrm rot="18761042">
            <a:off x="6021304" y="1635893"/>
            <a:ext cx="2596285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9E12D90-284C-1144-9EB5-BECAE7FEA5B6}"/>
              </a:ext>
            </a:extLst>
          </p:cNvPr>
          <p:cNvSpPr/>
          <p:nvPr/>
        </p:nvSpPr>
        <p:spPr>
          <a:xfrm rot="19509684">
            <a:off x="6356424" y="2388764"/>
            <a:ext cx="359132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FC5DB72-963E-F641-9AB6-C6963A981C5E}"/>
              </a:ext>
            </a:extLst>
          </p:cNvPr>
          <p:cNvSpPr/>
          <p:nvPr/>
        </p:nvSpPr>
        <p:spPr>
          <a:xfrm>
            <a:off x="8143556" y="706497"/>
            <a:ext cx="1539753" cy="7649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419678-4C91-FE4A-BB28-A9046F5718D1}"/>
              </a:ext>
            </a:extLst>
          </p:cNvPr>
          <p:cNvSpPr/>
          <p:nvPr/>
        </p:nvSpPr>
        <p:spPr>
          <a:xfrm rot="20314435">
            <a:off x="7198306" y="2145960"/>
            <a:ext cx="2434724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B18E858-7B52-684E-8C46-5D27758BD5F0}"/>
              </a:ext>
            </a:extLst>
          </p:cNvPr>
          <p:cNvSpPr/>
          <p:nvPr/>
        </p:nvSpPr>
        <p:spPr>
          <a:xfrm>
            <a:off x="7200587" y="3647493"/>
            <a:ext cx="2482722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9C5ADE-FEB3-074C-B9D0-9F2834938672}"/>
              </a:ext>
            </a:extLst>
          </p:cNvPr>
          <p:cNvSpPr/>
          <p:nvPr/>
        </p:nvSpPr>
        <p:spPr>
          <a:xfrm rot="993161">
            <a:off x="6861292" y="4502145"/>
            <a:ext cx="303182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BC37AB-FCDB-2C43-BC2C-E4B4A51CCA72}"/>
              </a:ext>
            </a:extLst>
          </p:cNvPr>
          <p:cNvSpPr/>
          <p:nvPr/>
        </p:nvSpPr>
        <p:spPr>
          <a:xfrm rot="2502169">
            <a:off x="6249165" y="5259694"/>
            <a:ext cx="2804766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721868C-48CD-444D-86E6-0C92B8765D9E}"/>
              </a:ext>
            </a:extLst>
          </p:cNvPr>
          <p:cNvCxnSpPr>
            <a:cxnSpLocks/>
            <a:stCxn id="69" idx="2"/>
            <a:endCxn id="81" idx="6"/>
          </p:cNvCxnSpPr>
          <p:nvPr/>
        </p:nvCxnSpPr>
        <p:spPr>
          <a:xfrm flipH="1">
            <a:off x="2735658" y="1636471"/>
            <a:ext cx="1345960" cy="1330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1B2EE5A-8ECD-CE4A-8988-266BF940FE6B}"/>
              </a:ext>
            </a:extLst>
          </p:cNvPr>
          <p:cNvCxnSpPr>
            <a:cxnSpLocks/>
          </p:cNvCxnSpPr>
          <p:nvPr/>
        </p:nvCxnSpPr>
        <p:spPr>
          <a:xfrm flipH="1" flipV="1">
            <a:off x="2021675" y="3439855"/>
            <a:ext cx="1954398" cy="1443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02CB9B19-04E6-E14C-A6B2-E19FF6C5E2D4}"/>
              </a:ext>
            </a:extLst>
          </p:cNvPr>
          <p:cNvSpPr/>
          <p:nvPr/>
        </p:nvSpPr>
        <p:spPr>
          <a:xfrm>
            <a:off x="4428118" y="2370671"/>
            <a:ext cx="2360630" cy="2360630"/>
          </a:xfrm>
          <a:prstGeom prst="ellipse">
            <a:avLst/>
          </a:prstGeom>
          <a:solidFill>
            <a:srgbClr val="76C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AE02D1C-1752-2B45-ACC1-C530E0D91705}"/>
              </a:ext>
            </a:extLst>
          </p:cNvPr>
          <p:cNvCxnSpPr>
            <a:cxnSpLocks/>
            <a:stCxn id="70" idx="2"/>
          </p:cNvCxnSpPr>
          <p:nvPr/>
        </p:nvCxnSpPr>
        <p:spPr>
          <a:xfrm flipH="1">
            <a:off x="2254957" y="2545289"/>
            <a:ext cx="1567084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1ABEA43-D353-864B-8A74-3131085CBF90}"/>
              </a:ext>
            </a:extLst>
          </p:cNvPr>
          <p:cNvCxnSpPr>
            <a:cxnSpLocks/>
          </p:cNvCxnSpPr>
          <p:nvPr/>
        </p:nvCxnSpPr>
        <p:spPr>
          <a:xfrm flipH="1" flipV="1">
            <a:off x="3203726" y="670050"/>
            <a:ext cx="2151776" cy="2144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B92DB01B-5417-FB4A-83A7-52CA8C9D90E3}"/>
              </a:ext>
            </a:extLst>
          </p:cNvPr>
          <p:cNvSpPr/>
          <p:nvPr/>
        </p:nvSpPr>
        <p:spPr>
          <a:xfrm>
            <a:off x="4740089" y="2681968"/>
            <a:ext cx="1748118" cy="17481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7769C3F-9FDF-8D4B-B821-CD954C64E350}"/>
              </a:ext>
            </a:extLst>
          </p:cNvPr>
          <p:cNvCxnSpPr>
            <a:cxnSpLocks/>
            <a:stCxn id="72" idx="2"/>
            <a:endCxn id="77" idx="7"/>
          </p:cNvCxnSpPr>
          <p:nvPr/>
        </p:nvCxnSpPr>
        <p:spPr>
          <a:xfrm flipH="1">
            <a:off x="2237887" y="4129269"/>
            <a:ext cx="2087946" cy="465133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D0E50FF-7224-6640-9022-4CDABFAA287C}"/>
              </a:ext>
            </a:extLst>
          </p:cNvPr>
          <p:cNvCxnSpPr>
            <a:cxnSpLocks/>
            <a:stCxn id="73" idx="3"/>
            <a:endCxn id="76" idx="7"/>
          </p:cNvCxnSpPr>
          <p:nvPr/>
        </p:nvCxnSpPr>
        <p:spPr>
          <a:xfrm flipH="1">
            <a:off x="2865082" y="4594940"/>
            <a:ext cx="2437293" cy="112944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837F8B21-CEDC-FF4C-85A7-A287857EC796}"/>
              </a:ext>
            </a:extLst>
          </p:cNvPr>
          <p:cNvSpPr/>
          <p:nvPr/>
        </p:nvSpPr>
        <p:spPr>
          <a:xfrm>
            <a:off x="5261180" y="629546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3C5F9C7-18E8-FE41-8C21-9D6234C946BA}"/>
              </a:ext>
            </a:extLst>
          </p:cNvPr>
          <p:cNvSpPr txBox="1"/>
          <p:nvPr/>
        </p:nvSpPr>
        <p:spPr>
          <a:xfrm>
            <a:off x="554006" y="5860948"/>
            <a:ext cx="2249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1400" b="1" dirty="0"/>
              <a:t>Project management </a:t>
            </a:r>
          </a:p>
          <a:p>
            <a:pPr algn="r"/>
            <a:r>
              <a:rPr lang="da-DK" sz="1400" b="1" dirty="0"/>
              <a:t>adm. &amp; Finance </a:t>
            </a:r>
          </a:p>
          <a:p>
            <a:endParaRPr lang="en-US" sz="1400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C620B75-0CC0-E847-A019-B04E6856E386}"/>
              </a:ext>
            </a:extLst>
          </p:cNvPr>
          <p:cNvSpPr/>
          <p:nvPr/>
        </p:nvSpPr>
        <p:spPr>
          <a:xfrm>
            <a:off x="4081618" y="1578189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0B73860-E339-1A40-9927-0FBC04CA764C}"/>
              </a:ext>
            </a:extLst>
          </p:cNvPr>
          <p:cNvSpPr/>
          <p:nvPr/>
        </p:nvSpPr>
        <p:spPr>
          <a:xfrm>
            <a:off x="3822041" y="2487947"/>
            <a:ext cx="116187" cy="114683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28A108EA-B0E5-B841-BFB2-6F126763BB57}"/>
              </a:ext>
            </a:extLst>
          </p:cNvPr>
          <p:cNvSpPr/>
          <p:nvPr/>
        </p:nvSpPr>
        <p:spPr>
          <a:xfrm>
            <a:off x="3940080" y="3384108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A843883-9493-1144-869A-874CDBDF5C22}"/>
              </a:ext>
            </a:extLst>
          </p:cNvPr>
          <p:cNvSpPr/>
          <p:nvPr/>
        </p:nvSpPr>
        <p:spPr>
          <a:xfrm>
            <a:off x="4325833" y="4070987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82BD4B8-4D9A-3C4C-B440-15D2D5A12049}"/>
              </a:ext>
            </a:extLst>
          </p:cNvPr>
          <p:cNvSpPr/>
          <p:nvPr/>
        </p:nvSpPr>
        <p:spPr>
          <a:xfrm>
            <a:off x="5285305" y="4495447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988394B-4F8E-0943-9314-927E8FBCA0FC}"/>
              </a:ext>
            </a:extLst>
          </p:cNvPr>
          <p:cNvSpPr txBox="1"/>
          <p:nvPr/>
        </p:nvSpPr>
        <p:spPr>
          <a:xfrm>
            <a:off x="2127175" y="5590119"/>
            <a:ext cx="77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WP1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45B422D9-5497-B142-ADAF-C6AD43444A18}"/>
              </a:ext>
            </a:extLst>
          </p:cNvPr>
          <p:cNvSpPr/>
          <p:nvPr/>
        </p:nvSpPr>
        <p:spPr>
          <a:xfrm>
            <a:off x="2765589" y="5707314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79494CC-11E4-B045-8130-023C2C03285A}"/>
              </a:ext>
            </a:extLst>
          </p:cNvPr>
          <p:cNvSpPr/>
          <p:nvPr/>
        </p:nvSpPr>
        <p:spPr>
          <a:xfrm>
            <a:off x="2138394" y="4577332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1390CBB0-CC51-1143-A3CC-6B3AF010D9B3}"/>
              </a:ext>
            </a:extLst>
          </p:cNvPr>
          <p:cNvSpPr/>
          <p:nvPr/>
        </p:nvSpPr>
        <p:spPr>
          <a:xfrm>
            <a:off x="1985682" y="3369675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E2568EA-1E24-4A4B-8E45-2446E3871B43}"/>
              </a:ext>
            </a:extLst>
          </p:cNvPr>
          <p:cNvSpPr/>
          <p:nvPr/>
        </p:nvSpPr>
        <p:spPr>
          <a:xfrm>
            <a:off x="2172572" y="2496845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59962E3-5BC9-5D4F-B601-93A23D75A3BD}"/>
              </a:ext>
            </a:extLst>
          </p:cNvPr>
          <p:cNvSpPr/>
          <p:nvPr/>
        </p:nvSpPr>
        <p:spPr>
          <a:xfrm>
            <a:off x="2619095" y="1591495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7B1D295E-DFBD-624F-80C5-1131682536AD}"/>
              </a:ext>
            </a:extLst>
          </p:cNvPr>
          <p:cNvSpPr/>
          <p:nvPr/>
        </p:nvSpPr>
        <p:spPr>
          <a:xfrm>
            <a:off x="3195526" y="614261"/>
            <a:ext cx="116563" cy="116563"/>
          </a:xfrm>
          <a:prstGeom prst="ellipse">
            <a:avLst/>
          </a:prstGeom>
          <a:solidFill>
            <a:schemeClr val="tx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CB0C6F4-8D51-EA4B-AABF-CB9B8C65734F}"/>
              </a:ext>
            </a:extLst>
          </p:cNvPr>
          <p:cNvSpPr txBox="1"/>
          <p:nvPr/>
        </p:nvSpPr>
        <p:spPr>
          <a:xfrm>
            <a:off x="-77120" y="3496411"/>
            <a:ext cx="2092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/>
              <a:t>Support to EOSC </a:t>
            </a:r>
          </a:p>
          <a:p>
            <a:pPr algn="r"/>
            <a:r>
              <a:rPr lang="en-US" sz="1400" b="1" dirty="0"/>
              <a:t>Service providers</a:t>
            </a:r>
          </a:p>
          <a:p>
            <a:pPr algn="r"/>
            <a:endParaRPr lang="en-US" sz="1400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1FBBA9E-41EB-C44E-89F8-147F23CBF700}"/>
              </a:ext>
            </a:extLst>
          </p:cNvPr>
          <p:cNvSpPr txBox="1"/>
          <p:nvPr/>
        </p:nvSpPr>
        <p:spPr>
          <a:xfrm>
            <a:off x="1355769" y="1690771"/>
            <a:ext cx="2237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Open Research Demonstrators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6F4D6FC-7E65-1E4D-B8DA-9EC003B43814}"/>
              </a:ext>
            </a:extLst>
          </p:cNvPr>
          <p:cNvSpPr txBox="1"/>
          <p:nvPr/>
        </p:nvSpPr>
        <p:spPr>
          <a:xfrm>
            <a:off x="1122041" y="670776"/>
            <a:ext cx="209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/>
              <a:t>Communication and Engagement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DA4561F-D41C-1344-9E26-203D5C10F6F0}"/>
              </a:ext>
            </a:extLst>
          </p:cNvPr>
          <p:cNvSpPr txBox="1"/>
          <p:nvPr/>
        </p:nvSpPr>
        <p:spPr>
          <a:xfrm>
            <a:off x="5075888" y="3228876"/>
            <a:ext cx="1120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EOSC NORDIC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BA36CE5D-F7E4-0C47-8F8D-E7AFABCC29AE}"/>
              </a:ext>
            </a:extLst>
          </p:cNvPr>
          <p:cNvSpPr/>
          <p:nvPr/>
        </p:nvSpPr>
        <p:spPr>
          <a:xfrm rot="19509684">
            <a:off x="6691540" y="3890112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0F71FA9-74CF-AB46-8C10-3D57B509E821}"/>
              </a:ext>
            </a:extLst>
          </p:cNvPr>
          <p:cNvSpPr txBox="1"/>
          <p:nvPr/>
        </p:nvSpPr>
        <p:spPr>
          <a:xfrm>
            <a:off x="9032250" y="98592"/>
            <a:ext cx="3035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STAKEHOLDERS INVOLVEMENT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DC3954B-A41B-9146-B259-A5011D76FAB3}"/>
              </a:ext>
            </a:extLst>
          </p:cNvPr>
          <p:cNvSpPr txBox="1"/>
          <p:nvPr/>
        </p:nvSpPr>
        <p:spPr>
          <a:xfrm>
            <a:off x="450955" y="199171"/>
            <a:ext cx="2553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WORK PACKAGES</a:t>
            </a:r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BC2C2C79-7396-F64E-8852-FE6C1D49470F}"/>
              </a:ext>
            </a:extLst>
          </p:cNvPr>
          <p:cNvSpPr/>
          <p:nvPr/>
        </p:nvSpPr>
        <p:spPr>
          <a:xfrm>
            <a:off x="9396921" y="436244"/>
            <a:ext cx="2489090" cy="68020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804FDAF-39BD-6341-B3DC-478D747CDB26}"/>
              </a:ext>
            </a:extLst>
          </p:cNvPr>
          <p:cNvSpPr txBox="1"/>
          <p:nvPr/>
        </p:nvSpPr>
        <p:spPr>
          <a:xfrm>
            <a:off x="9223595" y="475599"/>
            <a:ext cx="2681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e-Infrastructure- and </a:t>
            </a:r>
          </a:p>
          <a:p>
            <a:pPr algn="r"/>
            <a:r>
              <a:rPr lang="en-GB" sz="1600" dirty="0"/>
              <a:t>service providers</a:t>
            </a:r>
            <a:endParaRPr lang="en-US" sz="1600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4CC5D2E5-A06E-074F-BEB0-288FA154260D}"/>
              </a:ext>
            </a:extLst>
          </p:cNvPr>
          <p:cNvSpPr/>
          <p:nvPr/>
        </p:nvSpPr>
        <p:spPr>
          <a:xfrm rot="20917261">
            <a:off x="6852860" y="2958714"/>
            <a:ext cx="2961981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7905EA2-3399-9948-BEBB-62F9E7EBAB89}"/>
              </a:ext>
            </a:extLst>
          </p:cNvPr>
          <p:cNvSpPr/>
          <p:nvPr/>
        </p:nvSpPr>
        <p:spPr>
          <a:xfrm>
            <a:off x="9582289" y="2593740"/>
            <a:ext cx="1350655" cy="2936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ounded Rectangle 112">
            <a:extLst>
              <a:ext uri="{FF2B5EF4-FFF2-40B4-BE49-F238E27FC236}">
                <a16:creationId xmlns:a16="http://schemas.microsoft.com/office/drawing/2014/main" id="{D6D3B9E5-E8C8-9440-8CD1-4BF7F8132EC4}"/>
              </a:ext>
            </a:extLst>
          </p:cNvPr>
          <p:cNvSpPr/>
          <p:nvPr/>
        </p:nvSpPr>
        <p:spPr>
          <a:xfrm>
            <a:off x="9436057" y="1444539"/>
            <a:ext cx="2489090" cy="68020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8D53A317-20EB-694D-B685-2236654219A9}"/>
              </a:ext>
            </a:extLst>
          </p:cNvPr>
          <p:cNvSpPr/>
          <p:nvPr/>
        </p:nvSpPr>
        <p:spPr>
          <a:xfrm rot="19509684">
            <a:off x="7243469" y="2412055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8E3E61F-C20D-8548-942B-D32AECB6D4DE}"/>
              </a:ext>
            </a:extLst>
          </p:cNvPr>
          <p:cNvSpPr txBox="1"/>
          <p:nvPr/>
        </p:nvSpPr>
        <p:spPr>
          <a:xfrm>
            <a:off x="10201384" y="1602651"/>
            <a:ext cx="2681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Data repositories</a:t>
            </a:r>
            <a:endParaRPr lang="en-US" sz="1600" dirty="0"/>
          </a:p>
        </p:txBody>
      </p: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4BA02110-6734-8947-B542-BC31676B17E8}"/>
              </a:ext>
            </a:extLst>
          </p:cNvPr>
          <p:cNvSpPr/>
          <p:nvPr/>
        </p:nvSpPr>
        <p:spPr>
          <a:xfrm>
            <a:off x="9433255" y="2403857"/>
            <a:ext cx="2489090" cy="68020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ounded Rectangle 116">
            <a:extLst>
              <a:ext uri="{FF2B5EF4-FFF2-40B4-BE49-F238E27FC236}">
                <a16:creationId xmlns:a16="http://schemas.microsoft.com/office/drawing/2014/main" id="{553FB996-4214-7042-8A88-EB3CCFC9C956}"/>
              </a:ext>
            </a:extLst>
          </p:cNvPr>
          <p:cNvSpPr/>
          <p:nvPr/>
        </p:nvSpPr>
        <p:spPr>
          <a:xfrm>
            <a:off x="9433255" y="3397191"/>
            <a:ext cx="2489090" cy="68020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D19B048-7183-B146-A06A-93961F458199}"/>
              </a:ext>
            </a:extLst>
          </p:cNvPr>
          <p:cNvSpPr txBox="1"/>
          <p:nvPr/>
        </p:nvSpPr>
        <p:spPr>
          <a:xfrm>
            <a:off x="9192655" y="4631420"/>
            <a:ext cx="2681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Research Councils &amp; </a:t>
            </a:r>
          </a:p>
          <a:p>
            <a:pPr algn="r"/>
            <a:r>
              <a:rPr lang="en-GB" sz="1600" dirty="0"/>
              <a:t>Funding Agencies</a:t>
            </a:r>
            <a:endParaRPr lang="en-US" sz="1600" dirty="0"/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A62B7738-622E-5A4D-90A3-09B0A9291358}"/>
              </a:ext>
            </a:extLst>
          </p:cNvPr>
          <p:cNvSpPr/>
          <p:nvPr/>
        </p:nvSpPr>
        <p:spPr>
          <a:xfrm>
            <a:off x="9438380" y="4531526"/>
            <a:ext cx="2489090" cy="68020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7969575-CB06-2040-8001-7DCE18046B1A}"/>
              </a:ext>
            </a:extLst>
          </p:cNvPr>
          <p:cNvSpPr txBox="1"/>
          <p:nvPr/>
        </p:nvSpPr>
        <p:spPr>
          <a:xfrm>
            <a:off x="9127711" y="3555169"/>
            <a:ext cx="2681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Universities &amp; Libraries</a:t>
            </a:r>
            <a:endParaRPr lang="en-US" sz="1600" dirty="0"/>
          </a:p>
        </p:txBody>
      </p:sp>
      <p:sp>
        <p:nvSpPr>
          <p:cNvPr id="121" name="Rounded Rectangle 120">
            <a:extLst>
              <a:ext uri="{FF2B5EF4-FFF2-40B4-BE49-F238E27FC236}">
                <a16:creationId xmlns:a16="http://schemas.microsoft.com/office/drawing/2014/main" id="{EFE73009-813E-1947-A1BA-1E83621B805A}"/>
              </a:ext>
            </a:extLst>
          </p:cNvPr>
          <p:cNvSpPr/>
          <p:nvPr/>
        </p:nvSpPr>
        <p:spPr>
          <a:xfrm>
            <a:off x="9396353" y="5835401"/>
            <a:ext cx="2489090" cy="80490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42A4B72-E017-5644-8362-D8F19547DAE5}"/>
              </a:ext>
            </a:extLst>
          </p:cNvPr>
          <p:cNvSpPr/>
          <p:nvPr/>
        </p:nvSpPr>
        <p:spPr>
          <a:xfrm rot="19509684">
            <a:off x="7960917" y="2098474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9968FF7-B23F-C148-87F6-555E87CDB1C8}"/>
              </a:ext>
            </a:extLst>
          </p:cNvPr>
          <p:cNvSpPr txBox="1"/>
          <p:nvPr/>
        </p:nvSpPr>
        <p:spPr>
          <a:xfrm>
            <a:off x="222836" y="4692419"/>
            <a:ext cx="18948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/>
              <a:t>Policies, legal issues and sustainability</a:t>
            </a:r>
          </a:p>
          <a:p>
            <a:endParaRPr lang="en-US" sz="1400" b="1" dirty="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DB2C044-0241-EE47-851F-287883316DAD}"/>
              </a:ext>
            </a:extLst>
          </p:cNvPr>
          <p:cNvSpPr/>
          <p:nvPr/>
        </p:nvSpPr>
        <p:spPr>
          <a:xfrm>
            <a:off x="8643446" y="6173668"/>
            <a:ext cx="1424381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E26C5A35-364B-8B41-BFAB-5EF43B125C6E}"/>
              </a:ext>
            </a:extLst>
          </p:cNvPr>
          <p:cNvSpPr/>
          <p:nvPr/>
        </p:nvSpPr>
        <p:spPr>
          <a:xfrm rot="19509684">
            <a:off x="7061849" y="1575023"/>
            <a:ext cx="359132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60794B36-BA6A-2D40-AD99-B48A64C665E2}"/>
              </a:ext>
            </a:extLst>
          </p:cNvPr>
          <p:cNvSpPr/>
          <p:nvPr/>
        </p:nvSpPr>
        <p:spPr>
          <a:xfrm rot="19509684">
            <a:off x="7332196" y="1309424"/>
            <a:ext cx="359132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6648AA42-ECA5-B04D-9FA8-392EB1C0EC13}"/>
              </a:ext>
            </a:extLst>
          </p:cNvPr>
          <p:cNvSpPr/>
          <p:nvPr/>
        </p:nvSpPr>
        <p:spPr>
          <a:xfrm rot="19509684">
            <a:off x="8168422" y="2810904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23309122-0909-4F47-9D6A-1D9F36F68293}"/>
              </a:ext>
            </a:extLst>
          </p:cNvPr>
          <p:cNvSpPr/>
          <p:nvPr/>
        </p:nvSpPr>
        <p:spPr>
          <a:xfrm rot="19509684">
            <a:off x="8207832" y="3524152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9217C476-1E5F-BE44-81C6-C50CC3F46611}"/>
              </a:ext>
            </a:extLst>
          </p:cNvPr>
          <p:cNvSpPr/>
          <p:nvPr/>
        </p:nvSpPr>
        <p:spPr>
          <a:xfrm rot="19509684">
            <a:off x="8033186" y="4309467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28E1BCCD-5AE6-BB48-9810-B16C3A46E4A6}"/>
              </a:ext>
            </a:extLst>
          </p:cNvPr>
          <p:cNvSpPr/>
          <p:nvPr/>
        </p:nvSpPr>
        <p:spPr>
          <a:xfrm rot="19509684">
            <a:off x="7533212" y="5176384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72B24452-6BEA-4D43-976B-911C39A0EAB3}"/>
              </a:ext>
            </a:extLst>
          </p:cNvPr>
          <p:cNvSpPr/>
          <p:nvPr/>
        </p:nvSpPr>
        <p:spPr>
          <a:xfrm rot="19509684">
            <a:off x="6590431" y="2113009"/>
            <a:ext cx="359132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4E8FAB3-8536-F641-AFF2-57D991F0EBA3}"/>
              </a:ext>
            </a:extLst>
          </p:cNvPr>
          <p:cNvSpPr txBox="1"/>
          <p:nvPr/>
        </p:nvSpPr>
        <p:spPr>
          <a:xfrm>
            <a:off x="575661" y="2595995"/>
            <a:ext cx="22370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400" b="1" dirty="0"/>
              <a:t>FAIR Data</a:t>
            </a:r>
          </a:p>
          <a:p>
            <a:endParaRPr lang="en-US" sz="1400" b="1" dirty="0"/>
          </a:p>
          <a:p>
            <a:endParaRPr lang="en-US" sz="1400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80287FE-6171-0345-A846-99E84D798D63}"/>
              </a:ext>
            </a:extLst>
          </p:cNvPr>
          <p:cNvSpPr/>
          <p:nvPr/>
        </p:nvSpPr>
        <p:spPr>
          <a:xfrm rot="19509684">
            <a:off x="6767581" y="3098496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ED5A3A44-DCE9-9B4A-90EC-48F3F9190902}"/>
              </a:ext>
            </a:extLst>
          </p:cNvPr>
          <p:cNvSpPr/>
          <p:nvPr/>
        </p:nvSpPr>
        <p:spPr>
          <a:xfrm rot="19509684">
            <a:off x="7785220" y="2899392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BA34EB0-3C2E-2C43-85AE-CB8F60F53F73}"/>
              </a:ext>
            </a:extLst>
          </p:cNvPr>
          <p:cNvSpPr/>
          <p:nvPr/>
        </p:nvSpPr>
        <p:spPr>
          <a:xfrm rot="19509684">
            <a:off x="7147740" y="3500748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A8EA54B6-03D1-E041-9B13-DD3AE77501EF}"/>
              </a:ext>
            </a:extLst>
          </p:cNvPr>
          <p:cNvSpPr/>
          <p:nvPr/>
        </p:nvSpPr>
        <p:spPr>
          <a:xfrm rot="19509684">
            <a:off x="6483859" y="4230624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E27B5A6D-C303-0D45-A6AB-109DA8BAA0D1}"/>
              </a:ext>
            </a:extLst>
          </p:cNvPr>
          <p:cNvSpPr txBox="1"/>
          <p:nvPr/>
        </p:nvSpPr>
        <p:spPr>
          <a:xfrm>
            <a:off x="9166871" y="4581809"/>
            <a:ext cx="2681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Research Councils and Funding Agencies</a:t>
            </a:r>
            <a:endParaRPr lang="en-US" sz="1600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084EB48-E40C-6248-BAFF-00DE01974074}"/>
              </a:ext>
            </a:extLst>
          </p:cNvPr>
          <p:cNvSpPr txBox="1"/>
          <p:nvPr/>
        </p:nvSpPr>
        <p:spPr>
          <a:xfrm>
            <a:off x="9127711" y="5959451"/>
            <a:ext cx="2681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Governmental agencies </a:t>
            </a:r>
          </a:p>
          <a:p>
            <a:pPr algn="r"/>
            <a:r>
              <a:rPr lang="en-GB" sz="1600" dirty="0"/>
              <a:t>and Ministries</a:t>
            </a:r>
            <a:endParaRPr lang="en-US" sz="1600"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8D9B1FC6-AEE8-A648-ACF4-4B30D34AA09D}"/>
              </a:ext>
            </a:extLst>
          </p:cNvPr>
          <p:cNvSpPr txBox="1"/>
          <p:nvPr/>
        </p:nvSpPr>
        <p:spPr>
          <a:xfrm>
            <a:off x="9144406" y="2441957"/>
            <a:ext cx="2681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/>
              <a:t>Research communities</a:t>
            </a:r>
          </a:p>
          <a:p>
            <a:pPr algn="r"/>
            <a:r>
              <a:rPr lang="en-GB" sz="1600" dirty="0"/>
              <a:t>and institutions</a:t>
            </a:r>
            <a:endParaRPr lang="en-US" sz="1600" dirty="0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1E98E766-4D3D-1243-9FC7-DDF64A7D19F2}"/>
              </a:ext>
            </a:extLst>
          </p:cNvPr>
          <p:cNvSpPr/>
          <p:nvPr/>
        </p:nvSpPr>
        <p:spPr>
          <a:xfrm>
            <a:off x="9219543" y="3451214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2" name="Picture 161">
            <a:extLst>
              <a:ext uri="{FF2B5EF4-FFF2-40B4-BE49-F238E27FC236}">
                <a16:creationId xmlns:a16="http://schemas.microsoft.com/office/drawing/2014/main" id="{F4888CA3-D260-6149-8A03-E53A90EA6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334" y="3554206"/>
            <a:ext cx="351027" cy="332870"/>
          </a:xfrm>
          <a:prstGeom prst="rect">
            <a:avLst/>
          </a:prstGeom>
        </p:spPr>
      </p:pic>
      <p:sp>
        <p:nvSpPr>
          <p:cNvPr id="164" name="Oval 163">
            <a:extLst>
              <a:ext uri="{FF2B5EF4-FFF2-40B4-BE49-F238E27FC236}">
                <a16:creationId xmlns:a16="http://schemas.microsoft.com/office/drawing/2014/main" id="{2BE44DFB-A539-3A4E-9DC9-C91E7C7E2E4E}"/>
              </a:ext>
            </a:extLst>
          </p:cNvPr>
          <p:cNvSpPr/>
          <p:nvPr/>
        </p:nvSpPr>
        <p:spPr>
          <a:xfrm>
            <a:off x="9208154" y="2470447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1F5925F8-2EAB-B345-8275-C634F72A430D}"/>
              </a:ext>
            </a:extLst>
          </p:cNvPr>
          <p:cNvSpPr/>
          <p:nvPr/>
        </p:nvSpPr>
        <p:spPr>
          <a:xfrm>
            <a:off x="9204551" y="4609650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43750CB6-D68F-8E44-9797-63BEF2BEBFAC}"/>
              </a:ext>
            </a:extLst>
          </p:cNvPr>
          <p:cNvSpPr/>
          <p:nvPr/>
        </p:nvSpPr>
        <p:spPr>
          <a:xfrm>
            <a:off x="9191142" y="5911373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8" name="Picture 167">
            <a:extLst>
              <a:ext uri="{FF2B5EF4-FFF2-40B4-BE49-F238E27FC236}">
                <a16:creationId xmlns:a16="http://schemas.microsoft.com/office/drawing/2014/main" id="{D9BA2161-B15E-A94A-A245-191366408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909" y="2527158"/>
            <a:ext cx="394209" cy="431398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8DD641B2-E5D7-2348-9D10-087C5B96F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6692" y="6005797"/>
            <a:ext cx="358486" cy="385041"/>
          </a:xfrm>
          <a:prstGeom prst="rect">
            <a:avLst/>
          </a:prstGeom>
        </p:spPr>
      </p:pic>
      <p:sp>
        <p:nvSpPr>
          <p:cNvPr id="171" name="Oval 170">
            <a:extLst>
              <a:ext uri="{FF2B5EF4-FFF2-40B4-BE49-F238E27FC236}">
                <a16:creationId xmlns:a16="http://schemas.microsoft.com/office/drawing/2014/main" id="{A75B824F-D5A3-2346-BE20-DA915B1E136F}"/>
              </a:ext>
            </a:extLst>
          </p:cNvPr>
          <p:cNvSpPr/>
          <p:nvPr/>
        </p:nvSpPr>
        <p:spPr>
          <a:xfrm>
            <a:off x="9191199" y="1531947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EEEC25A3-3A7B-6645-A7E7-87679C6C69C5}"/>
              </a:ext>
            </a:extLst>
          </p:cNvPr>
          <p:cNvSpPr/>
          <p:nvPr/>
        </p:nvSpPr>
        <p:spPr>
          <a:xfrm>
            <a:off x="9191142" y="509522"/>
            <a:ext cx="539230" cy="53923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" name="Picture 173">
            <a:extLst>
              <a:ext uri="{FF2B5EF4-FFF2-40B4-BE49-F238E27FC236}">
                <a16:creationId xmlns:a16="http://schemas.microsoft.com/office/drawing/2014/main" id="{491BDE0D-20FB-3A4B-BF1A-FDBBFF7DDE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5560" y="1656883"/>
            <a:ext cx="274280" cy="311927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843D7038-5E3D-4D41-9F1F-3AC913D000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7454" y="4690450"/>
            <a:ext cx="343064" cy="390151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10F86C0E-48C4-3942-87A5-FD91FD6508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1398" y="619756"/>
            <a:ext cx="433908" cy="314209"/>
          </a:xfrm>
          <a:prstGeom prst="rect">
            <a:avLst/>
          </a:prstGeom>
        </p:spPr>
      </p:pic>
      <p:sp>
        <p:nvSpPr>
          <p:cNvPr id="179" name="Oval 178">
            <a:extLst>
              <a:ext uri="{FF2B5EF4-FFF2-40B4-BE49-F238E27FC236}">
                <a16:creationId xmlns:a16="http://schemas.microsoft.com/office/drawing/2014/main" id="{B9508D7B-896B-2E4B-89EA-0017B5B59563}"/>
              </a:ext>
            </a:extLst>
          </p:cNvPr>
          <p:cNvSpPr/>
          <p:nvPr/>
        </p:nvSpPr>
        <p:spPr>
          <a:xfrm rot="19509684">
            <a:off x="6808903" y="1832635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42A4B72-E017-5644-8362-D8F19547DAE5}"/>
              </a:ext>
            </a:extLst>
          </p:cNvPr>
          <p:cNvSpPr/>
          <p:nvPr/>
        </p:nvSpPr>
        <p:spPr>
          <a:xfrm rot="19509684">
            <a:off x="7591828" y="2244471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59E12D90-284C-1144-9EB5-BECAE7FEA5B6}"/>
              </a:ext>
            </a:extLst>
          </p:cNvPr>
          <p:cNvSpPr/>
          <p:nvPr/>
        </p:nvSpPr>
        <p:spPr>
          <a:xfrm rot="19509684">
            <a:off x="6140048" y="2633844"/>
            <a:ext cx="326484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59E12D90-284C-1144-9EB5-BECAE7FEA5B6}"/>
              </a:ext>
            </a:extLst>
          </p:cNvPr>
          <p:cNvSpPr/>
          <p:nvPr/>
        </p:nvSpPr>
        <p:spPr>
          <a:xfrm rot="19509684">
            <a:off x="6242254" y="4032960"/>
            <a:ext cx="326484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59E12D90-284C-1144-9EB5-BECAE7FEA5B6}"/>
              </a:ext>
            </a:extLst>
          </p:cNvPr>
          <p:cNvSpPr/>
          <p:nvPr/>
        </p:nvSpPr>
        <p:spPr>
          <a:xfrm rot="19509684">
            <a:off x="6406828" y="3753285"/>
            <a:ext cx="326484" cy="3365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BA34EB0-3C2E-2C43-85AE-CB8F60F53F73}"/>
              </a:ext>
            </a:extLst>
          </p:cNvPr>
          <p:cNvSpPr/>
          <p:nvPr/>
        </p:nvSpPr>
        <p:spPr>
          <a:xfrm rot="19509684">
            <a:off x="6790251" y="3487274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BA34EB0-3C2E-2C43-85AE-CB8F60F53F73}"/>
              </a:ext>
            </a:extLst>
          </p:cNvPr>
          <p:cNvSpPr/>
          <p:nvPr/>
        </p:nvSpPr>
        <p:spPr>
          <a:xfrm rot="19509684">
            <a:off x="6456047" y="3412006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EBA34EB0-3C2E-2C43-85AE-CB8F60F53F73}"/>
              </a:ext>
            </a:extLst>
          </p:cNvPr>
          <p:cNvSpPr/>
          <p:nvPr/>
        </p:nvSpPr>
        <p:spPr>
          <a:xfrm rot="19509684">
            <a:off x="7493638" y="3489549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EBA34EB0-3C2E-2C43-85AE-CB8F60F53F73}"/>
              </a:ext>
            </a:extLst>
          </p:cNvPr>
          <p:cNvSpPr/>
          <p:nvPr/>
        </p:nvSpPr>
        <p:spPr>
          <a:xfrm rot="19509684">
            <a:off x="7845232" y="3506628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8D53A317-20EB-694D-B685-2236654219A9}"/>
              </a:ext>
            </a:extLst>
          </p:cNvPr>
          <p:cNvSpPr/>
          <p:nvPr/>
        </p:nvSpPr>
        <p:spPr>
          <a:xfrm rot="19509684">
            <a:off x="6919382" y="2574822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ED5A3A44-DCE9-9B4A-90EC-48F3F9190902}"/>
              </a:ext>
            </a:extLst>
          </p:cNvPr>
          <p:cNvSpPr/>
          <p:nvPr/>
        </p:nvSpPr>
        <p:spPr>
          <a:xfrm rot="19509684">
            <a:off x="7439510" y="2975218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ED5A3A44-DCE9-9B4A-90EC-48F3F9190902}"/>
              </a:ext>
            </a:extLst>
          </p:cNvPr>
          <p:cNvSpPr/>
          <p:nvPr/>
        </p:nvSpPr>
        <p:spPr>
          <a:xfrm rot="19509684">
            <a:off x="7098719" y="3033287"/>
            <a:ext cx="359132" cy="35820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06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4252E7-F9A5-D04C-8748-C207F829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077" y="3752700"/>
            <a:ext cx="11136467" cy="2078241"/>
          </a:xfrm>
        </p:spPr>
        <p:txBody>
          <a:bodyPr/>
          <a:lstStyle/>
          <a:p>
            <a:r>
              <a:rPr lang="da-DK" dirty="0"/>
              <a:t>How do </a:t>
            </a:r>
            <a:r>
              <a:rPr lang="da-DK" dirty="0" err="1"/>
              <a:t>we</a:t>
            </a:r>
            <a:r>
              <a:rPr lang="da-DK" dirty="0"/>
              <a:t> do EOSC at national </a:t>
            </a:r>
            <a:r>
              <a:rPr lang="da-DK" dirty="0" err="1"/>
              <a:t>level</a:t>
            </a:r>
            <a:r>
              <a:rPr lang="da-DK"/>
              <a:t>? </a:t>
            </a:r>
            <a:endParaRPr lang="da-DK" dirty="0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259AA4F6-88A6-FD49-9718-F0945C32F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E9FA1-7AC7-ED44-A55F-A130CEB75082}" type="datetime1">
              <a:rPr lang="fi-FI" smtClean="0"/>
              <a:t>17.9.2019</a:t>
            </a:fld>
            <a:endParaRPr lang="en-US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925BC740-D6D9-D24D-8963-FBD9D6AE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0795510-0B78-8745-B630-BD672996F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97750-EEBD-B34A-BE39-A2AA7A4A96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2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562" y="4738069"/>
            <a:ext cx="11618662" cy="2078241"/>
          </a:xfrm>
        </p:spPr>
        <p:txBody>
          <a:bodyPr/>
          <a:lstStyle/>
          <a:p>
            <a:r>
              <a:rPr lang="en-US" sz="2400" dirty="0"/>
              <a:t>Call: </a:t>
            </a:r>
            <a:r>
              <a:rPr lang="en-GB" sz="2400" dirty="0"/>
              <a:t>INFRAEOSC-05-2018-2019</a:t>
            </a:r>
            <a:br>
              <a:rPr lang="en-GB" sz="2400" dirty="0"/>
            </a:br>
            <a:r>
              <a:rPr lang="en-GB" sz="2400" dirty="0"/>
              <a:t>Participants: 24</a:t>
            </a:r>
            <a:br>
              <a:rPr lang="en-GB" sz="2400" dirty="0"/>
            </a:br>
            <a:r>
              <a:rPr lang="en-GB" sz="2400" dirty="0"/>
              <a:t>Budget: 5.9M€</a:t>
            </a:r>
            <a:br>
              <a:rPr lang="en-GB" sz="2400" dirty="0"/>
            </a:br>
            <a:r>
              <a:rPr lang="en-GB" sz="2400" dirty="0"/>
              <a:t>Coordinator: </a:t>
            </a:r>
            <a:r>
              <a:rPr lang="en-GB" sz="2400" dirty="0" err="1"/>
              <a:t>Gudmund</a:t>
            </a:r>
            <a:r>
              <a:rPr lang="en-GB" sz="2400" dirty="0"/>
              <a:t> </a:t>
            </a:r>
            <a:r>
              <a:rPr lang="en-GB" sz="2400" dirty="0" err="1"/>
              <a:t>Høst</a:t>
            </a:r>
            <a:r>
              <a:rPr lang="en-GB" sz="2400" dirty="0"/>
              <a:t>, NeIC Director</a:t>
            </a:r>
            <a:br>
              <a:rPr lang="en-GB" sz="2400" u="sng" dirty="0"/>
            </a:br>
            <a:br>
              <a:rPr lang="en-GB" sz="2400" u="sng" dirty="0"/>
            </a:br>
            <a:r>
              <a:rPr lang="en-GB" sz="2000" u="sng" dirty="0"/>
              <a:t>Project period</a:t>
            </a:r>
            <a:r>
              <a:rPr lang="en-GB" sz="2000" dirty="0"/>
              <a:t>: Sep, 2019 – Aug, 2022</a:t>
            </a:r>
            <a:br>
              <a:rPr lang="en-GB" sz="2000" dirty="0"/>
            </a:br>
            <a:br>
              <a:rPr lang="en-GB" sz="2000" dirty="0">
                <a:latin typeface="Times New Roman" charset="0"/>
                <a:ea typeface="Times New Roman" charset="0"/>
              </a:rPr>
            </a:br>
            <a:br>
              <a:rPr lang="en-GB" sz="2000" dirty="0">
                <a:latin typeface="Times New Roman" charset="0"/>
                <a:ea typeface="Times New Roman" charset="0"/>
              </a:rPr>
            </a:b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197750-EEBD-B34A-BE39-A2AA7A4A960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431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373710" y="5959393"/>
            <a:ext cx="163961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i="1" dirty="0">
                <a:solidFill>
                  <a:prstClr val="black"/>
                </a:solidFill>
              </a:rPr>
              <a:t>By Taller345 - </a:t>
            </a:r>
            <a:r>
              <a:rPr lang="fr-CA" sz="1000" i="1" dirty="0" err="1">
                <a:solidFill>
                  <a:prstClr val="black"/>
                </a:solidFill>
              </a:rPr>
              <a:t>Own</a:t>
            </a:r>
            <a:r>
              <a:rPr lang="fr-CA" sz="1000" i="1" dirty="0">
                <a:solidFill>
                  <a:prstClr val="black"/>
                </a:solidFill>
              </a:rPr>
              <a:t> </a:t>
            </a:r>
            <a:r>
              <a:rPr lang="fr-CA" sz="1000" i="1" dirty="0" err="1">
                <a:solidFill>
                  <a:prstClr val="black"/>
                </a:solidFill>
              </a:rPr>
              <a:t>work</a:t>
            </a:r>
            <a:r>
              <a:rPr lang="fr-CA" sz="1000" i="1" dirty="0">
                <a:solidFill>
                  <a:prstClr val="black"/>
                </a:solidFill>
              </a:rPr>
              <a:t>, CC BY-SA 4.0, https://</a:t>
            </a:r>
            <a:r>
              <a:rPr lang="fr-CA" sz="1000" i="1" dirty="0" err="1">
                <a:solidFill>
                  <a:prstClr val="black"/>
                </a:solidFill>
              </a:rPr>
              <a:t>commons.wikimedia.org</a:t>
            </a:r>
            <a:r>
              <a:rPr lang="fr-CA" sz="1000" i="1" dirty="0">
                <a:solidFill>
                  <a:prstClr val="black"/>
                </a:solidFill>
              </a:rPr>
              <a:t>/w/</a:t>
            </a:r>
            <a:r>
              <a:rPr lang="fr-CA" sz="1000" i="1" dirty="0" err="1">
                <a:solidFill>
                  <a:prstClr val="black"/>
                </a:solidFill>
              </a:rPr>
              <a:t>index.php?curid</a:t>
            </a:r>
            <a:r>
              <a:rPr lang="fr-CA" sz="1000" i="1" dirty="0">
                <a:solidFill>
                  <a:prstClr val="black"/>
                </a:solidFill>
              </a:rPr>
              <a:t>=63245736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9068" y="2170173"/>
            <a:ext cx="13663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Iceland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ICELAND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7265" y="1560281"/>
            <a:ext cx="226489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Norway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NORDFORSK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UNINETT SIGMA2 AS</a:t>
            </a:r>
          </a:p>
          <a:p>
            <a:pPr marL="171450" indent="-171450">
              <a:buFont typeface="Arial" charset="0"/>
              <a:buChar char="•"/>
            </a:pPr>
            <a:r>
              <a:rPr lang="nb-NO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NORWEGIAN CENTER FOR RESEARCH DATA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85414" y="4074613"/>
            <a:ext cx="265891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Denmark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DENMARK TECHNICAL UNIVERSITY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SOUTHERN DENMARK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DANISH NATIONAL ARCHIVES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COPENHAGEN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CAPITAL REGION OF DENMARK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NORDUNET / AS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8912" y="641760"/>
            <a:ext cx="233520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Finland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CSC </a:t>
            </a:r>
            <a:r>
              <a:rPr lang="mr-IN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–</a:t>
            </a: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 IT CENTER OF SCIENCE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HELSINKI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TAMPERE 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EASTERN FINLAND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FINNISH METEOROLOGICAL INSTITUTE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67970" y="5027422"/>
            <a:ext cx="238716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Sweden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UPPSALA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SWEDISH RESEARCH COUNCIL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GOTHENBORG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53415" y="2981031"/>
            <a:ext cx="230070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Estonia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TARTU </a:t>
            </a: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NATIONAL INSTITUTE OF CHEMICAL PHYSICS AND BIOPHYSICS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45646" y="4164224"/>
            <a:ext cx="246767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Latvia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RIGA TECHNICAL UNIVERSITY 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18912" y="4922499"/>
            <a:ext cx="21738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Lithuania</a:t>
            </a:r>
            <a:endParaRPr lang="fr-CA" sz="1400" b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UNIVERSITY OF VILNIUS</a:t>
            </a:r>
            <a:endParaRPr lang="fr-CA" sz="1200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4482" y="6205029"/>
            <a:ext cx="13243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i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Netherlands</a:t>
            </a:r>
            <a:endParaRPr lang="fr-CA" sz="1400" b="1" i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  <a:p>
            <a:r>
              <a:rPr lang="en-GB" sz="1200" i="1" dirty="0" err="1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GoFair</a:t>
            </a:r>
            <a:endParaRPr lang="fr-CA" sz="1200" i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7186" y="6237927"/>
            <a:ext cx="13243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i="1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Germany</a:t>
            </a:r>
          </a:p>
          <a:p>
            <a:r>
              <a:rPr lang="en-GB" sz="1200" i="1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DKRZ</a:t>
            </a:r>
            <a:endParaRPr lang="fr-CA" sz="1200" i="1" dirty="0">
              <a:solidFill>
                <a:prstClr val="black"/>
              </a:solidFill>
              <a:latin typeface="Gill Sans" charset="0"/>
              <a:ea typeface="Gill Sans" charset="0"/>
              <a:cs typeface="Gill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76670" y="325821"/>
            <a:ext cx="409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prstClr val="black"/>
                </a:solidFill>
                <a:latin typeface="Gill Sans" charset="0"/>
                <a:ea typeface="Gill Sans" charset="0"/>
                <a:cs typeface="Gill Sans" charset="0"/>
              </a:rPr>
              <a:t>24 Participants – 10 countries</a:t>
            </a:r>
          </a:p>
        </p:txBody>
      </p:sp>
    </p:spTree>
    <p:extLst>
      <p:ext uri="{BB962C8B-B14F-4D97-AF65-F5344CB8AC3E}">
        <p14:creationId xmlns:p14="http://schemas.microsoft.com/office/powerpoint/2010/main" val="3518648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8514" y="170974"/>
            <a:ext cx="11964713" cy="1071033"/>
          </a:xfrm>
        </p:spPr>
        <p:txBody>
          <a:bodyPr>
            <a:noAutofit/>
          </a:bodyPr>
          <a:lstStyle/>
          <a:p>
            <a:r>
              <a:rPr lang="en-US" sz="3600" dirty="0"/>
              <a:t>EOSC projects’ contribution to the EOSC </a:t>
            </a:r>
            <a:br>
              <a:rPr lang="en-US" sz="3600" dirty="0"/>
            </a:br>
            <a:r>
              <a:rPr lang="en-US" sz="3600" dirty="0"/>
              <a:t>implementation roadmap</a:t>
            </a:r>
            <a:endParaRPr lang="fi-FI" sz="3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858173">
              <a:defRPr/>
            </a:pPr>
            <a:fld id="{073CB5ED-ED7C-41AA-A899-98926A9D966F}" type="datetime1">
              <a:rPr lang="en-GB">
                <a:solidFill>
                  <a:srgbClr val="515151">
                    <a:lumMod val="75000"/>
                  </a:srgbClr>
                </a:solidFill>
              </a:rPr>
              <a:pPr defTabSz="858173">
                <a:defRPr/>
              </a:pPr>
              <a:t>15/09/2019</a:t>
            </a:fld>
            <a:endParaRPr lang="en-US" dirty="0">
              <a:solidFill>
                <a:srgbClr val="515151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858173">
              <a:defRPr/>
            </a:pPr>
            <a:fld id="{B6F15528-21DE-4FAA-801E-634DDDAF4B2B}" type="slidenum">
              <a:rPr lang="en-US">
                <a:solidFill>
                  <a:srgbClr val="515151">
                    <a:lumMod val="75000"/>
                  </a:srgbClr>
                </a:solidFill>
              </a:rPr>
              <a:pPr defTabSz="858173">
                <a:defRPr/>
              </a:pPr>
              <a:t>4</a:t>
            </a:fld>
            <a:endParaRPr lang="en-US" dirty="0">
              <a:solidFill>
                <a:srgbClr val="515151">
                  <a:lumMod val="75000"/>
                </a:srgb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027103" y="1822125"/>
            <a:ext cx="1949128" cy="608268"/>
          </a:xfrm>
          <a:prstGeom prst="homePlat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>
                <a:solidFill>
                  <a:srgbClr val="1B216E"/>
                </a:solidFill>
              </a:rPr>
              <a:t>Architecture</a:t>
            </a:r>
          </a:p>
        </p:txBody>
      </p:sp>
      <p:sp>
        <p:nvSpPr>
          <p:cNvPr id="7" name="Pentagon 6"/>
          <p:cNvSpPr/>
          <p:nvPr/>
        </p:nvSpPr>
        <p:spPr>
          <a:xfrm>
            <a:off x="1026018" y="2565563"/>
            <a:ext cx="1950213" cy="608268"/>
          </a:xfrm>
          <a:prstGeom prst="homePlate">
            <a:avLst/>
          </a:prstGeom>
          <a:solidFill>
            <a:srgbClr val="4D90D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>
                <a:solidFill>
                  <a:srgbClr val="1B216E"/>
                </a:solidFill>
              </a:rPr>
              <a:t>Data</a:t>
            </a:r>
          </a:p>
        </p:txBody>
      </p:sp>
      <p:sp>
        <p:nvSpPr>
          <p:cNvPr id="8" name="Pentagon 7"/>
          <p:cNvSpPr/>
          <p:nvPr/>
        </p:nvSpPr>
        <p:spPr>
          <a:xfrm>
            <a:off x="1026017" y="3321829"/>
            <a:ext cx="1950215" cy="675853"/>
          </a:xfrm>
          <a:prstGeom prst="homePlate">
            <a:avLst/>
          </a:prstGeom>
          <a:solidFill>
            <a:srgbClr val="C5DA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>
                <a:solidFill>
                  <a:srgbClr val="1B216E"/>
                </a:solidFill>
              </a:rPr>
              <a:t>Services</a:t>
            </a:r>
          </a:p>
        </p:txBody>
      </p:sp>
      <p:sp>
        <p:nvSpPr>
          <p:cNvPr id="9" name="Pentagon 8"/>
          <p:cNvSpPr/>
          <p:nvPr/>
        </p:nvSpPr>
        <p:spPr>
          <a:xfrm>
            <a:off x="1026018" y="4145680"/>
            <a:ext cx="1950213" cy="608268"/>
          </a:xfrm>
          <a:prstGeom prst="homePlate">
            <a:avLst/>
          </a:prstGeom>
          <a:solidFill>
            <a:srgbClr val="8BB5E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>
                <a:solidFill>
                  <a:srgbClr val="1B216E"/>
                </a:solidFill>
              </a:rPr>
              <a:t>Access and Interface</a:t>
            </a:r>
          </a:p>
        </p:txBody>
      </p:sp>
      <p:sp>
        <p:nvSpPr>
          <p:cNvPr id="10" name="Pentagon 9"/>
          <p:cNvSpPr/>
          <p:nvPr/>
        </p:nvSpPr>
        <p:spPr>
          <a:xfrm>
            <a:off x="1005028" y="5750014"/>
            <a:ext cx="1950216" cy="675853"/>
          </a:xfrm>
          <a:prstGeom prst="homePlat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>
                <a:solidFill>
                  <a:srgbClr val="1B216E"/>
                </a:solidFill>
              </a:rPr>
              <a:t>Rules of Participation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9212" y="1221424"/>
            <a:ext cx="2326385" cy="55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8173">
              <a:defRPr/>
            </a:pPr>
            <a:r>
              <a:rPr lang="fi-FI" sz="1501" b="1" i="1" dirty="0">
                <a:solidFill>
                  <a:srgbClr val="515151"/>
                </a:solidFill>
              </a:rPr>
              <a:t>EOSC </a:t>
            </a:r>
            <a:r>
              <a:rPr lang="fi-FI" sz="1501" b="1" i="1" dirty="0" err="1">
                <a:solidFill>
                  <a:srgbClr val="515151"/>
                </a:solidFill>
              </a:rPr>
              <a:t>Implementation</a:t>
            </a:r>
            <a:r>
              <a:rPr lang="fi-FI" sz="1501" b="1" i="1" dirty="0">
                <a:solidFill>
                  <a:srgbClr val="515151"/>
                </a:solidFill>
              </a:rPr>
              <a:t> </a:t>
            </a:r>
          </a:p>
          <a:p>
            <a:pPr defTabSz="858173">
              <a:defRPr/>
            </a:pPr>
            <a:r>
              <a:rPr lang="fi-FI" sz="1501" b="1" i="1" dirty="0" err="1">
                <a:solidFill>
                  <a:srgbClr val="515151"/>
                </a:solidFill>
              </a:rPr>
              <a:t>Roadmap</a:t>
            </a:r>
            <a:r>
              <a:rPr lang="fi-FI" sz="1501" b="1" i="1" dirty="0">
                <a:solidFill>
                  <a:srgbClr val="515151"/>
                </a:solidFill>
              </a:rPr>
              <a:t> action </a:t>
            </a:r>
            <a:r>
              <a:rPr lang="fi-FI" sz="1501" b="1" i="1" dirty="0" err="1">
                <a:solidFill>
                  <a:srgbClr val="515151"/>
                </a:solidFill>
              </a:rPr>
              <a:t>lines</a:t>
            </a:r>
            <a:endParaRPr lang="fi-FI" sz="1501" b="1" i="1" dirty="0">
              <a:solidFill>
                <a:srgbClr val="515151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2955244" y="1820304"/>
            <a:ext cx="8575464" cy="608268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501" dirty="0">
              <a:solidFill>
                <a:srgbClr val="515151"/>
              </a:solidFill>
            </a:endParaRPr>
          </a:p>
        </p:txBody>
      </p:sp>
      <p:sp>
        <p:nvSpPr>
          <p:cNvPr id="22" name="Chevron 21"/>
          <p:cNvSpPr/>
          <p:nvPr/>
        </p:nvSpPr>
        <p:spPr>
          <a:xfrm>
            <a:off x="2955244" y="2565560"/>
            <a:ext cx="8575464" cy="608268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501" dirty="0">
              <a:solidFill>
                <a:srgbClr val="515151"/>
              </a:solidFill>
            </a:endParaRPr>
          </a:p>
        </p:txBody>
      </p:sp>
      <p:sp>
        <p:nvSpPr>
          <p:cNvPr id="23" name="Chevron 22"/>
          <p:cNvSpPr/>
          <p:nvPr/>
        </p:nvSpPr>
        <p:spPr>
          <a:xfrm>
            <a:off x="2952723" y="3321826"/>
            <a:ext cx="8663080" cy="675853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501" dirty="0">
              <a:solidFill>
                <a:srgbClr val="515151"/>
              </a:solidFill>
            </a:endParaRPr>
          </a:p>
        </p:txBody>
      </p:sp>
      <p:sp>
        <p:nvSpPr>
          <p:cNvPr id="24" name="Chevron 23"/>
          <p:cNvSpPr/>
          <p:nvPr/>
        </p:nvSpPr>
        <p:spPr>
          <a:xfrm>
            <a:off x="2952723" y="4142783"/>
            <a:ext cx="8663080" cy="608268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501" dirty="0">
              <a:solidFill>
                <a:srgbClr val="515151"/>
              </a:solidFill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2952723" y="4927483"/>
            <a:ext cx="8762528" cy="692244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689" dirty="0">
              <a:solidFill>
                <a:srgbClr val="51515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9252" y="6559193"/>
            <a:ext cx="6745139" cy="294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8173">
              <a:defRPr/>
            </a:pPr>
            <a:r>
              <a:rPr lang="fi-FI" sz="1313" dirty="0">
                <a:solidFill>
                  <a:srgbClr val="515151"/>
                </a:solidFill>
              </a:rPr>
              <a:t>https://ec.europa.eu/research/openscience/pdf/swd_2018_83_f1_staff_working_paper_en.pdf</a:t>
            </a:r>
          </a:p>
        </p:txBody>
      </p:sp>
      <p:sp>
        <p:nvSpPr>
          <p:cNvPr id="26" name="Pentagon 25"/>
          <p:cNvSpPr/>
          <p:nvPr/>
        </p:nvSpPr>
        <p:spPr>
          <a:xfrm>
            <a:off x="1026015" y="4927482"/>
            <a:ext cx="1950216" cy="675853"/>
          </a:xfrm>
          <a:prstGeom prst="homePlate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r>
              <a:rPr lang="fi-FI" sz="1689" dirty="0" err="1">
                <a:solidFill>
                  <a:srgbClr val="1B216E"/>
                </a:solidFill>
              </a:rPr>
              <a:t>Governance</a:t>
            </a:r>
            <a:endParaRPr lang="fi-FI" sz="1689" dirty="0">
              <a:solidFill>
                <a:srgbClr val="1B216E"/>
              </a:solidFill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2908641" y="5733765"/>
            <a:ext cx="8806609" cy="692244"/>
          </a:xfrm>
          <a:prstGeom prst="chevron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58173">
              <a:defRPr/>
            </a:pPr>
            <a:endParaRPr lang="fi-FI" sz="1689" dirty="0">
              <a:solidFill>
                <a:srgbClr val="515151"/>
              </a:solidFill>
            </a:endParaRPr>
          </a:p>
        </p:txBody>
      </p:sp>
      <p:pic>
        <p:nvPicPr>
          <p:cNvPr id="30" name="Content Placeholder 2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853" y="1919724"/>
            <a:ext cx="1521935" cy="414668"/>
          </a:xfr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91" y="1808598"/>
            <a:ext cx="549484" cy="5806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470" y="1792072"/>
            <a:ext cx="608611" cy="55383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8156" y="1822125"/>
            <a:ext cx="1531133" cy="4305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853" y="1774335"/>
            <a:ext cx="833060" cy="67767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198" y="1957472"/>
            <a:ext cx="1214623" cy="41515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605" y="1878039"/>
            <a:ext cx="839729" cy="55173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669" y="2089938"/>
            <a:ext cx="1129795" cy="31699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597" y="2602010"/>
            <a:ext cx="2006372" cy="56951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765" y="2516525"/>
            <a:ext cx="653828" cy="59498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572" y="2586672"/>
            <a:ext cx="636720" cy="57941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435" y="3345062"/>
            <a:ext cx="621288" cy="62128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73" y="3528346"/>
            <a:ext cx="1214623" cy="41515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548" y="3391766"/>
            <a:ext cx="839729" cy="55173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437" y="3333081"/>
            <a:ext cx="1129795" cy="31699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258" y="3469941"/>
            <a:ext cx="1531133" cy="430519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391" y="3367320"/>
            <a:ext cx="833060" cy="677676"/>
          </a:xfrm>
          <a:prstGeom prst="rect">
            <a:avLst/>
          </a:prstGeom>
        </p:spPr>
      </p:pic>
      <p:pic>
        <p:nvPicPr>
          <p:cNvPr id="50" name="Content Placeholder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4677" y="3559756"/>
            <a:ext cx="1521935" cy="41466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06" y="3425804"/>
            <a:ext cx="549484" cy="58062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88" y="3189975"/>
            <a:ext cx="930329" cy="8466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594" y="2951425"/>
            <a:ext cx="1090193" cy="992076"/>
          </a:xfrm>
          <a:prstGeom prst="rect">
            <a:avLst/>
          </a:prstGeom>
        </p:spPr>
      </p:pic>
      <p:pic>
        <p:nvPicPr>
          <p:cNvPr id="54" name="Content Placeholder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7814" y="4239069"/>
            <a:ext cx="1521935" cy="41466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25" y="3839832"/>
            <a:ext cx="1316379" cy="1197905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969" y="4937308"/>
            <a:ext cx="611575" cy="6462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32" y="4827847"/>
            <a:ext cx="891512" cy="89151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969" y="5756771"/>
            <a:ext cx="611575" cy="646231"/>
          </a:xfrm>
          <a:prstGeom prst="rect">
            <a:avLst/>
          </a:prstGeom>
        </p:spPr>
      </p:pic>
      <p:pic>
        <p:nvPicPr>
          <p:cNvPr id="59" name="Content Placeholder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1418" y="5860265"/>
            <a:ext cx="1521935" cy="41466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41" y="5489363"/>
            <a:ext cx="891512" cy="891512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4319252" y="1342278"/>
            <a:ext cx="5243930" cy="323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8173">
              <a:defRPr/>
            </a:pPr>
            <a:r>
              <a:rPr lang="fi-FI" sz="1501" b="1" i="1" dirty="0">
                <a:solidFill>
                  <a:srgbClr val="515151"/>
                </a:solidFill>
              </a:rPr>
              <a:t>On-</a:t>
            </a:r>
            <a:r>
              <a:rPr lang="fi-FI" sz="1501" b="1" i="1" dirty="0" err="1">
                <a:solidFill>
                  <a:srgbClr val="515151"/>
                </a:solidFill>
              </a:rPr>
              <a:t>going</a:t>
            </a:r>
            <a:r>
              <a:rPr lang="fi-FI" sz="1501" b="1" i="1" dirty="0">
                <a:solidFill>
                  <a:srgbClr val="515151"/>
                </a:solidFill>
              </a:rPr>
              <a:t> EOSC </a:t>
            </a:r>
            <a:r>
              <a:rPr lang="fi-FI" sz="1501" b="1" i="1" dirty="0" err="1">
                <a:solidFill>
                  <a:srgbClr val="515151"/>
                </a:solidFill>
              </a:rPr>
              <a:t>projects</a:t>
            </a:r>
            <a:r>
              <a:rPr lang="fi-FI" sz="1501" b="1" i="1" dirty="0">
                <a:solidFill>
                  <a:srgbClr val="515151"/>
                </a:solidFill>
              </a:rPr>
              <a:t> </a:t>
            </a:r>
            <a:r>
              <a:rPr lang="fi-FI" sz="1501" b="1" i="1" dirty="0" err="1">
                <a:solidFill>
                  <a:srgbClr val="515151"/>
                </a:solidFill>
              </a:rPr>
              <a:t>contributing</a:t>
            </a:r>
            <a:r>
              <a:rPr lang="fi-FI" sz="1501" b="1" i="1" dirty="0">
                <a:solidFill>
                  <a:srgbClr val="515151"/>
                </a:solidFill>
              </a:rPr>
              <a:t> to </a:t>
            </a:r>
            <a:r>
              <a:rPr lang="fi-FI" sz="1501" b="1" i="1" dirty="0" err="1">
                <a:solidFill>
                  <a:srgbClr val="515151"/>
                </a:solidFill>
              </a:rPr>
              <a:t>the</a:t>
            </a:r>
            <a:r>
              <a:rPr lang="fi-FI" sz="1501" b="1" i="1" dirty="0">
                <a:solidFill>
                  <a:srgbClr val="515151"/>
                </a:solidFill>
              </a:rPr>
              <a:t> </a:t>
            </a:r>
            <a:r>
              <a:rPr lang="fi-FI" sz="1501" b="1" i="1" dirty="0" err="1">
                <a:solidFill>
                  <a:srgbClr val="515151"/>
                </a:solidFill>
              </a:rPr>
              <a:t>implementation</a:t>
            </a:r>
            <a:endParaRPr lang="fi-FI" sz="1501" b="1" i="1" dirty="0">
              <a:solidFill>
                <a:srgbClr val="515151"/>
              </a:solidFill>
            </a:endParaRPr>
          </a:p>
        </p:txBody>
      </p:sp>
      <p:pic>
        <p:nvPicPr>
          <p:cNvPr id="64" name="Picture 63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4" y="1979463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4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4" y="2712325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5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1" y="3418205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6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9" y="4242358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7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05" y="5066511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8" descr="page83image3853728">
            <a:extLst>
              <a:ext uri="{FF2B5EF4-FFF2-40B4-BE49-F238E27FC236}">
                <a16:creationId xmlns:a16="http://schemas.microsoft.com/office/drawing/2014/main" id="{36EAC129-94D4-AE44-83D7-06D7B862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9" y="5913497"/>
            <a:ext cx="652544" cy="3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">
            <a:extLst>
              <a:ext uri="{FF2B5EF4-FFF2-40B4-BE49-F238E27FC236}">
                <a16:creationId xmlns:a16="http://schemas.microsoft.com/office/drawing/2014/main" id="{EC517597-D881-A845-BD9E-243212F4454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800" y="16688"/>
            <a:ext cx="1727200" cy="99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olo 82"/>
          <p:cNvSpPr>
            <a:spLocks noGrp="1"/>
          </p:cNvSpPr>
          <p:nvPr>
            <p:ph type="title"/>
          </p:nvPr>
        </p:nvSpPr>
        <p:spPr>
          <a:xfrm>
            <a:off x="649439" y="980850"/>
            <a:ext cx="8229600" cy="936625"/>
          </a:xfrm>
        </p:spPr>
        <p:txBody>
          <a:bodyPr>
            <a:normAutofit fontScale="90000"/>
          </a:bodyPr>
          <a:lstStyle/>
          <a:p>
            <a:r>
              <a:rPr lang="it-IT" dirty="0"/>
              <a:t>INFRAEOSC5-B </a:t>
            </a:r>
            <a:r>
              <a:rPr lang="it-IT" dirty="0" err="1"/>
              <a:t>projects</a:t>
            </a:r>
            <a:r>
              <a:rPr lang="it-IT" dirty="0"/>
              <a:t> </a:t>
            </a:r>
            <a:br>
              <a:rPr lang="it-IT" dirty="0"/>
            </a:br>
            <a:r>
              <a:rPr lang="it-IT" dirty="0"/>
              <a:t>(</a:t>
            </a:r>
            <a:r>
              <a:rPr lang="it-IT" dirty="0" err="1"/>
              <a:t>regional+thematic</a:t>
            </a:r>
            <a:r>
              <a:rPr lang="it-IT" dirty="0"/>
              <a:t>)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90FDB144-67C6-984A-AC35-BE00E2D21737}" type="slidenum">
              <a:rPr lang="it-IT" smtClean="0"/>
              <a:pPr/>
              <a:t>5</a:t>
            </a:fld>
            <a:endParaRPr lang="it-IT"/>
          </a:p>
        </p:txBody>
      </p:sp>
      <p:grpSp>
        <p:nvGrpSpPr>
          <p:cNvPr id="5" name="Shape 2012"/>
          <p:cNvGrpSpPr/>
          <p:nvPr/>
        </p:nvGrpSpPr>
        <p:grpSpPr>
          <a:xfrm>
            <a:off x="3791744" y="1683937"/>
            <a:ext cx="6662644" cy="4912407"/>
            <a:chOff x="2979925" y="-33602"/>
            <a:chExt cx="6221677" cy="4549334"/>
          </a:xfrm>
          <a:solidFill>
            <a:schemeClr val="accent3">
              <a:lumMod val="85000"/>
            </a:schemeClr>
          </a:solidFill>
        </p:grpSpPr>
        <p:sp>
          <p:nvSpPr>
            <p:cNvPr id="6" name="Shape 2013"/>
            <p:cNvSpPr/>
            <p:nvPr/>
          </p:nvSpPr>
          <p:spPr>
            <a:xfrm>
              <a:off x="5709810" y="2172877"/>
              <a:ext cx="237476" cy="11932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0769" y="2222"/>
                  </a:moveTo>
                  <a:cubicBezTo>
                    <a:pt x="55384" y="8888"/>
                    <a:pt x="55384" y="8888"/>
                    <a:pt x="55384" y="8888"/>
                  </a:cubicBezTo>
                  <a:cubicBezTo>
                    <a:pt x="58846" y="11111"/>
                    <a:pt x="58846" y="11111"/>
                    <a:pt x="58846" y="11111"/>
                  </a:cubicBezTo>
                  <a:cubicBezTo>
                    <a:pt x="65769" y="17777"/>
                    <a:pt x="65769" y="17777"/>
                    <a:pt x="65769" y="17777"/>
                  </a:cubicBezTo>
                  <a:cubicBezTo>
                    <a:pt x="79615" y="20000"/>
                    <a:pt x="79615" y="20000"/>
                    <a:pt x="79615" y="20000"/>
                  </a:cubicBezTo>
                  <a:cubicBezTo>
                    <a:pt x="81923" y="15555"/>
                    <a:pt x="81923" y="15555"/>
                    <a:pt x="81923" y="15555"/>
                  </a:cubicBezTo>
                  <a:cubicBezTo>
                    <a:pt x="86538" y="13333"/>
                    <a:pt x="86538" y="13333"/>
                    <a:pt x="86538" y="13333"/>
                  </a:cubicBezTo>
                  <a:cubicBezTo>
                    <a:pt x="94615" y="8888"/>
                    <a:pt x="94615" y="8888"/>
                    <a:pt x="94615" y="8888"/>
                  </a:cubicBezTo>
                  <a:cubicBezTo>
                    <a:pt x="98076" y="17777"/>
                    <a:pt x="98076" y="17777"/>
                    <a:pt x="98076" y="17777"/>
                  </a:cubicBezTo>
                  <a:cubicBezTo>
                    <a:pt x="100384" y="17777"/>
                    <a:pt x="100384" y="17777"/>
                    <a:pt x="100384" y="17777"/>
                  </a:cubicBezTo>
                  <a:cubicBezTo>
                    <a:pt x="100384" y="17777"/>
                    <a:pt x="102692" y="22222"/>
                    <a:pt x="105000" y="26666"/>
                  </a:cubicBezTo>
                  <a:cubicBezTo>
                    <a:pt x="106153" y="31111"/>
                    <a:pt x="108461" y="33333"/>
                    <a:pt x="108461" y="33333"/>
                  </a:cubicBezTo>
                  <a:cubicBezTo>
                    <a:pt x="106153" y="48888"/>
                    <a:pt x="106153" y="48888"/>
                    <a:pt x="106153" y="48888"/>
                  </a:cubicBezTo>
                  <a:cubicBezTo>
                    <a:pt x="106153" y="55555"/>
                    <a:pt x="106153" y="55555"/>
                    <a:pt x="106153" y="55555"/>
                  </a:cubicBezTo>
                  <a:cubicBezTo>
                    <a:pt x="106153" y="77777"/>
                    <a:pt x="106153" y="77777"/>
                    <a:pt x="106153" y="77777"/>
                  </a:cubicBezTo>
                  <a:cubicBezTo>
                    <a:pt x="109615" y="86666"/>
                    <a:pt x="109615" y="86666"/>
                    <a:pt x="109615" y="86666"/>
                  </a:cubicBezTo>
                  <a:cubicBezTo>
                    <a:pt x="109615" y="88888"/>
                    <a:pt x="109615" y="88888"/>
                    <a:pt x="109615" y="88888"/>
                  </a:cubicBezTo>
                  <a:cubicBezTo>
                    <a:pt x="114230" y="86666"/>
                    <a:pt x="114230" y="86666"/>
                    <a:pt x="114230" y="86666"/>
                  </a:cubicBezTo>
                  <a:cubicBezTo>
                    <a:pt x="114230" y="86666"/>
                    <a:pt x="115384" y="86666"/>
                    <a:pt x="115384" y="84444"/>
                  </a:cubicBezTo>
                  <a:cubicBezTo>
                    <a:pt x="115384" y="86666"/>
                    <a:pt x="114230" y="86666"/>
                    <a:pt x="114230" y="86666"/>
                  </a:cubicBezTo>
                  <a:cubicBezTo>
                    <a:pt x="103846" y="91111"/>
                    <a:pt x="103846" y="91111"/>
                    <a:pt x="103846" y="91111"/>
                  </a:cubicBezTo>
                  <a:cubicBezTo>
                    <a:pt x="94615" y="102222"/>
                    <a:pt x="94615" y="102222"/>
                    <a:pt x="94615" y="102222"/>
                  </a:cubicBezTo>
                  <a:cubicBezTo>
                    <a:pt x="94615" y="102222"/>
                    <a:pt x="72692" y="106666"/>
                    <a:pt x="70384" y="106666"/>
                  </a:cubicBezTo>
                  <a:cubicBezTo>
                    <a:pt x="69230" y="106666"/>
                    <a:pt x="55384" y="108888"/>
                    <a:pt x="53076" y="108888"/>
                  </a:cubicBezTo>
                  <a:cubicBezTo>
                    <a:pt x="51923" y="111111"/>
                    <a:pt x="45000" y="113333"/>
                    <a:pt x="42692" y="113333"/>
                  </a:cubicBezTo>
                  <a:cubicBezTo>
                    <a:pt x="40384" y="113333"/>
                    <a:pt x="30000" y="115555"/>
                    <a:pt x="27692" y="115555"/>
                  </a:cubicBezTo>
                  <a:cubicBezTo>
                    <a:pt x="25384" y="115555"/>
                    <a:pt x="19615" y="115555"/>
                    <a:pt x="19615" y="115555"/>
                  </a:cubicBezTo>
                  <a:cubicBezTo>
                    <a:pt x="19615" y="115555"/>
                    <a:pt x="8076" y="117777"/>
                    <a:pt x="4615" y="117777"/>
                  </a:cubicBezTo>
                  <a:cubicBezTo>
                    <a:pt x="1153" y="120000"/>
                    <a:pt x="5769" y="108888"/>
                    <a:pt x="5769" y="108888"/>
                  </a:cubicBezTo>
                  <a:cubicBezTo>
                    <a:pt x="5769" y="108888"/>
                    <a:pt x="19615" y="86666"/>
                    <a:pt x="15000" y="88888"/>
                  </a:cubicBezTo>
                  <a:cubicBezTo>
                    <a:pt x="9230" y="84444"/>
                    <a:pt x="9230" y="84444"/>
                    <a:pt x="9230" y="84444"/>
                  </a:cubicBezTo>
                  <a:cubicBezTo>
                    <a:pt x="4615" y="77777"/>
                    <a:pt x="4615" y="77777"/>
                    <a:pt x="4615" y="77777"/>
                  </a:cubicBezTo>
                  <a:cubicBezTo>
                    <a:pt x="0" y="57777"/>
                    <a:pt x="5769" y="48888"/>
                    <a:pt x="10384" y="48888"/>
                  </a:cubicBezTo>
                  <a:cubicBezTo>
                    <a:pt x="13846" y="48888"/>
                    <a:pt x="23076" y="55555"/>
                    <a:pt x="28846" y="55555"/>
                  </a:cubicBezTo>
                  <a:cubicBezTo>
                    <a:pt x="49615" y="55555"/>
                    <a:pt x="45000" y="42222"/>
                    <a:pt x="43846" y="17777"/>
                  </a:cubicBezTo>
                  <a:cubicBezTo>
                    <a:pt x="43846" y="11111"/>
                    <a:pt x="45000" y="4444"/>
                    <a:pt x="46153" y="2222"/>
                  </a:cubicBezTo>
                  <a:cubicBezTo>
                    <a:pt x="47307" y="0"/>
                    <a:pt x="49615" y="4444"/>
                    <a:pt x="50769" y="2222"/>
                  </a:cubicBezTo>
                  <a:close/>
                  <a:moveTo>
                    <a:pt x="117692" y="82222"/>
                  </a:moveTo>
                  <a:cubicBezTo>
                    <a:pt x="117692" y="82222"/>
                    <a:pt x="117692" y="82222"/>
                    <a:pt x="117692" y="82222"/>
                  </a:cubicBezTo>
                  <a:cubicBezTo>
                    <a:pt x="117692" y="82222"/>
                    <a:pt x="117692" y="82222"/>
                    <a:pt x="117692" y="82222"/>
                  </a:cubicBezTo>
                  <a:cubicBezTo>
                    <a:pt x="117692" y="84444"/>
                    <a:pt x="117692" y="84444"/>
                    <a:pt x="117692" y="84444"/>
                  </a:cubicBezTo>
                  <a:cubicBezTo>
                    <a:pt x="117692" y="82222"/>
                    <a:pt x="117692" y="82222"/>
                    <a:pt x="117692" y="82222"/>
                  </a:cubicBezTo>
                  <a:cubicBezTo>
                    <a:pt x="117692" y="82222"/>
                    <a:pt x="117692" y="82222"/>
                    <a:pt x="117692" y="82222"/>
                  </a:cubicBezTo>
                  <a:close/>
                  <a:moveTo>
                    <a:pt x="117692" y="84444"/>
                  </a:moveTo>
                  <a:cubicBezTo>
                    <a:pt x="117692" y="84444"/>
                    <a:pt x="117692" y="84444"/>
                    <a:pt x="117692" y="84444"/>
                  </a:cubicBezTo>
                  <a:cubicBezTo>
                    <a:pt x="118846" y="86666"/>
                    <a:pt x="120000" y="91111"/>
                    <a:pt x="120000" y="93333"/>
                  </a:cubicBezTo>
                  <a:cubicBezTo>
                    <a:pt x="120000" y="93333"/>
                    <a:pt x="120000" y="93333"/>
                    <a:pt x="120000" y="93333"/>
                  </a:cubicBezTo>
                  <a:cubicBezTo>
                    <a:pt x="120000" y="91111"/>
                    <a:pt x="118846" y="86666"/>
                    <a:pt x="117692" y="8444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7" name="Shape 2014"/>
            <p:cNvSpPr/>
            <p:nvPr/>
          </p:nvSpPr>
          <p:spPr>
            <a:xfrm>
              <a:off x="5951685" y="3592014"/>
              <a:ext cx="171510" cy="17259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600" y="73846"/>
                  </a:moveTo>
                  <a:cubicBezTo>
                    <a:pt x="112000" y="75384"/>
                    <a:pt x="112000" y="75384"/>
                    <a:pt x="112000" y="75384"/>
                  </a:cubicBezTo>
                  <a:cubicBezTo>
                    <a:pt x="105600" y="78461"/>
                    <a:pt x="97600" y="75384"/>
                    <a:pt x="96000" y="86153"/>
                  </a:cubicBezTo>
                  <a:cubicBezTo>
                    <a:pt x="96000" y="104615"/>
                    <a:pt x="89600" y="86153"/>
                    <a:pt x="83200" y="86153"/>
                  </a:cubicBezTo>
                  <a:cubicBezTo>
                    <a:pt x="78400" y="86153"/>
                    <a:pt x="78400" y="89230"/>
                    <a:pt x="75200" y="92307"/>
                  </a:cubicBezTo>
                  <a:cubicBezTo>
                    <a:pt x="70400" y="95384"/>
                    <a:pt x="65600" y="96923"/>
                    <a:pt x="64000" y="100000"/>
                  </a:cubicBezTo>
                  <a:cubicBezTo>
                    <a:pt x="64000" y="103076"/>
                    <a:pt x="62400" y="106153"/>
                    <a:pt x="62400" y="109230"/>
                  </a:cubicBezTo>
                  <a:cubicBezTo>
                    <a:pt x="64000" y="113846"/>
                    <a:pt x="64000" y="118461"/>
                    <a:pt x="60800" y="118461"/>
                  </a:cubicBezTo>
                  <a:cubicBezTo>
                    <a:pt x="59200" y="118461"/>
                    <a:pt x="54400" y="120000"/>
                    <a:pt x="51200" y="118461"/>
                  </a:cubicBezTo>
                  <a:cubicBezTo>
                    <a:pt x="51200" y="116923"/>
                    <a:pt x="51200" y="116923"/>
                    <a:pt x="51200" y="116923"/>
                  </a:cubicBezTo>
                  <a:cubicBezTo>
                    <a:pt x="52800" y="112307"/>
                    <a:pt x="52800" y="112307"/>
                    <a:pt x="52800" y="112307"/>
                  </a:cubicBezTo>
                  <a:cubicBezTo>
                    <a:pt x="49600" y="107692"/>
                    <a:pt x="49600" y="107692"/>
                    <a:pt x="49600" y="107692"/>
                  </a:cubicBezTo>
                  <a:cubicBezTo>
                    <a:pt x="49600" y="107692"/>
                    <a:pt x="49600" y="107692"/>
                    <a:pt x="49600" y="106153"/>
                  </a:cubicBezTo>
                  <a:cubicBezTo>
                    <a:pt x="48000" y="104615"/>
                    <a:pt x="48000" y="101538"/>
                    <a:pt x="48000" y="101538"/>
                  </a:cubicBezTo>
                  <a:cubicBezTo>
                    <a:pt x="46400" y="96923"/>
                    <a:pt x="46400" y="96923"/>
                    <a:pt x="46400" y="96923"/>
                  </a:cubicBezTo>
                  <a:cubicBezTo>
                    <a:pt x="46400" y="96923"/>
                    <a:pt x="43200" y="93846"/>
                    <a:pt x="41600" y="92307"/>
                  </a:cubicBezTo>
                  <a:cubicBezTo>
                    <a:pt x="41600" y="92307"/>
                    <a:pt x="41600" y="90769"/>
                    <a:pt x="38400" y="89230"/>
                  </a:cubicBezTo>
                  <a:cubicBezTo>
                    <a:pt x="36800" y="89230"/>
                    <a:pt x="33600" y="87692"/>
                    <a:pt x="33600" y="87692"/>
                  </a:cubicBezTo>
                  <a:cubicBezTo>
                    <a:pt x="32000" y="87692"/>
                    <a:pt x="32000" y="87692"/>
                    <a:pt x="32000" y="87692"/>
                  </a:cubicBezTo>
                  <a:cubicBezTo>
                    <a:pt x="32000" y="87692"/>
                    <a:pt x="30400" y="87692"/>
                    <a:pt x="30400" y="87692"/>
                  </a:cubicBezTo>
                  <a:cubicBezTo>
                    <a:pt x="27200" y="84615"/>
                    <a:pt x="27200" y="84615"/>
                    <a:pt x="27200" y="84615"/>
                  </a:cubicBezTo>
                  <a:cubicBezTo>
                    <a:pt x="24000" y="84615"/>
                    <a:pt x="24000" y="84615"/>
                    <a:pt x="24000" y="84615"/>
                  </a:cubicBezTo>
                  <a:cubicBezTo>
                    <a:pt x="22400" y="80000"/>
                    <a:pt x="22400" y="80000"/>
                    <a:pt x="22400" y="80000"/>
                  </a:cubicBezTo>
                  <a:cubicBezTo>
                    <a:pt x="20800" y="75384"/>
                    <a:pt x="20800" y="75384"/>
                    <a:pt x="20800" y="75384"/>
                  </a:cubicBezTo>
                  <a:cubicBezTo>
                    <a:pt x="17600" y="72307"/>
                    <a:pt x="17600" y="72307"/>
                    <a:pt x="17600" y="72307"/>
                  </a:cubicBezTo>
                  <a:cubicBezTo>
                    <a:pt x="14400" y="70769"/>
                    <a:pt x="14400" y="70769"/>
                    <a:pt x="14400" y="70769"/>
                  </a:cubicBezTo>
                  <a:cubicBezTo>
                    <a:pt x="12800" y="69230"/>
                    <a:pt x="12800" y="69230"/>
                    <a:pt x="12800" y="69230"/>
                  </a:cubicBezTo>
                  <a:cubicBezTo>
                    <a:pt x="9600" y="67692"/>
                    <a:pt x="9600" y="67692"/>
                    <a:pt x="9600" y="67692"/>
                  </a:cubicBezTo>
                  <a:cubicBezTo>
                    <a:pt x="8000" y="64615"/>
                    <a:pt x="11200" y="61538"/>
                    <a:pt x="9600" y="58461"/>
                  </a:cubicBezTo>
                  <a:cubicBezTo>
                    <a:pt x="6400" y="55384"/>
                    <a:pt x="0" y="52307"/>
                    <a:pt x="1600" y="52307"/>
                  </a:cubicBezTo>
                  <a:cubicBezTo>
                    <a:pt x="3200" y="49230"/>
                    <a:pt x="9600" y="50769"/>
                    <a:pt x="12800" y="49230"/>
                  </a:cubicBezTo>
                  <a:cubicBezTo>
                    <a:pt x="14400" y="49230"/>
                    <a:pt x="14400" y="46153"/>
                    <a:pt x="16000" y="44615"/>
                  </a:cubicBezTo>
                  <a:cubicBezTo>
                    <a:pt x="17600" y="44615"/>
                    <a:pt x="20800" y="46153"/>
                    <a:pt x="20800" y="43076"/>
                  </a:cubicBezTo>
                  <a:cubicBezTo>
                    <a:pt x="20800" y="40000"/>
                    <a:pt x="24000" y="40000"/>
                    <a:pt x="25600" y="41538"/>
                  </a:cubicBezTo>
                  <a:cubicBezTo>
                    <a:pt x="25600" y="41538"/>
                    <a:pt x="27200" y="41538"/>
                    <a:pt x="30400" y="38461"/>
                  </a:cubicBezTo>
                  <a:cubicBezTo>
                    <a:pt x="35200" y="36923"/>
                    <a:pt x="32000" y="36923"/>
                    <a:pt x="32000" y="36923"/>
                  </a:cubicBezTo>
                  <a:cubicBezTo>
                    <a:pt x="30400" y="32307"/>
                    <a:pt x="30400" y="32307"/>
                    <a:pt x="30400" y="32307"/>
                  </a:cubicBezTo>
                  <a:cubicBezTo>
                    <a:pt x="40000" y="23076"/>
                    <a:pt x="40000" y="23076"/>
                    <a:pt x="40000" y="23076"/>
                  </a:cubicBezTo>
                  <a:cubicBezTo>
                    <a:pt x="41600" y="15384"/>
                    <a:pt x="41600" y="15384"/>
                    <a:pt x="41600" y="15384"/>
                  </a:cubicBezTo>
                  <a:cubicBezTo>
                    <a:pt x="41600" y="15384"/>
                    <a:pt x="40000" y="13846"/>
                    <a:pt x="38400" y="12307"/>
                  </a:cubicBezTo>
                  <a:cubicBezTo>
                    <a:pt x="35200" y="9230"/>
                    <a:pt x="36800" y="9230"/>
                    <a:pt x="36800" y="7692"/>
                  </a:cubicBezTo>
                  <a:cubicBezTo>
                    <a:pt x="38400" y="6153"/>
                    <a:pt x="40000" y="6153"/>
                    <a:pt x="40000" y="6153"/>
                  </a:cubicBezTo>
                  <a:cubicBezTo>
                    <a:pt x="41600" y="4615"/>
                    <a:pt x="44800" y="4615"/>
                    <a:pt x="48000" y="1538"/>
                  </a:cubicBezTo>
                  <a:cubicBezTo>
                    <a:pt x="51200" y="0"/>
                    <a:pt x="51200" y="3076"/>
                    <a:pt x="51200" y="3076"/>
                  </a:cubicBezTo>
                  <a:cubicBezTo>
                    <a:pt x="51200" y="3076"/>
                    <a:pt x="52800" y="7692"/>
                    <a:pt x="57600" y="9230"/>
                  </a:cubicBezTo>
                  <a:cubicBezTo>
                    <a:pt x="60800" y="10769"/>
                    <a:pt x="62400" y="10769"/>
                    <a:pt x="62400" y="10769"/>
                  </a:cubicBezTo>
                  <a:cubicBezTo>
                    <a:pt x="67200" y="10769"/>
                    <a:pt x="67200" y="10769"/>
                    <a:pt x="67200" y="10769"/>
                  </a:cubicBezTo>
                  <a:cubicBezTo>
                    <a:pt x="75200" y="16923"/>
                    <a:pt x="75200" y="16923"/>
                    <a:pt x="75200" y="16923"/>
                  </a:cubicBezTo>
                  <a:cubicBezTo>
                    <a:pt x="75200" y="16923"/>
                    <a:pt x="75200" y="16923"/>
                    <a:pt x="76800" y="18461"/>
                  </a:cubicBezTo>
                  <a:cubicBezTo>
                    <a:pt x="78400" y="20000"/>
                    <a:pt x="80000" y="26153"/>
                    <a:pt x="80000" y="26153"/>
                  </a:cubicBezTo>
                  <a:cubicBezTo>
                    <a:pt x="92800" y="29230"/>
                    <a:pt x="92800" y="29230"/>
                    <a:pt x="92800" y="29230"/>
                  </a:cubicBezTo>
                  <a:cubicBezTo>
                    <a:pt x="94400" y="35384"/>
                    <a:pt x="94400" y="35384"/>
                    <a:pt x="94400" y="35384"/>
                  </a:cubicBezTo>
                  <a:cubicBezTo>
                    <a:pt x="94400" y="35384"/>
                    <a:pt x="100800" y="35384"/>
                    <a:pt x="104000" y="36923"/>
                  </a:cubicBezTo>
                  <a:cubicBezTo>
                    <a:pt x="107200" y="36923"/>
                    <a:pt x="107200" y="40000"/>
                    <a:pt x="107200" y="40000"/>
                  </a:cubicBezTo>
                  <a:cubicBezTo>
                    <a:pt x="112000" y="38461"/>
                    <a:pt x="112000" y="38461"/>
                    <a:pt x="112000" y="38461"/>
                  </a:cubicBezTo>
                  <a:cubicBezTo>
                    <a:pt x="120000" y="40000"/>
                    <a:pt x="120000" y="40000"/>
                    <a:pt x="120000" y="40000"/>
                  </a:cubicBezTo>
                  <a:cubicBezTo>
                    <a:pt x="120000" y="40000"/>
                    <a:pt x="120000" y="41538"/>
                    <a:pt x="118400" y="43076"/>
                  </a:cubicBezTo>
                  <a:cubicBezTo>
                    <a:pt x="116800" y="43076"/>
                    <a:pt x="116800" y="46153"/>
                    <a:pt x="116800" y="47692"/>
                  </a:cubicBezTo>
                  <a:cubicBezTo>
                    <a:pt x="116800" y="50769"/>
                    <a:pt x="116800" y="52307"/>
                    <a:pt x="116800" y="53846"/>
                  </a:cubicBezTo>
                  <a:cubicBezTo>
                    <a:pt x="115200" y="56923"/>
                    <a:pt x="113600" y="55384"/>
                    <a:pt x="112000" y="56923"/>
                  </a:cubicBezTo>
                  <a:cubicBezTo>
                    <a:pt x="110400" y="56923"/>
                    <a:pt x="112000" y="60000"/>
                    <a:pt x="113600" y="63076"/>
                  </a:cubicBezTo>
                  <a:cubicBezTo>
                    <a:pt x="113600" y="64615"/>
                    <a:pt x="113600" y="64615"/>
                    <a:pt x="112000" y="66153"/>
                  </a:cubicBezTo>
                  <a:cubicBezTo>
                    <a:pt x="108800" y="69230"/>
                    <a:pt x="107200" y="69230"/>
                    <a:pt x="107200" y="69230"/>
                  </a:cubicBezTo>
                  <a:cubicBezTo>
                    <a:pt x="112000" y="73846"/>
                    <a:pt x="112000" y="73846"/>
                    <a:pt x="112000" y="73846"/>
                  </a:cubicBezTo>
                  <a:cubicBezTo>
                    <a:pt x="112000" y="73846"/>
                    <a:pt x="112000" y="73846"/>
                    <a:pt x="113600" y="73846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8" name="Shape 2015"/>
            <p:cNvSpPr/>
            <p:nvPr/>
          </p:nvSpPr>
          <p:spPr>
            <a:xfrm>
              <a:off x="5900012" y="3680444"/>
              <a:ext cx="193499" cy="35371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9176" y="118500"/>
                  </a:moveTo>
                  <a:cubicBezTo>
                    <a:pt x="73411" y="120000"/>
                    <a:pt x="73411" y="120000"/>
                    <a:pt x="73411" y="120000"/>
                  </a:cubicBezTo>
                  <a:cubicBezTo>
                    <a:pt x="77647" y="119250"/>
                    <a:pt x="77647" y="119250"/>
                    <a:pt x="77647" y="119250"/>
                  </a:cubicBezTo>
                  <a:cubicBezTo>
                    <a:pt x="80470" y="118500"/>
                    <a:pt x="80470" y="118500"/>
                    <a:pt x="80470" y="118500"/>
                  </a:cubicBezTo>
                  <a:cubicBezTo>
                    <a:pt x="80470" y="118500"/>
                    <a:pt x="83294" y="117000"/>
                    <a:pt x="83294" y="117000"/>
                  </a:cubicBezTo>
                  <a:cubicBezTo>
                    <a:pt x="83294" y="117000"/>
                    <a:pt x="83294" y="115500"/>
                    <a:pt x="83294" y="115500"/>
                  </a:cubicBezTo>
                  <a:cubicBezTo>
                    <a:pt x="81882" y="114750"/>
                    <a:pt x="81882" y="114750"/>
                    <a:pt x="81882" y="114750"/>
                  </a:cubicBezTo>
                  <a:cubicBezTo>
                    <a:pt x="81882" y="114750"/>
                    <a:pt x="80470" y="113250"/>
                    <a:pt x="81882" y="113250"/>
                  </a:cubicBezTo>
                  <a:cubicBezTo>
                    <a:pt x="83294" y="113250"/>
                    <a:pt x="84705" y="112500"/>
                    <a:pt x="84705" y="113250"/>
                  </a:cubicBezTo>
                  <a:cubicBezTo>
                    <a:pt x="86117" y="113250"/>
                    <a:pt x="84705" y="113250"/>
                    <a:pt x="86117" y="113250"/>
                  </a:cubicBezTo>
                  <a:cubicBezTo>
                    <a:pt x="87529" y="113250"/>
                    <a:pt x="88941" y="112500"/>
                    <a:pt x="88941" y="112500"/>
                  </a:cubicBezTo>
                  <a:cubicBezTo>
                    <a:pt x="88941" y="111750"/>
                    <a:pt x="88941" y="111750"/>
                    <a:pt x="88941" y="111750"/>
                  </a:cubicBezTo>
                  <a:cubicBezTo>
                    <a:pt x="88941" y="111750"/>
                    <a:pt x="88941" y="111750"/>
                    <a:pt x="88941" y="111750"/>
                  </a:cubicBezTo>
                  <a:cubicBezTo>
                    <a:pt x="87529" y="111000"/>
                    <a:pt x="83294" y="109500"/>
                    <a:pt x="81882" y="109500"/>
                  </a:cubicBezTo>
                  <a:cubicBezTo>
                    <a:pt x="81882" y="108750"/>
                    <a:pt x="80470" y="108000"/>
                    <a:pt x="80470" y="108000"/>
                  </a:cubicBezTo>
                  <a:cubicBezTo>
                    <a:pt x="80470" y="107250"/>
                    <a:pt x="81882" y="106500"/>
                    <a:pt x="81882" y="106500"/>
                  </a:cubicBezTo>
                  <a:cubicBezTo>
                    <a:pt x="80470" y="105750"/>
                    <a:pt x="80470" y="105750"/>
                    <a:pt x="80470" y="105750"/>
                  </a:cubicBezTo>
                  <a:cubicBezTo>
                    <a:pt x="80470" y="105750"/>
                    <a:pt x="81882" y="105000"/>
                    <a:pt x="83294" y="105000"/>
                  </a:cubicBezTo>
                  <a:cubicBezTo>
                    <a:pt x="83294" y="105000"/>
                    <a:pt x="84705" y="105000"/>
                    <a:pt x="84705" y="105000"/>
                  </a:cubicBezTo>
                  <a:cubicBezTo>
                    <a:pt x="86117" y="102750"/>
                    <a:pt x="86117" y="102750"/>
                    <a:pt x="86117" y="102750"/>
                  </a:cubicBezTo>
                  <a:cubicBezTo>
                    <a:pt x="86117" y="102750"/>
                    <a:pt x="86117" y="102000"/>
                    <a:pt x="87529" y="102000"/>
                  </a:cubicBezTo>
                  <a:cubicBezTo>
                    <a:pt x="87529" y="102000"/>
                    <a:pt x="88941" y="102000"/>
                    <a:pt x="88941" y="102000"/>
                  </a:cubicBezTo>
                  <a:cubicBezTo>
                    <a:pt x="98823" y="99000"/>
                    <a:pt x="98823" y="99000"/>
                    <a:pt x="98823" y="99000"/>
                  </a:cubicBezTo>
                  <a:cubicBezTo>
                    <a:pt x="105882" y="93000"/>
                    <a:pt x="105882" y="93000"/>
                    <a:pt x="105882" y="93000"/>
                  </a:cubicBezTo>
                  <a:cubicBezTo>
                    <a:pt x="108705" y="86250"/>
                    <a:pt x="108705" y="86250"/>
                    <a:pt x="108705" y="86250"/>
                  </a:cubicBezTo>
                  <a:cubicBezTo>
                    <a:pt x="112941" y="80250"/>
                    <a:pt x="112941" y="80250"/>
                    <a:pt x="112941" y="80250"/>
                  </a:cubicBezTo>
                  <a:cubicBezTo>
                    <a:pt x="112941" y="80250"/>
                    <a:pt x="118588" y="77250"/>
                    <a:pt x="118588" y="78000"/>
                  </a:cubicBezTo>
                  <a:cubicBezTo>
                    <a:pt x="120000" y="78750"/>
                    <a:pt x="118588" y="72000"/>
                    <a:pt x="118588" y="72000"/>
                  </a:cubicBezTo>
                  <a:cubicBezTo>
                    <a:pt x="114352" y="69750"/>
                    <a:pt x="114352" y="69750"/>
                    <a:pt x="114352" y="69750"/>
                  </a:cubicBezTo>
                  <a:cubicBezTo>
                    <a:pt x="114352" y="68250"/>
                    <a:pt x="114352" y="68250"/>
                    <a:pt x="114352" y="68250"/>
                  </a:cubicBezTo>
                  <a:cubicBezTo>
                    <a:pt x="114352" y="68250"/>
                    <a:pt x="112941" y="68250"/>
                    <a:pt x="112941" y="68250"/>
                  </a:cubicBezTo>
                  <a:cubicBezTo>
                    <a:pt x="112941" y="68250"/>
                    <a:pt x="112941" y="68250"/>
                    <a:pt x="111529" y="68250"/>
                  </a:cubicBezTo>
                  <a:cubicBezTo>
                    <a:pt x="111529" y="67500"/>
                    <a:pt x="111529" y="67500"/>
                    <a:pt x="111529" y="67500"/>
                  </a:cubicBezTo>
                  <a:cubicBezTo>
                    <a:pt x="108705" y="66000"/>
                    <a:pt x="108705" y="66000"/>
                    <a:pt x="108705" y="66000"/>
                  </a:cubicBezTo>
                  <a:cubicBezTo>
                    <a:pt x="108705" y="66000"/>
                    <a:pt x="107294" y="66750"/>
                    <a:pt x="105882" y="66750"/>
                  </a:cubicBezTo>
                  <a:cubicBezTo>
                    <a:pt x="104470" y="66750"/>
                    <a:pt x="104470" y="66000"/>
                    <a:pt x="103058" y="66000"/>
                  </a:cubicBezTo>
                  <a:cubicBezTo>
                    <a:pt x="103058" y="66000"/>
                    <a:pt x="103058" y="66000"/>
                    <a:pt x="103058" y="66000"/>
                  </a:cubicBezTo>
                  <a:cubicBezTo>
                    <a:pt x="103058" y="66000"/>
                    <a:pt x="101647" y="66000"/>
                    <a:pt x="100235" y="66000"/>
                  </a:cubicBezTo>
                  <a:cubicBezTo>
                    <a:pt x="98823" y="66000"/>
                    <a:pt x="97411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6000" y="67500"/>
                  </a:cubicBezTo>
                  <a:cubicBezTo>
                    <a:pt x="96000" y="66750"/>
                    <a:pt x="96000" y="66750"/>
                    <a:pt x="96000" y="66750"/>
                  </a:cubicBezTo>
                  <a:cubicBezTo>
                    <a:pt x="96000" y="66000"/>
                    <a:pt x="96000" y="66000"/>
                    <a:pt x="94588" y="65250"/>
                  </a:cubicBezTo>
                  <a:cubicBezTo>
                    <a:pt x="94588" y="64500"/>
                    <a:pt x="94588" y="63000"/>
                    <a:pt x="93176" y="62250"/>
                  </a:cubicBezTo>
                  <a:cubicBezTo>
                    <a:pt x="91764" y="61500"/>
                    <a:pt x="91764" y="60750"/>
                    <a:pt x="91764" y="60750"/>
                  </a:cubicBezTo>
                  <a:cubicBezTo>
                    <a:pt x="91764" y="60750"/>
                    <a:pt x="88941" y="60750"/>
                    <a:pt x="87529" y="60750"/>
                  </a:cubicBezTo>
                  <a:cubicBezTo>
                    <a:pt x="87529" y="60750"/>
                    <a:pt x="86117" y="60750"/>
                    <a:pt x="86117" y="60750"/>
                  </a:cubicBezTo>
                  <a:cubicBezTo>
                    <a:pt x="86117" y="60750"/>
                    <a:pt x="84705" y="59250"/>
                    <a:pt x="86117" y="59250"/>
                  </a:cubicBezTo>
                  <a:cubicBezTo>
                    <a:pt x="86117" y="58500"/>
                    <a:pt x="84705" y="57750"/>
                    <a:pt x="83294" y="57000"/>
                  </a:cubicBezTo>
                  <a:cubicBezTo>
                    <a:pt x="83294" y="57000"/>
                    <a:pt x="80470" y="54750"/>
                    <a:pt x="80470" y="54750"/>
                  </a:cubicBezTo>
                  <a:cubicBezTo>
                    <a:pt x="80470" y="54750"/>
                    <a:pt x="79058" y="54750"/>
                    <a:pt x="79058" y="54000"/>
                  </a:cubicBezTo>
                  <a:cubicBezTo>
                    <a:pt x="79058" y="53250"/>
                    <a:pt x="79058" y="52500"/>
                    <a:pt x="79058" y="52500"/>
                  </a:cubicBezTo>
                  <a:cubicBezTo>
                    <a:pt x="77647" y="51000"/>
                    <a:pt x="77647" y="51000"/>
                    <a:pt x="77647" y="51000"/>
                  </a:cubicBezTo>
                  <a:cubicBezTo>
                    <a:pt x="77647" y="51000"/>
                    <a:pt x="80470" y="50250"/>
                    <a:pt x="80470" y="49500"/>
                  </a:cubicBezTo>
                  <a:cubicBezTo>
                    <a:pt x="80470" y="49500"/>
                    <a:pt x="81882" y="48750"/>
                    <a:pt x="80470" y="48000"/>
                  </a:cubicBezTo>
                  <a:cubicBezTo>
                    <a:pt x="80470" y="47250"/>
                    <a:pt x="77647" y="46500"/>
                    <a:pt x="77647" y="46500"/>
                  </a:cubicBezTo>
                  <a:cubicBezTo>
                    <a:pt x="76235" y="45750"/>
                    <a:pt x="74823" y="45000"/>
                    <a:pt x="73411" y="44250"/>
                  </a:cubicBezTo>
                  <a:cubicBezTo>
                    <a:pt x="73411" y="43500"/>
                    <a:pt x="73411" y="42750"/>
                    <a:pt x="73411" y="42750"/>
                  </a:cubicBezTo>
                  <a:cubicBezTo>
                    <a:pt x="73411" y="42750"/>
                    <a:pt x="73411" y="42000"/>
                    <a:pt x="74823" y="42000"/>
                  </a:cubicBezTo>
                  <a:cubicBezTo>
                    <a:pt x="76235" y="41250"/>
                    <a:pt x="77647" y="41250"/>
                    <a:pt x="77647" y="40500"/>
                  </a:cubicBezTo>
                  <a:cubicBezTo>
                    <a:pt x="77647" y="40500"/>
                    <a:pt x="79058" y="40500"/>
                    <a:pt x="79058" y="39750"/>
                  </a:cubicBezTo>
                  <a:cubicBezTo>
                    <a:pt x="77647" y="39000"/>
                    <a:pt x="76235" y="38250"/>
                    <a:pt x="76235" y="38250"/>
                  </a:cubicBezTo>
                  <a:cubicBezTo>
                    <a:pt x="77647" y="36000"/>
                    <a:pt x="77647" y="36000"/>
                    <a:pt x="77647" y="36000"/>
                  </a:cubicBezTo>
                  <a:cubicBezTo>
                    <a:pt x="76235" y="35250"/>
                    <a:pt x="76235" y="35250"/>
                    <a:pt x="76235" y="35250"/>
                  </a:cubicBezTo>
                  <a:cubicBezTo>
                    <a:pt x="76235" y="32250"/>
                    <a:pt x="76235" y="32250"/>
                    <a:pt x="76235" y="32250"/>
                  </a:cubicBezTo>
                  <a:cubicBezTo>
                    <a:pt x="76235" y="31500"/>
                    <a:pt x="76235" y="31500"/>
                    <a:pt x="76235" y="31500"/>
                  </a:cubicBezTo>
                  <a:cubicBezTo>
                    <a:pt x="76235" y="31500"/>
                    <a:pt x="77647" y="30000"/>
                    <a:pt x="77647" y="30000"/>
                  </a:cubicBezTo>
                  <a:cubicBezTo>
                    <a:pt x="77647" y="29250"/>
                    <a:pt x="77647" y="27750"/>
                    <a:pt x="77647" y="27750"/>
                  </a:cubicBezTo>
                  <a:cubicBezTo>
                    <a:pt x="77647" y="27000"/>
                    <a:pt x="77647" y="27000"/>
                    <a:pt x="77647" y="27000"/>
                  </a:cubicBezTo>
                  <a:cubicBezTo>
                    <a:pt x="79058" y="24750"/>
                    <a:pt x="79058" y="24750"/>
                    <a:pt x="79058" y="24750"/>
                  </a:cubicBezTo>
                  <a:cubicBezTo>
                    <a:pt x="76235" y="22500"/>
                    <a:pt x="76235" y="22500"/>
                    <a:pt x="76235" y="22500"/>
                  </a:cubicBezTo>
                  <a:cubicBezTo>
                    <a:pt x="76235" y="22500"/>
                    <a:pt x="76235" y="22500"/>
                    <a:pt x="76235" y="21750"/>
                  </a:cubicBezTo>
                  <a:cubicBezTo>
                    <a:pt x="74823" y="21000"/>
                    <a:pt x="74823" y="19500"/>
                    <a:pt x="74823" y="19500"/>
                  </a:cubicBezTo>
                  <a:cubicBezTo>
                    <a:pt x="73411" y="17250"/>
                    <a:pt x="73411" y="17250"/>
                    <a:pt x="73411" y="17250"/>
                  </a:cubicBezTo>
                  <a:cubicBezTo>
                    <a:pt x="73411" y="17250"/>
                    <a:pt x="70588" y="15750"/>
                    <a:pt x="69176" y="15000"/>
                  </a:cubicBezTo>
                  <a:cubicBezTo>
                    <a:pt x="69176" y="15000"/>
                    <a:pt x="69176" y="14250"/>
                    <a:pt x="66352" y="13500"/>
                  </a:cubicBezTo>
                  <a:cubicBezTo>
                    <a:pt x="64941" y="13500"/>
                    <a:pt x="62117" y="12750"/>
                    <a:pt x="62117" y="12750"/>
                  </a:cubicBezTo>
                  <a:cubicBezTo>
                    <a:pt x="59294" y="12750"/>
                    <a:pt x="59294" y="12750"/>
                    <a:pt x="59294" y="12750"/>
                  </a:cubicBezTo>
                  <a:cubicBezTo>
                    <a:pt x="56470" y="11250"/>
                    <a:pt x="56470" y="11250"/>
                    <a:pt x="56470" y="11250"/>
                  </a:cubicBezTo>
                  <a:cubicBezTo>
                    <a:pt x="53647" y="11250"/>
                    <a:pt x="53647" y="11250"/>
                    <a:pt x="53647" y="11250"/>
                  </a:cubicBezTo>
                  <a:cubicBezTo>
                    <a:pt x="52235" y="9000"/>
                    <a:pt x="52235" y="9000"/>
                    <a:pt x="52235" y="9000"/>
                  </a:cubicBezTo>
                  <a:cubicBezTo>
                    <a:pt x="50823" y="6750"/>
                    <a:pt x="50823" y="6750"/>
                    <a:pt x="50823" y="6750"/>
                  </a:cubicBezTo>
                  <a:cubicBezTo>
                    <a:pt x="48000" y="5250"/>
                    <a:pt x="48000" y="5250"/>
                    <a:pt x="48000" y="5250"/>
                  </a:cubicBezTo>
                  <a:cubicBezTo>
                    <a:pt x="45176" y="4500"/>
                    <a:pt x="45176" y="4500"/>
                    <a:pt x="45176" y="4500"/>
                  </a:cubicBezTo>
                  <a:cubicBezTo>
                    <a:pt x="43764" y="3750"/>
                    <a:pt x="43764" y="3750"/>
                    <a:pt x="43764" y="3750"/>
                  </a:cubicBezTo>
                  <a:cubicBezTo>
                    <a:pt x="40941" y="3000"/>
                    <a:pt x="40941" y="3000"/>
                    <a:pt x="40941" y="3000"/>
                  </a:cubicBezTo>
                  <a:cubicBezTo>
                    <a:pt x="39529" y="3000"/>
                    <a:pt x="39529" y="3000"/>
                    <a:pt x="39529" y="3000"/>
                  </a:cubicBezTo>
                  <a:cubicBezTo>
                    <a:pt x="39529" y="3000"/>
                    <a:pt x="38117" y="4500"/>
                    <a:pt x="38117" y="4500"/>
                  </a:cubicBezTo>
                  <a:cubicBezTo>
                    <a:pt x="38117" y="4500"/>
                    <a:pt x="33882" y="5250"/>
                    <a:pt x="33882" y="5250"/>
                  </a:cubicBezTo>
                  <a:cubicBezTo>
                    <a:pt x="31058" y="6750"/>
                    <a:pt x="31058" y="6750"/>
                    <a:pt x="31058" y="6750"/>
                  </a:cubicBezTo>
                  <a:cubicBezTo>
                    <a:pt x="28235" y="7500"/>
                    <a:pt x="28235" y="7500"/>
                    <a:pt x="28235" y="7500"/>
                  </a:cubicBezTo>
                  <a:cubicBezTo>
                    <a:pt x="28235" y="7500"/>
                    <a:pt x="28235" y="7500"/>
                    <a:pt x="28235" y="6750"/>
                  </a:cubicBezTo>
                  <a:cubicBezTo>
                    <a:pt x="26823" y="6750"/>
                    <a:pt x="26823" y="6750"/>
                    <a:pt x="26823" y="6750"/>
                  </a:cubicBezTo>
                  <a:cubicBezTo>
                    <a:pt x="26823" y="6750"/>
                    <a:pt x="25411" y="6000"/>
                    <a:pt x="25411" y="5250"/>
                  </a:cubicBezTo>
                  <a:cubicBezTo>
                    <a:pt x="25411" y="5250"/>
                    <a:pt x="24000" y="4500"/>
                    <a:pt x="24000" y="4500"/>
                  </a:cubicBezTo>
                  <a:cubicBezTo>
                    <a:pt x="24000" y="4500"/>
                    <a:pt x="24000" y="3750"/>
                    <a:pt x="24000" y="3750"/>
                  </a:cubicBezTo>
                  <a:cubicBezTo>
                    <a:pt x="24000" y="3000"/>
                    <a:pt x="24000" y="2250"/>
                    <a:pt x="24000" y="2250"/>
                  </a:cubicBezTo>
                  <a:cubicBezTo>
                    <a:pt x="24000" y="1500"/>
                    <a:pt x="24000" y="1500"/>
                    <a:pt x="24000" y="1500"/>
                  </a:cubicBezTo>
                  <a:cubicBezTo>
                    <a:pt x="22588" y="750"/>
                    <a:pt x="22588" y="750"/>
                    <a:pt x="22588" y="750"/>
                  </a:cubicBezTo>
                  <a:cubicBezTo>
                    <a:pt x="22588" y="0"/>
                    <a:pt x="22588" y="0"/>
                    <a:pt x="22588" y="0"/>
                  </a:cubicBezTo>
                  <a:cubicBezTo>
                    <a:pt x="22588" y="0"/>
                    <a:pt x="19764" y="0"/>
                    <a:pt x="19764" y="0"/>
                  </a:cubicBezTo>
                  <a:cubicBezTo>
                    <a:pt x="19764" y="0"/>
                    <a:pt x="14117" y="3000"/>
                    <a:pt x="14117" y="3000"/>
                  </a:cubicBezTo>
                  <a:cubicBezTo>
                    <a:pt x="15529" y="3750"/>
                    <a:pt x="15529" y="3750"/>
                    <a:pt x="15529" y="3750"/>
                  </a:cubicBezTo>
                  <a:cubicBezTo>
                    <a:pt x="14117" y="5250"/>
                    <a:pt x="14117" y="5250"/>
                    <a:pt x="14117" y="5250"/>
                  </a:cubicBezTo>
                  <a:cubicBezTo>
                    <a:pt x="12705" y="6750"/>
                    <a:pt x="12705" y="6750"/>
                    <a:pt x="12705" y="6750"/>
                  </a:cubicBezTo>
                  <a:cubicBezTo>
                    <a:pt x="11294" y="8250"/>
                    <a:pt x="11294" y="8250"/>
                    <a:pt x="11294" y="8250"/>
                  </a:cubicBezTo>
                  <a:cubicBezTo>
                    <a:pt x="11294" y="8250"/>
                    <a:pt x="9882" y="9000"/>
                    <a:pt x="9882" y="9750"/>
                  </a:cubicBezTo>
                  <a:cubicBezTo>
                    <a:pt x="9882" y="9750"/>
                    <a:pt x="8470" y="10500"/>
                    <a:pt x="8470" y="10500"/>
                  </a:cubicBezTo>
                  <a:cubicBezTo>
                    <a:pt x="7058" y="11250"/>
                    <a:pt x="7058" y="11250"/>
                    <a:pt x="7058" y="11250"/>
                  </a:cubicBezTo>
                  <a:cubicBezTo>
                    <a:pt x="5647" y="12000"/>
                    <a:pt x="5647" y="12000"/>
                    <a:pt x="5647" y="12000"/>
                  </a:cubicBezTo>
                  <a:cubicBezTo>
                    <a:pt x="5647" y="13500"/>
                    <a:pt x="5647" y="13500"/>
                    <a:pt x="5647" y="13500"/>
                  </a:cubicBezTo>
                  <a:cubicBezTo>
                    <a:pt x="5647" y="13500"/>
                    <a:pt x="5647" y="14250"/>
                    <a:pt x="5647" y="15000"/>
                  </a:cubicBezTo>
                  <a:cubicBezTo>
                    <a:pt x="5647" y="15000"/>
                    <a:pt x="4235" y="15750"/>
                    <a:pt x="4235" y="15750"/>
                  </a:cubicBezTo>
                  <a:cubicBezTo>
                    <a:pt x="2823" y="17250"/>
                    <a:pt x="2823" y="17250"/>
                    <a:pt x="2823" y="17250"/>
                  </a:cubicBezTo>
                  <a:cubicBezTo>
                    <a:pt x="0" y="18750"/>
                    <a:pt x="0" y="18750"/>
                    <a:pt x="0" y="1875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1411" y="21000"/>
                    <a:pt x="1411" y="21000"/>
                    <a:pt x="1411" y="21000"/>
                  </a:cubicBezTo>
                  <a:cubicBezTo>
                    <a:pt x="4235" y="21750"/>
                    <a:pt x="4235" y="21750"/>
                    <a:pt x="4235" y="21750"/>
                  </a:cubicBezTo>
                  <a:cubicBezTo>
                    <a:pt x="7058" y="22500"/>
                    <a:pt x="7058" y="22500"/>
                    <a:pt x="7058" y="22500"/>
                  </a:cubicBezTo>
                  <a:cubicBezTo>
                    <a:pt x="7058" y="22500"/>
                    <a:pt x="7058" y="23250"/>
                    <a:pt x="7058" y="24000"/>
                  </a:cubicBezTo>
                  <a:cubicBezTo>
                    <a:pt x="7058" y="24000"/>
                    <a:pt x="7058" y="24750"/>
                    <a:pt x="7058" y="24750"/>
                  </a:cubicBezTo>
                  <a:cubicBezTo>
                    <a:pt x="5647" y="26250"/>
                    <a:pt x="5647" y="26250"/>
                    <a:pt x="5647" y="26250"/>
                  </a:cubicBezTo>
                  <a:cubicBezTo>
                    <a:pt x="5647" y="26250"/>
                    <a:pt x="7058" y="27000"/>
                    <a:pt x="7058" y="27000"/>
                  </a:cubicBezTo>
                  <a:cubicBezTo>
                    <a:pt x="7058" y="27000"/>
                    <a:pt x="7058" y="27750"/>
                    <a:pt x="7058" y="27750"/>
                  </a:cubicBezTo>
                  <a:cubicBezTo>
                    <a:pt x="7058" y="27750"/>
                    <a:pt x="7058" y="29250"/>
                    <a:pt x="7058" y="29250"/>
                  </a:cubicBezTo>
                  <a:cubicBezTo>
                    <a:pt x="5647" y="30000"/>
                    <a:pt x="5647" y="30000"/>
                    <a:pt x="5647" y="30000"/>
                  </a:cubicBezTo>
                  <a:cubicBezTo>
                    <a:pt x="5647" y="30000"/>
                    <a:pt x="7058" y="30750"/>
                    <a:pt x="7058" y="31500"/>
                  </a:cubicBezTo>
                  <a:cubicBezTo>
                    <a:pt x="7058" y="31500"/>
                    <a:pt x="7058" y="32250"/>
                    <a:pt x="7058" y="32250"/>
                  </a:cubicBezTo>
                  <a:cubicBezTo>
                    <a:pt x="5647" y="32250"/>
                    <a:pt x="8470" y="33750"/>
                    <a:pt x="8470" y="33750"/>
                  </a:cubicBezTo>
                  <a:cubicBezTo>
                    <a:pt x="8470" y="33750"/>
                    <a:pt x="9882" y="33000"/>
                    <a:pt x="11294" y="33000"/>
                  </a:cubicBezTo>
                  <a:cubicBezTo>
                    <a:pt x="11294" y="33000"/>
                    <a:pt x="14117" y="33000"/>
                    <a:pt x="14117" y="33000"/>
                  </a:cubicBezTo>
                  <a:cubicBezTo>
                    <a:pt x="16941" y="33750"/>
                    <a:pt x="16941" y="33750"/>
                    <a:pt x="16941" y="33750"/>
                  </a:cubicBezTo>
                  <a:cubicBezTo>
                    <a:pt x="19764" y="33750"/>
                    <a:pt x="19764" y="33750"/>
                    <a:pt x="19764" y="33750"/>
                  </a:cubicBezTo>
                  <a:cubicBezTo>
                    <a:pt x="21176" y="35250"/>
                    <a:pt x="21176" y="35250"/>
                    <a:pt x="21176" y="35250"/>
                  </a:cubicBezTo>
                  <a:cubicBezTo>
                    <a:pt x="21176" y="36750"/>
                    <a:pt x="21176" y="36750"/>
                    <a:pt x="21176" y="36750"/>
                  </a:cubicBezTo>
                  <a:cubicBezTo>
                    <a:pt x="21176" y="39000"/>
                    <a:pt x="21176" y="39000"/>
                    <a:pt x="21176" y="39000"/>
                  </a:cubicBezTo>
                  <a:cubicBezTo>
                    <a:pt x="19764" y="40500"/>
                    <a:pt x="19764" y="40500"/>
                    <a:pt x="19764" y="40500"/>
                  </a:cubicBezTo>
                  <a:cubicBezTo>
                    <a:pt x="22588" y="41250"/>
                    <a:pt x="22588" y="41250"/>
                    <a:pt x="22588" y="41250"/>
                  </a:cubicBezTo>
                  <a:cubicBezTo>
                    <a:pt x="22588" y="41250"/>
                    <a:pt x="22588" y="41250"/>
                    <a:pt x="22588" y="41250"/>
                  </a:cubicBezTo>
                  <a:cubicBezTo>
                    <a:pt x="22588" y="41250"/>
                    <a:pt x="22588" y="42750"/>
                    <a:pt x="22588" y="43500"/>
                  </a:cubicBezTo>
                  <a:cubicBezTo>
                    <a:pt x="21176" y="43500"/>
                    <a:pt x="19764" y="43500"/>
                    <a:pt x="18352" y="44250"/>
                  </a:cubicBezTo>
                  <a:cubicBezTo>
                    <a:pt x="16941" y="44250"/>
                    <a:pt x="15529" y="44250"/>
                    <a:pt x="15529" y="44250"/>
                  </a:cubicBezTo>
                  <a:cubicBezTo>
                    <a:pt x="15529" y="45000"/>
                    <a:pt x="15529" y="45000"/>
                    <a:pt x="15529" y="45000"/>
                  </a:cubicBezTo>
                  <a:cubicBezTo>
                    <a:pt x="18352" y="45750"/>
                    <a:pt x="18352" y="45750"/>
                    <a:pt x="18352" y="45750"/>
                  </a:cubicBezTo>
                  <a:cubicBezTo>
                    <a:pt x="18352" y="45750"/>
                    <a:pt x="19764" y="45750"/>
                    <a:pt x="19764" y="45750"/>
                  </a:cubicBezTo>
                  <a:cubicBezTo>
                    <a:pt x="19764" y="46500"/>
                    <a:pt x="19764" y="48000"/>
                    <a:pt x="19764" y="48000"/>
                  </a:cubicBezTo>
                  <a:cubicBezTo>
                    <a:pt x="19764" y="48000"/>
                    <a:pt x="19764" y="48750"/>
                    <a:pt x="18352" y="48750"/>
                  </a:cubicBezTo>
                  <a:cubicBezTo>
                    <a:pt x="18352" y="48750"/>
                    <a:pt x="16941" y="49500"/>
                    <a:pt x="16941" y="49500"/>
                  </a:cubicBezTo>
                  <a:cubicBezTo>
                    <a:pt x="15529" y="50250"/>
                    <a:pt x="15529" y="50250"/>
                    <a:pt x="15529" y="50250"/>
                  </a:cubicBezTo>
                  <a:cubicBezTo>
                    <a:pt x="14117" y="51000"/>
                    <a:pt x="14117" y="51000"/>
                    <a:pt x="14117" y="51000"/>
                  </a:cubicBezTo>
                  <a:cubicBezTo>
                    <a:pt x="11294" y="51750"/>
                    <a:pt x="11294" y="51750"/>
                    <a:pt x="11294" y="51750"/>
                  </a:cubicBezTo>
                  <a:cubicBezTo>
                    <a:pt x="14117" y="53250"/>
                    <a:pt x="14117" y="53250"/>
                    <a:pt x="14117" y="53250"/>
                  </a:cubicBezTo>
                  <a:cubicBezTo>
                    <a:pt x="15529" y="53250"/>
                    <a:pt x="15529" y="53250"/>
                    <a:pt x="15529" y="53250"/>
                  </a:cubicBezTo>
                  <a:cubicBezTo>
                    <a:pt x="15529" y="53250"/>
                    <a:pt x="16941" y="54000"/>
                    <a:pt x="16941" y="54000"/>
                  </a:cubicBezTo>
                  <a:cubicBezTo>
                    <a:pt x="16941" y="54000"/>
                    <a:pt x="21176" y="55500"/>
                    <a:pt x="21176" y="55500"/>
                  </a:cubicBezTo>
                  <a:cubicBezTo>
                    <a:pt x="19764" y="56250"/>
                    <a:pt x="19764" y="56250"/>
                    <a:pt x="19764" y="56250"/>
                  </a:cubicBezTo>
                  <a:cubicBezTo>
                    <a:pt x="19764" y="56250"/>
                    <a:pt x="19764" y="57000"/>
                    <a:pt x="19764" y="57750"/>
                  </a:cubicBezTo>
                  <a:cubicBezTo>
                    <a:pt x="19764" y="58500"/>
                    <a:pt x="19764" y="60750"/>
                    <a:pt x="19764" y="60750"/>
                  </a:cubicBezTo>
                  <a:cubicBezTo>
                    <a:pt x="18352" y="61500"/>
                    <a:pt x="18352" y="61500"/>
                    <a:pt x="18352" y="61500"/>
                  </a:cubicBezTo>
                  <a:cubicBezTo>
                    <a:pt x="18352" y="62250"/>
                    <a:pt x="19764" y="64500"/>
                    <a:pt x="19764" y="64500"/>
                  </a:cubicBezTo>
                  <a:cubicBezTo>
                    <a:pt x="19764" y="65250"/>
                    <a:pt x="19764" y="65250"/>
                    <a:pt x="19764" y="65250"/>
                  </a:cubicBezTo>
                  <a:cubicBezTo>
                    <a:pt x="18352" y="66000"/>
                    <a:pt x="18352" y="66000"/>
                    <a:pt x="18352" y="66000"/>
                  </a:cubicBezTo>
                  <a:cubicBezTo>
                    <a:pt x="24000" y="67500"/>
                    <a:pt x="24000" y="67500"/>
                    <a:pt x="24000" y="67500"/>
                  </a:cubicBezTo>
                  <a:cubicBezTo>
                    <a:pt x="22588" y="69000"/>
                    <a:pt x="22588" y="69000"/>
                    <a:pt x="22588" y="69000"/>
                  </a:cubicBezTo>
                  <a:cubicBezTo>
                    <a:pt x="19764" y="69750"/>
                    <a:pt x="19764" y="69750"/>
                    <a:pt x="19764" y="69750"/>
                  </a:cubicBezTo>
                  <a:cubicBezTo>
                    <a:pt x="19764" y="69750"/>
                    <a:pt x="18352" y="69750"/>
                    <a:pt x="18352" y="69750"/>
                  </a:cubicBezTo>
                  <a:cubicBezTo>
                    <a:pt x="18352" y="70500"/>
                    <a:pt x="18352" y="71250"/>
                    <a:pt x="18352" y="71250"/>
                  </a:cubicBezTo>
                  <a:cubicBezTo>
                    <a:pt x="19764" y="72000"/>
                    <a:pt x="19764" y="72000"/>
                    <a:pt x="19764" y="72000"/>
                  </a:cubicBezTo>
                  <a:cubicBezTo>
                    <a:pt x="18352" y="72750"/>
                    <a:pt x="18352" y="72750"/>
                    <a:pt x="18352" y="72750"/>
                  </a:cubicBezTo>
                  <a:cubicBezTo>
                    <a:pt x="18352" y="72750"/>
                    <a:pt x="18352" y="72750"/>
                    <a:pt x="18352" y="72750"/>
                  </a:cubicBezTo>
                  <a:cubicBezTo>
                    <a:pt x="18352" y="72750"/>
                    <a:pt x="18352" y="74250"/>
                    <a:pt x="18352" y="74250"/>
                  </a:cubicBezTo>
                  <a:cubicBezTo>
                    <a:pt x="18352" y="74250"/>
                    <a:pt x="18352" y="75000"/>
                    <a:pt x="16941" y="75000"/>
                  </a:cubicBezTo>
                  <a:cubicBezTo>
                    <a:pt x="16941" y="75000"/>
                    <a:pt x="15529" y="75750"/>
                    <a:pt x="15529" y="75750"/>
                  </a:cubicBezTo>
                  <a:cubicBezTo>
                    <a:pt x="16941" y="77250"/>
                    <a:pt x="16941" y="77250"/>
                    <a:pt x="16941" y="77250"/>
                  </a:cubicBezTo>
                  <a:cubicBezTo>
                    <a:pt x="15529" y="80250"/>
                    <a:pt x="15529" y="80250"/>
                    <a:pt x="15529" y="80250"/>
                  </a:cubicBezTo>
                  <a:cubicBezTo>
                    <a:pt x="15529" y="81000"/>
                    <a:pt x="15529" y="81000"/>
                    <a:pt x="15529" y="81000"/>
                  </a:cubicBezTo>
                  <a:cubicBezTo>
                    <a:pt x="16941" y="83250"/>
                    <a:pt x="16941" y="83250"/>
                    <a:pt x="16941" y="83250"/>
                  </a:cubicBezTo>
                  <a:cubicBezTo>
                    <a:pt x="19764" y="85500"/>
                    <a:pt x="19764" y="85500"/>
                    <a:pt x="19764" y="85500"/>
                  </a:cubicBezTo>
                  <a:cubicBezTo>
                    <a:pt x="22588" y="87000"/>
                    <a:pt x="22588" y="87000"/>
                    <a:pt x="22588" y="87000"/>
                  </a:cubicBezTo>
                  <a:cubicBezTo>
                    <a:pt x="24000" y="88500"/>
                    <a:pt x="24000" y="88500"/>
                    <a:pt x="24000" y="88500"/>
                  </a:cubicBezTo>
                  <a:cubicBezTo>
                    <a:pt x="26823" y="89250"/>
                    <a:pt x="26823" y="89250"/>
                    <a:pt x="26823" y="89250"/>
                  </a:cubicBezTo>
                  <a:cubicBezTo>
                    <a:pt x="25411" y="91500"/>
                    <a:pt x="25411" y="91500"/>
                    <a:pt x="25411" y="91500"/>
                  </a:cubicBezTo>
                  <a:cubicBezTo>
                    <a:pt x="26823" y="92250"/>
                    <a:pt x="26823" y="92250"/>
                    <a:pt x="26823" y="92250"/>
                  </a:cubicBezTo>
                  <a:cubicBezTo>
                    <a:pt x="26823" y="93750"/>
                    <a:pt x="26823" y="93750"/>
                    <a:pt x="26823" y="93750"/>
                  </a:cubicBezTo>
                  <a:cubicBezTo>
                    <a:pt x="26823" y="93750"/>
                    <a:pt x="26823" y="93750"/>
                    <a:pt x="25411" y="94500"/>
                  </a:cubicBezTo>
                  <a:cubicBezTo>
                    <a:pt x="25411" y="94500"/>
                    <a:pt x="25411" y="94500"/>
                    <a:pt x="24000" y="93750"/>
                  </a:cubicBezTo>
                  <a:cubicBezTo>
                    <a:pt x="22588" y="93750"/>
                    <a:pt x="21176" y="92250"/>
                    <a:pt x="21176" y="92250"/>
                  </a:cubicBezTo>
                  <a:cubicBezTo>
                    <a:pt x="21176" y="92250"/>
                    <a:pt x="19764" y="90750"/>
                    <a:pt x="19764" y="90750"/>
                  </a:cubicBezTo>
                  <a:cubicBezTo>
                    <a:pt x="19764" y="90750"/>
                    <a:pt x="18352" y="90000"/>
                    <a:pt x="18352" y="90000"/>
                  </a:cubicBezTo>
                  <a:cubicBezTo>
                    <a:pt x="15529" y="90000"/>
                    <a:pt x="15529" y="90000"/>
                    <a:pt x="15529" y="90000"/>
                  </a:cubicBezTo>
                  <a:cubicBezTo>
                    <a:pt x="15529" y="90000"/>
                    <a:pt x="15529" y="90750"/>
                    <a:pt x="15529" y="90750"/>
                  </a:cubicBezTo>
                  <a:cubicBezTo>
                    <a:pt x="15529" y="91500"/>
                    <a:pt x="15529" y="91500"/>
                    <a:pt x="16941" y="92250"/>
                  </a:cubicBezTo>
                  <a:cubicBezTo>
                    <a:pt x="18352" y="93000"/>
                    <a:pt x="18352" y="93000"/>
                    <a:pt x="19764" y="93000"/>
                  </a:cubicBezTo>
                  <a:cubicBezTo>
                    <a:pt x="19764" y="93000"/>
                    <a:pt x="19764" y="93750"/>
                    <a:pt x="21176" y="93750"/>
                  </a:cubicBezTo>
                  <a:cubicBezTo>
                    <a:pt x="21176" y="94500"/>
                    <a:pt x="21176" y="96000"/>
                    <a:pt x="21176" y="96000"/>
                  </a:cubicBezTo>
                  <a:cubicBezTo>
                    <a:pt x="24000" y="97500"/>
                    <a:pt x="24000" y="97500"/>
                    <a:pt x="24000" y="97500"/>
                  </a:cubicBezTo>
                  <a:cubicBezTo>
                    <a:pt x="26823" y="98250"/>
                    <a:pt x="26823" y="98250"/>
                    <a:pt x="26823" y="98250"/>
                  </a:cubicBezTo>
                  <a:cubicBezTo>
                    <a:pt x="38117" y="101250"/>
                    <a:pt x="38117" y="101250"/>
                    <a:pt x="38117" y="101250"/>
                  </a:cubicBezTo>
                  <a:cubicBezTo>
                    <a:pt x="42352" y="102000"/>
                    <a:pt x="42352" y="102000"/>
                    <a:pt x="42352" y="102000"/>
                  </a:cubicBezTo>
                  <a:cubicBezTo>
                    <a:pt x="43764" y="102000"/>
                    <a:pt x="43764" y="102000"/>
                    <a:pt x="43764" y="102000"/>
                  </a:cubicBezTo>
                  <a:cubicBezTo>
                    <a:pt x="45176" y="103500"/>
                    <a:pt x="45176" y="103500"/>
                    <a:pt x="45176" y="103500"/>
                  </a:cubicBezTo>
                  <a:cubicBezTo>
                    <a:pt x="46588" y="104250"/>
                    <a:pt x="46588" y="104250"/>
                    <a:pt x="46588" y="104250"/>
                  </a:cubicBezTo>
                  <a:cubicBezTo>
                    <a:pt x="46588" y="104250"/>
                    <a:pt x="48000" y="104250"/>
                    <a:pt x="49411" y="104250"/>
                  </a:cubicBezTo>
                  <a:cubicBezTo>
                    <a:pt x="49411" y="104250"/>
                    <a:pt x="52235" y="104250"/>
                    <a:pt x="52235" y="104250"/>
                  </a:cubicBezTo>
                  <a:cubicBezTo>
                    <a:pt x="52235" y="104250"/>
                    <a:pt x="53647" y="103500"/>
                    <a:pt x="53647" y="104250"/>
                  </a:cubicBezTo>
                  <a:cubicBezTo>
                    <a:pt x="53647" y="105000"/>
                    <a:pt x="57882" y="108750"/>
                    <a:pt x="57882" y="108750"/>
                  </a:cubicBezTo>
                  <a:cubicBezTo>
                    <a:pt x="57882" y="108750"/>
                    <a:pt x="57882" y="109500"/>
                    <a:pt x="59294" y="110250"/>
                  </a:cubicBezTo>
                  <a:cubicBezTo>
                    <a:pt x="60705" y="111000"/>
                    <a:pt x="63529" y="111750"/>
                    <a:pt x="63529" y="111750"/>
                  </a:cubicBezTo>
                  <a:cubicBezTo>
                    <a:pt x="63529" y="111750"/>
                    <a:pt x="62117" y="112500"/>
                    <a:pt x="62117" y="113250"/>
                  </a:cubicBezTo>
                  <a:cubicBezTo>
                    <a:pt x="63529" y="114000"/>
                    <a:pt x="62117" y="114000"/>
                    <a:pt x="63529" y="114000"/>
                  </a:cubicBezTo>
                  <a:cubicBezTo>
                    <a:pt x="63529" y="114750"/>
                    <a:pt x="63529" y="114750"/>
                    <a:pt x="63529" y="114750"/>
                  </a:cubicBezTo>
                  <a:cubicBezTo>
                    <a:pt x="63529" y="114750"/>
                    <a:pt x="63529" y="114750"/>
                    <a:pt x="63529" y="115500"/>
                  </a:cubicBezTo>
                  <a:cubicBezTo>
                    <a:pt x="64941" y="115500"/>
                    <a:pt x="64941" y="116250"/>
                    <a:pt x="64941" y="116250"/>
                  </a:cubicBezTo>
                  <a:cubicBezTo>
                    <a:pt x="64941" y="118500"/>
                    <a:pt x="64941" y="118500"/>
                    <a:pt x="64941" y="118500"/>
                  </a:cubicBezTo>
                  <a:cubicBezTo>
                    <a:pt x="67764" y="118500"/>
                    <a:pt x="67764" y="118500"/>
                    <a:pt x="67764" y="118500"/>
                  </a:cubicBezTo>
                  <a:lnTo>
                    <a:pt x="69176" y="118500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9" name="Shape 2016"/>
            <p:cNvSpPr/>
            <p:nvPr/>
          </p:nvSpPr>
          <p:spPr>
            <a:xfrm>
              <a:off x="5900012" y="3680444"/>
              <a:ext cx="193499" cy="35371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3411" y="120000"/>
                  </a:moveTo>
                  <a:cubicBezTo>
                    <a:pt x="73411" y="120000"/>
                    <a:pt x="73411" y="120000"/>
                    <a:pt x="73411" y="120000"/>
                  </a:cubicBezTo>
                  <a:cubicBezTo>
                    <a:pt x="69176" y="118500"/>
                    <a:pt x="69176" y="118500"/>
                    <a:pt x="69176" y="118500"/>
                  </a:cubicBezTo>
                  <a:cubicBezTo>
                    <a:pt x="67764" y="119250"/>
                    <a:pt x="67764" y="119250"/>
                    <a:pt x="67764" y="119250"/>
                  </a:cubicBezTo>
                  <a:cubicBezTo>
                    <a:pt x="64941" y="118500"/>
                    <a:pt x="64941" y="118500"/>
                    <a:pt x="64941" y="118500"/>
                  </a:cubicBezTo>
                  <a:cubicBezTo>
                    <a:pt x="64941" y="116250"/>
                    <a:pt x="64941" y="116250"/>
                    <a:pt x="64941" y="116250"/>
                  </a:cubicBezTo>
                  <a:cubicBezTo>
                    <a:pt x="64941" y="116250"/>
                    <a:pt x="63529" y="116250"/>
                    <a:pt x="63529" y="115500"/>
                  </a:cubicBezTo>
                  <a:cubicBezTo>
                    <a:pt x="63529" y="114000"/>
                    <a:pt x="63529" y="114000"/>
                    <a:pt x="63529" y="114000"/>
                  </a:cubicBezTo>
                  <a:cubicBezTo>
                    <a:pt x="62117" y="114750"/>
                    <a:pt x="62117" y="114750"/>
                    <a:pt x="62117" y="114750"/>
                  </a:cubicBezTo>
                  <a:cubicBezTo>
                    <a:pt x="62117" y="114000"/>
                    <a:pt x="62117" y="114000"/>
                    <a:pt x="62117" y="114000"/>
                  </a:cubicBezTo>
                  <a:cubicBezTo>
                    <a:pt x="62117" y="113250"/>
                    <a:pt x="62117" y="113250"/>
                    <a:pt x="62117" y="113250"/>
                  </a:cubicBezTo>
                  <a:cubicBezTo>
                    <a:pt x="62117" y="112500"/>
                    <a:pt x="62117" y="111750"/>
                    <a:pt x="63529" y="111750"/>
                  </a:cubicBezTo>
                  <a:cubicBezTo>
                    <a:pt x="62117" y="111750"/>
                    <a:pt x="59294" y="111000"/>
                    <a:pt x="59294" y="110250"/>
                  </a:cubicBezTo>
                  <a:cubicBezTo>
                    <a:pt x="57882" y="110250"/>
                    <a:pt x="57882" y="108750"/>
                    <a:pt x="57882" y="108750"/>
                  </a:cubicBezTo>
                  <a:cubicBezTo>
                    <a:pt x="56470" y="108750"/>
                    <a:pt x="53647" y="105750"/>
                    <a:pt x="53647" y="104250"/>
                  </a:cubicBezTo>
                  <a:cubicBezTo>
                    <a:pt x="50823" y="104250"/>
                    <a:pt x="49411" y="104250"/>
                    <a:pt x="49411" y="104250"/>
                  </a:cubicBezTo>
                  <a:cubicBezTo>
                    <a:pt x="48000" y="104250"/>
                    <a:pt x="46588" y="104250"/>
                    <a:pt x="46588" y="104250"/>
                  </a:cubicBezTo>
                  <a:cubicBezTo>
                    <a:pt x="45176" y="103500"/>
                    <a:pt x="45176" y="103500"/>
                    <a:pt x="45176" y="103500"/>
                  </a:cubicBezTo>
                  <a:cubicBezTo>
                    <a:pt x="43764" y="102750"/>
                    <a:pt x="43764" y="102750"/>
                    <a:pt x="43764" y="102750"/>
                  </a:cubicBezTo>
                  <a:cubicBezTo>
                    <a:pt x="38117" y="101250"/>
                    <a:pt x="38117" y="101250"/>
                    <a:pt x="38117" y="101250"/>
                  </a:cubicBezTo>
                  <a:cubicBezTo>
                    <a:pt x="21176" y="96000"/>
                    <a:pt x="21176" y="96000"/>
                    <a:pt x="21176" y="96000"/>
                  </a:cubicBezTo>
                  <a:cubicBezTo>
                    <a:pt x="21176" y="96000"/>
                    <a:pt x="19764" y="94500"/>
                    <a:pt x="19764" y="93750"/>
                  </a:cubicBezTo>
                  <a:cubicBezTo>
                    <a:pt x="19764" y="93750"/>
                    <a:pt x="19764" y="93750"/>
                    <a:pt x="19764" y="93000"/>
                  </a:cubicBezTo>
                  <a:cubicBezTo>
                    <a:pt x="18352" y="93000"/>
                    <a:pt x="16941" y="93000"/>
                    <a:pt x="16941" y="92250"/>
                  </a:cubicBezTo>
                  <a:cubicBezTo>
                    <a:pt x="15529" y="92250"/>
                    <a:pt x="15529" y="91500"/>
                    <a:pt x="14117" y="90750"/>
                  </a:cubicBezTo>
                  <a:cubicBezTo>
                    <a:pt x="14117" y="90750"/>
                    <a:pt x="14117" y="90000"/>
                    <a:pt x="14117" y="90000"/>
                  </a:cubicBezTo>
                  <a:cubicBezTo>
                    <a:pt x="18352" y="90000"/>
                    <a:pt x="18352" y="90000"/>
                    <a:pt x="18352" y="90000"/>
                  </a:cubicBezTo>
                  <a:cubicBezTo>
                    <a:pt x="18352" y="90000"/>
                    <a:pt x="19764" y="90750"/>
                    <a:pt x="19764" y="90750"/>
                  </a:cubicBezTo>
                  <a:cubicBezTo>
                    <a:pt x="21176" y="90750"/>
                    <a:pt x="21176" y="92250"/>
                    <a:pt x="21176" y="92250"/>
                  </a:cubicBezTo>
                  <a:cubicBezTo>
                    <a:pt x="21176" y="92250"/>
                    <a:pt x="22588" y="93750"/>
                    <a:pt x="24000" y="93750"/>
                  </a:cubicBezTo>
                  <a:cubicBezTo>
                    <a:pt x="24000" y="93750"/>
                    <a:pt x="25411" y="93750"/>
                    <a:pt x="25411" y="93750"/>
                  </a:cubicBezTo>
                  <a:cubicBezTo>
                    <a:pt x="25411" y="93750"/>
                    <a:pt x="25411" y="93750"/>
                    <a:pt x="25411" y="93750"/>
                  </a:cubicBezTo>
                  <a:cubicBezTo>
                    <a:pt x="26823" y="92250"/>
                    <a:pt x="26823" y="92250"/>
                    <a:pt x="26823" y="92250"/>
                  </a:cubicBezTo>
                  <a:cubicBezTo>
                    <a:pt x="25411" y="91500"/>
                    <a:pt x="25411" y="91500"/>
                    <a:pt x="25411" y="91500"/>
                  </a:cubicBezTo>
                  <a:cubicBezTo>
                    <a:pt x="25411" y="89250"/>
                    <a:pt x="25411" y="89250"/>
                    <a:pt x="25411" y="89250"/>
                  </a:cubicBezTo>
                  <a:cubicBezTo>
                    <a:pt x="24000" y="88500"/>
                    <a:pt x="24000" y="88500"/>
                    <a:pt x="24000" y="88500"/>
                  </a:cubicBezTo>
                  <a:cubicBezTo>
                    <a:pt x="22588" y="87000"/>
                    <a:pt x="22588" y="87000"/>
                    <a:pt x="22588" y="87000"/>
                  </a:cubicBezTo>
                  <a:cubicBezTo>
                    <a:pt x="16941" y="83250"/>
                    <a:pt x="16941" y="83250"/>
                    <a:pt x="16941" y="83250"/>
                  </a:cubicBezTo>
                  <a:cubicBezTo>
                    <a:pt x="14117" y="81000"/>
                    <a:pt x="14117" y="81000"/>
                    <a:pt x="14117" y="81000"/>
                  </a:cubicBezTo>
                  <a:cubicBezTo>
                    <a:pt x="16941" y="77250"/>
                    <a:pt x="16941" y="77250"/>
                    <a:pt x="16941" y="77250"/>
                  </a:cubicBezTo>
                  <a:cubicBezTo>
                    <a:pt x="15529" y="75750"/>
                    <a:pt x="15529" y="75750"/>
                    <a:pt x="15529" y="75750"/>
                  </a:cubicBezTo>
                  <a:cubicBezTo>
                    <a:pt x="15529" y="75750"/>
                    <a:pt x="16941" y="75000"/>
                    <a:pt x="16941" y="75000"/>
                  </a:cubicBezTo>
                  <a:cubicBezTo>
                    <a:pt x="16941" y="75000"/>
                    <a:pt x="18352" y="74250"/>
                    <a:pt x="18352" y="74250"/>
                  </a:cubicBezTo>
                  <a:cubicBezTo>
                    <a:pt x="18352" y="74250"/>
                    <a:pt x="18352" y="73500"/>
                    <a:pt x="18352" y="73500"/>
                  </a:cubicBezTo>
                  <a:cubicBezTo>
                    <a:pt x="18352" y="72750"/>
                    <a:pt x="18352" y="72750"/>
                    <a:pt x="18352" y="72750"/>
                  </a:cubicBezTo>
                  <a:cubicBezTo>
                    <a:pt x="19764" y="71250"/>
                    <a:pt x="19764" y="71250"/>
                    <a:pt x="19764" y="71250"/>
                  </a:cubicBezTo>
                  <a:cubicBezTo>
                    <a:pt x="16941" y="71250"/>
                    <a:pt x="16941" y="71250"/>
                    <a:pt x="16941" y="71250"/>
                  </a:cubicBezTo>
                  <a:cubicBezTo>
                    <a:pt x="16941" y="70500"/>
                    <a:pt x="18352" y="69750"/>
                    <a:pt x="18352" y="69750"/>
                  </a:cubicBezTo>
                  <a:cubicBezTo>
                    <a:pt x="18352" y="69750"/>
                    <a:pt x="18352" y="69750"/>
                    <a:pt x="19764" y="69750"/>
                  </a:cubicBezTo>
                  <a:cubicBezTo>
                    <a:pt x="22588" y="68250"/>
                    <a:pt x="22588" y="68250"/>
                    <a:pt x="22588" y="68250"/>
                  </a:cubicBezTo>
                  <a:cubicBezTo>
                    <a:pt x="22588" y="67500"/>
                    <a:pt x="22588" y="67500"/>
                    <a:pt x="22588" y="67500"/>
                  </a:cubicBezTo>
                  <a:cubicBezTo>
                    <a:pt x="18352" y="66750"/>
                    <a:pt x="18352" y="66750"/>
                    <a:pt x="18352" y="66750"/>
                  </a:cubicBezTo>
                  <a:cubicBezTo>
                    <a:pt x="19764" y="64500"/>
                    <a:pt x="19764" y="64500"/>
                    <a:pt x="19764" y="64500"/>
                  </a:cubicBezTo>
                  <a:cubicBezTo>
                    <a:pt x="18352" y="63750"/>
                    <a:pt x="16941" y="62250"/>
                    <a:pt x="16941" y="62250"/>
                  </a:cubicBezTo>
                  <a:cubicBezTo>
                    <a:pt x="18352" y="60750"/>
                    <a:pt x="18352" y="60750"/>
                    <a:pt x="18352" y="60750"/>
                  </a:cubicBezTo>
                  <a:cubicBezTo>
                    <a:pt x="18352" y="60750"/>
                    <a:pt x="19764" y="58500"/>
                    <a:pt x="19764" y="57750"/>
                  </a:cubicBezTo>
                  <a:cubicBezTo>
                    <a:pt x="19764" y="57000"/>
                    <a:pt x="19764" y="56250"/>
                    <a:pt x="19764" y="56250"/>
                  </a:cubicBezTo>
                  <a:cubicBezTo>
                    <a:pt x="19764" y="55500"/>
                    <a:pt x="19764" y="55500"/>
                    <a:pt x="19764" y="55500"/>
                  </a:cubicBezTo>
                  <a:cubicBezTo>
                    <a:pt x="18352" y="54750"/>
                    <a:pt x="16941" y="54000"/>
                    <a:pt x="16941" y="54000"/>
                  </a:cubicBezTo>
                  <a:cubicBezTo>
                    <a:pt x="16941" y="54000"/>
                    <a:pt x="15529" y="54000"/>
                    <a:pt x="15529" y="53250"/>
                  </a:cubicBezTo>
                  <a:cubicBezTo>
                    <a:pt x="14117" y="53250"/>
                    <a:pt x="14117" y="53250"/>
                    <a:pt x="14117" y="53250"/>
                  </a:cubicBezTo>
                  <a:cubicBezTo>
                    <a:pt x="11294" y="51750"/>
                    <a:pt x="11294" y="51750"/>
                    <a:pt x="11294" y="51750"/>
                  </a:cubicBezTo>
                  <a:cubicBezTo>
                    <a:pt x="15529" y="50250"/>
                    <a:pt x="15529" y="50250"/>
                    <a:pt x="15529" y="50250"/>
                  </a:cubicBezTo>
                  <a:cubicBezTo>
                    <a:pt x="15529" y="49500"/>
                    <a:pt x="15529" y="49500"/>
                    <a:pt x="15529" y="49500"/>
                  </a:cubicBezTo>
                  <a:cubicBezTo>
                    <a:pt x="16941" y="48750"/>
                    <a:pt x="18352" y="48750"/>
                    <a:pt x="18352" y="48750"/>
                  </a:cubicBezTo>
                  <a:cubicBezTo>
                    <a:pt x="18352" y="48750"/>
                    <a:pt x="19764" y="48000"/>
                    <a:pt x="19764" y="48000"/>
                  </a:cubicBezTo>
                  <a:cubicBezTo>
                    <a:pt x="19764" y="47250"/>
                    <a:pt x="19764" y="46500"/>
                    <a:pt x="19764" y="45750"/>
                  </a:cubicBezTo>
                  <a:cubicBezTo>
                    <a:pt x="15529" y="45000"/>
                    <a:pt x="15529" y="45000"/>
                    <a:pt x="15529" y="45000"/>
                  </a:cubicBezTo>
                  <a:cubicBezTo>
                    <a:pt x="15529" y="44250"/>
                    <a:pt x="15529" y="44250"/>
                    <a:pt x="15529" y="44250"/>
                  </a:cubicBezTo>
                  <a:cubicBezTo>
                    <a:pt x="15529" y="44250"/>
                    <a:pt x="16941" y="44250"/>
                    <a:pt x="18352" y="43500"/>
                  </a:cubicBezTo>
                  <a:cubicBezTo>
                    <a:pt x="19764" y="43500"/>
                    <a:pt x="21176" y="42750"/>
                    <a:pt x="21176" y="42750"/>
                  </a:cubicBezTo>
                  <a:cubicBezTo>
                    <a:pt x="22588" y="42750"/>
                    <a:pt x="22588" y="42000"/>
                    <a:pt x="22588" y="41250"/>
                  </a:cubicBezTo>
                  <a:cubicBezTo>
                    <a:pt x="19764" y="40500"/>
                    <a:pt x="19764" y="40500"/>
                    <a:pt x="19764" y="40500"/>
                  </a:cubicBezTo>
                  <a:cubicBezTo>
                    <a:pt x="21176" y="39000"/>
                    <a:pt x="21176" y="39000"/>
                    <a:pt x="21176" y="39000"/>
                  </a:cubicBezTo>
                  <a:cubicBezTo>
                    <a:pt x="19764" y="36750"/>
                    <a:pt x="19764" y="36750"/>
                    <a:pt x="19764" y="36750"/>
                  </a:cubicBezTo>
                  <a:cubicBezTo>
                    <a:pt x="21176" y="35250"/>
                    <a:pt x="21176" y="35250"/>
                    <a:pt x="21176" y="35250"/>
                  </a:cubicBezTo>
                  <a:cubicBezTo>
                    <a:pt x="19764" y="34500"/>
                    <a:pt x="19764" y="34500"/>
                    <a:pt x="19764" y="34500"/>
                  </a:cubicBezTo>
                  <a:cubicBezTo>
                    <a:pt x="14117" y="33000"/>
                    <a:pt x="14117" y="33000"/>
                    <a:pt x="14117" y="33000"/>
                  </a:cubicBezTo>
                  <a:cubicBezTo>
                    <a:pt x="12705" y="33000"/>
                    <a:pt x="12705" y="33000"/>
                    <a:pt x="12705" y="33000"/>
                  </a:cubicBezTo>
                  <a:cubicBezTo>
                    <a:pt x="11294" y="33000"/>
                    <a:pt x="9882" y="33750"/>
                    <a:pt x="9882" y="33750"/>
                  </a:cubicBezTo>
                  <a:cubicBezTo>
                    <a:pt x="5647" y="33000"/>
                    <a:pt x="5647" y="32250"/>
                    <a:pt x="5647" y="32250"/>
                  </a:cubicBezTo>
                  <a:cubicBezTo>
                    <a:pt x="7058" y="32250"/>
                    <a:pt x="7058" y="31500"/>
                    <a:pt x="7058" y="31500"/>
                  </a:cubicBezTo>
                  <a:cubicBezTo>
                    <a:pt x="5647" y="30750"/>
                    <a:pt x="5647" y="30750"/>
                    <a:pt x="5647" y="30750"/>
                  </a:cubicBezTo>
                  <a:cubicBezTo>
                    <a:pt x="5647" y="29250"/>
                    <a:pt x="5647" y="29250"/>
                    <a:pt x="5647" y="29250"/>
                  </a:cubicBezTo>
                  <a:cubicBezTo>
                    <a:pt x="5647" y="29250"/>
                    <a:pt x="7058" y="27750"/>
                    <a:pt x="7058" y="27750"/>
                  </a:cubicBezTo>
                  <a:cubicBezTo>
                    <a:pt x="5647" y="27000"/>
                    <a:pt x="5647" y="26250"/>
                    <a:pt x="5647" y="26250"/>
                  </a:cubicBezTo>
                  <a:cubicBezTo>
                    <a:pt x="7058" y="24750"/>
                    <a:pt x="7058" y="24750"/>
                    <a:pt x="7058" y="24750"/>
                  </a:cubicBezTo>
                  <a:cubicBezTo>
                    <a:pt x="7058" y="24000"/>
                    <a:pt x="7058" y="24000"/>
                    <a:pt x="7058" y="24000"/>
                  </a:cubicBezTo>
                  <a:cubicBezTo>
                    <a:pt x="7058" y="23250"/>
                    <a:pt x="7058" y="22500"/>
                    <a:pt x="7058" y="22500"/>
                  </a:cubicBezTo>
                  <a:cubicBezTo>
                    <a:pt x="1411" y="21000"/>
                    <a:pt x="1411" y="21000"/>
                    <a:pt x="1411" y="2100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0" y="18750"/>
                    <a:pt x="0" y="18750"/>
                    <a:pt x="0" y="18750"/>
                  </a:cubicBezTo>
                  <a:cubicBezTo>
                    <a:pt x="2823" y="17250"/>
                    <a:pt x="2823" y="17250"/>
                    <a:pt x="2823" y="17250"/>
                  </a:cubicBezTo>
                  <a:cubicBezTo>
                    <a:pt x="4235" y="15750"/>
                    <a:pt x="4235" y="15750"/>
                    <a:pt x="4235" y="15750"/>
                  </a:cubicBezTo>
                  <a:cubicBezTo>
                    <a:pt x="4235" y="15000"/>
                    <a:pt x="4235" y="15000"/>
                    <a:pt x="4235" y="14250"/>
                  </a:cubicBezTo>
                  <a:cubicBezTo>
                    <a:pt x="4235" y="14250"/>
                    <a:pt x="5647" y="13500"/>
                    <a:pt x="5647" y="13500"/>
                  </a:cubicBezTo>
                  <a:cubicBezTo>
                    <a:pt x="5647" y="12000"/>
                    <a:pt x="5647" y="12000"/>
                    <a:pt x="5647" y="12000"/>
                  </a:cubicBezTo>
                  <a:cubicBezTo>
                    <a:pt x="5647" y="11250"/>
                    <a:pt x="5647" y="11250"/>
                    <a:pt x="5647" y="11250"/>
                  </a:cubicBezTo>
                  <a:cubicBezTo>
                    <a:pt x="7058" y="10500"/>
                    <a:pt x="7058" y="10500"/>
                    <a:pt x="7058" y="10500"/>
                  </a:cubicBezTo>
                  <a:cubicBezTo>
                    <a:pt x="7058" y="10500"/>
                    <a:pt x="8470" y="9750"/>
                    <a:pt x="9882" y="9750"/>
                  </a:cubicBezTo>
                  <a:cubicBezTo>
                    <a:pt x="9882" y="9000"/>
                    <a:pt x="9882" y="8250"/>
                    <a:pt x="9882" y="8250"/>
                  </a:cubicBezTo>
                  <a:cubicBezTo>
                    <a:pt x="15529" y="3750"/>
                    <a:pt x="15529" y="3750"/>
                    <a:pt x="15529" y="3750"/>
                  </a:cubicBezTo>
                  <a:cubicBezTo>
                    <a:pt x="14117" y="3000"/>
                    <a:pt x="14117" y="3000"/>
                    <a:pt x="14117" y="3000"/>
                  </a:cubicBezTo>
                  <a:cubicBezTo>
                    <a:pt x="18352" y="0"/>
                    <a:pt x="19764" y="0"/>
                    <a:pt x="19764" y="0"/>
                  </a:cubicBezTo>
                  <a:cubicBezTo>
                    <a:pt x="21176" y="0"/>
                    <a:pt x="22588" y="0"/>
                    <a:pt x="22588" y="0"/>
                  </a:cubicBezTo>
                  <a:cubicBezTo>
                    <a:pt x="24000" y="750"/>
                    <a:pt x="24000" y="750"/>
                    <a:pt x="24000" y="750"/>
                  </a:cubicBezTo>
                  <a:cubicBezTo>
                    <a:pt x="25411" y="1500"/>
                    <a:pt x="25411" y="1500"/>
                    <a:pt x="25411" y="1500"/>
                  </a:cubicBezTo>
                  <a:cubicBezTo>
                    <a:pt x="25411" y="2250"/>
                    <a:pt x="25411" y="2250"/>
                    <a:pt x="25411" y="2250"/>
                  </a:cubicBezTo>
                  <a:cubicBezTo>
                    <a:pt x="25411" y="3000"/>
                    <a:pt x="24000" y="3000"/>
                    <a:pt x="24000" y="3750"/>
                  </a:cubicBezTo>
                  <a:cubicBezTo>
                    <a:pt x="25411" y="3750"/>
                    <a:pt x="24000" y="4500"/>
                    <a:pt x="24000" y="4500"/>
                  </a:cubicBezTo>
                  <a:cubicBezTo>
                    <a:pt x="25411" y="4500"/>
                    <a:pt x="25411" y="5250"/>
                    <a:pt x="25411" y="5250"/>
                  </a:cubicBezTo>
                  <a:cubicBezTo>
                    <a:pt x="26823" y="6000"/>
                    <a:pt x="26823" y="6000"/>
                    <a:pt x="26823" y="6000"/>
                  </a:cubicBezTo>
                  <a:cubicBezTo>
                    <a:pt x="26823" y="6750"/>
                    <a:pt x="28235" y="6750"/>
                    <a:pt x="28235" y="6750"/>
                  </a:cubicBezTo>
                  <a:cubicBezTo>
                    <a:pt x="31058" y="6000"/>
                    <a:pt x="31058" y="6000"/>
                    <a:pt x="31058" y="6000"/>
                  </a:cubicBezTo>
                  <a:cubicBezTo>
                    <a:pt x="33882" y="5250"/>
                    <a:pt x="33882" y="5250"/>
                    <a:pt x="33882" y="5250"/>
                  </a:cubicBezTo>
                  <a:cubicBezTo>
                    <a:pt x="33882" y="5250"/>
                    <a:pt x="36705" y="4500"/>
                    <a:pt x="38117" y="4500"/>
                  </a:cubicBezTo>
                  <a:cubicBezTo>
                    <a:pt x="38117" y="4500"/>
                    <a:pt x="38117" y="3750"/>
                    <a:pt x="39529" y="3000"/>
                  </a:cubicBezTo>
                  <a:cubicBezTo>
                    <a:pt x="40941" y="3000"/>
                    <a:pt x="40941" y="3000"/>
                    <a:pt x="40941" y="3000"/>
                  </a:cubicBezTo>
                  <a:cubicBezTo>
                    <a:pt x="43764" y="3000"/>
                    <a:pt x="43764" y="3000"/>
                    <a:pt x="43764" y="3000"/>
                  </a:cubicBezTo>
                  <a:cubicBezTo>
                    <a:pt x="45176" y="4500"/>
                    <a:pt x="45176" y="4500"/>
                    <a:pt x="45176" y="4500"/>
                  </a:cubicBezTo>
                  <a:cubicBezTo>
                    <a:pt x="48000" y="5250"/>
                    <a:pt x="48000" y="5250"/>
                    <a:pt x="48000" y="5250"/>
                  </a:cubicBezTo>
                  <a:cubicBezTo>
                    <a:pt x="50823" y="6750"/>
                    <a:pt x="50823" y="6750"/>
                    <a:pt x="50823" y="6750"/>
                  </a:cubicBezTo>
                  <a:cubicBezTo>
                    <a:pt x="52235" y="9000"/>
                    <a:pt x="52235" y="9000"/>
                    <a:pt x="52235" y="9000"/>
                  </a:cubicBezTo>
                  <a:cubicBezTo>
                    <a:pt x="55058" y="11250"/>
                    <a:pt x="55058" y="11250"/>
                    <a:pt x="55058" y="11250"/>
                  </a:cubicBezTo>
                  <a:cubicBezTo>
                    <a:pt x="56470" y="10500"/>
                    <a:pt x="56470" y="10500"/>
                    <a:pt x="56470" y="10500"/>
                  </a:cubicBezTo>
                  <a:cubicBezTo>
                    <a:pt x="59294" y="12000"/>
                    <a:pt x="59294" y="12000"/>
                    <a:pt x="59294" y="12000"/>
                  </a:cubicBezTo>
                  <a:cubicBezTo>
                    <a:pt x="62117" y="12750"/>
                    <a:pt x="62117" y="12750"/>
                    <a:pt x="62117" y="12750"/>
                  </a:cubicBezTo>
                  <a:cubicBezTo>
                    <a:pt x="62117" y="12750"/>
                    <a:pt x="64941" y="12750"/>
                    <a:pt x="67764" y="13500"/>
                  </a:cubicBezTo>
                  <a:cubicBezTo>
                    <a:pt x="69176" y="13500"/>
                    <a:pt x="69176" y="14250"/>
                    <a:pt x="69176" y="14250"/>
                  </a:cubicBezTo>
                  <a:cubicBezTo>
                    <a:pt x="70588" y="15750"/>
                    <a:pt x="73411" y="17250"/>
                    <a:pt x="73411" y="17250"/>
                  </a:cubicBezTo>
                  <a:cubicBezTo>
                    <a:pt x="74823" y="19500"/>
                    <a:pt x="74823" y="19500"/>
                    <a:pt x="74823" y="19500"/>
                  </a:cubicBezTo>
                  <a:cubicBezTo>
                    <a:pt x="74823" y="19500"/>
                    <a:pt x="76235" y="21000"/>
                    <a:pt x="76235" y="21750"/>
                  </a:cubicBezTo>
                  <a:cubicBezTo>
                    <a:pt x="76235" y="21750"/>
                    <a:pt x="76235" y="22500"/>
                    <a:pt x="76235" y="22500"/>
                  </a:cubicBezTo>
                  <a:cubicBezTo>
                    <a:pt x="80470" y="24750"/>
                    <a:pt x="80470" y="24750"/>
                    <a:pt x="80470" y="24750"/>
                  </a:cubicBezTo>
                  <a:cubicBezTo>
                    <a:pt x="79058" y="27000"/>
                    <a:pt x="79058" y="27000"/>
                    <a:pt x="79058" y="27000"/>
                  </a:cubicBezTo>
                  <a:cubicBezTo>
                    <a:pt x="77647" y="28500"/>
                    <a:pt x="77647" y="28500"/>
                    <a:pt x="77647" y="28500"/>
                  </a:cubicBezTo>
                  <a:cubicBezTo>
                    <a:pt x="77647" y="28500"/>
                    <a:pt x="77647" y="30000"/>
                    <a:pt x="77647" y="30000"/>
                  </a:cubicBezTo>
                  <a:cubicBezTo>
                    <a:pt x="77647" y="30000"/>
                    <a:pt x="77647" y="31500"/>
                    <a:pt x="77647" y="31500"/>
                  </a:cubicBezTo>
                  <a:cubicBezTo>
                    <a:pt x="76235" y="32250"/>
                    <a:pt x="76235" y="32250"/>
                    <a:pt x="76235" y="32250"/>
                  </a:cubicBezTo>
                  <a:cubicBezTo>
                    <a:pt x="77647" y="36000"/>
                    <a:pt x="77647" y="36000"/>
                    <a:pt x="77647" y="36000"/>
                  </a:cubicBezTo>
                  <a:cubicBezTo>
                    <a:pt x="76235" y="38250"/>
                    <a:pt x="76235" y="38250"/>
                    <a:pt x="76235" y="38250"/>
                  </a:cubicBezTo>
                  <a:cubicBezTo>
                    <a:pt x="77647" y="38250"/>
                    <a:pt x="79058" y="39000"/>
                    <a:pt x="79058" y="39750"/>
                  </a:cubicBezTo>
                  <a:cubicBezTo>
                    <a:pt x="80470" y="39750"/>
                    <a:pt x="79058" y="40500"/>
                    <a:pt x="79058" y="40500"/>
                  </a:cubicBezTo>
                  <a:cubicBezTo>
                    <a:pt x="77647" y="41250"/>
                    <a:pt x="77647" y="41250"/>
                    <a:pt x="76235" y="42000"/>
                  </a:cubicBezTo>
                  <a:cubicBezTo>
                    <a:pt x="74823" y="42000"/>
                    <a:pt x="74823" y="42000"/>
                    <a:pt x="74823" y="42000"/>
                  </a:cubicBezTo>
                  <a:cubicBezTo>
                    <a:pt x="74823" y="42750"/>
                    <a:pt x="73411" y="42750"/>
                    <a:pt x="73411" y="42750"/>
                  </a:cubicBezTo>
                  <a:cubicBezTo>
                    <a:pt x="73411" y="42750"/>
                    <a:pt x="73411" y="43500"/>
                    <a:pt x="73411" y="44250"/>
                  </a:cubicBezTo>
                  <a:cubicBezTo>
                    <a:pt x="74823" y="45000"/>
                    <a:pt x="77647" y="45750"/>
                    <a:pt x="77647" y="45750"/>
                  </a:cubicBezTo>
                  <a:cubicBezTo>
                    <a:pt x="77647" y="45750"/>
                    <a:pt x="80470" y="47250"/>
                    <a:pt x="80470" y="48000"/>
                  </a:cubicBezTo>
                  <a:cubicBezTo>
                    <a:pt x="81882" y="48000"/>
                    <a:pt x="80470" y="48750"/>
                    <a:pt x="80470" y="49500"/>
                  </a:cubicBezTo>
                  <a:cubicBezTo>
                    <a:pt x="80470" y="49500"/>
                    <a:pt x="80470" y="50250"/>
                    <a:pt x="77647" y="51000"/>
                  </a:cubicBezTo>
                  <a:cubicBezTo>
                    <a:pt x="79058" y="51750"/>
                    <a:pt x="79058" y="51750"/>
                    <a:pt x="79058" y="51750"/>
                  </a:cubicBezTo>
                  <a:cubicBezTo>
                    <a:pt x="80470" y="54000"/>
                    <a:pt x="80470" y="54000"/>
                    <a:pt x="80470" y="54000"/>
                  </a:cubicBezTo>
                  <a:cubicBezTo>
                    <a:pt x="80470" y="54000"/>
                    <a:pt x="80470" y="54750"/>
                    <a:pt x="80470" y="54750"/>
                  </a:cubicBezTo>
                  <a:cubicBezTo>
                    <a:pt x="81882" y="55500"/>
                    <a:pt x="83294" y="57000"/>
                    <a:pt x="84705" y="57000"/>
                  </a:cubicBezTo>
                  <a:cubicBezTo>
                    <a:pt x="84705" y="57000"/>
                    <a:pt x="86117" y="58500"/>
                    <a:pt x="86117" y="59250"/>
                  </a:cubicBezTo>
                  <a:cubicBezTo>
                    <a:pt x="86117" y="59250"/>
                    <a:pt x="86117" y="60000"/>
                    <a:pt x="86117" y="60000"/>
                  </a:cubicBezTo>
                  <a:cubicBezTo>
                    <a:pt x="86117" y="60000"/>
                    <a:pt x="87529" y="60000"/>
                    <a:pt x="87529" y="60000"/>
                  </a:cubicBezTo>
                  <a:cubicBezTo>
                    <a:pt x="88941" y="60750"/>
                    <a:pt x="91764" y="60750"/>
                    <a:pt x="91764" y="60750"/>
                  </a:cubicBezTo>
                  <a:cubicBezTo>
                    <a:pt x="91764" y="60750"/>
                    <a:pt x="93176" y="61500"/>
                    <a:pt x="93176" y="62250"/>
                  </a:cubicBezTo>
                  <a:cubicBezTo>
                    <a:pt x="94588" y="63000"/>
                    <a:pt x="96000" y="64500"/>
                    <a:pt x="96000" y="65250"/>
                  </a:cubicBezTo>
                  <a:cubicBezTo>
                    <a:pt x="96000" y="65250"/>
                    <a:pt x="96000" y="66000"/>
                    <a:pt x="96000" y="66000"/>
                  </a:cubicBezTo>
                  <a:cubicBezTo>
                    <a:pt x="96000" y="66750"/>
                    <a:pt x="96000" y="66750"/>
                    <a:pt x="96000" y="66750"/>
                  </a:cubicBezTo>
                  <a:cubicBezTo>
                    <a:pt x="96000" y="67500"/>
                    <a:pt x="97411" y="66750"/>
                    <a:pt x="97411" y="66750"/>
                  </a:cubicBezTo>
                  <a:cubicBezTo>
                    <a:pt x="97411" y="66750"/>
                    <a:pt x="98823" y="66000"/>
                    <a:pt x="98823" y="66000"/>
                  </a:cubicBezTo>
                  <a:cubicBezTo>
                    <a:pt x="100235" y="66000"/>
                    <a:pt x="101647" y="66000"/>
                    <a:pt x="103058" y="66000"/>
                  </a:cubicBezTo>
                  <a:cubicBezTo>
                    <a:pt x="104470" y="66000"/>
                    <a:pt x="104470" y="66000"/>
                    <a:pt x="104470" y="66000"/>
                  </a:cubicBezTo>
                  <a:cubicBezTo>
                    <a:pt x="107294" y="66000"/>
                    <a:pt x="107294" y="66000"/>
                    <a:pt x="108705" y="66000"/>
                  </a:cubicBezTo>
                  <a:cubicBezTo>
                    <a:pt x="111529" y="66750"/>
                    <a:pt x="111529" y="66750"/>
                    <a:pt x="111529" y="66750"/>
                  </a:cubicBezTo>
                  <a:cubicBezTo>
                    <a:pt x="112941" y="68250"/>
                    <a:pt x="112941" y="68250"/>
                    <a:pt x="112941" y="68250"/>
                  </a:cubicBezTo>
                  <a:cubicBezTo>
                    <a:pt x="112941" y="68250"/>
                    <a:pt x="114352" y="68250"/>
                    <a:pt x="114352" y="68250"/>
                  </a:cubicBezTo>
                  <a:cubicBezTo>
                    <a:pt x="115764" y="69750"/>
                    <a:pt x="115764" y="69750"/>
                    <a:pt x="115764" y="69750"/>
                  </a:cubicBezTo>
                  <a:cubicBezTo>
                    <a:pt x="118588" y="72000"/>
                    <a:pt x="118588" y="72000"/>
                    <a:pt x="118588" y="72000"/>
                  </a:cubicBezTo>
                  <a:cubicBezTo>
                    <a:pt x="120000" y="78000"/>
                    <a:pt x="120000" y="78000"/>
                    <a:pt x="120000" y="78000"/>
                  </a:cubicBezTo>
                  <a:cubicBezTo>
                    <a:pt x="117176" y="78000"/>
                    <a:pt x="114352" y="79500"/>
                    <a:pt x="112941" y="80250"/>
                  </a:cubicBezTo>
                  <a:cubicBezTo>
                    <a:pt x="108705" y="86250"/>
                    <a:pt x="108705" y="86250"/>
                    <a:pt x="108705" y="86250"/>
                  </a:cubicBezTo>
                  <a:cubicBezTo>
                    <a:pt x="105882" y="93000"/>
                    <a:pt x="105882" y="93000"/>
                    <a:pt x="105882" y="93000"/>
                  </a:cubicBezTo>
                  <a:cubicBezTo>
                    <a:pt x="98823" y="99000"/>
                    <a:pt x="98823" y="99000"/>
                    <a:pt x="98823" y="99000"/>
                  </a:cubicBezTo>
                  <a:cubicBezTo>
                    <a:pt x="88941" y="102000"/>
                    <a:pt x="88941" y="102000"/>
                    <a:pt x="88941" y="102000"/>
                  </a:cubicBezTo>
                  <a:cubicBezTo>
                    <a:pt x="87529" y="102000"/>
                    <a:pt x="87529" y="102000"/>
                    <a:pt x="87529" y="102000"/>
                  </a:cubicBezTo>
                  <a:cubicBezTo>
                    <a:pt x="87529" y="102000"/>
                    <a:pt x="86117" y="102750"/>
                    <a:pt x="86117" y="102750"/>
                  </a:cubicBezTo>
                  <a:cubicBezTo>
                    <a:pt x="84705" y="105000"/>
                    <a:pt x="84705" y="105000"/>
                    <a:pt x="84705" y="105000"/>
                  </a:cubicBezTo>
                  <a:cubicBezTo>
                    <a:pt x="83294" y="105750"/>
                    <a:pt x="83294" y="105750"/>
                    <a:pt x="83294" y="105750"/>
                  </a:cubicBezTo>
                  <a:cubicBezTo>
                    <a:pt x="81882" y="105750"/>
                    <a:pt x="81882" y="105750"/>
                    <a:pt x="81882" y="105750"/>
                  </a:cubicBezTo>
                  <a:cubicBezTo>
                    <a:pt x="81882" y="106500"/>
                    <a:pt x="81882" y="106500"/>
                    <a:pt x="81882" y="106500"/>
                  </a:cubicBezTo>
                  <a:cubicBezTo>
                    <a:pt x="81882" y="107250"/>
                    <a:pt x="81882" y="107250"/>
                    <a:pt x="81882" y="108000"/>
                  </a:cubicBezTo>
                  <a:cubicBezTo>
                    <a:pt x="81882" y="108000"/>
                    <a:pt x="81882" y="108000"/>
                    <a:pt x="81882" y="108750"/>
                  </a:cubicBezTo>
                  <a:cubicBezTo>
                    <a:pt x="81882" y="108750"/>
                    <a:pt x="83294" y="108750"/>
                    <a:pt x="83294" y="109500"/>
                  </a:cubicBezTo>
                  <a:cubicBezTo>
                    <a:pt x="83294" y="109500"/>
                    <a:pt x="84705" y="110250"/>
                    <a:pt x="86117" y="110250"/>
                  </a:cubicBezTo>
                  <a:cubicBezTo>
                    <a:pt x="87529" y="111000"/>
                    <a:pt x="88941" y="111000"/>
                    <a:pt x="88941" y="111000"/>
                  </a:cubicBezTo>
                  <a:cubicBezTo>
                    <a:pt x="90352" y="112500"/>
                    <a:pt x="90352" y="112500"/>
                    <a:pt x="90352" y="112500"/>
                  </a:cubicBezTo>
                  <a:cubicBezTo>
                    <a:pt x="88941" y="113250"/>
                    <a:pt x="87529" y="113250"/>
                    <a:pt x="86117" y="113250"/>
                  </a:cubicBezTo>
                  <a:cubicBezTo>
                    <a:pt x="86117" y="113250"/>
                    <a:pt x="84705" y="113250"/>
                    <a:pt x="84705" y="113250"/>
                  </a:cubicBezTo>
                  <a:cubicBezTo>
                    <a:pt x="83294" y="113250"/>
                    <a:pt x="83294" y="113250"/>
                    <a:pt x="81882" y="113250"/>
                  </a:cubicBezTo>
                  <a:cubicBezTo>
                    <a:pt x="81882" y="113250"/>
                    <a:pt x="81882" y="114000"/>
                    <a:pt x="81882" y="114750"/>
                  </a:cubicBezTo>
                  <a:cubicBezTo>
                    <a:pt x="83294" y="115500"/>
                    <a:pt x="83294" y="115500"/>
                    <a:pt x="83294" y="115500"/>
                  </a:cubicBezTo>
                  <a:cubicBezTo>
                    <a:pt x="83294" y="115500"/>
                    <a:pt x="83294" y="117000"/>
                    <a:pt x="83294" y="117000"/>
                  </a:cubicBezTo>
                  <a:cubicBezTo>
                    <a:pt x="83294" y="117000"/>
                    <a:pt x="83294" y="117750"/>
                    <a:pt x="80470" y="118500"/>
                  </a:cubicBezTo>
                  <a:cubicBezTo>
                    <a:pt x="79058" y="120000"/>
                    <a:pt x="79058" y="120000"/>
                    <a:pt x="79058" y="120000"/>
                  </a:cubicBezTo>
                  <a:cubicBezTo>
                    <a:pt x="73411" y="120000"/>
                    <a:pt x="73411" y="120000"/>
                    <a:pt x="73411" y="120000"/>
                  </a:cubicBezTo>
                  <a:cubicBezTo>
                    <a:pt x="73411" y="120000"/>
                    <a:pt x="73411" y="120000"/>
                    <a:pt x="73411" y="120000"/>
                  </a:cubicBezTo>
                  <a:close/>
                  <a:moveTo>
                    <a:pt x="69176" y="118500"/>
                  </a:moveTo>
                  <a:cubicBezTo>
                    <a:pt x="69176" y="118500"/>
                    <a:pt x="69176" y="118500"/>
                    <a:pt x="69176" y="118500"/>
                  </a:cubicBezTo>
                  <a:cubicBezTo>
                    <a:pt x="73411" y="119250"/>
                    <a:pt x="73411" y="119250"/>
                    <a:pt x="73411" y="119250"/>
                  </a:cubicBezTo>
                  <a:cubicBezTo>
                    <a:pt x="77647" y="119250"/>
                    <a:pt x="77647" y="119250"/>
                    <a:pt x="77647" y="119250"/>
                  </a:cubicBezTo>
                  <a:cubicBezTo>
                    <a:pt x="80470" y="118500"/>
                    <a:pt x="80470" y="118500"/>
                    <a:pt x="80470" y="118500"/>
                  </a:cubicBezTo>
                  <a:cubicBezTo>
                    <a:pt x="81882" y="117750"/>
                    <a:pt x="83294" y="117000"/>
                    <a:pt x="83294" y="117000"/>
                  </a:cubicBezTo>
                  <a:cubicBezTo>
                    <a:pt x="83294" y="117000"/>
                    <a:pt x="81882" y="115500"/>
                    <a:pt x="81882" y="115500"/>
                  </a:cubicBezTo>
                  <a:cubicBezTo>
                    <a:pt x="81882" y="114750"/>
                    <a:pt x="81882" y="114750"/>
                    <a:pt x="81882" y="114750"/>
                  </a:cubicBezTo>
                  <a:cubicBezTo>
                    <a:pt x="81882" y="114750"/>
                    <a:pt x="80470" y="114000"/>
                    <a:pt x="80470" y="113250"/>
                  </a:cubicBezTo>
                  <a:cubicBezTo>
                    <a:pt x="80470" y="113250"/>
                    <a:pt x="81882" y="112500"/>
                    <a:pt x="81882" y="112500"/>
                  </a:cubicBezTo>
                  <a:cubicBezTo>
                    <a:pt x="83294" y="112500"/>
                    <a:pt x="83294" y="112500"/>
                    <a:pt x="83294" y="112500"/>
                  </a:cubicBezTo>
                  <a:cubicBezTo>
                    <a:pt x="83294" y="112500"/>
                    <a:pt x="84705" y="112500"/>
                    <a:pt x="84705" y="112500"/>
                  </a:cubicBezTo>
                  <a:cubicBezTo>
                    <a:pt x="86117" y="113250"/>
                    <a:pt x="86117" y="113250"/>
                    <a:pt x="86117" y="113250"/>
                  </a:cubicBezTo>
                  <a:cubicBezTo>
                    <a:pt x="86117" y="113250"/>
                    <a:pt x="86117" y="113250"/>
                    <a:pt x="86117" y="113250"/>
                  </a:cubicBezTo>
                  <a:cubicBezTo>
                    <a:pt x="87529" y="113250"/>
                    <a:pt x="88941" y="112500"/>
                    <a:pt x="88941" y="111750"/>
                  </a:cubicBezTo>
                  <a:cubicBezTo>
                    <a:pt x="88941" y="111750"/>
                    <a:pt x="88941" y="111750"/>
                    <a:pt x="88941" y="111750"/>
                  </a:cubicBezTo>
                  <a:cubicBezTo>
                    <a:pt x="87529" y="111750"/>
                    <a:pt x="87529" y="111000"/>
                    <a:pt x="86117" y="111000"/>
                  </a:cubicBezTo>
                  <a:cubicBezTo>
                    <a:pt x="83294" y="110250"/>
                    <a:pt x="81882" y="109500"/>
                    <a:pt x="81882" y="109500"/>
                  </a:cubicBezTo>
                  <a:cubicBezTo>
                    <a:pt x="81882" y="109500"/>
                    <a:pt x="81882" y="108750"/>
                    <a:pt x="81882" y="108750"/>
                  </a:cubicBezTo>
                  <a:cubicBezTo>
                    <a:pt x="80470" y="108750"/>
                    <a:pt x="80470" y="108000"/>
                    <a:pt x="80470" y="108000"/>
                  </a:cubicBezTo>
                  <a:cubicBezTo>
                    <a:pt x="80470" y="107250"/>
                    <a:pt x="80470" y="106500"/>
                    <a:pt x="80470" y="106500"/>
                  </a:cubicBezTo>
                  <a:cubicBezTo>
                    <a:pt x="80470" y="105750"/>
                    <a:pt x="80470" y="105750"/>
                    <a:pt x="80470" y="105750"/>
                  </a:cubicBezTo>
                  <a:cubicBezTo>
                    <a:pt x="80470" y="105750"/>
                    <a:pt x="81882" y="105000"/>
                    <a:pt x="83294" y="105000"/>
                  </a:cubicBezTo>
                  <a:cubicBezTo>
                    <a:pt x="84705" y="105000"/>
                    <a:pt x="84705" y="105000"/>
                    <a:pt x="84705" y="105000"/>
                  </a:cubicBezTo>
                  <a:cubicBezTo>
                    <a:pt x="86117" y="102750"/>
                    <a:pt x="86117" y="102750"/>
                    <a:pt x="86117" y="102750"/>
                  </a:cubicBezTo>
                  <a:cubicBezTo>
                    <a:pt x="86117" y="102750"/>
                    <a:pt x="86117" y="102000"/>
                    <a:pt x="87529" y="102000"/>
                  </a:cubicBezTo>
                  <a:cubicBezTo>
                    <a:pt x="88941" y="102000"/>
                    <a:pt x="88941" y="102000"/>
                    <a:pt x="88941" y="102000"/>
                  </a:cubicBezTo>
                  <a:cubicBezTo>
                    <a:pt x="88941" y="102000"/>
                    <a:pt x="88941" y="102000"/>
                    <a:pt x="88941" y="102000"/>
                  </a:cubicBezTo>
                  <a:cubicBezTo>
                    <a:pt x="98823" y="99000"/>
                    <a:pt x="98823" y="99000"/>
                    <a:pt x="98823" y="99000"/>
                  </a:cubicBezTo>
                  <a:cubicBezTo>
                    <a:pt x="105882" y="93000"/>
                    <a:pt x="105882" y="93000"/>
                    <a:pt x="105882" y="93000"/>
                  </a:cubicBezTo>
                  <a:cubicBezTo>
                    <a:pt x="107294" y="86250"/>
                    <a:pt x="107294" y="86250"/>
                    <a:pt x="107294" y="86250"/>
                  </a:cubicBezTo>
                  <a:cubicBezTo>
                    <a:pt x="111529" y="80250"/>
                    <a:pt x="111529" y="80250"/>
                    <a:pt x="111529" y="80250"/>
                  </a:cubicBezTo>
                  <a:cubicBezTo>
                    <a:pt x="112941" y="79500"/>
                    <a:pt x="117176" y="78000"/>
                    <a:pt x="118588" y="78000"/>
                  </a:cubicBezTo>
                  <a:cubicBezTo>
                    <a:pt x="118588" y="77250"/>
                    <a:pt x="118588" y="75000"/>
                    <a:pt x="117176" y="72000"/>
                  </a:cubicBezTo>
                  <a:cubicBezTo>
                    <a:pt x="114352" y="69750"/>
                    <a:pt x="114352" y="69750"/>
                    <a:pt x="114352" y="69750"/>
                  </a:cubicBezTo>
                  <a:cubicBezTo>
                    <a:pt x="114352" y="68250"/>
                    <a:pt x="114352" y="68250"/>
                    <a:pt x="114352" y="68250"/>
                  </a:cubicBezTo>
                  <a:cubicBezTo>
                    <a:pt x="114352" y="69000"/>
                    <a:pt x="112941" y="69000"/>
                    <a:pt x="112941" y="68250"/>
                  </a:cubicBezTo>
                  <a:cubicBezTo>
                    <a:pt x="112941" y="68250"/>
                    <a:pt x="111529" y="68250"/>
                    <a:pt x="111529" y="68250"/>
                  </a:cubicBezTo>
                  <a:cubicBezTo>
                    <a:pt x="111529" y="67500"/>
                    <a:pt x="111529" y="67500"/>
                    <a:pt x="111529" y="67500"/>
                  </a:cubicBezTo>
                  <a:cubicBezTo>
                    <a:pt x="107294" y="66750"/>
                    <a:pt x="107294" y="66750"/>
                    <a:pt x="107294" y="66750"/>
                  </a:cubicBezTo>
                  <a:cubicBezTo>
                    <a:pt x="107294" y="66750"/>
                    <a:pt x="107294" y="66750"/>
                    <a:pt x="105882" y="66750"/>
                  </a:cubicBezTo>
                  <a:cubicBezTo>
                    <a:pt x="105882" y="66750"/>
                    <a:pt x="104470" y="66750"/>
                    <a:pt x="104470" y="66750"/>
                  </a:cubicBezTo>
                  <a:cubicBezTo>
                    <a:pt x="101647" y="66000"/>
                    <a:pt x="100235" y="66000"/>
                    <a:pt x="100235" y="66750"/>
                  </a:cubicBezTo>
                  <a:cubicBezTo>
                    <a:pt x="98823" y="66750"/>
                    <a:pt x="98823" y="66750"/>
                    <a:pt x="97411" y="67500"/>
                  </a:cubicBezTo>
                  <a:cubicBezTo>
                    <a:pt x="97411" y="67500"/>
                    <a:pt x="97411" y="67500"/>
                    <a:pt x="97411" y="67500"/>
                  </a:cubicBezTo>
                  <a:cubicBezTo>
                    <a:pt x="96000" y="68250"/>
                    <a:pt x="96000" y="67500"/>
                    <a:pt x="96000" y="67500"/>
                  </a:cubicBezTo>
                  <a:cubicBezTo>
                    <a:pt x="96000" y="67500"/>
                    <a:pt x="96000" y="67500"/>
                    <a:pt x="94588" y="67500"/>
                  </a:cubicBezTo>
                  <a:cubicBezTo>
                    <a:pt x="94588" y="66000"/>
                    <a:pt x="94588" y="66000"/>
                    <a:pt x="94588" y="66000"/>
                  </a:cubicBezTo>
                  <a:cubicBezTo>
                    <a:pt x="94588" y="66000"/>
                    <a:pt x="94588" y="65250"/>
                    <a:pt x="94588" y="65250"/>
                  </a:cubicBezTo>
                  <a:cubicBezTo>
                    <a:pt x="94588" y="64500"/>
                    <a:pt x="93176" y="63000"/>
                    <a:pt x="93176" y="62250"/>
                  </a:cubicBezTo>
                  <a:cubicBezTo>
                    <a:pt x="91764" y="61500"/>
                    <a:pt x="91764" y="61500"/>
                    <a:pt x="91764" y="60750"/>
                  </a:cubicBezTo>
                  <a:cubicBezTo>
                    <a:pt x="91764" y="60750"/>
                    <a:pt x="88941" y="60750"/>
                    <a:pt x="88941" y="60750"/>
                  </a:cubicBezTo>
                  <a:cubicBezTo>
                    <a:pt x="87529" y="60750"/>
                    <a:pt x="86117" y="60750"/>
                    <a:pt x="86117" y="60750"/>
                  </a:cubicBezTo>
                  <a:cubicBezTo>
                    <a:pt x="84705" y="60000"/>
                    <a:pt x="84705" y="59250"/>
                    <a:pt x="86117" y="58500"/>
                  </a:cubicBezTo>
                  <a:cubicBezTo>
                    <a:pt x="86117" y="58500"/>
                    <a:pt x="84705" y="57750"/>
                    <a:pt x="83294" y="57000"/>
                  </a:cubicBezTo>
                  <a:cubicBezTo>
                    <a:pt x="83294" y="57000"/>
                    <a:pt x="80470" y="54750"/>
                    <a:pt x="80470" y="54750"/>
                  </a:cubicBezTo>
                  <a:cubicBezTo>
                    <a:pt x="80470" y="54750"/>
                    <a:pt x="79058" y="54750"/>
                    <a:pt x="79058" y="54000"/>
                  </a:cubicBezTo>
                  <a:cubicBezTo>
                    <a:pt x="77647" y="51000"/>
                    <a:pt x="77647" y="51000"/>
                    <a:pt x="77647" y="51000"/>
                  </a:cubicBezTo>
                  <a:cubicBezTo>
                    <a:pt x="79058" y="50250"/>
                    <a:pt x="79058" y="49500"/>
                    <a:pt x="79058" y="49500"/>
                  </a:cubicBezTo>
                  <a:cubicBezTo>
                    <a:pt x="80470" y="48750"/>
                    <a:pt x="80470" y="48000"/>
                    <a:pt x="80470" y="48000"/>
                  </a:cubicBezTo>
                  <a:cubicBezTo>
                    <a:pt x="80470" y="48000"/>
                    <a:pt x="77647" y="46500"/>
                    <a:pt x="76235" y="46500"/>
                  </a:cubicBezTo>
                  <a:cubicBezTo>
                    <a:pt x="76235" y="46500"/>
                    <a:pt x="73411" y="45000"/>
                    <a:pt x="73411" y="44250"/>
                  </a:cubicBezTo>
                  <a:cubicBezTo>
                    <a:pt x="72000" y="43500"/>
                    <a:pt x="72000" y="42750"/>
                    <a:pt x="72000" y="42750"/>
                  </a:cubicBezTo>
                  <a:cubicBezTo>
                    <a:pt x="73411" y="42000"/>
                    <a:pt x="73411" y="42000"/>
                    <a:pt x="74823" y="42000"/>
                  </a:cubicBezTo>
                  <a:cubicBezTo>
                    <a:pt x="76235" y="41250"/>
                    <a:pt x="76235" y="41250"/>
                    <a:pt x="76235" y="41250"/>
                  </a:cubicBezTo>
                  <a:cubicBezTo>
                    <a:pt x="76235" y="41250"/>
                    <a:pt x="77647" y="40500"/>
                    <a:pt x="77647" y="40500"/>
                  </a:cubicBezTo>
                  <a:cubicBezTo>
                    <a:pt x="77647" y="39750"/>
                    <a:pt x="77647" y="39750"/>
                    <a:pt x="77647" y="39750"/>
                  </a:cubicBezTo>
                  <a:cubicBezTo>
                    <a:pt x="77647" y="39750"/>
                    <a:pt x="76235" y="38250"/>
                    <a:pt x="76235" y="38250"/>
                  </a:cubicBezTo>
                  <a:cubicBezTo>
                    <a:pt x="77647" y="36000"/>
                    <a:pt x="77647" y="36000"/>
                    <a:pt x="77647" y="36000"/>
                  </a:cubicBezTo>
                  <a:cubicBezTo>
                    <a:pt x="76235" y="35250"/>
                    <a:pt x="76235" y="35250"/>
                    <a:pt x="76235" y="35250"/>
                  </a:cubicBezTo>
                  <a:cubicBezTo>
                    <a:pt x="76235" y="32250"/>
                    <a:pt x="76235" y="32250"/>
                    <a:pt x="76235" y="32250"/>
                  </a:cubicBezTo>
                  <a:cubicBezTo>
                    <a:pt x="76235" y="31500"/>
                    <a:pt x="76235" y="31500"/>
                    <a:pt x="76235" y="31500"/>
                  </a:cubicBezTo>
                  <a:cubicBezTo>
                    <a:pt x="76235" y="30750"/>
                    <a:pt x="76235" y="30000"/>
                    <a:pt x="76235" y="30000"/>
                  </a:cubicBezTo>
                  <a:cubicBezTo>
                    <a:pt x="76235" y="29250"/>
                    <a:pt x="77647" y="28500"/>
                    <a:pt x="77647" y="27750"/>
                  </a:cubicBezTo>
                  <a:cubicBezTo>
                    <a:pt x="77647" y="26250"/>
                    <a:pt x="77647" y="26250"/>
                    <a:pt x="77647" y="26250"/>
                  </a:cubicBezTo>
                  <a:cubicBezTo>
                    <a:pt x="79058" y="24750"/>
                    <a:pt x="79058" y="24750"/>
                    <a:pt x="79058" y="24750"/>
                  </a:cubicBezTo>
                  <a:cubicBezTo>
                    <a:pt x="76235" y="22500"/>
                    <a:pt x="76235" y="22500"/>
                    <a:pt x="76235" y="22500"/>
                  </a:cubicBezTo>
                  <a:cubicBezTo>
                    <a:pt x="76235" y="22500"/>
                    <a:pt x="76235" y="22500"/>
                    <a:pt x="74823" y="21750"/>
                  </a:cubicBezTo>
                  <a:cubicBezTo>
                    <a:pt x="74823" y="21000"/>
                    <a:pt x="73411" y="19500"/>
                    <a:pt x="73411" y="19500"/>
                  </a:cubicBezTo>
                  <a:cubicBezTo>
                    <a:pt x="72000" y="18000"/>
                    <a:pt x="72000" y="18000"/>
                    <a:pt x="72000" y="18000"/>
                  </a:cubicBezTo>
                  <a:cubicBezTo>
                    <a:pt x="72000" y="17250"/>
                    <a:pt x="69176" y="15750"/>
                    <a:pt x="69176" y="15750"/>
                  </a:cubicBezTo>
                  <a:cubicBezTo>
                    <a:pt x="69176" y="15000"/>
                    <a:pt x="67764" y="15000"/>
                    <a:pt x="67764" y="15000"/>
                  </a:cubicBezTo>
                  <a:cubicBezTo>
                    <a:pt x="67764" y="14250"/>
                    <a:pt x="67764" y="14250"/>
                    <a:pt x="66352" y="14250"/>
                  </a:cubicBezTo>
                  <a:cubicBezTo>
                    <a:pt x="64941" y="13500"/>
                    <a:pt x="62117" y="12750"/>
                    <a:pt x="62117" y="12750"/>
                  </a:cubicBezTo>
                  <a:cubicBezTo>
                    <a:pt x="59294" y="12750"/>
                    <a:pt x="59294" y="12750"/>
                    <a:pt x="59294" y="12750"/>
                  </a:cubicBezTo>
                  <a:cubicBezTo>
                    <a:pt x="56470" y="11250"/>
                    <a:pt x="56470" y="11250"/>
                    <a:pt x="56470" y="11250"/>
                  </a:cubicBezTo>
                  <a:cubicBezTo>
                    <a:pt x="55058" y="12000"/>
                    <a:pt x="55058" y="12000"/>
                    <a:pt x="55058" y="12000"/>
                  </a:cubicBezTo>
                  <a:cubicBezTo>
                    <a:pt x="50823" y="9000"/>
                    <a:pt x="50823" y="9000"/>
                    <a:pt x="50823" y="9000"/>
                  </a:cubicBezTo>
                  <a:cubicBezTo>
                    <a:pt x="50823" y="6750"/>
                    <a:pt x="50823" y="6750"/>
                    <a:pt x="50823" y="6750"/>
                  </a:cubicBezTo>
                  <a:cubicBezTo>
                    <a:pt x="40941" y="3000"/>
                    <a:pt x="40941" y="3000"/>
                    <a:pt x="40941" y="3000"/>
                  </a:cubicBezTo>
                  <a:cubicBezTo>
                    <a:pt x="39529" y="3750"/>
                    <a:pt x="39529" y="3750"/>
                    <a:pt x="39529" y="3750"/>
                  </a:cubicBezTo>
                  <a:cubicBezTo>
                    <a:pt x="39529" y="3750"/>
                    <a:pt x="38117" y="4500"/>
                    <a:pt x="38117" y="4500"/>
                  </a:cubicBezTo>
                  <a:cubicBezTo>
                    <a:pt x="38117" y="5250"/>
                    <a:pt x="33882" y="5250"/>
                    <a:pt x="33882" y="5250"/>
                  </a:cubicBezTo>
                  <a:cubicBezTo>
                    <a:pt x="32470" y="6750"/>
                    <a:pt x="32470" y="6750"/>
                    <a:pt x="32470" y="6750"/>
                  </a:cubicBezTo>
                  <a:cubicBezTo>
                    <a:pt x="28235" y="7500"/>
                    <a:pt x="28235" y="7500"/>
                    <a:pt x="28235" y="7500"/>
                  </a:cubicBezTo>
                  <a:cubicBezTo>
                    <a:pt x="28235" y="7500"/>
                    <a:pt x="26823" y="7500"/>
                    <a:pt x="26823" y="7500"/>
                  </a:cubicBezTo>
                  <a:cubicBezTo>
                    <a:pt x="26823" y="6750"/>
                    <a:pt x="25411" y="6750"/>
                    <a:pt x="25411" y="6750"/>
                  </a:cubicBezTo>
                  <a:cubicBezTo>
                    <a:pt x="25411" y="6000"/>
                    <a:pt x="25411" y="6000"/>
                    <a:pt x="25411" y="6000"/>
                  </a:cubicBezTo>
                  <a:cubicBezTo>
                    <a:pt x="24000" y="5250"/>
                    <a:pt x="24000" y="4500"/>
                    <a:pt x="24000" y="4500"/>
                  </a:cubicBezTo>
                  <a:cubicBezTo>
                    <a:pt x="24000" y="3750"/>
                    <a:pt x="24000" y="3750"/>
                    <a:pt x="24000" y="3750"/>
                  </a:cubicBezTo>
                  <a:cubicBezTo>
                    <a:pt x="24000" y="3000"/>
                    <a:pt x="24000" y="3000"/>
                    <a:pt x="24000" y="2250"/>
                  </a:cubicBezTo>
                  <a:cubicBezTo>
                    <a:pt x="24000" y="1500"/>
                    <a:pt x="24000" y="1500"/>
                    <a:pt x="24000" y="1500"/>
                  </a:cubicBezTo>
                  <a:cubicBezTo>
                    <a:pt x="21176" y="750"/>
                    <a:pt x="21176" y="750"/>
                    <a:pt x="21176" y="750"/>
                  </a:cubicBezTo>
                  <a:cubicBezTo>
                    <a:pt x="21176" y="750"/>
                    <a:pt x="19764" y="0"/>
                    <a:pt x="19764" y="0"/>
                  </a:cubicBezTo>
                  <a:cubicBezTo>
                    <a:pt x="19764" y="750"/>
                    <a:pt x="16941" y="1500"/>
                    <a:pt x="15529" y="3000"/>
                  </a:cubicBezTo>
                  <a:cubicBezTo>
                    <a:pt x="15529" y="3750"/>
                    <a:pt x="15529" y="3750"/>
                    <a:pt x="15529" y="3750"/>
                  </a:cubicBezTo>
                  <a:cubicBezTo>
                    <a:pt x="12705" y="6750"/>
                    <a:pt x="12705" y="6750"/>
                    <a:pt x="12705" y="6750"/>
                  </a:cubicBezTo>
                  <a:cubicBezTo>
                    <a:pt x="11294" y="9000"/>
                    <a:pt x="11294" y="9000"/>
                    <a:pt x="11294" y="9000"/>
                  </a:cubicBezTo>
                  <a:cubicBezTo>
                    <a:pt x="11294" y="9000"/>
                    <a:pt x="11294" y="9750"/>
                    <a:pt x="9882" y="9750"/>
                  </a:cubicBezTo>
                  <a:cubicBezTo>
                    <a:pt x="9882" y="10500"/>
                    <a:pt x="8470" y="11250"/>
                    <a:pt x="8470" y="11250"/>
                  </a:cubicBezTo>
                  <a:cubicBezTo>
                    <a:pt x="7058" y="11250"/>
                    <a:pt x="7058" y="11250"/>
                    <a:pt x="7058" y="11250"/>
                  </a:cubicBezTo>
                  <a:cubicBezTo>
                    <a:pt x="5647" y="12000"/>
                    <a:pt x="5647" y="12000"/>
                    <a:pt x="5647" y="12000"/>
                  </a:cubicBezTo>
                  <a:cubicBezTo>
                    <a:pt x="7058" y="13500"/>
                    <a:pt x="7058" y="13500"/>
                    <a:pt x="7058" y="13500"/>
                  </a:cubicBezTo>
                  <a:cubicBezTo>
                    <a:pt x="5647" y="13500"/>
                    <a:pt x="5647" y="14250"/>
                    <a:pt x="5647" y="15000"/>
                  </a:cubicBezTo>
                  <a:cubicBezTo>
                    <a:pt x="5647" y="15000"/>
                    <a:pt x="5647" y="15000"/>
                    <a:pt x="4235" y="15750"/>
                  </a:cubicBezTo>
                  <a:cubicBezTo>
                    <a:pt x="4235" y="17250"/>
                    <a:pt x="4235" y="17250"/>
                    <a:pt x="4235" y="17250"/>
                  </a:cubicBezTo>
                  <a:cubicBezTo>
                    <a:pt x="0" y="19500"/>
                    <a:pt x="0" y="19500"/>
                    <a:pt x="0" y="1950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1411" y="21000"/>
                    <a:pt x="1411" y="21000"/>
                    <a:pt x="1411" y="21000"/>
                  </a:cubicBezTo>
                  <a:cubicBezTo>
                    <a:pt x="7058" y="22500"/>
                    <a:pt x="7058" y="22500"/>
                    <a:pt x="7058" y="22500"/>
                  </a:cubicBezTo>
                  <a:cubicBezTo>
                    <a:pt x="8470" y="22500"/>
                    <a:pt x="8470" y="23250"/>
                    <a:pt x="8470" y="24000"/>
                  </a:cubicBezTo>
                  <a:cubicBezTo>
                    <a:pt x="8470" y="24000"/>
                    <a:pt x="7058" y="24750"/>
                    <a:pt x="7058" y="24750"/>
                  </a:cubicBezTo>
                  <a:cubicBezTo>
                    <a:pt x="7058" y="26250"/>
                    <a:pt x="7058" y="26250"/>
                    <a:pt x="7058" y="26250"/>
                  </a:cubicBezTo>
                  <a:cubicBezTo>
                    <a:pt x="7058" y="26250"/>
                    <a:pt x="7058" y="27000"/>
                    <a:pt x="7058" y="27000"/>
                  </a:cubicBezTo>
                  <a:cubicBezTo>
                    <a:pt x="7058" y="27000"/>
                    <a:pt x="8470" y="27750"/>
                    <a:pt x="8470" y="27750"/>
                  </a:cubicBezTo>
                  <a:cubicBezTo>
                    <a:pt x="8470" y="28500"/>
                    <a:pt x="7058" y="29250"/>
                    <a:pt x="7058" y="29250"/>
                  </a:cubicBezTo>
                  <a:cubicBezTo>
                    <a:pt x="5647" y="30000"/>
                    <a:pt x="5647" y="30000"/>
                    <a:pt x="5647" y="30000"/>
                  </a:cubicBezTo>
                  <a:cubicBezTo>
                    <a:pt x="7058" y="30750"/>
                    <a:pt x="7058" y="30750"/>
                    <a:pt x="7058" y="30750"/>
                  </a:cubicBezTo>
                  <a:cubicBezTo>
                    <a:pt x="7058" y="30750"/>
                    <a:pt x="7058" y="32250"/>
                    <a:pt x="7058" y="32250"/>
                  </a:cubicBezTo>
                  <a:cubicBezTo>
                    <a:pt x="7058" y="32250"/>
                    <a:pt x="8470" y="33000"/>
                    <a:pt x="9882" y="33000"/>
                  </a:cubicBezTo>
                  <a:cubicBezTo>
                    <a:pt x="9882" y="33000"/>
                    <a:pt x="9882" y="33000"/>
                    <a:pt x="11294" y="33000"/>
                  </a:cubicBezTo>
                  <a:cubicBezTo>
                    <a:pt x="12705" y="33000"/>
                    <a:pt x="12705" y="33000"/>
                    <a:pt x="12705" y="33000"/>
                  </a:cubicBezTo>
                  <a:cubicBezTo>
                    <a:pt x="14117" y="33000"/>
                    <a:pt x="14117" y="33000"/>
                    <a:pt x="14117" y="33000"/>
                  </a:cubicBezTo>
                  <a:cubicBezTo>
                    <a:pt x="19764" y="33750"/>
                    <a:pt x="19764" y="33750"/>
                    <a:pt x="19764" y="33750"/>
                  </a:cubicBezTo>
                  <a:cubicBezTo>
                    <a:pt x="21176" y="34500"/>
                    <a:pt x="21176" y="34500"/>
                    <a:pt x="21176" y="34500"/>
                  </a:cubicBezTo>
                  <a:cubicBezTo>
                    <a:pt x="21176" y="36750"/>
                    <a:pt x="21176" y="36750"/>
                    <a:pt x="21176" y="36750"/>
                  </a:cubicBezTo>
                  <a:cubicBezTo>
                    <a:pt x="22588" y="39000"/>
                    <a:pt x="22588" y="39000"/>
                    <a:pt x="22588" y="39000"/>
                  </a:cubicBezTo>
                  <a:cubicBezTo>
                    <a:pt x="21176" y="40500"/>
                    <a:pt x="21176" y="40500"/>
                    <a:pt x="21176" y="40500"/>
                  </a:cubicBezTo>
                  <a:cubicBezTo>
                    <a:pt x="22588" y="40500"/>
                    <a:pt x="22588" y="40500"/>
                    <a:pt x="22588" y="40500"/>
                  </a:cubicBezTo>
                  <a:cubicBezTo>
                    <a:pt x="22588" y="40500"/>
                    <a:pt x="22588" y="41250"/>
                    <a:pt x="22588" y="41250"/>
                  </a:cubicBezTo>
                  <a:cubicBezTo>
                    <a:pt x="22588" y="42000"/>
                    <a:pt x="22588" y="43500"/>
                    <a:pt x="22588" y="43500"/>
                  </a:cubicBezTo>
                  <a:cubicBezTo>
                    <a:pt x="21176" y="43500"/>
                    <a:pt x="19764" y="44250"/>
                    <a:pt x="18352" y="44250"/>
                  </a:cubicBezTo>
                  <a:cubicBezTo>
                    <a:pt x="16941" y="44250"/>
                    <a:pt x="15529" y="44250"/>
                    <a:pt x="15529" y="44250"/>
                  </a:cubicBezTo>
                  <a:cubicBezTo>
                    <a:pt x="15529" y="45000"/>
                    <a:pt x="15529" y="45000"/>
                    <a:pt x="15529" y="45000"/>
                  </a:cubicBezTo>
                  <a:cubicBezTo>
                    <a:pt x="18352" y="45750"/>
                    <a:pt x="18352" y="45750"/>
                    <a:pt x="18352" y="45750"/>
                  </a:cubicBezTo>
                  <a:cubicBezTo>
                    <a:pt x="19764" y="45750"/>
                    <a:pt x="19764" y="45750"/>
                    <a:pt x="19764" y="45750"/>
                  </a:cubicBezTo>
                  <a:cubicBezTo>
                    <a:pt x="21176" y="46500"/>
                    <a:pt x="21176" y="48000"/>
                    <a:pt x="21176" y="48000"/>
                  </a:cubicBezTo>
                  <a:cubicBezTo>
                    <a:pt x="19764" y="48000"/>
                    <a:pt x="19764" y="48750"/>
                    <a:pt x="19764" y="48750"/>
                  </a:cubicBezTo>
                  <a:cubicBezTo>
                    <a:pt x="18352" y="48750"/>
                    <a:pt x="16941" y="49500"/>
                    <a:pt x="16941" y="49500"/>
                  </a:cubicBezTo>
                  <a:cubicBezTo>
                    <a:pt x="14117" y="51000"/>
                    <a:pt x="14117" y="51000"/>
                    <a:pt x="14117" y="51000"/>
                  </a:cubicBezTo>
                  <a:cubicBezTo>
                    <a:pt x="12705" y="51750"/>
                    <a:pt x="12705" y="51750"/>
                    <a:pt x="12705" y="51750"/>
                  </a:cubicBezTo>
                  <a:cubicBezTo>
                    <a:pt x="14117" y="53250"/>
                    <a:pt x="14117" y="53250"/>
                    <a:pt x="14117" y="53250"/>
                  </a:cubicBezTo>
                  <a:cubicBezTo>
                    <a:pt x="15529" y="53250"/>
                    <a:pt x="15529" y="53250"/>
                    <a:pt x="15529" y="53250"/>
                  </a:cubicBezTo>
                  <a:cubicBezTo>
                    <a:pt x="16941" y="53250"/>
                    <a:pt x="16941" y="53250"/>
                    <a:pt x="16941" y="54000"/>
                  </a:cubicBezTo>
                  <a:cubicBezTo>
                    <a:pt x="16941" y="54000"/>
                    <a:pt x="16941" y="54000"/>
                    <a:pt x="21176" y="54750"/>
                  </a:cubicBezTo>
                  <a:cubicBezTo>
                    <a:pt x="21176" y="56250"/>
                    <a:pt x="21176" y="56250"/>
                    <a:pt x="21176" y="56250"/>
                  </a:cubicBezTo>
                  <a:cubicBezTo>
                    <a:pt x="21176" y="56250"/>
                    <a:pt x="21176" y="57000"/>
                    <a:pt x="21176" y="57750"/>
                  </a:cubicBezTo>
                  <a:cubicBezTo>
                    <a:pt x="21176" y="58500"/>
                    <a:pt x="19764" y="60750"/>
                    <a:pt x="19764" y="60750"/>
                  </a:cubicBezTo>
                  <a:cubicBezTo>
                    <a:pt x="18352" y="62250"/>
                    <a:pt x="18352" y="62250"/>
                    <a:pt x="18352" y="62250"/>
                  </a:cubicBezTo>
                  <a:cubicBezTo>
                    <a:pt x="18352" y="62250"/>
                    <a:pt x="19764" y="63000"/>
                    <a:pt x="19764" y="64500"/>
                  </a:cubicBezTo>
                  <a:cubicBezTo>
                    <a:pt x="18352" y="66750"/>
                    <a:pt x="18352" y="66750"/>
                    <a:pt x="18352" y="66750"/>
                  </a:cubicBezTo>
                  <a:cubicBezTo>
                    <a:pt x="24000" y="67500"/>
                    <a:pt x="24000" y="67500"/>
                    <a:pt x="24000" y="67500"/>
                  </a:cubicBezTo>
                  <a:cubicBezTo>
                    <a:pt x="24000" y="69000"/>
                    <a:pt x="24000" y="69000"/>
                    <a:pt x="24000" y="69000"/>
                  </a:cubicBezTo>
                  <a:cubicBezTo>
                    <a:pt x="19764" y="69750"/>
                    <a:pt x="19764" y="69750"/>
                    <a:pt x="19764" y="69750"/>
                  </a:cubicBezTo>
                  <a:cubicBezTo>
                    <a:pt x="19764" y="69750"/>
                    <a:pt x="18352" y="69750"/>
                    <a:pt x="18352" y="70500"/>
                  </a:cubicBezTo>
                  <a:cubicBezTo>
                    <a:pt x="18352" y="70500"/>
                    <a:pt x="18352" y="71250"/>
                    <a:pt x="18352" y="71250"/>
                  </a:cubicBezTo>
                  <a:cubicBezTo>
                    <a:pt x="21176" y="71250"/>
                    <a:pt x="21176" y="71250"/>
                    <a:pt x="21176" y="71250"/>
                  </a:cubicBezTo>
                  <a:cubicBezTo>
                    <a:pt x="18352" y="72750"/>
                    <a:pt x="18352" y="72750"/>
                    <a:pt x="18352" y="72750"/>
                  </a:cubicBezTo>
                  <a:cubicBezTo>
                    <a:pt x="18352" y="72750"/>
                    <a:pt x="18352" y="74250"/>
                    <a:pt x="18352" y="74250"/>
                  </a:cubicBezTo>
                  <a:cubicBezTo>
                    <a:pt x="18352" y="74250"/>
                    <a:pt x="18352" y="75000"/>
                    <a:pt x="18352" y="75750"/>
                  </a:cubicBezTo>
                  <a:cubicBezTo>
                    <a:pt x="16941" y="75750"/>
                    <a:pt x="16941" y="75750"/>
                    <a:pt x="16941" y="75750"/>
                  </a:cubicBezTo>
                  <a:cubicBezTo>
                    <a:pt x="16941" y="77250"/>
                    <a:pt x="16941" y="77250"/>
                    <a:pt x="16941" y="77250"/>
                  </a:cubicBezTo>
                  <a:cubicBezTo>
                    <a:pt x="15529" y="81000"/>
                    <a:pt x="15529" y="81000"/>
                    <a:pt x="15529" y="81000"/>
                  </a:cubicBezTo>
                  <a:cubicBezTo>
                    <a:pt x="19764" y="85500"/>
                    <a:pt x="19764" y="85500"/>
                    <a:pt x="19764" y="85500"/>
                  </a:cubicBezTo>
                  <a:cubicBezTo>
                    <a:pt x="24000" y="87750"/>
                    <a:pt x="24000" y="87750"/>
                    <a:pt x="24000" y="87750"/>
                  </a:cubicBezTo>
                  <a:cubicBezTo>
                    <a:pt x="26823" y="89250"/>
                    <a:pt x="26823" y="89250"/>
                    <a:pt x="26823" y="89250"/>
                  </a:cubicBezTo>
                  <a:cubicBezTo>
                    <a:pt x="25411" y="91500"/>
                    <a:pt x="25411" y="91500"/>
                    <a:pt x="25411" y="91500"/>
                  </a:cubicBezTo>
                  <a:cubicBezTo>
                    <a:pt x="26823" y="92250"/>
                    <a:pt x="26823" y="92250"/>
                    <a:pt x="26823" y="92250"/>
                  </a:cubicBezTo>
                  <a:cubicBezTo>
                    <a:pt x="26823" y="93750"/>
                    <a:pt x="26823" y="93750"/>
                    <a:pt x="26823" y="93750"/>
                  </a:cubicBezTo>
                  <a:cubicBezTo>
                    <a:pt x="26823" y="93750"/>
                    <a:pt x="26823" y="94500"/>
                    <a:pt x="25411" y="94500"/>
                  </a:cubicBezTo>
                  <a:cubicBezTo>
                    <a:pt x="25411" y="94500"/>
                    <a:pt x="24000" y="94500"/>
                    <a:pt x="24000" y="94500"/>
                  </a:cubicBezTo>
                  <a:cubicBezTo>
                    <a:pt x="22588" y="93750"/>
                    <a:pt x="21176" y="92250"/>
                    <a:pt x="21176" y="92250"/>
                  </a:cubicBezTo>
                  <a:cubicBezTo>
                    <a:pt x="21176" y="92250"/>
                    <a:pt x="19764" y="91500"/>
                    <a:pt x="19764" y="90750"/>
                  </a:cubicBezTo>
                  <a:cubicBezTo>
                    <a:pt x="19764" y="90750"/>
                    <a:pt x="18352" y="90000"/>
                    <a:pt x="18352" y="90000"/>
                  </a:cubicBezTo>
                  <a:cubicBezTo>
                    <a:pt x="15529" y="90000"/>
                    <a:pt x="15529" y="90000"/>
                    <a:pt x="15529" y="90000"/>
                  </a:cubicBezTo>
                  <a:cubicBezTo>
                    <a:pt x="15529" y="90750"/>
                    <a:pt x="15529" y="90750"/>
                    <a:pt x="15529" y="90750"/>
                  </a:cubicBezTo>
                  <a:cubicBezTo>
                    <a:pt x="15529" y="90750"/>
                    <a:pt x="16941" y="91500"/>
                    <a:pt x="16941" y="92250"/>
                  </a:cubicBezTo>
                  <a:cubicBezTo>
                    <a:pt x="18352" y="92250"/>
                    <a:pt x="19764" y="93000"/>
                    <a:pt x="19764" y="93000"/>
                  </a:cubicBezTo>
                  <a:cubicBezTo>
                    <a:pt x="19764" y="93000"/>
                    <a:pt x="21176" y="93750"/>
                    <a:pt x="21176" y="93750"/>
                  </a:cubicBezTo>
                  <a:cubicBezTo>
                    <a:pt x="21176" y="93750"/>
                    <a:pt x="22588" y="96000"/>
                    <a:pt x="22588" y="96000"/>
                  </a:cubicBezTo>
                  <a:cubicBezTo>
                    <a:pt x="38117" y="101250"/>
                    <a:pt x="38117" y="101250"/>
                    <a:pt x="38117" y="101250"/>
                  </a:cubicBezTo>
                  <a:cubicBezTo>
                    <a:pt x="43764" y="102000"/>
                    <a:pt x="43764" y="102000"/>
                    <a:pt x="43764" y="102000"/>
                  </a:cubicBezTo>
                  <a:cubicBezTo>
                    <a:pt x="45176" y="103500"/>
                    <a:pt x="45176" y="103500"/>
                    <a:pt x="45176" y="103500"/>
                  </a:cubicBezTo>
                  <a:cubicBezTo>
                    <a:pt x="46588" y="103500"/>
                    <a:pt x="46588" y="103500"/>
                    <a:pt x="46588" y="103500"/>
                  </a:cubicBezTo>
                  <a:cubicBezTo>
                    <a:pt x="46588" y="103500"/>
                    <a:pt x="48000" y="103500"/>
                    <a:pt x="49411" y="103500"/>
                  </a:cubicBezTo>
                  <a:cubicBezTo>
                    <a:pt x="49411" y="103500"/>
                    <a:pt x="49411" y="103500"/>
                    <a:pt x="49411" y="103500"/>
                  </a:cubicBezTo>
                  <a:cubicBezTo>
                    <a:pt x="49411" y="103500"/>
                    <a:pt x="52235" y="104250"/>
                    <a:pt x="52235" y="104250"/>
                  </a:cubicBezTo>
                  <a:cubicBezTo>
                    <a:pt x="52235" y="104250"/>
                    <a:pt x="53647" y="104250"/>
                    <a:pt x="53647" y="104250"/>
                  </a:cubicBezTo>
                  <a:cubicBezTo>
                    <a:pt x="53647" y="105000"/>
                    <a:pt x="56470" y="107250"/>
                    <a:pt x="57882" y="108750"/>
                  </a:cubicBezTo>
                  <a:cubicBezTo>
                    <a:pt x="57882" y="108750"/>
                    <a:pt x="59294" y="109500"/>
                    <a:pt x="59294" y="110250"/>
                  </a:cubicBezTo>
                  <a:cubicBezTo>
                    <a:pt x="60705" y="110250"/>
                    <a:pt x="63529" y="111000"/>
                    <a:pt x="63529" y="111000"/>
                  </a:cubicBezTo>
                  <a:cubicBezTo>
                    <a:pt x="63529" y="111750"/>
                    <a:pt x="63529" y="112500"/>
                    <a:pt x="63529" y="113250"/>
                  </a:cubicBezTo>
                  <a:cubicBezTo>
                    <a:pt x="63529" y="113250"/>
                    <a:pt x="63529" y="113250"/>
                    <a:pt x="63529" y="114000"/>
                  </a:cubicBezTo>
                  <a:cubicBezTo>
                    <a:pt x="63529" y="114750"/>
                    <a:pt x="64941" y="114750"/>
                    <a:pt x="64941" y="114750"/>
                  </a:cubicBezTo>
                  <a:cubicBezTo>
                    <a:pt x="64941" y="115500"/>
                    <a:pt x="66352" y="116250"/>
                    <a:pt x="66352" y="116250"/>
                  </a:cubicBezTo>
                  <a:cubicBezTo>
                    <a:pt x="66352" y="118500"/>
                    <a:pt x="66352" y="118500"/>
                    <a:pt x="66352" y="118500"/>
                  </a:cubicBezTo>
                  <a:cubicBezTo>
                    <a:pt x="67764" y="118500"/>
                    <a:pt x="67764" y="118500"/>
                    <a:pt x="67764" y="118500"/>
                  </a:cubicBezTo>
                  <a:lnTo>
                    <a:pt x="69176" y="118500"/>
                  </a:lnTo>
                  <a:close/>
                </a:path>
              </a:pathLst>
            </a:custGeom>
            <a:grpFill/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0" name="Shape 2017"/>
            <p:cNvSpPr/>
            <p:nvPr/>
          </p:nvSpPr>
          <p:spPr>
            <a:xfrm>
              <a:off x="5810958" y="3583492"/>
              <a:ext cx="177008" cy="1960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4615" y="117303"/>
                  </a:moveTo>
                  <a:cubicBezTo>
                    <a:pt x="64615" y="117303"/>
                    <a:pt x="72307" y="120000"/>
                    <a:pt x="70769" y="120000"/>
                  </a:cubicBezTo>
                  <a:cubicBezTo>
                    <a:pt x="70769" y="120000"/>
                    <a:pt x="70769" y="120000"/>
                    <a:pt x="70769" y="118651"/>
                  </a:cubicBezTo>
                  <a:cubicBezTo>
                    <a:pt x="70769" y="118651"/>
                    <a:pt x="69230" y="120000"/>
                    <a:pt x="69230" y="120000"/>
                  </a:cubicBezTo>
                  <a:cubicBezTo>
                    <a:pt x="69230" y="120000"/>
                    <a:pt x="66153" y="117303"/>
                    <a:pt x="67692" y="117303"/>
                  </a:cubicBezTo>
                  <a:cubicBezTo>
                    <a:pt x="67692" y="117303"/>
                    <a:pt x="67692" y="115955"/>
                    <a:pt x="67692" y="115955"/>
                  </a:cubicBezTo>
                  <a:cubicBezTo>
                    <a:pt x="67692" y="114606"/>
                    <a:pt x="66153" y="113258"/>
                    <a:pt x="66153" y="113258"/>
                  </a:cubicBezTo>
                  <a:cubicBezTo>
                    <a:pt x="67692" y="111910"/>
                    <a:pt x="67692" y="111910"/>
                    <a:pt x="67692" y="111910"/>
                  </a:cubicBezTo>
                  <a:cubicBezTo>
                    <a:pt x="67692" y="111910"/>
                    <a:pt x="67692" y="109213"/>
                    <a:pt x="67692" y="109213"/>
                  </a:cubicBezTo>
                  <a:cubicBezTo>
                    <a:pt x="67692" y="109213"/>
                    <a:pt x="67692" y="107865"/>
                    <a:pt x="67692" y="107865"/>
                  </a:cubicBezTo>
                  <a:cubicBezTo>
                    <a:pt x="67692" y="107865"/>
                    <a:pt x="66153" y="106516"/>
                    <a:pt x="66153" y="106516"/>
                  </a:cubicBezTo>
                  <a:cubicBezTo>
                    <a:pt x="67692" y="103820"/>
                    <a:pt x="67692" y="103820"/>
                    <a:pt x="67692" y="103820"/>
                  </a:cubicBezTo>
                  <a:cubicBezTo>
                    <a:pt x="67692" y="103820"/>
                    <a:pt x="67692" y="102471"/>
                    <a:pt x="67692" y="102471"/>
                  </a:cubicBezTo>
                  <a:cubicBezTo>
                    <a:pt x="67692" y="101123"/>
                    <a:pt x="67692" y="99775"/>
                    <a:pt x="67692" y="99775"/>
                  </a:cubicBezTo>
                  <a:cubicBezTo>
                    <a:pt x="64615" y="98426"/>
                    <a:pt x="64615" y="98426"/>
                    <a:pt x="64615" y="98426"/>
                  </a:cubicBezTo>
                  <a:cubicBezTo>
                    <a:pt x="61538" y="97078"/>
                    <a:pt x="61538" y="97078"/>
                    <a:pt x="61538" y="97078"/>
                  </a:cubicBezTo>
                  <a:cubicBezTo>
                    <a:pt x="60000" y="95730"/>
                    <a:pt x="60000" y="95730"/>
                    <a:pt x="60000" y="95730"/>
                  </a:cubicBezTo>
                  <a:cubicBezTo>
                    <a:pt x="60000" y="93033"/>
                    <a:pt x="60000" y="93033"/>
                    <a:pt x="60000" y="93033"/>
                  </a:cubicBezTo>
                  <a:cubicBezTo>
                    <a:pt x="63076" y="90337"/>
                    <a:pt x="63076" y="90337"/>
                    <a:pt x="63076" y="90337"/>
                  </a:cubicBezTo>
                  <a:cubicBezTo>
                    <a:pt x="64615" y="87640"/>
                    <a:pt x="64615" y="87640"/>
                    <a:pt x="64615" y="87640"/>
                  </a:cubicBezTo>
                  <a:cubicBezTo>
                    <a:pt x="64615" y="87640"/>
                    <a:pt x="66153" y="86292"/>
                    <a:pt x="66153" y="86292"/>
                  </a:cubicBezTo>
                  <a:cubicBezTo>
                    <a:pt x="66153" y="84943"/>
                    <a:pt x="66153" y="83595"/>
                    <a:pt x="66153" y="83595"/>
                  </a:cubicBezTo>
                  <a:cubicBezTo>
                    <a:pt x="66153" y="80898"/>
                    <a:pt x="66153" y="80898"/>
                    <a:pt x="66153" y="80898"/>
                  </a:cubicBezTo>
                  <a:cubicBezTo>
                    <a:pt x="67692" y="79550"/>
                    <a:pt x="67692" y="79550"/>
                    <a:pt x="67692" y="79550"/>
                  </a:cubicBezTo>
                  <a:cubicBezTo>
                    <a:pt x="69230" y="78202"/>
                    <a:pt x="69230" y="78202"/>
                    <a:pt x="69230" y="78202"/>
                  </a:cubicBezTo>
                  <a:cubicBezTo>
                    <a:pt x="69230" y="78202"/>
                    <a:pt x="70769" y="76853"/>
                    <a:pt x="70769" y="76853"/>
                  </a:cubicBezTo>
                  <a:cubicBezTo>
                    <a:pt x="70769" y="75505"/>
                    <a:pt x="72307" y="74157"/>
                    <a:pt x="72307" y="74157"/>
                  </a:cubicBezTo>
                  <a:cubicBezTo>
                    <a:pt x="73846" y="71460"/>
                    <a:pt x="73846" y="71460"/>
                    <a:pt x="73846" y="71460"/>
                  </a:cubicBezTo>
                  <a:cubicBezTo>
                    <a:pt x="75384" y="68764"/>
                    <a:pt x="75384" y="68764"/>
                    <a:pt x="75384" y="68764"/>
                  </a:cubicBezTo>
                  <a:cubicBezTo>
                    <a:pt x="76923" y="66067"/>
                    <a:pt x="76923" y="66067"/>
                    <a:pt x="76923" y="66067"/>
                  </a:cubicBezTo>
                  <a:cubicBezTo>
                    <a:pt x="75384" y="64719"/>
                    <a:pt x="75384" y="64719"/>
                    <a:pt x="75384" y="64719"/>
                  </a:cubicBezTo>
                  <a:cubicBezTo>
                    <a:pt x="75384" y="64719"/>
                    <a:pt x="81538" y="59325"/>
                    <a:pt x="81538" y="59325"/>
                  </a:cubicBezTo>
                  <a:cubicBezTo>
                    <a:pt x="81538" y="59325"/>
                    <a:pt x="84615" y="59325"/>
                    <a:pt x="84615" y="59325"/>
                  </a:cubicBezTo>
                  <a:cubicBezTo>
                    <a:pt x="84615" y="60674"/>
                    <a:pt x="84615" y="60674"/>
                    <a:pt x="84615" y="60674"/>
                  </a:cubicBezTo>
                  <a:cubicBezTo>
                    <a:pt x="86153" y="62022"/>
                    <a:pt x="86153" y="62022"/>
                    <a:pt x="86153" y="62022"/>
                  </a:cubicBezTo>
                  <a:cubicBezTo>
                    <a:pt x="86153" y="63370"/>
                    <a:pt x="86153" y="63370"/>
                    <a:pt x="86153" y="63370"/>
                  </a:cubicBezTo>
                  <a:cubicBezTo>
                    <a:pt x="86153" y="63370"/>
                    <a:pt x="86153" y="64719"/>
                    <a:pt x="86153" y="66067"/>
                  </a:cubicBezTo>
                  <a:cubicBezTo>
                    <a:pt x="86153" y="66067"/>
                    <a:pt x="86153" y="67415"/>
                    <a:pt x="86153" y="67415"/>
                  </a:cubicBezTo>
                  <a:cubicBezTo>
                    <a:pt x="86153" y="67415"/>
                    <a:pt x="87692" y="68764"/>
                    <a:pt x="87692" y="68764"/>
                  </a:cubicBezTo>
                  <a:cubicBezTo>
                    <a:pt x="87692" y="70112"/>
                    <a:pt x="89230" y="71460"/>
                    <a:pt x="89230" y="71460"/>
                  </a:cubicBezTo>
                  <a:cubicBezTo>
                    <a:pt x="89230" y="71460"/>
                    <a:pt x="89230" y="71460"/>
                    <a:pt x="90769" y="71460"/>
                  </a:cubicBezTo>
                  <a:cubicBezTo>
                    <a:pt x="90769" y="72808"/>
                    <a:pt x="90769" y="72808"/>
                    <a:pt x="90769" y="72808"/>
                  </a:cubicBezTo>
                  <a:cubicBezTo>
                    <a:pt x="93846" y="71460"/>
                    <a:pt x="93846" y="71460"/>
                    <a:pt x="93846" y="71460"/>
                  </a:cubicBezTo>
                  <a:cubicBezTo>
                    <a:pt x="96923" y="68764"/>
                    <a:pt x="96923" y="68764"/>
                    <a:pt x="96923" y="68764"/>
                  </a:cubicBezTo>
                  <a:cubicBezTo>
                    <a:pt x="96923" y="68764"/>
                    <a:pt x="101538" y="67415"/>
                    <a:pt x="101538" y="67415"/>
                  </a:cubicBezTo>
                  <a:cubicBezTo>
                    <a:pt x="101538" y="67415"/>
                    <a:pt x="103076" y="64719"/>
                    <a:pt x="103076" y="64719"/>
                  </a:cubicBezTo>
                  <a:cubicBezTo>
                    <a:pt x="104615" y="64719"/>
                    <a:pt x="104615" y="64719"/>
                    <a:pt x="104615" y="64719"/>
                  </a:cubicBezTo>
                  <a:cubicBezTo>
                    <a:pt x="104615" y="64719"/>
                    <a:pt x="104615" y="64719"/>
                    <a:pt x="104615" y="64719"/>
                  </a:cubicBezTo>
                  <a:cubicBezTo>
                    <a:pt x="103076" y="62022"/>
                    <a:pt x="106153" y="59325"/>
                    <a:pt x="104615" y="56629"/>
                  </a:cubicBezTo>
                  <a:cubicBezTo>
                    <a:pt x="104615" y="56629"/>
                    <a:pt x="103076" y="55280"/>
                    <a:pt x="103076" y="55280"/>
                  </a:cubicBezTo>
                  <a:cubicBezTo>
                    <a:pt x="103076" y="55280"/>
                    <a:pt x="103076" y="55280"/>
                    <a:pt x="103076" y="55280"/>
                  </a:cubicBezTo>
                  <a:cubicBezTo>
                    <a:pt x="103076" y="55280"/>
                    <a:pt x="103076" y="55280"/>
                    <a:pt x="103076" y="55280"/>
                  </a:cubicBezTo>
                  <a:cubicBezTo>
                    <a:pt x="100000" y="52584"/>
                    <a:pt x="95384" y="51235"/>
                    <a:pt x="96923" y="51235"/>
                  </a:cubicBezTo>
                  <a:cubicBezTo>
                    <a:pt x="98461" y="48539"/>
                    <a:pt x="104615" y="49887"/>
                    <a:pt x="107692" y="48539"/>
                  </a:cubicBezTo>
                  <a:cubicBezTo>
                    <a:pt x="109230" y="48539"/>
                    <a:pt x="109230" y="45842"/>
                    <a:pt x="110769" y="44494"/>
                  </a:cubicBezTo>
                  <a:cubicBezTo>
                    <a:pt x="112307" y="44494"/>
                    <a:pt x="115384" y="45842"/>
                    <a:pt x="115384" y="43146"/>
                  </a:cubicBezTo>
                  <a:cubicBezTo>
                    <a:pt x="115384" y="40449"/>
                    <a:pt x="118461" y="40449"/>
                    <a:pt x="120000" y="41797"/>
                  </a:cubicBezTo>
                  <a:cubicBezTo>
                    <a:pt x="120000" y="41797"/>
                    <a:pt x="120000" y="41797"/>
                    <a:pt x="120000" y="41797"/>
                  </a:cubicBezTo>
                  <a:cubicBezTo>
                    <a:pt x="118461" y="39101"/>
                    <a:pt x="113846" y="36404"/>
                    <a:pt x="112307" y="35056"/>
                  </a:cubicBezTo>
                  <a:cubicBezTo>
                    <a:pt x="112307" y="35056"/>
                    <a:pt x="112307" y="33707"/>
                    <a:pt x="109230" y="33707"/>
                  </a:cubicBezTo>
                  <a:cubicBezTo>
                    <a:pt x="107692" y="33707"/>
                    <a:pt x="104615" y="31011"/>
                    <a:pt x="104615" y="31011"/>
                  </a:cubicBezTo>
                  <a:cubicBezTo>
                    <a:pt x="100000" y="31011"/>
                    <a:pt x="100000" y="31011"/>
                    <a:pt x="100000" y="31011"/>
                  </a:cubicBezTo>
                  <a:cubicBezTo>
                    <a:pt x="100000" y="31011"/>
                    <a:pt x="95384" y="26966"/>
                    <a:pt x="95384" y="26966"/>
                  </a:cubicBezTo>
                  <a:cubicBezTo>
                    <a:pt x="93846" y="26966"/>
                    <a:pt x="89230" y="25617"/>
                    <a:pt x="89230" y="25617"/>
                  </a:cubicBezTo>
                  <a:cubicBezTo>
                    <a:pt x="89230" y="22921"/>
                    <a:pt x="89230" y="22921"/>
                    <a:pt x="89230" y="22921"/>
                  </a:cubicBezTo>
                  <a:cubicBezTo>
                    <a:pt x="89230" y="22921"/>
                    <a:pt x="87692" y="22921"/>
                    <a:pt x="87692" y="22921"/>
                  </a:cubicBezTo>
                  <a:cubicBezTo>
                    <a:pt x="86153" y="22921"/>
                    <a:pt x="84615" y="24269"/>
                    <a:pt x="84615" y="24269"/>
                  </a:cubicBezTo>
                  <a:cubicBezTo>
                    <a:pt x="80000" y="25617"/>
                    <a:pt x="80000" y="25617"/>
                    <a:pt x="80000" y="25617"/>
                  </a:cubicBezTo>
                  <a:cubicBezTo>
                    <a:pt x="80000" y="25617"/>
                    <a:pt x="76923" y="25617"/>
                    <a:pt x="76923" y="25617"/>
                  </a:cubicBezTo>
                  <a:cubicBezTo>
                    <a:pt x="75384" y="24269"/>
                    <a:pt x="73846" y="21573"/>
                    <a:pt x="73846" y="21573"/>
                  </a:cubicBezTo>
                  <a:cubicBezTo>
                    <a:pt x="73846" y="21573"/>
                    <a:pt x="73846" y="21573"/>
                    <a:pt x="72307" y="21573"/>
                  </a:cubicBezTo>
                  <a:cubicBezTo>
                    <a:pt x="70769" y="22921"/>
                    <a:pt x="73846" y="24269"/>
                    <a:pt x="70769" y="22921"/>
                  </a:cubicBezTo>
                  <a:cubicBezTo>
                    <a:pt x="66153" y="21573"/>
                    <a:pt x="66153" y="21573"/>
                    <a:pt x="66153" y="21573"/>
                  </a:cubicBezTo>
                  <a:cubicBezTo>
                    <a:pt x="63076" y="18876"/>
                    <a:pt x="63076" y="18876"/>
                    <a:pt x="63076" y="18876"/>
                  </a:cubicBezTo>
                  <a:cubicBezTo>
                    <a:pt x="61538" y="18876"/>
                    <a:pt x="61538" y="18876"/>
                    <a:pt x="61538" y="18876"/>
                  </a:cubicBezTo>
                  <a:cubicBezTo>
                    <a:pt x="60000" y="18876"/>
                    <a:pt x="60000" y="18876"/>
                    <a:pt x="60000" y="18876"/>
                  </a:cubicBezTo>
                  <a:cubicBezTo>
                    <a:pt x="60000" y="18876"/>
                    <a:pt x="58461" y="16179"/>
                    <a:pt x="58461" y="16179"/>
                  </a:cubicBezTo>
                  <a:cubicBezTo>
                    <a:pt x="58461" y="16179"/>
                    <a:pt x="58461" y="13483"/>
                    <a:pt x="58461" y="13483"/>
                  </a:cubicBezTo>
                  <a:cubicBezTo>
                    <a:pt x="56923" y="13483"/>
                    <a:pt x="52307" y="12134"/>
                    <a:pt x="52307" y="12134"/>
                  </a:cubicBezTo>
                  <a:cubicBezTo>
                    <a:pt x="50769" y="9438"/>
                    <a:pt x="50769" y="9438"/>
                    <a:pt x="50769" y="9438"/>
                  </a:cubicBezTo>
                  <a:cubicBezTo>
                    <a:pt x="50769" y="9438"/>
                    <a:pt x="50769" y="9438"/>
                    <a:pt x="50769" y="9438"/>
                  </a:cubicBezTo>
                  <a:cubicBezTo>
                    <a:pt x="49230" y="9438"/>
                    <a:pt x="46153" y="8089"/>
                    <a:pt x="46153" y="8089"/>
                  </a:cubicBezTo>
                  <a:cubicBezTo>
                    <a:pt x="44615" y="6741"/>
                    <a:pt x="44615" y="6741"/>
                    <a:pt x="44615" y="6741"/>
                  </a:cubicBezTo>
                  <a:cubicBezTo>
                    <a:pt x="40000" y="6741"/>
                    <a:pt x="40000" y="6741"/>
                    <a:pt x="40000" y="6741"/>
                  </a:cubicBezTo>
                  <a:cubicBezTo>
                    <a:pt x="38461" y="4044"/>
                    <a:pt x="38461" y="4044"/>
                    <a:pt x="38461" y="4044"/>
                  </a:cubicBezTo>
                  <a:cubicBezTo>
                    <a:pt x="38461" y="4044"/>
                    <a:pt x="36923" y="2696"/>
                    <a:pt x="36923" y="2696"/>
                  </a:cubicBezTo>
                  <a:cubicBezTo>
                    <a:pt x="38461" y="2696"/>
                    <a:pt x="38461" y="0"/>
                    <a:pt x="38461" y="0"/>
                  </a:cubicBezTo>
                  <a:cubicBezTo>
                    <a:pt x="35384" y="0"/>
                    <a:pt x="35384" y="0"/>
                    <a:pt x="35384" y="0"/>
                  </a:cubicBezTo>
                  <a:cubicBezTo>
                    <a:pt x="35384" y="0"/>
                    <a:pt x="32307" y="1348"/>
                    <a:pt x="32307" y="1348"/>
                  </a:cubicBezTo>
                  <a:cubicBezTo>
                    <a:pt x="32307" y="1348"/>
                    <a:pt x="30769" y="2696"/>
                    <a:pt x="30769" y="2696"/>
                  </a:cubicBezTo>
                  <a:cubicBezTo>
                    <a:pt x="29230" y="2696"/>
                    <a:pt x="29230" y="2696"/>
                    <a:pt x="29230" y="2696"/>
                  </a:cubicBezTo>
                  <a:cubicBezTo>
                    <a:pt x="27692" y="1348"/>
                    <a:pt x="27692" y="1348"/>
                    <a:pt x="27692" y="1348"/>
                  </a:cubicBezTo>
                  <a:cubicBezTo>
                    <a:pt x="26153" y="0"/>
                    <a:pt x="26153" y="0"/>
                    <a:pt x="26153" y="0"/>
                  </a:cubicBezTo>
                  <a:cubicBezTo>
                    <a:pt x="23076" y="2696"/>
                    <a:pt x="23076" y="2696"/>
                    <a:pt x="23076" y="2696"/>
                  </a:cubicBezTo>
                  <a:cubicBezTo>
                    <a:pt x="21538" y="4044"/>
                    <a:pt x="21538" y="4044"/>
                    <a:pt x="21538" y="4044"/>
                  </a:cubicBezTo>
                  <a:cubicBezTo>
                    <a:pt x="21538" y="4044"/>
                    <a:pt x="21538" y="5393"/>
                    <a:pt x="21538" y="5393"/>
                  </a:cubicBezTo>
                  <a:cubicBezTo>
                    <a:pt x="21538" y="5393"/>
                    <a:pt x="24615" y="5393"/>
                    <a:pt x="24615" y="5393"/>
                  </a:cubicBezTo>
                  <a:cubicBezTo>
                    <a:pt x="24615" y="8089"/>
                    <a:pt x="24615" y="8089"/>
                    <a:pt x="24615" y="8089"/>
                  </a:cubicBezTo>
                  <a:cubicBezTo>
                    <a:pt x="24615" y="8089"/>
                    <a:pt x="24615" y="8089"/>
                    <a:pt x="26153" y="8089"/>
                  </a:cubicBezTo>
                  <a:cubicBezTo>
                    <a:pt x="26153" y="8089"/>
                    <a:pt x="27692" y="9438"/>
                    <a:pt x="27692" y="9438"/>
                  </a:cubicBezTo>
                  <a:cubicBezTo>
                    <a:pt x="29230" y="10786"/>
                    <a:pt x="29230" y="10786"/>
                    <a:pt x="29230" y="10786"/>
                  </a:cubicBezTo>
                  <a:cubicBezTo>
                    <a:pt x="29230" y="13483"/>
                    <a:pt x="29230" y="13483"/>
                    <a:pt x="29230" y="13483"/>
                  </a:cubicBezTo>
                  <a:cubicBezTo>
                    <a:pt x="32307" y="14831"/>
                    <a:pt x="32307" y="14831"/>
                    <a:pt x="32307" y="14831"/>
                  </a:cubicBezTo>
                  <a:cubicBezTo>
                    <a:pt x="32307" y="17528"/>
                    <a:pt x="32307" y="17528"/>
                    <a:pt x="32307" y="17528"/>
                  </a:cubicBezTo>
                  <a:cubicBezTo>
                    <a:pt x="30769" y="18876"/>
                    <a:pt x="30769" y="18876"/>
                    <a:pt x="30769" y="18876"/>
                  </a:cubicBezTo>
                  <a:cubicBezTo>
                    <a:pt x="29230" y="20224"/>
                    <a:pt x="29230" y="20224"/>
                    <a:pt x="29230" y="20224"/>
                  </a:cubicBezTo>
                  <a:cubicBezTo>
                    <a:pt x="26153" y="20224"/>
                    <a:pt x="26153" y="20224"/>
                    <a:pt x="26153" y="20224"/>
                  </a:cubicBezTo>
                  <a:cubicBezTo>
                    <a:pt x="26153" y="18876"/>
                    <a:pt x="26153" y="18876"/>
                    <a:pt x="26153" y="18876"/>
                  </a:cubicBezTo>
                  <a:cubicBezTo>
                    <a:pt x="24615" y="16179"/>
                    <a:pt x="24615" y="16179"/>
                    <a:pt x="24615" y="16179"/>
                  </a:cubicBezTo>
                  <a:cubicBezTo>
                    <a:pt x="23076" y="14831"/>
                    <a:pt x="23076" y="14831"/>
                    <a:pt x="23076" y="14831"/>
                  </a:cubicBezTo>
                  <a:cubicBezTo>
                    <a:pt x="18461" y="16179"/>
                    <a:pt x="18461" y="16179"/>
                    <a:pt x="18461" y="16179"/>
                  </a:cubicBezTo>
                  <a:cubicBezTo>
                    <a:pt x="18461" y="18876"/>
                    <a:pt x="18461" y="18876"/>
                    <a:pt x="18461" y="18876"/>
                  </a:cubicBezTo>
                  <a:cubicBezTo>
                    <a:pt x="10769" y="24269"/>
                    <a:pt x="10769" y="24269"/>
                    <a:pt x="10769" y="24269"/>
                  </a:cubicBezTo>
                  <a:cubicBezTo>
                    <a:pt x="12307" y="26966"/>
                    <a:pt x="12307" y="26966"/>
                    <a:pt x="12307" y="26966"/>
                  </a:cubicBezTo>
                  <a:cubicBezTo>
                    <a:pt x="9230" y="29662"/>
                    <a:pt x="9230" y="29662"/>
                    <a:pt x="9230" y="29662"/>
                  </a:cubicBezTo>
                  <a:cubicBezTo>
                    <a:pt x="9230" y="33707"/>
                    <a:pt x="9230" y="33707"/>
                    <a:pt x="9230" y="33707"/>
                  </a:cubicBezTo>
                  <a:cubicBezTo>
                    <a:pt x="10769" y="37752"/>
                    <a:pt x="10769" y="37752"/>
                    <a:pt x="10769" y="37752"/>
                  </a:cubicBezTo>
                  <a:cubicBezTo>
                    <a:pt x="10769" y="40449"/>
                    <a:pt x="10769" y="40449"/>
                    <a:pt x="10769" y="40449"/>
                  </a:cubicBezTo>
                  <a:cubicBezTo>
                    <a:pt x="4615" y="41797"/>
                    <a:pt x="4615" y="41797"/>
                    <a:pt x="4615" y="41797"/>
                  </a:cubicBezTo>
                  <a:cubicBezTo>
                    <a:pt x="0" y="43146"/>
                    <a:pt x="0" y="43146"/>
                    <a:pt x="0" y="43146"/>
                  </a:cubicBezTo>
                  <a:cubicBezTo>
                    <a:pt x="0" y="47191"/>
                    <a:pt x="0" y="47191"/>
                    <a:pt x="0" y="47191"/>
                  </a:cubicBezTo>
                  <a:cubicBezTo>
                    <a:pt x="0" y="48539"/>
                    <a:pt x="0" y="48539"/>
                    <a:pt x="0" y="48539"/>
                  </a:cubicBezTo>
                  <a:cubicBezTo>
                    <a:pt x="4615" y="53932"/>
                    <a:pt x="4615" y="53932"/>
                    <a:pt x="4615" y="53932"/>
                  </a:cubicBezTo>
                  <a:cubicBezTo>
                    <a:pt x="3076" y="55280"/>
                    <a:pt x="3076" y="55280"/>
                    <a:pt x="3076" y="55280"/>
                  </a:cubicBezTo>
                  <a:cubicBezTo>
                    <a:pt x="1538" y="56629"/>
                    <a:pt x="1538" y="56629"/>
                    <a:pt x="1538" y="56629"/>
                  </a:cubicBezTo>
                  <a:cubicBezTo>
                    <a:pt x="6153" y="62022"/>
                    <a:pt x="6153" y="62022"/>
                    <a:pt x="6153" y="62022"/>
                  </a:cubicBezTo>
                  <a:cubicBezTo>
                    <a:pt x="7692" y="63370"/>
                    <a:pt x="7692" y="63370"/>
                    <a:pt x="7692" y="63370"/>
                  </a:cubicBezTo>
                  <a:cubicBezTo>
                    <a:pt x="10769" y="63370"/>
                    <a:pt x="10769" y="63370"/>
                    <a:pt x="10769" y="63370"/>
                  </a:cubicBezTo>
                  <a:cubicBezTo>
                    <a:pt x="10769" y="66067"/>
                    <a:pt x="10769" y="66067"/>
                    <a:pt x="10769" y="66067"/>
                  </a:cubicBezTo>
                  <a:cubicBezTo>
                    <a:pt x="10769" y="67415"/>
                    <a:pt x="10769" y="67415"/>
                    <a:pt x="10769" y="67415"/>
                  </a:cubicBezTo>
                  <a:cubicBezTo>
                    <a:pt x="10769" y="70112"/>
                    <a:pt x="10769" y="70112"/>
                    <a:pt x="10769" y="70112"/>
                  </a:cubicBezTo>
                  <a:cubicBezTo>
                    <a:pt x="7692" y="72808"/>
                    <a:pt x="7692" y="72808"/>
                    <a:pt x="7692" y="72808"/>
                  </a:cubicBezTo>
                  <a:cubicBezTo>
                    <a:pt x="9230" y="75505"/>
                    <a:pt x="9230" y="75505"/>
                    <a:pt x="9230" y="75505"/>
                  </a:cubicBezTo>
                  <a:cubicBezTo>
                    <a:pt x="6153" y="74157"/>
                    <a:pt x="6153" y="74157"/>
                    <a:pt x="6153" y="74157"/>
                  </a:cubicBezTo>
                  <a:cubicBezTo>
                    <a:pt x="4615" y="76853"/>
                    <a:pt x="4615" y="76853"/>
                    <a:pt x="4615" y="76853"/>
                  </a:cubicBezTo>
                  <a:cubicBezTo>
                    <a:pt x="6153" y="78202"/>
                    <a:pt x="6153" y="78202"/>
                    <a:pt x="6153" y="78202"/>
                  </a:cubicBezTo>
                  <a:cubicBezTo>
                    <a:pt x="4615" y="79550"/>
                    <a:pt x="4615" y="79550"/>
                    <a:pt x="4615" y="79550"/>
                  </a:cubicBezTo>
                  <a:cubicBezTo>
                    <a:pt x="7692" y="82247"/>
                    <a:pt x="7692" y="82247"/>
                    <a:pt x="7692" y="82247"/>
                  </a:cubicBezTo>
                  <a:cubicBezTo>
                    <a:pt x="13846" y="83595"/>
                    <a:pt x="13846" y="83595"/>
                    <a:pt x="13846" y="83595"/>
                  </a:cubicBezTo>
                  <a:cubicBezTo>
                    <a:pt x="16923" y="82247"/>
                    <a:pt x="16923" y="82247"/>
                    <a:pt x="16923" y="82247"/>
                  </a:cubicBezTo>
                  <a:cubicBezTo>
                    <a:pt x="18461" y="80898"/>
                    <a:pt x="18461" y="80898"/>
                    <a:pt x="18461" y="80898"/>
                  </a:cubicBezTo>
                  <a:cubicBezTo>
                    <a:pt x="16923" y="79550"/>
                    <a:pt x="16923" y="79550"/>
                    <a:pt x="16923" y="79550"/>
                  </a:cubicBezTo>
                  <a:cubicBezTo>
                    <a:pt x="16923" y="79550"/>
                    <a:pt x="16923" y="78202"/>
                    <a:pt x="18461" y="78202"/>
                  </a:cubicBezTo>
                  <a:cubicBezTo>
                    <a:pt x="18461" y="76853"/>
                    <a:pt x="20000" y="76853"/>
                    <a:pt x="20000" y="76853"/>
                  </a:cubicBezTo>
                  <a:cubicBezTo>
                    <a:pt x="20000" y="78202"/>
                    <a:pt x="20000" y="78202"/>
                    <a:pt x="20000" y="78202"/>
                  </a:cubicBezTo>
                  <a:cubicBezTo>
                    <a:pt x="24615" y="78202"/>
                    <a:pt x="24615" y="78202"/>
                    <a:pt x="24615" y="78202"/>
                  </a:cubicBezTo>
                  <a:cubicBezTo>
                    <a:pt x="24615" y="80898"/>
                    <a:pt x="24615" y="80898"/>
                    <a:pt x="24615" y="80898"/>
                  </a:cubicBezTo>
                  <a:cubicBezTo>
                    <a:pt x="23076" y="82247"/>
                    <a:pt x="23076" y="82247"/>
                    <a:pt x="23076" y="82247"/>
                  </a:cubicBezTo>
                  <a:cubicBezTo>
                    <a:pt x="21538" y="80898"/>
                    <a:pt x="21538" y="80898"/>
                    <a:pt x="21538" y="80898"/>
                  </a:cubicBezTo>
                  <a:cubicBezTo>
                    <a:pt x="21538" y="80898"/>
                    <a:pt x="21538" y="82247"/>
                    <a:pt x="21538" y="82247"/>
                  </a:cubicBezTo>
                  <a:cubicBezTo>
                    <a:pt x="21538" y="82247"/>
                    <a:pt x="21538" y="86292"/>
                    <a:pt x="21538" y="86292"/>
                  </a:cubicBezTo>
                  <a:cubicBezTo>
                    <a:pt x="21538" y="86292"/>
                    <a:pt x="21538" y="87640"/>
                    <a:pt x="20000" y="86292"/>
                  </a:cubicBezTo>
                  <a:cubicBezTo>
                    <a:pt x="20000" y="86292"/>
                    <a:pt x="18461" y="84943"/>
                    <a:pt x="18461" y="84943"/>
                  </a:cubicBezTo>
                  <a:cubicBezTo>
                    <a:pt x="13846" y="83595"/>
                    <a:pt x="13846" y="83595"/>
                    <a:pt x="13846" y="83595"/>
                  </a:cubicBezTo>
                  <a:cubicBezTo>
                    <a:pt x="12307" y="84943"/>
                    <a:pt x="12307" y="84943"/>
                    <a:pt x="12307" y="84943"/>
                  </a:cubicBezTo>
                  <a:cubicBezTo>
                    <a:pt x="12307" y="84943"/>
                    <a:pt x="12307" y="86292"/>
                    <a:pt x="12307" y="87640"/>
                  </a:cubicBezTo>
                  <a:cubicBezTo>
                    <a:pt x="13846" y="87640"/>
                    <a:pt x="15384" y="87640"/>
                    <a:pt x="15384" y="87640"/>
                  </a:cubicBezTo>
                  <a:cubicBezTo>
                    <a:pt x="15384" y="87640"/>
                    <a:pt x="18461" y="87640"/>
                    <a:pt x="18461" y="87640"/>
                  </a:cubicBezTo>
                  <a:cubicBezTo>
                    <a:pt x="18461" y="87640"/>
                    <a:pt x="18461" y="87640"/>
                    <a:pt x="20000" y="87640"/>
                  </a:cubicBezTo>
                  <a:cubicBezTo>
                    <a:pt x="20000" y="87640"/>
                    <a:pt x="23076" y="87640"/>
                    <a:pt x="23076" y="87640"/>
                  </a:cubicBezTo>
                  <a:cubicBezTo>
                    <a:pt x="23076" y="90337"/>
                    <a:pt x="23076" y="90337"/>
                    <a:pt x="23076" y="90337"/>
                  </a:cubicBezTo>
                  <a:cubicBezTo>
                    <a:pt x="26153" y="93033"/>
                    <a:pt x="26153" y="93033"/>
                    <a:pt x="26153" y="93033"/>
                  </a:cubicBezTo>
                  <a:cubicBezTo>
                    <a:pt x="32307" y="93033"/>
                    <a:pt x="32307" y="93033"/>
                    <a:pt x="32307" y="93033"/>
                  </a:cubicBezTo>
                  <a:cubicBezTo>
                    <a:pt x="33846" y="93033"/>
                    <a:pt x="33846" y="93033"/>
                    <a:pt x="33846" y="93033"/>
                  </a:cubicBezTo>
                  <a:cubicBezTo>
                    <a:pt x="38461" y="95730"/>
                    <a:pt x="38461" y="95730"/>
                    <a:pt x="38461" y="95730"/>
                  </a:cubicBezTo>
                  <a:cubicBezTo>
                    <a:pt x="38461" y="95730"/>
                    <a:pt x="40000" y="98426"/>
                    <a:pt x="41538" y="98426"/>
                  </a:cubicBezTo>
                  <a:cubicBezTo>
                    <a:pt x="41538" y="98426"/>
                    <a:pt x="43076" y="101123"/>
                    <a:pt x="43076" y="101123"/>
                  </a:cubicBezTo>
                  <a:cubicBezTo>
                    <a:pt x="46153" y="101123"/>
                    <a:pt x="46153" y="101123"/>
                    <a:pt x="46153" y="101123"/>
                  </a:cubicBezTo>
                  <a:cubicBezTo>
                    <a:pt x="47692" y="101123"/>
                    <a:pt x="47692" y="101123"/>
                    <a:pt x="47692" y="101123"/>
                  </a:cubicBezTo>
                  <a:cubicBezTo>
                    <a:pt x="47692" y="101123"/>
                    <a:pt x="49230" y="102471"/>
                    <a:pt x="49230" y="102471"/>
                  </a:cubicBezTo>
                  <a:cubicBezTo>
                    <a:pt x="47692" y="103820"/>
                    <a:pt x="47692" y="103820"/>
                    <a:pt x="47692" y="103820"/>
                  </a:cubicBezTo>
                  <a:cubicBezTo>
                    <a:pt x="49230" y="106516"/>
                    <a:pt x="49230" y="106516"/>
                    <a:pt x="49230" y="106516"/>
                  </a:cubicBezTo>
                  <a:cubicBezTo>
                    <a:pt x="52307" y="106516"/>
                    <a:pt x="52307" y="106516"/>
                    <a:pt x="52307" y="106516"/>
                  </a:cubicBezTo>
                  <a:cubicBezTo>
                    <a:pt x="52307" y="106516"/>
                    <a:pt x="52307" y="106516"/>
                    <a:pt x="52307" y="107865"/>
                  </a:cubicBezTo>
                  <a:cubicBezTo>
                    <a:pt x="52307" y="107865"/>
                    <a:pt x="53846" y="110561"/>
                    <a:pt x="53846" y="110561"/>
                  </a:cubicBezTo>
                  <a:cubicBezTo>
                    <a:pt x="53846" y="111910"/>
                    <a:pt x="53846" y="111910"/>
                    <a:pt x="53846" y="111910"/>
                  </a:cubicBezTo>
                  <a:cubicBezTo>
                    <a:pt x="53846" y="111910"/>
                    <a:pt x="55384" y="111910"/>
                    <a:pt x="55384" y="113258"/>
                  </a:cubicBezTo>
                  <a:cubicBezTo>
                    <a:pt x="55384" y="113258"/>
                    <a:pt x="55384" y="113258"/>
                    <a:pt x="55384" y="114606"/>
                  </a:cubicBezTo>
                  <a:cubicBezTo>
                    <a:pt x="56923" y="114606"/>
                    <a:pt x="60000" y="114606"/>
                    <a:pt x="60000" y="114606"/>
                  </a:cubicBezTo>
                  <a:cubicBezTo>
                    <a:pt x="61538" y="115955"/>
                    <a:pt x="61538" y="115955"/>
                    <a:pt x="61538" y="115955"/>
                  </a:cubicBezTo>
                  <a:cubicBezTo>
                    <a:pt x="63076" y="117303"/>
                    <a:pt x="63076" y="117303"/>
                    <a:pt x="63076" y="117303"/>
                  </a:cubicBezTo>
                  <a:lnTo>
                    <a:pt x="64615" y="117303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1" name="Shape 2018"/>
            <p:cNvSpPr/>
            <p:nvPr/>
          </p:nvSpPr>
          <p:spPr>
            <a:xfrm>
              <a:off x="6017651" y="3676182"/>
              <a:ext cx="241874" cy="20562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773" y="116129"/>
                  </a:moveTo>
                  <a:cubicBezTo>
                    <a:pt x="23773" y="116129"/>
                    <a:pt x="22641" y="116129"/>
                    <a:pt x="21509" y="116129"/>
                  </a:cubicBezTo>
                  <a:cubicBezTo>
                    <a:pt x="20377" y="116129"/>
                    <a:pt x="19245" y="118709"/>
                    <a:pt x="18113" y="118709"/>
                  </a:cubicBezTo>
                  <a:cubicBezTo>
                    <a:pt x="18113" y="118709"/>
                    <a:pt x="18113" y="118709"/>
                    <a:pt x="18113" y="117419"/>
                  </a:cubicBezTo>
                  <a:cubicBezTo>
                    <a:pt x="18113" y="116129"/>
                    <a:pt x="18113" y="116129"/>
                    <a:pt x="16981" y="114838"/>
                  </a:cubicBezTo>
                  <a:cubicBezTo>
                    <a:pt x="16981" y="113548"/>
                    <a:pt x="16981" y="110967"/>
                    <a:pt x="15849" y="109677"/>
                  </a:cubicBezTo>
                  <a:cubicBezTo>
                    <a:pt x="14716" y="108387"/>
                    <a:pt x="14716" y="107096"/>
                    <a:pt x="14716" y="107096"/>
                  </a:cubicBezTo>
                  <a:cubicBezTo>
                    <a:pt x="14716" y="107096"/>
                    <a:pt x="12452" y="107096"/>
                    <a:pt x="11320" y="107096"/>
                  </a:cubicBezTo>
                  <a:cubicBezTo>
                    <a:pt x="11320" y="107096"/>
                    <a:pt x="10188" y="107096"/>
                    <a:pt x="10188" y="107096"/>
                  </a:cubicBezTo>
                  <a:cubicBezTo>
                    <a:pt x="10188" y="107096"/>
                    <a:pt x="9056" y="104516"/>
                    <a:pt x="10188" y="104516"/>
                  </a:cubicBezTo>
                  <a:cubicBezTo>
                    <a:pt x="10188" y="103225"/>
                    <a:pt x="9056" y="101935"/>
                    <a:pt x="7924" y="100645"/>
                  </a:cubicBezTo>
                  <a:cubicBezTo>
                    <a:pt x="7924" y="100645"/>
                    <a:pt x="5660" y="96774"/>
                    <a:pt x="5660" y="96774"/>
                  </a:cubicBezTo>
                  <a:cubicBezTo>
                    <a:pt x="5660" y="96774"/>
                    <a:pt x="4528" y="96774"/>
                    <a:pt x="4528" y="95483"/>
                  </a:cubicBezTo>
                  <a:cubicBezTo>
                    <a:pt x="4528" y="94193"/>
                    <a:pt x="4528" y="92903"/>
                    <a:pt x="4528" y="92903"/>
                  </a:cubicBezTo>
                  <a:cubicBezTo>
                    <a:pt x="3396" y="90322"/>
                    <a:pt x="3396" y="90322"/>
                    <a:pt x="3396" y="90322"/>
                  </a:cubicBezTo>
                  <a:cubicBezTo>
                    <a:pt x="3396" y="90322"/>
                    <a:pt x="5660" y="89032"/>
                    <a:pt x="5660" y="87741"/>
                  </a:cubicBezTo>
                  <a:cubicBezTo>
                    <a:pt x="5660" y="87741"/>
                    <a:pt x="6792" y="86451"/>
                    <a:pt x="5660" y="85161"/>
                  </a:cubicBezTo>
                  <a:cubicBezTo>
                    <a:pt x="5660" y="83870"/>
                    <a:pt x="3396" y="82580"/>
                    <a:pt x="3396" y="82580"/>
                  </a:cubicBezTo>
                  <a:cubicBezTo>
                    <a:pt x="2264" y="81290"/>
                    <a:pt x="1132" y="80000"/>
                    <a:pt x="0" y="78709"/>
                  </a:cubicBezTo>
                  <a:cubicBezTo>
                    <a:pt x="0" y="77419"/>
                    <a:pt x="0" y="76129"/>
                    <a:pt x="0" y="76129"/>
                  </a:cubicBezTo>
                  <a:cubicBezTo>
                    <a:pt x="0" y="76129"/>
                    <a:pt x="0" y="74838"/>
                    <a:pt x="1132" y="74838"/>
                  </a:cubicBezTo>
                  <a:cubicBezTo>
                    <a:pt x="2264" y="73548"/>
                    <a:pt x="3396" y="73548"/>
                    <a:pt x="3396" y="72258"/>
                  </a:cubicBezTo>
                  <a:cubicBezTo>
                    <a:pt x="3396" y="72258"/>
                    <a:pt x="4528" y="72258"/>
                    <a:pt x="4528" y="70967"/>
                  </a:cubicBezTo>
                  <a:cubicBezTo>
                    <a:pt x="3396" y="69677"/>
                    <a:pt x="2264" y="68387"/>
                    <a:pt x="2264" y="68387"/>
                  </a:cubicBezTo>
                  <a:cubicBezTo>
                    <a:pt x="3396" y="64516"/>
                    <a:pt x="3396" y="64516"/>
                    <a:pt x="3396" y="64516"/>
                  </a:cubicBezTo>
                  <a:cubicBezTo>
                    <a:pt x="2264" y="63225"/>
                    <a:pt x="2264" y="63225"/>
                    <a:pt x="2264" y="63225"/>
                  </a:cubicBezTo>
                  <a:cubicBezTo>
                    <a:pt x="2264" y="58064"/>
                    <a:pt x="2264" y="58064"/>
                    <a:pt x="2264" y="58064"/>
                  </a:cubicBezTo>
                  <a:cubicBezTo>
                    <a:pt x="2264" y="56774"/>
                    <a:pt x="2264" y="56774"/>
                    <a:pt x="2264" y="56774"/>
                  </a:cubicBezTo>
                  <a:cubicBezTo>
                    <a:pt x="2264" y="56774"/>
                    <a:pt x="3396" y="54193"/>
                    <a:pt x="3396" y="54193"/>
                  </a:cubicBezTo>
                  <a:cubicBezTo>
                    <a:pt x="3396" y="52903"/>
                    <a:pt x="3396" y="50322"/>
                    <a:pt x="3396" y="50322"/>
                  </a:cubicBezTo>
                  <a:cubicBezTo>
                    <a:pt x="3396" y="50322"/>
                    <a:pt x="3396" y="50322"/>
                    <a:pt x="3396" y="50322"/>
                  </a:cubicBezTo>
                  <a:cubicBezTo>
                    <a:pt x="5660" y="51612"/>
                    <a:pt x="9056" y="50322"/>
                    <a:pt x="10188" y="50322"/>
                  </a:cubicBezTo>
                  <a:cubicBezTo>
                    <a:pt x="12452" y="50322"/>
                    <a:pt x="12452" y="46451"/>
                    <a:pt x="11320" y="42580"/>
                  </a:cubicBezTo>
                  <a:cubicBezTo>
                    <a:pt x="11320" y="40000"/>
                    <a:pt x="12452" y="37419"/>
                    <a:pt x="12452" y="34838"/>
                  </a:cubicBezTo>
                  <a:cubicBezTo>
                    <a:pt x="13584" y="32258"/>
                    <a:pt x="16981" y="30967"/>
                    <a:pt x="20377" y="28387"/>
                  </a:cubicBezTo>
                  <a:cubicBezTo>
                    <a:pt x="22641" y="25806"/>
                    <a:pt x="22641" y="23225"/>
                    <a:pt x="26037" y="23225"/>
                  </a:cubicBezTo>
                  <a:cubicBezTo>
                    <a:pt x="26037" y="23225"/>
                    <a:pt x="27169" y="23225"/>
                    <a:pt x="28301" y="24516"/>
                  </a:cubicBezTo>
                  <a:cubicBezTo>
                    <a:pt x="28301" y="24516"/>
                    <a:pt x="28301" y="25806"/>
                    <a:pt x="29433" y="27096"/>
                  </a:cubicBezTo>
                  <a:cubicBezTo>
                    <a:pt x="29433" y="27096"/>
                    <a:pt x="29433" y="27096"/>
                    <a:pt x="30566" y="27096"/>
                  </a:cubicBezTo>
                  <a:cubicBezTo>
                    <a:pt x="32830" y="30967"/>
                    <a:pt x="35094" y="33548"/>
                    <a:pt x="35094" y="23225"/>
                  </a:cubicBezTo>
                  <a:cubicBezTo>
                    <a:pt x="36226" y="14193"/>
                    <a:pt x="41886" y="16774"/>
                    <a:pt x="46415" y="14193"/>
                  </a:cubicBezTo>
                  <a:cubicBezTo>
                    <a:pt x="46415" y="14193"/>
                    <a:pt x="46415" y="14193"/>
                    <a:pt x="47547" y="12903"/>
                  </a:cubicBezTo>
                  <a:cubicBezTo>
                    <a:pt x="48679" y="14193"/>
                    <a:pt x="49811" y="14193"/>
                    <a:pt x="50943" y="14193"/>
                  </a:cubicBezTo>
                  <a:cubicBezTo>
                    <a:pt x="52075" y="14193"/>
                    <a:pt x="52075" y="14193"/>
                    <a:pt x="52075" y="14193"/>
                  </a:cubicBezTo>
                  <a:cubicBezTo>
                    <a:pt x="52075" y="14193"/>
                    <a:pt x="55471" y="9032"/>
                    <a:pt x="55471" y="9032"/>
                  </a:cubicBezTo>
                  <a:cubicBezTo>
                    <a:pt x="56603" y="9032"/>
                    <a:pt x="58867" y="7741"/>
                    <a:pt x="58867" y="7741"/>
                  </a:cubicBezTo>
                  <a:cubicBezTo>
                    <a:pt x="61132" y="3870"/>
                    <a:pt x="61132" y="3870"/>
                    <a:pt x="61132" y="3870"/>
                  </a:cubicBezTo>
                  <a:cubicBezTo>
                    <a:pt x="61132" y="3870"/>
                    <a:pt x="63396" y="5161"/>
                    <a:pt x="64528" y="5161"/>
                  </a:cubicBezTo>
                  <a:cubicBezTo>
                    <a:pt x="65660" y="5161"/>
                    <a:pt x="66792" y="5161"/>
                    <a:pt x="69056" y="5161"/>
                  </a:cubicBezTo>
                  <a:cubicBezTo>
                    <a:pt x="70188" y="3870"/>
                    <a:pt x="70188" y="3870"/>
                    <a:pt x="70188" y="3870"/>
                  </a:cubicBezTo>
                  <a:cubicBezTo>
                    <a:pt x="70188" y="3870"/>
                    <a:pt x="72452" y="1290"/>
                    <a:pt x="74716" y="1290"/>
                  </a:cubicBezTo>
                  <a:cubicBezTo>
                    <a:pt x="76981" y="0"/>
                    <a:pt x="76981" y="1290"/>
                    <a:pt x="76981" y="1290"/>
                  </a:cubicBezTo>
                  <a:cubicBezTo>
                    <a:pt x="76981" y="1290"/>
                    <a:pt x="80377" y="1290"/>
                    <a:pt x="82641" y="1290"/>
                  </a:cubicBezTo>
                  <a:cubicBezTo>
                    <a:pt x="82641" y="1290"/>
                    <a:pt x="82641" y="0"/>
                    <a:pt x="82641" y="0"/>
                  </a:cubicBezTo>
                  <a:cubicBezTo>
                    <a:pt x="86037" y="2580"/>
                    <a:pt x="86037" y="6451"/>
                    <a:pt x="89433" y="10322"/>
                  </a:cubicBezTo>
                  <a:cubicBezTo>
                    <a:pt x="93962" y="15483"/>
                    <a:pt x="98490" y="14193"/>
                    <a:pt x="106415" y="19354"/>
                  </a:cubicBezTo>
                  <a:cubicBezTo>
                    <a:pt x="106415" y="20645"/>
                    <a:pt x="110943" y="24516"/>
                    <a:pt x="112075" y="28387"/>
                  </a:cubicBezTo>
                  <a:cubicBezTo>
                    <a:pt x="113207" y="33548"/>
                    <a:pt x="117735" y="33548"/>
                    <a:pt x="118867" y="38709"/>
                  </a:cubicBezTo>
                  <a:cubicBezTo>
                    <a:pt x="118867" y="42580"/>
                    <a:pt x="116603" y="43870"/>
                    <a:pt x="116603" y="47741"/>
                  </a:cubicBezTo>
                  <a:cubicBezTo>
                    <a:pt x="116603" y="51612"/>
                    <a:pt x="118867" y="60645"/>
                    <a:pt x="120000" y="61935"/>
                  </a:cubicBezTo>
                  <a:cubicBezTo>
                    <a:pt x="120000" y="61935"/>
                    <a:pt x="120000" y="63225"/>
                    <a:pt x="120000" y="63225"/>
                  </a:cubicBezTo>
                  <a:cubicBezTo>
                    <a:pt x="109811" y="65806"/>
                    <a:pt x="109811" y="65806"/>
                    <a:pt x="109811" y="65806"/>
                  </a:cubicBezTo>
                  <a:cubicBezTo>
                    <a:pt x="110943" y="77419"/>
                    <a:pt x="110943" y="77419"/>
                    <a:pt x="110943" y="77419"/>
                  </a:cubicBezTo>
                  <a:cubicBezTo>
                    <a:pt x="105283" y="82580"/>
                    <a:pt x="105283" y="82580"/>
                    <a:pt x="105283" y="82580"/>
                  </a:cubicBezTo>
                  <a:cubicBezTo>
                    <a:pt x="105283" y="82580"/>
                    <a:pt x="91698" y="85161"/>
                    <a:pt x="90566" y="85161"/>
                  </a:cubicBezTo>
                  <a:cubicBezTo>
                    <a:pt x="89433" y="85161"/>
                    <a:pt x="83773" y="86451"/>
                    <a:pt x="81509" y="87741"/>
                  </a:cubicBezTo>
                  <a:cubicBezTo>
                    <a:pt x="79245" y="87741"/>
                    <a:pt x="75849" y="90322"/>
                    <a:pt x="74716" y="90322"/>
                  </a:cubicBezTo>
                  <a:cubicBezTo>
                    <a:pt x="72452" y="91612"/>
                    <a:pt x="71320" y="98064"/>
                    <a:pt x="71320" y="98064"/>
                  </a:cubicBezTo>
                  <a:cubicBezTo>
                    <a:pt x="71320" y="98064"/>
                    <a:pt x="67924" y="103225"/>
                    <a:pt x="66792" y="104516"/>
                  </a:cubicBezTo>
                  <a:cubicBezTo>
                    <a:pt x="65660" y="105806"/>
                    <a:pt x="60000" y="109677"/>
                    <a:pt x="60000" y="109677"/>
                  </a:cubicBezTo>
                  <a:cubicBezTo>
                    <a:pt x="60000" y="109677"/>
                    <a:pt x="54339" y="109677"/>
                    <a:pt x="53207" y="109677"/>
                  </a:cubicBezTo>
                  <a:cubicBezTo>
                    <a:pt x="50943" y="109677"/>
                    <a:pt x="48679" y="112258"/>
                    <a:pt x="46415" y="112258"/>
                  </a:cubicBezTo>
                  <a:cubicBezTo>
                    <a:pt x="43018" y="113548"/>
                    <a:pt x="40754" y="114838"/>
                    <a:pt x="39622" y="114838"/>
                  </a:cubicBezTo>
                  <a:cubicBezTo>
                    <a:pt x="38490" y="114838"/>
                    <a:pt x="32830" y="116129"/>
                    <a:pt x="32830" y="116129"/>
                  </a:cubicBezTo>
                  <a:cubicBezTo>
                    <a:pt x="32830" y="120000"/>
                    <a:pt x="32830" y="120000"/>
                    <a:pt x="32830" y="120000"/>
                  </a:cubicBezTo>
                  <a:cubicBezTo>
                    <a:pt x="32830" y="120000"/>
                    <a:pt x="31698" y="120000"/>
                    <a:pt x="31698" y="120000"/>
                  </a:cubicBezTo>
                  <a:cubicBezTo>
                    <a:pt x="31698" y="120000"/>
                    <a:pt x="31698" y="120000"/>
                    <a:pt x="30566" y="120000"/>
                  </a:cubicBezTo>
                  <a:cubicBezTo>
                    <a:pt x="30566" y="118709"/>
                    <a:pt x="30566" y="118709"/>
                    <a:pt x="30566" y="118709"/>
                  </a:cubicBezTo>
                  <a:cubicBezTo>
                    <a:pt x="28301" y="116129"/>
                    <a:pt x="28301" y="116129"/>
                    <a:pt x="28301" y="116129"/>
                  </a:cubicBezTo>
                  <a:cubicBezTo>
                    <a:pt x="28301" y="116129"/>
                    <a:pt x="27169" y="117419"/>
                    <a:pt x="26037" y="117419"/>
                  </a:cubicBezTo>
                  <a:cubicBezTo>
                    <a:pt x="24905" y="117419"/>
                    <a:pt x="24905" y="116129"/>
                    <a:pt x="23773" y="116129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2" name="Shape 2020"/>
            <p:cNvSpPr/>
            <p:nvPr/>
          </p:nvSpPr>
          <p:spPr>
            <a:xfrm>
              <a:off x="5320612" y="3211660"/>
              <a:ext cx="266061" cy="19497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30" y="65454"/>
                  </a:moveTo>
                  <a:cubicBezTo>
                    <a:pt x="7179" y="64090"/>
                    <a:pt x="7179" y="64090"/>
                    <a:pt x="7179" y="64090"/>
                  </a:cubicBezTo>
                  <a:cubicBezTo>
                    <a:pt x="5128" y="62727"/>
                    <a:pt x="5128" y="62727"/>
                    <a:pt x="5128" y="62727"/>
                  </a:cubicBezTo>
                  <a:cubicBezTo>
                    <a:pt x="2051" y="62727"/>
                    <a:pt x="2051" y="62727"/>
                    <a:pt x="2051" y="62727"/>
                  </a:cubicBezTo>
                  <a:cubicBezTo>
                    <a:pt x="0" y="60000"/>
                    <a:pt x="0" y="60000"/>
                    <a:pt x="0" y="60000"/>
                  </a:cubicBezTo>
                  <a:cubicBezTo>
                    <a:pt x="1025" y="57272"/>
                    <a:pt x="1025" y="57272"/>
                    <a:pt x="1025" y="57272"/>
                  </a:cubicBezTo>
                  <a:cubicBezTo>
                    <a:pt x="1025" y="54545"/>
                    <a:pt x="1025" y="54545"/>
                    <a:pt x="1025" y="54545"/>
                  </a:cubicBezTo>
                  <a:cubicBezTo>
                    <a:pt x="1025" y="54545"/>
                    <a:pt x="3076" y="51818"/>
                    <a:pt x="3076" y="51818"/>
                  </a:cubicBezTo>
                  <a:cubicBezTo>
                    <a:pt x="4102" y="50454"/>
                    <a:pt x="6153" y="49090"/>
                    <a:pt x="6153" y="49090"/>
                  </a:cubicBezTo>
                  <a:cubicBezTo>
                    <a:pt x="7179" y="46363"/>
                    <a:pt x="7179" y="46363"/>
                    <a:pt x="7179" y="46363"/>
                  </a:cubicBezTo>
                  <a:cubicBezTo>
                    <a:pt x="7179" y="46363"/>
                    <a:pt x="8205" y="45000"/>
                    <a:pt x="9230" y="45000"/>
                  </a:cubicBezTo>
                  <a:cubicBezTo>
                    <a:pt x="10256" y="45000"/>
                    <a:pt x="10256" y="46363"/>
                    <a:pt x="10256" y="45000"/>
                  </a:cubicBezTo>
                  <a:cubicBezTo>
                    <a:pt x="11282" y="45000"/>
                    <a:pt x="11282" y="39545"/>
                    <a:pt x="11282" y="39545"/>
                  </a:cubicBezTo>
                  <a:cubicBezTo>
                    <a:pt x="11282" y="36818"/>
                    <a:pt x="11282" y="36818"/>
                    <a:pt x="11282" y="36818"/>
                  </a:cubicBezTo>
                  <a:cubicBezTo>
                    <a:pt x="13333" y="36818"/>
                    <a:pt x="13333" y="36818"/>
                    <a:pt x="13333" y="36818"/>
                  </a:cubicBezTo>
                  <a:cubicBezTo>
                    <a:pt x="22564" y="40909"/>
                    <a:pt x="22564" y="40909"/>
                    <a:pt x="22564" y="40909"/>
                  </a:cubicBezTo>
                  <a:cubicBezTo>
                    <a:pt x="32820" y="42272"/>
                    <a:pt x="32820" y="42272"/>
                    <a:pt x="32820" y="42272"/>
                  </a:cubicBezTo>
                  <a:cubicBezTo>
                    <a:pt x="42051" y="42272"/>
                    <a:pt x="42051" y="42272"/>
                    <a:pt x="42051" y="42272"/>
                  </a:cubicBezTo>
                  <a:cubicBezTo>
                    <a:pt x="44102" y="42272"/>
                    <a:pt x="44102" y="42272"/>
                    <a:pt x="44102" y="42272"/>
                  </a:cubicBezTo>
                  <a:cubicBezTo>
                    <a:pt x="47179" y="39545"/>
                    <a:pt x="47179" y="39545"/>
                    <a:pt x="47179" y="39545"/>
                  </a:cubicBezTo>
                  <a:cubicBezTo>
                    <a:pt x="49230" y="35454"/>
                    <a:pt x="49230" y="35454"/>
                    <a:pt x="49230" y="35454"/>
                  </a:cubicBezTo>
                  <a:cubicBezTo>
                    <a:pt x="53333" y="34090"/>
                    <a:pt x="53333" y="34090"/>
                    <a:pt x="53333" y="34090"/>
                  </a:cubicBezTo>
                  <a:cubicBezTo>
                    <a:pt x="54358" y="31363"/>
                    <a:pt x="54358" y="31363"/>
                    <a:pt x="54358" y="31363"/>
                  </a:cubicBezTo>
                  <a:cubicBezTo>
                    <a:pt x="56410" y="25909"/>
                    <a:pt x="56410" y="25909"/>
                    <a:pt x="56410" y="25909"/>
                  </a:cubicBezTo>
                  <a:cubicBezTo>
                    <a:pt x="59487" y="23181"/>
                    <a:pt x="59487" y="23181"/>
                    <a:pt x="59487" y="23181"/>
                  </a:cubicBezTo>
                  <a:cubicBezTo>
                    <a:pt x="65641" y="23181"/>
                    <a:pt x="65641" y="23181"/>
                    <a:pt x="65641" y="23181"/>
                  </a:cubicBezTo>
                  <a:cubicBezTo>
                    <a:pt x="72820" y="20454"/>
                    <a:pt x="72820" y="20454"/>
                    <a:pt x="72820" y="20454"/>
                  </a:cubicBezTo>
                  <a:cubicBezTo>
                    <a:pt x="77948" y="23181"/>
                    <a:pt x="77948" y="23181"/>
                    <a:pt x="77948" y="23181"/>
                  </a:cubicBezTo>
                  <a:cubicBezTo>
                    <a:pt x="84102" y="17727"/>
                    <a:pt x="84102" y="17727"/>
                    <a:pt x="84102" y="17727"/>
                  </a:cubicBezTo>
                  <a:cubicBezTo>
                    <a:pt x="87179" y="16363"/>
                    <a:pt x="87179" y="16363"/>
                    <a:pt x="87179" y="16363"/>
                  </a:cubicBezTo>
                  <a:cubicBezTo>
                    <a:pt x="92307" y="13636"/>
                    <a:pt x="92307" y="13636"/>
                    <a:pt x="92307" y="13636"/>
                  </a:cubicBezTo>
                  <a:cubicBezTo>
                    <a:pt x="98461" y="19090"/>
                    <a:pt x="98461" y="19090"/>
                    <a:pt x="98461" y="19090"/>
                  </a:cubicBezTo>
                  <a:cubicBezTo>
                    <a:pt x="97435" y="10909"/>
                    <a:pt x="97435" y="10909"/>
                    <a:pt x="97435" y="10909"/>
                  </a:cubicBezTo>
                  <a:cubicBezTo>
                    <a:pt x="98461" y="5454"/>
                    <a:pt x="98461" y="5454"/>
                    <a:pt x="98461" y="5454"/>
                  </a:cubicBezTo>
                  <a:cubicBezTo>
                    <a:pt x="102564" y="2727"/>
                    <a:pt x="102564" y="2727"/>
                    <a:pt x="102564" y="2727"/>
                  </a:cubicBezTo>
                  <a:cubicBezTo>
                    <a:pt x="103589" y="2727"/>
                    <a:pt x="103589" y="2727"/>
                    <a:pt x="103589" y="2727"/>
                  </a:cubicBezTo>
                  <a:cubicBezTo>
                    <a:pt x="103589" y="2727"/>
                    <a:pt x="103589" y="2727"/>
                    <a:pt x="103589" y="2727"/>
                  </a:cubicBezTo>
                  <a:cubicBezTo>
                    <a:pt x="107692" y="0"/>
                    <a:pt x="107692" y="0"/>
                    <a:pt x="107692" y="0"/>
                  </a:cubicBezTo>
                  <a:cubicBezTo>
                    <a:pt x="109743" y="2727"/>
                    <a:pt x="109743" y="2727"/>
                    <a:pt x="109743" y="2727"/>
                  </a:cubicBezTo>
                  <a:cubicBezTo>
                    <a:pt x="110769" y="5454"/>
                    <a:pt x="110769" y="5454"/>
                    <a:pt x="110769" y="5454"/>
                  </a:cubicBezTo>
                  <a:cubicBezTo>
                    <a:pt x="110769" y="5454"/>
                    <a:pt x="110769" y="5454"/>
                    <a:pt x="110769" y="5454"/>
                  </a:cubicBezTo>
                  <a:cubicBezTo>
                    <a:pt x="110769" y="5454"/>
                    <a:pt x="110769" y="5454"/>
                    <a:pt x="110769" y="6818"/>
                  </a:cubicBezTo>
                  <a:cubicBezTo>
                    <a:pt x="110769" y="6818"/>
                    <a:pt x="110769" y="6818"/>
                    <a:pt x="110769" y="6818"/>
                  </a:cubicBezTo>
                  <a:cubicBezTo>
                    <a:pt x="110769" y="8181"/>
                    <a:pt x="110769" y="8181"/>
                    <a:pt x="110769" y="8181"/>
                  </a:cubicBezTo>
                  <a:cubicBezTo>
                    <a:pt x="111794" y="9545"/>
                    <a:pt x="111794" y="9545"/>
                    <a:pt x="111794" y="9545"/>
                  </a:cubicBezTo>
                  <a:cubicBezTo>
                    <a:pt x="112820" y="10909"/>
                    <a:pt x="112820" y="10909"/>
                    <a:pt x="112820" y="10909"/>
                  </a:cubicBezTo>
                  <a:cubicBezTo>
                    <a:pt x="112820" y="10909"/>
                    <a:pt x="112820" y="10909"/>
                    <a:pt x="112820" y="10909"/>
                  </a:cubicBezTo>
                  <a:cubicBezTo>
                    <a:pt x="113846" y="13636"/>
                    <a:pt x="113846" y="13636"/>
                    <a:pt x="113846" y="13636"/>
                  </a:cubicBezTo>
                  <a:cubicBezTo>
                    <a:pt x="113846" y="16363"/>
                    <a:pt x="113846" y="16363"/>
                    <a:pt x="113846" y="16363"/>
                  </a:cubicBezTo>
                  <a:cubicBezTo>
                    <a:pt x="120000" y="25909"/>
                    <a:pt x="120000" y="25909"/>
                    <a:pt x="120000" y="25909"/>
                  </a:cubicBezTo>
                  <a:cubicBezTo>
                    <a:pt x="120000" y="25909"/>
                    <a:pt x="117948" y="25909"/>
                    <a:pt x="117948" y="25909"/>
                  </a:cubicBezTo>
                  <a:cubicBezTo>
                    <a:pt x="116923" y="25909"/>
                    <a:pt x="114871" y="25909"/>
                    <a:pt x="114871" y="25909"/>
                  </a:cubicBezTo>
                  <a:cubicBezTo>
                    <a:pt x="114871" y="25909"/>
                    <a:pt x="113846" y="27272"/>
                    <a:pt x="112820" y="27272"/>
                  </a:cubicBezTo>
                  <a:cubicBezTo>
                    <a:pt x="112820" y="27272"/>
                    <a:pt x="111794" y="30000"/>
                    <a:pt x="111794" y="30000"/>
                  </a:cubicBezTo>
                  <a:cubicBezTo>
                    <a:pt x="110769" y="31363"/>
                    <a:pt x="110769" y="31363"/>
                    <a:pt x="110769" y="31363"/>
                  </a:cubicBezTo>
                  <a:cubicBezTo>
                    <a:pt x="111794" y="32727"/>
                    <a:pt x="111794" y="32727"/>
                    <a:pt x="111794" y="32727"/>
                  </a:cubicBezTo>
                  <a:cubicBezTo>
                    <a:pt x="113846" y="38181"/>
                    <a:pt x="114871" y="38181"/>
                    <a:pt x="109743" y="36818"/>
                  </a:cubicBezTo>
                  <a:cubicBezTo>
                    <a:pt x="107692" y="35454"/>
                    <a:pt x="107692" y="35454"/>
                    <a:pt x="107692" y="35454"/>
                  </a:cubicBezTo>
                  <a:cubicBezTo>
                    <a:pt x="106666" y="36818"/>
                    <a:pt x="106666" y="36818"/>
                    <a:pt x="106666" y="36818"/>
                  </a:cubicBezTo>
                  <a:cubicBezTo>
                    <a:pt x="104615" y="38181"/>
                    <a:pt x="104615" y="38181"/>
                    <a:pt x="104615" y="38181"/>
                  </a:cubicBezTo>
                  <a:cubicBezTo>
                    <a:pt x="104615" y="38181"/>
                    <a:pt x="104615" y="38181"/>
                    <a:pt x="104615" y="38181"/>
                  </a:cubicBezTo>
                  <a:cubicBezTo>
                    <a:pt x="104615" y="38181"/>
                    <a:pt x="104615" y="40909"/>
                    <a:pt x="104615" y="40909"/>
                  </a:cubicBezTo>
                  <a:cubicBezTo>
                    <a:pt x="103589" y="43636"/>
                    <a:pt x="103589" y="43636"/>
                    <a:pt x="103589" y="43636"/>
                  </a:cubicBezTo>
                  <a:cubicBezTo>
                    <a:pt x="101538" y="45000"/>
                    <a:pt x="101538" y="45000"/>
                    <a:pt x="101538" y="45000"/>
                  </a:cubicBezTo>
                  <a:cubicBezTo>
                    <a:pt x="99487" y="46363"/>
                    <a:pt x="99487" y="46363"/>
                    <a:pt x="99487" y="46363"/>
                  </a:cubicBezTo>
                  <a:cubicBezTo>
                    <a:pt x="98461" y="47727"/>
                    <a:pt x="98461" y="47727"/>
                    <a:pt x="98461" y="47727"/>
                  </a:cubicBezTo>
                  <a:cubicBezTo>
                    <a:pt x="96410" y="47727"/>
                    <a:pt x="96410" y="47727"/>
                    <a:pt x="96410" y="47727"/>
                  </a:cubicBezTo>
                  <a:cubicBezTo>
                    <a:pt x="94358" y="49090"/>
                    <a:pt x="94358" y="49090"/>
                    <a:pt x="94358" y="49090"/>
                  </a:cubicBezTo>
                  <a:cubicBezTo>
                    <a:pt x="93333" y="51818"/>
                    <a:pt x="93333" y="51818"/>
                    <a:pt x="93333" y="51818"/>
                  </a:cubicBezTo>
                  <a:cubicBezTo>
                    <a:pt x="93333" y="51818"/>
                    <a:pt x="91282" y="51818"/>
                    <a:pt x="91282" y="51818"/>
                  </a:cubicBezTo>
                  <a:cubicBezTo>
                    <a:pt x="91282" y="51818"/>
                    <a:pt x="88205" y="53181"/>
                    <a:pt x="88205" y="53181"/>
                  </a:cubicBezTo>
                  <a:cubicBezTo>
                    <a:pt x="88205" y="55909"/>
                    <a:pt x="88205" y="55909"/>
                    <a:pt x="88205" y="55909"/>
                  </a:cubicBezTo>
                  <a:cubicBezTo>
                    <a:pt x="88205" y="55909"/>
                    <a:pt x="87179" y="57272"/>
                    <a:pt x="87179" y="57272"/>
                  </a:cubicBezTo>
                  <a:cubicBezTo>
                    <a:pt x="87179" y="57272"/>
                    <a:pt x="87179" y="61363"/>
                    <a:pt x="87179" y="61363"/>
                  </a:cubicBezTo>
                  <a:cubicBezTo>
                    <a:pt x="87179" y="61363"/>
                    <a:pt x="89230" y="62727"/>
                    <a:pt x="89230" y="62727"/>
                  </a:cubicBezTo>
                  <a:cubicBezTo>
                    <a:pt x="90256" y="64090"/>
                    <a:pt x="90256" y="64090"/>
                    <a:pt x="90256" y="64090"/>
                  </a:cubicBezTo>
                  <a:cubicBezTo>
                    <a:pt x="91282" y="65454"/>
                    <a:pt x="91282" y="65454"/>
                    <a:pt x="91282" y="65454"/>
                  </a:cubicBezTo>
                  <a:cubicBezTo>
                    <a:pt x="91282" y="65454"/>
                    <a:pt x="92307" y="66818"/>
                    <a:pt x="92307" y="66818"/>
                  </a:cubicBezTo>
                  <a:cubicBezTo>
                    <a:pt x="91282" y="66818"/>
                    <a:pt x="91282" y="70909"/>
                    <a:pt x="91282" y="70909"/>
                  </a:cubicBezTo>
                  <a:cubicBezTo>
                    <a:pt x="92307" y="75000"/>
                    <a:pt x="92307" y="75000"/>
                    <a:pt x="92307" y="75000"/>
                  </a:cubicBezTo>
                  <a:cubicBezTo>
                    <a:pt x="91282" y="76363"/>
                    <a:pt x="91282" y="76363"/>
                    <a:pt x="91282" y="76363"/>
                  </a:cubicBezTo>
                  <a:cubicBezTo>
                    <a:pt x="92307" y="79090"/>
                    <a:pt x="92307" y="79090"/>
                    <a:pt x="92307" y="79090"/>
                  </a:cubicBezTo>
                  <a:cubicBezTo>
                    <a:pt x="92307" y="79090"/>
                    <a:pt x="93333" y="79090"/>
                    <a:pt x="92307" y="80454"/>
                  </a:cubicBezTo>
                  <a:cubicBezTo>
                    <a:pt x="91282" y="80454"/>
                    <a:pt x="90256" y="81818"/>
                    <a:pt x="90256" y="81818"/>
                  </a:cubicBezTo>
                  <a:cubicBezTo>
                    <a:pt x="90256" y="81818"/>
                    <a:pt x="88205" y="81818"/>
                    <a:pt x="88205" y="81818"/>
                  </a:cubicBezTo>
                  <a:cubicBezTo>
                    <a:pt x="88205" y="81818"/>
                    <a:pt x="86153" y="81818"/>
                    <a:pt x="86153" y="81818"/>
                  </a:cubicBezTo>
                  <a:cubicBezTo>
                    <a:pt x="85128" y="84545"/>
                    <a:pt x="85128" y="84545"/>
                    <a:pt x="85128" y="84545"/>
                  </a:cubicBezTo>
                  <a:cubicBezTo>
                    <a:pt x="83076" y="83181"/>
                    <a:pt x="83076" y="83181"/>
                    <a:pt x="83076" y="83181"/>
                  </a:cubicBezTo>
                  <a:cubicBezTo>
                    <a:pt x="83076" y="85909"/>
                    <a:pt x="83076" y="85909"/>
                    <a:pt x="83076" y="85909"/>
                  </a:cubicBezTo>
                  <a:cubicBezTo>
                    <a:pt x="80000" y="87272"/>
                    <a:pt x="80000" y="87272"/>
                    <a:pt x="80000" y="87272"/>
                  </a:cubicBezTo>
                  <a:cubicBezTo>
                    <a:pt x="77948" y="88636"/>
                    <a:pt x="77948" y="88636"/>
                    <a:pt x="77948" y="88636"/>
                  </a:cubicBezTo>
                  <a:cubicBezTo>
                    <a:pt x="76923" y="91363"/>
                    <a:pt x="76923" y="91363"/>
                    <a:pt x="76923" y="91363"/>
                  </a:cubicBezTo>
                  <a:cubicBezTo>
                    <a:pt x="77948" y="92727"/>
                    <a:pt x="77948" y="92727"/>
                    <a:pt x="77948" y="92727"/>
                  </a:cubicBezTo>
                  <a:cubicBezTo>
                    <a:pt x="77948" y="92727"/>
                    <a:pt x="78974" y="94090"/>
                    <a:pt x="78974" y="92727"/>
                  </a:cubicBezTo>
                  <a:cubicBezTo>
                    <a:pt x="78974" y="92727"/>
                    <a:pt x="78974" y="91363"/>
                    <a:pt x="78974" y="91363"/>
                  </a:cubicBezTo>
                  <a:cubicBezTo>
                    <a:pt x="80000" y="92727"/>
                    <a:pt x="81025" y="94090"/>
                    <a:pt x="81025" y="94090"/>
                  </a:cubicBezTo>
                  <a:cubicBezTo>
                    <a:pt x="82051" y="96818"/>
                    <a:pt x="82051" y="96818"/>
                    <a:pt x="82051" y="96818"/>
                  </a:cubicBezTo>
                  <a:cubicBezTo>
                    <a:pt x="82051" y="96818"/>
                    <a:pt x="80000" y="96818"/>
                    <a:pt x="80000" y="96818"/>
                  </a:cubicBezTo>
                  <a:cubicBezTo>
                    <a:pt x="80000" y="96818"/>
                    <a:pt x="78974" y="98181"/>
                    <a:pt x="78974" y="98181"/>
                  </a:cubicBezTo>
                  <a:cubicBezTo>
                    <a:pt x="77948" y="99545"/>
                    <a:pt x="77948" y="99545"/>
                    <a:pt x="77948" y="99545"/>
                  </a:cubicBezTo>
                  <a:cubicBezTo>
                    <a:pt x="77948" y="100909"/>
                    <a:pt x="77948" y="100909"/>
                    <a:pt x="77948" y="102272"/>
                  </a:cubicBezTo>
                  <a:cubicBezTo>
                    <a:pt x="77948" y="102272"/>
                    <a:pt x="77948" y="103636"/>
                    <a:pt x="77948" y="103636"/>
                  </a:cubicBezTo>
                  <a:cubicBezTo>
                    <a:pt x="78974" y="103636"/>
                    <a:pt x="80000" y="106363"/>
                    <a:pt x="80000" y="106363"/>
                  </a:cubicBezTo>
                  <a:cubicBezTo>
                    <a:pt x="80000" y="106363"/>
                    <a:pt x="81025" y="107727"/>
                    <a:pt x="81025" y="107727"/>
                  </a:cubicBezTo>
                  <a:cubicBezTo>
                    <a:pt x="81025" y="107727"/>
                    <a:pt x="81025" y="109090"/>
                    <a:pt x="81025" y="109090"/>
                  </a:cubicBezTo>
                  <a:cubicBezTo>
                    <a:pt x="81025" y="109090"/>
                    <a:pt x="80000" y="110454"/>
                    <a:pt x="78974" y="110454"/>
                  </a:cubicBezTo>
                  <a:cubicBezTo>
                    <a:pt x="78974" y="110454"/>
                    <a:pt x="76923" y="110454"/>
                    <a:pt x="76923" y="110454"/>
                  </a:cubicBezTo>
                  <a:cubicBezTo>
                    <a:pt x="76923" y="110454"/>
                    <a:pt x="75897" y="113181"/>
                    <a:pt x="75897" y="113181"/>
                  </a:cubicBezTo>
                  <a:cubicBezTo>
                    <a:pt x="75897" y="113181"/>
                    <a:pt x="74871" y="113181"/>
                    <a:pt x="73846" y="113181"/>
                  </a:cubicBezTo>
                  <a:cubicBezTo>
                    <a:pt x="73846" y="113181"/>
                    <a:pt x="75897" y="114545"/>
                    <a:pt x="73846" y="113181"/>
                  </a:cubicBezTo>
                  <a:cubicBezTo>
                    <a:pt x="70769" y="111818"/>
                    <a:pt x="70769" y="110454"/>
                    <a:pt x="70769" y="110454"/>
                  </a:cubicBezTo>
                  <a:cubicBezTo>
                    <a:pt x="70769" y="110454"/>
                    <a:pt x="69743" y="109090"/>
                    <a:pt x="69743" y="109090"/>
                  </a:cubicBezTo>
                  <a:cubicBezTo>
                    <a:pt x="68717" y="109090"/>
                    <a:pt x="67692" y="109090"/>
                    <a:pt x="67692" y="109090"/>
                  </a:cubicBezTo>
                  <a:cubicBezTo>
                    <a:pt x="65641" y="109090"/>
                    <a:pt x="65641" y="109090"/>
                    <a:pt x="65641" y="109090"/>
                  </a:cubicBezTo>
                  <a:cubicBezTo>
                    <a:pt x="64615" y="107727"/>
                    <a:pt x="64615" y="107727"/>
                    <a:pt x="64615" y="107727"/>
                  </a:cubicBezTo>
                  <a:cubicBezTo>
                    <a:pt x="63589" y="110454"/>
                    <a:pt x="63589" y="110454"/>
                    <a:pt x="63589" y="110454"/>
                  </a:cubicBezTo>
                  <a:cubicBezTo>
                    <a:pt x="63589" y="110454"/>
                    <a:pt x="63589" y="111818"/>
                    <a:pt x="62564" y="111818"/>
                  </a:cubicBezTo>
                  <a:cubicBezTo>
                    <a:pt x="61538" y="113181"/>
                    <a:pt x="62564" y="113181"/>
                    <a:pt x="61538" y="113181"/>
                  </a:cubicBezTo>
                  <a:cubicBezTo>
                    <a:pt x="59487" y="113181"/>
                    <a:pt x="58461" y="110454"/>
                    <a:pt x="58461" y="110454"/>
                  </a:cubicBezTo>
                  <a:cubicBezTo>
                    <a:pt x="58461" y="110454"/>
                    <a:pt x="56410" y="109090"/>
                    <a:pt x="56410" y="109090"/>
                  </a:cubicBezTo>
                  <a:cubicBezTo>
                    <a:pt x="55384" y="107727"/>
                    <a:pt x="55384" y="107727"/>
                    <a:pt x="55384" y="107727"/>
                  </a:cubicBezTo>
                  <a:cubicBezTo>
                    <a:pt x="54358" y="107727"/>
                    <a:pt x="54358" y="109090"/>
                    <a:pt x="54358" y="106363"/>
                  </a:cubicBezTo>
                  <a:cubicBezTo>
                    <a:pt x="54358" y="105000"/>
                    <a:pt x="54358" y="105000"/>
                    <a:pt x="54358" y="105000"/>
                  </a:cubicBezTo>
                  <a:cubicBezTo>
                    <a:pt x="53333" y="103636"/>
                    <a:pt x="53333" y="105000"/>
                    <a:pt x="52307" y="103636"/>
                  </a:cubicBezTo>
                  <a:cubicBezTo>
                    <a:pt x="52307" y="102272"/>
                    <a:pt x="51282" y="100909"/>
                    <a:pt x="51282" y="100909"/>
                  </a:cubicBezTo>
                  <a:cubicBezTo>
                    <a:pt x="50256" y="98181"/>
                    <a:pt x="50256" y="98181"/>
                    <a:pt x="50256" y="98181"/>
                  </a:cubicBezTo>
                  <a:cubicBezTo>
                    <a:pt x="50256" y="98181"/>
                    <a:pt x="50256" y="98181"/>
                    <a:pt x="50256" y="99545"/>
                  </a:cubicBezTo>
                  <a:cubicBezTo>
                    <a:pt x="49230" y="100909"/>
                    <a:pt x="48205" y="100909"/>
                    <a:pt x="48205" y="100909"/>
                  </a:cubicBezTo>
                  <a:cubicBezTo>
                    <a:pt x="48205" y="102272"/>
                    <a:pt x="47179" y="103636"/>
                    <a:pt x="47179" y="103636"/>
                  </a:cubicBezTo>
                  <a:cubicBezTo>
                    <a:pt x="47179" y="103636"/>
                    <a:pt x="46153" y="105000"/>
                    <a:pt x="46153" y="106363"/>
                  </a:cubicBezTo>
                  <a:cubicBezTo>
                    <a:pt x="47179" y="106363"/>
                    <a:pt x="47179" y="106363"/>
                    <a:pt x="47179" y="107727"/>
                  </a:cubicBezTo>
                  <a:cubicBezTo>
                    <a:pt x="47179" y="107727"/>
                    <a:pt x="46153" y="109090"/>
                    <a:pt x="46153" y="109090"/>
                  </a:cubicBezTo>
                  <a:cubicBezTo>
                    <a:pt x="45128" y="110454"/>
                    <a:pt x="45128" y="110454"/>
                    <a:pt x="44102" y="110454"/>
                  </a:cubicBezTo>
                  <a:cubicBezTo>
                    <a:pt x="44102" y="111818"/>
                    <a:pt x="42051" y="113181"/>
                    <a:pt x="42051" y="113181"/>
                  </a:cubicBezTo>
                  <a:cubicBezTo>
                    <a:pt x="40000" y="113181"/>
                    <a:pt x="40000" y="113181"/>
                    <a:pt x="40000" y="113181"/>
                  </a:cubicBezTo>
                  <a:cubicBezTo>
                    <a:pt x="36923" y="111818"/>
                    <a:pt x="36923" y="111818"/>
                    <a:pt x="36923" y="111818"/>
                  </a:cubicBezTo>
                  <a:cubicBezTo>
                    <a:pt x="34871" y="114545"/>
                    <a:pt x="34871" y="114545"/>
                    <a:pt x="34871" y="114545"/>
                  </a:cubicBezTo>
                  <a:cubicBezTo>
                    <a:pt x="34871" y="114545"/>
                    <a:pt x="33846" y="114545"/>
                    <a:pt x="33846" y="114545"/>
                  </a:cubicBezTo>
                  <a:cubicBezTo>
                    <a:pt x="32820" y="114545"/>
                    <a:pt x="31794" y="114545"/>
                    <a:pt x="31794" y="114545"/>
                  </a:cubicBezTo>
                  <a:cubicBezTo>
                    <a:pt x="31794" y="114545"/>
                    <a:pt x="30769" y="113181"/>
                    <a:pt x="29743" y="113181"/>
                  </a:cubicBezTo>
                  <a:cubicBezTo>
                    <a:pt x="29743" y="113181"/>
                    <a:pt x="28717" y="113181"/>
                    <a:pt x="28717" y="113181"/>
                  </a:cubicBezTo>
                  <a:cubicBezTo>
                    <a:pt x="27692" y="113181"/>
                    <a:pt x="26666" y="113181"/>
                    <a:pt x="26666" y="113181"/>
                  </a:cubicBezTo>
                  <a:cubicBezTo>
                    <a:pt x="26666" y="114545"/>
                    <a:pt x="26666" y="114545"/>
                    <a:pt x="26666" y="114545"/>
                  </a:cubicBezTo>
                  <a:cubicBezTo>
                    <a:pt x="26666" y="114545"/>
                    <a:pt x="27692" y="114545"/>
                    <a:pt x="27692" y="114545"/>
                  </a:cubicBezTo>
                  <a:cubicBezTo>
                    <a:pt x="27692" y="115909"/>
                    <a:pt x="27692" y="117272"/>
                    <a:pt x="27692" y="117272"/>
                  </a:cubicBezTo>
                  <a:cubicBezTo>
                    <a:pt x="27692" y="117272"/>
                    <a:pt x="26666" y="117272"/>
                    <a:pt x="26666" y="117272"/>
                  </a:cubicBezTo>
                  <a:cubicBezTo>
                    <a:pt x="26666" y="118636"/>
                    <a:pt x="24615" y="118636"/>
                    <a:pt x="24615" y="118636"/>
                  </a:cubicBezTo>
                  <a:cubicBezTo>
                    <a:pt x="24615" y="118636"/>
                    <a:pt x="24615" y="120000"/>
                    <a:pt x="24615" y="120000"/>
                  </a:cubicBezTo>
                  <a:cubicBezTo>
                    <a:pt x="24615" y="120000"/>
                    <a:pt x="24615" y="120000"/>
                    <a:pt x="23589" y="120000"/>
                  </a:cubicBezTo>
                  <a:cubicBezTo>
                    <a:pt x="22564" y="120000"/>
                    <a:pt x="22564" y="120000"/>
                    <a:pt x="21538" y="120000"/>
                  </a:cubicBezTo>
                  <a:cubicBezTo>
                    <a:pt x="21538" y="118636"/>
                    <a:pt x="20512" y="118636"/>
                    <a:pt x="19487" y="118636"/>
                  </a:cubicBezTo>
                  <a:cubicBezTo>
                    <a:pt x="19487" y="118636"/>
                    <a:pt x="16410" y="117272"/>
                    <a:pt x="16410" y="117272"/>
                  </a:cubicBezTo>
                  <a:cubicBezTo>
                    <a:pt x="16410" y="117272"/>
                    <a:pt x="15384" y="118636"/>
                    <a:pt x="15384" y="118636"/>
                  </a:cubicBezTo>
                  <a:cubicBezTo>
                    <a:pt x="14358" y="118636"/>
                    <a:pt x="13333" y="118636"/>
                    <a:pt x="12307" y="117272"/>
                  </a:cubicBezTo>
                  <a:cubicBezTo>
                    <a:pt x="12307" y="117272"/>
                    <a:pt x="11282" y="117272"/>
                    <a:pt x="11282" y="117272"/>
                  </a:cubicBezTo>
                  <a:cubicBezTo>
                    <a:pt x="11282" y="115909"/>
                    <a:pt x="11282" y="114545"/>
                    <a:pt x="11282" y="114545"/>
                  </a:cubicBezTo>
                  <a:cubicBezTo>
                    <a:pt x="11282" y="114545"/>
                    <a:pt x="10256" y="113181"/>
                    <a:pt x="11282" y="113181"/>
                  </a:cubicBezTo>
                  <a:cubicBezTo>
                    <a:pt x="11282" y="113181"/>
                    <a:pt x="12307" y="113181"/>
                    <a:pt x="13333" y="113181"/>
                  </a:cubicBezTo>
                  <a:cubicBezTo>
                    <a:pt x="14358" y="113181"/>
                    <a:pt x="15384" y="113181"/>
                    <a:pt x="15384" y="111818"/>
                  </a:cubicBezTo>
                  <a:cubicBezTo>
                    <a:pt x="15384" y="111818"/>
                    <a:pt x="15384" y="111818"/>
                    <a:pt x="16410" y="111818"/>
                  </a:cubicBezTo>
                  <a:cubicBezTo>
                    <a:pt x="16410" y="111818"/>
                    <a:pt x="17435" y="113181"/>
                    <a:pt x="17435" y="111818"/>
                  </a:cubicBezTo>
                  <a:cubicBezTo>
                    <a:pt x="17435" y="110454"/>
                    <a:pt x="17435" y="110454"/>
                    <a:pt x="17435" y="110454"/>
                  </a:cubicBezTo>
                  <a:cubicBezTo>
                    <a:pt x="16410" y="109090"/>
                    <a:pt x="16410" y="109090"/>
                    <a:pt x="16410" y="109090"/>
                  </a:cubicBezTo>
                  <a:cubicBezTo>
                    <a:pt x="16410" y="109090"/>
                    <a:pt x="17435" y="107727"/>
                    <a:pt x="17435" y="107727"/>
                  </a:cubicBezTo>
                  <a:cubicBezTo>
                    <a:pt x="18461" y="107727"/>
                    <a:pt x="19487" y="107727"/>
                    <a:pt x="19487" y="107727"/>
                  </a:cubicBezTo>
                  <a:cubicBezTo>
                    <a:pt x="20512" y="107727"/>
                    <a:pt x="21538" y="107727"/>
                    <a:pt x="21538" y="107727"/>
                  </a:cubicBezTo>
                  <a:cubicBezTo>
                    <a:pt x="21538" y="107727"/>
                    <a:pt x="21538" y="107727"/>
                    <a:pt x="22564" y="106363"/>
                  </a:cubicBezTo>
                  <a:cubicBezTo>
                    <a:pt x="22564" y="106363"/>
                    <a:pt x="18461" y="106363"/>
                    <a:pt x="17435" y="105000"/>
                  </a:cubicBezTo>
                  <a:cubicBezTo>
                    <a:pt x="15384" y="102272"/>
                    <a:pt x="13333" y="100909"/>
                    <a:pt x="13333" y="95454"/>
                  </a:cubicBezTo>
                  <a:cubicBezTo>
                    <a:pt x="12307" y="95454"/>
                    <a:pt x="12307" y="92727"/>
                    <a:pt x="11282" y="92727"/>
                  </a:cubicBezTo>
                  <a:cubicBezTo>
                    <a:pt x="11282" y="92727"/>
                    <a:pt x="9230" y="91363"/>
                    <a:pt x="9230" y="91363"/>
                  </a:cubicBezTo>
                  <a:cubicBezTo>
                    <a:pt x="9230" y="90000"/>
                    <a:pt x="9230" y="90000"/>
                    <a:pt x="10256" y="88636"/>
                  </a:cubicBezTo>
                  <a:cubicBezTo>
                    <a:pt x="10256" y="87272"/>
                    <a:pt x="10256" y="87272"/>
                    <a:pt x="11282" y="85909"/>
                  </a:cubicBezTo>
                  <a:cubicBezTo>
                    <a:pt x="11282" y="85909"/>
                    <a:pt x="11282" y="83181"/>
                    <a:pt x="11282" y="83181"/>
                  </a:cubicBezTo>
                  <a:cubicBezTo>
                    <a:pt x="11282" y="83181"/>
                    <a:pt x="12307" y="81818"/>
                    <a:pt x="11282" y="81818"/>
                  </a:cubicBezTo>
                  <a:cubicBezTo>
                    <a:pt x="11282" y="80454"/>
                    <a:pt x="10256" y="79090"/>
                    <a:pt x="10256" y="79090"/>
                  </a:cubicBezTo>
                  <a:cubicBezTo>
                    <a:pt x="10256" y="79090"/>
                    <a:pt x="10256" y="79090"/>
                    <a:pt x="9230" y="79090"/>
                  </a:cubicBezTo>
                  <a:cubicBezTo>
                    <a:pt x="9230" y="80454"/>
                    <a:pt x="9230" y="80454"/>
                    <a:pt x="9230" y="80454"/>
                  </a:cubicBezTo>
                  <a:cubicBezTo>
                    <a:pt x="7179" y="81818"/>
                    <a:pt x="7179" y="81818"/>
                    <a:pt x="7179" y="81818"/>
                  </a:cubicBezTo>
                  <a:cubicBezTo>
                    <a:pt x="7179" y="81818"/>
                    <a:pt x="6153" y="79090"/>
                    <a:pt x="6153" y="79090"/>
                  </a:cubicBezTo>
                  <a:cubicBezTo>
                    <a:pt x="5128" y="79090"/>
                    <a:pt x="5128" y="79090"/>
                    <a:pt x="5128" y="77727"/>
                  </a:cubicBezTo>
                  <a:cubicBezTo>
                    <a:pt x="5128" y="77727"/>
                    <a:pt x="6153" y="76363"/>
                    <a:pt x="6153" y="76363"/>
                  </a:cubicBezTo>
                  <a:cubicBezTo>
                    <a:pt x="6153" y="76363"/>
                    <a:pt x="5128" y="75000"/>
                    <a:pt x="5128" y="75000"/>
                  </a:cubicBezTo>
                  <a:cubicBezTo>
                    <a:pt x="5128" y="75000"/>
                    <a:pt x="6153" y="72272"/>
                    <a:pt x="7179" y="72272"/>
                  </a:cubicBezTo>
                  <a:cubicBezTo>
                    <a:pt x="8205" y="70909"/>
                    <a:pt x="10256" y="68181"/>
                    <a:pt x="10256" y="68181"/>
                  </a:cubicBezTo>
                  <a:cubicBezTo>
                    <a:pt x="11282" y="65454"/>
                    <a:pt x="11282" y="65454"/>
                    <a:pt x="11282" y="65454"/>
                  </a:cubicBezTo>
                  <a:cubicBezTo>
                    <a:pt x="10256" y="64090"/>
                    <a:pt x="10256" y="64090"/>
                    <a:pt x="10256" y="64090"/>
                  </a:cubicBezTo>
                  <a:cubicBezTo>
                    <a:pt x="10256" y="64090"/>
                    <a:pt x="9230" y="65454"/>
                    <a:pt x="9230" y="65454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3" name="Shape 2021"/>
            <p:cNvSpPr/>
            <p:nvPr/>
          </p:nvSpPr>
          <p:spPr>
            <a:xfrm>
              <a:off x="5338203" y="3253211"/>
              <a:ext cx="517832" cy="4666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3656" y="46635"/>
                  </a:moveTo>
                  <a:cubicBezTo>
                    <a:pt x="113656" y="45497"/>
                    <a:pt x="113127" y="44928"/>
                    <a:pt x="114185" y="44360"/>
                  </a:cubicBezTo>
                  <a:cubicBezTo>
                    <a:pt x="114713" y="44360"/>
                    <a:pt x="115242" y="45497"/>
                    <a:pt x="115242" y="44360"/>
                  </a:cubicBezTo>
                  <a:cubicBezTo>
                    <a:pt x="115242" y="43222"/>
                    <a:pt x="115770" y="43791"/>
                    <a:pt x="115242" y="42654"/>
                  </a:cubicBezTo>
                  <a:cubicBezTo>
                    <a:pt x="115242" y="42654"/>
                    <a:pt x="115242" y="42654"/>
                    <a:pt x="115242" y="42654"/>
                  </a:cubicBezTo>
                  <a:cubicBezTo>
                    <a:pt x="115242" y="42654"/>
                    <a:pt x="115242" y="42654"/>
                    <a:pt x="115242" y="42654"/>
                  </a:cubicBezTo>
                  <a:cubicBezTo>
                    <a:pt x="115242" y="42654"/>
                    <a:pt x="115242" y="43791"/>
                    <a:pt x="114713" y="43791"/>
                  </a:cubicBezTo>
                  <a:cubicBezTo>
                    <a:pt x="114713" y="43791"/>
                    <a:pt x="114185" y="44360"/>
                    <a:pt x="113656" y="44360"/>
                  </a:cubicBezTo>
                  <a:cubicBezTo>
                    <a:pt x="113127" y="43791"/>
                    <a:pt x="113127" y="43791"/>
                    <a:pt x="113127" y="43791"/>
                  </a:cubicBezTo>
                  <a:cubicBezTo>
                    <a:pt x="114185" y="42654"/>
                    <a:pt x="114185" y="42654"/>
                    <a:pt x="114185" y="42654"/>
                  </a:cubicBezTo>
                  <a:cubicBezTo>
                    <a:pt x="114185" y="40379"/>
                    <a:pt x="114185" y="40379"/>
                    <a:pt x="114185" y="40379"/>
                  </a:cubicBezTo>
                  <a:cubicBezTo>
                    <a:pt x="114185" y="40379"/>
                    <a:pt x="113656" y="39241"/>
                    <a:pt x="113127" y="38104"/>
                  </a:cubicBezTo>
                  <a:cubicBezTo>
                    <a:pt x="112599" y="37535"/>
                    <a:pt x="112070" y="36966"/>
                    <a:pt x="112070" y="36966"/>
                  </a:cubicBezTo>
                  <a:cubicBezTo>
                    <a:pt x="113656" y="35829"/>
                    <a:pt x="113656" y="35829"/>
                    <a:pt x="113656" y="35829"/>
                  </a:cubicBezTo>
                  <a:cubicBezTo>
                    <a:pt x="114185" y="35260"/>
                    <a:pt x="114185" y="35260"/>
                    <a:pt x="114185" y="35260"/>
                  </a:cubicBezTo>
                  <a:cubicBezTo>
                    <a:pt x="114185" y="34691"/>
                    <a:pt x="114185" y="34691"/>
                    <a:pt x="114185" y="34691"/>
                  </a:cubicBezTo>
                  <a:cubicBezTo>
                    <a:pt x="114185" y="34691"/>
                    <a:pt x="115242" y="35829"/>
                    <a:pt x="116299" y="35829"/>
                  </a:cubicBezTo>
                  <a:cubicBezTo>
                    <a:pt x="116828" y="35829"/>
                    <a:pt x="116299" y="35829"/>
                    <a:pt x="117356" y="35260"/>
                  </a:cubicBezTo>
                  <a:cubicBezTo>
                    <a:pt x="118414" y="35260"/>
                    <a:pt x="120000" y="33554"/>
                    <a:pt x="120000" y="33554"/>
                  </a:cubicBezTo>
                  <a:cubicBezTo>
                    <a:pt x="120000" y="33554"/>
                    <a:pt x="118942" y="32417"/>
                    <a:pt x="118414" y="32417"/>
                  </a:cubicBezTo>
                  <a:cubicBezTo>
                    <a:pt x="117885" y="32985"/>
                    <a:pt x="118414" y="32985"/>
                    <a:pt x="116828" y="32985"/>
                  </a:cubicBezTo>
                  <a:cubicBezTo>
                    <a:pt x="115242" y="32417"/>
                    <a:pt x="114713" y="31848"/>
                    <a:pt x="114713" y="31848"/>
                  </a:cubicBezTo>
                  <a:cubicBezTo>
                    <a:pt x="114713" y="31848"/>
                    <a:pt x="114185" y="31848"/>
                    <a:pt x="113656" y="31848"/>
                  </a:cubicBezTo>
                  <a:cubicBezTo>
                    <a:pt x="113127" y="31848"/>
                    <a:pt x="113127" y="31848"/>
                    <a:pt x="112599" y="31279"/>
                  </a:cubicBezTo>
                  <a:cubicBezTo>
                    <a:pt x="111541" y="30142"/>
                    <a:pt x="110484" y="29004"/>
                    <a:pt x="110484" y="29004"/>
                  </a:cubicBezTo>
                  <a:cubicBezTo>
                    <a:pt x="110484" y="29004"/>
                    <a:pt x="109427" y="29573"/>
                    <a:pt x="109427" y="29004"/>
                  </a:cubicBezTo>
                  <a:cubicBezTo>
                    <a:pt x="109427" y="29004"/>
                    <a:pt x="109955" y="27867"/>
                    <a:pt x="109955" y="27867"/>
                  </a:cubicBezTo>
                  <a:cubicBezTo>
                    <a:pt x="109955" y="27298"/>
                    <a:pt x="109955" y="27298"/>
                    <a:pt x="109955" y="27298"/>
                  </a:cubicBezTo>
                  <a:cubicBezTo>
                    <a:pt x="109427" y="26729"/>
                    <a:pt x="109427" y="26729"/>
                    <a:pt x="109427" y="26729"/>
                  </a:cubicBezTo>
                  <a:cubicBezTo>
                    <a:pt x="109427" y="26729"/>
                    <a:pt x="110484" y="26729"/>
                    <a:pt x="110484" y="26729"/>
                  </a:cubicBezTo>
                  <a:cubicBezTo>
                    <a:pt x="111013" y="26161"/>
                    <a:pt x="111013" y="26161"/>
                    <a:pt x="111013" y="26161"/>
                  </a:cubicBezTo>
                  <a:cubicBezTo>
                    <a:pt x="112070" y="25023"/>
                    <a:pt x="111013" y="23886"/>
                    <a:pt x="109427" y="24454"/>
                  </a:cubicBezTo>
                  <a:cubicBezTo>
                    <a:pt x="108898" y="24454"/>
                    <a:pt x="108370" y="25023"/>
                    <a:pt x="108370" y="25023"/>
                  </a:cubicBezTo>
                  <a:cubicBezTo>
                    <a:pt x="107841" y="25023"/>
                    <a:pt x="106784" y="24454"/>
                    <a:pt x="106784" y="23886"/>
                  </a:cubicBezTo>
                  <a:cubicBezTo>
                    <a:pt x="106784" y="23317"/>
                    <a:pt x="106255" y="23317"/>
                    <a:pt x="107312" y="22748"/>
                  </a:cubicBezTo>
                  <a:cubicBezTo>
                    <a:pt x="107841" y="22748"/>
                    <a:pt x="108370" y="21611"/>
                    <a:pt x="108370" y="21611"/>
                  </a:cubicBezTo>
                  <a:cubicBezTo>
                    <a:pt x="107312" y="19905"/>
                    <a:pt x="107312" y="19905"/>
                    <a:pt x="107312" y="19905"/>
                  </a:cubicBezTo>
                  <a:cubicBezTo>
                    <a:pt x="107841" y="16492"/>
                    <a:pt x="107841" y="16492"/>
                    <a:pt x="107841" y="16492"/>
                  </a:cubicBezTo>
                  <a:cubicBezTo>
                    <a:pt x="105726" y="15924"/>
                    <a:pt x="105726" y="15924"/>
                    <a:pt x="105726" y="15924"/>
                  </a:cubicBezTo>
                  <a:cubicBezTo>
                    <a:pt x="105726" y="14786"/>
                    <a:pt x="105726" y="14786"/>
                    <a:pt x="105726" y="14786"/>
                  </a:cubicBezTo>
                  <a:cubicBezTo>
                    <a:pt x="104669" y="14218"/>
                    <a:pt x="104669" y="14218"/>
                    <a:pt x="104669" y="14218"/>
                  </a:cubicBezTo>
                  <a:cubicBezTo>
                    <a:pt x="103612" y="17061"/>
                    <a:pt x="103612" y="17061"/>
                    <a:pt x="103612" y="17061"/>
                  </a:cubicBezTo>
                  <a:cubicBezTo>
                    <a:pt x="103612" y="17061"/>
                    <a:pt x="102026" y="17630"/>
                    <a:pt x="102026" y="18199"/>
                  </a:cubicBezTo>
                  <a:cubicBezTo>
                    <a:pt x="101497" y="18767"/>
                    <a:pt x="98854" y="18767"/>
                    <a:pt x="98854" y="18767"/>
                  </a:cubicBezTo>
                  <a:cubicBezTo>
                    <a:pt x="96740" y="18767"/>
                    <a:pt x="96740" y="18767"/>
                    <a:pt x="96740" y="18767"/>
                  </a:cubicBezTo>
                  <a:cubicBezTo>
                    <a:pt x="93039" y="19905"/>
                    <a:pt x="93039" y="19905"/>
                    <a:pt x="93039" y="19905"/>
                  </a:cubicBezTo>
                  <a:cubicBezTo>
                    <a:pt x="93039" y="19905"/>
                    <a:pt x="91982" y="20473"/>
                    <a:pt x="91453" y="20473"/>
                  </a:cubicBezTo>
                  <a:cubicBezTo>
                    <a:pt x="90925" y="20473"/>
                    <a:pt x="88281" y="19905"/>
                    <a:pt x="88281" y="19905"/>
                  </a:cubicBezTo>
                  <a:cubicBezTo>
                    <a:pt x="86696" y="20473"/>
                    <a:pt x="86696" y="20473"/>
                    <a:pt x="86696" y="20473"/>
                  </a:cubicBezTo>
                  <a:cubicBezTo>
                    <a:pt x="82995" y="19336"/>
                    <a:pt x="82995" y="19336"/>
                    <a:pt x="82995" y="19336"/>
                  </a:cubicBezTo>
                  <a:cubicBezTo>
                    <a:pt x="81938" y="18199"/>
                    <a:pt x="81938" y="18199"/>
                    <a:pt x="81938" y="18199"/>
                  </a:cubicBezTo>
                  <a:cubicBezTo>
                    <a:pt x="81409" y="17630"/>
                    <a:pt x="81409" y="17630"/>
                    <a:pt x="81409" y="17630"/>
                  </a:cubicBezTo>
                  <a:cubicBezTo>
                    <a:pt x="78766" y="17061"/>
                    <a:pt x="78766" y="17061"/>
                    <a:pt x="78766" y="17061"/>
                  </a:cubicBezTo>
                  <a:cubicBezTo>
                    <a:pt x="78237" y="15924"/>
                    <a:pt x="78237" y="15924"/>
                    <a:pt x="78237" y="15924"/>
                  </a:cubicBezTo>
                  <a:cubicBezTo>
                    <a:pt x="76123" y="15924"/>
                    <a:pt x="76123" y="15924"/>
                    <a:pt x="76123" y="15924"/>
                  </a:cubicBezTo>
                  <a:cubicBezTo>
                    <a:pt x="76123" y="15924"/>
                    <a:pt x="76123" y="15924"/>
                    <a:pt x="76123" y="15924"/>
                  </a:cubicBezTo>
                  <a:cubicBezTo>
                    <a:pt x="76123" y="15924"/>
                    <a:pt x="76123" y="15924"/>
                    <a:pt x="76123" y="15924"/>
                  </a:cubicBezTo>
                  <a:cubicBezTo>
                    <a:pt x="75066" y="15355"/>
                    <a:pt x="75066" y="15355"/>
                    <a:pt x="75066" y="15355"/>
                  </a:cubicBezTo>
                  <a:cubicBezTo>
                    <a:pt x="75066" y="14786"/>
                    <a:pt x="75066" y="14786"/>
                    <a:pt x="75066" y="14786"/>
                  </a:cubicBezTo>
                  <a:cubicBezTo>
                    <a:pt x="74537" y="14786"/>
                    <a:pt x="74537" y="14786"/>
                    <a:pt x="74537" y="14218"/>
                  </a:cubicBezTo>
                  <a:cubicBezTo>
                    <a:pt x="74008" y="13649"/>
                    <a:pt x="74008" y="13649"/>
                    <a:pt x="74008" y="13649"/>
                  </a:cubicBezTo>
                  <a:cubicBezTo>
                    <a:pt x="71365" y="10236"/>
                    <a:pt x="71365" y="10236"/>
                    <a:pt x="71365" y="10236"/>
                  </a:cubicBezTo>
                  <a:cubicBezTo>
                    <a:pt x="70837" y="10236"/>
                    <a:pt x="70837" y="10236"/>
                    <a:pt x="70837" y="10236"/>
                  </a:cubicBezTo>
                  <a:cubicBezTo>
                    <a:pt x="70837" y="10236"/>
                    <a:pt x="70837" y="10236"/>
                    <a:pt x="70837" y="10236"/>
                  </a:cubicBezTo>
                  <a:cubicBezTo>
                    <a:pt x="66079" y="8530"/>
                    <a:pt x="66079" y="8530"/>
                    <a:pt x="66079" y="8530"/>
                  </a:cubicBezTo>
                  <a:cubicBezTo>
                    <a:pt x="64493" y="6255"/>
                    <a:pt x="64493" y="6255"/>
                    <a:pt x="64493" y="6255"/>
                  </a:cubicBezTo>
                  <a:cubicBezTo>
                    <a:pt x="62907" y="5118"/>
                    <a:pt x="62907" y="5118"/>
                    <a:pt x="62907" y="5118"/>
                  </a:cubicBezTo>
                  <a:cubicBezTo>
                    <a:pt x="60792" y="3412"/>
                    <a:pt x="60792" y="3412"/>
                    <a:pt x="60792" y="3412"/>
                  </a:cubicBezTo>
                  <a:cubicBezTo>
                    <a:pt x="58678" y="1706"/>
                    <a:pt x="58678" y="1706"/>
                    <a:pt x="58678" y="1706"/>
                  </a:cubicBezTo>
                  <a:cubicBezTo>
                    <a:pt x="57621" y="568"/>
                    <a:pt x="57621" y="568"/>
                    <a:pt x="57621" y="568"/>
                  </a:cubicBezTo>
                  <a:cubicBezTo>
                    <a:pt x="57621" y="568"/>
                    <a:pt x="57621" y="568"/>
                    <a:pt x="57621" y="568"/>
                  </a:cubicBezTo>
                  <a:cubicBezTo>
                    <a:pt x="57621" y="568"/>
                    <a:pt x="57092" y="0"/>
                    <a:pt x="57092" y="0"/>
                  </a:cubicBezTo>
                  <a:cubicBezTo>
                    <a:pt x="57092" y="0"/>
                    <a:pt x="56563" y="0"/>
                    <a:pt x="56563" y="0"/>
                  </a:cubicBezTo>
                  <a:cubicBezTo>
                    <a:pt x="56035" y="0"/>
                    <a:pt x="54977" y="0"/>
                    <a:pt x="54977" y="0"/>
                  </a:cubicBezTo>
                  <a:cubicBezTo>
                    <a:pt x="54977" y="0"/>
                    <a:pt x="54449" y="568"/>
                    <a:pt x="53920" y="568"/>
                  </a:cubicBezTo>
                  <a:cubicBezTo>
                    <a:pt x="53920" y="568"/>
                    <a:pt x="53392" y="1706"/>
                    <a:pt x="53392" y="1706"/>
                  </a:cubicBezTo>
                  <a:cubicBezTo>
                    <a:pt x="52863" y="2274"/>
                    <a:pt x="52863" y="2274"/>
                    <a:pt x="52863" y="2274"/>
                  </a:cubicBezTo>
                  <a:cubicBezTo>
                    <a:pt x="53392" y="2843"/>
                    <a:pt x="53392" y="2843"/>
                    <a:pt x="53392" y="2843"/>
                  </a:cubicBezTo>
                  <a:cubicBezTo>
                    <a:pt x="54449" y="5118"/>
                    <a:pt x="54977" y="5118"/>
                    <a:pt x="52334" y="4549"/>
                  </a:cubicBezTo>
                  <a:cubicBezTo>
                    <a:pt x="51277" y="3981"/>
                    <a:pt x="51277" y="3981"/>
                    <a:pt x="51277" y="3981"/>
                  </a:cubicBezTo>
                  <a:cubicBezTo>
                    <a:pt x="50748" y="4549"/>
                    <a:pt x="50748" y="4549"/>
                    <a:pt x="50748" y="4549"/>
                  </a:cubicBezTo>
                  <a:cubicBezTo>
                    <a:pt x="49691" y="5118"/>
                    <a:pt x="49691" y="5118"/>
                    <a:pt x="49691" y="5118"/>
                  </a:cubicBezTo>
                  <a:cubicBezTo>
                    <a:pt x="49691" y="5118"/>
                    <a:pt x="49691" y="5118"/>
                    <a:pt x="49691" y="5118"/>
                  </a:cubicBezTo>
                  <a:cubicBezTo>
                    <a:pt x="49691" y="5118"/>
                    <a:pt x="49691" y="6255"/>
                    <a:pt x="49691" y="6255"/>
                  </a:cubicBezTo>
                  <a:cubicBezTo>
                    <a:pt x="49162" y="7393"/>
                    <a:pt x="49162" y="7393"/>
                    <a:pt x="49162" y="7393"/>
                  </a:cubicBezTo>
                  <a:cubicBezTo>
                    <a:pt x="48105" y="7962"/>
                    <a:pt x="48105" y="7962"/>
                    <a:pt x="48105" y="7962"/>
                  </a:cubicBezTo>
                  <a:cubicBezTo>
                    <a:pt x="47048" y="8530"/>
                    <a:pt x="47048" y="8530"/>
                    <a:pt x="47048" y="8530"/>
                  </a:cubicBezTo>
                  <a:cubicBezTo>
                    <a:pt x="46519" y="9099"/>
                    <a:pt x="46519" y="9099"/>
                    <a:pt x="46519" y="9099"/>
                  </a:cubicBezTo>
                  <a:cubicBezTo>
                    <a:pt x="45462" y="9099"/>
                    <a:pt x="45462" y="9099"/>
                    <a:pt x="45462" y="9099"/>
                  </a:cubicBezTo>
                  <a:cubicBezTo>
                    <a:pt x="44405" y="9668"/>
                    <a:pt x="44405" y="9668"/>
                    <a:pt x="44405" y="9668"/>
                  </a:cubicBezTo>
                  <a:cubicBezTo>
                    <a:pt x="43876" y="10805"/>
                    <a:pt x="43876" y="10805"/>
                    <a:pt x="43876" y="10805"/>
                  </a:cubicBezTo>
                  <a:cubicBezTo>
                    <a:pt x="43876" y="10805"/>
                    <a:pt x="42819" y="10805"/>
                    <a:pt x="42819" y="10805"/>
                  </a:cubicBezTo>
                  <a:cubicBezTo>
                    <a:pt x="42819" y="10805"/>
                    <a:pt x="41233" y="11374"/>
                    <a:pt x="41233" y="11374"/>
                  </a:cubicBezTo>
                  <a:cubicBezTo>
                    <a:pt x="41233" y="12511"/>
                    <a:pt x="41233" y="12511"/>
                    <a:pt x="41233" y="12511"/>
                  </a:cubicBezTo>
                  <a:cubicBezTo>
                    <a:pt x="41233" y="12511"/>
                    <a:pt x="40704" y="13080"/>
                    <a:pt x="40704" y="13080"/>
                  </a:cubicBezTo>
                  <a:cubicBezTo>
                    <a:pt x="40704" y="13080"/>
                    <a:pt x="40704" y="14786"/>
                    <a:pt x="40704" y="14786"/>
                  </a:cubicBezTo>
                  <a:cubicBezTo>
                    <a:pt x="40704" y="14786"/>
                    <a:pt x="41762" y="15355"/>
                    <a:pt x="41762" y="15355"/>
                  </a:cubicBezTo>
                  <a:cubicBezTo>
                    <a:pt x="42290" y="15924"/>
                    <a:pt x="42290" y="15924"/>
                    <a:pt x="42290" y="15924"/>
                  </a:cubicBezTo>
                  <a:cubicBezTo>
                    <a:pt x="42819" y="16492"/>
                    <a:pt x="42819" y="16492"/>
                    <a:pt x="42819" y="16492"/>
                  </a:cubicBezTo>
                  <a:cubicBezTo>
                    <a:pt x="42819" y="16492"/>
                    <a:pt x="43348" y="17061"/>
                    <a:pt x="43348" y="17061"/>
                  </a:cubicBezTo>
                  <a:cubicBezTo>
                    <a:pt x="42819" y="17061"/>
                    <a:pt x="42819" y="18767"/>
                    <a:pt x="42819" y="18767"/>
                  </a:cubicBezTo>
                  <a:cubicBezTo>
                    <a:pt x="43348" y="20473"/>
                    <a:pt x="43348" y="20473"/>
                    <a:pt x="43348" y="20473"/>
                  </a:cubicBezTo>
                  <a:cubicBezTo>
                    <a:pt x="42819" y="21042"/>
                    <a:pt x="42819" y="21042"/>
                    <a:pt x="42819" y="21042"/>
                  </a:cubicBezTo>
                  <a:cubicBezTo>
                    <a:pt x="43348" y="22180"/>
                    <a:pt x="43348" y="22180"/>
                    <a:pt x="43348" y="22180"/>
                  </a:cubicBezTo>
                  <a:cubicBezTo>
                    <a:pt x="43348" y="22180"/>
                    <a:pt x="43876" y="22180"/>
                    <a:pt x="43348" y="22748"/>
                  </a:cubicBezTo>
                  <a:cubicBezTo>
                    <a:pt x="42819" y="22748"/>
                    <a:pt x="42290" y="23317"/>
                    <a:pt x="42290" y="23317"/>
                  </a:cubicBezTo>
                  <a:cubicBezTo>
                    <a:pt x="42290" y="23317"/>
                    <a:pt x="41233" y="23317"/>
                    <a:pt x="41233" y="23317"/>
                  </a:cubicBezTo>
                  <a:cubicBezTo>
                    <a:pt x="41233" y="23317"/>
                    <a:pt x="40176" y="23317"/>
                    <a:pt x="40176" y="23317"/>
                  </a:cubicBezTo>
                  <a:cubicBezTo>
                    <a:pt x="39647" y="24454"/>
                    <a:pt x="39647" y="24454"/>
                    <a:pt x="39647" y="24454"/>
                  </a:cubicBezTo>
                  <a:cubicBezTo>
                    <a:pt x="38590" y="23886"/>
                    <a:pt x="38590" y="23886"/>
                    <a:pt x="38590" y="23886"/>
                  </a:cubicBezTo>
                  <a:cubicBezTo>
                    <a:pt x="38590" y="25023"/>
                    <a:pt x="38590" y="25023"/>
                    <a:pt x="38590" y="25023"/>
                  </a:cubicBezTo>
                  <a:cubicBezTo>
                    <a:pt x="37004" y="25592"/>
                    <a:pt x="37004" y="25592"/>
                    <a:pt x="37004" y="25592"/>
                  </a:cubicBezTo>
                  <a:cubicBezTo>
                    <a:pt x="35947" y="26161"/>
                    <a:pt x="35947" y="26161"/>
                    <a:pt x="35947" y="26161"/>
                  </a:cubicBezTo>
                  <a:cubicBezTo>
                    <a:pt x="35418" y="27298"/>
                    <a:pt x="35418" y="27298"/>
                    <a:pt x="35418" y="27298"/>
                  </a:cubicBezTo>
                  <a:cubicBezTo>
                    <a:pt x="35947" y="27867"/>
                    <a:pt x="35947" y="27867"/>
                    <a:pt x="35947" y="27867"/>
                  </a:cubicBezTo>
                  <a:cubicBezTo>
                    <a:pt x="35947" y="27867"/>
                    <a:pt x="36475" y="28436"/>
                    <a:pt x="36475" y="27867"/>
                  </a:cubicBezTo>
                  <a:cubicBezTo>
                    <a:pt x="36475" y="27867"/>
                    <a:pt x="36475" y="27298"/>
                    <a:pt x="36475" y="27298"/>
                  </a:cubicBezTo>
                  <a:cubicBezTo>
                    <a:pt x="37004" y="27867"/>
                    <a:pt x="37533" y="28436"/>
                    <a:pt x="37533" y="28436"/>
                  </a:cubicBezTo>
                  <a:cubicBezTo>
                    <a:pt x="38061" y="29573"/>
                    <a:pt x="38061" y="29573"/>
                    <a:pt x="38061" y="29573"/>
                  </a:cubicBezTo>
                  <a:cubicBezTo>
                    <a:pt x="38061" y="29573"/>
                    <a:pt x="37004" y="29573"/>
                    <a:pt x="37004" y="29573"/>
                  </a:cubicBezTo>
                  <a:cubicBezTo>
                    <a:pt x="37004" y="29573"/>
                    <a:pt x="36475" y="30142"/>
                    <a:pt x="36475" y="30142"/>
                  </a:cubicBezTo>
                  <a:cubicBezTo>
                    <a:pt x="35947" y="30710"/>
                    <a:pt x="35947" y="30710"/>
                    <a:pt x="35947" y="30710"/>
                  </a:cubicBezTo>
                  <a:cubicBezTo>
                    <a:pt x="35947" y="31279"/>
                    <a:pt x="35947" y="31279"/>
                    <a:pt x="35947" y="31848"/>
                  </a:cubicBezTo>
                  <a:cubicBezTo>
                    <a:pt x="35947" y="31848"/>
                    <a:pt x="35947" y="32417"/>
                    <a:pt x="35947" y="32417"/>
                  </a:cubicBezTo>
                  <a:cubicBezTo>
                    <a:pt x="36475" y="32417"/>
                    <a:pt x="37004" y="33554"/>
                    <a:pt x="37004" y="33554"/>
                  </a:cubicBezTo>
                  <a:cubicBezTo>
                    <a:pt x="37004" y="33554"/>
                    <a:pt x="37533" y="34123"/>
                    <a:pt x="37533" y="34123"/>
                  </a:cubicBezTo>
                  <a:cubicBezTo>
                    <a:pt x="37533" y="34123"/>
                    <a:pt x="37533" y="34691"/>
                    <a:pt x="37533" y="34691"/>
                  </a:cubicBezTo>
                  <a:cubicBezTo>
                    <a:pt x="37533" y="34691"/>
                    <a:pt x="37004" y="35260"/>
                    <a:pt x="36475" y="35260"/>
                  </a:cubicBezTo>
                  <a:cubicBezTo>
                    <a:pt x="36475" y="35260"/>
                    <a:pt x="35418" y="35260"/>
                    <a:pt x="35418" y="35260"/>
                  </a:cubicBezTo>
                  <a:cubicBezTo>
                    <a:pt x="35418" y="35260"/>
                    <a:pt x="34889" y="36398"/>
                    <a:pt x="34889" y="36398"/>
                  </a:cubicBezTo>
                  <a:cubicBezTo>
                    <a:pt x="34889" y="36398"/>
                    <a:pt x="34361" y="36398"/>
                    <a:pt x="33832" y="36398"/>
                  </a:cubicBezTo>
                  <a:cubicBezTo>
                    <a:pt x="33832" y="36398"/>
                    <a:pt x="34889" y="36966"/>
                    <a:pt x="33832" y="36398"/>
                  </a:cubicBezTo>
                  <a:cubicBezTo>
                    <a:pt x="32246" y="35829"/>
                    <a:pt x="32246" y="35260"/>
                    <a:pt x="32246" y="35260"/>
                  </a:cubicBezTo>
                  <a:cubicBezTo>
                    <a:pt x="32246" y="35260"/>
                    <a:pt x="31718" y="34691"/>
                    <a:pt x="31718" y="34691"/>
                  </a:cubicBezTo>
                  <a:cubicBezTo>
                    <a:pt x="31189" y="34691"/>
                    <a:pt x="30660" y="34691"/>
                    <a:pt x="30660" y="34691"/>
                  </a:cubicBezTo>
                  <a:cubicBezTo>
                    <a:pt x="29603" y="34691"/>
                    <a:pt x="29603" y="34691"/>
                    <a:pt x="29603" y="34691"/>
                  </a:cubicBezTo>
                  <a:cubicBezTo>
                    <a:pt x="29074" y="34123"/>
                    <a:pt x="29074" y="34123"/>
                    <a:pt x="29074" y="34123"/>
                  </a:cubicBezTo>
                  <a:cubicBezTo>
                    <a:pt x="28546" y="35260"/>
                    <a:pt x="28546" y="35260"/>
                    <a:pt x="28546" y="35260"/>
                  </a:cubicBezTo>
                  <a:cubicBezTo>
                    <a:pt x="28546" y="35260"/>
                    <a:pt x="28546" y="35829"/>
                    <a:pt x="28017" y="35829"/>
                  </a:cubicBezTo>
                  <a:cubicBezTo>
                    <a:pt x="27488" y="36398"/>
                    <a:pt x="28017" y="36398"/>
                    <a:pt x="27488" y="36398"/>
                  </a:cubicBezTo>
                  <a:cubicBezTo>
                    <a:pt x="26431" y="36398"/>
                    <a:pt x="25903" y="35260"/>
                    <a:pt x="25903" y="35260"/>
                  </a:cubicBezTo>
                  <a:cubicBezTo>
                    <a:pt x="25903" y="35260"/>
                    <a:pt x="24845" y="34691"/>
                    <a:pt x="24845" y="34691"/>
                  </a:cubicBezTo>
                  <a:cubicBezTo>
                    <a:pt x="24317" y="34123"/>
                    <a:pt x="24317" y="34123"/>
                    <a:pt x="24317" y="34123"/>
                  </a:cubicBezTo>
                  <a:cubicBezTo>
                    <a:pt x="23788" y="34123"/>
                    <a:pt x="23788" y="34691"/>
                    <a:pt x="23788" y="33554"/>
                  </a:cubicBezTo>
                  <a:cubicBezTo>
                    <a:pt x="23788" y="32985"/>
                    <a:pt x="23788" y="32985"/>
                    <a:pt x="23788" y="32985"/>
                  </a:cubicBezTo>
                  <a:cubicBezTo>
                    <a:pt x="23259" y="32417"/>
                    <a:pt x="23259" y="32985"/>
                    <a:pt x="22731" y="32417"/>
                  </a:cubicBezTo>
                  <a:cubicBezTo>
                    <a:pt x="22731" y="31848"/>
                    <a:pt x="22202" y="31279"/>
                    <a:pt x="22202" y="31279"/>
                  </a:cubicBezTo>
                  <a:cubicBezTo>
                    <a:pt x="21674" y="30142"/>
                    <a:pt x="21674" y="30142"/>
                    <a:pt x="21674" y="30142"/>
                  </a:cubicBezTo>
                  <a:cubicBezTo>
                    <a:pt x="21674" y="30142"/>
                    <a:pt x="21674" y="30142"/>
                    <a:pt x="21674" y="30710"/>
                  </a:cubicBezTo>
                  <a:cubicBezTo>
                    <a:pt x="21145" y="31279"/>
                    <a:pt x="20616" y="31279"/>
                    <a:pt x="20616" y="31279"/>
                  </a:cubicBezTo>
                  <a:cubicBezTo>
                    <a:pt x="20616" y="31848"/>
                    <a:pt x="20088" y="32417"/>
                    <a:pt x="20088" y="32417"/>
                  </a:cubicBezTo>
                  <a:cubicBezTo>
                    <a:pt x="20088" y="32417"/>
                    <a:pt x="19559" y="32985"/>
                    <a:pt x="19559" y="33554"/>
                  </a:cubicBezTo>
                  <a:cubicBezTo>
                    <a:pt x="20088" y="33554"/>
                    <a:pt x="20088" y="33554"/>
                    <a:pt x="20088" y="34123"/>
                  </a:cubicBezTo>
                  <a:cubicBezTo>
                    <a:pt x="20088" y="34123"/>
                    <a:pt x="19559" y="34691"/>
                    <a:pt x="19559" y="34691"/>
                  </a:cubicBezTo>
                  <a:cubicBezTo>
                    <a:pt x="19030" y="35260"/>
                    <a:pt x="19030" y="35260"/>
                    <a:pt x="18502" y="35260"/>
                  </a:cubicBezTo>
                  <a:cubicBezTo>
                    <a:pt x="18502" y="35829"/>
                    <a:pt x="17444" y="36398"/>
                    <a:pt x="17444" y="36398"/>
                  </a:cubicBezTo>
                  <a:cubicBezTo>
                    <a:pt x="16387" y="36398"/>
                    <a:pt x="16387" y="36398"/>
                    <a:pt x="16387" y="36398"/>
                  </a:cubicBezTo>
                  <a:cubicBezTo>
                    <a:pt x="14801" y="35829"/>
                    <a:pt x="14801" y="35829"/>
                    <a:pt x="14801" y="35829"/>
                  </a:cubicBezTo>
                  <a:cubicBezTo>
                    <a:pt x="13744" y="36966"/>
                    <a:pt x="13744" y="36966"/>
                    <a:pt x="13744" y="36966"/>
                  </a:cubicBezTo>
                  <a:cubicBezTo>
                    <a:pt x="13744" y="36966"/>
                    <a:pt x="13215" y="36966"/>
                    <a:pt x="13215" y="36966"/>
                  </a:cubicBezTo>
                  <a:cubicBezTo>
                    <a:pt x="12687" y="36966"/>
                    <a:pt x="12158" y="36966"/>
                    <a:pt x="12158" y="36966"/>
                  </a:cubicBezTo>
                  <a:cubicBezTo>
                    <a:pt x="12158" y="36966"/>
                    <a:pt x="11629" y="36398"/>
                    <a:pt x="11101" y="36398"/>
                  </a:cubicBezTo>
                  <a:cubicBezTo>
                    <a:pt x="11101" y="36398"/>
                    <a:pt x="10572" y="36398"/>
                    <a:pt x="10572" y="36398"/>
                  </a:cubicBezTo>
                  <a:cubicBezTo>
                    <a:pt x="10044" y="36398"/>
                    <a:pt x="9515" y="36398"/>
                    <a:pt x="9515" y="36398"/>
                  </a:cubicBezTo>
                  <a:cubicBezTo>
                    <a:pt x="9515" y="36966"/>
                    <a:pt x="9515" y="36966"/>
                    <a:pt x="9515" y="36966"/>
                  </a:cubicBezTo>
                  <a:cubicBezTo>
                    <a:pt x="9515" y="36966"/>
                    <a:pt x="10044" y="36966"/>
                    <a:pt x="10044" y="36966"/>
                  </a:cubicBezTo>
                  <a:cubicBezTo>
                    <a:pt x="10044" y="37535"/>
                    <a:pt x="10044" y="38104"/>
                    <a:pt x="10044" y="38104"/>
                  </a:cubicBezTo>
                  <a:cubicBezTo>
                    <a:pt x="10044" y="38104"/>
                    <a:pt x="9515" y="38104"/>
                    <a:pt x="9515" y="38104"/>
                  </a:cubicBezTo>
                  <a:cubicBezTo>
                    <a:pt x="9515" y="38672"/>
                    <a:pt x="8458" y="38672"/>
                    <a:pt x="8458" y="38672"/>
                  </a:cubicBezTo>
                  <a:cubicBezTo>
                    <a:pt x="8458" y="38672"/>
                    <a:pt x="8458" y="39241"/>
                    <a:pt x="8458" y="39241"/>
                  </a:cubicBezTo>
                  <a:cubicBezTo>
                    <a:pt x="8458" y="39241"/>
                    <a:pt x="8458" y="39241"/>
                    <a:pt x="7929" y="39241"/>
                  </a:cubicBezTo>
                  <a:cubicBezTo>
                    <a:pt x="7400" y="39241"/>
                    <a:pt x="7400" y="39241"/>
                    <a:pt x="6872" y="39241"/>
                  </a:cubicBezTo>
                  <a:cubicBezTo>
                    <a:pt x="6872" y="38672"/>
                    <a:pt x="6343" y="38672"/>
                    <a:pt x="5814" y="38672"/>
                  </a:cubicBezTo>
                  <a:cubicBezTo>
                    <a:pt x="5814" y="38672"/>
                    <a:pt x="4229" y="38104"/>
                    <a:pt x="4229" y="38104"/>
                  </a:cubicBezTo>
                  <a:cubicBezTo>
                    <a:pt x="4229" y="38104"/>
                    <a:pt x="3700" y="38672"/>
                    <a:pt x="3700" y="38672"/>
                  </a:cubicBezTo>
                  <a:cubicBezTo>
                    <a:pt x="3171" y="38672"/>
                    <a:pt x="2643" y="38672"/>
                    <a:pt x="2114" y="38104"/>
                  </a:cubicBezTo>
                  <a:cubicBezTo>
                    <a:pt x="2114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8104"/>
                    <a:pt x="1585" y="38104"/>
                    <a:pt x="1585" y="38104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7535"/>
                    <a:pt x="1585" y="37535"/>
                    <a:pt x="1585" y="37535"/>
                  </a:cubicBezTo>
                  <a:cubicBezTo>
                    <a:pt x="1585" y="36966"/>
                    <a:pt x="1585" y="36966"/>
                    <a:pt x="1585" y="36966"/>
                  </a:cubicBezTo>
                  <a:cubicBezTo>
                    <a:pt x="0" y="38104"/>
                    <a:pt x="0" y="38104"/>
                    <a:pt x="0" y="38104"/>
                  </a:cubicBezTo>
                  <a:cubicBezTo>
                    <a:pt x="1057" y="40379"/>
                    <a:pt x="1057" y="40379"/>
                    <a:pt x="1057" y="40379"/>
                  </a:cubicBezTo>
                  <a:cubicBezTo>
                    <a:pt x="528" y="40947"/>
                    <a:pt x="528" y="40947"/>
                    <a:pt x="528" y="40947"/>
                  </a:cubicBezTo>
                  <a:cubicBezTo>
                    <a:pt x="528" y="40947"/>
                    <a:pt x="1057" y="41516"/>
                    <a:pt x="1057" y="41516"/>
                  </a:cubicBezTo>
                  <a:cubicBezTo>
                    <a:pt x="1057" y="42085"/>
                    <a:pt x="1585" y="42085"/>
                    <a:pt x="1585" y="42654"/>
                  </a:cubicBezTo>
                  <a:cubicBezTo>
                    <a:pt x="1585" y="43222"/>
                    <a:pt x="1585" y="43791"/>
                    <a:pt x="1585" y="43791"/>
                  </a:cubicBezTo>
                  <a:cubicBezTo>
                    <a:pt x="2114" y="43791"/>
                    <a:pt x="2114" y="43791"/>
                    <a:pt x="2114" y="43791"/>
                  </a:cubicBezTo>
                  <a:cubicBezTo>
                    <a:pt x="2643" y="44928"/>
                    <a:pt x="2643" y="44928"/>
                    <a:pt x="2643" y="44928"/>
                  </a:cubicBezTo>
                  <a:cubicBezTo>
                    <a:pt x="2643" y="45497"/>
                    <a:pt x="2643" y="45497"/>
                    <a:pt x="2643" y="45497"/>
                  </a:cubicBezTo>
                  <a:cubicBezTo>
                    <a:pt x="2643" y="46635"/>
                    <a:pt x="2643" y="46635"/>
                    <a:pt x="2643" y="46635"/>
                  </a:cubicBezTo>
                  <a:cubicBezTo>
                    <a:pt x="2643" y="46635"/>
                    <a:pt x="3171" y="47203"/>
                    <a:pt x="3171" y="47772"/>
                  </a:cubicBezTo>
                  <a:cubicBezTo>
                    <a:pt x="3171" y="47772"/>
                    <a:pt x="3171" y="48341"/>
                    <a:pt x="3171" y="48909"/>
                  </a:cubicBezTo>
                  <a:cubicBezTo>
                    <a:pt x="3171" y="48909"/>
                    <a:pt x="4229" y="50047"/>
                    <a:pt x="4229" y="50047"/>
                  </a:cubicBezTo>
                  <a:cubicBezTo>
                    <a:pt x="4229" y="51184"/>
                    <a:pt x="4229" y="51184"/>
                    <a:pt x="4229" y="51184"/>
                  </a:cubicBezTo>
                  <a:cubicBezTo>
                    <a:pt x="4229" y="51184"/>
                    <a:pt x="4757" y="51753"/>
                    <a:pt x="5286" y="52322"/>
                  </a:cubicBezTo>
                  <a:cubicBezTo>
                    <a:pt x="5286" y="52322"/>
                    <a:pt x="5814" y="52890"/>
                    <a:pt x="5814" y="52890"/>
                  </a:cubicBezTo>
                  <a:cubicBezTo>
                    <a:pt x="6343" y="54028"/>
                    <a:pt x="6343" y="54028"/>
                    <a:pt x="6343" y="54028"/>
                  </a:cubicBezTo>
                  <a:cubicBezTo>
                    <a:pt x="6872" y="55165"/>
                    <a:pt x="6872" y="55165"/>
                    <a:pt x="6872" y="55165"/>
                  </a:cubicBezTo>
                  <a:cubicBezTo>
                    <a:pt x="7400" y="55734"/>
                    <a:pt x="7400" y="55734"/>
                    <a:pt x="7400" y="55734"/>
                  </a:cubicBezTo>
                  <a:cubicBezTo>
                    <a:pt x="7929" y="56872"/>
                    <a:pt x="7929" y="56872"/>
                    <a:pt x="7929" y="56872"/>
                  </a:cubicBezTo>
                  <a:cubicBezTo>
                    <a:pt x="8458" y="57440"/>
                    <a:pt x="8458" y="57440"/>
                    <a:pt x="8458" y="57440"/>
                  </a:cubicBezTo>
                  <a:cubicBezTo>
                    <a:pt x="8986" y="58009"/>
                    <a:pt x="8986" y="58009"/>
                    <a:pt x="8986" y="58009"/>
                  </a:cubicBezTo>
                  <a:cubicBezTo>
                    <a:pt x="8986" y="58009"/>
                    <a:pt x="8986" y="58578"/>
                    <a:pt x="9515" y="58578"/>
                  </a:cubicBezTo>
                  <a:cubicBezTo>
                    <a:pt x="10044" y="58578"/>
                    <a:pt x="10572" y="58578"/>
                    <a:pt x="10572" y="58578"/>
                  </a:cubicBezTo>
                  <a:cubicBezTo>
                    <a:pt x="11101" y="58578"/>
                    <a:pt x="11101" y="59146"/>
                    <a:pt x="11629" y="57440"/>
                  </a:cubicBezTo>
                  <a:cubicBezTo>
                    <a:pt x="11629" y="56303"/>
                    <a:pt x="11629" y="55734"/>
                    <a:pt x="11629" y="55734"/>
                  </a:cubicBezTo>
                  <a:cubicBezTo>
                    <a:pt x="11629" y="55734"/>
                    <a:pt x="12158" y="55734"/>
                    <a:pt x="12158" y="55165"/>
                  </a:cubicBezTo>
                  <a:cubicBezTo>
                    <a:pt x="12687" y="55165"/>
                    <a:pt x="13215" y="55165"/>
                    <a:pt x="13215" y="54597"/>
                  </a:cubicBezTo>
                  <a:cubicBezTo>
                    <a:pt x="13215" y="53459"/>
                    <a:pt x="12158" y="52890"/>
                    <a:pt x="12158" y="52890"/>
                  </a:cubicBezTo>
                  <a:cubicBezTo>
                    <a:pt x="12158" y="52890"/>
                    <a:pt x="13215" y="52322"/>
                    <a:pt x="13744" y="52890"/>
                  </a:cubicBezTo>
                  <a:cubicBezTo>
                    <a:pt x="13744" y="53459"/>
                    <a:pt x="13744" y="54028"/>
                    <a:pt x="14273" y="53459"/>
                  </a:cubicBezTo>
                  <a:cubicBezTo>
                    <a:pt x="14801" y="52322"/>
                    <a:pt x="14801" y="52322"/>
                    <a:pt x="14801" y="52322"/>
                  </a:cubicBezTo>
                  <a:cubicBezTo>
                    <a:pt x="14273" y="51753"/>
                    <a:pt x="14273" y="51184"/>
                    <a:pt x="14273" y="50616"/>
                  </a:cubicBezTo>
                  <a:cubicBezTo>
                    <a:pt x="14273" y="50616"/>
                    <a:pt x="14801" y="50047"/>
                    <a:pt x="14801" y="49478"/>
                  </a:cubicBezTo>
                  <a:cubicBezTo>
                    <a:pt x="15330" y="48909"/>
                    <a:pt x="15330" y="48341"/>
                    <a:pt x="15330" y="47772"/>
                  </a:cubicBezTo>
                  <a:cubicBezTo>
                    <a:pt x="15330" y="46635"/>
                    <a:pt x="15330" y="47203"/>
                    <a:pt x="15859" y="46066"/>
                  </a:cubicBezTo>
                  <a:cubicBezTo>
                    <a:pt x="15859" y="45497"/>
                    <a:pt x="15859" y="46066"/>
                    <a:pt x="15859" y="43791"/>
                  </a:cubicBezTo>
                  <a:cubicBezTo>
                    <a:pt x="16387" y="42085"/>
                    <a:pt x="16387" y="41516"/>
                    <a:pt x="16916" y="41516"/>
                  </a:cubicBezTo>
                  <a:cubicBezTo>
                    <a:pt x="16916" y="41516"/>
                    <a:pt x="21145" y="43222"/>
                    <a:pt x="21145" y="43222"/>
                  </a:cubicBezTo>
                  <a:cubicBezTo>
                    <a:pt x="21145" y="43222"/>
                    <a:pt x="21674" y="44360"/>
                    <a:pt x="21674" y="44360"/>
                  </a:cubicBezTo>
                  <a:cubicBezTo>
                    <a:pt x="21674" y="44928"/>
                    <a:pt x="21674" y="45497"/>
                    <a:pt x="21674" y="45497"/>
                  </a:cubicBezTo>
                  <a:cubicBezTo>
                    <a:pt x="21674" y="46066"/>
                    <a:pt x="21145" y="47203"/>
                    <a:pt x="21145" y="47203"/>
                  </a:cubicBezTo>
                  <a:cubicBezTo>
                    <a:pt x="21145" y="47772"/>
                    <a:pt x="21145" y="47772"/>
                    <a:pt x="21145" y="47772"/>
                  </a:cubicBezTo>
                  <a:cubicBezTo>
                    <a:pt x="21145" y="47772"/>
                    <a:pt x="20088" y="47772"/>
                    <a:pt x="20088" y="48909"/>
                  </a:cubicBezTo>
                  <a:cubicBezTo>
                    <a:pt x="19559" y="49478"/>
                    <a:pt x="19559" y="49478"/>
                    <a:pt x="20088" y="50047"/>
                  </a:cubicBezTo>
                  <a:cubicBezTo>
                    <a:pt x="20616" y="50616"/>
                    <a:pt x="21145" y="51184"/>
                    <a:pt x="21145" y="51184"/>
                  </a:cubicBezTo>
                  <a:cubicBezTo>
                    <a:pt x="21674" y="51184"/>
                    <a:pt x="22202" y="50616"/>
                    <a:pt x="22731" y="50616"/>
                  </a:cubicBezTo>
                  <a:cubicBezTo>
                    <a:pt x="22731" y="50616"/>
                    <a:pt x="23259" y="50616"/>
                    <a:pt x="23259" y="50616"/>
                  </a:cubicBezTo>
                  <a:cubicBezTo>
                    <a:pt x="23259" y="51184"/>
                    <a:pt x="23259" y="51753"/>
                    <a:pt x="23788" y="52322"/>
                  </a:cubicBezTo>
                  <a:cubicBezTo>
                    <a:pt x="24317" y="52322"/>
                    <a:pt x="24845" y="52890"/>
                    <a:pt x="24845" y="52890"/>
                  </a:cubicBezTo>
                  <a:cubicBezTo>
                    <a:pt x="25374" y="52890"/>
                    <a:pt x="25903" y="52890"/>
                    <a:pt x="25903" y="52890"/>
                  </a:cubicBezTo>
                  <a:cubicBezTo>
                    <a:pt x="25903" y="52890"/>
                    <a:pt x="26431" y="52322"/>
                    <a:pt x="26960" y="52322"/>
                  </a:cubicBezTo>
                  <a:cubicBezTo>
                    <a:pt x="26960" y="52322"/>
                    <a:pt x="28546" y="54028"/>
                    <a:pt x="27488" y="51753"/>
                  </a:cubicBezTo>
                  <a:cubicBezTo>
                    <a:pt x="25903" y="50047"/>
                    <a:pt x="25903" y="50047"/>
                    <a:pt x="25903" y="49478"/>
                  </a:cubicBezTo>
                  <a:cubicBezTo>
                    <a:pt x="25374" y="49478"/>
                    <a:pt x="24845" y="48909"/>
                    <a:pt x="24845" y="48909"/>
                  </a:cubicBezTo>
                  <a:cubicBezTo>
                    <a:pt x="24317" y="48909"/>
                    <a:pt x="24317" y="48909"/>
                    <a:pt x="24317" y="48909"/>
                  </a:cubicBezTo>
                  <a:cubicBezTo>
                    <a:pt x="24317" y="48909"/>
                    <a:pt x="24317" y="48341"/>
                    <a:pt x="24317" y="47772"/>
                  </a:cubicBezTo>
                  <a:cubicBezTo>
                    <a:pt x="24845" y="47203"/>
                    <a:pt x="24845" y="47203"/>
                    <a:pt x="25374" y="47203"/>
                  </a:cubicBezTo>
                  <a:cubicBezTo>
                    <a:pt x="25903" y="47203"/>
                    <a:pt x="25903" y="46635"/>
                    <a:pt x="26960" y="47772"/>
                  </a:cubicBezTo>
                  <a:cubicBezTo>
                    <a:pt x="27488" y="48341"/>
                    <a:pt x="27488" y="48341"/>
                    <a:pt x="27488" y="48909"/>
                  </a:cubicBezTo>
                  <a:cubicBezTo>
                    <a:pt x="28017" y="50047"/>
                    <a:pt x="28546" y="50616"/>
                    <a:pt x="29074" y="51184"/>
                  </a:cubicBezTo>
                  <a:cubicBezTo>
                    <a:pt x="29074" y="51184"/>
                    <a:pt x="29603" y="51184"/>
                    <a:pt x="29603" y="52322"/>
                  </a:cubicBezTo>
                  <a:cubicBezTo>
                    <a:pt x="29603" y="53459"/>
                    <a:pt x="29603" y="54597"/>
                    <a:pt x="29603" y="55165"/>
                  </a:cubicBezTo>
                  <a:cubicBezTo>
                    <a:pt x="29603" y="55165"/>
                    <a:pt x="29603" y="57440"/>
                    <a:pt x="29603" y="57440"/>
                  </a:cubicBezTo>
                  <a:cubicBezTo>
                    <a:pt x="29603" y="57440"/>
                    <a:pt x="29603" y="58578"/>
                    <a:pt x="29603" y="59146"/>
                  </a:cubicBezTo>
                  <a:cubicBezTo>
                    <a:pt x="29603" y="59715"/>
                    <a:pt x="32246" y="63696"/>
                    <a:pt x="32246" y="63696"/>
                  </a:cubicBezTo>
                  <a:cubicBezTo>
                    <a:pt x="32246" y="63696"/>
                    <a:pt x="33303" y="65402"/>
                    <a:pt x="33832" y="65402"/>
                  </a:cubicBezTo>
                  <a:cubicBezTo>
                    <a:pt x="33832" y="65402"/>
                    <a:pt x="34361" y="67109"/>
                    <a:pt x="34889" y="67677"/>
                  </a:cubicBezTo>
                  <a:cubicBezTo>
                    <a:pt x="35947" y="67677"/>
                    <a:pt x="38061" y="68815"/>
                    <a:pt x="38061" y="68815"/>
                  </a:cubicBezTo>
                  <a:cubicBezTo>
                    <a:pt x="41762" y="71090"/>
                    <a:pt x="41762" y="71090"/>
                    <a:pt x="41762" y="71090"/>
                  </a:cubicBezTo>
                  <a:cubicBezTo>
                    <a:pt x="41762" y="71090"/>
                    <a:pt x="42819" y="72796"/>
                    <a:pt x="43348" y="72796"/>
                  </a:cubicBezTo>
                  <a:cubicBezTo>
                    <a:pt x="43348" y="72796"/>
                    <a:pt x="45991" y="72796"/>
                    <a:pt x="43876" y="72796"/>
                  </a:cubicBezTo>
                  <a:cubicBezTo>
                    <a:pt x="42290" y="72796"/>
                    <a:pt x="40176" y="71658"/>
                    <a:pt x="40176" y="71658"/>
                  </a:cubicBezTo>
                  <a:cubicBezTo>
                    <a:pt x="40176" y="71658"/>
                    <a:pt x="39647" y="70521"/>
                    <a:pt x="39647" y="70521"/>
                  </a:cubicBezTo>
                  <a:cubicBezTo>
                    <a:pt x="39118" y="70521"/>
                    <a:pt x="37004" y="69952"/>
                    <a:pt x="36475" y="69383"/>
                  </a:cubicBezTo>
                  <a:cubicBezTo>
                    <a:pt x="36475" y="69383"/>
                    <a:pt x="35947" y="68815"/>
                    <a:pt x="35418" y="68246"/>
                  </a:cubicBezTo>
                  <a:cubicBezTo>
                    <a:pt x="34889" y="67109"/>
                    <a:pt x="33832" y="66540"/>
                    <a:pt x="33832" y="66540"/>
                  </a:cubicBezTo>
                  <a:cubicBezTo>
                    <a:pt x="33832" y="66540"/>
                    <a:pt x="33303" y="65971"/>
                    <a:pt x="32775" y="64834"/>
                  </a:cubicBezTo>
                  <a:cubicBezTo>
                    <a:pt x="32246" y="64265"/>
                    <a:pt x="32246" y="64265"/>
                    <a:pt x="32246" y="63696"/>
                  </a:cubicBezTo>
                  <a:cubicBezTo>
                    <a:pt x="31718" y="63696"/>
                    <a:pt x="32246" y="63696"/>
                    <a:pt x="31189" y="63127"/>
                  </a:cubicBezTo>
                  <a:cubicBezTo>
                    <a:pt x="30132" y="62559"/>
                    <a:pt x="29603" y="61990"/>
                    <a:pt x="29603" y="61990"/>
                  </a:cubicBezTo>
                  <a:cubicBezTo>
                    <a:pt x="29074" y="61990"/>
                    <a:pt x="28017" y="61421"/>
                    <a:pt x="28017" y="61421"/>
                  </a:cubicBezTo>
                  <a:cubicBezTo>
                    <a:pt x="28017" y="61421"/>
                    <a:pt x="26960" y="60284"/>
                    <a:pt x="26960" y="60284"/>
                  </a:cubicBezTo>
                  <a:cubicBezTo>
                    <a:pt x="26960" y="60284"/>
                    <a:pt x="26431" y="61421"/>
                    <a:pt x="27488" y="61990"/>
                  </a:cubicBezTo>
                  <a:cubicBezTo>
                    <a:pt x="28017" y="61990"/>
                    <a:pt x="29074" y="63127"/>
                    <a:pt x="29074" y="63127"/>
                  </a:cubicBezTo>
                  <a:cubicBezTo>
                    <a:pt x="29074" y="63127"/>
                    <a:pt x="30132" y="63696"/>
                    <a:pt x="30132" y="63696"/>
                  </a:cubicBezTo>
                  <a:cubicBezTo>
                    <a:pt x="30132" y="63696"/>
                    <a:pt x="30132" y="64834"/>
                    <a:pt x="30132" y="64834"/>
                  </a:cubicBezTo>
                  <a:cubicBezTo>
                    <a:pt x="30132" y="64834"/>
                    <a:pt x="28546" y="64265"/>
                    <a:pt x="30132" y="64834"/>
                  </a:cubicBezTo>
                  <a:cubicBezTo>
                    <a:pt x="31189" y="65402"/>
                    <a:pt x="32246" y="65402"/>
                    <a:pt x="32246" y="65402"/>
                  </a:cubicBezTo>
                  <a:cubicBezTo>
                    <a:pt x="32246" y="65402"/>
                    <a:pt x="31189" y="65971"/>
                    <a:pt x="30660" y="65971"/>
                  </a:cubicBezTo>
                  <a:cubicBezTo>
                    <a:pt x="30660" y="66540"/>
                    <a:pt x="31718" y="68246"/>
                    <a:pt x="31718" y="67677"/>
                  </a:cubicBezTo>
                  <a:cubicBezTo>
                    <a:pt x="32246" y="67677"/>
                    <a:pt x="32775" y="68246"/>
                    <a:pt x="33303" y="68246"/>
                  </a:cubicBezTo>
                  <a:cubicBezTo>
                    <a:pt x="33303" y="68246"/>
                    <a:pt x="34361" y="68246"/>
                    <a:pt x="34361" y="68815"/>
                  </a:cubicBezTo>
                  <a:cubicBezTo>
                    <a:pt x="34889" y="68815"/>
                    <a:pt x="34889" y="68815"/>
                    <a:pt x="34889" y="69383"/>
                  </a:cubicBezTo>
                  <a:cubicBezTo>
                    <a:pt x="34361" y="69383"/>
                    <a:pt x="34889" y="70521"/>
                    <a:pt x="34889" y="70521"/>
                  </a:cubicBezTo>
                  <a:cubicBezTo>
                    <a:pt x="35947" y="71090"/>
                    <a:pt x="35947" y="71090"/>
                    <a:pt x="35947" y="71090"/>
                  </a:cubicBezTo>
                  <a:cubicBezTo>
                    <a:pt x="35947" y="71090"/>
                    <a:pt x="34361" y="71090"/>
                    <a:pt x="34361" y="70521"/>
                  </a:cubicBezTo>
                  <a:cubicBezTo>
                    <a:pt x="33832" y="70521"/>
                    <a:pt x="33832" y="69952"/>
                    <a:pt x="33303" y="70521"/>
                  </a:cubicBezTo>
                  <a:cubicBezTo>
                    <a:pt x="32775" y="71090"/>
                    <a:pt x="32775" y="71090"/>
                    <a:pt x="32775" y="71658"/>
                  </a:cubicBezTo>
                  <a:cubicBezTo>
                    <a:pt x="33303" y="72227"/>
                    <a:pt x="33832" y="72796"/>
                    <a:pt x="34361" y="72227"/>
                  </a:cubicBezTo>
                  <a:cubicBezTo>
                    <a:pt x="34361" y="72227"/>
                    <a:pt x="34361" y="72227"/>
                    <a:pt x="34889" y="71658"/>
                  </a:cubicBezTo>
                  <a:cubicBezTo>
                    <a:pt x="34889" y="71658"/>
                    <a:pt x="34889" y="71658"/>
                    <a:pt x="35418" y="71658"/>
                  </a:cubicBezTo>
                  <a:cubicBezTo>
                    <a:pt x="35418" y="71658"/>
                    <a:pt x="35947" y="71658"/>
                    <a:pt x="35947" y="71658"/>
                  </a:cubicBezTo>
                  <a:cubicBezTo>
                    <a:pt x="36475" y="71090"/>
                    <a:pt x="36475" y="71090"/>
                    <a:pt x="36475" y="71090"/>
                  </a:cubicBezTo>
                  <a:cubicBezTo>
                    <a:pt x="36475" y="71090"/>
                    <a:pt x="36475" y="71090"/>
                    <a:pt x="36475" y="71658"/>
                  </a:cubicBezTo>
                  <a:cubicBezTo>
                    <a:pt x="36475" y="71658"/>
                    <a:pt x="37004" y="71658"/>
                    <a:pt x="36475" y="72227"/>
                  </a:cubicBezTo>
                  <a:cubicBezTo>
                    <a:pt x="36475" y="72796"/>
                    <a:pt x="35947" y="72796"/>
                    <a:pt x="35947" y="72796"/>
                  </a:cubicBezTo>
                  <a:cubicBezTo>
                    <a:pt x="35947" y="73364"/>
                    <a:pt x="35418" y="72796"/>
                    <a:pt x="35947" y="73933"/>
                  </a:cubicBezTo>
                  <a:cubicBezTo>
                    <a:pt x="35947" y="74502"/>
                    <a:pt x="35947" y="75071"/>
                    <a:pt x="35947" y="75071"/>
                  </a:cubicBezTo>
                  <a:cubicBezTo>
                    <a:pt x="35947" y="75071"/>
                    <a:pt x="36475" y="75071"/>
                    <a:pt x="36475" y="75071"/>
                  </a:cubicBezTo>
                  <a:cubicBezTo>
                    <a:pt x="37004" y="75639"/>
                    <a:pt x="37004" y="76208"/>
                    <a:pt x="37004" y="76777"/>
                  </a:cubicBezTo>
                  <a:cubicBezTo>
                    <a:pt x="37533" y="76777"/>
                    <a:pt x="38590" y="78483"/>
                    <a:pt x="38590" y="78483"/>
                  </a:cubicBezTo>
                  <a:cubicBezTo>
                    <a:pt x="38590" y="78483"/>
                    <a:pt x="40176" y="79620"/>
                    <a:pt x="40176" y="79620"/>
                  </a:cubicBezTo>
                  <a:cubicBezTo>
                    <a:pt x="40176" y="79620"/>
                    <a:pt x="40704" y="80189"/>
                    <a:pt x="40704" y="80189"/>
                  </a:cubicBezTo>
                  <a:cubicBezTo>
                    <a:pt x="40704" y="80189"/>
                    <a:pt x="40704" y="80758"/>
                    <a:pt x="40176" y="80189"/>
                  </a:cubicBezTo>
                  <a:cubicBezTo>
                    <a:pt x="39647" y="79620"/>
                    <a:pt x="38590" y="79052"/>
                    <a:pt x="38590" y="79052"/>
                  </a:cubicBezTo>
                  <a:cubicBezTo>
                    <a:pt x="38590" y="80189"/>
                    <a:pt x="38590" y="80189"/>
                    <a:pt x="38590" y="80189"/>
                  </a:cubicBezTo>
                  <a:cubicBezTo>
                    <a:pt x="38590" y="80189"/>
                    <a:pt x="39118" y="80758"/>
                    <a:pt x="39647" y="80758"/>
                  </a:cubicBezTo>
                  <a:cubicBezTo>
                    <a:pt x="39647" y="81327"/>
                    <a:pt x="39647" y="81327"/>
                    <a:pt x="40176" y="81895"/>
                  </a:cubicBezTo>
                  <a:cubicBezTo>
                    <a:pt x="40704" y="81895"/>
                    <a:pt x="41233" y="81895"/>
                    <a:pt x="41762" y="81895"/>
                  </a:cubicBezTo>
                  <a:cubicBezTo>
                    <a:pt x="41762" y="82464"/>
                    <a:pt x="41762" y="81327"/>
                    <a:pt x="41762" y="81327"/>
                  </a:cubicBezTo>
                  <a:cubicBezTo>
                    <a:pt x="41762" y="81327"/>
                    <a:pt x="42290" y="81327"/>
                    <a:pt x="42290" y="81327"/>
                  </a:cubicBezTo>
                  <a:cubicBezTo>
                    <a:pt x="42290" y="81895"/>
                    <a:pt x="42819" y="82464"/>
                    <a:pt x="42290" y="83033"/>
                  </a:cubicBezTo>
                  <a:cubicBezTo>
                    <a:pt x="42290" y="83033"/>
                    <a:pt x="42290" y="83601"/>
                    <a:pt x="41762" y="83033"/>
                  </a:cubicBezTo>
                  <a:cubicBezTo>
                    <a:pt x="41233" y="83033"/>
                    <a:pt x="40704" y="82464"/>
                    <a:pt x="40176" y="82464"/>
                  </a:cubicBezTo>
                  <a:cubicBezTo>
                    <a:pt x="40176" y="82464"/>
                    <a:pt x="39647" y="81895"/>
                    <a:pt x="39118" y="82464"/>
                  </a:cubicBezTo>
                  <a:cubicBezTo>
                    <a:pt x="39118" y="82464"/>
                    <a:pt x="38061" y="81895"/>
                    <a:pt x="38061" y="82464"/>
                  </a:cubicBezTo>
                  <a:cubicBezTo>
                    <a:pt x="38061" y="83033"/>
                    <a:pt x="38061" y="83601"/>
                    <a:pt x="38061" y="83601"/>
                  </a:cubicBezTo>
                  <a:cubicBezTo>
                    <a:pt x="38061" y="83601"/>
                    <a:pt x="37533" y="81327"/>
                    <a:pt x="37004" y="81327"/>
                  </a:cubicBezTo>
                  <a:cubicBezTo>
                    <a:pt x="36475" y="81327"/>
                    <a:pt x="35418" y="80758"/>
                    <a:pt x="35418" y="80758"/>
                  </a:cubicBezTo>
                  <a:cubicBezTo>
                    <a:pt x="34889" y="79620"/>
                    <a:pt x="34889" y="79620"/>
                    <a:pt x="34889" y="79620"/>
                  </a:cubicBezTo>
                  <a:cubicBezTo>
                    <a:pt x="34889" y="79620"/>
                    <a:pt x="35418" y="79620"/>
                    <a:pt x="35418" y="79620"/>
                  </a:cubicBezTo>
                  <a:cubicBezTo>
                    <a:pt x="35947" y="80189"/>
                    <a:pt x="35418" y="80189"/>
                    <a:pt x="35947" y="80189"/>
                  </a:cubicBezTo>
                  <a:cubicBezTo>
                    <a:pt x="36475" y="80189"/>
                    <a:pt x="35418" y="79052"/>
                    <a:pt x="36475" y="79052"/>
                  </a:cubicBezTo>
                  <a:cubicBezTo>
                    <a:pt x="37533" y="79052"/>
                    <a:pt x="37533" y="79052"/>
                    <a:pt x="37533" y="79052"/>
                  </a:cubicBezTo>
                  <a:cubicBezTo>
                    <a:pt x="37533" y="78483"/>
                    <a:pt x="38590" y="78483"/>
                    <a:pt x="37533" y="77914"/>
                  </a:cubicBezTo>
                  <a:cubicBezTo>
                    <a:pt x="36475" y="77345"/>
                    <a:pt x="36475" y="77345"/>
                    <a:pt x="36475" y="77345"/>
                  </a:cubicBezTo>
                  <a:cubicBezTo>
                    <a:pt x="35947" y="77345"/>
                    <a:pt x="35947" y="77345"/>
                    <a:pt x="35947" y="76777"/>
                  </a:cubicBezTo>
                  <a:cubicBezTo>
                    <a:pt x="35418" y="76208"/>
                    <a:pt x="35418" y="75639"/>
                    <a:pt x="34889" y="75639"/>
                  </a:cubicBezTo>
                  <a:cubicBezTo>
                    <a:pt x="34889" y="75639"/>
                    <a:pt x="33303" y="75639"/>
                    <a:pt x="33303" y="75639"/>
                  </a:cubicBezTo>
                  <a:cubicBezTo>
                    <a:pt x="33303" y="75639"/>
                    <a:pt x="32775" y="75071"/>
                    <a:pt x="32246" y="75071"/>
                  </a:cubicBezTo>
                  <a:cubicBezTo>
                    <a:pt x="31718" y="75071"/>
                    <a:pt x="30660" y="73933"/>
                    <a:pt x="30660" y="73933"/>
                  </a:cubicBezTo>
                  <a:cubicBezTo>
                    <a:pt x="30132" y="73364"/>
                    <a:pt x="28546" y="72796"/>
                    <a:pt x="28546" y="72796"/>
                  </a:cubicBezTo>
                  <a:cubicBezTo>
                    <a:pt x="28546" y="72796"/>
                    <a:pt x="28017" y="72227"/>
                    <a:pt x="27488" y="72227"/>
                  </a:cubicBezTo>
                  <a:cubicBezTo>
                    <a:pt x="26960" y="72227"/>
                    <a:pt x="26960" y="72227"/>
                    <a:pt x="26431" y="72227"/>
                  </a:cubicBezTo>
                  <a:cubicBezTo>
                    <a:pt x="25903" y="71658"/>
                    <a:pt x="25374" y="71090"/>
                    <a:pt x="25374" y="71090"/>
                  </a:cubicBezTo>
                  <a:cubicBezTo>
                    <a:pt x="24845" y="70521"/>
                    <a:pt x="24317" y="70521"/>
                    <a:pt x="24317" y="70521"/>
                  </a:cubicBezTo>
                  <a:cubicBezTo>
                    <a:pt x="24845" y="71090"/>
                    <a:pt x="24317" y="71090"/>
                    <a:pt x="25374" y="71658"/>
                  </a:cubicBezTo>
                  <a:cubicBezTo>
                    <a:pt x="25903" y="72227"/>
                    <a:pt x="26431" y="72227"/>
                    <a:pt x="26431" y="72227"/>
                  </a:cubicBezTo>
                  <a:cubicBezTo>
                    <a:pt x="26431" y="72227"/>
                    <a:pt x="26960" y="72796"/>
                    <a:pt x="26960" y="72796"/>
                  </a:cubicBezTo>
                  <a:cubicBezTo>
                    <a:pt x="26960" y="73364"/>
                    <a:pt x="27488" y="72796"/>
                    <a:pt x="28017" y="72796"/>
                  </a:cubicBezTo>
                  <a:cubicBezTo>
                    <a:pt x="28017" y="73364"/>
                    <a:pt x="28546" y="73364"/>
                    <a:pt x="28546" y="73933"/>
                  </a:cubicBezTo>
                  <a:cubicBezTo>
                    <a:pt x="28546" y="73933"/>
                    <a:pt x="30132" y="73933"/>
                    <a:pt x="30132" y="74502"/>
                  </a:cubicBezTo>
                  <a:cubicBezTo>
                    <a:pt x="30132" y="75071"/>
                    <a:pt x="30660" y="75639"/>
                    <a:pt x="30132" y="75639"/>
                  </a:cubicBezTo>
                  <a:cubicBezTo>
                    <a:pt x="30132" y="75639"/>
                    <a:pt x="29603" y="76208"/>
                    <a:pt x="29603" y="76208"/>
                  </a:cubicBezTo>
                  <a:cubicBezTo>
                    <a:pt x="30132" y="76208"/>
                    <a:pt x="30660" y="76777"/>
                    <a:pt x="31189" y="76777"/>
                  </a:cubicBezTo>
                  <a:cubicBezTo>
                    <a:pt x="31718" y="76777"/>
                    <a:pt x="31189" y="76777"/>
                    <a:pt x="32246" y="77345"/>
                  </a:cubicBezTo>
                  <a:cubicBezTo>
                    <a:pt x="33303" y="77345"/>
                    <a:pt x="33303" y="78483"/>
                    <a:pt x="33303" y="78483"/>
                  </a:cubicBezTo>
                  <a:cubicBezTo>
                    <a:pt x="33303" y="79052"/>
                    <a:pt x="34361" y="79620"/>
                    <a:pt x="34361" y="79620"/>
                  </a:cubicBezTo>
                  <a:cubicBezTo>
                    <a:pt x="34361" y="79620"/>
                    <a:pt x="33832" y="79620"/>
                    <a:pt x="34361" y="80189"/>
                  </a:cubicBezTo>
                  <a:cubicBezTo>
                    <a:pt x="34361" y="80189"/>
                    <a:pt x="33832" y="80189"/>
                    <a:pt x="34361" y="80758"/>
                  </a:cubicBezTo>
                  <a:cubicBezTo>
                    <a:pt x="34889" y="80758"/>
                    <a:pt x="35418" y="80758"/>
                    <a:pt x="35418" y="80758"/>
                  </a:cubicBezTo>
                  <a:cubicBezTo>
                    <a:pt x="35418" y="81327"/>
                    <a:pt x="35418" y="81327"/>
                    <a:pt x="35418" y="81895"/>
                  </a:cubicBezTo>
                  <a:cubicBezTo>
                    <a:pt x="35418" y="81895"/>
                    <a:pt x="34361" y="83033"/>
                    <a:pt x="35947" y="83033"/>
                  </a:cubicBezTo>
                  <a:cubicBezTo>
                    <a:pt x="37004" y="83033"/>
                    <a:pt x="37004" y="83033"/>
                    <a:pt x="37004" y="83033"/>
                  </a:cubicBezTo>
                  <a:cubicBezTo>
                    <a:pt x="37533" y="83601"/>
                    <a:pt x="37533" y="83601"/>
                    <a:pt x="37533" y="83601"/>
                  </a:cubicBezTo>
                  <a:cubicBezTo>
                    <a:pt x="37533" y="83601"/>
                    <a:pt x="37004" y="84170"/>
                    <a:pt x="37533" y="84739"/>
                  </a:cubicBezTo>
                  <a:cubicBezTo>
                    <a:pt x="37533" y="85308"/>
                    <a:pt x="39647" y="85308"/>
                    <a:pt x="39647" y="85308"/>
                  </a:cubicBezTo>
                  <a:cubicBezTo>
                    <a:pt x="39647" y="84739"/>
                    <a:pt x="39647" y="84739"/>
                    <a:pt x="39647" y="84739"/>
                  </a:cubicBezTo>
                  <a:cubicBezTo>
                    <a:pt x="39647" y="84739"/>
                    <a:pt x="40704" y="85308"/>
                    <a:pt x="40176" y="85308"/>
                  </a:cubicBezTo>
                  <a:cubicBezTo>
                    <a:pt x="40176" y="85876"/>
                    <a:pt x="39647" y="85876"/>
                    <a:pt x="39647" y="85876"/>
                  </a:cubicBezTo>
                  <a:cubicBezTo>
                    <a:pt x="39647" y="85876"/>
                    <a:pt x="39647" y="87014"/>
                    <a:pt x="40176" y="87014"/>
                  </a:cubicBezTo>
                  <a:cubicBezTo>
                    <a:pt x="40704" y="87014"/>
                    <a:pt x="41233" y="87582"/>
                    <a:pt x="41233" y="87582"/>
                  </a:cubicBezTo>
                  <a:cubicBezTo>
                    <a:pt x="41233" y="87582"/>
                    <a:pt x="41762" y="87582"/>
                    <a:pt x="41762" y="88151"/>
                  </a:cubicBezTo>
                  <a:cubicBezTo>
                    <a:pt x="42290" y="88151"/>
                    <a:pt x="42290" y="88720"/>
                    <a:pt x="42290" y="88720"/>
                  </a:cubicBezTo>
                  <a:cubicBezTo>
                    <a:pt x="42819" y="88720"/>
                    <a:pt x="43348" y="88720"/>
                    <a:pt x="43348" y="89289"/>
                  </a:cubicBezTo>
                  <a:cubicBezTo>
                    <a:pt x="43876" y="89289"/>
                    <a:pt x="44405" y="89857"/>
                    <a:pt x="44405" y="89289"/>
                  </a:cubicBezTo>
                  <a:cubicBezTo>
                    <a:pt x="44405" y="88720"/>
                    <a:pt x="44933" y="88720"/>
                    <a:pt x="44405" y="88151"/>
                  </a:cubicBezTo>
                  <a:cubicBezTo>
                    <a:pt x="43876" y="87582"/>
                    <a:pt x="43348" y="87582"/>
                    <a:pt x="42819" y="87582"/>
                  </a:cubicBezTo>
                  <a:cubicBezTo>
                    <a:pt x="42819" y="87582"/>
                    <a:pt x="42290" y="87582"/>
                    <a:pt x="42290" y="87014"/>
                  </a:cubicBezTo>
                  <a:cubicBezTo>
                    <a:pt x="41762" y="87014"/>
                    <a:pt x="41762" y="87014"/>
                    <a:pt x="41762" y="86445"/>
                  </a:cubicBezTo>
                  <a:cubicBezTo>
                    <a:pt x="41762" y="85876"/>
                    <a:pt x="41233" y="85308"/>
                    <a:pt x="41233" y="85308"/>
                  </a:cubicBezTo>
                  <a:cubicBezTo>
                    <a:pt x="41233" y="85308"/>
                    <a:pt x="41233" y="84170"/>
                    <a:pt x="41233" y="84170"/>
                  </a:cubicBezTo>
                  <a:cubicBezTo>
                    <a:pt x="40704" y="84170"/>
                    <a:pt x="40704" y="84170"/>
                    <a:pt x="40176" y="84170"/>
                  </a:cubicBezTo>
                  <a:cubicBezTo>
                    <a:pt x="40176" y="84170"/>
                    <a:pt x="39647" y="83601"/>
                    <a:pt x="39647" y="83601"/>
                  </a:cubicBezTo>
                  <a:cubicBezTo>
                    <a:pt x="39118" y="83601"/>
                    <a:pt x="38590" y="83601"/>
                    <a:pt x="38590" y="83601"/>
                  </a:cubicBezTo>
                  <a:cubicBezTo>
                    <a:pt x="38590" y="83033"/>
                    <a:pt x="39118" y="83033"/>
                    <a:pt x="39118" y="83033"/>
                  </a:cubicBezTo>
                  <a:cubicBezTo>
                    <a:pt x="39118" y="83033"/>
                    <a:pt x="39647" y="83033"/>
                    <a:pt x="40176" y="83033"/>
                  </a:cubicBezTo>
                  <a:cubicBezTo>
                    <a:pt x="40704" y="83601"/>
                    <a:pt x="40704" y="83033"/>
                    <a:pt x="41233" y="83601"/>
                  </a:cubicBezTo>
                  <a:cubicBezTo>
                    <a:pt x="41762" y="83601"/>
                    <a:pt x="41233" y="84170"/>
                    <a:pt x="41762" y="84170"/>
                  </a:cubicBezTo>
                  <a:cubicBezTo>
                    <a:pt x="42819" y="84170"/>
                    <a:pt x="42819" y="83601"/>
                    <a:pt x="42819" y="83601"/>
                  </a:cubicBezTo>
                  <a:cubicBezTo>
                    <a:pt x="43876" y="83033"/>
                    <a:pt x="43876" y="83033"/>
                    <a:pt x="43876" y="83033"/>
                  </a:cubicBezTo>
                  <a:cubicBezTo>
                    <a:pt x="43876" y="83033"/>
                    <a:pt x="43876" y="83033"/>
                    <a:pt x="44405" y="83601"/>
                  </a:cubicBezTo>
                  <a:cubicBezTo>
                    <a:pt x="44933" y="83601"/>
                    <a:pt x="43876" y="84170"/>
                    <a:pt x="44933" y="84170"/>
                  </a:cubicBezTo>
                  <a:cubicBezTo>
                    <a:pt x="45991" y="84170"/>
                    <a:pt x="46519" y="84170"/>
                    <a:pt x="46519" y="84170"/>
                  </a:cubicBezTo>
                  <a:cubicBezTo>
                    <a:pt x="46519" y="84739"/>
                    <a:pt x="46519" y="85308"/>
                    <a:pt x="46519" y="85308"/>
                  </a:cubicBezTo>
                  <a:cubicBezTo>
                    <a:pt x="46519" y="85308"/>
                    <a:pt x="46519" y="85876"/>
                    <a:pt x="46519" y="85876"/>
                  </a:cubicBezTo>
                  <a:cubicBezTo>
                    <a:pt x="47048" y="85876"/>
                    <a:pt x="48105" y="85876"/>
                    <a:pt x="48105" y="85876"/>
                  </a:cubicBezTo>
                  <a:cubicBezTo>
                    <a:pt x="48105" y="85876"/>
                    <a:pt x="48634" y="85876"/>
                    <a:pt x="48634" y="86445"/>
                  </a:cubicBezTo>
                  <a:cubicBezTo>
                    <a:pt x="49162" y="87014"/>
                    <a:pt x="47577" y="87582"/>
                    <a:pt x="47577" y="87582"/>
                  </a:cubicBezTo>
                  <a:cubicBezTo>
                    <a:pt x="47577" y="87582"/>
                    <a:pt x="47048" y="87014"/>
                    <a:pt x="47048" y="87582"/>
                  </a:cubicBezTo>
                  <a:cubicBezTo>
                    <a:pt x="47048" y="88151"/>
                    <a:pt x="46519" y="88151"/>
                    <a:pt x="47048" y="88720"/>
                  </a:cubicBezTo>
                  <a:cubicBezTo>
                    <a:pt x="47577" y="88720"/>
                    <a:pt x="47048" y="88720"/>
                    <a:pt x="47048" y="88720"/>
                  </a:cubicBezTo>
                  <a:cubicBezTo>
                    <a:pt x="46519" y="88720"/>
                    <a:pt x="45991" y="88151"/>
                    <a:pt x="46519" y="89289"/>
                  </a:cubicBezTo>
                  <a:cubicBezTo>
                    <a:pt x="46519" y="89857"/>
                    <a:pt x="47048" y="90426"/>
                    <a:pt x="47048" y="90426"/>
                  </a:cubicBezTo>
                  <a:cubicBezTo>
                    <a:pt x="47577" y="90426"/>
                    <a:pt x="48634" y="90426"/>
                    <a:pt x="48634" y="90426"/>
                  </a:cubicBezTo>
                  <a:cubicBezTo>
                    <a:pt x="49162" y="90426"/>
                    <a:pt x="49691" y="90426"/>
                    <a:pt x="49162" y="90426"/>
                  </a:cubicBezTo>
                  <a:cubicBezTo>
                    <a:pt x="48634" y="89857"/>
                    <a:pt x="48105" y="89857"/>
                    <a:pt x="48105" y="89857"/>
                  </a:cubicBezTo>
                  <a:cubicBezTo>
                    <a:pt x="48105" y="89857"/>
                    <a:pt x="48105" y="89857"/>
                    <a:pt x="48105" y="89289"/>
                  </a:cubicBezTo>
                  <a:cubicBezTo>
                    <a:pt x="48105" y="89289"/>
                    <a:pt x="48634" y="89289"/>
                    <a:pt x="48634" y="89289"/>
                  </a:cubicBezTo>
                  <a:cubicBezTo>
                    <a:pt x="48634" y="88720"/>
                    <a:pt x="49162" y="88151"/>
                    <a:pt x="49162" y="88151"/>
                  </a:cubicBezTo>
                  <a:cubicBezTo>
                    <a:pt x="49162" y="88151"/>
                    <a:pt x="49691" y="87014"/>
                    <a:pt x="50220" y="87582"/>
                  </a:cubicBezTo>
                  <a:cubicBezTo>
                    <a:pt x="50220" y="88151"/>
                    <a:pt x="50220" y="88151"/>
                    <a:pt x="50748" y="88151"/>
                  </a:cubicBezTo>
                  <a:cubicBezTo>
                    <a:pt x="50748" y="88151"/>
                    <a:pt x="52334" y="86445"/>
                    <a:pt x="52334" y="86445"/>
                  </a:cubicBezTo>
                  <a:cubicBezTo>
                    <a:pt x="52334" y="86445"/>
                    <a:pt x="52863" y="86445"/>
                    <a:pt x="52334" y="87014"/>
                  </a:cubicBezTo>
                  <a:cubicBezTo>
                    <a:pt x="52334" y="87582"/>
                    <a:pt x="51806" y="88151"/>
                    <a:pt x="52334" y="88720"/>
                  </a:cubicBezTo>
                  <a:cubicBezTo>
                    <a:pt x="52334" y="89289"/>
                    <a:pt x="52334" y="89289"/>
                    <a:pt x="52334" y="89289"/>
                  </a:cubicBezTo>
                  <a:cubicBezTo>
                    <a:pt x="52863" y="89857"/>
                    <a:pt x="52334" y="89857"/>
                    <a:pt x="52863" y="90426"/>
                  </a:cubicBezTo>
                  <a:cubicBezTo>
                    <a:pt x="52863" y="90995"/>
                    <a:pt x="52863" y="90426"/>
                    <a:pt x="52863" y="90995"/>
                  </a:cubicBezTo>
                  <a:cubicBezTo>
                    <a:pt x="53392" y="91563"/>
                    <a:pt x="53920" y="92701"/>
                    <a:pt x="53920" y="92701"/>
                  </a:cubicBezTo>
                  <a:cubicBezTo>
                    <a:pt x="53920" y="92701"/>
                    <a:pt x="53392" y="93270"/>
                    <a:pt x="53920" y="93270"/>
                  </a:cubicBezTo>
                  <a:cubicBezTo>
                    <a:pt x="54449" y="93838"/>
                    <a:pt x="55506" y="93838"/>
                    <a:pt x="55506" y="93838"/>
                  </a:cubicBezTo>
                  <a:cubicBezTo>
                    <a:pt x="55506" y="93838"/>
                    <a:pt x="55506" y="93838"/>
                    <a:pt x="55506" y="93838"/>
                  </a:cubicBezTo>
                  <a:cubicBezTo>
                    <a:pt x="55506" y="93838"/>
                    <a:pt x="56035" y="94407"/>
                    <a:pt x="56563" y="93838"/>
                  </a:cubicBezTo>
                  <a:cubicBezTo>
                    <a:pt x="56563" y="93270"/>
                    <a:pt x="57092" y="93270"/>
                    <a:pt x="57092" y="93270"/>
                  </a:cubicBezTo>
                  <a:cubicBezTo>
                    <a:pt x="57621" y="93270"/>
                    <a:pt x="57092" y="93270"/>
                    <a:pt x="58149" y="93270"/>
                  </a:cubicBezTo>
                  <a:cubicBezTo>
                    <a:pt x="59207" y="93270"/>
                    <a:pt x="59207" y="93838"/>
                    <a:pt x="59735" y="93270"/>
                  </a:cubicBezTo>
                  <a:cubicBezTo>
                    <a:pt x="60264" y="92701"/>
                    <a:pt x="59735" y="92701"/>
                    <a:pt x="60792" y="92701"/>
                  </a:cubicBezTo>
                  <a:cubicBezTo>
                    <a:pt x="61850" y="92701"/>
                    <a:pt x="62907" y="92132"/>
                    <a:pt x="62907" y="92132"/>
                  </a:cubicBezTo>
                  <a:cubicBezTo>
                    <a:pt x="62907" y="92132"/>
                    <a:pt x="64493" y="92132"/>
                    <a:pt x="64493" y="92132"/>
                  </a:cubicBezTo>
                  <a:cubicBezTo>
                    <a:pt x="65550" y="92701"/>
                    <a:pt x="65550" y="92701"/>
                    <a:pt x="65550" y="92701"/>
                  </a:cubicBezTo>
                  <a:cubicBezTo>
                    <a:pt x="65550" y="92701"/>
                    <a:pt x="66079" y="93270"/>
                    <a:pt x="66607" y="93270"/>
                  </a:cubicBezTo>
                  <a:cubicBezTo>
                    <a:pt x="66607" y="93270"/>
                    <a:pt x="67136" y="93270"/>
                    <a:pt x="67665" y="93270"/>
                  </a:cubicBezTo>
                  <a:cubicBezTo>
                    <a:pt x="67665" y="93270"/>
                    <a:pt x="69779" y="93838"/>
                    <a:pt x="69779" y="93838"/>
                  </a:cubicBezTo>
                  <a:cubicBezTo>
                    <a:pt x="71894" y="94407"/>
                    <a:pt x="71894" y="94407"/>
                    <a:pt x="71894" y="94407"/>
                  </a:cubicBezTo>
                  <a:cubicBezTo>
                    <a:pt x="72951" y="94976"/>
                    <a:pt x="72951" y="94976"/>
                    <a:pt x="72951" y="94976"/>
                  </a:cubicBezTo>
                  <a:cubicBezTo>
                    <a:pt x="75066" y="96682"/>
                    <a:pt x="75066" y="96682"/>
                    <a:pt x="75066" y="96682"/>
                  </a:cubicBezTo>
                  <a:cubicBezTo>
                    <a:pt x="77180" y="98957"/>
                    <a:pt x="77180" y="98957"/>
                    <a:pt x="77180" y="98957"/>
                  </a:cubicBezTo>
                  <a:cubicBezTo>
                    <a:pt x="79823" y="100094"/>
                    <a:pt x="79823" y="100094"/>
                    <a:pt x="79823" y="100094"/>
                  </a:cubicBezTo>
                  <a:cubicBezTo>
                    <a:pt x="81409" y="101232"/>
                    <a:pt x="81409" y="101232"/>
                    <a:pt x="81409" y="101232"/>
                  </a:cubicBezTo>
                  <a:cubicBezTo>
                    <a:pt x="82466" y="102369"/>
                    <a:pt x="82466" y="102369"/>
                    <a:pt x="82466" y="102369"/>
                  </a:cubicBezTo>
                  <a:cubicBezTo>
                    <a:pt x="82466" y="102369"/>
                    <a:pt x="84052" y="103507"/>
                    <a:pt x="84052" y="103507"/>
                  </a:cubicBezTo>
                  <a:cubicBezTo>
                    <a:pt x="84581" y="103507"/>
                    <a:pt x="86167" y="104644"/>
                    <a:pt x="86167" y="104644"/>
                  </a:cubicBezTo>
                  <a:cubicBezTo>
                    <a:pt x="87753" y="105781"/>
                    <a:pt x="87753" y="105781"/>
                    <a:pt x="87753" y="105781"/>
                  </a:cubicBezTo>
                  <a:cubicBezTo>
                    <a:pt x="87753" y="105781"/>
                    <a:pt x="88281" y="106919"/>
                    <a:pt x="88281" y="106919"/>
                  </a:cubicBezTo>
                  <a:cubicBezTo>
                    <a:pt x="88281" y="107488"/>
                    <a:pt x="87753" y="106919"/>
                    <a:pt x="87224" y="106919"/>
                  </a:cubicBezTo>
                  <a:cubicBezTo>
                    <a:pt x="86696" y="107488"/>
                    <a:pt x="84581" y="106350"/>
                    <a:pt x="84581" y="106350"/>
                  </a:cubicBezTo>
                  <a:cubicBezTo>
                    <a:pt x="83524" y="105213"/>
                    <a:pt x="83524" y="105213"/>
                    <a:pt x="83524" y="105213"/>
                  </a:cubicBezTo>
                  <a:cubicBezTo>
                    <a:pt x="81938" y="105213"/>
                    <a:pt x="81938" y="105213"/>
                    <a:pt x="81938" y="105213"/>
                  </a:cubicBezTo>
                  <a:cubicBezTo>
                    <a:pt x="80881" y="104644"/>
                    <a:pt x="80881" y="104644"/>
                    <a:pt x="80881" y="104644"/>
                  </a:cubicBezTo>
                  <a:cubicBezTo>
                    <a:pt x="78766" y="105213"/>
                    <a:pt x="78766" y="105213"/>
                    <a:pt x="78766" y="105213"/>
                  </a:cubicBezTo>
                  <a:cubicBezTo>
                    <a:pt x="77180" y="104644"/>
                    <a:pt x="77180" y="104644"/>
                    <a:pt x="77180" y="104644"/>
                  </a:cubicBezTo>
                  <a:cubicBezTo>
                    <a:pt x="77180" y="104644"/>
                    <a:pt x="76651" y="104644"/>
                    <a:pt x="77180" y="105213"/>
                  </a:cubicBezTo>
                  <a:cubicBezTo>
                    <a:pt x="77180" y="105213"/>
                    <a:pt x="77180" y="105781"/>
                    <a:pt x="77180" y="105781"/>
                  </a:cubicBezTo>
                  <a:cubicBezTo>
                    <a:pt x="75594" y="106919"/>
                    <a:pt x="75594" y="106919"/>
                    <a:pt x="75594" y="106919"/>
                  </a:cubicBezTo>
                  <a:cubicBezTo>
                    <a:pt x="73480" y="107488"/>
                    <a:pt x="73480" y="107488"/>
                    <a:pt x="73480" y="107488"/>
                  </a:cubicBezTo>
                  <a:cubicBezTo>
                    <a:pt x="71365" y="107488"/>
                    <a:pt x="71365" y="107488"/>
                    <a:pt x="71365" y="107488"/>
                  </a:cubicBezTo>
                  <a:cubicBezTo>
                    <a:pt x="69779" y="107488"/>
                    <a:pt x="69779" y="107488"/>
                    <a:pt x="69779" y="107488"/>
                  </a:cubicBezTo>
                  <a:cubicBezTo>
                    <a:pt x="69779" y="108625"/>
                    <a:pt x="69779" y="108625"/>
                    <a:pt x="69779" y="108625"/>
                  </a:cubicBezTo>
                  <a:cubicBezTo>
                    <a:pt x="69779" y="108625"/>
                    <a:pt x="67665" y="108625"/>
                    <a:pt x="69779" y="109194"/>
                  </a:cubicBezTo>
                  <a:cubicBezTo>
                    <a:pt x="71894" y="109194"/>
                    <a:pt x="72951" y="109194"/>
                    <a:pt x="72951" y="108625"/>
                  </a:cubicBezTo>
                  <a:cubicBezTo>
                    <a:pt x="73480" y="108625"/>
                    <a:pt x="73480" y="108056"/>
                    <a:pt x="74008" y="108056"/>
                  </a:cubicBezTo>
                  <a:cubicBezTo>
                    <a:pt x="74537" y="108056"/>
                    <a:pt x="75594" y="108056"/>
                    <a:pt x="76123" y="108056"/>
                  </a:cubicBezTo>
                  <a:cubicBezTo>
                    <a:pt x="76123" y="108056"/>
                    <a:pt x="76651" y="108056"/>
                    <a:pt x="77709" y="107488"/>
                  </a:cubicBezTo>
                  <a:cubicBezTo>
                    <a:pt x="78237" y="107488"/>
                    <a:pt x="78237" y="106919"/>
                    <a:pt x="79295" y="107488"/>
                  </a:cubicBezTo>
                  <a:cubicBezTo>
                    <a:pt x="80352" y="108056"/>
                    <a:pt x="79823" y="106350"/>
                    <a:pt x="79823" y="106350"/>
                  </a:cubicBezTo>
                  <a:cubicBezTo>
                    <a:pt x="79823" y="106350"/>
                    <a:pt x="79823" y="105781"/>
                    <a:pt x="80352" y="105781"/>
                  </a:cubicBezTo>
                  <a:cubicBezTo>
                    <a:pt x="81409" y="106350"/>
                    <a:pt x="81409" y="106350"/>
                    <a:pt x="81409" y="106350"/>
                  </a:cubicBezTo>
                  <a:cubicBezTo>
                    <a:pt x="81938" y="106350"/>
                    <a:pt x="82995" y="106919"/>
                    <a:pt x="82995" y="106919"/>
                  </a:cubicBezTo>
                  <a:cubicBezTo>
                    <a:pt x="83524" y="106919"/>
                    <a:pt x="85638" y="107488"/>
                    <a:pt x="85638" y="107488"/>
                  </a:cubicBezTo>
                  <a:cubicBezTo>
                    <a:pt x="85638" y="107488"/>
                    <a:pt x="86167" y="109194"/>
                    <a:pt x="86167" y="109194"/>
                  </a:cubicBezTo>
                  <a:cubicBezTo>
                    <a:pt x="86696" y="109194"/>
                    <a:pt x="88281" y="109194"/>
                    <a:pt x="88810" y="109194"/>
                  </a:cubicBezTo>
                  <a:cubicBezTo>
                    <a:pt x="89339" y="109194"/>
                    <a:pt x="90396" y="109194"/>
                    <a:pt x="90925" y="109763"/>
                  </a:cubicBezTo>
                  <a:cubicBezTo>
                    <a:pt x="91453" y="110331"/>
                    <a:pt x="91982" y="110331"/>
                    <a:pt x="91982" y="110331"/>
                  </a:cubicBezTo>
                  <a:cubicBezTo>
                    <a:pt x="91982" y="110331"/>
                    <a:pt x="92511" y="110900"/>
                    <a:pt x="93039" y="111469"/>
                  </a:cubicBezTo>
                  <a:cubicBezTo>
                    <a:pt x="93039" y="111469"/>
                    <a:pt x="94625" y="112606"/>
                    <a:pt x="94625" y="112606"/>
                  </a:cubicBezTo>
                  <a:cubicBezTo>
                    <a:pt x="94625" y="112606"/>
                    <a:pt x="97268" y="113744"/>
                    <a:pt x="97268" y="113744"/>
                  </a:cubicBezTo>
                  <a:cubicBezTo>
                    <a:pt x="97797" y="113175"/>
                    <a:pt x="97797" y="113175"/>
                    <a:pt x="97797" y="113175"/>
                  </a:cubicBezTo>
                  <a:cubicBezTo>
                    <a:pt x="97797" y="112606"/>
                    <a:pt x="97797" y="112037"/>
                    <a:pt x="97797" y="112037"/>
                  </a:cubicBezTo>
                  <a:cubicBezTo>
                    <a:pt x="97268" y="111469"/>
                    <a:pt x="95154" y="110900"/>
                    <a:pt x="95154" y="110900"/>
                  </a:cubicBezTo>
                  <a:cubicBezTo>
                    <a:pt x="95154" y="110900"/>
                    <a:pt x="94096" y="110331"/>
                    <a:pt x="94096" y="110331"/>
                  </a:cubicBezTo>
                  <a:cubicBezTo>
                    <a:pt x="93568" y="107488"/>
                    <a:pt x="94096" y="109763"/>
                    <a:pt x="92511" y="109194"/>
                  </a:cubicBezTo>
                  <a:cubicBezTo>
                    <a:pt x="92511" y="109194"/>
                    <a:pt x="92511" y="109194"/>
                    <a:pt x="92511" y="109194"/>
                  </a:cubicBezTo>
                  <a:cubicBezTo>
                    <a:pt x="92511" y="109194"/>
                    <a:pt x="92511" y="109194"/>
                    <a:pt x="92511" y="109194"/>
                  </a:cubicBezTo>
                  <a:cubicBezTo>
                    <a:pt x="91453" y="109763"/>
                    <a:pt x="91453" y="109194"/>
                    <a:pt x="91453" y="109194"/>
                  </a:cubicBezTo>
                  <a:cubicBezTo>
                    <a:pt x="91453" y="108625"/>
                    <a:pt x="91453" y="108625"/>
                    <a:pt x="91453" y="108625"/>
                  </a:cubicBezTo>
                  <a:cubicBezTo>
                    <a:pt x="90925" y="108056"/>
                    <a:pt x="90925" y="108056"/>
                    <a:pt x="90925" y="108056"/>
                  </a:cubicBezTo>
                  <a:cubicBezTo>
                    <a:pt x="90925" y="108056"/>
                    <a:pt x="90396" y="106919"/>
                    <a:pt x="90925" y="106350"/>
                  </a:cubicBezTo>
                  <a:cubicBezTo>
                    <a:pt x="91453" y="106350"/>
                    <a:pt x="90396" y="109194"/>
                    <a:pt x="92511" y="105781"/>
                  </a:cubicBezTo>
                  <a:cubicBezTo>
                    <a:pt x="92511" y="105781"/>
                    <a:pt x="92511" y="105213"/>
                    <a:pt x="92511" y="105213"/>
                  </a:cubicBezTo>
                  <a:cubicBezTo>
                    <a:pt x="91982" y="105213"/>
                    <a:pt x="91982" y="105213"/>
                    <a:pt x="91982" y="105213"/>
                  </a:cubicBezTo>
                  <a:cubicBezTo>
                    <a:pt x="90396" y="105213"/>
                    <a:pt x="90396" y="105213"/>
                    <a:pt x="90396" y="105213"/>
                  </a:cubicBezTo>
                  <a:cubicBezTo>
                    <a:pt x="90396" y="105213"/>
                    <a:pt x="90396" y="105781"/>
                    <a:pt x="89867" y="106350"/>
                  </a:cubicBezTo>
                  <a:cubicBezTo>
                    <a:pt x="89339" y="106919"/>
                    <a:pt x="89339" y="106350"/>
                    <a:pt x="89339" y="106350"/>
                  </a:cubicBezTo>
                  <a:cubicBezTo>
                    <a:pt x="89339" y="105781"/>
                    <a:pt x="89339" y="105781"/>
                    <a:pt x="89339" y="105781"/>
                  </a:cubicBezTo>
                  <a:cubicBezTo>
                    <a:pt x="89867" y="105213"/>
                    <a:pt x="89867" y="105213"/>
                    <a:pt x="89867" y="105213"/>
                  </a:cubicBezTo>
                  <a:cubicBezTo>
                    <a:pt x="89867" y="105213"/>
                    <a:pt x="89867" y="103507"/>
                    <a:pt x="89867" y="102938"/>
                  </a:cubicBezTo>
                  <a:cubicBezTo>
                    <a:pt x="89867" y="102938"/>
                    <a:pt x="89867" y="102938"/>
                    <a:pt x="89867" y="102938"/>
                  </a:cubicBezTo>
                  <a:cubicBezTo>
                    <a:pt x="88281" y="101800"/>
                    <a:pt x="88281" y="101800"/>
                    <a:pt x="88281" y="101800"/>
                  </a:cubicBezTo>
                  <a:cubicBezTo>
                    <a:pt x="87224" y="100663"/>
                    <a:pt x="87224" y="100663"/>
                    <a:pt x="87224" y="100663"/>
                  </a:cubicBezTo>
                  <a:cubicBezTo>
                    <a:pt x="85638" y="99526"/>
                    <a:pt x="85638" y="99526"/>
                    <a:pt x="85638" y="99526"/>
                  </a:cubicBezTo>
                  <a:cubicBezTo>
                    <a:pt x="83524" y="97251"/>
                    <a:pt x="83524" y="97251"/>
                    <a:pt x="83524" y="97251"/>
                  </a:cubicBezTo>
                  <a:cubicBezTo>
                    <a:pt x="82466" y="96682"/>
                    <a:pt x="82466" y="96682"/>
                    <a:pt x="82466" y="96682"/>
                  </a:cubicBezTo>
                  <a:cubicBezTo>
                    <a:pt x="81409" y="95545"/>
                    <a:pt x="81409" y="95545"/>
                    <a:pt x="81409" y="95545"/>
                  </a:cubicBezTo>
                  <a:cubicBezTo>
                    <a:pt x="81409" y="94407"/>
                    <a:pt x="81409" y="94407"/>
                    <a:pt x="81409" y="94407"/>
                  </a:cubicBezTo>
                  <a:cubicBezTo>
                    <a:pt x="80881" y="92132"/>
                    <a:pt x="80881" y="92132"/>
                    <a:pt x="80881" y="92132"/>
                  </a:cubicBezTo>
                  <a:cubicBezTo>
                    <a:pt x="80881" y="92132"/>
                    <a:pt x="80881" y="92132"/>
                    <a:pt x="80881" y="92132"/>
                  </a:cubicBezTo>
                  <a:cubicBezTo>
                    <a:pt x="80881" y="92132"/>
                    <a:pt x="78766" y="91563"/>
                    <a:pt x="77709" y="90995"/>
                  </a:cubicBezTo>
                  <a:cubicBezTo>
                    <a:pt x="76651" y="90426"/>
                    <a:pt x="76651" y="90426"/>
                    <a:pt x="76651" y="90426"/>
                  </a:cubicBezTo>
                  <a:cubicBezTo>
                    <a:pt x="75594" y="88720"/>
                    <a:pt x="75594" y="88720"/>
                    <a:pt x="75594" y="88720"/>
                  </a:cubicBezTo>
                  <a:cubicBezTo>
                    <a:pt x="75066" y="88151"/>
                    <a:pt x="75066" y="88151"/>
                    <a:pt x="75066" y="88151"/>
                  </a:cubicBezTo>
                  <a:cubicBezTo>
                    <a:pt x="73480" y="86445"/>
                    <a:pt x="73480" y="86445"/>
                    <a:pt x="73480" y="86445"/>
                  </a:cubicBezTo>
                  <a:cubicBezTo>
                    <a:pt x="72951" y="86445"/>
                    <a:pt x="72951" y="86445"/>
                    <a:pt x="72951" y="86445"/>
                  </a:cubicBezTo>
                  <a:cubicBezTo>
                    <a:pt x="70308" y="85308"/>
                    <a:pt x="70308" y="85308"/>
                    <a:pt x="70308" y="85308"/>
                  </a:cubicBezTo>
                  <a:cubicBezTo>
                    <a:pt x="69779" y="84170"/>
                    <a:pt x="69779" y="84170"/>
                    <a:pt x="69779" y="84170"/>
                  </a:cubicBezTo>
                  <a:cubicBezTo>
                    <a:pt x="68722" y="83601"/>
                    <a:pt x="68722" y="83601"/>
                    <a:pt x="68722" y="83601"/>
                  </a:cubicBezTo>
                  <a:cubicBezTo>
                    <a:pt x="68193" y="82464"/>
                    <a:pt x="68193" y="82464"/>
                    <a:pt x="68193" y="82464"/>
                  </a:cubicBezTo>
                  <a:cubicBezTo>
                    <a:pt x="66607" y="81895"/>
                    <a:pt x="66607" y="81895"/>
                    <a:pt x="66607" y="81895"/>
                  </a:cubicBezTo>
                  <a:cubicBezTo>
                    <a:pt x="66079" y="80758"/>
                    <a:pt x="66079" y="80758"/>
                    <a:pt x="66079" y="80758"/>
                  </a:cubicBezTo>
                  <a:cubicBezTo>
                    <a:pt x="65550" y="80189"/>
                    <a:pt x="65550" y="80189"/>
                    <a:pt x="65550" y="80189"/>
                  </a:cubicBezTo>
                  <a:cubicBezTo>
                    <a:pt x="63964" y="77914"/>
                    <a:pt x="63964" y="77914"/>
                    <a:pt x="63964" y="77914"/>
                  </a:cubicBezTo>
                  <a:cubicBezTo>
                    <a:pt x="62378" y="76777"/>
                    <a:pt x="62378" y="76777"/>
                    <a:pt x="62378" y="76777"/>
                  </a:cubicBezTo>
                  <a:cubicBezTo>
                    <a:pt x="61850" y="76208"/>
                    <a:pt x="61850" y="76208"/>
                    <a:pt x="61850" y="76208"/>
                  </a:cubicBezTo>
                  <a:cubicBezTo>
                    <a:pt x="61321" y="75639"/>
                    <a:pt x="61321" y="75639"/>
                    <a:pt x="61321" y="75639"/>
                  </a:cubicBezTo>
                  <a:cubicBezTo>
                    <a:pt x="60264" y="73933"/>
                    <a:pt x="60264" y="73933"/>
                    <a:pt x="60264" y="73933"/>
                  </a:cubicBezTo>
                  <a:cubicBezTo>
                    <a:pt x="58678" y="72227"/>
                    <a:pt x="58678" y="72227"/>
                    <a:pt x="58678" y="72227"/>
                  </a:cubicBezTo>
                  <a:cubicBezTo>
                    <a:pt x="57621" y="71090"/>
                    <a:pt x="57621" y="71090"/>
                    <a:pt x="57621" y="71090"/>
                  </a:cubicBezTo>
                  <a:cubicBezTo>
                    <a:pt x="56563" y="69383"/>
                    <a:pt x="56563" y="69383"/>
                    <a:pt x="56563" y="69383"/>
                  </a:cubicBezTo>
                  <a:cubicBezTo>
                    <a:pt x="57621" y="68246"/>
                    <a:pt x="57621" y="68246"/>
                    <a:pt x="57621" y="68246"/>
                  </a:cubicBezTo>
                  <a:cubicBezTo>
                    <a:pt x="57092" y="67677"/>
                    <a:pt x="56563" y="67677"/>
                    <a:pt x="56563" y="67109"/>
                  </a:cubicBezTo>
                  <a:cubicBezTo>
                    <a:pt x="56035" y="67109"/>
                    <a:pt x="54977" y="66540"/>
                    <a:pt x="55506" y="65971"/>
                  </a:cubicBezTo>
                  <a:cubicBezTo>
                    <a:pt x="55506" y="65402"/>
                    <a:pt x="54977" y="64834"/>
                    <a:pt x="54977" y="63696"/>
                  </a:cubicBezTo>
                  <a:cubicBezTo>
                    <a:pt x="54977" y="63127"/>
                    <a:pt x="54977" y="62559"/>
                    <a:pt x="54449" y="62559"/>
                  </a:cubicBezTo>
                  <a:cubicBezTo>
                    <a:pt x="53920" y="61990"/>
                    <a:pt x="53920" y="61990"/>
                    <a:pt x="53920" y="61990"/>
                  </a:cubicBezTo>
                  <a:cubicBezTo>
                    <a:pt x="53392" y="61990"/>
                    <a:pt x="52863" y="61990"/>
                    <a:pt x="52863" y="61990"/>
                  </a:cubicBezTo>
                  <a:cubicBezTo>
                    <a:pt x="52334" y="61990"/>
                    <a:pt x="52334" y="61990"/>
                    <a:pt x="52334" y="61990"/>
                  </a:cubicBezTo>
                  <a:cubicBezTo>
                    <a:pt x="52334" y="61990"/>
                    <a:pt x="52863" y="60853"/>
                    <a:pt x="52863" y="59715"/>
                  </a:cubicBezTo>
                  <a:cubicBezTo>
                    <a:pt x="50748" y="59146"/>
                    <a:pt x="50748" y="59146"/>
                    <a:pt x="50748" y="59146"/>
                  </a:cubicBezTo>
                  <a:cubicBezTo>
                    <a:pt x="50748" y="59146"/>
                    <a:pt x="50748" y="57440"/>
                    <a:pt x="49691" y="56872"/>
                  </a:cubicBezTo>
                  <a:cubicBezTo>
                    <a:pt x="48634" y="56872"/>
                    <a:pt x="48634" y="56872"/>
                    <a:pt x="48634" y="56872"/>
                  </a:cubicBezTo>
                  <a:cubicBezTo>
                    <a:pt x="48105" y="57440"/>
                    <a:pt x="48105" y="58009"/>
                    <a:pt x="48105" y="58009"/>
                  </a:cubicBezTo>
                  <a:cubicBezTo>
                    <a:pt x="45991" y="55734"/>
                    <a:pt x="45991" y="55734"/>
                    <a:pt x="45991" y="55734"/>
                  </a:cubicBezTo>
                  <a:cubicBezTo>
                    <a:pt x="45991" y="55734"/>
                    <a:pt x="45991" y="55165"/>
                    <a:pt x="46519" y="54028"/>
                  </a:cubicBezTo>
                  <a:cubicBezTo>
                    <a:pt x="47577" y="52890"/>
                    <a:pt x="46519" y="52322"/>
                    <a:pt x="46519" y="52322"/>
                  </a:cubicBezTo>
                  <a:cubicBezTo>
                    <a:pt x="45991" y="50616"/>
                    <a:pt x="45991" y="50616"/>
                    <a:pt x="45991" y="50616"/>
                  </a:cubicBezTo>
                  <a:cubicBezTo>
                    <a:pt x="46519" y="49478"/>
                    <a:pt x="46519" y="49478"/>
                    <a:pt x="46519" y="49478"/>
                  </a:cubicBezTo>
                  <a:cubicBezTo>
                    <a:pt x="45991" y="48909"/>
                    <a:pt x="45991" y="48909"/>
                    <a:pt x="45991" y="48909"/>
                  </a:cubicBezTo>
                  <a:cubicBezTo>
                    <a:pt x="45462" y="48341"/>
                    <a:pt x="45462" y="48341"/>
                    <a:pt x="45462" y="48341"/>
                  </a:cubicBezTo>
                  <a:cubicBezTo>
                    <a:pt x="45462" y="48341"/>
                    <a:pt x="45462" y="48341"/>
                    <a:pt x="45462" y="48341"/>
                  </a:cubicBezTo>
                  <a:cubicBezTo>
                    <a:pt x="45462" y="48341"/>
                    <a:pt x="45462" y="48341"/>
                    <a:pt x="45462" y="48341"/>
                  </a:cubicBezTo>
                  <a:cubicBezTo>
                    <a:pt x="46519" y="46066"/>
                    <a:pt x="46519" y="46066"/>
                    <a:pt x="46519" y="46066"/>
                  </a:cubicBezTo>
                  <a:cubicBezTo>
                    <a:pt x="46519" y="46066"/>
                    <a:pt x="45991" y="43791"/>
                    <a:pt x="46519" y="43222"/>
                  </a:cubicBezTo>
                  <a:cubicBezTo>
                    <a:pt x="46519" y="43222"/>
                    <a:pt x="46519" y="43222"/>
                    <a:pt x="46519" y="43222"/>
                  </a:cubicBezTo>
                  <a:cubicBezTo>
                    <a:pt x="46519" y="42654"/>
                    <a:pt x="46519" y="42654"/>
                    <a:pt x="47048" y="42654"/>
                  </a:cubicBezTo>
                  <a:cubicBezTo>
                    <a:pt x="47048" y="42085"/>
                    <a:pt x="49691" y="41516"/>
                    <a:pt x="49691" y="41516"/>
                  </a:cubicBezTo>
                  <a:cubicBezTo>
                    <a:pt x="50748" y="40947"/>
                    <a:pt x="50748" y="40947"/>
                    <a:pt x="50748" y="40947"/>
                  </a:cubicBezTo>
                  <a:cubicBezTo>
                    <a:pt x="52863" y="43791"/>
                    <a:pt x="52863" y="43791"/>
                    <a:pt x="52863" y="43791"/>
                  </a:cubicBezTo>
                  <a:cubicBezTo>
                    <a:pt x="54977" y="46066"/>
                    <a:pt x="54977" y="46066"/>
                    <a:pt x="54977" y="46066"/>
                  </a:cubicBezTo>
                  <a:cubicBezTo>
                    <a:pt x="56563" y="47203"/>
                    <a:pt x="56563" y="47203"/>
                    <a:pt x="56563" y="47203"/>
                  </a:cubicBezTo>
                  <a:cubicBezTo>
                    <a:pt x="56563" y="47203"/>
                    <a:pt x="57092" y="46635"/>
                    <a:pt x="57621" y="46635"/>
                  </a:cubicBezTo>
                  <a:cubicBezTo>
                    <a:pt x="57621" y="46066"/>
                    <a:pt x="57621" y="44928"/>
                    <a:pt x="57621" y="44928"/>
                  </a:cubicBezTo>
                  <a:cubicBezTo>
                    <a:pt x="58678" y="43791"/>
                    <a:pt x="58678" y="43791"/>
                    <a:pt x="58678" y="43791"/>
                  </a:cubicBezTo>
                  <a:cubicBezTo>
                    <a:pt x="59207" y="42654"/>
                    <a:pt x="59207" y="42654"/>
                    <a:pt x="59207" y="42654"/>
                  </a:cubicBezTo>
                  <a:cubicBezTo>
                    <a:pt x="59207" y="41516"/>
                    <a:pt x="59207" y="41516"/>
                    <a:pt x="59207" y="41516"/>
                  </a:cubicBezTo>
                  <a:cubicBezTo>
                    <a:pt x="60264" y="40947"/>
                    <a:pt x="60264" y="40947"/>
                    <a:pt x="60264" y="40947"/>
                  </a:cubicBezTo>
                  <a:cubicBezTo>
                    <a:pt x="61850" y="40379"/>
                    <a:pt x="61850" y="40379"/>
                    <a:pt x="61850" y="40379"/>
                  </a:cubicBezTo>
                  <a:cubicBezTo>
                    <a:pt x="63964" y="39810"/>
                    <a:pt x="63964" y="39810"/>
                    <a:pt x="63964" y="39810"/>
                  </a:cubicBezTo>
                  <a:cubicBezTo>
                    <a:pt x="63964" y="39810"/>
                    <a:pt x="65550" y="40379"/>
                    <a:pt x="66079" y="40379"/>
                  </a:cubicBezTo>
                  <a:cubicBezTo>
                    <a:pt x="66079" y="40379"/>
                    <a:pt x="66607" y="40379"/>
                    <a:pt x="66607" y="40379"/>
                  </a:cubicBezTo>
                  <a:cubicBezTo>
                    <a:pt x="67665" y="38672"/>
                    <a:pt x="67665" y="38672"/>
                    <a:pt x="67665" y="38672"/>
                  </a:cubicBezTo>
                  <a:cubicBezTo>
                    <a:pt x="67665" y="38672"/>
                    <a:pt x="67665" y="38672"/>
                    <a:pt x="67665" y="38672"/>
                  </a:cubicBezTo>
                  <a:cubicBezTo>
                    <a:pt x="68193" y="37535"/>
                    <a:pt x="68193" y="37535"/>
                    <a:pt x="68193" y="37535"/>
                  </a:cubicBezTo>
                  <a:cubicBezTo>
                    <a:pt x="70837" y="38672"/>
                    <a:pt x="70837" y="38672"/>
                    <a:pt x="70837" y="38672"/>
                  </a:cubicBezTo>
                  <a:cubicBezTo>
                    <a:pt x="71894" y="39810"/>
                    <a:pt x="71894" y="39810"/>
                    <a:pt x="71894" y="39810"/>
                  </a:cubicBezTo>
                  <a:cubicBezTo>
                    <a:pt x="74537" y="40379"/>
                    <a:pt x="74537" y="40379"/>
                    <a:pt x="74537" y="40379"/>
                  </a:cubicBezTo>
                  <a:cubicBezTo>
                    <a:pt x="74537" y="40379"/>
                    <a:pt x="74537" y="40379"/>
                    <a:pt x="74537" y="40379"/>
                  </a:cubicBezTo>
                  <a:cubicBezTo>
                    <a:pt x="75594" y="40379"/>
                    <a:pt x="75594" y="40379"/>
                    <a:pt x="75594" y="40379"/>
                  </a:cubicBezTo>
                  <a:cubicBezTo>
                    <a:pt x="75594" y="39810"/>
                    <a:pt x="75594" y="39810"/>
                    <a:pt x="75594" y="39810"/>
                  </a:cubicBezTo>
                  <a:cubicBezTo>
                    <a:pt x="77709" y="39810"/>
                    <a:pt x="77709" y="39810"/>
                    <a:pt x="77709" y="39810"/>
                  </a:cubicBezTo>
                  <a:cubicBezTo>
                    <a:pt x="80352" y="40379"/>
                    <a:pt x="80352" y="40379"/>
                    <a:pt x="80352" y="40379"/>
                  </a:cubicBezTo>
                  <a:cubicBezTo>
                    <a:pt x="81938" y="40379"/>
                    <a:pt x="81938" y="40379"/>
                    <a:pt x="81938" y="40379"/>
                  </a:cubicBezTo>
                  <a:cubicBezTo>
                    <a:pt x="84581" y="40379"/>
                    <a:pt x="84581" y="40379"/>
                    <a:pt x="84581" y="40379"/>
                  </a:cubicBezTo>
                  <a:cubicBezTo>
                    <a:pt x="86167" y="40947"/>
                    <a:pt x="86167" y="40947"/>
                    <a:pt x="86167" y="40947"/>
                  </a:cubicBezTo>
                  <a:cubicBezTo>
                    <a:pt x="87224" y="41516"/>
                    <a:pt x="87224" y="41516"/>
                    <a:pt x="87224" y="41516"/>
                  </a:cubicBezTo>
                  <a:cubicBezTo>
                    <a:pt x="87224" y="41516"/>
                    <a:pt x="87224" y="41516"/>
                    <a:pt x="87753" y="40947"/>
                  </a:cubicBezTo>
                  <a:cubicBezTo>
                    <a:pt x="87753" y="40947"/>
                    <a:pt x="89339" y="40947"/>
                    <a:pt x="89339" y="40947"/>
                  </a:cubicBezTo>
                  <a:cubicBezTo>
                    <a:pt x="89867" y="39241"/>
                    <a:pt x="89867" y="39241"/>
                    <a:pt x="89867" y="39241"/>
                  </a:cubicBezTo>
                  <a:cubicBezTo>
                    <a:pt x="90396" y="40379"/>
                    <a:pt x="90396" y="40379"/>
                    <a:pt x="90396" y="40379"/>
                  </a:cubicBezTo>
                  <a:cubicBezTo>
                    <a:pt x="90925" y="40379"/>
                    <a:pt x="91982" y="40379"/>
                    <a:pt x="91982" y="40379"/>
                  </a:cubicBezTo>
                  <a:cubicBezTo>
                    <a:pt x="92511" y="38672"/>
                    <a:pt x="92511" y="38672"/>
                    <a:pt x="92511" y="38672"/>
                  </a:cubicBezTo>
                  <a:cubicBezTo>
                    <a:pt x="93039" y="39241"/>
                    <a:pt x="93039" y="39241"/>
                    <a:pt x="93039" y="39241"/>
                  </a:cubicBezTo>
                  <a:cubicBezTo>
                    <a:pt x="93568" y="39241"/>
                    <a:pt x="93568" y="39241"/>
                    <a:pt x="94096" y="39241"/>
                  </a:cubicBezTo>
                  <a:cubicBezTo>
                    <a:pt x="94625" y="39241"/>
                    <a:pt x="95154" y="38672"/>
                    <a:pt x="95154" y="38672"/>
                  </a:cubicBezTo>
                  <a:cubicBezTo>
                    <a:pt x="95154" y="38672"/>
                    <a:pt x="95682" y="39241"/>
                    <a:pt x="95682" y="39241"/>
                  </a:cubicBezTo>
                  <a:cubicBezTo>
                    <a:pt x="95682" y="39241"/>
                    <a:pt x="96211" y="38672"/>
                    <a:pt x="96740" y="38672"/>
                  </a:cubicBezTo>
                  <a:cubicBezTo>
                    <a:pt x="97797" y="38672"/>
                    <a:pt x="98325" y="38104"/>
                    <a:pt x="98325" y="38104"/>
                  </a:cubicBezTo>
                  <a:cubicBezTo>
                    <a:pt x="98325" y="38104"/>
                    <a:pt x="98854" y="39241"/>
                    <a:pt x="99911" y="39810"/>
                  </a:cubicBezTo>
                  <a:cubicBezTo>
                    <a:pt x="99911" y="39810"/>
                    <a:pt x="99911" y="39810"/>
                    <a:pt x="99911" y="39810"/>
                  </a:cubicBezTo>
                  <a:cubicBezTo>
                    <a:pt x="100969" y="39810"/>
                    <a:pt x="100969" y="39810"/>
                    <a:pt x="100969" y="39810"/>
                  </a:cubicBezTo>
                  <a:cubicBezTo>
                    <a:pt x="100969" y="39810"/>
                    <a:pt x="100969" y="39810"/>
                    <a:pt x="100969" y="39810"/>
                  </a:cubicBezTo>
                  <a:cubicBezTo>
                    <a:pt x="100969" y="39810"/>
                    <a:pt x="101497" y="39241"/>
                    <a:pt x="102026" y="39241"/>
                  </a:cubicBezTo>
                  <a:cubicBezTo>
                    <a:pt x="103083" y="39241"/>
                    <a:pt x="103612" y="39241"/>
                    <a:pt x="104140" y="39241"/>
                  </a:cubicBezTo>
                  <a:cubicBezTo>
                    <a:pt x="105198" y="39241"/>
                    <a:pt x="105726" y="40379"/>
                    <a:pt x="105726" y="40379"/>
                  </a:cubicBezTo>
                  <a:cubicBezTo>
                    <a:pt x="107312" y="42085"/>
                    <a:pt x="107312" y="42085"/>
                    <a:pt x="107312" y="42085"/>
                  </a:cubicBezTo>
                  <a:cubicBezTo>
                    <a:pt x="107312" y="42085"/>
                    <a:pt x="107841" y="43222"/>
                    <a:pt x="107841" y="43791"/>
                  </a:cubicBezTo>
                  <a:cubicBezTo>
                    <a:pt x="108370" y="44360"/>
                    <a:pt x="108370" y="44928"/>
                    <a:pt x="108370" y="44928"/>
                  </a:cubicBezTo>
                  <a:cubicBezTo>
                    <a:pt x="108370" y="44928"/>
                    <a:pt x="112599" y="46635"/>
                    <a:pt x="113127" y="46635"/>
                  </a:cubicBezTo>
                  <a:cubicBezTo>
                    <a:pt x="113127" y="46635"/>
                    <a:pt x="113656" y="46635"/>
                    <a:pt x="113656" y="46635"/>
                  </a:cubicBezTo>
                  <a:close/>
                  <a:moveTo>
                    <a:pt x="92511" y="108625"/>
                  </a:moveTo>
                  <a:cubicBezTo>
                    <a:pt x="92511" y="108625"/>
                    <a:pt x="92511" y="108625"/>
                    <a:pt x="92511" y="108625"/>
                  </a:cubicBezTo>
                  <a:cubicBezTo>
                    <a:pt x="93039" y="108625"/>
                    <a:pt x="93039" y="108056"/>
                    <a:pt x="93039" y="108056"/>
                  </a:cubicBezTo>
                  <a:cubicBezTo>
                    <a:pt x="94625" y="108056"/>
                    <a:pt x="94625" y="108056"/>
                    <a:pt x="94625" y="108056"/>
                  </a:cubicBezTo>
                  <a:cubicBezTo>
                    <a:pt x="94625" y="108056"/>
                    <a:pt x="94625" y="108056"/>
                    <a:pt x="94625" y="108056"/>
                  </a:cubicBezTo>
                  <a:cubicBezTo>
                    <a:pt x="96211" y="108625"/>
                    <a:pt x="96211" y="108625"/>
                    <a:pt x="96211" y="108625"/>
                  </a:cubicBezTo>
                  <a:cubicBezTo>
                    <a:pt x="97268" y="109763"/>
                    <a:pt x="97268" y="109763"/>
                    <a:pt x="97268" y="109763"/>
                  </a:cubicBezTo>
                  <a:cubicBezTo>
                    <a:pt x="97797" y="110900"/>
                    <a:pt x="97797" y="110900"/>
                    <a:pt x="97797" y="110900"/>
                  </a:cubicBezTo>
                  <a:cubicBezTo>
                    <a:pt x="98854" y="112037"/>
                    <a:pt x="98854" y="112037"/>
                    <a:pt x="98854" y="112037"/>
                  </a:cubicBezTo>
                  <a:cubicBezTo>
                    <a:pt x="101497" y="113744"/>
                    <a:pt x="101497" y="113744"/>
                    <a:pt x="101497" y="113744"/>
                  </a:cubicBezTo>
                  <a:cubicBezTo>
                    <a:pt x="104669" y="115450"/>
                    <a:pt x="104669" y="115450"/>
                    <a:pt x="104669" y="115450"/>
                  </a:cubicBezTo>
                  <a:cubicBezTo>
                    <a:pt x="104669" y="115450"/>
                    <a:pt x="106784" y="116587"/>
                    <a:pt x="107312" y="116587"/>
                  </a:cubicBezTo>
                  <a:cubicBezTo>
                    <a:pt x="107312" y="116587"/>
                    <a:pt x="107312" y="117156"/>
                    <a:pt x="107841" y="117156"/>
                  </a:cubicBezTo>
                  <a:cubicBezTo>
                    <a:pt x="107841" y="117725"/>
                    <a:pt x="108898" y="119431"/>
                    <a:pt x="108898" y="119431"/>
                  </a:cubicBezTo>
                  <a:cubicBezTo>
                    <a:pt x="109427" y="120000"/>
                    <a:pt x="107841" y="118862"/>
                    <a:pt x="107841" y="118862"/>
                  </a:cubicBezTo>
                  <a:cubicBezTo>
                    <a:pt x="107841" y="118862"/>
                    <a:pt x="107312" y="117725"/>
                    <a:pt x="106784" y="117156"/>
                  </a:cubicBezTo>
                  <a:cubicBezTo>
                    <a:pt x="105726" y="117156"/>
                    <a:pt x="104669" y="117156"/>
                    <a:pt x="104140" y="116587"/>
                  </a:cubicBezTo>
                  <a:cubicBezTo>
                    <a:pt x="103612" y="116018"/>
                    <a:pt x="103612" y="115450"/>
                    <a:pt x="103612" y="115450"/>
                  </a:cubicBezTo>
                  <a:cubicBezTo>
                    <a:pt x="103083" y="115450"/>
                    <a:pt x="103083" y="114312"/>
                    <a:pt x="101497" y="114312"/>
                  </a:cubicBezTo>
                  <a:cubicBezTo>
                    <a:pt x="99911" y="113744"/>
                    <a:pt x="99911" y="114312"/>
                    <a:pt x="99383" y="113175"/>
                  </a:cubicBezTo>
                  <a:cubicBezTo>
                    <a:pt x="98854" y="111469"/>
                    <a:pt x="98854" y="112606"/>
                    <a:pt x="98325" y="111469"/>
                  </a:cubicBezTo>
                  <a:cubicBezTo>
                    <a:pt x="97268" y="110900"/>
                    <a:pt x="97797" y="111469"/>
                    <a:pt x="95682" y="110900"/>
                  </a:cubicBezTo>
                  <a:cubicBezTo>
                    <a:pt x="94096" y="109763"/>
                    <a:pt x="95154" y="110331"/>
                    <a:pt x="95154" y="109763"/>
                  </a:cubicBezTo>
                  <a:cubicBezTo>
                    <a:pt x="94625" y="108625"/>
                    <a:pt x="95154" y="109194"/>
                    <a:pt x="94096" y="109194"/>
                  </a:cubicBezTo>
                  <a:cubicBezTo>
                    <a:pt x="93568" y="108625"/>
                    <a:pt x="94096" y="108625"/>
                    <a:pt x="93568" y="108625"/>
                  </a:cubicBezTo>
                  <a:cubicBezTo>
                    <a:pt x="93568" y="108625"/>
                    <a:pt x="93039" y="109194"/>
                    <a:pt x="92511" y="109194"/>
                  </a:cubicBezTo>
                  <a:cubicBezTo>
                    <a:pt x="92511" y="108625"/>
                    <a:pt x="92511" y="108625"/>
                    <a:pt x="92511" y="108625"/>
                  </a:cubicBezTo>
                  <a:close/>
                  <a:moveTo>
                    <a:pt x="89339" y="112606"/>
                  </a:moveTo>
                  <a:cubicBezTo>
                    <a:pt x="89339" y="112606"/>
                    <a:pt x="89339" y="112606"/>
                    <a:pt x="89339" y="112606"/>
                  </a:cubicBezTo>
                  <a:cubicBezTo>
                    <a:pt x="89339" y="112606"/>
                    <a:pt x="88281" y="112606"/>
                    <a:pt x="87753" y="112606"/>
                  </a:cubicBezTo>
                  <a:cubicBezTo>
                    <a:pt x="87753" y="112606"/>
                    <a:pt x="87224" y="112037"/>
                    <a:pt x="86696" y="112037"/>
                  </a:cubicBezTo>
                  <a:cubicBezTo>
                    <a:pt x="86167" y="112037"/>
                    <a:pt x="85110" y="112037"/>
                    <a:pt x="85110" y="112037"/>
                  </a:cubicBezTo>
                  <a:cubicBezTo>
                    <a:pt x="84581" y="112037"/>
                    <a:pt x="84052" y="111469"/>
                    <a:pt x="84052" y="111469"/>
                  </a:cubicBezTo>
                  <a:cubicBezTo>
                    <a:pt x="84052" y="111469"/>
                    <a:pt x="84052" y="110900"/>
                    <a:pt x="84052" y="110900"/>
                  </a:cubicBezTo>
                  <a:cubicBezTo>
                    <a:pt x="84052" y="110900"/>
                    <a:pt x="85110" y="110331"/>
                    <a:pt x="85110" y="110331"/>
                  </a:cubicBezTo>
                  <a:cubicBezTo>
                    <a:pt x="85110" y="110900"/>
                    <a:pt x="88281" y="111469"/>
                    <a:pt x="88281" y="111469"/>
                  </a:cubicBezTo>
                  <a:cubicBezTo>
                    <a:pt x="90396" y="111469"/>
                    <a:pt x="90396" y="111469"/>
                    <a:pt x="90396" y="111469"/>
                  </a:cubicBezTo>
                  <a:cubicBezTo>
                    <a:pt x="90396" y="111469"/>
                    <a:pt x="90925" y="111469"/>
                    <a:pt x="90925" y="111469"/>
                  </a:cubicBezTo>
                  <a:cubicBezTo>
                    <a:pt x="90925" y="111469"/>
                    <a:pt x="91453" y="111469"/>
                    <a:pt x="91982" y="112037"/>
                  </a:cubicBezTo>
                  <a:cubicBezTo>
                    <a:pt x="92511" y="112037"/>
                    <a:pt x="92511" y="112037"/>
                    <a:pt x="92511" y="112606"/>
                  </a:cubicBezTo>
                  <a:cubicBezTo>
                    <a:pt x="92511" y="112606"/>
                    <a:pt x="93039" y="113175"/>
                    <a:pt x="92511" y="113175"/>
                  </a:cubicBezTo>
                  <a:cubicBezTo>
                    <a:pt x="92511" y="113175"/>
                    <a:pt x="91982" y="113175"/>
                    <a:pt x="91982" y="113175"/>
                  </a:cubicBezTo>
                  <a:cubicBezTo>
                    <a:pt x="91982" y="113175"/>
                    <a:pt x="90925" y="112606"/>
                    <a:pt x="90925" y="112606"/>
                  </a:cubicBezTo>
                  <a:cubicBezTo>
                    <a:pt x="89867" y="112606"/>
                    <a:pt x="89867" y="112606"/>
                    <a:pt x="89867" y="112606"/>
                  </a:cubicBezTo>
                  <a:cubicBezTo>
                    <a:pt x="89339" y="112606"/>
                    <a:pt x="89339" y="112606"/>
                    <a:pt x="89339" y="112606"/>
                  </a:cubicBezTo>
                  <a:close/>
                  <a:moveTo>
                    <a:pt x="72951" y="113175"/>
                  </a:moveTo>
                  <a:cubicBezTo>
                    <a:pt x="72951" y="113175"/>
                    <a:pt x="72951" y="113175"/>
                    <a:pt x="72951" y="113175"/>
                  </a:cubicBezTo>
                  <a:cubicBezTo>
                    <a:pt x="72951" y="113175"/>
                    <a:pt x="75066" y="112606"/>
                    <a:pt x="75066" y="112606"/>
                  </a:cubicBezTo>
                  <a:cubicBezTo>
                    <a:pt x="76123" y="113175"/>
                    <a:pt x="76123" y="113175"/>
                    <a:pt x="76123" y="113175"/>
                  </a:cubicBezTo>
                  <a:cubicBezTo>
                    <a:pt x="76123" y="113175"/>
                    <a:pt x="76123" y="113744"/>
                    <a:pt x="75594" y="113744"/>
                  </a:cubicBezTo>
                  <a:cubicBezTo>
                    <a:pt x="75594" y="113744"/>
                    <a:pt x="74537" y="114881"/>
                    <a:pt x="74537" y="114881"/>
                  </a:cubicBezTo>
                  <a:cubicBezTo>
                    <a:pt x="72951" y="113744"/>
                    <a:pt x="72951" y="113744"/>
                    <a:pt x="72951" y="113744"/>
                  </a:cubicBezTo>
                  <a:cubicBezTo>
                    <a:pt x="72951" y="113175"/>
                    <a:pt x="72951" y="113175"/>
                    <a:pt x="72951" y="113175"/>
                  </a:cubicBezTo>
                  <a:close/>
                  <a:moveTo>
                    <a:pt x="56563" y="110331"/>
                  </a:moveTo>
                  <a:cubicBezTo>
                    <a:pt x="56563" y="110331"/>
                    <a:pt x="56563" y="110331"/>
                    <a:pt x="56563" y="110331"/>
                  </a:cubicBezTo>
                  <a:cubicBezTo>
                    <a:pt x="57092" y="110331"/>
                    <a:pt x="57621" y="109763"/>
                    <a:pt x="57621" y="110331"/>
                  </a:cubicBezTo>
                  <a:cubicBezTo>
                    <a:pt x="57621" y="110900"/>
                    <a:pt x="57092" y="111469"/>
                    <a:pt x="57092" y="111469"/>
                  </a:cubicBezTo>
                  <a:cubicBezTo>
                    <a:pt x="57092" y="111469"/>
                    <a:pt x="56563" y="111469"/>
                    <a:pt x="56563" y="111469"/>
                  </a:cubicBezTo>
                  <a:cubicBezTo>
                    <a:pt x="56563" y="110900"/>
                    <a:pt x="56563" y="110331"/>
                    <a:pt x="56563" y="110331"/>
                  </a:cubicBezTo>
                  <a:close/>
                  <a:moveTo>
                    <a:pt x="59735" y="107488"/>
                  </a:moveTo>
                  <a:cubicBezTo>
                    <a:pt x="59735" y="107488"/>
                    <a:pt x="59735" y="107488"/>
                    <a:pt x="59735" y="107488"/>
                  </a:cubicBezTo>
                  <a:cubicBezTo>
                    <a:pt x="59735" y="107488"/>
                    <a:pt x="60792" y="106919"/>
                    <a:pt x="60792" y="106919"/>
                  </a:cubicBezTo>
                  <a:cubicBezTo>
                    <a:pt x="61321" y="107488"/>
                    <a:pt x="61850" y="107488"/>
                    <a:pt x="61321" y="108056"/>
                  </a:cubicBezTo>
                  <a:cubicBezTo>
                    <a:pt x="61321" y="108056"/>
                    <a:pt x="61321" y="108056"/>
                    <a:pt x="60792" y="108625"/>
                  </a:cubicBezTo>
                  <a:cubicBezTo>
                    <a:pt x="60264" y="109194"/>
                    <a:pt x="59207" y="109763"/>
                    <a:pt x="59207" y="109763"/>
                  </a:cubicBezTo>
                  <a:cubicBezTo>
                    <a:pt x="59207" y="109763"/>
                    <a:pt x="59207" y="109763"/>
                    <a:pt x="58678" y="109763"/>
                  </a:cubicBezTo>
                  <a:cubicBezTo>
                    <a:pt x="57621" y="109194"/>
                    <a:pt x="57092" y="108625"/>
                    <a:pt x="57092" y="108625"/>
                  </a:cubicBezTo>
                  <a:cubicBezTo>
                    <a:pt x="57092" y="108625"/>
                    <a:pt x="56563" y="108056"/>
                    <a:pt x="57621" y="108056"/>
                  </a:cubicBezTo>
                  <a:cubicBezTo>
                    <a:pt x="58149" y="107488"/>
                    <a:pt x="58678" y="107488"/>
                    <a:pt x="58678" y="107488"/>
                  </a:cubicBezTo>
                  <a:cubicBezTo>
                    <a:pt x="59207" y="107488"/>
                    <a:pt x="59735" y="107488"/>
                    <a:pt x="59735" y="107488"/>
                  </a:cubicBezTo>
                  <a:close/>
                  <a:moveTo>
                    <a:pt x="65550" y="101232"/>
                  </a:moveTo>
                  <a:cubicBezTo>
                    <a:pt x="65550" y="101232"/>
                    <a:pt x="65550" y="101232"/>
                    <a:pt x="65550" y="101232"/>
                  </a:cubicBezTo>
                  <a:cubicBezTo>
                    <a:pt x="65550" y="101232"/>
                    <a:pt x="66607" y="100663"/>
                    <a:pt x="66607" y="100663"/>
                  </a:cubicBezTo>
                  <a:cubicBezTo>
                    <a:pt x="66607" y="100663"/>
                    <a:pt x="66607" y="100663"/>
                    <a:pt x="67136" y="100663"/>
                  </a:cubicBezTo>
                  <a:cubicBezTo>
                    <a:pt x="67136" y="100663"/>
                    <a:pt x="67136" y="100663"/>
                    <a:pt x="67665" y="100663"/>
                  </a:cubicBezTo>
                  <a:cubicBezTo>
                    <a:pt x="67665" y="100663"/>
                    <a:pt x="68193" y="100094"/>
                    <a:pt x="68722" y="100663"/>
                  </a:cubicBezTo>
                  <a:cubicBezTo>
                    <a:pt x="69251" y="100663"/>
                    <a:pt x="69251" y="101232"/>
                    <a:pt x="69779" y="101232"/>
                  </a:cubicBezTo>
                  <a:cubicBezTo>
                    <a:pt x="69779" y="101232"/>
                    <a:pt x="70308" y="101232"/>
                    <a:pt x="70308" y="101232"/>
                  </a:cubicBezTo>
                  <a:cubicBezTo>
                    <a:pt x="70837" y="101232"/>
                    <a:pt x="70837" y="101232"/>
                    <a:pt x="71894" y="101232"/>
                  </a:cubicBezTo>
                  <a:cubicBezTo>
                    <a:pt x="72951" y="101232"/>
                    <a:pt x="74537" y="101232"/>
                    <a:pt x="74537" y="101232"/>
                  </a:cubicBezTo>
                  <a:cubicBezTo>
                    <a:pt x="74537" y="101800"/>
                    <a:pt x="75066" y="101232"/>
                    <a:pt x="75594" y="101232"/>
                  </a:cubicBezTo>
                  <a:cubicBezTo>
                    <a:pt x="76651" y="101800"/>
                    <a:pt x="76651" y="101800"/>
                    <a:pt x="76651" y="101800"/>
                  </a:cubicBezTo>
                  <a:cubicBezTo>
                    <a:pt x="77180" y="101800"/>
                    <a:pt x="76651" y="102369"/>
                    <a:pt x="77709" y="101800"/>
                  </a:cubicBezTo>
                  <a:cubicBezTo>
                    <a:pt x="78237" y="101800"/>
                    <a:pt x="78237" y="101800"/>
                    <a:pt x="78237" y="101800"/>
                  </a:cubicBezTo>
                  <a:cubicBezTo>
                    <a:pt x="78237" y="101800"/>
                    <a:pt x="78237" y="101800"/>
                    <a:pt x="78766" y="101232"/>
                  </a:cubicBezTo>
                  <a:cubicBezTo>
                    <a:pt x="79295" y="101232"/>
                    <a:pt x="79823" y="100663"/>
                    <a:pt x="79823" y="100663"/>
                  </a:cubicBezTo>
                  <a:cubicBezTo>
                    <a:pt x="80352" y="100663"/>
                    <a:pt x="80352" y="100663"/>
                    <a:pt x="80352" y="100663"/>
                  </a:cubicBezTo>
                  <a:cubicBezTo>
                    <a:pt x="80352" y="102369"/>
                    <a:pt x="80352" y="102369"/>
                    <a:pt x="80352" y="102369"/>
                  </a:cubicBezTo>
                  <a:cubicBezTo>
                    <a:pt x="80352" y="102369"/>
                    <a:pt x="80352" y="102369"/>
                    <a:pt x="80352" y="102938"/>
                  </a:cubicBezTo>
                  <a:cubicBezTo>
                    <a:pt x="80352" y="102938"/>
                    <a:pt x="79823" y="103507"/>
                    <a:pt x="79295" y="103507"/>
                  </a:cubicBezTo>
                  <a:cubicBezTo>
                    <a:pt x="79295" y="103507"/>
                    <a:pt x="78766" y="102938"/>
                    <a:pt x="78766" y="102938"/>
                  </a:cubicBezTo>
                  <a:cubicBezTo>
                    <a:pt x="78766" y="102369"/>
                    <a:pt x="78237" y="102369"/>
                    <a:pt x="78237" y="102369"/>
                  </a:cubicBezTo>
                  <a:cubicBezTo>
                    <a:pt x="77709" y="102369"/>
                    <a:pt x="77180" y="102938"/>
                    <a:pt x="76651" y="102938"/>
                  </a:cubicBezTo>
                  <a:cubicBezTo>
                    <a:pt x="76651" y="102938"/>
                    <a:pt x="76123" y="102369"/>
                    <a:pt x="76123" y="102369"/>
                  </a:cubicBezTo>
                  <a:cubicBezTo>
                    <a:pt x="76123" y="102369"/>
                    <a:pt x="75066" y="102369"/>
                    <a:pt x="74537" y="102369"/>
                  </a:cubicBezTo>
                  <a:cubicBezTo>
                    <a:pt x="74537" y="102369"/>
                    <a:pt x="74008" y="102369"/>
                    <a:pt x="73480" y="102369"/>
                  </a:cubicBezTo>
                  <a:cubicBezTo>
                    <a:pt x="72951" y="102369"/>
                    <a:pt x="72422" y="102369"/>
                    <a:pt x="71894" y="102369"/>
                  </a:cubicBezTo>
                  <a:cubicBezTo>
                    <a:pt x="71365" y="102938"/>
                    <a:pt x="70308" y="102369"/>
                    <a:pt x="70308" y="102938"/>
                  </a:cubicBezTo>
                  <a:cubicBezTo>
                    <a:pt x="70308" y="102938"/>
                    <a:pt x="70308" y="103507"/>
                    <a:pt x="70308" y="103507"/>
                  </a:cubicBezTo>
                  <a:cubicBezTo>
                    <a:pt x="70308" y="103507"/>
                    <a:pt x="70837" y="104075"/>
                    <a:pt x="70308" y="104075"/>
                  </a:cubicBezTo>
                  <a:cubicBezTo>
                    <a:pt x="69251" y="104075"/>
                    <a:pt x="69251" y="104075"/>
                    <a:pt x="69251" y="103507"/>
                  </a:cubicBezTo>
                  <a:cubicBezTo>
                    <a:pt x="68722" y="102938"/>
                    <a:pt x="69779" y="102369"/>
                    <a:pt x="68193" y="102938"/>
                  </a:cubicBezTo>
                  <a:cubicBezTo>
                    <a:pt x="67136" y="102938"/>
                    <a:pt x="67136" y="102369"/>
                    <a:pt x="66607" y="102369"/>
                  </a:cubicBezTo>
                  <a:cubicBezTo>
                    <a:pt x="66607" y="102938"/>
                    <a:pt x="65550" y="101800"/>
                    <a:pt x="65022" y="102369"/>
                  </a:cubicBezTo>
                  <a:cubicBezTo>
                    <a:pt x="65022" y="102369"/>
                    <a:pt x="64493" y="102938"/>
                    <a:pt x="64493" y="102938"/>
                  </a:cubicBezTo>
                  <a:cubicBezTo>
                    <a:pt x="64493" y="102938"/>
                    <a:pt x="62907" y="102938"/>
                    <a:pt x="62907" y="102938"/>
                  </a:cubicBezTo>
                  <a:cubicBezTo>
                    <a:pt x="62907" y="102938"/>
                    <a:pt x="63436" y="101232"/>
                    <a:pt x="63436" y="101232"/>
                  </a:cubicBezTo>
                  <a:cubicBezTo>
                    <a:pt x="63436" y="101232"/>
                    <a:pt x="63436" y="101232"/>
                    <a:pt x="63964" y="101232"/>
                  </a:cubicBezTo>
                  <a:cubicBezTo>
                    <a:pt x="64493" y="101232"/>
                    <a:pt x="65022" y="101232"/>
                    <a:pt x="65022" y="101232"/>
                  </a:cubicBezTo>
                  <a:cubicBezTo>
                    <a:pt x="65550" y="101232"/>
                    <a:pt x="65550" y="101232"/>
                    <a:pt x="65550" y="101232"/>
                  </a:cubicBezTo>
                  <a:close/>
                  <a:moveTo>
                    <a:pt x="63436" y="97819"/>
                  </a:moveTo>
                  <a:cubicBezTo>
                    <a:pt x="63436" y="97819"/>
                    <a:pt x="63436" y="97819"/>
                    <a:pt x="63436" y="97819"/>
                  </a:cubicBezTo>
                  <a:cubicBezTo>
                    <a:pt x="63436" y="97819"/>
                    <a:pt x="61321" y="96682"/>
                    <a:pt x="61321" y="96682"/>
                  </a:cubicBezTo>
                  <a:cubicBezTo>
                    <a:pt x="60792" y="96682"/>
                    <a:pt x="60264" y="96682"/>
                    <a:pt x="59735" y="96682"/>
                  </a:cubicBezTo>
                  <a:cubicBezTo>
                    <a:pt x="59735" y="96682"/>
                    <a:pt x="58678" y="96113"/>
                    <a:pt x="59207" y="95545"/>
                  </a:cubicBezTo>
                  <a:cubicBezTo>
                    <a:pt x="59207" y="95545"/>
                    <a:pt x="59735" y="94976"/>
                    <a:pt x="60264" y="95545"/>
                  </a:cubicBezTo>
                  <a:cubicBezTo>
                    <a:pt x="60792" y="96113"/>
                    <a:pt x="61321" y="96113"/>
                    <a:pt x="61321" y="96682"/>
                  </a:cubicBezTo>
                  <a:cubicBezTo>
                    <a:pt x="61850" y="96682"/>
                    <a:pt x="62907" y="97251"/>
                    <a:pt x="62907" y="97251"/>
                  </a:cubicBezTo>
                  <a:cubicBezTo>
                    <a:pt x="63436" y="97251"/>
                    <a:pt x="63436" y="97819"/>
                    <a:pt x="63436" y="97251"/>
                  </a:cubicBezTo>
                  <a:cubicBezTo>
                    <a:pt x="63964" y="97251"/>
                    <a:pt x="63964" y="96113"/>
                    <a:pt x="63964" y="96113"/>
                  </a:cubicBezTo>
                  <a:cubicBezTo>
                    <a:pt x="63964" y="95545"/>
                    <a:pt x="63436" y="95545"/>
                    <a:pt x="63436" y="95545"/>
                  </a:cubicBezTo>
                  <a:cubicBezTo>
                    <a:pt x="63964" y="95545"/>
                    <a:pt x="65022" y="94976"/>
                    <a:pt x="65022" y="94976"/>
                  </a:cubicBezTo>
                  <a:cubicBezTo>
                    <a:pt x="65550" y="95545"/>
                    <a:pt x="66079" y="95545"/>
                    <a:pt x="66607" y="95545"/>
                  </a:cubicBezTo>
                  <a:cubicBezTo>
                    <a:pt x="66607" y="95545"/>
                    <a:pt x="66079" y="95545"/>
                    <a:pt x="68193" y="95545"/>
                  </a:cubicBezTo>
                  <a:cubicBezTo>
                    <a:pt x="69779" y="95545"/>
                    <a:pt x="69251" y="95545"/>
                    <a:pt x="70308" y="95545"/>
                  </a:cubicBezTo>
                  <a:cubicBezTo>
                    <a:pt x="70837" y="95545"/>
                    <a:pt x="71894" y="95545"/>
                    <a:pt x="71894" y="95545"/>
                  </a:cubicBezTo>
                  <a:cubicBezTo>
                    <a:pt x="71894" y="96113"/>
                    <a:pt x="72951" y="96682"/>
                    <a:pt x="72951" y="96682"/>
                  </a:cubicBezTo>
                  <a:cubicBezTo>
                    <a:pt x="72951" y="97251"/>
                    <a:pt x="73480" y="97251"/>
                    <a:pt x="72951" y="97819"/>
                  </a:cubicBezTo>
                  <a:cubicBezTo>
                    <a:pt x="71894" y="98388"/>
                    <a:pt x="71894" y="98388"/>
                    <a:pt x="70837" y="98388"/>
                  </a:cubicBezTo>
                  <a:cubicBezTo>
                    <a:pt x="70308" y="98388"/>
                    <a:pt x="70837" y="98388"/>
                    <a:pt x="69779" y="98957"/>
                  </a:cubicBezTo>
                  <a:cubicBezTo>
                    <a:pt x="68193" y="98957"/>
                    <a:pt x="67136" y="98957"/>
                    <a:pt x="67136" y="98957"/>
                  </a:cubicBezTo>
                  <a:cubicBezTo>
                    <a:pt x="67136" y="98957"/>
                    <a:pt x="67665" y="98957"/>
                    <a:pt x="66079" y="98957"/>
                  </a:cubicBezTo>
                  <a:cubicBezTo>
                    <a:pt x="65022" y="98388"/>
                    <a:pt x="64493" y="98957"/>
                    <a:pt x="63964" y="98388"/>
                  </a:cubicBezTo>
                  <a:cubicBezTo>
                    <a:pt x="63964" y="98388"/>
                    <a:pt x="63436" y="97819"/>
                    <a:pt x="63436" y="97819"/>
                  </a:cubicBezTo>
                  <a:close/>
                  <a:moveTo>
                    <a:pt x="26431" y="53459"/>
                  </a:moveTo>
                  <a:cubicBezTo>
                    <a:pt x="26431" y="53459"/>
                    <a:pt x="26431" y="53459"/>
                    <a:pt x="26431" y="53459"/>
                  </a:cubicBezTo>
                  <a:cubicBezTo>
                    <a:pt x="26431" y="53459"/>
                    <a:pt x="26431" y="52890"/>
                    <a:pt x="26431" y="52890"/>
                  </a:cubicBezTo>
                  <a:cubicBezTo>
                    <a:pt x="26431" y="52890"/>
                    <a:pt x="26431" y="52890"/>
                    <a:pt x="26431" y="52890"/>
                  </a:cubicBezTo>
                  <a:cubicBezTo>
                    <a:pt x="26431" y="52890"/>
                    <a:pt x="26960" y="52890"/>
                    <a:pt x="26960" y="52890"/>
                  </a:cubicBezTo>
                  <a:cubicBezTo>
                    <a:pt x="26960" y="53459"/>
                    <a:pt x="26960" y="53459"/>
                    <a:pt x="27488" y="53459"/>
                  </a:cubicBezTo>
                  <a:cubicBezTo>
                    <a:pt x="27488" y="53459"/>
                    <a:pt x="27488" y="53459"/>
                    <a:pt x="28017" y="53459"/>
                  </a:cubicBezTo>
                  <a:cubicBezTo>
                    <a:pt x="28017" y="54028"/>
                    <a:pt x="28017" y="54028"/>
                    <a:pt x="28017" y="54028"/>
                  </a:cubicBezTo>
                  <a:cubicBezTo>
                    <a:pt x="28017" y="54028"/>
                    <a:pt x="28017" y="55165"/>
                    <a:pt x="27488" y="54597"/>
                  </a:cubicBezTo>
                  <a:cubicBezTo>
                    <a:pt x="26960" y="54597"/>
                    <a:pt x="26431" y="54597"/>
                    <a:pt x="26431" y="54028"/>
                  </a:cubicBezTo>
                  <a:cubicBezTo>
                    <a:pt x="26431" y="54028"/>
                    <a:pt x="26431" y="53459"/>
                    <a:pt x="26431" y="53459"/>
                  </a:cubicBezTo>
                  <a:close/>
                  <a:moveTo>
                    <a:pt x="26960" y="58578"/>
                  </a:moveTo>
                  <a:cubicBezTo>
                    <a:pt x="26960" y="58578"/>
                    <a:pt x="26960" y="58578"/>
                    <a:pt x="26960" y="58578"/>
                  </a:cubicBezTo>
                  <a:cubicBezTo>
                    <a:pt x="26960" y="58578"/>
                    <a:pt x="26431" y="58578"/>
                    <a:pt x="26431" y="58578"/>
                  </a:cubicBezTo>
                  <a:cubicBezTo>
                    <a:pt x="26431" y="58578"/>
                    <a:pt x="25374" y="58009"/>
                    <a:pt x="24845" y="58009"/>
                  </a:cubicBezTo>
                  <a:cubicBezTo>
                    <a:pt x="24845" y="57440"/>
                    <a:pt x="24845" y="57440"/>
                    <a:pt x="25374" y="57440"/>
                  </a:cubicBezTo>
                  <a:cubicBezTo>
                    <a:pt x="25374" y="56872"/>
                    <a:pt x="25374" y="56303"/>
                    <a:pt x="25374" y="56303"/>
                  </a:cubicBezTo>
                  <a:cubicBezTo>
                    <a:pt x="25374" y="56303"/>
                    <a:pt x="25903" y="55734"/>
                    <a:pt x="25903" y="55734"/>
                  </a:cubicBezTo>
                  <a:cubicBezTo>
                    <a:pt x="26431" y="55734"/>
                    <a:pt x="26431" y="55734"/>
                    <a:pt x="26431" y="55734"/>
                  </a:cubicBezTo>
                  <a:cubicBezTo>
                    <a:pt x="26431" y="55734"/>
                    <a:pt x="26431" y="55165"/>
                    <a:pt x="26431" y="55165"/>
                  </a:cubicBezTo>
                  <a:cubicBezTo>
                    <a:pt x="26431" y="54597"/>
                    <a:pt x="26960" y="54597"/>
                    <a:pt x="26960" y="54597"/>
                  </a:cubicBezTo>
                  <a:cubicBezTo>
                    <a:pt x="26960" y="54597"/>
                    <a:pt x="28017" y="55734"/>
                    <a:pt x="28017" y="56303"/>
                  </a:cubicBezTo>
                  <a:cubicBezTo>
                    <a:pt x="28017" y="56303"/>
                    <a:pt x="26431" y="56303"/>
                    <a:pt x="26431" y="56303"/>
                  </a:cubicBezTo>
                  <a:cubicBezTo>
                    <a:pt x="26431" y="56303"/>
                    <a:pt x="26431" y="56303"/>
                    <a:pt x="26960" y="57440"/>
                  </a:cubicBezTo>
                  <a:cubicBezTo>
                    <a:pt x="27488" y="58009"/>
                    <a:pt x="27488" y="57440"/>
                    <a:pt x="27488" y="57440"/>
                  </a:cubicBezTo>
                  <a:cubicBezTo>
                    <a:pt x="27488" y="58009"/>
                    <a:pt x="27488" y="58009"/>
                    <a:pt x="28546" y="58009"/>
                  </a:cubicBezTo>
                  <a:cubicBezTo>
                    <a:pt x="29074" y="58578"/>
                    <a:pt x="28546" y="58578"/>
                    <a:pt x="29074" y="59146"/>
                  </a:cubicBezTo>
                  <a:cubicBezTo>
                    <a:pt x="29074" y="59146"/>
                    <a:pt x="28546" y="59715"/>
                    <a:pt x="28546" y="59715"/>
                  </a:cubicBezTo>
                  <a:cubicBezTo>
                    <a:pt x="28017" y="60284"/>
                    <a:pt x="28017" y="59715"/>
                    <a:pt x="28017" y="59715"/>
                  </a:cubicBezTo>
                  <a:cubicBezTo>
                    <a:pt x="28017" y="59715"/>
                    <a:pt x="27488" y="58578"/>
                    <a:pt x="26960" y="58578"/>
                  </a:cubicBezTo>
                  <a:close/>
                  <a:moveTo>
                    <a:pt x="29074" y="66540"/>
                  </a:moveTo>
                  <a:cubicBezTo>
                    <a:pt x="29074" y="66540"/>
                    <a:pt x="29074" y="66540"/>
                    <a:pt x="29074" y="66540"/>
                  </a:cubicBezTo>
                  <a:cubicBezTo>
                    <a:pt x="29074" y="66540"/>
                    <a:pt x="29603" y="65971"/>
                    <a:pt x="29603" y="66540"/>
                  </a:cubicBezTo>
                  <a:cubicBezTo>
                    <a:pt x="30132" y="66540"/>
                    <a:pt x="30132" y="67109"/>
                    <a:pt x="30132" y="67109"/>
                  </a:cubicBezTo>
                  <a:cubicBezTo>
                    <a:pt x="30660" y="67677"/>
                    <a:pt x="31189" y="67677"/>
                    <a:pt x="31718" y="67677"/>
                  </a:cubicBezTo>
                  <a:cubicBezTo>
                    <a:pt x="31718" y="68246"/>
                    <a:pt x="31718" y="68815"/>
                    <a:pt x="31718" y="68815"/>
                  </a:cubicBezTo>
                  <a:cubicBezTo>
                    <a:pt x="31718" y="68815"/>
                    <a:pt x="31189" y="69383"/>
                    <a:pt x="31189" y="68815"/>
                  </a:cubicBezTo>
                  <a:cubicBezTo>
                    <a:pt x="30660" y="68246"/>
                    <a:pt x="30660" y="68246"/>
                    <a:pt x="30660" y="68246"/>
                  </a:cubicBezTo>
                  <a:cubicBezTo>
                    <a:pt x="30660" y="68246"/>
                    <a:pt x="30132" y="67677"/>
                    <a:pt x="30132" y="67677"/>
                  </a:cubicBezTo>
                  <a:cubicBezTo>
                    <a:pt x="30132" y="67677"/>
                    <a:pt x="29074" y="66540"/>
                    <a:pt x="29074" y="66540"/>
                  </a:cubicBezTo>
                  <a:close/>
                  <a:moveTo>
                    <a:pt x="28017" y="68815"/>
                  </a:moveTo>
                  <a:cubicBezTo>
                    <a:pt x="28017" y="68815"/>
                    <a:pt x="28017" y="68815"/>
                    <a:pt x="28017" y="68815"/>
                  </a:cubicBezTo>
                  <a:cubicBezTo>
                    <a:pt x="28017" y="68815"/>
                    <a:pt x="28017" y="68246"/>
                    <a:pt x="28017" y="68246"/>
                  </a:cubicBezTo>
                  <a:cubicBezTo>
                    <a:pt x="28017" y="68246"/>
                    <a:pt x="28546" y="68246"/>
                    <a:pt x="28546" y="68815"/>
                  </a:cubicBezTo>
                  <a:cubicBezTo>
                    <a:pt x="28546" y="68815"/>
                    <a:pt x="29074" y="69383"/>
                    <a:pt x="29074" y="69383"/>
                  </a:cubicBezTo>
                  <a:cubicBezTo>
                    <a:pt x="29074" y="69952"/>
                    <a:pt x="28546" y="69952"/>
                    <a:pt x="28546" y="69952"/>
                  </a:cubicBezTo>
                  <a:cubicBezTo>
                    <a:pt x="28546" y="70521"/>
                    <a:pt x="29074" y="70521"/>
                    <a:pt x="28546" y="70521"/>
                  </a:cubicBezTo>
                  <a:cubicBezTo>
                    <a:pt x="28017" y="70521"/>
                    <a:pt x="28017" y="70521"/>
                    <a:pt x="28017" y="70521"/>
                  </a:cubicBezTo>
                  <a:cubicBezTo>
                    <a:pt x="28017" y="70521"/>
                    <a:pt x="28017" y="69952"/>
                    <a:pt x="28017" y="69952"/>
                  </a:cubicBezTo>
                  <a:cubicBezTo>
                    <a:pt x="28017" y="69383"/>
                    <a:pt x="28017" y="68815"/>
                    <a:pt x="28017" y="68815"/>
                  </a:cubicBezTo>
                  <a:close/>
                  <a:moveTo>
                    <a:pt x="25903" y="68815"/>
                  </a:moveTo>
                  <a:cubicBezTo>
                    <a:pt x="25903" y="68815"/>
                    <a:pt x="25903" y="68815"/>
                    <a:pt x="25903" y="68815"/>
                  </a:cubicBezTo>
                  <a:cubicBezTo>
                    <a:pt x="25903" y="68815"/>
                    <a:pt x="26431" y="68815"/>
                    <a:pt x="26431" y="69383"/>
                  </a:cubicBezTo>
                  <a:cubicBezTo>
                    <a:pt x="26431" y="69383"/>
                    <a:pt x="26960" y="69383"/>
                    <a:pt x="26960" y="69952"/>
                  </a:cubicBezTo>
                  <a:cubicBezTo>
                    <a:pt x="26960" y="69952"/>
                    <a:pt x="26960" y="69952"/>
                    <a:pt x="26960" y="70521"/>
                  </a:cubicBezTo>
                  <a:cubicBezTo>
                    <a:pt x="26960" y="71090"/>
                    <a:pt x="27488" y="71090"/>
                    <a:pt x="26960" y="71090"/>
                  </a:cubicBezTo>
                  <a:cubicBezTo>
                    <a:pt x="26431" y="70521"/>
                    <a:pt x="26431" y="70521"/>
                    <a:pt x="26431" y="70521"/>
                  </a:cubicBezTo>
                  <a:cubicBezTo>
                    <a:pt x="25903" y="69952"/>
                    <a:pt x="25903" y="69952"/>
                    <a:pt x="25903" y="69952"/>
                  </a:cubicBezTo>
                  <a:cubicBezTo>
                    <a:pt x="25903" y="69383"/>
                    <a:pt x="25903" y="69383"/>
                    <a:pt x="25903" y="69383"/>
                  </a:cubicBezTo>
                  <a:cubicBezTo>
                    <a:pt x="25903" y="68815"/>
                    <a:pt x="25903" y="68815"/>
                    <a:pt x="25903" y="68815"/>
                  </a:cubicBezTo>
                  <a:close/>
                  <a:moveTo>
                    <a:pt x="17973" y="65971"/>
                  </a:moveTo>
                  <a:cubicBezTo>
                    <a:pt x="17973" y="65971"/>
                    <a:pt x="17973" y="65971"/>
                    <a:pt x="17973" y="65971"/>
                  </a:cubicBezTo>
                  <a:cubicBezTo>
                    <a:pt x="17973" y="65971"/>
                    <a:pt x="18502" y="65971"/>
                    <a:pt x="18502" y="65971"/>
                  </a:cubicBezTo>
                  <a:cubicBezTo>
                    <a:pt x="19030" y="66540"/>
                    <a:pt x="18502" y="66540"/>
                    <a:pt x="19030" y="67109"/>
                  </a:cubicBezTo>
                  <a:cubicBezTo>
                    <a:pt x="19030" y="67109"/>
                    <a:pt x="18502" y="67677"/>
                    <a:pt x="18502" y="67677"/>
                  </a:cubicBezTo>
                  <a:cubicBezTo>
                    <a:pt x="17973" y="67109"/>
                    <a:pt x="17973" y="67109"/>
                    <a:pt x="17973" y="67109"/>
                  </a:cubicBezTo>
                  <a:cubicBezTo>
                    <a:pt x="17973" y="65971"/>
                    <a:pt x="17973" y="65971"/>
                    <a:pt x="17973" y="65971"/>
                  </a:cubicBezTo>
                  <a:close/>
                  <a:moveTo>
                    <a:pt x="17973" y="63696"/>
                  </a:moveTo>
                  <a:cubicBezTo>
                    <a:pt x="17973" y="63696"/>
                    <a:pt x="17973" y="63696"/>
                    <a:pt x="17973" y="63696"/>
                  </a:cubicBezTo>
                  <a:cubicBezTo>
                    <a:pt x="17973" y="63696"/>
                    <a:pt x="16916" y="63696"/>
                    <a:pt x="16916" y="63696"/>
                  </a:cubicBezTo>
                  <a:cubicBezTo>
                    <a:pt x="16916" y="63696"/>
                    <a:pt x="16387" y="63696"/>
                    <a:pt x="16387" y="63127"/>
                  </a:cubicBezTo>
                  <a:cubicBezTo>
                    <a:pt x="16387" y="63127"/>
                    <a:pt x="16387" y="62559"/>
                    <a:pt x="16916" y="62559"/>
                  </a:cubicBezTo>
                  <a:cubicBezTo>
                    <a:pt x="16916" y="62559"/>
                    <a:pt x="16916" y="61990"/>
                    <a:pt x="16916" y="61421"/>
                  </a:cubicBezTo>
                  <a:cubicBezTo>
                    <a:pt x="16916" y="61421"/>
                    <a:pt x="17444" y="61421"/>
                    <a:pt x="17444" y="61421"/>
                  </a:cubicBezTo>
                  <a:cubicBezTo>
                    <a:pt x="17444" y="61421"/>
                    <a:pt x="17973" y="61990"/>
                    <a:pt x="17973" y="61990"/>
                  </a:cubicBezTo>
                  <a:cubicBezTo>
                    <a:pt x="17973" y="61990"/>
                    <a:pt x="17973" y="63127"/>
                    <a:pt x="17973" y="63696"/>
                  </a:cubicBezTo>
                  <a:close/>
                  <a:moveTo>
                    <a:pt x="17973" y="50616"/>
                  </a:moveTo>
                  <a:cubicBezTo>
                    <a:pt x="17973" y="50616"/>
                    <a:pt x="17973" y="50616"/>
                    <a:pt x="17973" y="50616"/>
                  </a:cubicBezTo>
                  <a:cubicBezTo>
                    <a:pt x="17973" y="50616"/>
                    <a:pt x="19030" y="50616"/>
                    <a:pt x="19030" y="50616"/>
                  </a:cubicBezTo>
                  <a:cubicBezTo>
                    <a:pt x="19030" y="50616"/>
                    <a:pt x="19030" y="51184"/>
                    <a:pt x="19030" y="51753"/>
                  </a:cubicBezTo>
                  <a:cubicBezTo>
                    <a:pt x="19559" y="51753"/>
                    <a:pt x="19559" y="52322"/>
                    <a:pt x="19559" y="52322"/>
                  </a:cubicBezTo>
                  <a:cubicBezTo>
                    <a:pt x="20088" y="52322"/>
                    <a:pt x="20088" y="52322"/>
                    <a:pt x="20088" y="52322"/>
                  </a:cubicBezTo>
                  <a:cubicBezTo>
                    <a:pt x="20088" y="52322"/>
                    <a:pt x="20616" y="51753"/>
                    <a:pt x="20616" y="52322"/>
                  </a:cubicBezTo>
                  <a:cubicBezTo>
                    <a:pt x="21145" y="52322"/>
                    <a:pt x="21674" y="51753"/>
                    <a:pt x="21674" y="51753"/>
                  </a:cubicBezTo>
                  <a:cubicBezTo>
                    <a:pt x="21674" y="51753"/>
                    <a:pt x="22202" y="52322"/>
                    <a:pt x="22202" y="52322"/>
                  </a:cubicBezTo>
                  <a:cubicBezTo>
                    <a:pt x="22202" y="52890"/>
                    <a:pt x="21674" y="53459"/>
                    <a:pt x="21674" y="53459"/>
                  </a:cubicBezTo>
                  <a:cubicBezTo>
                    <a:pt x="21145" y="53459"/>
                    <a:pt x="20616" y="52890"/>
                    <a:pt x="20616" y="52890"/>
                  </a:cubicBezTo>
                  <a:cubicBezTo>
                    <a:pt x="20616" y="52890"/>
                    <a:pt x="20088" y="52322"/>
                    <a:pt x="20088" y="52890"/>
                  </a:cubicBezTo>
                  <a:cubicBezTo>
                    <a:pt x="20088" y="52890"/>
                    <a:pt x="20088" y="53459"/>
                    <a:pt x="20088" y="54028"/>
                  </a:cubicBezTo>
                  <a:cubicBezTo>
                    <a:pt x="20616" y="54028"/>
                    <a:pt x="20616" y="54028"/>
                    <a:pt x="20616" y="54597"/>
                  </a:cubicBezTo>
                  <a:cubicBezTo>
                    <a:pt x="20088" y="54597"/>
                    <a:pt x="20088" y="55165"/>
                    <a:pt x="20088" y="55165"/>
                  </a:cubicBezTo>
                  <a:cubicBezTo>
                    <a:pt x="20088" y="55734"/>
                    <a:pt x="20616" y="56303"/>
                    <a:pt x="20616" y="56303"/>
                  </a:cubicBezTo>
                  <a:cubicBezTo>
                    <a:pt x="20616" y="56303"/>
                    <a:pt x="20616" y="56303"/>
                    <a:pt x="20616" y="56872"/>
                  </a:cubicBezTo>
                  <a:cubicBezTo>
                    <a:pt x="20616" y="56872"/>
                    <a:pt x="21145" y="57440"/>
                    <a:pt x="21145" y="57440"/>
                  </a:cubicBezTo>
                  <a:cubicBezTo>
                    <a:pt x="21145" y="58009"/>
                    <a:pt x="21145" y="58578"/>
                    <a:pt x="21145" y="58578"/>
                  </a:cubicBezTo>
                  <a:cubicBezTo>
                    <a:pt x="21674" y="59146"/>
                    <a:pt x="21674" y="59146"/>
                    <a:pt x="21674" y="59146"/>
                  </a:cubicBezTo>
                  <a:cubicBezTo>
                    <a:pt x="21145" y="60284"/>
                    <a:pt x="21145" y="60284"/>
                    <a:pt x="21145" y="60284"/>
                  </a:cubicBezTo>
                  <a:cubicBezTo>
                    <a:pt x="21145" y="60284"/>
                    <a:pt x="21674" y="60853"/>
                    <a:pt x="21674" y="60853"/>
                  </a:cubicBezTo>
                  <a:cubicBezTo>
                    <a:pt x="21674" y="61421"/>
                    <a:pt x="22731" y="61990"/>
                    <a:pt x="22731" y="62559"/>
                  </a:cubicBezTo>
                  <a:cubicBezTo>
                    <a:pt x="22731" y="62559"/>
                    <a:pt x="22731" y="63696"/>
                    <a:pt x="22202" y="63696"/>
                  </a:cubicBezTo>
                  <a:cubicBezTo>
                    <a:pt x="22202" y="63696"/>
                    <a:pt x="21674" y="64265"/>
                    <a:pt x="21674" y="63696"/>
                  </a:cubicBezTo>
                  <a:cubicBezTo>
                    <a:pt x="21145" y="63127"/>
                    <a:pt x="20616" y="61990"/>
                    <a:pt x="20616" y="61990"/>
                  </a:cubicBezTo>
                  <a:cubicBezTo>
                    <a:pt x="20616" y="61990"/>
                    <a:pt x="20616" y="61990"/>
                    <a:pt x="20616" y="61990"/>
                  </a:cubicBezTo>
                  <a:cubicBezTo>
                    <a:pt x="20616" y="62559"/>
                    <a:pt x="20088" y="63127"/>
                    <a:pt x="20088" y="63127"/>
                  </a:cubicBezTo>
                  <a:cubicBezTo>
                    <a:pt x="20088" y="63696"/>
                    <a:pt x="21145" y="64265"/>
                    <a:pt x="21145" y="64265"/>
                  </a:cubicBezTo>
                  <a:cubicBezTo>
                    <a:pt x="21145" y="64265"/>
                    <a:pt x="20616" y="63127"/>
                    <a:pt x="21145" y="64265"/>
                  </a:cubicBezTo>
                  <a:cubicBezTo>
                    <a:pt x="21674" y="65402"/>
                    <a:pt x="22202" y="65971"/>
                    <a:pt x="22202" y="65971"/>
                  </a:cubicBezTo>
                  <a:cubicBezTo>
                    <a:pt x="22202" y="65971"/>
                    <a:pt x="22731" y="66540"/>
                    <a:pt x="23259" y="66540"/>
                  </a:cubicBezTo>
                  <a:cubicBezTo>
                    <a:pt x="23259" y="67109"/>
                    <a:pt x="23259" y="67109"/>
                    <a:pt x="23788" y="67677"/>
                  </a:cubicBezTo>
                  <a:cubicBezTo>
                    <a:pt x="23788" y="67677"/>
                    <a:pt x="24317" y="68246"/>
                    <a:pt x="23788" y="68246"/>
                  </a:cubicBezTo>
                  <a:cubicBezTo>
                    <a:pt x="23259" y="68815"/>
                    <a:pt x="23788" y="68815"/>
                    <a:pt x="23259" y="68815"/>
                  </a:cubicBezTo>
                  <a:cubicBezTo>
                    <a:pt x="23259" y="68246"/>
                    <a:pt x="22731" y="68246"/>
                    <a:pt x="22731" y="67677"/>
                  </a:cubicBezTo>
                  <a:cubicBezTo>
                    <a:pt x="22731" y="67109"/>
                    <a:pt x="22202" y="66540"/>
                    <a:pt x="22202" y="65971"/>
                  </a:cubicBezTo>
                  <a:cubicBezTo>
                    <a:pt x="21674" y="65971"/>
                    <a:pt x="21145" y="65402"/>
                    <a:pt x="21145" y="65402"/>
                  </a:cubicBezTo>
                  <a:cubicBezTo>
                    <a:pt x="20616" y="65402"/>
                    <a:pt x="20616" y="64834"/>
                    <a:pt x="20616" y="64834"/>
                  </a:cubicBezTo>
                  <a:cubicBezTo>
                    <a:pt x="20616" y="64834"/>
                    <a:pt x="20088" y="64834"/>
                    <a:pt x="20088" y="64834"/>
                  </a:cubicBezTo>
                  <a:cubicBezTo>
                    <a:pt x="20088" y="64834"/>
                    <a:pt x="19030" y="64834"/>
                    <a:pt x="19030" y="64834"/>
                  </a:cubicBezTo>
                  <a:cubicBezTo>
                    <a:pt x="19030" y="64265"/>
                    <a:pt x="19030" y="64265"/>
                    <a:pt x="19559" y="63696"/>
                  </a:cubicBezTo>
                  <a:cubicBezTo>
                    <a:pt x="19559" y="63696"/>
                    <a:pt x="20088" y="63696"/>
                    <a:pt x="20088" y="63696"/>
                  </a:cubicBezTo>
                  <a:cubicBezTo>
                    <a:pt x="20088" y="63696"/>
                    <a:pt x="19559" y="63127"/>
                    <a:pt x="19559" y="63127"/>
                  </a:cubicBezTo>
                  <a:cubicBezTo>
                    <a:pt x="19559" y="63127"/>
                    <a:pt x="19559" y="62559"/>
                    <a:pt x="19559" y="62559"/>
                  </a:cubicBezTo>
                  <a:cubicBezTo>
                    <a:pt x="19030" y="62559"/>
                    <a:pt x="19030" y="63127"/>
                    <a:pt x="19030" y="62559"/>
                  </a:cubicBezTo>
                  <a:cubicBezTo>
                    <a:pt x="19030" y="61990"/>
                    <a:pt x="19030" y="61990"/>
                    <a:pt x="19030" y="61421"/>
                  </a:cubicBezTo>
                  <a:cubicBezTo>
                    <a:pt x="19030" y="61421"/>
                    <a:pt x="19030" y="60284"/>
                    <a:pt x="19030" y="60284"/>
                  </a:cubicBezTo>
                  <a:cubicBezTo>
                    <a:pt x="19559" y="60853"/>
                    <a:pt x="19559" y="60853"/>
                    <a:pt x="19559" y="60853"/>
                  </a:cubicBezTo>
                  <a:cubicBezTo>
                    <a:pt x="20088" y="59715"/>
                    <a:pt x="20088" y="59715"/>
                    <a:pt x="20088" y="59715"/>
                  </a:cubicBezTo>
                  <a:cubicBezTo>
                    <a:pt x="20088" y="59715"/>
                    <a:pt x="20088" y="59715"/>
                    <a:pt x="19559" y="59715"/>
                  </a:cubicBezTo>
                  <a:cubicBezTo>
                    <a:pt x="19030" y="59715"/>
                    <a:pt x="19030" y="58578"/>
                    <a:pt x="19030" y="58578"/>
                  </a:cubicBezTo>
                  <a:cubicBezTo>
                    <a:pt x="19030" y="58578"/>
                    <a:pt x="19030" y="58009"/>
                    <a:pt x="19030" y="58009"/>
                  </a:cubicBezTo>
                  <a:cubicBezTo>
                    <a:pt x="19030" y="58009"/>
                    <a:pt x="18502" y="58009"/>
                    <a:pt x="18502" y="57440"/>
                  </a:cubicBezTo>
                  <a:cubicBezTo>
                    <a:pt x="17973" y="56872"/>
                    <a:pt x="17973" y="56303"/>
                    <a:pt x="17973" y="56303"/>
                  </a:cubicBezTo>
                  <a:cubicBezTo>
                    <a:pt x="17973" y="56303"/>
                    <a:pt x="18502" y="56303"/>
                    <a:pt x="17973" y="55734"/>
                  </a:cubicBezTo>
                  <a:cubicBezTo>
                    <a:pt x="17973" y="55165"/>
                    <a:pt x="17973" y="55165"/>
                    <a:pt x="17444" y="55165"/>
                  </a:cubicBezTo>
                  <a:cubicBezTo>
                    <a:pt x="17444" y="54597"/>
                    <a:pt x="17444" y="54028"/>
                    <a:pt x="17973" y="54028"/>
                  </a:cubicBezTo>
                  <a:cubicBezTo>
                    <a:pt x="17973" y="54028"/>
                    <a:pt x="17973" y="54028"/>
                    <a:pt x="18502" y="54028"/>
                  </a:cubicBezTo>
                  <a:cubicBezTo>
                    <a:pt x="18502" y="54597"/>
                    <a:pt x="19030" y="54597"/>
                    <a:pt x="19030" y="54597"/>
                  </a:cubicBezTo>
                  <a:cubicBezTo>
                    <a:pt x="19030" y="54028"/>
                    <a:pt x="19559" y="53459"/>
                    <a:pt x="19030" y="53459"/>
                  </a:cubicBezTo>
                  <a:cubicBezTo>
                    <a:pt x="19030" y="52890"/>
                    <a:pt x="18502" y="52322"/>
                    <a:pt x="18502" y="52322"/>
                  </a:cubicBezTo>
                  <a:cubicBezTo>
                    <a:pt x="17973" y="51753"/>
                    <a:pt x="17973" y="51753"/>
                    <a:pt x="17973" y="51753"/>
                  </a:cubicBezTo>
                  <a:cubicBezTo>
                    <a:pt x="17973" y="51753"/>
                    <a:pt x="17973" y="51753"/>
                    <a:pt x="17973" y="51184"/>
                  </a:cubicBezTo>
                  <a:cubicBezTo>
                    <a:pt x="17973" y="51184"/>
                    <a:pt x="17973" y="50616"/>
                    <a:pt x="17973" y="50616"/>
                  </a:cubicBezTo>
                  <a:close/>
                  <a:moveTo>
                    <a:pt x="17444" y="50616"/>
                  </a:moveTo>
                  <a:cubicBezTo>
                    <a:pt x="17444" y="50616"/>
                    <a:pt x="17444" y="50616"/>
                    <a:pt x="17444" y="50616"/>
                  </a:cubicBezTo>
                  <a:cubicBezTo>
                    <a:pt x="17444" y="50616"/>
                    <a:pt x="16916" y="50047"/>
                    <a:pt x="16916" y="49478"/>
                  </a:cubicBezTo>
                  <a:cubicBezTo>
                    <a:pt x="16916" y="49478"/>
                    <a:pt x="16916" y="49478"/>
                    <a:pt x="16916" y="48909"/>
                  </a:cubicBezTo>
                  <a:cubicBezTo>
                    <a:pt x="16916" y="48341"/>
                    <a:pt x="16387" y="48341"/>
                    <a:pt x="16387" y="47772"/>
                  </a:cubicBezTo>
                  <a:cubicBezTo>
                    <a:pt x="16916" y="47772"/>
                    <a:pt x="16916" y="47203"/>
                    <a:pt x="16916" y="47203"/>
                  </a:cubicBezTo>
                  <a:cubicBezTo>
                    <a:pt x="17444" y="46635"/>
                    <a:pt x="17973" y="46635"/>
                    <a:pt x="17973" y="47203"/>
                  </a:cubicBezTo>
                  <a:cubicBezTo>
                    <a:pt x="17973" y="47203"/>
                    <a:pt x="17973" y="47772"/>
                    <a:pt x="17973" y="48341"/>
                  </a:cubicBezTo>
                  <a:cubicBezTo>
                    <a:pt x="17973" y="48341"/>
                    <a:pt x="17973" y="48909"/>
                    <a:pt x="17973" y="48909"/>
                  </a:cubicBezTo>
                  <a:cubicBezTo>
                    <a:pt x="17973" y="49478"/>
                    <a:pt x="18502" y="49478"/>
                    <a:pt x="18502" y="49478"/>
                  </a:cubicBezTo>
                  <a:cubicBezTo>
                    <a:pt x="18502" y="50047"/>
                    <a:pt x="18502" y="50616"/>
                    <a:pt x="18502" y="50616"/>
                  </a:cubicBezTo>
                  <a:lnTo>
                    <a:pt x="17444" y="50616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4" name="Shape 2022"/>
            <p:cNvSpPr/>
            <p:nvPr/>
          </p:nvSpPr>
          <p:spPr>
            <a:xfrm>
              <a:off x="7316078" y="4213153"/>
              <a:ext cx="216587" cy="1214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526" y="85090"/>
                  </a:moveTo>
                  <a:cubicBezTo>
                    <a:pt x="2526" y="85090"/>
                    <a:pt x="2526" y="82909"/>
                    <a:pt x="2526" y="78545"/>
                  </a:cubicBezTo>
                  <a:cubicBezTo>
                    <a:pt x="1263" y="74181"/>
                    <a:pt x="0" y="67636"/>
                    <a:pt x="0" y="67636"/>
                  </a:cubicBezTo>
                  <a:cubicBezTo>
                    <a:pt x="0" y="67636"/>
                    <a:pt x="1263" y="65454"/>
                    <a:pt x="2526" y="67636"/>
                  </a:cubicBezTo>
                  <a:cubicBezTo>
                    <a:pt x="3789" y="69818"/>
                    <a:pt x="5052" y="74181"/>
                    <a:pt x="8842" y="69818"/>
                  </a:cubicBezTo>
                  <a:cubicBezTo>
                    <a:pt x="10105" y="69818"/>
                    <a:pt x="11368" y="69818"/>
                    <a:pt x="11368" y="67636"/>
                  </a:cubicBezTo>
                  <a:cubicBezTo>
                    <a:pt x="13894" y="63272"/>
                    <a:pt x="13894" y="58909"/>
                    <a:pt x="15157" y="58909"/>
                  </a:cubicBezTo>
                  <a:cubicBezTo>
                    <a:pt x="16421" y="56727"/>
                    <a:pt x="16421" y="58909"/>
                    <a:pt x="18947" y="58909"/>
                  </a:cubicBezTo>
                  <a:cubicBezTo>
                    <a:pt x="18947" y="58909"/>
                    <a:pt x="20210" y="56727"/>
                    <a:pt x="20210" y="56727"/>
                  </a:cubicBezTo>
                  <a:cubicBezTo>
                    <a:pt x="21473" y="56727"/>
                    <a:pt x="21473" y="58909"/>
                    <a:pt x="22736" y="58909"/>
                  </a:cubicBezTo>
                  <a:cubicBezTo>
                    <a:pt x="24000" y="58909"/>
                    <a:pt x="24000" y="56727"/>
                    <a:pt x="25263" y="58909"/>
                  </a:cubicBezTo>
                  <a:cubicBezTo>
                    <a:pt x="26526" y="58909"/>
                    <a:pt x="27789" y="61090"/>
                    <a:pt x="29052" y="61090"/>
                  </a:cubicBezTo>
                  <a:cubicBezTo>
                    <a:pt x="30315" y="61090"/>
                    <a:pt x="32842" y="61090"/>
                    <a:pt x="32842" y="56727"/>
                  </a:cubicBezTo>
                  <a:cubicBezTo>
                    <a:pt x="34105" y="54545"/>
                    <a:pt x="35368" y="50181"/>
                    <a:pt x="35368" y="43636"/>
                  </a:cubicBezTo>
                  <a:cubicBezTo>
                    <a:pt x="35368" y="37090"/>
                    <a:pt x="34105" y="32727"/>
                    <a:pt x="35368" y="34909"/>
                  </a:cubicBezTo>
                  <a:cubicBezTo>
                    <a:pt x="35368" y="34909"/>
                    <a:pt x="39157" y="37090"/>
                    <a:pt x="41684" y="39272"/>
                  </a:cubicBezTo>
                  <a:cubicBezTo>
                    <a:pt x="44210" y="39272"/>
                    <a:pt x="42947" y="37090"/>
                    <a:pt x="45473" y="39272"/>
                  </a:cubicBezTo>
                  <a:cubicBezTo>
                    <a:pt x="48000" y="39272"/>
                    <a:pt x="53052" y="41454"/>
                    <a:pt x="55578" y="41454"/>
                  </a:cubicBezTo>
                  <a:cubicBezTo>
                    <a:pt x="60631" y="41454"/>
                    <a:pt x="66947" y="41454"/>
                    <a:pt x="73263" y="39272"/>
                  </a:cubicBezTo>
                  <a:cubicBezTo>
                    <a:pt x="73263" y="37090"/>
                    <a:pt x="75789" y="34909"/>
                    <a:pt x="77052" y="34909"/>
                  </a:cubicBezTo>
                  <a:cubicBezTo>
                    <a:pt x="78315" y="32727"/>
                    <a:pt x="80842" y="34909"/>
                    <a:pt x="83368" y="32727"/>
                  </a:cubicBezTo>
                  <a:cubicBezTo>
                    <a:pt x="84631" y="32727"/>
                    <a:pt x="87157" y="30545"/>
                    <a:pt x="88421" y="28363"/>
                  </a:cubicBezTo>
                  <a:cubicBezTo>
                    <a:pt x="90947" y="26181"/>
                    <a:pt x="93473" y="24000"/>
                    <a:pt x="96000" y="21818"/>
                  </a:cubicBezTo>
                  <a:cubicBezTo>
                    <a:pt x="97263" y="21818"/>
                    <a:pt x="97263" y="19636"/>
                    <a:pt x="98526" y="17454"/>
                  </a:cubicBezTo>
                  <a:cubicBezTo>
                    <a:pt x="99789" y="17454"/>
                    <a:pt x="99789" y="17454"/>
                    <a:pt x="101052" y="17454"/>
                  </a:cubicBezTo>
                  <a:cubicBezTo>
                    <a:pt x="102315" y="17454"/>
                    <a:pt x="103578" y="15272"/>
                    <a:pt x="104842" y="15272"/>
                  </a:cubicBezTo>
                  <a:cubicBezTo>
                    <a:pt x="107368" y="13090"/>
                    <a:pt x="108631" y="10909"/>
                    <a:pt x="112421" y="6545"/>
                  </a:cubicBezTo>
                  <a:cubicBezTo>
                    <a:pt x="116210" y="0"/>
                    <a:pt x="120000" y="0"/>
                    <a:pt x="118736" y="4363"/>
                  </a:cubicBezTo>
                  <a:cubicBezTo>
                    <a:pt x="118736" y="6545"/>
                    <a:pt x="113684" y="10909"/>
                    <a:pt x="112421" y="13090"/>
                  </a:cubicBezTo>
                  <a:cubicBezTo>
                    <a:pt x="109894" y="17454"/>
                    <a:pt x="107368" y="21818"/>
                    <a:pt x="104842" y="24000"/>
                  </a:cubicBezTo>
                  <a:cubicBezTo>
                    <a:pt x="102315" y="24000"/>
                    <a:pt x="98526" y="28363"/>
                    <a:pt x="96000" y="32727"/>
                  </a:cubicBezTo>
                  <a:cubicBezTo>
                    <a:pt x="93473" y="34909"/>
                    <a:pt x="93473" y="39272"/>
                    <a:pt x="92210" y="41454"/>
                  </a:cubicBezTo>
                  <a:cubicBezTo>
                    <a:pt x="88421" y="45818"/>
                    <a:pt x="87157" y="41454"/>
                    <a:pt x="85894" y="43636"/>
                  </a:cubicBezTo>
                  <a:cubicBezTo>
                    <a:pt x="85894" y="48000"/>
                    <a:pt x="84631" y="54545"/>
                    <a:pt x="84631" y="58909"/>
                  </a:cubicBezTo>
                  <a:cubicBezTo>
                    <a:pt x="85894" y="65454"/>
                    <a:pt x="89684" y="69818"/>
                    <a:pt x="92210" y="74181"/>
                  </a:cubicBezTo>
                  <a:cubicBezTo>
                    <a:pt x="92210" y="74181"/>
                    <a:pt x="96000" y="80727"/>
                    <a:pt x="93473" y="82909"/>
                  </a:cubicBezTo>
                  <a:cubicBezTo>
                    <a:pt x="92210" y="82909"/>
                    <a:pt x="90947" y="78545"/>
                    <a:pt x="88421" y="78545"/>
                  </a:cubicBezTo>
                  <a:cubicBezTo>
                    <a:pt x="85894" y="78545"/>
                    <a:pt x="82105" y="78545"/>
                    <a:pt x="79578" y="80727"/>
                  </a:cubicBezTo>
                  <a:cubicBezTo>
                    <a:pt x="78315" y="80727"/>
                    <a:pt x="77052" y="78545"/>
                    <a:pt x="74526" y="78545"/>
                  </a:cubicBezTo>
                  <a:cubicBezTo>
                    <a:pt x="72000" y="80727"/>
                    <a:pt x="69473" y="89454"/>
                    <a:pt x="69473" y="93818"/>
                  </a:cubicBezTo>
                  <a:cubicBezTo>
                    <a:pt x="69473" y="96000"/>
                    <a:pt x="66947" y="96000"/>
                    <a:pt x="65684" y="100363"/>
                  </a:cubicBezTo>
                  <a:cubicBezTo>
                    <a:pt x="63157" y="102545"/>
                    <a:pt x="61894" y="100363"/>
                    <a:pt x="59368" y="102545"/>
                  </a:cubicBezTo>
                  <a:cubicBezTo>
                    <a:pt x="56842" y="104727"/>
                    <a:pt x="56842" y="106909"/>
                    <a:pt x="54315" y="106909"/>
                  </a:cubicBezTo>
                  <a:cubicBezTo>
                    <a:pt x="50526" y="106909"/>
                    <a:pt x="46736" y="109090"/>
                    <a:pt x="45473" y="109090"/>
                  </a:cubicBezTo>
                  <a:cubicBezTo>
                    <a:pt x="37894" y="109090"/>
                    <a:pt x="41684" y="120000"/>
                    <a:pt x="36631" y="115636"/>
                  </a:cubicBezTo>
                  <a:cubicBezTo>
                    <a:pt x="34105" y="115636"/>
                    <a:pt x="32842" y="111272"/>
                    <a:pt x="30315" y="109090"/>
                  </a:cubicBezTo>
                  <a:cubicBezTo>
                    <a:pt x="29052" y="109090"/>
                    <a:pt x="26526" y="113454"/>
                    <a:pt x="24000" y="115636"/>
                  </a:cubicBezTo>
                  <a:cubicBezTo>
                    <a:pt x="21473" y="117818"/>
                    <a:pt x="17684" y="111272"/>
                    <a:pt x="15157" y="109090"/>
                  </a:cubicBezTo>
                  <a:cubicBezTo>
                    <a:pt x="12631" y="106909"/>
                    <a:pt x="11368" y="111272"/>
                    <a:pt x="10105" y="109090"/>
                  </a:cubicBezTo>
                  <a:cubicBezTo>
                    <a:pt x="7578" y="104727"/>
                    <a:pt x="8842" y="100363"/>
                    <a:pt x="6315" y="98181"/>
                  </a:cubicBezTo>
                  <a:cubicBezTo>
                    <a:pt x="5052" y="93818"/>
                    <a:pt x="2526" y="89454"/>
                    <a:pt x="2526" y="85090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5" name="Shape 2023"/>
            <p:cNvSpPr/>
            <p:nvPr/>
          </p:nvSpPr>
          <p:spPr>
            <a:xfrm>
              <a:off x="5794467" y="3262800"/>
              <a:ext cx="424380" cy="4378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096" y="8484"/>
                  </a:moveTo>
                  <a:cubicBezTo>
                    <a:pt x="7096" y="8484"/>
                    <a:pt x="7096" y="8484"/>
                    <a:pt x="7096" y="8484"/>
                  </a:cubicBezTo>
                  <a:cubicBezTo>
                    <a:pt x="7096" y="8484"/>
                    <a:pt x="7096" y="8484"/>
                    <a:pt x="7096" y="8484"/>
                  </a:cubicBezTo>
                  <a:cubicBezTo>
                    <a:pt x="7741" y="8484"/>
                    <a:pt x="7741" y="8484"/>
                    <a:pt x="8387" y="8484"/>
                  </a:cubicBezTo>
                  <a:cubicBezTo>
                    <a:pt x="9677" y="8484"/>
                    <a:pt x="10322" y="8484"/>
                    <a:pt x="10322" y="8484"/>
                  </a:cubicBezTo>
                  <a:cubicBezTo>
                    <a:pt x="10967" y="6666"/>
                    <a:pt x="10967" y="6666"/>
                    <a:pt x="10967" y="6666"/>
                  </a:cubicBezTo>
                  <a:cubicBezTo>
                    <a:pt x="12258" y="6060"/>
                    <a:pt x="12258" y="6060"/>
                    <a:pt x="12258" y="6060"/>
                  </a:cubicBezTo>
                  <a:cubicBezTo>
                    <a:pt x="12258" y="6060"/>
                    <a:pt x="14193" y="3636"/>
                    <a:pt x="14838" y="3636"/>
                  </a:cubicBezTo>
                  <a:cubicBezTo>
                    <a:pt x="16129" y="3636"/>
                    <a:pt x="14838" y="2424"/>
                    <a:pt x="14838" y="2424"/>
                  </a:cubicBezTo>
                  <a:cubicBezTo>
                    <a:pt x="14838" y="2424"/>
                    <a:pt x="18064" y="1212"/>
                    <a:pt x="19354" y="1212"/>
                  </a:cubicBezTo>
                  <a:cubicBezTo>
                    <a:pt x="19354" y="1212"/>
                    <a:pt x="19354" y="1212"/>
                    <a:pt x="20000" y="1212"/>
                  </a:cubicBezTo>
                  <a:cubicBezTo>
                    <a:pt x="20645" y="1212"/>
                    <a:pt x="20645" y="1818"/>
                    <a:pt x="20645" y="1818"/>
                  </a:cubicBezTo>
                  <a:cubicBezTo>
                    <a:pt x="23225" y="606"/>
                    <a:pt x="23225" y="606"/>
                    <a:pt x="23225" y="606"/>
                  </a:cubicBezTo>
                  <a:cubicBezTo>
                    <a:pt x="23225" y="606"/>
                    <a:pt x="27096" y="0"/>
                    <a:pt x="27741" y="0"/>
                  </a:cubicBezTo>
                  <a:cubicBezTo>
                    <a:pt x="28387" y="0"/>
                    <a:pt x="29677" y="606"/>
                    <a:pt x="29677" y="606"/>
                  </a:cubicBezTo>
                  <a:cubicBezTo>
                    <a:pt x="30967" y="606"/>
                    <a:pt x="30967" y="606"/>
                    <a:pt x="30967" y="606"/>
                  </a:cubicBezTo>
                  <a:cubicBezTo>
                    <a:pt x="30967" y="606"/>
                    <a:pt x="31612" y="1212"/>
                    <a:pt x="32258" y="1212"/>
                  </a:cubicBezTo>
                  <a:cubicBezTo>
                    <a:pt x="33548" y="1818"/>
                    <a:pt x="34193" y="3636"/>
                    <a:pt x="34838" y="3636"/>
                  </a:cubicBezTo>
                  <a:cubicBezTo>
                    <a:pt x="36129" y="4242"/>
                    <a:pt x="37419" y="4242"/>
                    <a:pt x="38064" y="4242"/>
                  </a:cubicBezTo>
                  <a:cubicBezTo>
                    <a:pt x="38709" y="4848"/>
                    <a:pt x="40000" y="5454"/>
                    <a:pt x="40000" y="5454"/>
                  </a:cubicBezTo>
                  <a:cubicBezTo>
                    <a:pt x="40000" y="5454"/>
                    <a:pt x="43225" y="8484"/>
                    <a:pt x="43870" y="8484"/>
                  </a:cubicBezTo>
                  <a:cubicBezTo>
                    <a:pt x="44516" y="8484"/>
                    <a:pt x="44516" y="8484"/>
                    <a:pt x="45161" y="9696"/>
                  </a:cubicBezTo>
                  <a:cubicBezTo>
                    <a:pt x="45806" y="10303"/>
                    <a:pt x="47741" y="9696"/>
                    <a:pt x="47741" y="9696"/>
                  </a:cubicBezTo>
                  <a:cubicBezTo>
                    <a:pt x="47741" y="9696"/>
                    <a:pt x="48387" y="11515"/>
                    <a:pt x="47741" y="12121"/>
                  </a:cubicBezTo>
                  <a:cubicBezTo>
                    <a:pt x="47741" y="12727"/>
                    <a:pt x="47741" y="14545"/>
                    <a:pt x="47741" y="14545"/>
                  </a:cubicBezTo>
                  <a:cubicBezTo>
                    <a:pt x="47741" y="14545"/>
                    <a:pt x="47741" y="15151"/>
                    <a:pt x="47741" y="15757"/>
                  </a:cubicBezTo>
                  <a:cubicBezTo>
                    <a:pt x="48387" y="16969"/>
                    <a:pt x="49032" y="16969"/>
                    <a:pt x="49032" y="18181"/>
                  </a:cubicBezTo>
                  <a:cubicBezTo>
                    <a:pt x="49677" y="18787"/>
                    <a:pt x="49032" y="18787"/>
                    <a:pt x="49677" y="19393"/>
                  </a:cubicBezTo>
                  <a:cubicBezTo>
                    <a:pt x="50322" y="20000"/>
                    <a:pt x="50967" y="21212"/>
                    <a:pt x="51612" y="21212"/>
                  </a:cubicBezTo>
                  <a:cubicBezTo>
                    <a:pt x="52258" y="21212"/>
                    <a:pt x="52903" y="21212"/>
                    <a:pt x="54838" y="21818"/>
                  </a:cubicBezTo>
                  <a:cubicBezTo>
                    <a:pt x="56774" y="23030"/>
                    <a:pt x="57419" y="23030"/>
                    <a:pt x="58064" y="23636"/>
                  </a:cubicBezTo>
                  <a:cubicBezTo>
                    <a:pt x="59354" y="24242"/>
                    <a:pt x="58709" y="23636"/>
                    <a:pt x="60645" y="24242"/>
                  </a:cubicBezTo>
                  <a:cubicBezTo>
                    <a:pt x="63225" y="24848"/>
                    <a:pt x="62580" y="24242"/>
                    <a:pt x="63225" y="24848"/>
                  </a:cubicBezTo>
                  <a:cubicBezTo>
                    <a:pt x="63870" y="24848"/>
                    <a:pt x="63225" y="24242"/>
                    <a:pt x="64516" y="24848"/>
                  </a:cubicBezTo>
                  <a:cubicBezTo>
                    <a:pt x="66451" y="24848"/>
                    <a:pt x="67741" y="25454"/>
                    <a:pt x="67741" y="25454"/>
                  </a:cubicBezTo>
                  <a:cubicBezTo>
                    <a:pt x="67741" y="26666"/>
                    <a:pt x="67741" y="26666"/>
                    <a:pt x="67741" y="26666"/>
                  </a:cubicBezTo>
                  <a:cubicBezTo>
                    <a:pt x="66451" y="29090"/>
                    <a:pt x="66451" y="29090"/>
                    <a:pt x="66451" y="29090"/>
                  </a:cubicBezTo>
                  <a:cubicBezTo>
                    <a:pt x="66451" y="30909"/>
                    <a:pt x="66451" y="30909"/>
                    <a:pt x="66451" y="30909"/>
                  </a:cubicBezTo>
                  <a:cubicBezTo>
                    <a:pt x="66451" y="30909"/>
                    <a:pt x="65161" y="30909"/>
                    <a:pt x="66451" y="31515"/>
                  </a:cubicBezTo>
                  <a:cubicBezTo>
                    <a:pt x="67741" y="32121"/>
                    <a:pt x="70322" y="32727"/>
                    <a:pt x="70322" y="32727"/>
                  </a:cubicBezTo>
                  <a:cubicBezTo>
                    <a:pt x="72258" y="33939"/>
                    <a:pt x="72258" y="33939"/>
                    <a:pt x="72258" y="33939"/>
                  </a:cubicBezTo>
                  <a:cubicBezTo>
                    <a:pt x="72258" y="33939"/>
                    <a:pt x="70967" y="35757"/>
                    <a:pt x="70322" y="36363"/>
                  </a:cubicBezTo>
                  <a:cubicBezTo>
                    <a:pt x="69677" y="36363"/>
                    <a:pt x="67741" y="36363"/>
                    <a:pt x="67741" y="36363"/>
                  </a:cubicBezTo>
                  <a:cubicBezTo>
                    <a:pt x="67741" y="36363"/>
                    <a:pt x="67096" y="38181"/>
                    <a:pt x="68387" y="38181"/>
                  </a:cubicBezTo>
                  <a:cubicBezTo>
                    <a:pt x="69032" y="38787"/>
                    <a:pt x="70322" y="38787"/>
                    <a:pt x="70967" y="38787"/>
                  </a:cubicBezTo>
                  <a:cubicBezTo>
                    <a:pt x="71612" y="38787"/>
                    <a:pt x="72903" y="39393"/>
                    <a:pt x="72903" y="39393"/>
                  </a:cubicBezTo>
                  <a:cubicBezTo>
                    <a:pt x="72903" y="39393"/>
                    <a:pt x="73548" y="39393"/>
                    <a:pt x="74193" y="40000"/>
                  </a:cubicBezTo>
                  <a:cubicBezTo>
                    <a:pt x="74193" y="41212"/>
                    <a:pt x="74838" y="41818"/>
                    <a:pt x="75483" y="41818"/>
                  </a:cubicBezTo>
                  <a:cubicBezTo>
                    <a:pt x="76129" y="41818"/>
                    <a:pt x="77419" y="41818"/>
                    <a:pt x="78064" y="41818"/>
                  </a:cubicBezTo>
                  <a:cubicBezTo>
                    <a:pt x="78709" y="41818"/>
                    <a:pt x="78709" y="41212"/>
                    <a:pt x="79354" y="41212"/>
                  </a:cubicBezTo>
                  <a:cubicBezTo>
                    <a:pt x="80000" y="41818"/>
                    <a:pt x="83870" y="41212"/>
                    <a:pt x="83870" y="41212"/>
                  </a:cubicBezTo>
                  <a:cubicBezTo>
                    <a:pt x="83870" y="41212"/>
                    <a:pt x="83870" y="41212"/>
                    <a:pt x="84516" y="42424"/>
                  </a:cubicBezTo>
                  <a:cubicBezTo>
                    <a:pt x="85806" y="44242"/>
                    <a:pt x="87741" y="44848"/>
                    <a:pt x="87741" y="44848"/>
                  </a:cubicBezTo>
                  <a:cubicBezTo>
                    <a:pt x="87741" y="44848"/>
                    <a:pt x="88387" y="45454"/>
                    <a:pt x="88387" y="44848"/>
                  </a:cubicBezTo>
                  <a:cubicBezTo>
                    <a:pt x="88387" y="44242"/>
                    <a:pt x="89032" y="43636"/>
                    <a:pt x="89032" y="43636"/>
                  </a:cubicBezTo>
                  <a:cubicBezTo>
                    <a:pt x="89032" y="43636"/>
                    <a:pt x="90322" y="41818"/>
                    <a:pt x="90322" y="41212"/>
                  </a:cubicBezTo>
                  <a:cubicBezTo>
                    <a:pt x="90967" y="40606"/>
                    <a:pt x="91612" y="38787"/>
                    <a:pt x="92258" y="38787"/>
                  </a:cubicBezTo>
                  <a:cubicBezTo>
                    <a:pt x="92903" y="38181"/>
                    <a:pt x="94838" y="36969"/>
                    <a:pt x="94838" y="36969"/>
                  </a:cubicBezTo>
                  <a:cubicBezTo>
                    <a:pt x="94838" y="36969"/>
                    <a:pt x="94838" y="36363"/>
                    <a:pt x="96129" y="36969"/>
                  </a:cubicBezTo>
                  <a:cubicBezTo>
                    <a:pt x="96774" y="38181"/>
                    <a:pt x="98709" y="39393"/>
                    <a:pt x="98709" y="39393"/>
                  </a:cubicBezTo>
                  <a:cubicBezTo>
                    <a:pt x="101935" y="39393"/>
                    <a:pt x="101935" y="39393"/>
                    <a:pt x="101935" y="39393"/>
                  </a:cubicBezTo>
                  <a:cubicBezTo>
                    <a:pt x="101935" y="39393"/>
                    <a:pt x="103870" y="40000"/>
                    <a:pt x="103870" y="40606"/>
                  </a:cubicBezTo>
                  <a:cubicBezTo>
                    <a:pt x="103870" y="41212"/>
                    <a:pt x="103225" y="41212"/>
                    <a:pt x="101935" y="41818"/>
                  </a:cubicBezTo>
                  <a:cubicBezTo>
                    <a:pt x="101290" y="41818"/>
                    <a:pt x="99354" y="40000"/>
                    <a:pt x="99354" y="40606"/>
                  </a:cubicBezTo>
                  <a:cubicBezTo>
                    <a:pt x="98709" y="41212"/>
                    <a:pt x="98709" y="42424"/>
                    <a:pt x="98709" y="42424"/>
                  </a:cubicBezTo>
                  <a:cubicBezTo>
                    <a:pt x="96129" y="43636"/>
                    <a:pt x="96129" y="43636"/>
                    <a:pt x="96129" y="43636"/>
                  </a:cubicBezTo>
                  <a:cubicBezTo>
                    <a:pt x="96774" y="44848"/>
                    <a:pt x="96774" y="44848"/>
                    <a:pt x="96774" y="44848"/>
                  </a:cubicBezTo>
                  <a:cubicBezTo>
                    <a:pt x="96774" y="44848"/>
                    <a:pt x="100000" y="46060"/>
                    <a:pt x="100000" y="46666"/>
                  </a:cubicBezTo>
                  <a:cubicBezTo>
                    <a:pt x="100000" y="47272"/>
                    <a:pt x="100000" y="48484"/>
                    <a:pt x="100000" y="48484"/>
                  </a:cubicBezTo>
                  <a:cubicBezTo>
                    <a:pt x="101935" y="49090"/>
                    <a:pt x="101935" y="49090"/>
                    <a:pt x="101935" y="49090"/>
                  </a:cubicBezTo>
                  <a:cubicBezTo>
                    <a:pt x="103225" y="48484"/>
                    <a:pt x="103225" y="48484"/>
                    <a:pt x="103225" y="48484"/>
                  </a:cubicBezTo>
                  <a:cubicBezTo>
                    <a:pt x="103225" y="50909"/>
                    <a:pt x="103225" y="50909"/>
                    <a:pt x="103225" y="50909"/>
                  </a:cubicBezTo>
                  <a:cubicBezTo>
                    <a:pt x="103225" y="53333"/>
                    <a:pt x="103225" y="53333"/>
                    <a:pt x="103225" y="53333"/>
                  </a:cubicBezTo>
                  <a:cubicBezTo>
                    <a:pt x="103225" y="55151"/>
                    <a:pt x="103225" y="55151"/>
                    <a:pt x="103225" y="55151"/>
                  </a:cubicBezTo>
                  <a:cubicBezTo>
                    <a:pt x="103225" y="55151"/>
                    <a:pt x="103870" y="56969"/>
                    <a:pt x="103225" y="56969"/>
                  </a:cubicBezTo>
                  <a:cubicBezTo>
                    <a:pt x="102580" y="56969"/>
                    <a:pt x="100645" y="58181"/>
                    <a:pt x="100645" y="58181"/>
                  </a:cubicBezTo>
                  <a:cubicBezTo>
                    <a:pt x="99354" y="59999"/>
                    <a:pt x="99354" y="59999"/>
                    <a:pt x="99354" y="59999"/>
                  </a:cubicBezTo>
                  <a:cubicBezTo>
                    <a:pt x="99354" y="59999"/>
                    <a:pt x="99354" y="62424"/>
                    <a:pt x="99354" y="63030"/>
                  </a:cubicBezTo>
                  <a:cubicBezTo>
                    <a:pt x="100000" y="64242"/>
                    <a:pt x="99354" y="66060"/>
                    <a:pt x="99354" y="66060"/>
                  </a:cubicBezTo>
                  <a:cubicBezTo>
                    <a:pt x="99354" y="66060"/>
                    <a:pt x="99354" y="67272"/>
                    <a:pt x="100000" y="67878"/>
                  </a:cubicBezTo>
                  <a:cubicBezTo>
                    <a:pt x="100645" y="68484"/>
                    <a:pt x="101290" y="69696"/>
                    <a:pt x="101290" y="69696"/>
                  </a:cubicBezTo>
                  <a:cubicBezTo>
                    <a:pt x="101290" y="69696"/>
                    <a:pt x="101935" y="70303"/>
                    <a:pt x="102580" y="71515"/>
                  </a:cubicBezTo>
                  <a:cubicBezTo>
                    <a:pt x="103225" y="72727"/>
                    <a:pt x="105806" y="75757"/>
                    <a:pt x="105806" y="75757"/>
                  </a:cubicBezTo>
                  <a:cubicBezTo>
                    <a:pt x="105806" y="75757"/>
                    <a:pt x="107741" y="76363"/>
                    <a:pt x="108387" y="76363"/>
                  </a:cubicBezTo>
                  <a:cubicBezTo>
                    <a:pt x="108387" y="76363"/>
                    <a:pt x="110967" y="77575"/>
                    <a:pt x="110967" y="77575"/>
                  </a:cubicBezTo>
                  <a:cubicBezTo>
                    <a:pt x="110967" y="77575"/>
                    <a:pt x="112258" y="77575"/>
                    <a:pt x="112258" y="78181"/>
                  </a:cubicBezTo>
                  <a:cubicBezTo>
                    <a:pt x="112258" y="78181"/>
                    <a:pt x="114838" y="81818"/>
                    <a:pt x="114838" y="81818"/>
                  </a:cubicBezTo>
                  <a:cubicBezTo>
                    <a:pt x="117419" y="82424"/>
                    <a:pt x="117419" y="82424"/>
                    <a:pt x="117419" y="82424"/>
                  </a:cubicBezTo>
                  <a:cubicBezTo>
                    <a:pt x="120000" y="82424"/>
                    <a:pt x="120000" y="82424"/>
                    <a:pt x="120000" y="82424"/>
                  </a:cubicBezTo>
                  <a:cubicBezTo>
                    <a:pt x="120000" y="82424"/>
                    <a:pt x="119354" y="85454"/>
                    <a:pt x="118709" y="86060"/>
                  </a:cubicBezTo>
                  <a:cubicBezTo>
                    <a:pt x="118064" y="86666"/>
                    <a:pt x="116129" y="89090"/>
                    <a:pt x="116129" y="89090"/>
                  </a:cubicBezTo>
                  <a:cubicBezTo>
                    <a:pt x="116129" y="89090"/>
                    <a:pt x="114838" y="90303"/>
                    <a:pt x="114838" y="91515"/>
                  </a:cubicBezTo>
                  <a:cubicBezTo>
                    <a:pt x="115483" y="92121"/>
                    <a:pt x="115483" y="93939"/>
                    <a:pt x="115483" y="93939"/>
                  </a:cubicBezTo>
                  <a:cubicBezTo>
                    <a:pt x="115483" y="93939"/>
                    <a:pt x="114193" y="95151"/>
                    <a:pt x="113548" y="95151"/>
                  </a:cubicBezTo>
                  <a:cubicBezTo>
                    <a:pt x="112903" y="95151"/>
                    <a:pt x="111612" y="95151"/>
                    <a:pt x="110967" y="95757"/>
                  </a:cubicBezTo>
                  <a:cubicBezTo>
                    <a:pt x="110322" y="95757"/>
                    <a:pt x="109677" y="96363"/>
                    <a:pt x="109677" y="96363"/>
                  </a:cubicBezTo>
                  <a:cubicBezTo>
                    <a:pt x="109032" y="96969"/>
                    <a:pt x="107741" y="98181"/>
                    <a:pt x="107741" y="98181"/>
                  </a:cubicBezTo>
                  <a:cubicBezTo>
                    <a:pt x="109032" y="99999"/>
                    <a:pt x="109032" y="99999"/>
                    <a:pt x="109032" y="99999"/>
                  </a:cubicBezTo>
                  <a:cubicBezTo>
                    <a:pt x="109677" y="103030"/>
                    <a:pt x="109677" y="103030"/>
                    <a:pt x="109677" y="103030"/>
                  </a:cubicBezTo>
                  <a:cubicBezTo>
                    <a:pt x="109677" y="106060"/>
                    <a:pt x="109677" y="106060"/>
                    <a:pt x="109677" y="106060"/>
                  </a:cubicBezTo>
                  <a:cubicBezTo>
                    <a:pt x="109677" y="106060"/>
                    <a:pt x="111612" y="106666"/>
                    <a:pt x="111612" y="107272"/>
                  </a:cubicBezTo>
                  <a:cubicBezTo>
                    <a:pt x="112258" y="107272"/>
                    <a:pt x="112903" y="109090"/>
                    <a:pt x="112903" y="109090"/>
                  </a:cubicBezTo>
                  <a:cubicBezTo>
                    <a:pt x="112258" y="110303"/>
                    <a:pt x="112258" y="110303"/>
                    <a:pt x="112258" y="110303"/>
                  </a:cubicBezTo>
                  <a:cubicBezTo>
                    <a:pt x="111612" y="112121"/>
                    <a:pt x="111612" y="112121"/>
                    <a:pt x="111612" y="112121"/>
                  </a:cubicBezTo>
                  <a:cubicBezTo>
                    <a:pt x="111612" y="112121"/>
                    <a:pt x="110967" y="113333"/>
                    <a:pt x="110322" y="113939"/>
                  </a:cubicBezTo>
                  <a:cubicBezTo>
                    <a:pt x="109032" y="113939"/>
                    <a:pt x="107096" y="113939"/>
                    <a:pt x="107096" y="113939"/>
                  </a:cubicBezTo>
                  <a:cubicBezTo>
                    <a:pt x="107096" y="113939"/>
                    <a:pt x="107096" y="113333"/>
                    <a:pt x="105806" y="113939"/>
                  </a:cubicBezTo>
                  <a:cubicBezTo>
                    <a:pt x="104516" y="113939"/>
                    <a:pt x="103225" y="115151"/>
                    <a:pt x="103225" y="115151"/>
                  </a:cubicBezTo>
                  <a:cubicBezTo>
                    <a:pt x="103225" y="115151"/>
                    <a:pt x="103225" y="115151"/>
                    <a:pt x="102580" y="115757"/>
                  </a:cubicBezTo>
                  <a:cubicBezTo>
                    <a:pt x="101290" y="115757"/>
                    <a:pt x="100645" y="115757"/>
                    <a:pt x="100000" y="115757"/>
                  </a:cubicBezTo>
                  <a:cubicBezTo>
                    <a:pt x="99354" y="115757"/>
                    <a:pt x="98064" y="115151"/>
                    <a:pt x="98064" y="115151"/>
                  </a:cubicBezTo>
                  <a:cubicBezTo>
                    <a:pt x="96774" y="116969"/>
                    <a:pt x="96774" y="116969"/>
                    <a:pt x="96774" y="116969"/>
                  </a:cubicBezTo>
                  <a:cubicBezTo>
                    <a:pt x="96774" y="116969"/>
                    <a:pt x="95483" y="117575"/>
                    <a:pt x="94838" y="117575"/>
                  </a:cubicBezTo>
                  <a:cubicBezTo>
                    <a:pt x="94838" y="117575"/>
                    <a:pt x="92903" y="119999"/>
                    <a:pt x="92903" y="119999"/>
                  </a:cubicBezTo>
                  <a:cubicBezTo>
                    <a:pt x="92903" y="119999"/>
                    <a:pt x="92903" y="119999"/>
                    <a:pt x="92258" y="119999"/>
                  </a:cubicBezTo>
                  <a:cubicBezTo>
                    <a:pt x="90967" y="119999"/>
                    <a:pt x="89677" y="119393"/>
                    <a:pt x="89677" y="119393"/>
                  </a:cubicBezTo>
                  <a:cubicBezTo>
                    <a:pt x="87741" y="117575"/>
                    <a:pt x="87741" y="117575"/>
                    <a:pt x="87741" y="117575"/>
                  </a:cubicBezTo>
                  <a:cubicBezTo>
                    <a:pt x="87741" y="117575"/>
                    <a:pt x="88387" y="117575"/>
                    <a:pt x="89677" y="116363"/>
                  </a:cubicBezTo>
                  <a:cubicBezTo>
                    <a:pt x="90322" y="115757"/>
                    <a:pt x="90322" y="115757"/>
                    <a:pt x="90322" y="115151"/>
                  </a:cubicBezTo>
                  <a:cubicBezTo>
                    <a:pt x="89677" y="113939"/>
                    <a:pt x="89032" y="112727"/>
                    <a:pt x="89677" y="112727"/>
                  </a:cubicBezTo>
                  <a:cubicBezTo>
                    <a:pt x="90322" y="112121"/>
                    <a:pt x="90967" y="112727"/>
                    <a:pt x="91612" y="111515"/>
                  </a:cubicBezTo>
                  <a:cubicBezTo>
                    <a:pt x="91612" y="110909"/>
                    <a:pt x="91612" y="110303"/>
                    <a:pt x="91612" y="109090"/>
                  </a:cubicBezTo>
                  <a:cubicBezTo>
                    <a:pt x="91612" y="108484"/>
                    <a:pt x="91612" y="107272"/>
                    <a:pt x="92258" y="107272"/>
                  </a:cubicBezTo>
                  <a:cubicBezTo>
                    <a:pt x="92903" y="106666"/>
                    <a:pt x="92903" y="106060"/>
                    <a:pt x="92903" y="106060"/>
                  </a:cubicBezTo>
                  <a:cubicBezTo>
                    <a:pt x="89677" y="105454"/>
                    <a:pt x="89677" y="105454"/>
                    <a:pt x="89677" y="105454"/>
                  </a:cubicBezTo>
                  <a:cubicBezTo>
                    <a:pt x="87741" y="106060"/>
                    <a:pt x="87741" y="106060"/>
                    <a:pt x="87741" y="106060"/>
                  </a:cubicBezTo>
                  <a:cubicBezTo>
                    <a:pt x="87741" y="106060"/>
                    <a:pt x="87741" y="104848"/>
                    <a:pt x="86451" y="104848"/>
                  </a:cubicBezTo>
                  <a:cubicBezTo>
                    <a:pt x="85161" y="104242"/>
                    <a:pt x="82580" y="104242"/>
                    <a:pt x="82580" y="104242"/>
                  </a:cubicBezTo>
                  <a:cubicBezTo>
                    <a:pt x="81935" y="101818"/>
                    <a:pt x="81935" y="101818"/>
                    <a:pt x="81935" y="101818"/>
                  </a:cubicBezTo>
                  <a:cubicBezTo>
                    <a:pt x="76774" y="100606"/>
                    <a:pt x="76774" y="100606"/>
                    <a:pt x="76774" y="100606"/>
                  </a:cubicBezTo>
                  <a:cubicBezTo>
                    <a:pt x="76774" y="100606"/>
                    <a:pt x="76129" y="98181"/>
                    <a:pt x="75483" y="97575"/>
                  </a:cubicBezTo>
                  <a:cubicBezTo>
                    <a:pt x="74838" y="96969"/>
                    <a:pt x="74838" y="96969"/>
                    <a:pt x="74838" y="96969"/>
                  </a:cubicBezTo>
                  <a:cubicBezTo>
                    <a:pt x="71612" y="94545"/>
                    <a:pt x="71612" y="94545"/>
                    <a:pt x="71612" y="94545"/>
                  </a:cubicBezTo>
                  <a:cubicBezTo>
                    <a:pt x="69677" y="94545"/>
                    <a:pt x="69677" y="94545"/>
                    <a:pt x="69677" y="94545"/>
                  </a:cubicBezTo>
                  <a:cubicBezTo>
                    <a:pt x="69677" y="94545"/>
                    <a:pt x="69032" y="94545"/>
                    <a:pt x="67741" y="93939"/>
                  </a:cubicBezTo>
                  <a:cubicBezTo>
                    <a:pt x="65806" y="93333"/>
                    <a:pt x="65161" y="91515"/>
                    <a:pt x="65161" y="91515"/>
                  </a:cubicBezTo>
                  <a:cubicBezTo>
                    <a:pt x="65161" y="91515"/>
                    <a:pt x="65161" y="90303"/>
                    <a:pt x="63870" y="90909"/>
                  </a:cubicBezTo>
                  <a:cubicBezTo>
                    <a:pt x="62580" y="92121"/>
                    <a:pt x="61290" y="92121"/>
                    <a:pt x="60645" y="92727"/>
                  </a:cubicBezTo>
                  <a:cubicBezTo>
                    <a:pt x="60645" y="92727"/>
                    <a:pt x="60000" y="92727"/>
                    <a:pt x="59354" y="93333"/>
                  </a:cubicBezTo>
                  <a:cubicBezTo>
                    <a:pt x="59354" y="93939"/>
                    <a:pt x="58709" y="93939"/>
                    <a:pt x="60000" y="95151"/>
                  </a:cubicBezTo>
                  <a:cubicBezTo>
                    <a:pt x="60645" y="95757"/>
                    <a:pt x="61290" y="96363"/>
                    <a:pt x="61290" y="96363"/>
                  </a:cubicBezTo>
                  <a:cubicBezTo>
                    <a:pt x="60645" y="99393"/>
                    <a:pt x="60645" y="99393"/>
                    <a:pt x="60645" y="99393"/>
                  </a:cubicBezTo>
                  <a:cubicBezTo>
                    <a:pt x="56774" y="103030"/>
                    <a:pt x="56774" y="103030"/>
                    <a:pt x="56774" y="103030"/>
                  </a:cubicBezTo>
                  <a:cubicBezTo>
                    <a:pt x="57419" y="104848"/>
                    <a:pt x="57419" y="104848"/>
                    <a:pt x="57419" y="104848"/>
                  </a:cubicBezTo>
                  <a:cubicBezTo>
                    <a:pt x="57419" y="104848"/>
                    <a:pt x="58709" y="104848"/>
                    <a:pt x="56774" y="105454"/>
                  </a:cubicBezTo>
                  <a:cubicBezTo>
                    <a:pt x="55483" y="106060"/>
                    <a:pt x="55483" y="106666"/>
                    <a:pt x="54838" y="106666"/>
                  </a:cubicBezTo>
                  <a:cubicBezTo>
                    <a:pt x="54838" y="106060"/>
                    <a:pt x="54193" y="105454"/>
                    <a:pt x="52903" y="104848"/>
                  </a:cubicBezTo>
                  <a:cubicBezTo>
                    <a:pt x="52258" y="104242"/>
                    <a:pt x="52258" y="104242"/>
                    <a:pt x="52258" y="104242"/>
                  </a:cubicBezTo>
                  <a:cubicBezTo>
                    <a:pt x="52258" y="104242"/>
                    <a:pt x="52258" y="104242"/>
                    <a:pt x="51612" y="103636"/>
                  </a:cubicBezTo>
                  <a:cubicBezTo>
                    <a:pt x="51612" y="103636"/>
                    <a:pt x="51612" y="103636"/>
                    <a:pt x="51612" y="103636"/>
                  </a:cubicBezTo>
                  <a:cubicBezTo>
                    <a:pt x="51612" y="103636"/>
                    <a:pt x="51612" y="103030"/>
                    <a:pt x="50322" y="103030"/>
                  </a:cubicBezTo>
                  <a:cubicBezTo>
                    <a:pt x="49677" y="103030"/>
                    <a:pt x="48387" y="101818"/>
                    <a:pt x="48387" y="101818"/>
                  </a:cubicBezTo>
                  <a:cubicBezTo>
                    <a:pt x="46451" y="101818"/>
                    <a:pt x="46451" y="101818"/>
                    <a:pt x="46451" y="101818"/>
                  </a:cubicBezTo>
                  <a:cubicBezTo>
                    <a:pt x="46451" y="101818"/>
                    <a:pt x="44516" y="99999"/>
                    <a:pt x="44516" y="99999"/>
                  </a:cubicBezTo>
                  <a:cubicBezTo>
                    <a:pt x="43870" y="99999"/>
                    <a:pt x="41935" y="99393"/>
                    <a:pt x="41935" y="99393"/>
                  </a:cubicBezTo>
                  <a:cubicBezTo>
                    <a:pt x="41935" y="98181"/>
                    <a:pt x="41935" y="98181"/>
                    <a:pt x="41935" y="98181"/>
                  </a:cubicBezTo>
                  <a:cubicBezTo>
                    <a:pt x="41935" y="98181"/>
                    <a:pt x="41290" y="98181"/>
                    <a:pt x="41290" y="98181"/>
                  </a:cubicBezTo>
                  <a:cubicBezTo>
                    <a:pt x="40645" y="98181"/>
                    <a:pt x="40000" y="98787"/>
                    <a:pt x="40000" y="98787"/>
                  </a:cubicBezTo>
                  <a:cubicBezTo>
                    <a:pt x="38064" y="99393"/>
                    <a:pt x="38064" y="99393"/>
                    <a:pt x="38064" y="99393"/>
                  </a:cubicBezTo>
                  <a:cubicBezTo>
                    <a:pt x="38064" y="99393"/>
                    <a:pt x="36774" y="99393"/>
                    <a:pt x="36774" y="99393"/>
                  </a:cubicBezTo>
                  <a:cubicBezTo>
                    <a:pt x="36129" y="98787"/>
                    <a:pt x="35483" y="97575"/>
                    <a:pt x="35483" y="97575"/>
                  </a:cubicBezTo>
                  <a:cubicBezTo>
                    <a:pt x="35483" y="97575"/>
                    <a:pt x="35483" y="97575"/>
                    <a:pt x="34838" y="97575"/>
                  </a:cubicBezTo>
                  <a:cubicBezTo>
                    <a:pt x="34193" y="98181"/>
                    <a:pt x="35483" y="98787"/>
                    <a:pt x="34193" y="98181"/>
                  </a:cubicBezTo>
                  <a:cubicBezTo>
                    <a:pt x="32258" y="97575"/>
                    <a:pt x="32258" y="97575"/>
                    <a:pt x="32258" y="97575"/>
                  </a:cubicBezTo>
                  <a:cubicBezTo>
                    <a:pt x="30967" y="96363"/>
                    <a:pt x="30967" y="96363"/>
                    <a:pt x="30967" y="96363"/>
                  </a:cubicBezTo>
                  <a:cubicBezTo>
                    <a:pt x="30322" y="96363"/>
                    <a:pt x="30322" y="96363"/>
                    <a:pt x="30322" y="96363"/>
                  </a:cubicBezTo>
                  <a:cubicBezTo>
                    <a:pt x="29677" y="96363"/>
                    <a:pt x="29677" y="96363"/>
                    <a:pt x="29677" y="96363"/>
                  </a:cubicBezTo>
                  <a:cubicBezTo>
                    <a:pt x="29677" y="96363"/>
                    <a:pt x="29032" y="95151"/>
                    <a:pt x="29032" y="95151"/>
                  </a:cubicBezTo>
                  <a:cubicBezTo>
                    <a:pt x="29032" y="95151"/>
                    <a:pt x="29032" y="93939"/>
                    <a:pt x="29032" y="93939"/>
                  </a:cubicBezTo>
                  <a:cubicBezTo>
                    <a:pt x="28387" y="93939"/>
                    <a:pt x="26451" y="93333"/>
                    <a:pt x="26451" y="93333"/>
                  </a:cubicBezTo>
                  <a:cubicBezTo>
                    <a:pt x="25806" y="92121"/>
                    <a:pt x="25806" y="92121"/>
                    <a:pt x="25806" y="92121"/>
                  </a:cubicBezTo>
                  <a:cubicBezTo>
                    <a:pt x="25806" y="92121"/>
                    <a:pt x="25806" y="92121"/>
                    <a:pt x="25806" y="92121"/>
                  </a:cubicBezTo>
                  <a:cubicBezTo>
                    <a:pt x="25161" y="92121"/>
                    <a:pt x="23870" y="91515"/>
                    <a:pt x="23870" y="91515"/>
                  </a:cubicBezTo>
                  <a:cubicBezTo>
                    <a:pt x="23225" y="90909"/>
                    <a:pt x="23225" y="90909"/>
                    <a:pt x="23225" y="90909"/>
                  </a:cubicBezTo>
                  <a:cubicBezTo>
                    <a:pt x="21290" y="90909"/>
                    <a:pt x="21290" y="90909"/>
                    <a:pt x="21290" y="90909"/>
                  </a:cubicBezTo>
                  <a:cubicBezTo>
                    <a:pt x="20645" y="89696"/>
                    <a:pt x="20645" y="89696"/>
                    <a:pt x="20645" y="89696"/>
                  </a:cubicBezTo>
                  <a:cubicBezTo>
                    <a:pt x="20645" y="89696"/>
                    <a:pt x="20000" y="89090"/>
                    <a:pt x="20000" y="89090"/>
                  </a:cubicBezTo>
                  <a:cubicBezTo>
                    <a:pt x="20645" y="89090"/>
                    <a:pt x="20645" y="87878"/>
                    <a:pt x="20645" y="87878"/>
                  </a:cubicBezTo>
                  <a:cubicBezTo>
                    <a:pt x="20000" y="87878"/>
                    <a:pt x="20000" y="87878"/>
                    <a:pt x="20000" y="87878"/>
                  </a:cubicBezTo>
                  <a:cubicBezTo>
                    <a:pt x="20645" y="87272"/>
                    <a:pt x="21935" y="87272"/>
                    <a:pt x="21935" y="87272"/>
                  </a:cubicBezTo>
                  <a:cubicBezTo>
                    <a:pt x="23225" y="85454"/>
                    <a:pt x="23225" y="85454"/>
                    <a:pt x="23225" y="85454"/>
                  </a:cubicBezTo>
                  <a:cubicBezTo>
                    <a:pt x="23225" y="85454"/>
                    <a:pt x="23225" y="85454"/>
                    <a:pt x="23870" y="85454"/>
                  </a:cubicBezTo>
                  <a:cubicBezTo>
                    <a:pt x="25161" y="86060"/>
                    <a:pt x="25806" y="86060"/>
                    <a:pt x="26451" y="86060"/>
                  </a:cubicBezTo>
                  <a:cubicBezTo>
                    <a:pt x="27096" y="86060"/>
                    <a:pt x="27741" y="87272"/>
                    <a:pt x="27741" y="84848"/>
                  </a:cubicBezTo>
                  <a:cubicBezTo>
                    <a:pt x="27741" y="83030"/>
                    <a:pt x="27741" y="82424"/>
                    <a:pt x="27741" y="82424"/>
                  </a:cubicBezTo>
                  <a:cubicBezTo>
                    <a:pt x="24516" y="80000"/>
                    <a:pt x="24516" y="80000"/>
                    <a:pt x="24516" y="80000"/>
                  </a:cubicBezTo>
                  <a:cubicBezTo>
                    <a:pt x="24516" y="80000"/>
                    <a:pt x="24516" y="79393"/>
                    <a:pt x="23870" y="78181"/>
                  </a:cubicBezTo>
                  <a:cubicBezTo>
                    <a:pt x="23225" y="77575"/>
                    <a:pt x="22580" y="76969"/>
                    <a:pt x="22580" y="76969"/>
                  </a:cubicBezTo>
                  <a:cubicBezTo>
                    <a:pt x="21935" y="76969"/>
                    <a:pt x="20645" y="75757"/>
                    <a:pt x="20645" y="75757"/>
                  </a:cubicBezTo>
                  <a:cubicBezTo>
                    <a:pt x="20000" y="75151"/>
                    <a:pt x="19354" y="74545"/>
                    <a:pt x="19354" y="74545"/>
                  </a:cubicBezTo>
                  <a:cubicBezTo>
                    <a:pt x="19354" y="74545"/>
                    <a:pt x="19354" y="73333"/>
                    <a:pt x="19354" y="72727"/>
                  </a:cubicBezTo>
                  <a:cubicBezTo>
                    <a:pt x="20000" y="72727"/>
                    <a:pt x="20000" y="72727"/>
                    <a:pt x="20645" y="72727"/>
                  </a:cubicBezTo>
                  <a:cubicBezTo>
                    <a:pt x="21290" y="73333"/>
                    <a:pt x="21935" y="73333"/>
                    <a:pt x="22580" y="73333"/>
                  </a:cubicBezTo>
                  <a:cubicBezTo>
                    <a:pt x="23225" y="73333"/>
                    <a:pt x="23870" y="73333"/>
                    <a:pt x="24516" y="73333"/>
                  </a:cubicBezTo>
                  <a:cubicBezTo>
                    <a:pt x="24516" y="73333"/>
                    <a:pt x="26451" y="72727"/>
                    <a:pt x="26451" y="72727"/>
                  </a:cubicBezTo>
                  <a:cubicBezTo>
                    <a:pt x="27096" y="72727"/>
                    <a:pt x="27096" y="71515"/>
                    <a:pt x="27741" y="71515"/>
                  </a:cubicBezTo>
                  <a:cubicBezTo>
                    <a:pt x="27741" y="71515"/>
                    <a:pt x="28387" y="70909"/>
                    <a:pt x="27741" y="70303"/>
                  </a:cubicBezTo>
                  <a:cubicBezTo>
                    <a:pt x="27741" y="70303"/>
                    <a:pt x="26451" y="69696"/>
                    <a:pt x="26451" y="69696"/>
                  </a:cubicBezTo>
                  <a:cubicBezTo>
                    <a:pt x="25806" y="69696"/>
                    <a:pt x="25161" y="69090"/>
                    <a:pt x="25161" y="68484"/>
                  </a:cubicBezTo>
                  <a:cubicBezTo>
                    <a:pt x="24516" y="68484"/>
                    <a:pt x="23870" y="67878"/>
                    <a:pt x="23870" y="67272"/>
                  </a:cubicBezTo>
                  <a:cubicBezTo>
                    <a:pt x="23225" y="67272"/>
                    <a:pt x="23225" y="67878"/>
                    <a:pt x="22580" y="67878"/>
                  </a:cubicBezTo>
                  <a:cubicBezTo>
                    <a:pt x="21935" y="67272"/>
                    <a:pt x="21290" y="66666"/>
                    <a:pt x="20645" y="66060"/>
                  </a:cubicBezTo>
                  <a:cubicBezTo>
                    <a:pt x="20645" y="65454"/>
                    <a:pt x="20645" y="65454"/>
                    <a:pt x="20000" y="64848"/>
                  </a:cubicBezTo>
                  <a:cubicBezTo>
                    <a:pt x="19354" y="64848"/>
                    <a:pt x="18709" y="64242"/>
                    <a:pt x="18064" y="64242"/>
                  </a:cubicBezTo>
                  <a:cubicBezTo>
                    <a:pt x="17419" y="64242"/>
                    <a:pt x="17419" y="64848"/>
                    <a:pt x="16129" y="64242"/>
                  </a:cubicBezTo>
                  <a:cubicBezTo>
                    <a:pt x="14838" y="64242"/>
                    <a:pt x="13548" y="63636"/>
                    <a:pt x="13548" y="63030"/>
                  </a:cubicBezTo>
                  <a:cubicBezTo>
                    <a:pt x="14193" y="62424"/>
                    <a:pt x="13548" y="62424"/>
                    <a:pt x="14193" y="61818"/>
                  </a:cubicBezTo>
                  <a:cubicBezTo>
                    <a:pt x="14193" y="61212"/>
                    <a:pt x="14193" y="59999"/>
                    <a:pt x="14193" y="59393"/>
                  </a:cubicBezTo>
                  <a:cubicBezTo>
                    <a:pt x="14193" y="58787"/>
                    <a:pt x="13548" y="59393"/>
                    <a:pt x="13548" y="57575"/>
                  </a:cubicBezTo>
                  <a:cubicBezTo>
                    <a:pt x="12903" y="55757"/>
                    <a:pt x="14193" y="56363"/>
                    <a:pt x="14193" y="56363"/>
                  </a:cubicBezTo>
                  <a:cubicBezTo>
                    <a:pt x="14193" y="56363"/>
                    <a:pt x="14838" y="55151"/>
                    <a:pt x="14838" y="54545"/>
                  </a:cubicBezTo>
                  <a:cubicBezTo>
                    <a:pt x="14838" y="54545"/>
                    <a:pt x="15483" y="52727"/>
                    <a:pt x="15483" y="52727"/>
                  </a:cubicBezTo>
                  <a:cubicBezTo>
                    <a:pt x="17419" y="50303"/>
                    <a:pt x="17419" y="50303"/>
                    <a:pt x="17419" y="50303"/>
                  </a:cubicBezTo>
                  <a:cubicBezTo>
                    <a:pt x="17419" y="48484"/>
                    <a:pt x="17419" y="48484"/>
                    <a:pt x="17419" y="48484"/>
                  </a:cubicBezTo>
                  <a:cubicBezTo>
                    <a:pt x="17419" y="46060"/>
                    <a:pt x="17419" y="46060"/>
                    <a:pt x="17419" y="46060"/>
                  </a:cubicBezTo>
                  <a:cubicBezTo>
                    <a:pt x="17419" y="44242"/>
                    <a:pt x="17419" y="44242"/>
                    <a:pt x="17419" y="44242"/>
                  </a:cubicBezTo>
                  <a:cubicBezTo>
                    <a:pt x="15483" y="43636"/>
                    <a:pt x="15483" y="43636"/>
                    <a:pt x="15483" y="43636"/>
                  </a:cubicBezTo>
                  <a:cubicBezTo>
                    <a:pt x="11612" y="43030"/>
                    <a:pt x="11612" y="43030"/>
                    <a:pt x="11612" y="43030"/>
                  </a:cubicBezTo>
                  <a:cubicBezTo>
                    <a:pt x="11612" y="43030"/>
                    <a:pt x="11612" y="44242"/>
                    <a:pt x="10967" y="44242"/>
                  </a:cubicBezTo>
                  <a:cubicBezTo>
                    <a:pt x="10967" y="44242"/>
                    <a:pt x="10322" y="44848"/>
                    <a:pt x="9677" y="44848"/>
                  </a:cubicBezTo>
                  <a:cubicBezTo>
                    <a:pt x="9032" y="44242"/>
                    <a:pt x="9032" y="44242"/>
                    <a:pt x="9032" y="44242"/>
                  </a:cubicBezTo>
                  <a:cubicBezTo>
                    <a:pt x="10322" y="43030"/>
                    <a:pt x="10322" y="43030"/>
                    <a:pt x="10322" y="43030"/>
                  </a:cubicBezTo>
                  <a:cubicBezTo>
                    <a:pt x="10322" y="40606"/>
                    <a:pt x="10322" y="40606"/>
                    <a:pt x="10322" y="40606"/>
                  </a:cubicBezTo>
                  <a:cubicBezTo>
                    <a:pt x="10322" y="40606"/>
                    <a:pt x="9677" y="39393"/>
                    <a:pt x="9032" y="38181"/>
                  </a:cubicBezTo>
                  <a:cubicBezTo>
                    <a:pt x="8387" y="37575"/>
                    <a:pt x="7741" y="36969"/>
                    <a:pt x="7741" y="36969"/>
                  </a:cubicBezTo>
                  <a:cubicBezTo>
                    <a:pt x="9677" y="35757"/>
                    <a:pt x="9677" y="35757"/>
                    <a:pt x="9677" y="35757"/>
                  </a:cubicBezTo>
                  <a:cubicBezTo>
                    <a:pt x="10322" y="35151"/>
                    <a:pt x="10322" y="35151"/>
                    <a:pt x="10322" y="35151"/>
                  </a:cubicBezTo>
                  <a:cubicBezTo>
                    <a:pt x="10322" y="34545"/>
                    <a:pt x="10322" y="34545"/>
                    <a:pt x="10322" y="34545"/>
                  </a:cubicBezTo>
                  <a:cubicBezTo>
                    <a:pt x="10322" y="34545"/>
                    <a:pt x="11612" y="35757"/>
                    <a:pt x="12903" y="35757"/>
                  </a:cubicBezTo>
                  <a:cubicBezTo>
                    <a:pt x="13548" y="35757"/>
                    <a:pt x="12903" y="35757"/>
                    <a:pt x="14193" y="35151"/>
                  </a:cubicBezTo>
                  <a:cubicBezTo>
                    <a:pt x="15483" y="35151"/>
                    <a:pt x="17419" y="33333"/>
                    <a:pt x="17419" y="33333"/>
                  </a:cubicBezTo>
                  <a:cubicBezTo>
                    <a:pt x="17419" y="33333"/>
                    <a:pt x="16129" y="32121"/>
                    <a:pt x="15483" y="32121"/>
                  </a:cubicBezTo>
                  <a:cubicBezTo>
                    <a:pt x="14838" y="32727"/>
                    <a:pt x="15483" y="32727"/>
                    <a:pt x="13548" y="32727"/>
                  </a:cubicBezTo>
                  <a:cubicBezTo>
                    <a:pt x="11612" y="32121"/>
                    <a:pt x="10967" y="31515"/>
                    <a:pt x="10967" y="31515"/>
                  </a:cubicBezTo>
                  <a:cubicBezTo>
                    <a:pt x="10967" y="31515"/>
                    <a:pt x="10322" y="31515"/>
                    <a:pt x="9677" y="31515"/>
                  </a:cubicBezTo>
                  <a:cubicBezTo>
                    <a:pt x="9032" y="31515"/>
                    <a:pt x="9032" y="31515"/>
                    <a:pt x="8387" y="30909"/>
                  </a:cubicBezTo>
                  <a:cubicBezTo>
                    <a:pt x="7096" y="29696"/>
                    <a:pt x="5806" y="28484"/>
                    <a:pt x="5806" y="28484"/>
                  </a:cubicBezTo>
                  <a:cubicBezTo>
                    <a:pt x="5806" y="28484"/>
                    <a:pt x="4516" y="29090"/>
                    <a:pt x="4516" y="28484"/>
                  </a:cubicBezTo>
                  <a:cubicBezTo>
                    <a:pt x="4516" y="27878"/>
                    <a:pt x="5161" y="27272"/>
                    <a:pt x="5161" y="27272"/>
                  </a:cubicBezTo>
                  <a:cubicBezTo>
                    <a:pt x="4516" y="26060"/>
                    <a:pt x="4516" y="26060"/>
                    <a:pt x="4516" y="26060"/>
                  </a:cubicBezTo>
                  <a:cubicBezTo>
                    <a:pt x="4516" y="26060"/>
                    <a:pt x="5806" y="26060"/>
                    <a:pt x="6451" y="25454"/>
                  </a:cubicBezTo>
                  <a:cubicBezTo>
                    <a:pt x="7096" y="25454"/>
                    <a:pt x="7096" y="23636"/>
                    <a:pt x="6451" y="23636"/>
                  </a:cubicBezTo>
                  <a:cubicBezTo>
                    <a:pt x="5806" y="23636"/>
                    <a:pt x="5161" y="23030"/>
                    <a:pt x="4516" y="23636"/>
                  </a:cubicBezTo>
                  <a:cubicBezTo>
                    <a:pt x="3870" y="23636"/>
                    <a:pt x="3225" y="24242"/>
                    <a:pt x="3225" y="24242"/>
                  </a:cubicBezTo>
                  <a:cubicBezTo>
                    <a:pt x="2580" y="24242"/>
                    <a:pt x="1290" y="23636"/>
                    <a:pt x="1290" y="23030"/>
                  </a:cubicBezTo>
                  <a:cubicBezTo>
                    <a:pt x="1290" y="22424"/>
                    <a:pt x="645" y="22424"/>
                    <a:pt x="1935" y="21818"/>
                  </a:cubicBezTo>
                  <a:cubicBezTo>
                    <a:pt x="2580" y="21818"/>
                    <a:pt x="3225" y="20606"/>
                    <a:pt x="3225" y="20606"/>
                  </a:cubicBezTo>
                  <a:cubicBezTo>
                    <a:pt x="1935" y="18787"/>
                    <a:pt x="1935" y="18787"/>
                    <a:pt x="1935" y="18787"/>
                  </a:cubicBezTo>
                  <a:cubicBezTo>
                    <a:pt x="2580" y="15151"/>
                    <a:pt x="2580" y="15151"/>
                    <a:pt x="2580" y="15151"/>
                  </a:cubicBezTo>
                  <a:cubicBezTo>
                    <a:pt x="0" y="14545"/>
                    <a:pt x="0" y="14545"/>
                    <a:pt x="0" y="14545"/>
                  </a:cubicBezTo>
                  <a:cubicBezTo>
                    <a:pt x="0" y="13333"/>
                    <a:pt x="0" y="13333"/>
                    <a:pt x="0" y="13333"/>
                  </a:cubicBezTo>
                  <a:cubicBezTo>
                    <a:pt x="2580" y="12121"/>
                    <a:pt x="2580" y="12121"/>
                    <a:pt x="2580" y="12121"/>
                  </a:cubicBezTo>
                  <a:cubicBezTo>
                    <a:pt x="5161" y="8484"/>
                    <a:pt x="5161" y="8484"/>
                    <a:pt x="5161" y="8484"/>
                  </a:cubicBezTo>
                  <a:cubicBezTo>
                    <a:pt x="5806" y="9090"/>
                    <a:pt x="5806" y="9090"/>
                    <a:pt x="5806" y="9090"/>
                  </a:cubicBezTo>
                  <a:cubicBezTo>
                    <a:pt x="5806" y="9090"/>
                    <a:pt x="6451" y="9090"/>
                    <a:pt x="7096" y="8484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6" name="Shape 2024"/>
            <p:cNvSpPr/>
            <p:nvPr/>
          </p:nvSpPr>
          <p:spPr>
            <a:xfrm>
              <a:off x="4681844" y="3129624"/>
              <a:ext cx="394695" cy="2407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502" y="82568"/>
                  </a:moveTo>
                  <a:cubicBezTo>
                    <a:pt x="22890" y="83669"/>
                    <a:pt x="22890" y="83669"/>
                    <a:pt x="22890" y="83669"/>
                  </a:cubicBezTo>
                  <a:cubicBezTo>
                    <a:pt x="22890" y="85871"/>
                    <a:pt x="22890" y="85871"/>
                    <a:pt x="22890" y="85871"/>
                  </a:cubicBezTo>
                  <a:cubicBezTo>
                    <a:pt x="22890" y="85871"/>
                    <a:pt x="22890" y="84770"/>
                    <a:pt x="22196" y="86972"/>
                  </a:cubicBezTo>
                  <a:cubicBezTo>
                    <a:pt x="21502" y="88073"/>
                    <a:pt x="21502" y="88073"/>
                    <a:pt x="21502" y="88073"/>
                  </a:cubicBezTo>
                  <a:cubicBezTo>
                    <a:pt x="22196" y="88073"/>
                    <a:pt x="22890" y="89174"/>
                    <a:pt x="22890" y="89174"/>
                  </a:cubicBezTo>
                  <a:cubicBezTo>
                    <a:pt x="22890" y="89174"/>
                    <a:pt x="23583" y="89174"/>
                    <a:pt x="22890" y="90275"/>
                  </a:cubicBezTo>
                  <a:cubicBezTo>
                    <a:pt x="22890" y="92477"/>
                    <a:pt x="22890" y="93577"/>
                    <a:pt x="22890" y="93577"/>
                  </a:cubicBezTo>
                  <a:cubicBezTo>
                    <a:pt x="22890" y="93577"/>
                    <a:pt x="22890" y="94678"/>
                    <a:pt x="22890" y="95779"/>
                  </a:cubicBezTo>
                  <a:cubicBezTo>
                    <a:pt x="22196" y="95779"/>
                    <a:pt x="21502" y="99082"/>
                    <a:pt x="21502" y="99082"/>
                  </a:cubicBezTo>
                  <a:cubicBezTo>
                    <a:pt x="21502" y="99082"/>
                    <a:pt x="21502" y="99082"/>
                    <a:pt x="21502" y="100183"/>
                  </a:cubicBezTo>
                  <a:cubicBezTo>
                    <a:pt x="22196" y="100183"/>
                    <a:pt x="24277" y="100183"/>
                    <a:pt x="24277" y="100183"/>
                  </a:cubicBezTo>
                  <a:cubicBezTo>
                    <a:pt x="24277" y="100183"/>
                    <a:pt x="24277" y="102385"/>
                    <a:pt x="24277" y="103486"/>
                  </a:cubicBezTo>
                  <a:cubicBezTo>
                    <a:pt x="23583" y="103486"/>
                    <a:pt x="22890" y="105688"/>
                    <a:pt x="23583" y="105688"/>
                  </a:cubicBezTo>
                  <a:cubicBezTo>
                    <a:pt x="24277" y="105688"/>
                    <a:pt x="24971" y="106788"/>
                    <a:pt x="24971" y="106788"/>
                  </a:cubicBezTo>
                  <a:cubicBezTo>
                    <a:pt x="24971" y="106788"/>
                    <a:pt x="25664" y="107889"/>
                    <a:pt x="25664" y="107889"/>
                  </a:cubicBezTo>
                  <a:cubicBezTo>
                    <a:pt x="26358" y="107889"/>
                    <a:pt x="27052" y="108990"/>
                    <a:pt x="27052" y="108990"/>
                  </a:cubicBezTo>
                  <a:cubicBezTo>
                    <a:pt x="27052" y="108990"/>
                    <a:pt x="28439" y="111192"/>
                    <a:pt x="28439" y="111192"/>
                  </a:cubicBezTo>
                  <a:cubicBezTo>
                    <a:pt x="28439" y="112293"/>
                    <a:pt x="27745" y="113394"/>
                    <a:pt x="27745" y="113394"/>
                  </a:cubicBezTo>
                  <a:cubicBezTo>
                    <a:pt x="27745" y="113394"/>
                    <a:pt x="29132" y="115596"/>
                    <a:pt x="29132" y="115596"/>
                  </a:cubicBezTo>
                  <a:cubicBezTo>
                    <a:pt x="29132" y="115596"/>
                    <a:pt x="29132" y="116697"/>
                    <a:pt x="29826" y="116697"/>
                  </a:cubicBezTo>
                  <a:cubicBezTo>
                    <a:pt x="30520" y="116697"/>
                    <a:pt x="31213" y="115596"/>
                    <a:pt x="31213" y="115596"/>
                  </a:cubicBezTo>
                  <a:cubicBezTo>
                    <a:pt x="31213" y="115596"/>
                    <a:pt x="32601" y="114495"/>
                    <a:pt x="32601" y="114495"/>
                  </a:cubicBezTo>
                  <a:cubicBezTo>
                    <a:pt x="32601" y="114495"/>
                    <a:pt x="33294" y="113394"/>
                    <a:pt x="33988" y="113394"/>
                  </a:cubicBezTo>
                  <a:cubicBezTo>
                    <a:pt x="34682" y="113394"/>
                    <a:pt x="35375" y="114495"/>
                    <a:pt x="36069" y="114495"/>
                  </a:cubicBezTo>
                  <a:cubicBezTo>
                    <a:pt x="36763" y="114495"/>
                    <a:pt x="38843" y="114495"/>
                    <a:pt x="38843" y="114495"/>
                  </a:cubicBezTo>
                  <a:cubicBezTo>
                    <a:pt x="38843" y="112293"/>
                    <a:pt x="38843" y="112293"/>
                    <a:pt x="38843" y="112293"/>
                  </a:cubicBezTo>
                  <a:cubicBezTo>
                    <a:pt x="38843" y="112293"/>
                    <a:pt x="38843" y="111192"/>
                    <a:pt x="39537" y="111192"/>
                  </a:cubicBezTo>
                  <a:cubicBezTo>
                    <a:pt x="40231" y="111192"/>
                    <a:pt x="40924" y="111192"/>
                    <a:pt x="40924" y="111192"/>
                  </a:cubicBezTo>
                  <a:cubicBezTo>
                    <a:pt x="40924" y="111192"/>
                    <a:pt x="40231" y="110091"/>
                    <a:pt x="40924" y="110091"/>
                  </a:cubicBezTo>
                  <a:cubicBezTo>
                    <a:pt x="40924" y="110091"/>
                    <a:pt x="42312" y="110091"/>
                    <a:pt x="43005" y="111192"/>
                  </a:cubicBezTo>
                  <a:cubicBezTo>
                    <a:pt x="43005" y="111192"/>
                    <a:pt x="44393" y="110091"/>
                    <a:pt x="44393" y="111192"/>
                  </a:cubicBezTo>
                  <a:cubicBezTo>
                    <a:pt x="44393" y="111192"/>
                    <a:pt x="45086" y="112293"/>
                    <a:pt x="45086" y="112293"/>
                  </a:cubicBezTo>
                  <a:cubicBezTo>
                    <a:pt x="45086" y="112293"/>
                    <a:pt x="45780" y="114495"/>
                    <a:pt x="45780" y="113394"/>
                  </a:cubicBezTo>
                  <a:cubicBezTo>
                    <a:pt x="46473" y="113394"/>
                    <a:pt x="46473" y="113394"/>
                    <a:pt x="47167" y="113394"/>
                  </a:cubicBezTo>
                  <a:cubicBezTo>
                    <a:pt x="47167" y="114495"/>
                    <a:pt x="48554" y="114495"/>
                    <a:pt x="49248" y="114495"/>
                  </a:cubicBezTo>
                  <a:cubicBezTo>
                    <a:pt x="49248" y="113394"/>
                    <a:pt x="49248" y="113394"/>
                    <a:pt x="49248" y="113394"/>
                  </a:cubicBezTo>
                  <a:cubicBezTo>
                    <a:pt x="49248" y="112293"/>
                    <a:pt x="48554" y="111192"/>
                    <a:pt x="49942" y="111192"/>
                  </a:cubicBezTo>
                  <a:cubicBezTo>
                    <a:pt x="50635" y="111192"/>
                    <a:pt x="50635" y="110091"/>
                    <a:pt x="51329" y="110091"/>
                  </a:cubicBezTo>
                  <a:cubicBezTo>
                    <a:pt x="52023" y="110091"/>
                    <a:pt x="52716" y="110091"/>
                    <a:pt x="52716" y="110091"/>
                  </a:cubicBezTo>
                  <a:cubicBezTo>
                    <a:pt x="52716" y="110091"/>
                    <a:pt x="52716" y="110091"/>
                    <a:pt x="53410" y="108990"/>
                  </a:cubicBezTo>
                  <a:cubicBezTo>
                    <a:pt x="54104" y="107889"/>
                    <a:pt x="54104" y="106788"/>
                    <a:pt x="54104" y="106788"/>
                  </a:cubicBezTo>
                  <a:cubicBezTo>
                    <a:pt x="54104" y="105688"/>
                    <a:pt x="54104" y="104587"/>
                    <a:pt x="54104" y="104587"/>
                  </a:cubicBezTo>
                  <a:cubicBezTo>
                    <a:pt x="54797" y="103486"/>
                    <a:pt x="54797" y="103486"/>
                    <a:pt x="54797" y="103486"/>
                  </a:cubicBezTo>
                  <a:cubicBezTo>
                    <a:pt x="55491" y="102385"/>
                    <a:pt x="55491" y="102385"/>
                    <a:pt x="55491" y="102385"/>
                  </a:cubicBezTo>
                  <a:cubicBezTo>
                    <a:pt x="55491" y="102385"/>
                    <a:pt x="55491" y="102385"/>
                    <a:pt x="56184" y="100183"/>
                  </a:cubicBezTo>
                  <a:cubicBezTo>
                    <a:pt x="56184" y="99082"/>
                    <a:pt x="56184" y="99082"/>
                    <a:pt x="56184" y="99082"/>
                  </a:cubicBezTo>
                  <a:cubicBezTo>
                    <a:pt x="56878" y="96880"/>
                    <a:pt x="56878" y="96880"/>
                    <a:pt x="56878" y="96880"/>
                  </a:cubicBezTo>
                  <a:cubicBezTo>
                    <a:pt x="56184" y="93577"/>
                    <a:pt x="56184" y="93577"/>
                    <a:pt x="56184" y="93577"/>
                  </a:cubicBezTo>
                  <a:cubicBezTo>
                    <a:pt x="55491" y="92477"/>
                    <a:pt x="55491" y="92477"/>
                    <a:pt x="55491" y="92477"/>
                  </a:cubicBezTo>
                  <a:cubicBezTo>
                    <a:pt x="56184" y="91376"/>
                    <a:pt x="56184" y="91376"/>
                    <a:pt x="56184" y="91376"/>
                  </a:cubicBezTo>
                  <a:cubicBezTo>
                    <a:pt x="56184" y="91376"/>
                    <a:pt x="56878" y="90275"/>
                    <a:pt x="57572" y="90275"/>
                  </a:cubicBezTo>
                  <a:cubicBezTo>
                    <a:pt x="58265" y="90275"/>
                    <a:pt x="58265" y="90275"/>
                    <a:pt x="58265" y="89174"/>
                  </a:cubicBezTo>
                  <a:cubicBezTo>
                    <a:pt x="58959" y="89174"/>
                    <a:pt x="60346" y="86972"/>
                    <a:pt x="60346" y="86972"/>
                  </a:cubicBezTo>
                  <a:cubicBezTo>
                    <a:pt x="60346" y="86972"/>
                    <a:pt x="60346" y="86972"/>
                    <a:pt x="61040" y="86972"/>
                  </a:cubicBezTo>
                  <a:cubicBezTo>
                    <a:pt x="61040" y="85871"/>
                    <a:pt x="61040" y="84770"/>
                    <a:pt x="61040" y="84770"/>
                  </a:cubicBezTo>
                  <a:cubicBezTo>
                    <a:pt x="61040" y="84770"/>
                    <a:pt x="61040" y="83669"/>
                    <a:pt x="61734" y="83669"/>
                  </a:cubicBezTo>
                  <a:cubicBezTo>
                    <a:pt x="62427" y="82568"/>
                    <a:pt x="65202" y="81467"/>
                    <a:pt x="65202" y="81467"/>
                  </a:cubicBezTo>
                  <a:cubicBezTo>
                    <a:pt x="65202" y="81467"/>
                    <a:pt x="64508" y="83669"/>
                    <a:pt x="64508" y="84770"/>
                  </a:cubicBezTo>
                  <a:cubicBezTo>
                    <a:pt x="64508" y="85871"/>
                    <a:pt x="65202" y="88073"/>
                    <a:pt x="65202" y="88073"/>
                  </a:cubicBezTo>
                  <a:cubicBezTo>
                    <a:pt x="65202" y="88073"/>
                    <a:pt x="64508" y="90275"/>
                    <a:pt x="64508" y="90275"/>
                  </a:cubicBezTo>
                  <a:cubicBezTo>
                    <a:pt x="64508" y="91376"/>
                    <a:pt x="64508" y="92477"/>
                    <a:pt x="64508" y="92477"/>
                  </a:cubicBezTo>
                  <a:cubicBezTo>
                    <a:pt x="65202" y="93577"/>
                    <a:pt x="65202" y="93577"/>
                    <a:pt x="65202" y="93577"/>
                  </a:cubicBezTo>
                  <a:cubicBezTo>
                    <a:pt x="65202" y="93577"/>
                    <a:pt x="65202" y="94678"/>
                    <a:pt x="65202" y="94678"/>
                  </a:cubicBezTo>
                  <a:cubicBezTo>
                    <a:pt x="65895" y="94678"/>
                    <a:pt x="66589" y="96880"/>
                    <a:pt x="66589" y="96880"/>
                  </a:cubicBezTo>
                  <a:cubicBezTo>
                    <a:pt x="67283" y="96880"/>
                    <a:pt x="67283" y="96880"/>
                    <a:pt x="67283" y="96880"/>
                  </a:cubicBezTo>
                  <a:cubicBezTo>
                    <a:pt x="67283" y="96880"/>
                    <a:pt x="67976" y="97981"/>
                    <a:pt x="67976" y="99082"/>
                  </a:cubicBezTo>
                  <a:cubicBezTo>
                    <a:pt x="67976" y="99082"/>
                    <a:pt x="68670" y="100183"/>
                    <a:pt x="69364" y="101284"/>
                  </a:cubicBezTo>
                  <a:cubicBezTo>
                    <a:pt x="69364" y="101284"/>
                    <a:pt x="70057" y="101284"/>
                    <a:pt x="70057" y="101284"/>
                  </a:cubicBezTo>
                  <a:cubicBezTo>
                    <a:pt x="70751" y="101284"/>
                    <a:pt x="71445" y="101284"/>
                    <a:pt x="71445" y="101284"/>
                  </a:cubicBezTo>
                  <a:cubicBezTo>
                    <a:pt x="71445" y="102385"/>
                    <a:pt x="72832" y="102385"/>
                    <a:pt x="73526" y="102385"/>
                  </a:cubicBezTo>
                  <a:cubicBezTo>
                    <a:pt x="73526" y="103486"/>
                    <a:pt x="74913" y="102385"/>
                    <a:pt x="74913" y="102385"/>
                  </a:cubicBezTo>
                  <a:cubicBezTo>
                    <a:pt x="75606" y="103486"/>
                    <a:pt x="75606" y="103486"/>
                    <a:pt x="75606" y="103486"/>
                  </a:cubicBezTo>
                  <a:cubicBezTo>
                    <a:pt x="76300" y="103486"/>
                    <a:pt x="76300" y="103486"/>
                    <a:pt x="76300" y="103486"/>
                  </a:cubicBezTo>
                  <a:cubicBezTo>
                    <a:pt x="76300" y="103486"/>
                    <a:pt x="76994" y="103486"/>
                    <a:pt x="76994" y="104587"/>
                  </a:cubicBezTo>
                  <a:cubicBezTo>
                    <a:pt x="76300" y="105688"/>
                    <a:pt x="76300" y="105688"/>
                    <a:pt x="76300" y="105688"/>
                  </a:cubicBezTo>
                  <a:cubicBezTo>
                    <a:pt x="76300" y="105688"/>
                    <a:pt x="76300" y="105688"/>
                    <a:pt x="76300" y="105688"/>
                  </a:cubicBezTo>
                  <a:cubicBezTo>
                    <a:pt x="75606" y="106788"/>
                    <a:pt x="74913" y="108990"/>
                    <a:pt x="74913" y="108990"/>
                  </a:cubicBezTo>
                  <a:cubicBezTo>
                    <a:pt x="76994" y="111192"/>
                    <a:pt x="76994" y="111192"/>
                    <a:pt x="76994" y="111192"/>
                  </a:cubicBezTo>
                  <a:cubicBezTo>
                    <a:pt x="76994" y="111192"/>
                    <a:pt x="77687" y="111192"/>
                    <a:pt x="77687" y="112293"/>
                  </a:cubicBezTo>
                  <a:cubicBezTo>
                    <a:pt x="78381" y="113394"/>
                    <a:pt x="78381" y="114495"/>
                    <a:pt x="78381" y="114495"/>
                  </a:cubicBezTo>
                  <a:cubicBezTo>
                    <a:pt x="78381" y="114495"/>
                    <a:pt x="78381" y="114495"/>
                    <a:pt x="78381" y="114495"/>
                  </a:cubicBezTo>
                  <a:cubicBezTo>
                    <a:pt x="78381" y="115596"/>
                    <a:pt x="78381" y="117798"/>
                    <a:pt x="78381" y="117798"/>
                  </a:cubicBezTo>
                  <a:cubicBezTo>
                    <a:pt x="78381" y="117798"/>
                    <a:pt x="76994" y="118899"/>
                    <a:pt x="78381" y="118899"/>
                  </a:cubicBezTo>
                  <a:cubicBezTo>
                    <a:pt x="79768" y="118899"/>
                    <a:pt x="79768" y="118899"/>
                    <a:pt x="79768" y="118899"/>
                  </a:cubicBezTo>
                  <a:cubicBezTo>
                    <a:pt x="80462" y="118899"/>
                    <a:pt x="81156" y="120000"/>
                    <a:pt x="81156" y="120000"/>
                  </a:cubicBezTo>
                  <a:cubicBezTo>
                    <a:pt x="81849" y="118899"/>
                    <a:pt x="81849" y="118899"/>
                    <a:pt x="81849" y="118899"/>
                  </a:cubicBezTo>
                  <a:cubicBezTo>
                    <a:pt x="81849" y="118899"/>
                    <a:pt x="81156" y="116697"/>
                    <a:pt x="82543" y="115596"/>
                  </a:cubicBezTo>
                  <a:cubicBezTo>
                    <a:pt x="83236" y="114495"/>
                    <a:pt x="83236" y="114495"/>
                    <a:pt x="83236" y="114495"/>
                  </a:cubicBezTo>
                  <a:cubicBezTo>
                    <a:pt x="83236" y="114495"/>
                    <a:pt x="81156" y="113394"/>
                    <a:pt x="81156" y="112293"/>
                  </a:cubicBezTo>
                  <a:cubicBezTo>
                    <a:pt x="81156" y="112293"/>
                    <a:pt x="80462" y="112293"/>
                    <a:pt x="81156" y="111192"/>
                  </a:cubicBezTo>
                  <a:cubicBezTo>
                    <a:pt x="81156" y="110091"/>
                    <a:pt x="80462" y="110091"/>
                    <a:pt x="81156" y="108990"/>
                  </a:cubicBezTo>
                  <a:cubicBezTo>
                    <a:pt x="81156" y="108990"/>
                    <a:pt x="81849" y="108990"/>
                    <a:pt x="81849" y="107889"/>
                  </a:cubicBezTo>
                  <a:cubicBezTo>
                    <a:pt x="81849" y="107889"/>
                    <a:pt x="81156" y="105688"/>
                    <a:pt x="81156" y="105688"/>
                  </a:cubicBezTo>
                  <a:cubicBezTo>
                    <a:pt x="82543" y="104587"/>
                    <a:pt x="82543" y="104587"/>
                    <a:pt x="82543" y="104587"/>
                  </a:cubicBezTo>
                  <a:cubicBezTo>
                    <a:pt x="82543" y="104587"/>
                    <a:pt x="82543" y="103486"/>
                    <a:pt x="82543" y="103486"/>
                  </a:cubicBezTo>
                  <a:cubicBezTo>
                    <a:pt x="82543" y="102385"/>
                    <a:pt x="82543" y="100183"/>
                    <a:pt x="82543" y="100183"/>
                  </a:cubicBezTo>
                  <a:cubicBezTo>
                    <a:pt x="83236" y="100183"/>
                    <a:pt x="83930" y="97981"/>
                    <a:pt x="83930" y="97981"/>
                  </a:cubicBezTo>
                  <a:cubicBezTo>
                    <a:pt x="83930" y="97981"/>
                    <a:pt x="85317" y="97981"/>
                    <a:pt x="85317" y="97981"/>
                  </a:cubicBezTo>
                  <a:cubicBezTo>
                    <a:pt x="85317" y="96880"/>
                    <a:pt x="86011" y="95779"/>
                    <a:pt x="86011" y="95779"/>
                  </a:cubicBezTo>
                  <a:cubicBezTo>
                    <a:pt x="86011" y="95779"/>
                    <a:pt x="86011" y="95779"/>
                    <a:pt x="86705" y="94678"/>
                  </a:cubicBezTo>
                  <a:cubicBezTo>
                    <a:pt x="86705" y="93577"/>
                    <a:pt x="86705" y="92477"/>
                    <a:pt x="86705" y="92477"/>
                  </a:cubicBezTo>
                  <a:cubicBezTo>
                    <a:pt x="86705" y="91376"/>
                    <a:pt x="87398" y="90275"/>
                    <a:pt x="87398" y="90275"/>
                  </a:cubicBezTo>
                  <a:cubicBezTo>
                    <a:pt x="87398" y="89174"/>
                    <a:pt x="87398" y="89174"/>
                    <a:pt x="87398" y="89174"/>
                  </a:cubicBezTo>
                  <a:cubicBezTo>
                    <a:pt x="87398" y="89174"/>
                    <a:pt x="87398" y="88073"/>
                    <a:pt x="87398" y="88073"/>
                  </a:cubicBezTo>
                  <a:cubicBezTo>
                    <a:pt x="87398" y="86972"/>
                    <a:pt x="87398" y="85871"/>
                    <a:pt x="87398" y="85871"/>
                  </a:cubicBezTo>
                  <a:cubicBezTo>
                    <a:pt x="87398" y="83669"/>
                    <a:pt x="87398" y="83669"/>
                    <a:pt x="87398" y="83669"/>
                  </a:cubicBezTo>
                  <a:cubicBezTo>
                    <a:pt x="86705" y="81467"/>
                    <a:pt x="86705" y="81467"/>
                    <a:pt x="86705" y="81467"/>
                  </a:cubicBezTo>
                  <a:cubicBezTo>
                    <a:pt x="86705" y="80366"/>
                    <a:pt x="86705" y="80366"/>
                    <a:pt x="86705" y="80366"/>
                  </a:cubicBezTo>
                  <a:cubicBezTo>
                    <a:pt x="88092" y="78165"/>
                    <a:pt x="88092" y="78165"/>
                    <a:pt x="88092" y="78165"/>
                  </a:cubicBezTo>
                  <a:cubicBezTo>
                    <a:pt x="88092" y="78165"/>
                    <a:pt x="88786" y="77064"/>
                    <a:pt x="88786" y="78165"/>
                  </a:cubicBezTo>
                  <a:cubicBezTo>
                    <a:pt x="89479" y="78165"/>
                    <a:pt x="90173" y="79266"/>
                    <a:pt x="90173" y="79266"/>
                  </a:cubicBezTo>
                  <a:cubicBezTo>
                    <a:pt x="90867" y="79266"/>
                    <a:pt x="90867" y="79266"/>
                    <a:pt x="90867" y="79266"/>
                  </a:cubicBezTo>
                  <a:cubicBezTo>
                    <a:pt x="92254" y="78165"/>
                    <a:pt x="92254" y="78165"/>
                    <a:pt x="92254" y="78165"/>
                  </a:cubicBezTo>
                  <a:cubicBezTo>
                    <a:pt x="92254" y="78165"/>
                    <a:pt x="92947" y="78165"/>
                    <a:pt x="92947" y="79266"/>
                  </a:cubicBezTo>
                  <a:cubicBezTo>
                    <a:pt x="92254" y="79266"/>
                    <a:pt x="91560" y="80366"/>
                    <a:pt x="92254" y="81467"/>
                  </a:cubicBezTo>
                  <a:cubicBezTo>
                    <a:pt x="92254" y="81467"/>
                    <a:pt x="92947" y="82568"/>
                    <a:pt x="92947" y="83669"/>
                  </a:cubicBezTo>
                  <a:cubicBezTo>
                    <a:pt x="92947" y="84770"/>
                    <a:pt x="92947" y="84770"/>
                    <a:pt x="92947" y="86972"/>
                  </a:cubicBezTo>
                  <a:cubicBezTo>
                    <a:pt x="92947" y="88073"/>
                    <a:pt x="94335" y="88073"/>
                    <a:pt x="94335" y="89174"/>
                  </a:cubicBezTo>
                  <a:cubicBezTo>
                    <a:pt x="95028" y="89174"/>
                    <a:pt x="93641" y="90275"/>
                    <a:pt x="95722" y="90275"/>
                  </a:cubicBezTo>
                  <a:cubicBezTo>
                    <a:pt x="97109" y="90275"/>
                    <a:pt x="98497" y="91376"/>
                    <a:pt x="98497" y="90275"/>
                  </a:cubicBezTo>
                  <a:cubicBezTo>
                    <a:pt x="99190" y="90275"/>
                    <a:pt x="99190" y="90275"/>
                    <a:pt x="99190" y="89174"/>
                  </a:cubicBezTo>
                  <a:cubicBezTo>
                    <a:pt x="98497" y="88073"/>
                    <a:pt x="99190" y="86972"/>
                    <a:pt x="99190" y="86972"/>
                  </a:cubicBezTo>
                  <a:cubicBezTo>
                    <a:pt x="99190" y="86972"/>
                    <a:pt x="99884" y="86972"/>
                    <a:pt x="99884" y="86972"/>
                  </a:cubicBezTo>
                  <a:cubicBezTo>
                    <a:pt x="100578" y="86972"/>
                    <a:pt x="100578" y="88073"/>
                    <a:pt x="101271" y="86972"/>
                  </a:cubicBezTo>
                  <a:cubicBezTo>
                    <a:pt x="101271" y="86972"/>
                    <a:pt x="101965" y="85871"/>
                    <a:pt x="101965" y="85871"/>
                  </a:cubicBezTo>
                  <a:cubicBezTo>
                    <a:pt x="103352" y="85871"/>
                    <a:pt x="103352" y="85871"/>
                    <a:pt x="103352" y="85871"/>
                  </a:cubicBezTo>
                  <a:cubicBezTo>
                    <a:pt x="103352" y="85871"/>
                    <a:pt x="102658" y="84770"/>
                    <a:pt x="104046" y="84770"/>
                  </a:cubicBezTo>
                  <a:cubicBezTo>
                    <a:pt x="104739" y="84770"/>
                    <a:pt x="106127" y="84770"/>
                    <a:pt x="106127" y="84770"/>
                  </a:cubicBezTo>
                  <a:cubicBezTo>
                    <a:pt x="106127" y="84770"/>
                    <a:pt x="106127" y="85871"/>
                    <a:pt x="106127" y="86972"/>
                  </a:cubicBezTo>
                  <a:cubicBezTo>
                    <a:pt x="106820" y="88073"/>
                    <a:pt x="106820" y="88073"/>
                    <a:pt x="106820" y="88073"/>
                  </a:cubicBezTo>
                  <a:cubicBezTo>
                    <a:pt x="106820" y="88073"/>
                    <a:pt x="106127" y="88073"/>
                    <a:pt x="106820" y="90275"/>
                  </a:cubicBezTo>
                  <a:cubicBezTo>
                    <a:pt x="107514" y="91376"/>
                    <a:pt x="108208" y="91376"/>
                    <a:pt x="108208" y="92477"/>
                  </a:cubicBezTo>
                  <a:cubicBezTo>
                    <a:pt x="108901" y="92477"/>
                    <a:pt x="108208" y="94678"/>
                    <a:pt x="108208" y="94678"/>
                  </a:cubicBezTo>
                  <a:cubicBezTo>
                    <a:pt x="108208" y="94678"/>
                    <a:pt x="109595" y="94678"/>
                    <a:pt x="109595" y="94678"/>
                  </a:cubicBezTo>
                  <a:cubicBezTo>
                    <a:pt x="109595" y="93577"/>
                    <a:pt x="109595" y="93577"/>
                    <a:pt x="110289" y="93577"/>
                  </a:cubicBezTo>
                  <a:cubicBezTo>
                    <a:pt x="110289" y="93577"/>
                    <a:pt x="110289" y="93577"/>
                    <a:pt x="110289" y="93577"/>
                  </a:cubicBezTo>
                  <a:cubicBezTo>
                    <a:pt x="110289" y="93577"/>
                    <a:pt x="110982" y="92477"/>
                    <a:pt x="110982" y="91376"/>
                  </a:cubicBezTo>
                  <a:cubicBezTo>
                    <a:pt x="110982" y="91376"/>
                    <a:pt x="110982" y="88073"/>
                    <a:pt x="110289" y="88073"/>
                  </a:cubicBezTo>
                  <a:cubicBezTo>
                    <a:pt x="110289" y="88073"/>
                    <a:pt x="109595" y="88073"/>
                    <a:pt x="109595" y="86972"/>
                  </a:cubicBezTo>
                  <a:cubicBezTo>
                    <a:pt x="108901" y="85871"/>
                    <a:pt x="108901" y="85871"/>
                    <a:pt x="109595" y="85871"/>
                  </a:cubicBezTo>
                  <a:cubicBezTo>
                    <a:pt x="109595" y="85871"/>
                    <a:pt x="110289" y="84770"/>
                    <a:pt x="110289" y="84770"/>
                  </a:cubicBezTo>
                  <a:cubicBezTo>
                    <a:pt x="110289" y="84770"/>
                    <a:pt x="110982" y="83669"/>
                    <a:pt x="110289" y="83669"/>
                  </a:cubicBezTo>
                  <a:cubicBezTo>
                    <a:pt x="110289" y="82568"/>
                    <a:pt x="109595" y="81467"/>
                    <a:pt x="109595" y="81467"/>
                  </a:cubicBezTo>
                  <a:cubicBezTo>
                    <a:pt x="109595" y="81467"/>
                    <a:pt x="108901" y="82568"/>
                    <a:pt x="108208" y="81467"/>
                  </a:cubicBezTo>
                  <a:cubicBezTo>
                    <a:pt x="108208" y="81467"/>
                    <a:pt x="108208" y="81467"/>
                    <a:pt x="108208" y="80366"/>
                  </a:cubicBezTo>
                  <a:cubicBezTo>
                    <a:pt x="108208" y="80366"/>
                    <a:pt x="108208" y="78165"/>
                    <a:pt x="108208" y="78165"/>
                  </a:cubicBezTo>
                  <a:cubicBezTo>
                    <a:pt x="107514" y="78165"/>
                    <a:pt x="107514" y="78165"/>
                    <a:pt x="107514" y="78165"/>
                  </a:cubicBezTo>
                  <a:cubicBezTo>
                    <a:pt x="108208" y="75963"/>
                    <a:pt x="108208" y="75963"/>
                    <a:pt x="108208" y="75963"/>
                  </a:cubicBezTo>
                  <a:cubicBezTo>
                    <a:pt x="108208" y="74862"/>
                    <a:pt x="108208" y="74862"/>
                    <a:pt x="108208" y="74862"/>
                  </a:cubicBezTo>
                  <a:cubicBezTo>
                    <a:pt x="108208" y="74862"/>
                    <a:pt x="108208" y="73761"/>
                    <a:pt x="108901" y="73761"/>
                  </a:cubicBezTo>
                  <a:cubicBezTo>
                    <a:pt x="108901" y="72660"/>
                    <a:pt x="108901" y="72660"/>
                    <a:pt x="108901" y="71559"/>
                  </a:cubicBezTo>
                  <a:cubicBezTo>
                    <a:pt x="109595" y="71559"/>
                    <a:pt x="109595" y="70458"/>
                    <a:pt x="109595" y="70458"/>
                  </a:cubicBezTo>
                  <a:cubicBezTo>
                    <a:pt x="110289" y="70458"/>
                    <a:pt x="110982" y="70458"/>
                    <a:pt x="111676" y="70458"/>
                  </a:cubicBezTo>
                  <a:cubicBezTo>
                    <a:pt x="111676" y="70458"/>
                    <a:pt x="111676" y="69357"/>
                    <a:pt x="112369" y="69357"/>
                  </a:cubicBezTo>
                  <a:cubicBezTo>
                    <a:pt x="112369" y="69357"/>
                    <a:pt x="113063" y="70458"/>
                    <a:pt x="113063" y="70458"/>
                  </a:cubicBezTo>
                  <a:cubicBezTo>
                    <a:pt x="113063" y="70458"/>
                    <a:pt x="113063" y="70458"/>
                    <a:pt x="113063" y="71559"/>
                  </a:cubicBezTo>
                  <a:cubicBezTo>
                    <a:pt x="113063" y="71559"/>
                    <a:pt x="115144" y="73761"/>
                    <a:pt x="115144" y="73761"/>
                  </a:cubicBezTo>
                  <a:cubicBezTo>
                    <a:pt x="115144" y="73761"/>
                    <a:pt x="115144" y="73761"/>
                    <a:pt x="115838" y="73761"/>
                  </a:cubicBezTo>
                  <a:cubicBezTo>
                    <a:pt x="115838" y="73761"/>
                    <a:pt x="115144" y="73761"/>
                    <a:pt x="115838" y="73761"/>
                  </a:cubicBezTo>
                  <a:cubicBezTo>
                    <a:pt x="115838" y="74862"/>
                    <a:pt x="117919" y="73761"/>
                    <a:pt x="117919" y="73761"/>
                  </a:cubicBezTo>
                  <a:cubicBezTo>
                    <a:pt x="118612" y="73761"/>
                    <a:pt x="118612" y="73761"/>
                    <a:pt x="118612" y="73761"/>
                  </a:cubicBezTo>
                  <a:cubicBezTo>
                    <a:pt x="118612" y="73761"/>
                    <a:pt x="118612" y="73761"/>
                    <a:pt x="118612" y="72660"/>
                  </a:cubicBezTo>
                  <a:cubicBezTo>
                    <a:pt x="119306" y="72660"/>
                    <a:pt x="119306" y="71559"/>
                    <a:pt x="119306" y="70458"/>
                  </a:cubicBezTo>
                  <a:cubicBezTo>
                    <a:pt x="119306" y="70458"/>
                    <a:pt x="120000" y="70458"/>
                    <a:pt x="119306" y="69357"/>
                  </a:cubicBezTo>
                  <a:cubicBezTo>
                    <a:pt x="117919" y="68256"/>
                    <a:pt x="117225" y="68256"/>
                    <a:pt x="117225" y="68256"/>
                  </a:cubicBezTo>
                  <a:cubicBezTo>
                    <a:pt x="117225" y="68256"/>
                    <a:pt x="115838" y="66055"/>
                    <a:pt x="116531" y="66055"/>
                  </a:cubicBezTo>
                  <a:cubicBezTo>
                    <a:pt x="117225" y="64954"/>
                    <a:pt x="117919" y="63853"/>
                    <a:pt x="117919" y="63853"/>
                  </a:cubicBezTo>
                  <a:cubicBezTo>
                    <a:pt x="117225" y="61651"/>
                    <a:pt x="117225" y="61651"/>
                    <a:pt x="117225" y="61651"/>
                  </a:cubicBezTo>
                  <a:cubicBezTo>
                    <a:pt x="117919" y="60550"/>
                    <a:pt x="117919" y="60550"/>
                    <a:pt x="117919" y="60550"/>
                  </a:cubicBezTo>
                  <a:cubicBezTo>
                    <a:pt x="117225" y="58348"/>
                    <a:pt x="117225" y="58348"/>
                    <a:pt x="117225" y="58348"/>
                  </a:cubicBezTo>
                  <a:cubicBezTo>
                    <a:pt x="117225" y="58348"/>
                    <a:pt x="117919" y="57247"/>
                    <a:pt x="117919" y="57247"/>
                  </a:cubicBezTo>
                  <a:cubicBezTo>
                    <a:pt x="117919" y="56146"/>
                    <a:pt x="118612" y="52844"/>
                    <a:pt x="118612" y="52844"/>
                  </a:cubicBezTo>
                  <a:cubicBezTo>
                    <a:pt x="118612" y="52844"/>
                    <a:pt x="118612" y="51743"/>
                    <a:pt x="118612" y="50642"/>
                  </a:cubicBezTo>
                  <a:cubicBezTo>
                    <a:pt x="118612" y="50642"/>
                    <a:pt x="117919" y="49541"/>
                    <a:pt x="117919" y="49541"/>
                  </a:cubicBezTo>
                  <a:cubicBezTo>
                    <a:pt x="117225" y="48440"/>
                    <a:pt x="117225" y="48440"/>
                    <a:pt x="117225" y="48440"/>
                  </a:cubicBezTo>
                  <a:cubicBezTo>
                    <a:pt x="117225" y="48440"/>
                    <a:pt x="116531" y="46238"/>
                    <a:pt x="116531" y="46238"/>
                  </a:cubicBezTo>
                  <a:cubicBezTo>
                    <a:pt x="115838" y="47339"/>
                    <a:pt x="115144" y="47339"/>
                    <a:pt x="115144" y="47339"/>
                  </a:cubicBezTo>
                  <a:cubicBezTo>
                    <a:pt x="115144" y="47339"/>
                    <a:pt x="115144" y="49541"/>
                    <a:pt x="115144" y="49541"/>
                  </a:cubicBezTo>
                  <a:cubicBezTo>
                    <a:pt x="114450" y="50642"/>
                    <a:pt x="113757" y="50642"/>
                    <a:pt x="113757" y="50642"/>
                  </a:cubicBezTo>
                  <a:cubicBezTo>
                    <a:pt x="113757" y="50642"/>
                    <a:pt x="113757" y="50642"/>
                    <a:pt x="113757" y="50642"/>
                  </a:cubicBezTo>
                  <a:cubicBezTo>
                    <a:pt x="113063" y="50642"/>
                    <a:pt x="113063" y="50642"/>
                    <a:pt x="113063" y="50642"/>
                  </a:cubicBezTo>
                  <a:cubicBezTo>
                    <a:pt x="112369" y="52844"/>
                    <a:pt x="112369" y="52844"/>
                    <a:pt x="112369" y="52844"/>
                  </a:cubicBezTo>
                  <a:cubicBezTo>
                    <a:pt x="111676" y="53944"/>
                    <a:pt x="111676" y="53944"/>
                    <a:pt x="111676" y="53944"/>
                  </a:cubicBezTo>
                  <a:cubicBezTo>
                    <a:pt x="111676" y="53944"/>
                    <a:pt x="110289" y="55045"/>
                    <a:pt x="109595" y="55045"/>
                  </a:cubicBezTo>
                  <a:cubicBezTo>
                    <a:pt x="109595" y="55045"/>
                    <a:pt x="108208" y="55045"/>
                    <a:pt x="108208" y="55045"/>
                  </a:cubicBezTo>
                  <a:cubicBezTo>
                    <a:pt x="107514" y="53944"/>
                    <a:pt x="107514" y="53944"/>
                    <a:pt x="107514" y="53944"/>
                  </a:cubicBezTo>
                  <a:cubicBezTo>
                    <a:pt x="105433" y="52844"/>
                    <a:pt x="105433" y="52844"/>
                    <a:pt x="105433" y="52844"/>
                  </a:cubicBezTo>
                  <a:cubicBezTo>
                    <a:pt x="105433" y="52844"/>
                    <a:pt x="105433" y="52844"/>
                    <a:pt x="105433" y="52844"/>
                  </a:cubicBezTo>
                  <a:cubicBezTo>
                    <a:pt x="104046" y="51743"/>
                    <a:pt x="104046" y="51743"/>
                    <a:pt x="104046" y="51743"/>
                  </a:cubicBezTo>
                  <a:cubicBezTo>
                    <a:pt x="103352" y="50642"/>
                    <a:pt x="103352" y="50642"/>
                    <a:pt x="103352" y="50642"/>
                  </a:cubicBezTo>
                  <a:cubicBezTo>
                    <a:pt x="103352" y="48440"/>
                    <a:pt x="103352" y="48440"/>
                    <a:pt x="103352" y="48440"/>
                  </a:cubicBezTo>
                  <a:cubicBezTo>
                    <a:pt x="101965" y="46238"/>
                    <a:pt x="101965" y="46238"/>
                    <a:pt x="101965" y="46238"/>
                  </a:cubicBezTo>
                  <a:cubicBezTo>
                    <a:pt x="99190" y="45137"/>
                    <a:pt x="99190" y="45137"/>
                    <a:pt x="99190" y="45137"/>
                  </a:cubicBezTo>
                  <a:cubicBezTo>
                    <a:pt x="97109" y="44036"/>
                    <a:pt x="97109" y="44036"/>
                    <a:pt x="97109" y="44036"/>
                  </a:cubicBezTo>
                  <a:cubicBezTo>
                    <a:pt x="95722" y="44036"/>
                    <a:pt x="95722" y="44036"/>
                    <a:pt x="95722" y="44036"/>
                  </a:cubicBezTo>
                  <a:cubicBezTo>
                    <a:pt x="95722" y="44036"/>
                    <a:pt x="92947" y="44036"/>
                    <a:pt x="92947" y="44036"/>
                  </a:cubicBezTo>
                  <a:cubicBezTo>
                    <a:pt x="92947" y="44036"/>
                    <a:pt x="92254" y="44036"/>
                    <a:pt x="92254" y="44036"/>
                  </a:cubicBezTo>
                  <a:cubicBezTo>
                    <a:pt x="92254" y="44036"/>
                    <a:pt x="92254" y="44036"/>
                    <a:pt x="92254" y="44036"/>
                  </a:cubicBezTo>
                  <a:cubicBezTo>
                    <a:pt x="92254" y="44036"/>
                    <a:pt x="92254" y="44036"/>
                    <a:pt x="92254" y="44036"/>
                  </a:cubicBezTo>
                  <a:cubicBezTo>
                    <a:pt x="92254" y="44036"/>
                    <a:pt x="92254" y="44036"/>
                    <a:pt x="92254" y="44036"/>
                  </a:cubicBezTo>
                  <a:cubicBezTo>
                    <a:pt x="92254" y="44036"/>
                    <a:pt x="92254" y="44036"/>
                    <a:pt x="92254" y="44036"/>
                  </a:cubicBezTo>
                  <a:cubicBezTo>
                    <a:pt x="92254" y="44036"/>
                    <a:pt x="92254" y="44036"/>
                    <a:pt x="92254" y="44036"/>
                  </a:cubicBezTo>
                  <a:cubicBezTo>
                    <a:pt x="91560" y="44036"/>
                    <a:pt x="91560" y="44036"/>
                    <a:pt x="91560" y="44036"/>
                  </a:cubicBezTo>
                  <a:cubicBezTo>
                    <a:pt x="92254" y="41834"/>
                    <a:pt x="92254" y="41834"/>
                    <a:pt x="92254" y="41834"/>
                  </a:cubicBezTo>
                  <a:cubicBezTo>
                    <a:pt x="92947" y="41834"/>
                    <a:pt x="92947" y="41834"/>
                    <a:pt x="92947" y="41834"/>
                  </a:cubicBezTo>
                  <a:cubicBezTo>
                    <a:pt x="92947" y="40733"/>
                    <a:pt x="92947" y="40733"/>
                    <a:pt x="92947" y="40733"/>
                  </a:cubicBezTo>
                  <a:cubicBezTo>
                    <a:pt x="92947" y="40733"/>
                    <a:pt x="92254" y="39633"/>
                    <a:pt x="92254" y="39633"/>
                  </a:cubicBezTo>
                  <a:cubicBezTo>
                    <a:pt x="92254" y="39633"/>
                    <a:pt x="92254" y="38532"/>
                    <a:pt x="92254" y="38532"/>
                  </a:cubicBezTo>
                  <a:cubicBezTo>
                    <a:pt x="92254" y="38532"/>
                    <a:pt x="92254" y="38532"/>
                    <a:pt x="92254" y="38532"/>
                  </a:cubicBezTo>
                  <a:cubicBezTo>
                    <a:pt x="92254" y="38532"/>
                    <a:pt x="92254" y="37431"/>
                    <a:pt x="92254" y="37431"/>
                  </a:cubicBezTo>
                  <a:cubicBezTo>
                    <a:pt x="92254" y="37431"/>
                    <a:pt x="92254" y="37431"/>
                    <a:pt x="92254" y="37431"/>
                  </a:cubicBezTo>
                  <a:cubicBezTo>
                    <a:pt x="92254" y="36330"/>
                    <a:pt x="92254" y="36330"/>
                    <a:pt x="92254" y="36330"/>
                  </a:cubicBezTo>
                  <a:cubicBezTo>
                    <a:pt x="92947" y="33027"/>
                    <a:pt x="92947" y="33027"/>
                    <a:pt x="92947" y="33027"/>
                  </a:cubicBezTo>
                  <a:cubicBezTo>
                    <a:pt x="94335" y="30825"/>
                    <a:pt x="94335" y="30825"/>
                    <a:pt x="94335" y="30825"/>
                  </a:cubicBezTo>
                  <a:cubicBezTo>
                    <a:pt x="94335" y="30825"/>
                    <a:pt x="94335" y="28623"/>
                    <a:pt x="95028" y="28623"/>
                  </a:cubicBezTo>
                  <a:cubicBezTo>
                    <a:pt x="95028" y="27522"/>
                    <a:pt x="95028" y="26422"/>
                    <a:pt x="95028" y="26422"/>
                  </a:cubicBezTo>
                  <a:cubicBezTo>
                    <a:pt x="96416" y="25321"/>
                    <a:pt x="96416" y="25321"/>
                    <a:pt x="96416" y="25321"/>
                  </a:cubicBezTo>
                  <a:cubicBezTo>
                    <a:pt x="96416" y="25321"/>
                    <a:pt x="97109" y="24220"/>
                    <a:pt x="97109" y="24220"/>
                  </a:cubicBezTo>
                  <a:cubicBezTo>
                    <a:pt x="97109" y="23119"/>
                    <a:pt x="96416" y="22018"/>
                    <a:pt x="96416" y="22018"/>
                  </a:cubicBezTo>
                  <a:cubicBezTo>
                    <a:pt x="96416" y="20917"/>
                    <a:pt x="97109" y="19816"/>
                    <a:pt x="97109" y="19816"/>
                  </a:cubicBezTo>
                  <a:cubicBezTo>
                    <a:pt x="96416" y="19816"/>
                    <a:pt x="96416" y="18715"/>
                    <a:pt x="95722" y="18715"/>
                  </a:cubicBezTo>
                  <a:cubicBezTo>
                    <a:pt x="95722" y="18715"/>
                    <a:pt x="95028" y="18715"/>
                    <a:pt x="95028" y="17614"/>
                  </a:cubicBezTo>
                  <a:cubicBezTo>
                    <a:pt x="95028" y="17614"/>
                    <a:pt x="94335" y="16513"/>
                    <a:pt x="94335" y="16513"/>
                  </a:cubicBezTo>
                  <a:cubicBezTo>
                    <a:pt x="94335" y="16513"/>
                    <a:pt x="94335" y="14311"/>
                    <a:pt x="93641" y="14311"/>
                  </a:cubicBezTo>
                  <a:cubicBezTo>
                    <a:pt x="93641" y="14311"/>
                    <a:pt x="92947" y="14311"/>
                    <a:pt x="92254" y="13211"/>
                  </a:cubicBezTo>
                  <a:cubicBezTo>
                    <a:pt x="91560" y="13211"/>
                    <a:pt x="90867" y="12110"/>
                    <a:pt x="90867" y="12110"/>
                  </a:cubicBezTo>
                  <a:cubicBezTo>
                    <a:pt x="90173" y="12110"/>
                    <a:pt x="88786" y="9908"/>
                    <a:pt x="88786" y="9908"/>
                  </a:cubicBezTo>
                  <a:cubicBezTo>
                    <a:pt x="88786" y="9908"/>
                    <a:pt x="88786" y="9908"/>
                    <a:pt x="88092" y="9908"/>
                  </a:cubicBezTo>
                  <a:cubicBezTo>
                    <a:pt x="88092" y="9908"/>
                    <a:pt x="87398" y="8807"/>
                    <a:pt x="87398" y="8807"/>
                  </a:cubicBezTo>
                  <a:cubicBezTo>
                    <a:pt x="86705" y="8807"/>
                    <a:pt x="86705" y="8807"/>
                    <a:pt x="86705" y="8807"/>
                  </a:cubicBezTo>
                  <a:cubicBezTo>
                    <a:pt x="86705" y="8807"/>
                    <a:pt x="86705" y="8807"/>
                    <a:pt x="86705" y="8807"/>
                  </a:cubicBezTo>
                  <a:cubicBezTo>
                    <a:pt x="86011" y="8807"/>
                    <a:pt x="86011" y="8807"/>
                    <a:pt x="85317" y="7706"/>
                  </a:cubicBezTo>
                  <a:cubicBezTo>
                    <a:pt x="83930" y="7706"/>
                    <a:pt x="84624" y="7706"/>
                    <a:pt x="83236" y="7706"/>
                  </a:cubicBezTo>
                  <a:cubicBezTo>
                    <a:pt x="82543" y="7706"/>
                    <a:pt x="81849" y="7706"/>
                    <a:pt x="81849" y="7706"/>
                  </a:cubicBezTo>
                  <a:cubicBezTo>
                    <a:pt x="81849" y="7706"/>
                    <a:pt x="81156" y="6605"/>
                    <a:pt x="79768" y="6605"/>
                  </a:cubicBezTo>
                  <a:cubicBezTo>
                    <a:pt x="79075" y="7706"/>
                    <a:pt x="77687" y="8807"/>
                    <a:pt x="76994" y="8807"/>
                  </a:cubicBezTo>
                  <a:cubicBezTo>
                    <a:pt x="76994" y="8807"/>
                    <a:pt x="76300" y="7706"/>
                    <a:pt x="76300" y="7706"/>
                  </a:cubicBezTo>
                  <a:cubicBezTo>
                    <a:pt x="76300" y="7706"/>
                    <a:pt x="76300" y="6605"/>
                    <a:pt x="76300" y="6605"/>
                  </a:cubicBezTo>
                  <a:cubicBezTo>
                    <a:pt x="76300" y="6605"/>
                    <a:pt x="75606" y="5504"/>
                    <a:pt x="74913" y="4403"/>
                  </a:cubicBezTo>
                  <a:cubicBezTo>
                    <a:pt x="74913" y="4403"/>
                    <a:pt x="74219" y="4403"/>
                    <a:pt x="74219" y="4403"/>
                  </a:cubicBezTo>
                  <a:cubicBezTo>
                    <a:pt x="74219" y="4403"/>
                    <a:pt x="74219" y="4403"/>
                    <a:pt x="74219" y="5504"/>
                  </a:cubicBezTo>
                  <a:cubicBezTo>
                    <a:pt x="74219" y="6605"/>
                    <a:pt x="75606" y="6605"/>
                    <a:pt x="74219" y="6605"/>
                  </a:cubicBezTo>
                  <a:cubicBezTo>
                    <a:pt x="73526" y="5504"/>
                    <a:pt x="72832" y="5504"/>
                    <a:pt x="72832" y="5504"/>
                  </a:cubicBezTo>
                  <a:cubicBezTo>
                    <a:pt x="70751" y="6605"/>
                    <a:pt x="70751" y="6605"/>
                    <a:pt x="70751" y="6605"/>
                  </a:cubicBezTo>
                  <a:cubicBezTo>
                    <a:pt x="71445" y="5504"/>
                    <a:pt x="71445" y="5504"/>
                    <a:pt x="71445" y="5504"/>
                  </a:cubicBezTo>
                  <a:cubicBezTo>
                    <a:pt x="71445" y="5504"/>
                    <a:pt x="72138" y="5504"/>
                    <a:pt x="72138" y="5504"/>
                  </a:cubicBezTo>
                  <a:cubicBezTo>
                    <a:pt x="72138" y="4403"/>
                    <a:pt x="72138" y="4403"/>
                    <a:pt x="72138" y="4403"/>
                  </a:cubicBezTo>
                  <a:cubicBezTo>
                    <a:pt x="72138" y="4403"/>
                    <a:pt x="72138" y="3302"/>
                    <a:pt x="72138" y="3302"/>
                  </a:cubicBezTo>
                  <a:cubicBezTo>
                    <a:pt x="72832" y="3302"/>
                    <a:pt x="73526" y="2201"/>
                    <a:pt x="72832" y="2201"/>
                  </a:cubicBezTo>
                  <a:cubicBezTo>
                    <a:pt x="72138" y="2201"/>
                    <a:pt x="71445" y="2201"/>
                    <a:pt x="71445" y="2201"/>
                  </a:cubicBezTo>
                  <a:cubicBezTo>
                    <a:pt x="71445" y="1100"/>
                    <a:pt x="71445" y="1100"/>
                    <a:pt x="71445" y="1100"/>
                  </a:cubicBezTo>
                  <a:cubicBezTo>
                    <a:pt x="71445" y="1100"/>
                    <a:pt x="70751" y="0"/>
                    <a:pt x="70751" y="0"/>
                  </a:cubicBezTo>
                  <a:cubicBezTo>
                    <a:pt x="70751" y="1100"/>
                    <a:pt x="70751" y="2201"/>
                    <a:pt x="70751" y="2201"/>
                  </a:cubicBezTo>
                  <a:cubicBezTo>
                    <a:pt x="70057" y="2201"/>
                    <a:pt x="70057" y="2201"/>
                    <a:pt x="70057" y="1100"/>
                  </a:cubicBezTo>
                  <a:cubicBezTo>
                    <a:pt x="70057" y="0"/>
                    <a:pt x="70057" y="0"/>
                    <a:pt x="70057" y="0"/>
                  </a:cubicBezTo>
                  <a:cubicBezTo>
                    <a:pt x="69364" y="0"/>
                    <a:pt x="68670" y="0"/>
                    <a:pt x="68670" y="0"/>
                  </a:cubicBezTo>
                  <a:cubicBezTo>
                    <a:pt x="68670" y="0"/>
                    <a:pt x="69364" y="1100"/>
                    <a:pt x="67976" y="1100"/>
                  </a:cubicBezTo>
                  <a:cubicBezTo>
                    <a:pt x="67283" y="1100"/>
                    <a:pt x="66589" y="2201"/>
                    <a:pt x="65895" y="2201"/>
                  </a:cubicBezTo>
                  <a:cubicBezTo>
                    <a:pt x="65202" y="3302"/>
                    <a:pt x="65202" y="4403"/>
                    <a:pt x="65202" y="4403"/>
                  </a:cubicBezTo>
                  <a:cubicBezTo>
                    <a:pt x="65202" y="5504"/>
                    <a:pt x="63815" y="5504"/>
                    <a:pt x="63815" y="6605"/>
                  </a:cubicBezTo>
                  <a:cubicBezTo>
                    <a:pt x="64508" y="6605"/>
                    <a:pt x="63815" y="6605"/>
                    <a:pt x="65202" y="7706"/>
                  </a:cubicBezTo>
                  <a:cubicBezTo>
                    <a:pt x="65895" y="7706"/>
                    <a:pt x="65895" y="7706"/>
                    <a:pt x="66589" y="7706"/>
                  </a:cubicBezTo>
                  <a:cubicBezTo>
                    <a:pt x="67283" y="8807"/>
                    <a:pt x="67976" y="7706"/>
                    <a:pt x="67976" y="7706"/>
                  </a:cubicBezTo>
                  <a:cubicBezTo>
                    <a:pt x="67976" y="7706"/>
                    <a:pt x="67976" y="7706"/>
                    <a:pt x="68670" y="8807"/>
                  </a:cubicBezTo>
                  <a:cubicBezTo>
                    <a:pt x="68670" y="8807"/>
                    <a:pt x="69364" y="7706"/>
                    <a:pt x="69364" y="8807"/>
                  </a:cubicBezTo>
                  <a:cubicBezTo>
                    <a:pt x="69364" y="9908"/>
                    <a:pt x="70057" y="11009"/>
                    <a:pt x="69364" y="11009"/>
                  </a:cubicBezTo>
                  <a:cubicBezTo>
                    <a:pt x="68670" y="11009"/>
                    <a:pt x="67976" y="12110"/>
                    <a:pt x="67976" y="11009"/>
                  </a:cubicBezTo>
                  <a:cubicBezTo>
                    <a:pt x="67976" y="11009"/>
                    <a:pt x="67976" y="9908"/>
                    <a:pt x="67283" y="9908"/>
                  </a:cubicBezTo>
                  <a:cubicBezTo>
                    <a:pt x="67283" y="9908"/>
                    <a:pt x="66589" y="9908"/>
                    <a:pt x="66589" y="9908"/>
                  </a:cubicBezTo>
                  <a:cubicBezTo>
                    <a:pt x="65895" y="12110"/>
                    <a:pt x="65895" y="12110"/>
                    <a:pt x="65895" y="12110"/>
                  </a:cubicBezTo>
                  <a:cubicBezTo>
                    <a:pt x="65895" y="12110"/>
                    <a:pt x="65895" y="13211"/>
                    <a:pt x="65202" y="13211"/>
                  </a:cubicBezTo>
                  <a:cubicBezTo>
                    <a:pt x="64508" y="13211"/>
                    <a:pt x="65202" y="13211"/>
                    <a:pt x="63815" y="13211"/>
                  </a:cubicBezTo>
                  <a:cubicBezTo>
                    <a:pt x="62427" y="13211"/>
                    <a:pt x="62427" y="12110"/>
                    <a:pt x="61734" y="12110"/>
                  </a:cubicBezTo>
                  <a:cubicBezTo>
                    <a:pt x="61734" y="12110"/>
                    <a:pt x="61734" y="12110"/>
                    <a:pt x="61040" y="12110"/>
                  </a:cubicBezTo>
                  <a:cubicBezTo>
                    <a:pt x="61040" y="12110"/>
                    <a:pt x="59653" y="9908"/>
                    <a:pt x="58959" y="12110"/>
                  </a:cubicBezTo>
                  <a:cubicBezTo>
                    <a:pt x="58265" y="13211"/>
                    <a:pt x="57572" y="14311"/>
                    <a:pt x="57572" y="14311"/>
                  </a:cubicBezTo>
                  <a:cubicBezTo>
                    <a:pt x="55491" y="14311"/>
                    <a:pt x="55491" y="14311"/>
                    <a:pt x="55491" y="14311"/>
                  </a:cubicBezTo>
                  <a:cubicBezTo>
                    <a:pt x="55491" y="14311"/>
                    <a:pt x="54797" y="14311"/>
                    <a:pt x="54104" y="14311"/>
                  </a:cubicBezTo>
                  <a:cubicBezTo>
                    <a:pt x="53410" y="14311"/>
                    <a:pt x="52716" y="14311"/>
                    <a:pt x="52716" y="14311"/>
                  </a:cubicBezTo>
                  <a:cubicBezTo>
                    <a:pt x="52023" y="15412"/>
                    <a:pt x="51329" y="12110"/>
                    <a:pt x="51329" y="12110"/>
                  </a:cubicBezTo>
                  <a:cubicBezTo>
                    <a:pt x="51329" y="12110"/>
                    <a:pt x="52023" y="9908"/>
                    <a:pt x="49942" y="12110"/>
                  </a:cubicBezTo>
                  <a:cubicBezTo>
                    <a:pt x="47861" y="14311"/>
                    <a:pt x="47167" y="14311"/>
                    <a:pt x="47167" y="14311"/>
                  </a:cubicBezTo>
                  <a:cubicBezTo>
                    <a:pt x="46473" y="14311"/>
                    <a:pt x="45780" y="15412"/>
                    <a:pt x="45780" y="15412"/>
                  </a:cubicBezTo>
                  <a:cubicBezTo>
                    <a:pt x="45086" y="14311"/>
                    <a:pt x="45086" y="14311"/>
                    <a:pt x="45086" y="14311"/>
                  </a:cubicBezTo>
                  <a:cubicBezTo>
                    <a:pt x="45086" y="14311"/>
                    <a:pt x="45086" y="14311"/>
                    <a:pt x="45086" y="14311"/>
                  </a:cubicBezTo>
                  <a:cubicBezTo>
                    <a:pt x="45086" y="14311"/>
                    <a:pt x="45086" y="14311"/>
                    <a:pt x="45086" y="14311"/>
                  </a:cubicBezTo>
                  <a:cubicBezTo>
                    <a:pt x="45780" y="14311"/>
                    <a:pt x="45780" y="13211"/>
                    <a:pt x="45780" y="13211"/>
                  </a:cubicBezTo>
                  <a:cubicBezTo>
                    <a:pt x="45086" y="12110"/>
                    <a:pt x="45086" y="12110"/>
                    <a:pt x="45086" y="12110"/>
                  </a:cubicBezTo>
                  <a:cubicBezTo>
                    <a:pt x="43005" y="13211"/>
                    <a:pt x="43005" y="13211"/>
                    <a:pt x="43005" y="13211"/>
                  </a:cubicBezTo>
                  <a:cubicBezTo>
                    <a:pt x="43005" y="13211"/>
                    <a:pt x="43699" y="13211"/>
                    <a:pt x="43005" y="13211"/>
                  </a:cubicBezTo>
                  <a:cubicBezTo>
                    <a:pt x="43005" y="13211"/>
                    <a:pt x="41618" y="13211"/>
                    <a:pt x="41618" y="13211"/>
                  </a:cubicBezTo>
                  <a:cubicBezTo>
                    <a:pt x="41618" y="15412"/>
                    <a:pt x="41618" y="15412"/>
                    <a:pt x="41618" y="15412"/>
                  </a:cubicBezTo>
                  <a:cubicBezTo>
                    <a:pt x="41618" y="15412"/>
                    <a:pt x="40924" y="15412"/>
                    <a:pt x="40924" y="15412"/>
                  </a:cubicBezTo>
                  <a:cubicBezTo>
                    <a:pt x="40924" y="15412"/>
                    <a:pt x="40924" y="16513"/>
                    <a:pt x="40924" y="16513"/>
                  </a:cubicBezTo>
                  <a:cubicBezTo>
                    <a:pt x="40924" y="16513"/>
                    <a:pt x="40924" y="17614"/>
                    <a:pt x="40924" y="17614"/>
                  </a:cubicBezTo>
                  <a:cubicBezTo>
                    <a:pt x="40924" y="17614"/>
                    <a:pt x="40231" y="17614"/>
                    <a:pt x="40231" y="17614"/>
                  </a:cubicBezTo>
                  <a:cubicBezTo>
                    <a:pt x="40231" y="17614"/>
                    <a:pt x="39537" y="17614"/>
                    <a:pt x="39537" y="17614"/>
                  </a:cubicBezTo>
                  <a:cubicBezTo>
                    <a:pt x="39537" y="17614"/>
                    <a:pt x="38843" y="19816"/>
                    <a:pt x="38843" y="19816"/>
                  </a:cubicBezTo>
                  <a:cubicBezTo>
                    <a:pt x="38843" y="19816"/>
                    <a:pt x="38843" y="20917"/>
                    <a:pt x="38843" y="20917"/>
                  </a:cubicBezTo>
                  <a:cubicBezTo>
                    <a:pt x="38843" y="20917"/>
                    <a:pt x="38843" y="20917"/>
                    <a:pt x="38843" y="22018"/>
                  </a:cubicBezTo>
                  <a:cubicBezTo>
                    <a:pt x="38150" y="22018"/>
                    <a:pt x="37456" y="22018"/>
                    <a:pt x="37456" y="22018"/>
                  </a:cubicBezTo>
                  <a:cubicBezTo>
                    <a:pt x="37456" y="22018"/>
                    <a:pt x="36763" y="22018"/>
                    <a:pt x="36069" y="22018"/>
                  </a:cubicBezTo>
                  <a:cubicBezTo>
                    <a:pt x="36069" y="22018"/>
                    <a:pt x="35375" y="22018"/>
                    <a:pt x="35375" y="22018"/>
                  </a:cubicBezTo>
                  <a:cubicBezTo>
                    <a:pt x="34682" y="22018"/>
                    <a:pt x="34682" y="23119"/>
                    <a:pt x="34682" y="23119"/>
                  </a:cubicBezTo>
                  <a:cubicBezTo>
                    <a:pt x="34682" y="23119"/>
                    <a:pt x="33294" y="22018"/>
                    <a:pt x="33294" y="22018"/>
                  </a:cubicBezTo>
                  <a:cubicBezTo>
                    <a:pt x="32601" y="22018"/>
                    <a:pt x="32601" y="20917"/>
                    <a:pt x="32601" y="19816"/>
                  </a:cubicBezTo>
                  <a:cubicBezTo>
                    <a:pt x="32601" y="19816"/>
                    <a:pt x="31907" y="17614"/>
                    <a:pt x="31907" y="17614"/>
                  </a:cubicBezTo>
                  <a:cubicBezTo>
                    <a:pt x="31213" y="18715"/>
                    <a:pt x="31213" y="18715"/>
                    <a:pt x="31213" y="18715"/>
                  </a:cubicBezTo>
                  <a:cubicBezTo>
                    <a:pt x="29132" y="18715"/>
                    <a:pt x="29132" y="18715"/>
                    <a:pt x="29132" y="18715"/>
                  </a:cubicBezTo>
                  <a:cubicBezTo>
                    <a:pt x="27745" y="17614"/>
                    <a:pt x="27745" y="17614"/>
                    <a:pt x="27745" y="17614"/>
                  </a:cubicBezTo>
                  <a:cubicBezTo>
                    <a:pt x="27745" y="19816"/>
                    <a:pt x="27745" y="19816"/>
                    <a:pt x="27745" y="19816"/>
                  </a:cubicBezTo>
                  <a:cubicBezTo>
                    <a:pt x="27745" y="19816"/>
                    <a:pt x="28439" y="20917"/>
                    <a:pt x="28439" y="20917"/>
                  </a:cubicBezTo>
                  <a:cubicBezTo>
                    <a:pt x="28439" y="20917"/>
                    <a:pt x="27745" y="20917"/>
                    <a:pt x="27745" y="20917"/>
                  </a:cubicBezTo>
                  <a:cubicBezTo>
                    <a:pt x="27052" y="22018"/>
                    <a:pt x="27052" y="22018"/>
                    <a:pt x="27052" y="22018"/>
                  </a:cubicBezTo>
                  <a:cubicBezTo>
                    <a:pt x="26358" y="22018"/>
                    <a:pt x="26358" y="22018"/>
                    <a:pt x="26358" y="22018"/>
                  </a:cubicBezTo>
                  <a:cubicBezTo>
                    <a:pt x="26358" y="22018"/>
                    <a:pt x="25664" y="24220"/>
                    <a:pt x="25664" y="24220"/>
                  </a:cubicBezTo>
                  <a:cubicBezTo>
                    <a:pt x="25664" y="25321"/>
                    <a:pt x="24971" y="25321"/>
                    <a:pt x="24971" y="25321"/>
                  </a:cubicBezTo>
                  <a:cubicBezTo>
                    <a:pt x="24971" y="25321"/>
                    <a:pt x="24277" y="25321"/>
                    <a:pt x="24971" y="26422"/>
                  </a:cubicBezTo>
                  <a:cubicBezTo>
                    <a:pt x="25664" y="26422"/>
                    <a:pt x="26358" y="26422"/>
                    <a:pt x="26358" y="26422"/>
                  </a:cubicBezTo>
                  <a:cubicBezTo>
                    <a:pt x="27052" y="26422"/>
                    <a:pt x="27745" y="26422"/>
                    <a:pt x="27745" y="26422"/>
                  </a:cubicBezTo>
                  <a:cubicBezTo>
                    <a:pt x="27745" y="26422"/>
                    <a:pt x="29132" y="25321"/>
                    <a:pt x="29132" y="25321"/>
                  </a:cubicBezTo>
                  <a:cubicBezTo>
                    <a:pt x="29132" y="26422"/>
                    <a:pt x="29132" y="26422"/>
                    <a:pt x="29132" y="26422"/>
                  </a:cubicBezTo>
                  <a:cubicBezTo>
                    <a:pt x="29132" y="28623"/>
                    <a:pt x="29132" y="28623"/>
                    <a:pt x="29132" y="28623"/>
                  </a:cubicBezTo>
                  <a:cubicBezTo>
                    <a:pt x="28439" y="28623"/>
                    <a:pt x="28439" y="28623"/>
                    <a:pt x="28439" y="28623"/>
                  </a:cubicBezTo>
                  <a:cubicBezTo>
                    <a:pt x="28439" y="28623"/>
                    <a:pt x="28439" y="29724"/>
                    <a:pt x="28439" y="29724"/>
                  </a:cubicBezTo>
                  <a:cubicBezTo>
                    <a:pt x="27745" y="30825"/>
                    <a:pt x="27052" y="30825"/>
                    <a:pt x="27052" y="30825"/>
                  </a:cubicBezTo>
                  <a:cubicBezTo>
                    <a:pt x="26358" y="31926"/>
                    <a:pt x="26358" y="31926"/>
                    <a:pt x="26358" y="33027"/>
                  </a:cubicBezTo>
                  <a:cubicBezTo>
                    <a:pt x="26358" y="34128"/>
                    <a:pt x="25664" y="36330"/>
                    <a:pt x="25664" y="36330"/>
                  </a:cubicBezTo>
                  <a:cubicBezTo>
                    <a:pt x="24277" y="37431"/>
                    <a:pt x="24277" y="37431"/>
                    <a:pt x="24277" y="37431"/>
                  </a:cubicBezTo>
                  <a:cubicBezTo>
                    <a:pt x="22890" y="39633"/>
                    <a:pt x="22890" y="39633"/>
                    <a:pt x="22890" y="39633"/>
                  </a:cubicBezTo>
                  <a:cubicBezTo>
                    <a:pt x="22196" y="39633"/>
                    <a:pt x="22196" y="39633"/>
                    <a:pt x="22196" y="39633"/>
                  </a:cubicBezTo>
                  <a:cubicBezTo>
                    <a:pt x="21502" y="40733"/>
                    <a:pt x="21502" y="40733"/>
                    <a:pt x="21502" y="40733"/>
                  </a:cubicBezTo>
                  <a:cubicBezTo>
                    <a:pt x="21502" y="41834"/>
                    <a:pt x="21502" y="41834"/>
                    <a:pt x="21502" y="41834"/>
                  </a:cubicBezTo>
                  <a:cubicBezTo>
                    <a:pt x="20115" y="42935"/>
                    <a:pt x="20115" y="42935"/>
                    <a:pt x="20115" y="42935"/>
                  </a:cubicBezTo>
                  <a:cubicBezTo>
                    <a:pt x="20115" y="45137"/>
                    <a:pt x="20115" y="45137"/>
                    <a:pt x="20115" y="45137"/>
                  </a:cubicBezTo>
                  <a:cubicBezTo>
                    <a:pt x="19421" y="46238"/>
                    <a:pt x="19421" y="46238"/>
                    <a:pt x="19421" y="46238"/>
                  </a:cubicBezTo>
                  <a:cubicBezTo>
                    <a:pt x="18728" y="46238"/>
                    <a:pt x="18728" y="46238"/>
                    <a:pt x="18728" y="46238"/>
                  </a:cubicBezTo>
                  <a:cubicBezTo>
                    <a:pt x="18034" y="48440"/>
                    <a:pt x="18034" y="48440"/>
                    <a:pt x="18034" y="48440"/>
                  </a:cubicBezTo>
                  <a:cubicBezTo>
                    <a:pt x="18034" y="48440"/>
                    <a:pt x="17341" y="49541"/>
                    <a:pt x="17341" y="49541"/>
                  </a:cubicBezTo>
                  <a:cubicBezTo>
                    <a:pt x="16647" y="49541"/>
                    <a:pt x="15953" y="50642"/>
                    <a:pt x="15953" y="50642"/>
                  </a:cubicBezTo>
                  <a:cubicBezTo>
                    <a:pt x="14566" y="50642"/>
                    <a:pt x="14566" y="50642"/>
                    <a:pt x="14566" y="50642"/>
                  </a:cubicBezTo>
                  <a:cubicBezTo>
                    <a:pt x="14566" y="50642"/>
                    <a:pt x="13872" y="50642"/>
                    <a:pt x="13179" y="51743"/>
                  </a:cubicBezTo>
                  <a:cubicBezTo>
                    <a:pt x="13179" y="52844"/>
                    <a:pt x="13179" y="52844"/>
                    <a:pt x="13179" y="52844"/>
                  </a:cubicBezTo>
                  <a:cubicBezTo>
                    <a:pt x="13179" y="53944"/>
                    <a:pt x="13872" y="55045"/>
                    <a:pt x="13872" y="55045"/>
                  </a:cubicBezTo>
                  <a:cubicBezTo>
                    <a:pt x="13872" y="57247"/>
                    <a:pt x="13872" y="57247"/>
                    <a:pt x="13872" y="57247"/>
                  </a:cubicBezTo>
                  <a:cubicBezTo>
                    <a:pt x="13872" y="57247"/>
                    <a:pt x="13179" y="57247"/>
                    <a:pt x="13179" y="58348"/>
                  </a:cubicBezTo>
                  <a:cubicBezTo>
                    <a:pt x="13179" y="58348"/>
                    <a:pt x="13179" y="59449"/>
                    <a:pt x="13179" y="59449"/>
                  </a:cubicBezTo>
                  <a:cubicBezTo>
                    <a:pt x="13179" y="59449"/>
                    <a:pt x="13179" y="60550"/>
                    <a:pt x="13179" y="60550"/>
                  </a:cubicBezTo>
                  <a:cubicBezTo>
                    <a:pt x="13179" y="60550"/>
                    <a:pt x="13179" y="61651"/>
                    <a:pt x="13179" y="61651"/>
                  </a:cubicBezTo>
                  <a:cubicBezTo>
                    <a:pt x="13179" y="61651"/>
                    <a:pt x="13179" y="62752"/>
                    <a:pt x="12485" y="63853"/>
                  </a:cubicBezTo>
                  <a:cubicBezTo>
                    <a:pt x="12485" y="63853"/>
                    <a:pt x="11791" y="64954"/>
                    <a:pt x="11791" y="64954"/>
                  </a:cubicBezTo>
                  <a:cubicBezTo>
                    <a:pt x="11791" y="64954"/>
                    <a:pt x="10404" y="64954"/>
                    <a:pt x="10404" y="64954"/>
                  </a:cubicBezTo>
                  <a:cubicBezTo>
                    <a:pt x="10404" y="66055"/>
                    <a:pt x="9017" y="66055"/>
                    <a:pt x="9017" y="66055"/>
                  </a:cubicBezTo>
                  <a:cubicBezTo>
                    <a:pt x="7630" y="68256"/>
                    <a:pt x="7630" y="68256"/>
                    <a:pt x="7630" y="68256"/>
                  </a:cubicBezTo>
                  <a:cubicBezTo>
                    <a:pt x="4855" y="72660"/>
                    <a:pt x="4855" y="72660"/>
                    <a:pt x="4855" y="72660"/>
                  </a:cubicBezTo>
                  <a:cubicBezTo>
                    <a:pt x="4855" y="72660"/>
                    <a:pt x="4855" y="73761"/>
                    <a:pt x="4855" y="73761"/>
                  </a:cubicBezTo>
                  <a:cubicBezTo>
                    <a:pt x="4855" y="73761"/>
                    <a:pt x="4855" y="75963"/>
                    <a:pt x="4855" y="75963"/>
                  </a:cubicBezTo>
                  <a:cubicBezTo>
                    <a:pt x="4855" y="77064"/>
                    <a:pt x="4161" y="78165"/>
                    <a:pt x="4161" y="78165"/>
                  </a:cubicBezTo>
                  <a:cubicBezTo>
                    <a:pt x="3468" y="79266"/>
                    <a:pt x="3468" y="79266"/>
                    <a:pt x="3468" y="79266"/>
                  </a:cubicBezTo>
                  <a:cubicBezTo>
                    <a:pt x="3468" y="81467"/>
                    <a:pt x="3468" y="81467"/>
                    <a:pt x="3468" y="81467"/>
                  </a:cubicBezTo>
                  <a:cubicBezTo>
                    <a:pt x="3468" y="82568"/>
                    <a:pt x="3468" y="82568"/>
                    <a:pt x="3468" y="82568"/>
                  </a:cubicBezTo>
                  <a:cubicBezTo>
                    <a:pt x="4161" y="83669"/>
                    <a:pt x="4161" y="83669"/>
                    <a:pt x="4161" y="83669"/>
                  </a:cubicBezTo>
                  <a:cubicBezTo>
                    <a:pt x="4855" y="84770"/>
                    <a:pt x="4855" y="84770"/>
                    <a:pt x="4855" y="84770"/>
                  </a:cubicBezTo>
                  <a:cubicBezTo>
                    <a:pt x="4855" y="88073"/>
                    <a:pt x="4855" y="88073"/>
                    <a:pt x="4855" y="88073"/>
                  </a:cubicBezTo>
                  <a:cubicBezTo>
                    <a:pt x="4161" y="90275"/>
                    <a:pt x="4161" y="90275"/>
                    <a:pt x="4161" y="90275"/>
                  </a:cubicBezTo>
                  <a:cubicBezTo>
                    <a:pt x="4161" y="92477"/>
                    <a:pt x="4161" y="92477"/>
                    <a:pt x="4161" y="92477"/>
                  </a:cubicBezTo>
                  <a:cubicBezTo>
                    <a:pt x="2774" y="92477"/>
                    <a:pt x="2774" y="92477"/>
                    <a:pt x="2774" y="92477"/>
                  </a:cubicBezTo>
                  <a:cubicBezTo>
                    <a:pt x="2774" y="92477"/>
                    <a:pt x="2080" y="93577"/>
                    <a:pt x="1387" y="93577"/>
                  </a:cubicBezTo>
                  <a:cubicBezTo>
                    <a:pt x="1387" y="93577"/>
                    <a:pt x="693" y="94678"/>
                    <a:pt x="693" y="94678"/>
                  </a:cubicBezTo>
                  <a:cubicBezTo>
                    <a:pt x="0" y="95779"/>
                    <a:pt x="0" y="95779"/>
                    <a:pt x="0" y="95779"/>
                  </a:cubicBezTo>
                  <a:cubicBezTo>
                    <a:pt x="693" y="96880"/>
                    <a:pt x="693" y="96880"/>
                    <a:pt x="693" y="96880"/>
                  </a:cubicBezTo>
                  <a:cubicBezTo>
                    <a:pt x="693" y="99082"/>
                    <a:pt x="693" y="99082"/>
                    <a:pt x="693" y="99082"/>
                  </a:cubicBezTo>
                  <a:cubicBezTo>
                    <a:pt x="1387" y="99082"/>
                    <a:pt x="1387" y="99082"/>
                    <a:pt x="1387" y="99082"/>
                  </a:cubicBezTo>
                  <a:cubicBezTo>
                    <a:pt x="2774" y="97981"/>
                    <a:pt x="2774" y="97981"/>
                    <a:pt x="2774" y="97981"/>
                  </a:cubicBezTo>
                  <a:cubicBezTo>
                    <a:pt x="4161" y="99082"/>
                    <a:pt x="4161" y="99082"/>
                    <a:pt x="4161" y="99082"/>
                  </a:cubicBezTo>
                  <a:cubicBezTo>
                    <a:pt x="6242" y="97981"/>
                    <a:pt x="6242" y="97981"/>
                    <a:pt x="6242" y="97981"/>
                  </a:cubicBezTo>
                  <a:cubicBezTo>
                    <a:pt x="6242" y="97981"/>
                    <a:pt x="6242" y="96880"/>
                    <a:pt x="6936" y="95779"/>
                  </a:cubicBezTo>
                  <a:cubicBezTo>
                    <a:pt x="7630" y="94678"/>
                    <a:pt x="8323" y="94678"/>
                    <a:pt x="8323" y="94678"/>
                  </a:cubicBezTo>
                  <a:cubicBezTo>
                    <a:pt x="9017" y="92477"/>
                    <a:pt x="9017" y="92477"/>
                    <a:pt x="9017" y="92477"/>
                  </a:cubicBezTo>
                  <a:cubicBezTo>
                    <a:pt x="8323" y="92477"/>
                    <a:pt x="8323" y="92477"/>
                    <a:pt x="8323" y="92477"/>
                  </a:cubicBezTo>
                  <a:cubicBezTo>
                    <a:pt x="8323" y="90275"/>
                    <a:pt x="8323" y="90275"/>
                    <a:pt x="8323" y="90275"/>
                  </a:cubicBezTo>
                  <a:cubicBezTo>
                    <a:pt x="6936" y="89174"/>
                    <a:pt x="6936" y="89174"/>
                    <a:pt x="6936" y="89174"/>
                  </a:cubicBezTo>
                  <a:cubicBezTo>
                    <a:pt x="6936" y="89174"/>
                    <a:pt x="6936" y="88073"/>
                    <a:pt x="6936" y="88073"/>
                  </a:cubicBezTo>
                  <a:cubicBezTo>
                    <a:pt x="7630" y="86972"/>
                    <a:pt x="8323" y="84770"/>
                    <a:pt x="8323" y="84770"/>
                  </a:cubicBezTo>
                  <a:cubicBezTo>
                    <a:pt x="10404" y="83669"/>
                    <a:pt x="10404" y="83669"/>
                    <a:pt x="10404" y="83669"/>
                  </a:cubicBezTo>
                  <a:cubicBezTo>
                    <a:pt x="12485" y="82568"/>
                    <a:pt x="12485" y="82568"/>
                    <a:pt x="12485" y="82568"/>
                  </a:cubicBezTo>
                  <a:cubicBezTo>
                    <a:pt x="13179" y="81467"/>
                    <a:pt x="13179" y="81467"/>
                    <a:pt x="13179" y="81467"/>
                  </a:cubicBezTo>
                  <a:cubicBezTo>
                    <a:pt x="14566" y="80366"/>
                    <a:pt x="14566" y="80366"/>
                    <a:pt x="14566" y="80366"/>
                  </a:cubicBezTo>
                  <a:cubicBezTo>
                    <a:pt x="14566" y="80366"/>
                    <a:pt x="16647" y="80366"/>
                    <a:pt x="16647" y="80366"/>
                  </a:cubicBezTo>
                  <a:cubicBezTo>
                    <a:pt x="16647" y="80366"/>
                    <a:pt x="19421" y="80366"/>
                    <a:pt x="19421" y="80366"/>
                  </a:cubicBezTo>
                  <a:lnTo>
                    <a:pt x="21502" y="82568"/>
                  </a:lnTo>
                  <a:close/>
                </a:path>
              </a:pathLst>
            </a:custGeom>
            <a:solidFill>
              <a:schemeClr val="bg1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7" name="Shape 2025"/>
            <p:cNvSpPr/>
            <p:nvPr/>
          </p:nvSpPr>
          <p:spPr>
            <a:xfrm>
              <a:off x="5753789" y="1798916"/>
              <a:ext cx="494744" cy="2961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506" y="40298"/>
                  </a:moveTo>
                  <a:cubicBezTo>
                    <a:pt x="13271" y="35820"/>
                    <a:pt x="13271" y="35820"/>
                    <a:pt x="13271" y="35820"/>
                  </a:cubicBezTo>
                  <a:cubicBezTo>
                    <a:pt x="13271" y="35820"/>
                    <a:pt x="16589" y="31343"/>
                    <a:pt x="17142" y="31343"/>
                  </a:cubicBezTo>
                  <a:cubicBezTo>
                    <a:pt x="18248" y="30447"/>
                    <a:pt x="19907" y="28656"/>
                    <a:pt x="19907" y="29552"/>
                  </a:cubicBezTo>
                  <a:cubicBezTo>
                    <a:pt x="19907" y="30447"/>
                    <a:pt x="20460" y="36716"/>
                    <a:pt x="20460" y="36716"/>
                  </a:cubicBezTo>
                  <a:cubicBezTo>
                    <a:pt x="23225" y="38507"/>
                    <a:pt x="23225" y="38507"/>
                    <a:pt x="23225" y="38507"/>
                  </a:cubicBezTo>
                  <a:cubicBezTo>
                    <a:pt x="25437" y="41194"/>
                    <a:pt x="25437" y="41194"/>
                    <a:pt x="25437" y="41194"/>
                  </a:cubicBezTo>
                  <a:cubicBezTo>
                    <a:pt x="29861" y="44776"/>
                    <a:pt x="29861" y="44776"/>
                    <a:pt x="29861" y="44776"/>
                  </a:cubicBezTo>
                  <a:cubicBezTo>
                    <a:pt x="30414" y="47462"/>
                    <a:pt x="30414" y="47462"/>
                    <a:pt x="30414" y="47462"/>
                  </a:cubicBezTo>
                  <a:cubicBezTo>
                    <a:pt x="30414" y="47462"/>
                    <a:pt x="29861" y="49253"/>
                    <a:pt x="30967" y="51940"/>
                  </a:cubicBezTo>
                  <a:cubicBezTo>
                    <a:pt x="32626" y="54626"/>
                    <a:pt x="33179" y="54626"/>
                    <a:pt x="33732" y="57313"/>
                  </a:cubicBezTo>
                  <a:cubicBezTo>
                    <a:pt x="34285" y="59104"/>
                    <a:pt x="36497" y="60895"/>
                    <a:pt x="36497" y="60895"/>
                  </a:cubicBezTo>
                  <a:cubicBezTo>
                    <a:pt x="39262" y="61791"/>
                    <a:pt x="39262" y="61791"/>
                    <a:pt x="39262" y="61791"/>
                  </a:cubicBezTo>
                  <a:cubicBezTo>
                    <a:pt x="39262" y="61791"/>
                    <a:pt x="42027" y="63582"/>
                    <a:pt x="42580" y="62686"/>
                  </a:cubicBezTo>
                  <a:cubicBezTo>
                    <a:pt x="43133" y="61791"/>
                    <a:pt x="45898" y="58208"/>
                    <a:pt x="45898" y="57313"/>
                  </a:cubicBezTo>
                  <a:cubicBezTo>
                    <a:pt x="46451" y="56417"/>
                    <a:pt x="48110" y="52835"/>
                    <a:pt x="48663" y="51940"/>
                  </a:cubicBezTo>
                  <a:cubicBezTo>
                    <a:pt x="49216" y="51044"/>
                    <a:pt x="50875" y="44776"/>
                    <a:pt x="50875" y="43880"/>
                  </a:cubicBezTo>
                  <a:cubicBezTo>
                    <a:pt x="50875" y="42089"/>
                    <a:pt x="48663" y="34925"/>
                    <a:pt x="48110" y="33134"/>
                  </a:cubicBezTo>
                  <a:cubicBezTo>
                    <a:pt x="48110" y="31343"/>
                    <a:pt x="47557" y="25970"/>
                    <a:pt x="47557" y="25970"/>
                  </a:cubicBezTo>
                  <a:cubicBezTo>
                    <a:pt x="45345" y="18805"/>
                    <a:pt x="45345" y="18805"/>
                    <a:pt x="45345" y="18805"/>
                  </a:cubicBezTo>
                  <a:cubicBezTo>
                    <a:pt x="45345" y="18805"/>
                    <a:pt x="45345" y="14328"/>
                    <a:pt x="45898" y="14328"/>
                  </a:cubicBezTo>
                  <a:cubicBezTo>
                    <a:pt x="46451" y="13432"/>
                    <a:pt x="49216" y="9850"/>
                    <a:pt x="49216" y="9850"/>
                  </a:cubicBezTo>
                  <a:cubicBezTo>
                    <a:pt x="51981" y="5373"/>
                    <a:pt x="51981" y="5373"/>
                    <a:pt x="51981" y="5373"/>
                  </a:cubicBezTo>
                  <a:cubicBezTo>
                    <a:pt x="54746" y="2686"/>
                    <a:pt x="54746" y="2686"/>
                    <a:pt x="54746" y="2686"/>
                  </a:cubicBezTo>
                  <a:cubicBezTo>
                    <a:pt x="56958" y="0"/>
                    <a:pt x="56958" y="0"/>
                    <a:pt x="56958" y="0"/>
                  </a:cubicBezTo>
                  <a:cubicBezTo>
                    <a:pt x="59723" y="1791"/>
                    <a:pt x="59723" y="1791"/>
                    <a:pt x="59723" y="1791"/>
                  </a:cubicBezTo>
                  <a:cubicBezTo>
                    <a:pt x="61935" y="1791"/>
                    <a:pt x="61935" y="1791"/>
                    <a:pt x="61935" y="1791"/>
                  </a:cubicBezTo>
                  <a:cubicBezTo>
                    <a:pt x="64147" y="3582"/>
                    <a:pt x="64147" y="3582"/>
                    <a:pt x="64147" y="3582"/>
                  </a:cubicBezTo>
                  <a:cubicBezTo>
                    <a:pt x="66912" y="3582"/>
                    <a:pt x="66912" y="3582"/>
                    <a:pt x="66912" y="3582"/>
                  </a:cubicBezTo>
                  <a:cubicBezTo>
                    <a:pt x="69124" y="4477"/>
                    <a:pt x="69124" y="4477"/>
                    <a:pt x="69124" y="4477"/>
                  </a:cubicBezTo>
                  <a:cubicBezTo>
                    <a:pt x="71889" y="6268"/>
                    <a:pt x="71889" y="6268"/>
                    <a:pt x="71889" y="6268"/>
                  </a:cubicBezTo>
                  <a:cubicBezTo>
                    <a:pt x="76866" y="11641"/>
                    <a:pt x="76866" y="11641"/>
                    <a:pt x="76866" y="11641"/>
                  </a:cubicBezTo>
                  <a:cubicBezTo>
                    <a:pt x="78525" y="15223"/>
                    <a:pt x="78525" y="15223"/>
                    <a:pt x="78525" y="15223"/>
                  </a:cubicBezTo>
                  <a:cubicBezTo>
                    <a:pt x="80184" y="16119"/>
                    <a:pt x="80184" y="16119"/>
                    <a:pt x="80184" y="16119"/>
                  </a:cubicBezTo>
                  <a:cubicBezTo>
                    <a:pt x="80184" y="16119"/>
                    <a:pt x="81290" y="17910"/>
                    <a:pt x="82396" y="17014"/>
                  </a:cubicBezTo>
                  <a:cubicBezTo>
                    <a:pt x="82949" y="17014"/>
                    <a:pt x="83502" y="16119"/>
                    <a:pt x="84055" y="15223"/>
                  </a:cubicBezTo>
                  <a:cubicBezTo>
                    <a:pt x="85161" y="14328"/>
                    <a:pt x="85714" y="12537"/>
                    <a:pt x="85714" y="12537"/>
                  </a:cubicBezTo>
                  <a:cubicBezTo>
                    <a:pt x="86820" y="12537"/>
                    <a:pt x="86820" y="12537"/>
                    <a:pt x="86820" y="12537"/>
                  </a:cubicBezTo>
                  <a:cubicBezTo>
                    <a:pt x="87926" y="9850"/>
                    <a:pt x="87926" y="9850"/>
                    <a:pt x="87926" y="9850"/>
                  </a:cubicBezTo>
                  <a:cubicBezTo>
                    <a:pt x="92350" y="11641"/>
                    <a:pt x="92350" y="11641"/>
                    <a:pt x="92350" y="11641"/>
                  </a:cubicBezTo>
                  <a:cubicBezTo>
                    <a:pt x="94562" y="11641"/>
                    <a:pt x="94562" y="11641"/>
                    <a:pt x="94562" y="11641"/>
                  </a:cubicBezTo>
                  <a:cubicBezTo>
                    <a:pt x="97880" y="9850"/>
                    <a:pt x="97880" y="9850"/>
                    <a:pt x="97880" y="9850"/>
                  </a:cubicBezTo>
                  <a:cubicBezTo>
                    <a:pt x="99539" y="12537"/>
                    <a:pt x="99539" y="12537"/>
                    <a:pt x="99539" y="12537"/>
                  </a:cubicBezTo>
                  <a:cubicBezTo>
                    <a:pt x="99539" y="15223"/>
                    <a:pt x="99539" y="15223"/>
                    <a:pt x="99539" y="15223"/>
                  </a:cubicBezTo>
                  <a:cubicBezTo>
                    <a:pt x="101751" y="16119"/>
                    <a:pt x="101751" y="16119"/>
                    <a:pt x="101751" y="16119"/>
                  </a:cubicBezTo>
                  <a:cubicBezTo>
                    <a:pt x="101751" y="16119"/>
                    <a:pt x="103410" y="17910"/>
                    <a:pt x="103963" y="17910"/>
                  </a:cubicBezTo>
                  <a:cubicBezTo>
                    <a:pt x="104516" y="17910"/>
                    <a:pt x="105622" y="18805"/>
                    <a:pt x="105622" y="18805"/>
                  </a:cubicBezTo>
                  <a:cubicBezTo>
                    <a:pt x="106175" y="27761"/>
                    <a:pt x="106175" y="27761"/>
                    <a:pt x="106175" y="27761"/>
                  </a:cubicBezTo>
                  <a:cubicBezTo>
                    <a:pt x="105069" y="30447"/>
                    <a:pt x="105069" y="30447"/>
                    <a:pt x="105069" y="30447"/>
                  </a:cubicBezTo>
                  <a:cubicBezTo>
                    <a:pt x="106175" y="37611"/>
                    <a:pt x="106175" y="37611"/>
                    <a:pt x="106175" y="37611"/>
                  </a:cubicBezTo>
                  <a:cubicBezTo>
                    <a:pt x="106175" y="41194"/>
                    <a:pt x="106175" y="41194"/>
                    <a:pt x="106175" y="41194"/>
                  </a:cubicBezTo>
                  <a:cubicBezTo>
                    <a:pt x="108387" y="38507"/>
                    <a:pt x="108387" y="38507"/>
                    <a:pt x="108387" y="38507"/>
                  </a:cubicBezTo>
                  <a:cubicBezTo>
                    <a:pt x="110599" y="41194"/>
                    <a:pt x="110599" y="41194"/>
                    <a:pt x="110599" y="41194"/>
                  </a:cubicBezTo>
                  <a:cubicBezTo>
                    <a:pt x="109493" y="43880"/>
                    <a:pt x="109493" y="43880"/>
                    <a:pt x="109493" y="43880"/>
                  </a:cubicBezTo>
                  <a:cubicBezTo>
                    <a:pt x="112258" y="47462"/>
                    <a:pt x="112258" y="47462"/>
                    <a:pt x="112258" y="47462"/>
                  </a:cubicBezTo>
                  <a:cubicBezTo>
                    <a:pt x="114470" y="49253"/>
                    <a:pt x="114470" y="49253"/>
                    <a:pt x="114470" y="49253"/>
                  </a:cubicBezTo>
                  <a:cubicBezTo>
                    <a:pt x="113917" y="51940"/>
                    <a:pt x="113917" y="51940"/>
                    <a:pt x="113917" y="51940"/>
                  </a:cubicBezTo>
                  <a:cubicBezTo>
                    <a:pt x="113917" y="51940"/>
                    <a:pt x="114470" y="52835"/>
                    <a:pt x="115023" y="52835"/>
                  </a:cubicBezTo>
                  <a:cubicBezTo>
                    <a:pt x="115576" y="53731"/>
                    <a:pt x="116682" y="54626"/>
                    <a:pt x="116682" y="54626"/>
                  </a:cubicBezTo>
                  <a:cubicBezTo>
                    <a:pt x="116682" y="54626"/>
                    <a:pt x="117235" y="57313"/>
                    <a:pt x="117235" y="59104"/>
                  </a:cubicBezTo>
                  <a:cubicBezTo>
                    <a:pt x="117788" y="60000"/>
                    <a:pt x="120000" y="62686"/>
                    <a:pt x="120000" y="62686"/>
                  </a:cubicBezTo>
                  <a:cubicBezTo>
                    <a:pt x="119447" y="67164"/>
                    <a:pt x="119447" y="67164"/>
                    <a:pt x="119447" y="67164"/>
                  </a:cubicBezTo>
                  <a:cubicBezTo>
                    <a:pt x="119447" y="67164"/>
                    <a:pt x="119447" y="68955"/>
                    <a:pt x="119447" y="69850"/>
                  </a:cubicBezTo>
                  <a:cubicBezTo>
                    <a:pt x="119447" y="70746"/>
                    <a:pt x="119447" y="71641"/>
                    <a:pt x="119447" y="72537"/>
                  </a:cubicBezTo>
                  <a:cubicBezTo>
                    <a:pt x="119447" y="71641"/>
                    <a:pt x="119447" y="71641"/>
                    <a:pt x="119447" y="71641"/>
                  </a:cubicBezTo>
                  <a:cubicBezTo>
                    <a:pt x="116682" y="74328"/>
                    <a:pt x="116682" y="74328"/>
                    <a:pt x="116682" y="74328"/>
                  </a:cubicBezTo>
                  <a:cubicBezTo>
                    <a:pt x="116129" y="80597"/>
                    <a:pt x="116129" y="80597"/>
                    <a:pt x="116129" y="80597"/>
                  </a:cubicBezTo>
                  <a:cubicBezTo>
                    <a:pt x="113364" y="85074"/>
                    <a:pt x="113364" y="85074"/>
                    <a:pt x="113364" y="85074"/>
                  </a:cubicBezTo>
                  <a:cubicBezTo>
                    <a:pt x="114470" y="89552"/>
                    <a:pt x="114470" y="89552"/>
                    <a:pt x="114470" y="89552"/>
                  </a:cubicBezTo>
                  <a:cubicBezTo>
                    <a:pt x="113364" y="92238"/>
                    <a:pt x="113364" y="92238"/>
                    <a:pt x="113364" y="92238"/>
                  </a:cubicBezTo>
                  <a:cubicBezTo>
                    <a:pt x="108940" y="92238"/>
                    <a:pt x="108940" y="92238"/>
                    <a:pt x="108940" y="92238"/>
                  </a:cubicBezTo>
                  <a:cubicBezTo>
                    <a:pt x="108940" y="92238"/>
                    <a:pt x="108387" y="92238"/>
                    <a:pt x="106175" y="92238"/>
                  </a:cubicBezTo>
                  <a:cubicBezTo>
                    <a:pt x="103963" y="92238"/>
                    <a:pt x="104516" y="92238"/>
                    <a:pt x="104516" y="92238"/>
                  </a:cubicBezTo>
                  <a:cubicBezTo>
                    <a:pt x="102857" y="94925"/>
                    <a:pt x="102857" y="94925"/>
                    <a:pt x="102857" y="94925"/>
                  </a:cubicBezTo>
                  <a:cubicBezTo>
                    <a:pt x="102304" y="100298"/>
                    <a:pt x="102304" y="100298"/>
                    <a:pt x="102304" y="100298"/>
                  </a:cubicBezTo>
                  <a:cubicBezTo>
                    <a:pt x="102304" y="100298"/>
                    <a:pt x="101198" y="100298"/>
                    <a:pt x="98986" y="101194"/>
                  </a:cubicBezTo>
                  <a:cubicBezTo>
                    <a:pt x="97880" y="102089"/>
                    <a:pt x="97880" y="102985"/>
                    <a:pt x="97880" y="102985"/>
                  </a:cubicBezTo>
                  <a:cubicBezTo>
                    <a:pt x="97880" y="102985"/>
                    <a:pt x="97880" y="102985"/>
                    <a:pt x="97880" y="102985"/>
                  </a:cubicBezTo>
                  <a:cubicBezTo>
                    <a:pt x="96221" y="102985"/>
                    <a:pt x="96221" y="102985"/>
                    <a:pt x="96221" y="102985"/>
                  </a:cubicBezTo>
                  <a:cubicBezTo>
                    <a:pt x="93456" y="102089"/>
                    <a:pt x="93456" y="102089"/>
                    <a:pt x="93456" y="102089"/>
                  </a:cubicBezTo>
                  <a:cubicBezTo>
                    <a:pt x="91244" y="102089"/>
                    <a:pt x="91244" y="102089"/>
                    <a:pt x="91244" y="102089"/>
                  </a:cubicBezTo>
                  <a:cubicBezTo>
                    <a:pt x="90138" y="98507"/>
                    <a:pt x="90138" y="98507"/>
                    <a:pt x="90138" y="98507"/>
                  </a:cubicBezTo>
                  <a:cubicBezTo>
                    <a:pt x="88479" y="97611"/>
                    <a:pt x="88479" y="97611"/>
                    <a:pt x="88479" y="97611"/>
                  </a:cubicBezTo>
                  <a:cubicBezTo>
                    <a:pt x="86820" y="94029"/>
                    <a:pt x="86820" y="94029"/>
                    <a:pt x="86820" y="94029"/>
                  </a:cubicBezTo>
                  <a:cubicBezTo>
                    <a:pt x="84608" y="93134"/>
                    <a:pt x="84608" y="93134"/>
                    <a:pt x="84608" y="93134"/>
                  </a:cubicBezTo>
                  <a:cubicBezTo>
                    <a:pt x="83502" y="90447"/>
                    <a:pt x="83502" y="90447"/>
                    <a:pt x="83502" y="90447"/>
                  </a:cubicBezTo>
                  <a:cubicBezTo>
                    <a:pt x="80737" y="90447"/>
                    <a:pt x="80737" y="90447"/>
                    <a:pt x="80737" y="90447"/>
                  </a:cubicBezTo>
                  <a:cubicBezTo>
                    <a:pt x="79078" y="88656"/>
                    <a:pt x="79078" y="88656"/>
                    <a:pt x="79078" y="88656"/>
                  </a:cubicBezTo>
                  <a:cubicBezTo>
                    <a:pt x="78525" y="86865"/>
                    <a:pt x="78525" y="86865"/>
                    <a:pt x="78525" y="86865"/>
                  </a:cubicBezTo>
                  <a:cubicBezTo>
                    <a:pt x="76866" y="86865"/>
                    <a:pt x="76866" y="86865"/>
                    <a:pt x="76866" y="86865"/>
                  </a:cubicBezTo>
                  <a:cubicBezTo>
                    <a:pt x="74654" y="87761"/>
                    <a:pt x="74654" y="87761"/>
                    <a:pt x="74654" y="87761"/>
                  </a:cubicBezTo>
                  <a:cubicBezTo>
                    <a:pt x="70783" y="89552"/>
                    <a:pt x="70783" y="89552"/>
                    <a:pt x="70783" y="89552"/>
                  </a:cubicBezTo>
                  <a:cubicBezTo>
                    <a:pt x="68571" y="86865"/>
                    <a:pt x="68571" y="86865"/>
                    <a:pt x="68571" y="86865"/>
                  </a:cubicBezTo>
                  <a:cubicBezTo>
                    <a:pt x="68018" y="85970"/>
                    <a:pt x="68018" y="85970"/>
                    <a:pt x="68018" y="85970"/>
                  </a:cubicBezTo>
                  <a:cubicBezTo>
                    <a:pt x="65806" y="83283"/>
                    <a:pt x="65806" y="83283"/>
                    <a:pt x="65806" y="83283"/>
                  </a:cubicBezTo>
                  <a:cubicBezTo>
                    <a:pt x="64700" y="77910"/>
                    <a:pt x="64700" y="77910"/>
                    <a:pt x="64700" y="77910"/>
                  </a:cubicBezTo>
                  <a:cubicBezTo>
                    <a:pt x="64700" y="77910"/>
                    <a:pt x="62488" y="80597"/>
                    <a:pt x="61935" y="80597"/>
                  </a:cubicBezTo>
                  <a:cubicBezTo>
                    <a:pt x="61935" y="80597"/>
                    <a:pt x="60276" y="85074"/>
                    <a:pt x="60276" y="85074"/>
                  </a:cubicBezTo>
                  <a:cubicBezTo>
                    <a:pt x="59723" y="88656"/>
                    <a:pt x="59723" y="88656"/>
                    <a:pt x="59723" y="88656"/>
                  </a:cubicBezTo>
                  <a:cubicBezTo>
                    <a:pt x="56405" y="86865"/>
                    <a:pt x="56405" y="86865"/>
                    <a:pt x="56405" y="86865"/>
                  </a:cubicBezTo>
                  <a:cubicBezTo>
                    <a:pt x="56405" y="86865"/>
                    <a:pt x="54746" y="90447"/>
                    <a:pt x="54746" y="91343"/>
                  </a:cubicBezTo>
                  <a:cubicBezTo>
                    <a:pt x="54193" y="91343"/>
                    <a:pt x="51981" y="89552"/>
                    <a:pt x="51981" y="89552"/>
                  </a:cubicBezTo>
                  <a:cubicBezTo>
                    <a:pt x="48663" y="89552"/>
                    <a:pt x="48663" y="89552"/>
                    <a:pt x="48663" y="89552"/>
                  </a:cubicBezTo>
                  <a:cubicBezTo>
                    <a:pt x="48663" y="89552"/>
                    <a:pt x="45345" y="89552"/>
                    <a:pt x="44792" y="88656"/>
                  </a:cubicBezTo>
                  <a:cubicBezTo>
                    <a:pt x="44239" y="88656"/>
                    <a:pt x="44239" y="89552"/>
                    <a:pt x="44239" y="89552"/>
                  </a:cubicBezTo>
                  <a:cubicBezTo>
                    <a:pt x="41474" y="90447"/>
                    <a:pt x="41474" y="90447"/>
                    <a:pt x="41474" y="90447"/>
                  </a:cubicBezTo>
                  <a:cubicBezTo>
                    <a:pt x="38156" y="91343"/>
                    <a:pt x="38156" y="91343"/>
                    <a:pt x="38156" y="91343"/>
                  </a:cubicBezTo>
                  <a:cubicBezTo>
                    <a:pt x="38156" y="91343"/>
                    <a:pt x="37603" y="94925"/>
                    <a:pt x="37050" y="95820"/>
                  </a:cubicBezTo>
                  <a:cubicBezTo>
                    <a:pt x="36497" y="95820"/>
                    <a:pt x="34838" y="93134"/>
                    <a:pt x="34285" y="92238"/>
                  </a:cubicBezTo>
                  <a:cubicBezTo>
                    <a:pt x="34285" y="91343"/>
                    <a:pt x="32626" y="90447"/>
                    <a:pt x="32626" y="90447"/>
                  </a:cubicBezTo>
                  <a:cubicBezTo>
                    <a:pt x="30414" y="93134"/>
                    <a:pt x="30414" y="93134"/>
                    <a:pt x="30414" y="93134"/>
                  </a:cubicBezTo>
                  <a:cubicBezTo>
                    <a:pt x="30414" y="93134"/>
                    <a:pt x="26543" y="94029"/>
                    <a:pt x="25990" y="94029"/>
                  </a:cubicBezTo>
                  <a:cubicBezTo>
                    <a:pt x="25437" y="94029"/>
                    <a:pt x="22672" y="95820"/>
                    <a:pt x="22672" y="95820"/>
                  </a:cubicBezTo>
                  <a:cubicBezTo>
                    <a:pt x="18801" y="94925"/>
                    <a:pt x="18801" y="94925"/>
                    <a:pt x="18801" y="94925"/>
                  </a:cubicBezTo>
                  <a:cubicBezTo>
                    <a:pt x="17142" y="97611"/>
                    <a:pt x="17142" y="97611"/>
                    <a:pt x="17142" y="97611"/>
                  </a:cubicBezTo>
                  <a:cubicBezTo>
                    <a:pt x="13824" y="101194"/>
                    <a:pt x="13824" y="101194"/>
                    <a:pt x="13824" y="101194"/>
                  </a:cubicBezTo>
                  <a:cubicBezTo>
                    <a:pt x="11612" y="101194"/>
                    <a:pt x="11612" y="101194"/>
                    <a:pt x="11612" y="101194"/>
                  </a:cubicBezTo>
                  <a:cubicBezTo>
                    <a:pt x="10506" y="105671"/>
                    <a:pt x="10506" y="105671"/>
                    <a:pt x="10506" y="105671"/>
                  </a:cubicBezTo>
                  <a:cubicBezTo>
                    <a:pt x="8294" y="107462"/>
                    <a:pt x="8294" y="107462"/>
                    <a:pt x="8294" y="107462"/>
                  </a:cubicBezTo>
                  <a:cubicBezTo>
                    <a:pt x="7741" y="109253"/>
                    <a:pt x="7741" y="109253"/>
                    <a:pt x="7741" y="109253"/>
                  </a:cubicBezTo>
                  <a:cubicBezTo>
                    <a:pt x="7188" y="114626"/>
                    <a:pt x="7188" y="114626"/>
                    <a:pt x="7188" y="114626"/>
                  </a:cubicBezTo>
                  <a:cubicBezTo>
                    <a:pt x="7188" y="114626"/>
                    <a:pt x="5529" y="115522"/>
                    <a:pt x="4423" y="115522"/>
                  </a:cubicBezTo>
                  <a:cubicBezTo>
                    <a:pt x="3870" y="116417"/>
                    <a:pt x="4976" y="117313"/>
                    <a:pt x="4976" y="117313"/>
                  </a:cubicBezTo>
                  <a:cubicBezTo>
                    <a:pt x="4423" y="120000"/>
                    <a:pt x="4423" y="120000"/>
                    <a:pt x="4423" y="120000"/>
                  </a:cubicBezTo>
                  <a:cubicBezTo>
                    <a:pt x="4423" y="120000"/>
                    <a:pt x="3870" y="119104"/>
                    <a:pt x="3870" y="119104"/>
                  </a:cubicBezTo>
                  <a:cubicBezTo>
                    <a:pt x="3870" y="119104"/>
                    <a:pt x="3317" y="116417"/>
                    <a:pt x="2764" y="114626"/>
                  </a:cubicBezTo>
                  <a:cubicBezTo>
                    <a:pt x="1658" y="112835"/>
                    <a:pt x="552" y="104776"/>
                    <a:pt x="552" y="104776"/>
                  </a:cubicBezTo>
                  <a:cubicBezTo>
                    <a:pt x="1658" y="101194"/>
                    <a:pt x="1658" y="101194"/>
                    <a:pt x="1658" y="101194"/>
                  </a:cubicBezTo>
                  <a:cubicBezTo>
                    <a:pt x="1658" y="101194"/>
                    <a:pt x="1658" y="97611"/>
                    <a:pt x="1658" y="96716"/>
                  </a:cubicBezTo>
                  <a:cubicBezTo>
                    <a:pt x="1105" y="94925"/>
                    <a:pt x="552" y="86865"/>
                    <a:pt x="552" y="86865"/>
                  </a:cubicBezTo>
                  <a:cubicBezTo>
                    <a:pt x="552" y="86865"/>
                    <a:pt x="0" y="83283"/>
                    <a:pt x="0" y="82388"/>
                  </a:cubicBezTo>
                  <a:cubicBezTo>
                    <a:pt x="0" y="81492"/>
                    <a:pt x="3870" y="74328"/>
                    <a:pt x="3870" y="74328"/>
                  </a:cubicBezTo>
                  <a:cubicBezTo>
                    <a:pt x="3870" y="73432"/>
                    <a:pt x="4423" y="66268"/>
                    <a:pt x="4423" y="66268"/>
                  </a:cubicBezTo>
                  <a:cubicBezTo>
                    <a:pt x="3317" y="60895"/>
                    <a:pt x="3317" y="60895"/>
                    <a:pt x="3317" y="60895"/>
                  </a:cubicBezTo>
                  <a:cubicBezTo>
                    <a:pt x="4423" y="53731"/>
                    <a:pt x="4423" y="53731"/>
                    <a:pt x="4423" y="53731"/>
                  </a:cubicBezTo>
                  <a:cubicBezTo>
                    <a:pt x="5529" y="45671"/>
                    <a:pt x="5529" y="45671"/>
                    <a:pt x="5529" y="45671"/>
                  </a:cubicBezTo>
                  <a:cubicBezTo>
                    <a:pt x="5529" y="45671"/>
                    <a:pt x="6082" y="42089"/>
                    <a:pt x="6635" y="42089"/>
                  </a:cubicBezTo>
                  <a:cubicBezTo>
                    <a:pt x="7188" y="41194"/>
                    <a:pt x="10506" y="40298"/>
                    <a:pt x="10506" y="40298"/>
                  </a:cubicBez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8" name="Shape 2026"/>
            <p:cNvSpPr/>
            <p:nvPr/>
          </p:nvSpPr>
          <p:spPr>
            <a:xfrm>
              <a:off x="5535001" y="3399175"/>
              <a:ext cx="359513" cy="3079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126" y="71654"/>
                  </a:moveTo>
                  <a:cubicBezTo>
                    <a:pt x="110886" y="71654"/>
                    <a:pt x="110886" y="71654"/>
                    <a:pt x="110886" y="71654"/>
                  </a:cubicBezTo>
                  <a:cubicBezTo>
                    <a:pt x="110886" y="71654"/>
                    <a:pt x="110886" y="71654"/>
                    <a:pt x="110886" y="71654"/>
                  </a:cubicBezTo>
                  <a:cubicBezTo>
                    <a:pt x="110126" y="71654"/>
                    <a:pt x="110126" y="71654"/>
                    <a:pt x="110126" y="71654"/>
                  </a:cubicBezTo>
                  <a:close/>
                  <a:moveTo>
                    <a:pt x="100253" y="7769"/>
                  </a:moveTo>
                  <a:cubicBezTo>
                    <a:pt x="100253" y="7769"/>
                    <a:pt x="100253" y="7769"/>
                    <a:pt x="100253" y="7769"/>
                  </a:cubicBezTo>
                  <a:cubicBezTo>
                    <a:pt x="104810" y="8633"/>
                    <a:pt x="104810" y="8633"/>
                    <a:pt x="104810" y="8633"/>
                  </a:cubicBezTo>
                  <a:cubicBezTo>
                    <a:pt x="107088" y="9496"/>
                    <a:pt x="107088" y="9496"/>
                    <a:pt x="107088" y="9496"/>
                  </a:cubicBezTo>
                  <a:cubicBezTo>
                    <a:pt x="107088" y="12086"/>
                    <a:pt x="107088" y="12086"/>
                    <a:pt x="107088" y="12086"/>
                  </a:cubicBezTo>
                  <a:cubicBezTo>
                    <a:pt x="107088" y="15539"/>
                    <a:pt x="107088" y="15539"/>
                    <a:pt x="107088" y="15539"/>
                  </a:cubicBezTo>
                  <a:cubicBezTo>
                    <a:pt x="107088" y="18129"/>
                    <a:pt x="107088" y="18129"/>
                    <a:pt x="107088" y="18129"/>
                  </a:cubicBezTo>
                  <a:cubicBezTo>
                    <a:pt x="104810" y="21582"/>
                    <a:pt x="104810" y="21582"/>
                    <a:pt x="104810" y="21582"/>
                  </a:cubicBezTo>
                  <a:cubicBezTo>
                    <a:pt x="104810" y="21582"/>
                    <a:pt x="104050" y="24172"/>
                    <a:pt x="104050" y="24172"/>
                  </a:cubicBezTo>
                  <a:cubicBezTo>
                    <a:pt x="104050" y="25035"/>
                    <a:pt x="103291" y="26762"/>
                    <a:pt x="103291" y="26762"/>
                  </a:cubicBezTo>
                  <a:cubicBezTo>
                    <a:pt x="103291" y="26762"/>
                    <a:pt x="101772" y="25899"/>
                    <a:pt x="102531" y="28489"/>
                  </a:cubicBezTo>
                  <a:cubicBezTo>
                    <a:pt x="102531" y="31079"/>
                    <a:pt x="103291" y="30215"/>
                    <a:pt x="103291" y="31079"/>
                  </a:cubicBezTo>
                  <a:cubicBezTo>
                    <a:pt x="103291" y="31942"/>
                    <a:pt x="103291" y="33669"/>
                    <a:pt x="103291" y="34532"/>
                  </a:cubicBezTo>
                  <a:cubicBezTo>
                    <a:pt x="102531" y="35395"/>
                    <a:pt x="103291" y="35395"/>
                    <a:pt x="102531" y="36258"/>
                  </a:cubicBezTo>
                  <a:cubicBezTo>
                    <a:pt x="102531" y="37122"/>
                    <a:pt x="104050" y="37985"/>
                    <a:pt x="105569" y="37985"/>
                  </a:cubicBezTo>
                  <a:cubicBezTo>
                    <a:pt x="107088" y="38848"/>
                    <a:pt x="107088" y="37985"/>
                    <a:pt x="107848" y="37985"/>
                  </a:cubicBezTo>
                  <a:cubicBezTo>
                    <a:pt x="108607" y="37985"/>
                    <a:pt x="109367" y="38848"/>
                    <a:pt x="110126" y="38848"/>
                  </a:cubicBezTo>
                  <a:cubicBezTo>
                    <a:pt x="110886" y="39712"/>
                    <a:pt x="110886" y="39712"/>
                    <a:pt x="110886" y="40575"/>
                  </a:cubicBezTo>
                  <a:cubicBezTo>
                    <a:pt x="111645" y="41438"/>
                    <a:pt x="112405" y="42302"/>
                    <a:pt x="113164" y="43165"/>
                  </a:cubicBezTo>
                  <a:cubicBezTo>
                    <a:pt x="113924" y="43165"/>
                    <a:pt x="113924" y="42302"/>
                    <a:pt x="114683" y="42302"/>
                  </a:cubicBezTo>
                  <a:cubicBezTo>
                    <a:pt x="114683" y="43165"/>
                    <a:pt x="115443" y="44028"/>
                    <a:pt x="116202" y="44028"/>
                  </a:cubicBezTo>
                  <a:cubicBezTo>
                    <a:pt x="116202" y="44892"/>
                    <a:pt x="116962" y="45755"/>
                    <a:pt x="117721" y="45755"/>
                  </a:cubicBezTo>
                  <a:cubicBezTo>
                    <a:pt x="117721" y="45755"/>
                    <a:pt x="119240" y="46618"/>
                    <a:pt x="119240" y="46618"/>
                  </a:cubicBezTo>
                  <a:cubicBezTo>
                    <a:pt x="120000" y="47482"/>
                    <a:pt x="119240" y="48345"/>
                    <a:pt x="119240" y="48345"/>
                  </a:cubicBezTo>
                  <a:cubicBezTo>
                    <a:pt x="118481" y="48345"/>
                    <a:pt x="118481" y="50071"/>
                    <a:pt x="117721" y="50071"/>
                  </a:cubicBezTo>
                  <a:cubicBezTo>
                    <a:pt x="117721" y="50071"/>
                    <a:pt x="115443" y="50935"/>
                    <a:pt x="115443" y="50935"/>
                  </a:cubicBezTo>
                  <a:cubicBezTo>
                    <a:pt x="114683" y="50935"/>
                    <a:pt x="113924" y="50935"/>
                    <a:pt x="113164" y="50935"/>
                  </a:cubicBezTo>
                  <a:cubicBezTo>
                    <a:pt x="112405" y="50935"/>
                    <a:pt x="111645" y="50935"/>
                    <a:pt x="110886" y="50071"/>
                  </a:cubicBezTo>
                  <a:cubicBezTo>
                    <a:pt x="110126" y="50071"/>
                    <a:pt x="110126" y="50071"/>
                    <a:pt x="109367" y="50071"/>
                  </a:cubicBezTo>
                  <a:cubicBezTo>
                    <a:pt x="109367" y="50935"/>
                    <a:pt x="109367" y="52661"/>
                    <a:pt x="109367" y="52661"/>
                  </a:cubicBezTo>
                  <a:cubicBezTo>
                    <a:pt x="109367" y="52661"/>
                    <a:pt x="110126" y="53525"/>
                    <a:pt x="110886" y="54388"/>
                  </a:cubicBezTo>
                  <a:cubicBezTo>
                    <a:pt x="110886" y="54388"/>
                    <a:pt x="112405" y="56115"/>
                    <a:pt x="113164" y="56115"/>
                  </a:cubicBezTo>
                  <a:cubicBezTo>
                    <a:pt x="113164" y="56115"/>
                    <a:pt x="113924" y="56978"/>
                    <a:pt x="114683" y="57841"/>
                  </a:cubicBezTo>
                  <a:cubicBezTo>
                    <a:pt x="115443" y="59568"/>
                    <a:pt x="115443" y="60431"/>
                    <a:pt x="115443" y="60431"/>
                  </a:cubicBezTo>
                  <a:cubicBezTo>
                    <a:pt x="119240" y="63884"/>
                    <a:pt x="119240" y="63884"/>
                    <a:pt x="119240" y="63884"/>
                  </a:cubicBezTo>
                  <a:cubicBezTo>
                    <a:pt x="119240" y="63884"/>
                    <a:pt x="119240" y="64748"/>
                    <a:pt x="119240" y="67338"/>
                  </a:cubicBezTo>
                  <a:cubicBezTo>
                    <a:pt x="119240" y="70791"/>
                    <a:pt x="118481" y="69064"/>
                    <a:pt x="117721" y="69064"/>
                  </a:cubicBezTo>
                  <a:cubicBezTo>
                    <a:pt x="116962" y="69064"/>
                    <a:pt x="116202" y="69064"/>
                    <a:pt x="114683" y="68201"/>
                  </a:cubicBezTo>
                  <a:cubicBezTo>
                    <a:pt x="113924" y="68201"/>
                    <a:pt x="113924" y="68201"/>
                    <a:pt x="113924" y="68201"/>
                  </a:cubicBezTo>
                  <a:cubicBezTo>
                    <a:pt x="112405" y="70791"/>
                    <a:pt x="112405" y="70791"/>
                    <a:pt x="112405" y="70791"/>
                  </a:cubicBezTo>
                  <a:cubicBezTo>
                    <a:pt x="112405" y="70791"/>
                    <a:pt x="110886" y="70791"/>
                    <a:pt x="110126" y="71654"/>
                  </a:cubicBezTo>
                  <a:cubicBezTo>
                    <a:pt x="109367" y="71654"/>
                    <a:pt x="109367" y="71654"/>
                    <a:pt x="109367" y="71654"/>
                  </a:cubicBezTo>
                  <a:cubicBezTo>
                    <a:pt x="109367" y="71654"/>
                    <a:pt x="107848" y="72517"/>
                    <a:pt x="107848" y="72517"/>
                  </a:cubicBezTo>
                  <a:cubicBezTo>
                    <a:pt x="107848" y="72517"/>
                    <a:pt x="107088" y="73381"/>
                    <a:pt x="107088" y="73381"/>
                  </a:cubicBezTo>
                  <a:cubicBezTo>
                    <a:pt x="106329" y="73381"/>
                    <a:pt x="106329" y="73381"/>
                    <a:pt x="106329" y="73381"/>
                  </a:cubicBezTo>
                  <a:cubicBezTo>
                    <a:pt x="105569" y="72517"/>
                    <a:pt x="105569" y="72517"/>
                    <a:pt x="105569" y="72517"/>
                  </a:cubicBezTo>
                  <a:cubicBezTo>
                    <a:pt x="104810" y="71654"/>
                    <a:pt x="104810" y="71654"/>
                    <a:pt x="104810" y="71654"/>
                  </a:cubicBezTo>
                  <a:cubicBezTo>
                    <a:pt x="103291" y="73381"/>
                    <a:pt x="103291" y="73381"/>
                    <a:pt x="103291" y="73381"/>
                  </a:cubicBezTo>
                  <a:cubicBezTo>
                    <a:pt x="102531" y="74244"/>
                    <a:pt x="102531" y="74244"/>
                    <a:pt x="102531" y="74244"/>
                  </a:cubicBezTo>
                  <a:cubicBezTo>
                    <a:pt x="102531" y="74244"/>
                    <a:pt x="102531" y="75107"/>
                    <a:pt x="102531" y="75107"/>
                  </a:cubicBezTo>
                  <a:cubicBezTo>
                    <a:pt x="102531" y="75107"/>
                    <a:pt x="104050" y="75107"/>
                    <a:pt x="104050" y="75107"/>
                  </a:cubicBezTo>
                  <a:cubicBezTo>
                    <a:pt x="104050" y="76834"/>
                    <a:pt x="104050" y="76834"/>
                    <a:pt x="104050" y="76834"/>
                  </a:cubicBezTo>
                  <a:cubicBezTo>
                    <a:pt x="104050" y="76834"/>
                    <a:pt x="104050" y="76834"/>
                    <a:pt x="104810" y="76834"/>
                  </a:cubicBezTo>
                  <a:cubicBezTo>
                    <a:pt x="104810" y="76834"/>
                    <a:pt x="105569" y="77697"/>
                    <a:pt x="105569" y="77697"/>
                  </a:cubicBezTo>
                  <a:cubicBezTo>
                    <a:pt x="106329" y="78561"/>
                    <a:pt x="106329" y="78561"/>
                    <a:pt x="106329" y="78561"/>
                  </a:cubicBezTo>
                  <a:cubicBezTo>
                    <a:pt x="106329" y="80287"/>
                    <a:pt x="106329" y="80287"/>
                    <a:pt x="106329" y="80287"/>
                  </a:cubicBezTo>
                  <a:cubicBezTo>
                    <a:pt x="107848" y="81151"/>
                    <a:pt x="107848" y="81151"/>
                    <a:pt x="107848" y="81151"/>
                  </a:cubicBezTo>
                  <a:cubicBezTo>
                    <a:pt x="107848" y="82877"/>
                    <a:pt x="107848" y="82877"/>
                    <a:pt x="107848" y="82877"/>
                  </a:cubicBezTo>
                  <a:cubicBezTo>
                    <a:pt x="107088" y="83741"/>
                    <a:pt x="107088" y="83741"/>
                    <a:pt x="107088" y="83741"/>
                  </a:cubicBezTo>
                  <a:cubicBezTo>
                    <a:pt x="106329" y="84604"/>
                    <a:pt x="106329" y="84604"/>
                    <a:pt x="106329" y="84604"/>
                  </a:cubicBezTo>
                  <a:cubicBezTo>
                    <a:pt x="104810" y="84604"/>
                    <a:pt x="104810" y="84604"/>
                    <a:pt x="104810" y="84604"/>
                  </a:cubicBezTo>
                  <a:cubicBezTo>
                    <a:pt x="104810" y="83741"/>
                    <a:pt x="104810" y="83741"/>
                    <a:pt x="104810" y="83741"/>
                  </a:cubicBezTo>
                  <a:cubicBezTo>
                    <a:pt x="104050" y="82014"/>
                    <a:pt x="104050" y="82014"/>
                    <a:pt x="104050" y="82014"/>
                  </a:cubicBezTo>
                  <a:cubicBezTo>
                    <a:pt x="103291" y="81151"/>
                    <a:pt x="103291" y="81151"/>
                    <a:pt x="103291" y="81151"/>
                  </a:cubicBezTo>
                  <a:cubicBezTo>
                    <a:pt x="101012" y="82014"/>
                    <a:pt x="101012" y="82014"/>
                    <a:pt x="101012" y="82014"/>
                  </a:cubicBezTo>
                  <a:cubicBezTo>
                    <a:pt x="101012" y="83741"/>
                    <a:pt x="101012" y="83741"/>
                    <a:pt x="101012" y="83741"/>
                  </a:cubicBezTo>
                  <a:cubicBezTo>
                    <a:pt x="97215" y="87194"/>
                    <a:pt x="97215" y="87194"/>
                    <a:pt x="97215" y="87194"/>
                  </a:cubicBezTo>
                  <a:cubicBezTo>
                    <a:pt x="97974" y="88920"/>
                    <a:pt x="97974" y="88920"/>
                    <a:pt x="97974" y="88920"/>
                  </a:cubicBezTo>
                  <a:cubicBezTo>
                    <a:pt x="96455" y="90647"/>
                    <a:pt x="96455" y="90647"/>
                    <a:pt x="96455" y="90647"/>
                  </a:cubicBezTo>
                  <a:cubicBezTo>
                    <a:pt x="96455" y="93237"/>
                    <a:pt x="96455" y="93237"/>
                    <a:pt x="96455" y="93237"/>
                  </a:cubicBezTo>
                  <a:cubicBezTo>
                    <a:pt x="97215" y="95827"/>
                    <a:pt x="97215" y="95827"/>
                    <a:pt x="97215" y="95827"/>
                  </a:cubicBezTo>
                  <a:cubicBezTo>
                    <a:pt x="97215" y="97553"/>
                    <a:pt x="97215" y="97553"/>
                    <a:pt x="97215" y="97553"/>
                  </a:cubicBezTo>
                  <a:cubicBezTo>
                    <a:pt x="94177" y="98417"/>
                    <a:pt x="94177" y="98417"/>
                    <a:pt x="94177" y="98417"/>
                  </a:cubicBezTo>
                  <a:cubicBezTo>
                    <a:pt x="91898" y="99280"/>
                    <a:pt x="91898" y="99280"/>
                    <a:pt x="91898" y="99280"/>
                  </a:cubicBezTo>
                  <a:cubicBezTo>
                    <a:pt x="91898" y="101870"/>
                    <a:pt x="91898" y="101870"/>
                    <a:pt x="91898" y="101870"/>
                  </a:cubicBezTo>
                  <a:cubicBezTo>
                    <a:pt x="91898" y="102733"/>
                    <a:pt x="91898" y="102733"/>
                    <a:pt x="91898" y="102733"/>
                  </a:cubicBezTo>
                  <a:cubicBezTo>
                    <a:pt x="94177" y="106187"/>
                    <a:pt x="94177" y="106187"/>
                    <a:pt x="94177" y="106187"/>
                  </a:cubicBezTo>
                  <a:cubicBezTo>
                    <a:pt x="93417" y="107050"/>
                    <a:pt x="93417" y="107050"/>
                    <a:pt x="93417" y="107050"/>
                  </a:cubicBezTo>
                  <a:cubicBezTo>
                    <a:pt x="92658" y="107913"/>
                    <a:pt x="92658" y="107913"/>
                    <a:pt x="92658" y="107913"/>
                  </a:cubicBezTo>
                  <a:cubicBezTo>
                    <a:pt x="94936" y="111366"/>
                    <a:pt x="94936" y="111366"/>
                    <a:pt x="94936" y="111366"/>
                  </a:cubicBezTo>
                  <a:cubicBezTo>
                    <a:pt x="95696" y="112230"/>
                    <a:pt x="95696" y="112230"/>
                    <a:pt x="95696" y="112230"/>
                  </a:cubicBezTo>
                  <a:cubicBezTo>
                    <a:pt x="97215" y="112230"/>
                    <a:pt x="97215" y="112230"/>
                    <a:pt x="97215" y="112230"/>
                  </a:cubicBezTo>
                  <a:cubicBezTo>
                    <a:pt x="97215" y="113956"/>
                    <a:pt x="97215" y="113956"/>
                    <a:pt x="97215" y="113956"/>
                  </a:cubicBezTo>
                  <a:cubicBezTo>
                    <a:pt x="97215" y="114820"/>
                    <a:pt x="97215" y="114820"/>
                    <a:pt x="97215" y="114820"/>
                  </a:cubicBezTo>
                  <a:cubicBezTo>
                    <a:pt x="97215" y="116546"/>
                    <a:pt x="97215" y="116546"/>
                    <a:pt x="97215" y="116546"/>
                  </a:cubicBezTo>
                  <a:cubicBezTo>
                    <a:pt x="95696" y="118273"/>
                    <a:pt x="95696" y="118273"/>
                    <a:pt x="95696" y="118273"/>
                  </a:cubicBezTo>
                  <a:cubicBezTo>
                    <a:pt x="96455" y="120000"/>
                    <a:pt x="96455" y="120000"/>
                    <a:pt x="96455" y="120000"/>
                  </a:cubicBezTo>
                  <a:cubicBezTo>
                    <a:pt x="94936" y="119136"/>
                    <a:pt x="94936" y="119136"/>
                    <a:pt x="94936" y="119136"/>
                  </a:cubicBezTo>
                  <a:cubicBezTo>
                    <a:pt x="94177" y="120000"/>
                    <a:pt x="94177" y="120000"/>
                    <a:pt x="94177" y="120000"/>
                  </a:cubicBezTo>
                  <a:cubicBezTo>
                    <a:pt x="94177" y="120000"/>
                    <a:pt x="94177" y="120000"/>
                    <a:pt x="94177" y="120000"/>
                  </a:cubicBezTo>
                  <a:cubicBezTo>
                    <a:pt x="91898" y="119136"/>
                    <a:pt x="91898" y="119136"/>
                    <a:pt x="91898" y="119136"/>
                  </a:cubicBezTo>
                  <a:cubicBezTo>
                    <a:pt x="91898" y="119136"/>
                    <a:pt x="90379" y="120000"/>
                    <a:pt x="89620" y="120000"/>
                  </a:cubicBezTo>
                  <a:cubicBezTo>
                    <a:pt x="89620" y="120000"/>
                    <a:pt x="88860" y="120000"/>
                    <a:pt x="88860" y="120000"/>
                  </a:cubicBezTo>
                  <a:cubicBezTo>
                    <a:pt x="88860" y="120000"/>
                    <a:pt x="87341" y="119136"/>
                    <a:pt x="86582" y="119136"/>
                  </a:cubicBezTo>
                  <a:cubicBezTo>
                    <a:pt x="86582" y="119136"/>
                    <a:pt x="86582" y="119136"/>
                    <a:pt x="86582" y="119136"/>
                  </a:cubicBezTo>
                  <a:cubicBezTo>
                    <a:pt x="86582" y="119136"/>
                    <a:pt x="86582" y="119136"/>
                    <a:pt x="86582" y="119136"/>
                  </a:cubicBezTo>
                  <a:cubicBezTo>
                    <a:pt x="86582" y="119136"/>
                    <a:pt x="86582" y="119136"/>
                    <a:pt x="86582" y="119136"/>
                  </a:cubicBezTo>
                  <a:cubicBezTo>
                    <a:pt x="86582" y="119136"/>
                    <a:pt x="86582" y="119136"/>
                    <a:pt x="86582" y="119136"/>
                  </a:cubicBezTo>
                  <a:cubicBezTo>
                    <a:pt x="86582" y="119136"/>
                    <a:pt x="86582" y="119136"/>
                    <a:pt x="86582" y="119136"/>
                  </a:cubicBezTo>
                  <a:cubicBezTo>
                    <a:pt x="86582" y="118273"/>
                    <a:pt x="86582" y="118273"/>
                    <a:pt x="86582" y="118273"/>
                  </a:cubicBezTo>
                  <a:cubicBezTo>
                    <a:pt x="86582" y="118273"/>
                    <a:pt x="86582" y="118273"/>
                    <a:pt x="86582" y="118273"/>
                  </a:cubicBezTo>
                  <a:cubicBezTo>
                    <a:pt x="86582" y="118273"/>
                    <a:pt x="86582" y="118273"/>
                    <a:pt x="86582" y="118273"/>
                  </a:cubicBezTo>
                  <a:cubicBezTo>
                    <a:pt x="86582" y="118273"/>
                    <a:pt x="86582" y="118273"/>
                    <a:pt x="8658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822" y="118273"/>
                    <a:pt x="85822" y="118273"/>
                    <a:pt x="85822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5063" y="118273"/>
                    <a:pt x="85063" y="118273"/>
                    <a:pt x="85063" y="118273"/>
                  </a:cubicBezTo>
                  <a:cubicBezTo>
                    <a:pt x="80506" y="115683"/>
                    <a:pt x="80506" y="115683"/>
                    <a:pt x="80506" y="115683"/>
                  </a:cubicBezTo>
                  <a:cubicBezTo>
                    <a:pt x="76708" y="113093"/>
                    <a:pt x="76708" y="113093"/>
                    <a:pt x="76708" y="113093"/>
                  </a:cubicBezTo>
                  <a:cubicBezTo>
                    <a:pt x="75189" y="111366"/>
                    <a:pt x="75189" y="111366"/>
                    <a:pt x="75189" y="111366"/>
                  </a:cubicBezTo>
                  <a:cubicBezTo>
                    <a:pt x="74430" y="107913"/>
                    <a:pt x="74430" y="107913"/>
                    <a:pt x="74430" y="107913"/>
                  </a:cubicBezTo>
                  <a:cubicBezTo>
                    <a:pt x="70632" y="107050"/>
                    <a:pt x="70632" y="107050"/>
                    <a:pt x="70632" y="107050"/>
                  </a:cubicBezTo>
                  <a:cubicBezTo>
                    <a:pt x="70632" y="104460"/>
                    <a:pt x="66075" y="108776"/>
                    <a:pt x="67594" y="103597"/>
                  </a:cubicBezTo>
                  <a:cubicBezTo>
                    <a:pt x="67594" y="103597"/>
                    <a:pt x="67594" y="102733"/>
                    <a:pt x="67594" y="102733"/>
                  </a:cubicBezTo>
                  <a:cubicBezTo>
                    <a:pt x="67594" y="102733"/>
                    <a:pt x="67594" y="102733"/>
                    <a:pt x="67594" y="102733"/>
                  </a:cubicBezTo>
                  <a:cubicBezTo>
                    <a:pt x="67594" y="101870"/>
                    <a:pt x="66075" y="100143"/>
                    <a:pt x="66075" y="100143"/>
                  </a:cubicBezTo>
                  <a:cubicBezTo>
                    <a:pt x="61518" y="97553"/>
                    <a:pt x="60759" y="94964"/>
                    <a:pt x="58481" y="94100"/>
                  </a:cubicBezTo>
                  <a:cubicBezTo>
                    <a:pt x="57721" y="94100"/>
                    <a:pt x="57721" y="94100"/>
                    <a:pt x="57721" y="94100"/>
                  </a:cubicBezTo>
                  <a:cubicBezTo>
                    <a:pt x="54683" y="90647"/>
                    <a:pt x="54683" y="90647"/>
                    <a:pt x="54683" y="90647"/>
                  </a:cubicBezTo>
                  <a:cubicBezTo>
                    <a:pt x="53164" y="89784"/>
                    <a:pt x="53164" y="89784"/>
                    <a:pt x="53164" y="89784"/>
                  </a:cubicBezTo>
                  <a:cubicBezTo>
                    <a:pt x="51645" y="88057"/>
                    <a:pt x="51645" y="88057"/>
                    <a:pt x="51645" y="88057"/>
                  </a:cubicBezTo>
                  <a:cubicBezTo>
                    <a:pt x="51645" y="86330"/>
                    <a:pt x="51645" y="86330"/>
                    <a:pt x="51645" y="86330"/>
                  </a:cubicBezTo>
                  <a:cubicBezTo>
                    <a:pt x="50886" y="82877"/>
                    <a:pt x="50886" y="82877"/>
                    <a:pt x="50886" y="82877"/>
                  </a:cubicBezTo>
                  <a:cubicBezTo>
                    <a:pt x="50886" y="82877"/>
                    <a:pt x="50886" y="82877"/>
                    <a:pt x="50886" y="82877"/>
                  </a:cubicBezTo>
                  <a:cubicBezTo>
                    <a:pt x="50886" y="82877"/>
                    <a:pt x="47848" y="82014"/>
                    <a:pt x="46329" y="81151"/>
                  </a:cubicBezTo>
                  <a:cubicBezTo>
                    <a:pt x="44810" y="80287"/>
                    <a:pt x="44810" y="80287"/>
                    <a:pt x="44810" y="80287"/>
                  </a:cubicBezTo>
                  <a:cubicBezTo>
                    <a:pt x="43291" y="77697"/>
                    <a:pt x="43291" y="77697"/>
                    <a:pt x="43291" y="77697"/>
                  </a:cubicBezTo>
                  <a:cubicBezTo>
                    <a:pt x="42531" y="76834"/>
                    <a:pt x="42531" y="76834"/>
                    <a:pt x="42531" y="76834"/>
                  </a:cubicBezTo>
                  <a:cubicBezTo>
                    <a:pt x="40253" y="74244"/>
                    <a:pt x="40253" y="74244"/>
                    <a:pt x="40253" y="74244"/>
                  </a:cubicBezTo>
                  <a:cubicBezTo>
                    <a:pt x="39493" y="74244"/>
                    <a:pt x="39493" y="74244"/>
                    <a:pt x="39493" y="74244"/>
                  </a:cubicBezTo>
                  <a:cubicBezTo>
                    <a:pt x="35696" y="72517"/>
                    <a:pt x="35696" y="72517"/>
                    <a:pt x="35696" y="72517"/>
                  </a:cubicBezTo>
                  <a:cubicBezTo>
                    <a:pt x="34936" y="70791"/>
                    <a:pt x="34936" y="70791"/>
                    <a:pt x="34936" y="70791"/>
                  </a:cubicBezTo>
                  <a:cubicBezTo>
                    <a:pt x="33417" y="69928"/>
                    <a:pt x="33417" y="69928"/>
                    <a:pt x="33417" y="69928"/>
                  </a:cubicBezTo>
                  <a:cubicBezTo>
                    <a:pt x="32658" y="68201"/>
                    <a:pt x="32658" y="68201"/>
                    <a:pt x="32658" y="68201"/>
                  </a:cubicBezTo>
                  <a:cubicBezTo>
                    <a:pt x="30379" y="67338"/>
                    <a:pt x="30379" y="67338"/>
                    <a:pt x="30379" y="67338"/>
                  </a:cubicBezTo>
                  <a:cubicBezTo>
                    <a:pt x="29620" y="65611"/>
                    <a:pt x="29620" y="65611"/>
                    <a:pt x="29620" y="65611"/>
                  </a:cubicBezTo>
                  <a:cubicBezTo>
                    <a:pt x="28860" y="64748"/>
                    <a:pt x="28860" y="64748"/>
                    <a:pt x="28860" y="64748"/>
                  </a:cubicBezTo>
                  <a:cubicBezTo>
                    <a:pt x="26582" y="61294"/>
                    <a:pt x="26582" y="61294"/>
                    <a:pt x="26582" y="61294"/>
                  </a:cubicBezTo>
                  <a:cubicBezTo>
                    <a:pt x="24303" y="59568"/>
                    <a:pt x="24303" y="59568"/>
                    <a:pt x="24303" y="59568"/>
                  </a:cubicBezTo>
                  <a:cubicBezTo>
                    <a:pt x="23544" y="58705"/>
                    <a:pt x="23544" y="58705"/>
                    <a:pt x="23544" y="58705"/>
                  </a:cubicBezTo>
                  <a:cubicBezTo>
                    <a:pt x="22784" y="57841"/>
                    <a:pt x="22784" y="57841"/>
                    <a:pt x="22784" y="57841"/>
                  </a:cubicBezTo>
                  <a:cubicBezTo>
                    <a:pt x="21265" y="55251"/>
                    <a:pt x="21265" y="55251"/>
                    <a:pt x="21265" y="55251"/>
                  </a:cubicBezTo>
                  <a:cubicBezTo>
                    <a:pt x="18987" y="52661"/>
                    <a:pt x="18987" y="52661"/>
                    <a:pt x="18987" y="52661"/>
                  </a:cubicBezTo>
                  <a:cubicBezTo>
                    <a:pt x="17468" y="50935"/>
                    <a:pt x="17468" y="50935"/>
                    <a:pt x="17468" y="50935"/>
                  </a:cubicBezTo>
                  <a:cubicBezTo>
                    <a:pt x="15949" y="48345"/>
                    <a:pt x="15949" y="48345"/>
                    <a:pt x="15949" y="48345"/>
                  </a:cubicBezTo>
                  <a:cubicBezTo>
                    <a:pt x="17468" y="46618"/>
                    <a:pt x="17468" y="46618"/>
                    <a:pt x="17468" y="46618"/>
                  </a:cubicBezTo>
                  <a:cubicBezTo>
                    <a:pt x="16708" y="45755"/>
                    <a:pt x="15949" y="45755"/>
                    <a:pt x="15949" y="44892"/>
                  </a:cubicBezTo>
                  <a:cubicBezTo>
                    <a:pt x="15189" y="44892"/>
                    <a:pt x="13670" y="44028"/>
                    <a:pt x="14430" y="43165"/>
                  </a:cubicBezTo>
                  <a:cubicBezTo>
                    <a:pt x="14430" y="42302"/>
                    <a:pt x="13670" y="41438"/>
                    <a:pt x="13670" y="39712"/>
                  </a:cubicBezTo>
                  <a:cubicBezTo>
                    <a:pt x="13670" y="38848"/>
                    <a:pt x="13670" y="37985"/>
                    <a:pt x="12911" y="37985"/>
                  </a:cubicBezTo>
                  <a:cubicBezTo>
                    <a:pt x="12151" y="37122"/>
                    <a:pt x="12151" y="37122"/>
                    <a:pt x="12151" y="37122"/>
                  </a:cubicBezTo>
                  <a:cubicBezTo>
                    <a:pt x="11392" y="37122"/>
                    <a:pt x="10632" y="37122"/>
                    <a:pt x="10632" y="37122"/>
                  </a:cubicBezTo>
                  <a:cubicBezTo>
                    <a:pt x="9873" y="37122"/>
                    <a:pt x="9873" y="37122"/>
                    <a:pt x="9873" y="37122"/>
                  </a:cubicBezTo>
                  <a:cubicBezTo>
                    <a:pt x="9873" y="37122"/>
                    <a:pt x="10632" y="35395"/>
                    <a:pt x="10632" y="33669"/>
                  </a:cubicBezTo>
                  <a:cubicBezTo>
                    <a:pt x="7594" y="32805"/>
                    <a:pt x="7594" y="32805"/>
                    <a:pt x="7594" y="32805"/>
                  </a:cubicBezTo>
                  <a:cubicBezTo>
                    <a:pt x="7594" y="32805"/>
                    <a:pt x="7594" y="30215"/>
                    <a:pt x="6075" y="29352"/>
                  </a:cubicBezTo>
                  <a:cubicBezTo>
                    <a:pt x="4556" y="29352"/>
                    <a:pt x="4556" y="29352"/>
                    <a:pt x="4556" y="29352"/>
                  </a:cubicBezTo>
                  <a:cubicBezTo>
                    <a:pt x="3797" y="30215"/>
                    <a:pt x="3797" y="31079"/>
                    <a:pt x="3797" y="31079"/>
                  </a:cubicBezTo>
                  <a:cubicBezTo>
                    <a:pt x="759" y="27625"/>
                    <a:pt x="759" y="27625"/>
                    <a:pt x="759" y="27625"/>
                  </a:cubicBezTo>
                  <a:cubicBezTo>
                    <a:pt x="759" y="27625"/>
                    <a:pt x="759" y="26762"/>
                    <a:pt x="1518" y="25035"/>
                  </a:cubicBezTo>
                  <a:cubicBezTo>
                    <a:pt x="3037" y="23309"/>
                    <a:pt x="1518" y="22446"/>
                    <a:pt x="1518" y="22446"/>
                  </a:cubicBezTo>
                  <a:cubicBezTo>
                    <a:pt x="759" y="19856"/>
                    <a:pt x="759" y="19856"/>
                    <a:pt x="759" y="19856"/>
                  </a:cubicBezTo>
                  <a:cubicBezTo>
                    <a:pt x="1518" y="18129"/>
                    <a:pt x="1518" y="18129"/>
                    <a:pt x="1518" y="18129"/>
                  </a:cubicBezTo>
                  <a:cubicBezTo>
                    <a:pt x="759" y="17266"/>
                    <a:pt x="759" y="17266"/>
                    <a:pt x="759" y="17266"/>
                  </a:cubicBezTo>
                  <a:cubicBezTo>
                    <a:pt x="0" y="16402"/>
                    <a:pt x="0" y="16402"/>
                    <a:pt x="0" y="16402"/>
                  </a:cubicBezTo>
                  <a:cubicBezTo>
                    <a:pt x="0" y="16402"/>
                    <a:pt x="0" y="16402"/>
                    <a:pt x="0" y="16402"/>
                  </a:cubicBezTo>
                  <a:cubicBezTo>
                    <a:pt x="0" y="16402"/>
                    <a:pt x="0" y="16402"/>
                    <a:pt x="0" y="16402"/>
                  </a:cubicBezTo>
                  <a:cubicBezTo>
                    <a:pt x="1518" y="12949"/>
                    <a:pt x="1518" y="12949"/>
                    <a:pt x="1518" y="12949"/>
                  </a:cubicBezTo>
                  <a:cubicBezTo>
                    <a:pt x="1518" y="12949"/>
                    <a:pt x="759" y="11223"/>
                    <a:pt x="759" y="9496"/>
                  </a:cubicBezTo>
                  <a:cubicBezTo>
                    <a:pt x="759" y="9496"/>
                    <a:pt x="1518" y="8633"/>
                    <a:pt x="1518" y="8633"/>
                  </a:cubicBezTo>
                  <a:cubicBezTo>
                    <a:pt x="1518" y="8633"/>
                    <a:pt x="1518" y="8633"/>
                    <a:pt x="1518" y="8633"/>
                  </a:cubicBezTo>
                  <a:cubicBezTo>
                    <a:pt x="1518" y="7769"/>
                    <a:pt x="1518" y="7769"/>
                    <a:pt x="1518" y="7769"/>
                  </a:cubicBezTo>
                  <a:cubicBezTo>
                    <a:pt x="1518" y="7769"/>
                    <a:pt x="1518" y="7769"/>
                    <a:pt x="1518" y="7769"/>
                  </a:cubicBezTo>
                  <a:cubicBezTo>
                    <a:pt x="2278" y="7769"/>
                    <a:pt x="2278" y="7769"/>
                    <a:pt x="2278" y="7769"/>
                  </a:cubicBezTo>
                  <a:cubicBezTo>
                    <a:pt x="2278" y="7769"/>
                    <a:pt x="2278" y="7769"/>
                    <a:pt x="2278" y="7769"/>
                  </a:cubicBezTo>
                  <a:cubicBezTo>
                    <a:pt x="2278" y="6906"/>
                    <a:pt x="6075" y="6043"/>
                    <a:pt x="6075" y="6043"/>
                  </a:cubicBezTo>
                  <a:cubicBezTo>
                    <a:pt x="7594" y="5179"/>
                    <a:pt x="7594" y="5179"/>
                    <a:pt x="7594" y="5179"/>
                  </a:cubicBezTo>
                  <a:cubicBezTo>
                    <a:pt x="10632" y="9496"/>
                    <a:pt x="10632" y="9496"/>
                    <a:pt x="10632" y="9496"/>
                  </a:cubicBezTo>
                  <a:cubicBezTo>
                    <a:pt x="13670" y="12949"/>
                    <a:pt x="13670" y="12949"/>
                    <a:pt x="13670" y="12949"/>
                  </a:cubicBezTo>
                  <a:cubicBezTo>
                    <a:pt x="15949" y="14676"/>
                    <a:pt x="15949" y="14676"/>
                    <a:pt x="15949" y="14676"/>
                  </a:cubicBezTo>
                  <a:cubicBezTo>
                    <a:pt x="15949" y="14676"/>
                    <a:pt x="16708" y="13812"/>
                    <a:pt x="17468" y="13812"/>
                  </a:cubicBezTo>
                  <a:cubicBezTo>
                    <a:pt x="17468" y="12949"/>
                    <a:pt x="17468" y="11223"/>
                    <a:pt x="17468" y="11223"/>
                  </a:cubicBezTo>
                  <a:cubicBezTo>
                    <a:pt x="18987" y="9496"/>
                    <a:pt x="18987" y="9496"/>
                    <a:pt x="18987" y="9496"/>
                  </a:cubicBezTo>
                  <a:cubicBezTo>
                    <a:pt x="19746" y="7769"/>
                    <a:pt x="19746" y="7769"/>
                    <a:pt x="19746" y="7769"/>
                  </a:cubicBezTo>
                  <a:cubicBezTo>
                    <a:pt x="19746" y="6043"/>
                    <a:pt x="19746" y="6043"/>
                    <a:pt x="19746" y="6043"/>
                  </a:cubicBezTo>
                  <a:cubicBezTo>
                    <a:pt x="21265" y="5179"/>
                    <a:pt x="21265" y="5179"/>
                    <a:pt x="21265" y="5179"/>
                  </a:cubicBezTo>
                  <a:cubicBezTo>
                    <a:pt x="23544" y="4316"/>
                    <a:pt x="23544" y="4316"/>
                    <a:pt x="23544" y="4316"/>
                  </a:cubicBezTo>
                  <a:cubicBezTo>
                    <a:pt x="26582" y="3453"/>
                    <a:pt x="26582" y="3453"/>
                    <a:pt x="26582" y="3453"/>
                  </a:cubicBezTo>
                  <a:cubicBezTo>
                    <a:pt x="26582" y="3453"/>
                    <a:pt x="28860" y="4316"/>
                    <a:pt x="29620" y="4316"/>
                  </a:cubicBezTo>
                  <a:cubicBezTo>
                    <a:pt x="29620" y="4316"/>
                    <a:pt x="30379" y="4316"/>
                    <a:pt x="30379" y="4316"/>
                  </a:cubicBezTo>
                  <a:cubicBezTo>
                    <a:pt x="31898" y="1726"/>
                    <a:pt x="31898" y="1726"/>
                    <a:pt x="31898" y="1726"/>
                  </a:cubicBezTo>
                  <a:cubicBezTo>
                    <a:pt x="31898" y="1726"/>
                    <a:pt x="31898" y="1726"/>
                    <a:pt x="31898" y="1726"/>
                  </a:cubicBezTo>
                  <a:cubicBezTo>
                    <a:pt x="32658" y="0"/>
                    <a:pt x="32658" y="0"/>
                    <a:pt x="32658" y="0"/>
                  </a:cubicBezTo>
                  <a:cubicBezTo>
                    <a:pt x="36455" y="1726"/>
                    <a:pt x="36455" y="1726"/>
                    <a:pt x="36455" y="1726"/>
                  </a:cubicBezTo>
                  <a:cubicBezTo>
                    <a:pt x="37974" y="3453"/>
                    <a:pt x="37974" y="3453"/>
                    <a:pt x="37974" y="3453"/>
                  </a:cubicBezTo>
                  <a:cubicBezTo>
                    <a:pt x="41772" y="4316"/>
                    <a:pt x="41772" y="4316"/>
                    <a:pt x="41772" y="4316"/>
                  </a:cubicBezTo>
                  <a:cubicBezTo>
                    <a:pt x="41772" y="4316"/>
                    <a:pt x="41772" y="4316"/>
                    <a:pt x="41772" y="4316"/>
                  </a:cubicBezTo>
                  <a:cubicBezTo>
                    <a:pt x="43291" y="4316"/>
                    <a:pt x="43291" y="4316"/>
                    <a:pt x="43291" y="4316"/>
                  </a:cubicBezTo>
                  <a:cubicBezTo>
                    <a:pt x="43291" y="3453"/>
                    <a:pt x="43291" y="3453"/>
                    <a:pt x="43291" y="3453"/>
                  </a:cubicBezTo>
                  <a:cubicBezTo>
                    <a:pt x="46329" y="3453"/>
                    <a:pt x="46329" y="3453"/>
                    <a:pt x="46329" y="3453"/>
                  </a:cubicBezTo>
                  <a:cubicBezTo>
                    <a:pt x="50126" y="4316"/>
                    <a:pt x="50126" y="4316"/>
                    <a:pt x="50126" y="4316"/>
                  </a:cubicBezTo>
                  <a:cubicBezTo>
                    <a:pt x="52405" y="4316"/>
                    <a:pt x="52405" y="4316"/>
                    <a:pt x="52405" y="4316"/>
                  </a:cubicBezTo>
                  <a:cubicBezTo>
                    <a:pt x="56202" y="4316"/>
                    <a:pt x="56202" y="4316"/>
                    <a:pt x="56202" y="4316"/>
                  </a:cubicBezTo>
                  <a:cubicBezTo>
                    <a:pt x="58481" y="5179"/>
                    <a:pt x="58481" y="5179"/>
                    <a:pt x="58481" y="5179"/>
                  </a:cubicBezTo>
                  <a:cubicBezTo>
                    <a:pt x="60000" y="6043"/>
                    <a:pt x="60000" y="6043"/>
                    <a:pt x="60000" y="6043"/>
                  </a:cubicBezTo>
                  <a:cubicBezTo>
                    <a:pt x="60000" y="6043"/>
                    <a:pt x="60000" y="6043"/>
                    <a:pt x="60759" y="5179"/>
                  </a:cubicBezTo>
                  <a:cubicBezTo>
                    <a:pt x="60759" y="5179"/>
                    <a:pt x="63037" y="5179"/>
                    <a:pt x="63037" y="5179"/>
                  </a:cubicBezTo>
                  <a:cubicBezTo>
                    <a:pt x="63797" y="2589"/>
                    <a:pt x="63797" y="2589"/>
                    <a:pt x="63797" y="2589"/>
                  </a:cubicBezTo>
                  <a:cubicBezTo>
                    <a:pt x="64556" y="4316"/>
                    <a:pt x="64556" y="4316"/>
                    <a:pt x="64556" y="4316"/>
                  </a:cubicBezTo>
                  <a:cubicBezTo>
                    <a:pt x="65316" y="4316"/>
                    <a:pt x="66835" y="4316"/>
                    <a:pt x="66835" y="4316"/>
                  </a:cubicBezTo>
                  <a:cubicBezTo>
                    <a:pt x="67594" y="1726"/>
                    <a:pt x="67594" y="1726"/>
                    <a:pt x="67594" y="1726"/>
                  </a:cubicBezTo>
                  <a:cubicBezTo>
                    <a:pt x="68354" y="2589"/>
                    <a:pt x="68354" y="2589"/>
                    <a:pt x="68354" y="2589"/>
                  </a:cubicBezTo>
                  <a:cubicBezTo>
                    <a:pt x="69113" y="2589"/>
                    <a:pt x="69113" y="2589"/>
                    <a:pt x="69873" y="2589"/>
                  </a:cubicBezTo>
                  <a:cubicBezTo>
                    <a:pt x="70632" y="2589"/>
                    <a:pt x="71392" y="1726"/>
                    <a:pt x="71392" y="1726"/>
                  </a:cubicBezTo>
                  <a:cubicBezTo>
                    <a:pt x="71392" y="1726"/>
                    <a:pt x="72151" y="2589"/>
                    <a:pt x="72151" y="2589"/>
                  </a:cubicBezTo>
                  <a:cubicBezTo>
                    <a:pt x="72151" y="2589"/>
                    <a:pt x="72911" y="1726"/>
                    <a:pt x="73670" y="1726"/>
                  </a:cubicBezTo>
                  <a:cubicBezTo>
                    <a:pt x="73670" y="1726"/>
                    <a:pt x="73670" y="1726"/>
                    <a:pt x="73670" y="1726"/>
                  </a:cubicBezTo>
                  <a:cubicBezTo>
                    <a:pt x="73670" y="1726"/>
                    <a:pt x="73670" y="1726"/>
                    <a:pt x="7367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4430" y="1726"/>
                    <a:pt x="74430" y="1726"/>
                    <a:pt x="74430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1726"/>
                    <a:pt x="75189" y="1726"/>
                    <a:pt x="75189" y="1726"/>
                  </a:cubicBezTo>
                  <a:cubicBezTo>
                    <a:pt x="75189" y="863"/>
                    <a:pt x="75189" y="863"/>
                    <a:pt x="75189" y="863"/>
                  </a:cubicBezTo>
                  <a:cubicBezTo>
                    <a:pt x="75189" y="863"/>
                    <a:pt x="75189" y="863"/>
                    <a:pt x="75189" y="863"/>
                  </a:cubicBezTo>
                  <a:cubicBezTo>
                    <a:pt x="75189" y="863"/>
                    <a:pt x="75189" y="863"/>
                    <a:pt x="75189" y="863"/>
                  </a:cubicBezTo>
                  <a:cubicBezTo>
                    <a:pt x="75189" y="863"/>
                    <a:pt x="75189" y="863"/>
                    <a:pt x="75189" y="863"/>
                  </a:cubicBezTo>
                  <a:cubicBezTo>
                    <a:pt x="75189" y="863"/>
                    <a:pt x="75189" y="863"/>
                    <a:pt x="7518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5949" y="863"/>
                    <a:pt x="75949" y="863"/>
                  </a:cubicBezTo>
                  <a:cubicBezTo>
                    <a:pt x="75949" y="863"/>
                    <a:pt x="76708" y="2589"/>
                    <a:pt x="78227" y="3453"/>
                  </a:cubicBezTo>
                  <a:cubicBezTo>
                    <a:pt x="78227" y="3453"/>
                    <a:pt x="78227" y="3453"/>
                    <a:pt x="78227" y="3453"/>
                  </a:cubicBezTo>
                  <a:cubicBezTo>
                    <a:pt x="79746" y="3453"/>
                    <a:pt x="79746" y="3453"/>
                    <a:pt x="79746" y="3453"/>
                  </a:cubicBezTo>
                  <a:cubicBezTo>
                    <a:pt x="79746" y="3453"/>
                    <a:pt x="79746" y="3453"/>
                    <a:pt x="79746" y="3453"/>
                  </a:cubicBezTo>
                  <a:cubicBezTo>
                    <a:pt x="79746" y="3453"/>
                    <a:pt x="80506" y="2589"/>
                    <a:pt x="81265" y="2589"/>
                  </a:cubicBezTo>
                  <a:cubicBezTo>
                    <a:pt x="82784" y="2589"/>
                    <a:pt x="83544" y="2589"/>
                    <a:pt x="84303" y="2589"/>
                  </a:cubicBezTo>
                  <a:cubicBezTo>
                    <a:pt x="85822" y="2589"/>
                    <a:pt x="86582" y="4316"/>
                    <a:pt x="86582" y="4316"/>
                  </a:cubicBezTo>
                  <a:cubicBezTo>
                    <a:pt x="88860" y="6906"/>
                    <a:pt x="88860" y="6906"/>
                    <a:pt x="88860" y="6906"/>
                  </a:cubicBezTo>
                  <a:cubicBezTo>
                    <a:pt x="88860" y="6906"/>
                    <a:pt x="89620" y="8633"/>
                    <a:pt x="89620" y="9496"/>
                  </a:cubicBezTo>
                  <a:cubicBezTo>
                    <a:pt x="90379" y="10359"/>
                    <a:pt x="90379" y="11223"/>
                    <a:pt x="90379" y="11223"/>
                  </a:cubicBezTo>
                  <a:cubicBezTo>
                    <a:pt x="90379" y="11223"/>
                    <a:pt x="90379" y="11223"/>
                    <a:pt x="90379" y="11223"/>
                  </a:cubicBezTo>
                  <a:cubicBezTo>
                    <a:pt x="91139" y="11223"/>
                    <a:pt x="96455" y="13812"/>
                    <a:pt x="97215" y="13812"/>
                  </a:cubicBezTo>
                  <a:cubicBezTo>
                    <a:pt x="97215" y="13812"/>
                    <a:pt x="97974" y="13812"/>
                    <a:pt x="97974" y="13812"/>
                  </a:cubicBezTo>
                  <a:cubicBezTo>
                    <a:pt x="97974" y="12086"/>
                    <a:pt x="97215" y="11223"/>
                    <a:pt x="98734" y="10359"/>
                  </a:cubicBezTo>
                  <a:cubicBezTo>
                    <a:pt x="99493" y="10359"/>
                    <a:pt x="100253" y="12086"/>
                    <a:pt x="100253" y="10359"/>
                  </a:cubicBezTo>
                  <a:cubicBezTo>
                    <a:pt x="100253" y="8633"/>
                    <a:pt x="101012" y="9496"/>
                    <a:pt x="100253" y="7769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19" name="Shape 2027"/>
            <p:cNvSpPr/>
            <p:nvPr/>
          </p:nvSpPr>
          <p:spPr>
            <a:xfrm>
              <a:off x="4877542" y="1947009"/>
              <a:ext cx="322132" cy="369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2340" y="23712"/>
                  </a:moveTo>
                  <a:cubicBezTo>
                    <a:pt x="37446" y="21556"/>
                    <a:pt x="37446" y="21556"/>
                    <a:pt x="37446" y="21556"/>
                  </a:cubicBezTo>
                  <a:cubicBezTo>
                    <a:pt x="40000" y="17245"/>
                    <a:pt x="40000" y="17245"/>
                    <a:pt x="40000" y="17245"/>
                  </a:cubicBezTo>
                  <a:cubicBezTo>
                    <a:pt x="43404" y="12215"/>
                    <a:pt x="43404" y="12215"/>
                    <a:pt x="43404" y="12215"/>
                  </a:cubicBezTo>
                  <a:cubicBezTo>
                    <a:pt x="45106" y="10059"/>
                    <a:pt x="45106" y="10059"/>
                    <a:pt x="45106" y="10059"/>
                  </a:cubicBezTo>
                  <a:cubicBezTo>
                    <a:pt x="46808" y="6467"/>
                    <a:pt x="46808" y="6467"/>
                    <a:pt x="46808" y="6467"/>
                  </a:cubicBezTo>
                  <a:cubicBezTo>
                    <a:pt x="51914" y="5029"/>
                    <a:pt x="51914" y="5029"/>
                    <a:pt x="51914" y="5029"/>
                  </a:cubicBezTo>
                  <a:cubicBezTo>
                    <a:pt x="51914" y="5029"/>
                    <a:pt x="55319" y="4311"/>
                    <a:pt x="56170" y="4311"/>
                  </a:cubicBezTo>
                  <a:cubicBezTo>
                    <a:pt x="57021" y="3592"/>
                    <a:pt x="62127" y="0"/>
                    <a:pt x="62127" y="0"/>
                  </a:cubicBezTo>
                  <a:cubicBezTo>
                    <a:pt x="62978" y="0"/>
                    <a:pt x="62978" y="0"/>
                    <a:pt x="62978" y="0"/>
                  </a:cubicBezTo>
                  <a:cubicBezTo>
                    <a:pt x="60425" y="3592"/>
                    <a:pt x="60425" y="3592"/>
                    <a:pt x="60425" y="3592"/>
                  </a:cubicBezTo>
                  <a:cubicBezTo>
                    <a:pt x="60425" y="5748"/>
                    <a:pt x="60425" y="5748"/>
                    <a:pt x="60425" y="5748"/>
                  </a:cubicBezTo>
                  <a:cubicBezTo>
                    <a:pt x="60425" y="7185"/>
                    <a:pt x="60425" y="7185"/>
                    <a:pt x="60425" y="7185"/>
                  </a:cubicBezTo>
                  <a:cubicBezTo>
                    <a:pt x="61276" y="10059"/>
                    <a:pt x="61276" y="10059"/>
                    <a:pt x="61276" y="10059"/>
                  </a:cubicBezTo>
                  <a:cubicBezTo>
                    <a:pt x="62127" y="10778"/>
                    <a:pt x="62127" y="10778"/>
                    <a:pt x="62127" y="10778"/>
                  </a:cubicBezTo>
                  <a:cubicBezTo>
                    <a:pt x="62127" y="13652"/>
                    <a:pt x="62127" y="13652"/>
                    <a:pt x="62127" y="13652"/>
                  </a:cubicBezTo>
                  <a:cubicBezTo>
                    <a:pt x="62127" y="16526"/>
                    <a:pt x="62127" y="16526"/>
                    <a:pt x="62127" y="16526"/>
                  </a:cubicBezTo>
                  <a:cubicBezTo>
                    <a:pt x="62127" y="16526"/>
                    <a:pt x="64680" y="17964"/>
                    <a:pt x="63829" y="18682"/>
                  </a:cubicBezTo>
                  <a:cubicBezTo>
                    <a:pt x="62127" y="19401"/>
                    <a:pt x="60425" y="21556"/>
                    <a:pt x="60425" y="21556"/>
                  </a:cubicBezTo>
                  <a:cubicBezTo>
                    <a:pt x="59574" y="25868"/>
                    <a:pt x="59574" y="25868"/>
                    <a:pt x="59574" y="25868"/>
                  </a:cubicBezTo>
                  <a:cubicBezTo>
                    <a:pt x="56170" y="29461"/>
                    <a:pt x="56170" y="29461"/>
                    <a:pt x="56170" y="29461"/>
                  </a:cubicBezTo>
                  <a:cubicBezTo>
                    <a:pt x="57021" y="33772"/>
                    <a:pt x="57021" y="33772"/>
                    <a:pt x="57021" y="33772"/>
                  </a:cubicBezTo>
                  <a:cubicBezTo>
                    <a:pt x="57872" y="37365"/>
                    <a:pt x="57872" y="37365"/>
                    <a:pt x="57872" y="37365"/>
                  </a:cubicBezTo>
                  <a:cubicBezTo>
                    <a:pt x="57021" y="40239"/>
                    <a:pt x="57021" y="40239"/>
                    <a:pt x="57021" y="40239"/>
                  </a:cubicBezTo>
                  <a:cubicBezTo>
                    <a:pt x="59574" y="42395"/>
                    <a:pt x="59574" y="42395"/>
                    <a:pt x="59574" y="42395"/>
                  </a:cubicBezTo>
                  <a:cubicBezTo>
                    <a:pt x="58723" y="43832"/>
                    <a:pt x="58723" y="43832"/>
                    <a:pt x="58723" y="43832"/>
                  </a:cubicBezTo>
                  <a:cubicBezTo>
                    <a:pt x="59574" y="45988"/>
                    <a:pt x="59574" y="45988"/>
                    <a:pt x="59574" y="45988"/>
                  </a:cubicBezTo>
                  <a:cubicBezTo>
                    <a:pt x="62127" y="47425"/>
                    <a:pt x="62127" y="47425"/>
                    <a:pt x="62127" y="47425"/>
                  </a:cubicBezTo>
                  <a:cubicBezTo>
                    <a:pt x="62127" y="47425"/>
                    <a:pt x="63829" y="47425"/>
                    <a:pt x="64680" y="47425"/>
                  </a:cubicBezTo>
                  <a:cubicBezTo>
                    <a:pt x="65531" y="47425"/>
                    <a:pt x="68085" y="46706"/>
                    <a:pt x="68936" y="46706"/>
                  </a:cubicBezTo>
                  <a:cubicBezTo>
                    <a:pt x="69787" y="46706"/>
                    <a:pt x="71489" y="47425"/>
                    <a:pt x="71489" y="47425"/>
                  </a:cubicBezTo>
                  <a:cubicBezTo>
                    <a:pt x="74042" y="50299"/>
                    <a:pt x="74042" y="50299"/>
                    <a:pt x="74042" y="50299"/>
                  </a:cubicBezTo>
                  <a:cubicBezTo>
                    <a:pt x="74042" y="52455"/>
                    <a:pt x="74042" y="52455"/>
                    <a:pt x="74042" y="52455"/>
                  </a:cubicBezTo>
                  <a:cubicBezTo>
                    <a:pt x="74042" y="52455"/>
                    <a:pt x="73191" y="53892"/>
                    <a:pt x="73191" y="54610"/>
                  </a:cubicBezTo>
                  <a:cubicBezTo>
                    <a:pt x="72340" y="55329"/>
                    <a:pt x="71489" y="56766"/>
                    <a:pt x="71489" y="56766"/>
                  </a:cubicBezTo>
                  <a:cubicBezTo>
                    <a:pt x="69787" y="58203"/>
                    <a:pt x="69787" y="58203"/>
                    <a:pt x="69787" y="58203"/>
                  </a:cubicBezTo>
                  <a:cubicBezTo>
                    <a:pt x="68936" y="60359"/>
                    <a:pt x="68936" y="60359"/>
                    <a:pt x="68936" y="60359"/>
                  </a:cubicBezTo>
                  <a:cubicBezTo>
                    <a:pt x="68085" y="61796"/>
                    <a:pt x="68085" y="61796"/>
                    <a:pt x="68085" y="61796"/>
                  </a:cubicBezTo>
                  <a:cubicBezTo>
                    <a:pt x="68085" y="61796"/>
                    <a:pt x="68085" y="61796"/>
                    <a:pt x="68085" y="61796"/>
                  </a:cubicBezTo>
                  <a:cubicBezTo>
                    <a:pt x="66382" y="60359"/>
                    <a:pt x="66382" y="60359"/>
                    <a:pt x="66382" y="60359"/>
                  </a:cubicBezTo>
                  <a:cubicBezTo>
                    <a:pt x="66382" y="60359"/>
                    <a:pt x="66382" y="58203"/>
                    <a:pt x="65531" y="58922"/>
                  </a:cubicBezTo>
                  <a:cubicBezTo>
                    <a:pt x="64680" y="58922"/>
                    <a:pt x="63829" y="60359"/>
                    <a:pt x="63829" y="60359"/>
                  </a:cubicBezTo>
                  <a:cubicBezTo>
                    <a:pt x="64680" y="61796"/>
                    <a:pt x="64680" y="61796"/>
                    <a:pt x="64680" y="61796"/>
                  </a:cubicBezTo>
                  <a:cubicBezTo>
                    <a:pt x="64680" y="61796"/>
                    <a:pt x="65531" y="63952"/>
                    <a:pt x="64680" y="63952"/>
                  </a:cubicBezTo>
                  <a:cubicBezTo>
                    <a:pt x="63829" y="63952"/>
                    <a:pt x="62978" y="63952"/>
                    <a:pt x="62978" y="63952"/>
                  </a:cubicBezTo>
                  <a:cubicBezTo>
                    <a:pt x="62127" y="61077"/>
                    <a:pt x="62127" y="61077"/>
                    <a:pt x="62127" y="61077"/>
                  </a:cubicBezTo>
                  <a:cubicBezTo>
                    <a:pt x="59574" y="60359"/>
                    <a:pt x="59574" y="60359"/>
                    <a:pt x="59574" y="60359"/>
                  </a:cubicBezTo>
                  <a:cubicBezTo>
                    <a:pt x="61276" y="57485"/>
                    <a:pt x="61276" y="57485"/>
                    <a:pt x="61276" y="57485"/>
                  </a:cubicBezTo>
                  <a:cubicBezTo>
                    <a:pt x="59574" y="56766"/>
                    <a:pt x="59574" y="56766"/>
                    <a:pt x="59574" y="56766"/>
                  </a:cubicBezTo>
                  <a:cubicBezTo>
                    <a:pt x="59574" y="56766"/>
                    <a:pt x="58723" y="56766"/>
                    <a:pt x="57872" y="57485"/>
                  </a:cubicBezTo>
                  <a:cubicBezTo>
                    <a:pt x="57872" y="58203"/>
                    <a:pt x="57021" y="61077"/>
                    <a:pt x="57021" y="61077"/>
                  </a:cubicBezTo>
                  <a:cubicBezTo>
                    <a:pt x="56170" y="63952"/>
                    <a:pt x="56170" y="63952"/>
                    <a:pt x="56170" y="63952"/>
                  </a:cubicBezTo>
                  <a:cubicBezTo>
                    <a:pt x="56170" y="63952"/>
                    <a:pt x="57021" y="64670"/>
                    <a:pt x="57021" y="65389"/>
                  </a:cubicBezTo>
                  <a:cubicBezTo>
                    <a:pt x="57021" y="66107"/>
                    <a:pt x="56170" y="66826"/>
                    <a:pt x="56170" y="66826"/>
                  </a:cubicBezTo>
                  <a:cubicBezTo>
                    <a:pt x="56170" y="66826"/>
                    <a:pt x="56170" y="67544"/>
                    <a:pt x="56170" y="68263"/>
                  </a:cubicBezTo>
                  <a:cubicBezTo>
                    <a:pt x="56170" y="68263"/>
                    <a:pt x="57021" y="69700"/>
                    <a:pt x="57021" y="70419"/>
                  </a:cubicBezTo>
                  <a:cubicBezTo>
                    <a:pt x="57021" y="70419"/>
                    <a:pt x="57021" y="71137"/>
                    <a:pt x="56170" y="71137"/>
                  </a:cubicBezTo>
                  <a:cubicBezTo>
                    <a:pt x="56170" y="71856"/>
                    <a:pt x="56170" y="71856"/>
                    <a:pt x="56170" y="72574"/>
                  </a:cubicBezTo>
                  <a:cubicBezTo>
                    <a:pt x="55319" y="72574"/>
                    <a:pt x="54468" y="73293"/>
                    <a:pt x="54468" y="73293"/>
                  </a:cubicBezTo>
                  <a:cubicBezTo>
                    <a:pt x="54468" y="73293"/>
                    <a:pt x="52765" y="74011"/>
                    <a:pt x="52765" y="74011"/>
                  </a:cubicBezTo>
                  <a:cubicBezTo>
                    <a:pt x="52765" y="74011"/>
                    <a:pt x="51914" y="73293"/>
                    <a:pt x="51063" y="73293"/>
                  </a:cubicBezTo>
                  <a:cubicBezTo>
                    <a:pt x="50212" y="73293"/>
                    <a:pt x="50212" y="72574"/>
                    <a:pt x="49361" y="73293"/>
                  </a:cubicBezTo>
                  <a:cubicBezTo>
                    <a:pt x="48510" y="74011"/>
                    <a:pt x="48510" y="74011"/>
                    <a:pt x="48510" y="74011"/>
                  </a:cubicBezTo>
                  <a:cubicBezTo>
                    <a:pt x="49361" y="74730"/>
                    <a:pt x="49361" y="74730"/>
                    <a:pt x="49361" y="74730"/>
                  </a:cubicBezTo>
                  <a:cubicBezTo>
                    <a:pt x="51063" y="74730"/>
                    <a:pt x="51063" y="74730"/>
                    <a:pt x="51063" y="74730"/>
                  </a:cubicBezTo>
                  <a:cubicBezTo>
                    <a:pt x="51063" y="76167"/>
                    <a:pt x="51063" y="76167"/>
                    <a:pt x="51063" y="76167"/>
                  </a:cubicBezTo>
                  <a:cubicBezTo>
                    <a:pt x="51063" y="76167"/>
                    <a:pt x="51914" y="76167"/>
                    <a:pt x="51914" y="76886"/>
                  </a:cubicBezTo>
                  <a:cubicBezTo>
                    <a:pt x="51063" y="77604"/>
                    <a:pt x="50212" y="78323"/>
                    <a:pt x="50212" y="78323"/>
                  </a:cubicBezTo>
                  <a:cubicBezTo>
                    <a:pt x="48510" y="79760"/>
                    <a:pt x="48510" y="79760"/>
                    <a:pt x="48510" y="79760"/>
                  </a:cubicBezTo>
                  <a:cubicBezTo>
                    <a:pt x="46808" y="80479"/>
                    <a:pt x="46808" y="80479"/>
                    <a:pt x="46808" y="80479"/>
                  </a:cubicBezTo>
                  <a:cubicBezTo>
                    <a:pt x="46808" y="80479"/>
                    <a:pt x="45106" y="79760"/>
                    <a:pt x="45106" y="80479"/>
                  </a:cubicBezTo>
                  <a:cubicBezTo>
                    <a:pt x="44255" y="80479"/>
                    <a:pt x="43404" y="80479"/>
                    <a:pt x="43404" y="80479"/>
                  </a:cubicBezTo>
                  <a:cubicBezTo>
                    <a:pt x="43404" y="81197"/>
                    <a:pt x="45106" y="82634"/>
                    <a:pt x="45106" y="82634"/>
                  </a:cubicBezTo>
                  <a:cubicBezTo>
                    <a:pt x="41702" y="79760"/>
                    <a:pt x="41702" y="79760"/>
                    <a:pt x="41702" y="79760"/>
                  </a:cubicBezTo>
                  <a:cubicBezTo>
                    <a:pt x="40000" y="79760"/>
                    <a:pt x="40000" y="79760"/>
                    <a:pt x="40000" y="79760"/>
                  </a:cubicBezTo>
                  <a:cubicBezTo>
                    <a:pt x="42553" y="81197"/>
                    <a:pt x="42553" y="81197"/>
                    <a:pt x="42553" y="81197"/>
                  </a:cubicBezTo>
                  <a:cubicBezTo>
                    <a:pt x="43404" y="82634"/>
                    <a:pt x="43404" y="82634"/>
                    <a:pt x="43404" y="82634"/>
                  </a:cubicBezTo>
                  <a:cubicBezTo>
                    <a:pt x="45106" y="83353"/>
                    <a:pt x="45106" y="83353"/>
                    <a:pt x="45106" y="83353"/>
                  </a:cubicBezTo>
                  <a:cubicBezTo>
                    <a:pt x="44255" y="84071"/>
                    <a:pt x="44255" y="84071"/>
                    <a:pt x="44255" y="84071"/>
                  </a:cubicBezTo>
                  <a:cubicBezTo>
                    <a:pt x="43404" y="84790"/>
                    <a:pt x="43404" y="84790"/>
                    <a:pt x="43404" y="84790"/>
                  </a:cubicBezTo>
                  <a:cubicBezTo>
                    <a:pt x="41702" y="86227"/>
                    <a:pt x="41702" y="86227"/>
                    <a:pt x="41702" y="86227"/>
                  </a:cubicBezTo>
                  <a:cubicBezTo>
                    <a:pt x="41702" y="86227"/>
                    <a:pt x="40851" y="86946"/>
                    <a:pt x="40000" y="86946"/>
                  </a:cubicBezTo>
                  <a:cubicBezTo>
                    <a:pt x="40000" y="86946"/>
                    <a:pt x="37446" y="86946"/>
                    <a:pt x="37446" y="86946"/>
                  </a:cubicBezTo>
                  <a:cubicBezTo>
                    <a:pt x="38297" y="87664"/>
                    <a:pt x="38297" y="87664"/>
                    <a:pt x="38297" y="87664"/>
                  </a:cubicBezTo>
                  <a:cubicBezTo>
                    <a:pt x="40000" y="88383"/>
                    <a:pt x="40000" y="88383"/>
                    <a:pt x="40000" y="88383"/>
                  </a:cubicBezTo>
                  <a:cubicBezTo>
                    <a:pt x="40000" y="88383"/>
                    <a:pt x="40851" y="87664"/>
                    <a:pt x="40851" y="88383"/>
                  </a:cubicBezTo>
                  <a:cubicBezTo>
                    <a:pt x="40000" y="88383"/>
                    <a:pt x="40000" y="88383"/>
                    <a:pt x="40000" y="89101"/>
                  </a:cubicBezTo>
                  <a:cubicBezTo>
                    <a:pt x="40000" y="90538"/>
                    <a:pt x="40000" y="92694"/>
                    <a:pt x="40000" y="92694"/>
                  </a:cubicBezTo>
                  <a:cubicBezTo>
                    <a:pt x="41702" y="94850"/>
                    <a:pt x="41702" y="94850"/>
                    <a:pt x="41702" y="94850"/>
                  </a:cubicBezTo>
                  <a:cubicBezTo>
                    <a:pt x="42553" y="95568"/>
                    <a:pt x="42553" y="95568"/>
                    <a:pt x="42553" y="95568"/>
                  </a:cubicBezTo>
                  <a:cubicBezTo>
                    <a:pt x="42553" y="95568"/>
                    <a:pt x="42553" y="95568"/>
                    <a:pt x="42553" y="96287"/>
                  </a:cubicBezTo>
                  <a:cubicBezTo>
                    <a:pt x="42553" y="96287"/>
                    <a:pt x="42553" y="97005"/>
                    <a:pt x="42553" y="97005"/>
                  </a:cubicBezTo>
                  <a:cubicBezTo>
                    <a:pt x="42553" y="98443"/>
                    <a:pt x="42553" y="98443"/>
                    <a:pt x="42553" y="98443"/>
                  </a:cubicBezTo>
                  <a:cubicBezTo>
                    <a:pt x="42553" y="98443"/>
                    <a:pt x="41702" y="99161"/>
                    <a:pt x="40851" y="99161"/>
                  </a:cubicBezTo>
                  <a:cubicBezTo>
                    <a:pt x="40851" y="99161"/>
                    <a:pt x="37446" y="99880"/>
                    <a:pt x="37446" y="99880"/>
                  </a:cubicBezTo>
                  <a:cubicBezTo>
                    <a:pt x="36595" y="101317"/>
                    <a:pt x="36595" y="101317"/>
                    <a:pt x="36595" y="101317"/>
                  </a:cubicBezTo>
                  <a:cubicBezTo>
                    <a:pt x="38297" y="102035"/>
                    <a:pt x="38297" y="102035"/>
                    <a:pt x="38297" y="102035"/>
                  </a:cubicBezTo>
                  <a:cubicBezTo>
                    <a:pt x="38297" y="102035"/>
                    <a:pt x="38297" y="103473"/>
                    <a:pt x="38297" y="103473"/>
                  </a:cubicBezTo>
                  <a:cubicBezTo>
                    <a:pt x="38297" y="104191"/>
                    <a:pt x="37446" y="104910"/>
                    <a:pt x="37446" y="104910"/>
                  </a:cubicBezTo>
                  <a:cubicBezTo>
                    <a:pt x="39148" y="104910"/>
                    <a:pt x="39148" y="104910"/>
                    <a:pt x="39148" y="104910"/>
                  </a:cubicBezTo>
                  <a:cubicBezTo>
                    <a:pt x="41702" y="105628"/>
                    <a:pt x="41702" y="105628"/>
                    <a:pt x="41702" y="105628"/>
                  </a:cubicBezTo>
                  <a:cubicBezTo>
                    <a:pt x="45106" y="109221"/>
                    <a:pt x="45106" y="109221"/>
                    <a:pt x="45106" y="109221"/>
                  </a:cubicBezTo>
                  <a:cubicBezTo>
                    <a:pt x="44255" y="112095"/>
                    <a:pt x="44255" y="112095"/>
                    <a:pt x="44255" y="112095"/>
                  </a:cubicBezTo>
                  <a:cubicBezTo>
                    <a:pt x="42553" y="113532"/>
                    <a:pt x="42553" y="113532"/>
                    <a:pt x="42553" y="113532"/>
                  </a:cubicBezTo>
                  <a:cubicBezTo>
                    <a:pt x="40851" y="110658"/>
                    <a:pt x="40851" y="110658"/>
                    <a:pt x="40851" y="110658"/>
                  </a:cubicBezTo>
                  <a:cubicBezTo>
                    <a:pt x="40851" y="110658"/>
                    <a:pt x="40000" y="110658"/>
                    <a:pt x="40000" y="111377"/>
                  </a:cubicBezTo>
                  <a:cubicBezTo>
                    <a:pt x="39148" y="111377"/>
                    <a:pt x="36595" y="112814"/>
                    <a:pt x="36595" y="112814"/>
                  </a:cubicBezTo>
                  <a:cubicBezTo>
                    <a:pt x="36595" y="112814"/>
                    <a:pt x="34893" y="113532"/>
                    <a:pt x="34042" y="113532"/>
                  </a:cubicBezTo>
                  <a:cubicBezTo>
                    <a:pt x="34042" y="113532"/>
                    <a:pt x="33191" y="113532"/>
                    <a:pt x="33191" y="113532"/>
                  </a:cubicBezTo>
                  <a:cubicBezTo>
                    <a:pt x="30638" y="112814"/>
                    <a:pt x="30638" y="112814"/>
                    <a:pt x="30638" y="112814"/>
                  </a:cubicBezTo>
                  <a:cubicBezTo>
                    <a:pt x="27234" y="111377"/>
                    <a:pt x="27234" y="111377"/>
                    <a:pt x="27234" y="111377"/>
                  </a:cubicBezTo>
                  <a:cubicBezTo>
                    <a:pt x="27234" y="111377"/>
                    <a:pt x="25531" y="110658"/>
                    <a:pt x="24680" y="110658"/>
                  </a:cubicBezTo>
                  <a:cubicBezTo>
                    <a:pt x="23829" y="110658"/>
                    <a:pt x="19574" y="109221"/>
                    <a:pt x="19574" y="109221"/>
                  </a:cubicBezTo>
                  <a:cubicBezTo>
                    <a:pt x="17872" y="109940"/>
                    <a:pt x="17872" y="109940"/>
                    <a:pt x="17872" y="109940"/>
                  </a:cubicBezTo>
                  <a:cubicBezTo>
                    <a:pt x="15319" y="109940"/>
                    <a:pt x="15319" y="109940"/>
                    <a:pt x="15319" y="109940"/>
                  </a:cubicBezTo>
                  <a:cubicBezTo>
                    <a:pt x="13617" y="109221"/>
                    <a:pt x="13617" y="109221"/>
                    <a:pt x="13617" y="109221"/>
                  </a:cubicBezTo>
                  <a:cubicBezTo>
                    <a:pt x="11914" y="107065"/>
                    <a:pt x="11914" y="107065"/>
                    <a:pt x="11914" y="107065"/>
                  </a:cubicBezTo>
                  <a:cubicBezTo>
                    <a:pt x="11914" y="107065"/>
                    <a:pt x="11063" y="105628"/>
                    <a:pt x="11063" y="105628"/>
                  </a:cubicBezTo>
                  <a:cubicBezTo>
                    <a:pt x="11063" y="105628"/>
                    <a:pt x="13617" y="104191"/>
                    <a:pt x="13617" y="104191"/>
                  </a:cubicBezTo>
                  <a:cubicBezTo>
                    <a:pt x="14468" y="104191"/>
                    <a:pt x="14468" y="103473"/>
                    <a:pt x="14468" y="103473"/>
                  </a:cubicBezTo>
                  <a:cubicBezTo>
                    <a:pt x="14468" y="100598"/>
                    <a:pt x="14468" y="100598"/>
                    <a:pt x="14468" y="100598"/>
                  </a:cubicBezTo>
                  <a:cubicBezTo>
                    <a:pt x="14468" y="100598"/>
                    <a:pt x="14468" y="99161"/>
                    <a:pt x="14468" y="99161"/>
                  </a:cubicBezTo>
                  <a:cubicBezTo>
                    <a:pt x="14468" y="98443"/>
                    <a:pt x="15319" y="97724"/>
                    <a:pt x="15319" y="97724"/>
                  </a:cubicBezTo>
                  <a:cubicBezTo>
                    <a:pt x="15319" y="97724"/>
                    <a:pt x="15319" y="95568"/>
                    <a:pt x="14468" y="94850"/>
                  </a:cubicBezTo>
                  <a:cubicBezTo>
                    <a:pt x="14468" y="93413"/>
                    <a:pt x="14468" y="91976"/>
                    <a:pt x="14468" y="91976"/>
                  </a:cubicBezTo>
                  <a:cubicBezTo>
                    <a:pt x="12765" y="89820"/>
                    <a:pt x="12765" y="89820"/>
                    <a:pt x="12765" y="89820"/>
                  </a:cubicBezTo>
                  <a:cubicBezTo>
                    <a:pt x="12765" y="89820"/>
                    <a:pt x="11914" y="89820"/>
                    <a:pt x="10212" y="89101"/>
                  </a:cubicBezTo>
                  <a:cubicBezTo>
                    <a:pt x="8510" y="88383"/>
                    <a:pt x="5957" y="87664"/>
                    <a:pt x="5957" y="87664"/>
                  </a:cubicBezTo>
                  <a:cubicBezTo>
                    <a:pt x="5957" y="85508"/>
                    <a:pt x="5957" y="85508"/>
                    <a:pt x="5957" y="85508"/>
                  </a:cubicBezTo>
                  <a:cubicBezTo>
                    <a:pt x="5106" y="84790"/>
                    <a:pt x="5106" y="84790"/>
                    <a:pt x="5106" y="84790"/>
                  </a:cubicBezTo>
                  <a:cubicBezTo>
                    <a:pt x="5106" y="84790"/>
                    <a:pt x="3404" y="84790"/>
                    <a:pt x="3404" y="85508"/>
                  </a:cubicBezTo>
                  <a:cubicBezTo>
                    <a:pt x="3404" y="85508"/>
                    <a:pt x="3404" y="86227"/>
                    <a:pt x="3404" y="86227"/>
                  </a:cubicBezTo>
                  <a:cubicBezTo>
                    <a:pt x="1702" y="85508"/>
                    <a:pt x="1702" y="85508"/>
                    <a:pt x="1702" y="85508"/>
                  </a:cubicBezTo>
                  <a:cubicBezTo>
                    <a:pt x="1702" y="85508"/>
                    <a:pt x="0" y="83353"/>
                    <a:pt x="0" y="82634"/>
                  </a:cubicBezTo>
                  <a:cubicBezTo>
                    <a:pt x="851" y="82634"/>
                    <a:pt x="1702" y="81916"/>
                    <a:pt x="1702" y="81197"/>
                  </a:cubicBezTo>
                  <a:cubicBezTo>
                    <a:pt x="2553" y="80479"/>
                    <a:pt x="3404" y="79041"/>
                    <a:pt x="3404" y="78323"/>
                  </a:cubicBezTo>
                  <a:cubicBezTo>
                    <a:pt x="3404" y="78323"/>
                    <a:pt x="3404" y="75449"/>
                    <a:pt x="3404" y="75449"/>
                  </a:cubicBezTo>
                  <a:cubicBezTo>
                    <a:pt x="3404" y="75449"/>
                    <a:pt x="2553" y="74730"/>
                    <a:pt x="3404" y="74730"/>
                  </a:cubicBezTo>
                  <a:cubicBezTo>
                    <a:pt x="4255" y="74730"/>
                    <a:pt x="3404" y="74730"/>
                    <a:pt x="4255" y="74730"/>
                  </a:cubicBezTo>
                  <a:cubicBezTo>
                    <a:pt x="5106" y="74011"/>
                    <a:pt x="7659" y="72574"/>
                    <a:pt x="7659" y="72574"/>
                  </a:cubicBezTo>
                  <a:cubicBezTo>
                    <a:pt x="7659" y="71137"/>
                    <a:pt x="7659" y="71137"/>
                    <a:pt x="7659" y="71137"/>
                  </a:cubicBezTo>
                  <a:cubicBezTo>
                    <a:pt x="7659" y="71137"/>
                    <a:pt x="6808" y="69700"/>
                    <a:pt x="6808" y="68982"/>
                  </a:cubicBezTo>
                  <a:cubicBezTo>
                    <a:pt x="6808" y="68982"/>
                    <a:pt x="6808" y="68982"/>
                    <a:pt x="6808" y="68263"/>
                  </a:cubicBezTo>
                  <a:cubicBezTo>
                    <a:pt x="6808" y="66826"/>
                    <a:pt x="3404" y="63952"/>
                    <a:pt x="3404" y="63952"/>
                  </a:cubicBezTo>
                  <a:cubicBezTo>
                    <a:pt x="1702" y="63952"/>
                    <a:pt x="1702" y="63952"/>
                    <a:pt x="1702" y="63952"/>
                  </a:cubicBezTo>
                  <a:cubicBezTo>
                    <a:pt x="1702" y="63952"/>
                    <a:pt x="1702" y="63233"/>
                    <a:pt x="1702" y="62514"/>
                  </a:cubicBezTo>
                  <a:cubicBezTo>
                    <a:pt x="1702" y="62514"/>
                    <a:pt x="1702" y="60359"/>
                    <a:pt x="1702" y="60359"/>
                  </a:cubicBezTo>
                  <a:cubicBezTo>
                    <a:pt x="2553" y="57485"/>
                    <a:pt x="2553" y="57485"/>
                    <a:pt x="2553" y="57485"/>
                  </a:cubicBezTo>
                  <a:cubicBezTo>
                    <a:pt x="1702" y="52455"/>
                    <a:pt x="1702" y="52455"/>
                    <a:pt x="1702" y="52455"/>
                  </a:cubicBezTo>
                  <a:cubicBezTo>
                    <a:pt x="1702" y="48862"/>
                    <a:pt x="1702" y="48862"/>
                    <a:pt x="1702" y="48862"/>
                  </a:cubicBezTo>
                  <a:cubicBezTo>
                    <a:pt x="1702" y="48862"/>
                    <a:pt x="1702" y="45988"/>
                    <a:pt x="1702" y="45269"/>
                  </a:cubicBezTo>
                  <a:cubicBezTo>
                    <a:pt x="1702" y="45269"/>
                    <a:pt x="3404" y="42395"/>
                    <a:pt x="3404" y="42395"/>
                  </a:cubicBezTo>
                  <a:cubicBezTo>
                    <a:pt x="4255" y="40958"/>
                    <a:pt x="4255" y="40958"/>
                    <a:pt x="4255" y="40958"/>
                  </a:cubicBezTo>
                  <a:cubicBezTo>
                    <a:pt x="5106" y="43113"/>
                    <a:pt x="5106" y="43113"/>
                    <a:pt x="5106" y="43113"/>
                  </a:cubicBezTo>
                  <a:cubicBezTo>
                    <a:pt x="5106" y="43113"/>
                    <a:pt x="4255" y="43832"/>
                    <a:pt x="5106" y="44550"/>
                  </a:cubicBezTo>
                  <a:cubicBezTo>
                    <a:pt x="5957" y="44550"/>
                    <a:pt x="6808" y="44550"/>
                    <a:pt x="7659" y="44550"/>
                  </a:cubicBezTo>
                  <a:cubicBezTo>
                    <a:pt x="7659" y="44550"/>
                    <a:pt x="8510" y="45269"/>
                    <a:pt x="8510" y="45269"/>
                  </a:cubicBezTo>
                  <a:cubicBezTo>
                    <a:pt x="11063" y="46706"/>
                    <a:pt x="11063" y="46706"/>
                    <a:pt x="11063" y="46706"/>
                  </a:cubicBezTo>
                  <a:cubicBezTo>
                    <a:pt x="12765" y="48143"/>
                    <a:pt x="12765" y="48143"/>
                    <a:pt x="12765" y="48143"/>
                  </a:cubicBezTo>
                  <a:cubicBezTo>
                    <a:pt x="14468" y="48862"/>
                    <a:pt x="14468" y="48862"/>
                    <a:pt x="14468" y="48862"/>
                  </a:cubicBezTo>
                  <a:cubicBezTo>
                    <a:pt x="16170" y="48862"/>
                    <a:pt x="16170" y="48862"/>
                    <a:pt x="16170" y="48862"/>
                  </a:cubicBezTo>
                  <a:cubicBezTo>
                    <a:pt x="17021" y="48143"/>
                    <a:pt x="17021" y="48143"/>
                    <a:pt x="17021" y="48143"/>
                  </a:cubicBezTo>
                  <a:cubicBezTo>
                    <a:pt x="17021" y="48143"/>
                    <a:pt x="17021" y="47425"/>
                    <a:pt x="17021" y="47425"/>
                  </a:cubicBezTo>
                  <a:cubicBezTo>
                    <a:pt x="17021" y="47425"/>
                    <a:pt x="16170" y="45988"/>
                    <a:pt x="16170" y="45988"/>
                  </a:cubicBezTo>
                  <a:cubicBezTo>
                    <a:pt x="16170" y="45269"/>
                    <a:pt x="15319" y="44550"/>
                    <a:pt x="15319" y="44550"/>
                  </a:cubicBezTo>
                  <a:cubicBezTo>
                    <a:pt x="17872" y="43113"/>
                    <a:pt x="17872" y="43113"/>
                    <a:pt x="17872" y="43113"/>
                  </a:cubicBezTo>
                  <a:cubicBezTo>
                    <a:pt x="18723" y="41676"/>
                    <a:pt x="18723" y="41676"/>
                    <a:pt x="18723" y="41676"/>
                  </a:cubicBezTo>
                  <a:cubicBezTo>
                    <a:pt x="18723" y="41676"/>
                    <a:pt x="18723" y="40958"/>
                    <a:pt x="17872" y="40958"/>
                  </a:cubicBezTo>
                  <a:cubicBezTo>
                    <a:pt x="17021" y="40958"/>
                    <a:pt x="15319" y="40958"/>
                    <a:pt x="15319" y="40958"/>
                  </a:cubicBezTo>
                  <a:cubicBezTo>
                    <a:pt x="15319" y="40958"/>
                    <a:pt x="14468" y="40239"/>
                    <a:pt x="14468" y="40239"/>
                  </a:cubicBezTo>
                  <a:cubicBezTo>
                    <a:pt x="14468" y="40239"/>
                    <a:pt x="13617" y="38802"/>
                    <a:pt x="13617" y="38802"/>
                  </a:cubicBezTo>
                  <a:cubicBezTo>
                    <a:pt x="13617" y="38802"/>
                    <a:pt x="13617" y="37365"/>
                    <a:pt x="14468" y="37365"/>
                  </a:cubicBezTo>
                  <a:cubicBezTo>
                    <a:pt x="14468" y="36646"/>
                    <a:pt x="15319" y="34491"/>
                    <a:pt x="15319" y="34491"/>
                  </a:cubicBezTo>
                  <a:cubicBezTo>
                    <a:pt x="15319" y="34491"/>
                    <a:pt x="14468" y="33053"/>
                    <a:pt x="16170" y="33053"/>
                  </a:cubicBezTo>
                  <a:cubicBezTo>
                    <a:pt x="17872" y="33053"/>
                    <a:pt x="18723" y="33053"/>
                    <a:pt x="18723" y="33053"/>
                  </a:cubicBezTo>
                  <a:cubicBezTo>
                    <a:pt x="18723" y="33053"/>
                    <a:pt x="19574" y="31616"/>
                    <a:pt x="20425" y="31616"/>
                  </a:cubicBezTo>
                  <a:cubicBezTo>
                    <a:pt x="20425" y="31616"/>
                    <a:pt x="21276" y="30898"/>
                    <a:pt x="21276" y="31616"/>
                  </a:cubicBezTo>
                  <a:cubicBezTo>
                    <a:pt x="22127" y="31616"/>
                    <a:pt x="21276" y="33772"/>
                    <a:pt x="21276" y="33772"/>
                  </a:cubicBezTo>
                  <a:cubicBezTo>
                    <a:pt x="19574" y="35209"/>
                    <a:pt x="19574" y="35209"/>
                    <a:pt x="19574" y="35209"/>
                  </a:cubicBezTo>
                  <a:cubicBezTo>
                    <a:pt x="19574" y="35209"/>
                    <a:pt x="20425" y="35928"/>
                    <a:pt x="20425" y="36646"/>
                  </a:cubicBezTo>
                  <a:cubicBezTo>
                    <a:pt x="20425" y="37365"/>
                    <a:pt x="20425" y="38083"/>
                    <a:pt x="20425" y="38083"/>
                  </a:cubicBezTo>
                  <a:cubicBezTo>
                    <a:pt x="18723" y="40239"/>
                    <a:pt x="18723" y="40239"/>
                    <a:pt x="18723" y="40239"/>
                  </a:cubicBezTo>
                  <a:cubicBezTo>
                    <a:pt x="18723" y="40239"/>
                    <a:pt x="19574" y="40239"/>
                    <a:pt x="19574" y="40239"/>
                  </a:cubicBezTo>
                  <a:cubicBezTo>
                    <a:pt x="19574" y="40958"/>
                    <a:pt x="19574" y="41676"/>
                    <a:pt x="19574" y="41676"/>
                  </a:cubicBezTo>
                  <a:cubicBezTo>
                    <a:pt x="22127" y="40958"/>
                    <a:pt x="22127" y="40958"/>
                    <a:pt x="22127" y="40958"/>
                  </a:cubicBezTo>
                  <a:cubicBezTo>
                    <a:pt x="22127" y="40958"/>
                    <a:pt x="21276" y="40239"/>
                    <a:pt x="21276" y="40239"/>
                  </a:cubicBezTo>
                  <a:cubicBezTo>
                    <a:pt x="21276" y="40239"/>
                    <a:pt x="20425" y="39520"/>
                    <a:pt x="21276" y="38802"/>
                  </a:cubicBezTo>
                  <a:cubicBezTo>
                    <a:pt x="22127" y="38083"/>
                    <a:pt x="22127" y="37365"/>
                    <a:pt x="22978" y="37365"/>
                  </a:cubicBezTo>
                  <a:cubicBezTo>
                    <a:pt x="22978" y="36646"/>
                    <a:pt x="22978" y="36646"/>
                    <a:pt x="24680" y="36646"/>
                  </a:cubicBezTo>
                  <a:cubicBezTo>
                    <a:pt x="25531" y="36646"/>
                    <a:pt x="27234" y="38083"/>
                    <a:pt x="27234" y="38083"/>
                  </a:cubicBezTo>
                  <a:cubicBezTo>
                    <a:pt x="27234" y="38083"/>
                    <a:pt x="28085" y="38802"/>
                    <a:pt x="27234" y="38802"/>
                  </a:cubicBezTo>
                  <a:cubicBezTo>
                    <a:pt x="27234" y="39520"/>
                    <a:pt x="26382" y="40239"/>
                    <a:pt x="26382" y="40239"/>
                  </a:cubicBezTo>
                  <a:cubicBezTo>
                    <a:pt x="28085" y="42395"/>
                    <a:pt x="28085" y="42395"/>
                    <a:pt x="28085" y="42395"/>
                  </a:cubicBezTo>
                  <a:cubicBezTo>
                    <a:pt x="28085" y="42395"/>
                    <a:pt x="27234" y="42395"/>
                    <a:pt x="26382" y="43113"/>
                  </a:cubicBezTo>
                  <a:cubicBezTo>
                    <a:pt x="26382" y="43113"/>
                    <a:pt x="26382" y="43832"/>
                    <a:pt x="26382" y="43832"/>
                  </a:cubicBezTo>
                  <a:cubicBezTo>
                    <a:pt x="26382" y="44550"/>
                    <a:pt x="23829" y="45269"/>
                    <a:pt x="26382" y="45269"/>
                  </a:cubicBezTo>
                  <a:cubicBezTo>
                    <a:pt x="28085" y="45269"/>
                    <a:pt x="28085" y="45269"/>
                    <a:pt x="28085" y="44550"/>
                  </a:cubicBezTo>
                  <a:cubicBezTo>
                    <a:pt x="28085" y="44550"/>
                    <a:pt x="28085" y="43113"/>
                    <a:pt x="28085" y="43113"/>
                  </a:cubicBezTo>
                  <a:cubicBezTo>
                    <a:pt x="28085" y="43113"/>
                    <a:pt x="28936" y="43113"/>
                    <a:pt x="28936" y="43113"/>
                  </a:cubicBezTo>
                  <a:cubicBezTo>
                    <a:pt x="29787" y="43113"/>
                    <a:pt x="30638" y="43113"/>
                    <a:pt x="30638" y="43113"/>
                  </a:cubicBezTo>
                  <a:cubicBezTo>
                    <a:pt x="31489" y="43832"/>
                    <a:pt x="31489" y="43832"/>
                    <a:pt x="31489" y="43832"/>
                  </a:cubicBezTo>
                  <a:cubicBezTo>
                    <a:pt x="31489" y="43832"/>
                    <a:pt x="31489" y="44550"/>
                    <a:pt x="31489" y="45269"/>
                  </a:cubicBezTo>
                  <a:cubicBezTo>
                    <a:pt x="31489" y="45269"/>
                    <a:pt x="31489" y="45988"/>
                    <a:pt x="31489" y="45988"/>
                  </a:cubicBezTo>
                  <a:cubicBezTo>
                    <a:pt x="31489" y="45988"/>
                    <a:pt x="33191" y="47425"/>
                    <a:pt x="33191" y="46706"/>
                  </a:cubicBezTo>
                  <a:cubicBezTo>
                    <a:pt x="33191" y="45988"/>
                    <a:pt x="34042" y="46706"/>
                    <a:pt x="33191" y="45269"/>
                  </a:cubicBezTo>
                  <a:cubicBezTo>
                    <a:pt x="32340" y="44550"/>
                    <a:pt x="32340" y="43113"/>
                    <a:pt x="32340" y="43113"/>
                  </a:cubicBezTo>
                  <a:cubicBezTo>
                    <a:pt x="32340" y="43113"/>
                    <a:pt x="32340" y="43113"/>
                    <a:pt x="32340" y="42395"/>
                  </a:cubicBezTo>
                  <a:cubicBezTo>
                    <a:pt x="32340" y="42395"/>
                    <a:pt x="32340" y="41676"/>
                    <a:pt x="32340" y="41676"/>
                  </a:cubicBezTo>
                  <a:cubicBezTo>
                    <a:pt x="31489" y="40958"/>
                    <a:pt x="30638" y="40958"/>
                    <a:pt x="30638" y="40239"/>
                  </a:cubicBezTo>
                  <a:cubicBezTo>
                    <a:pt x="30638" y="40239"/>
                    <a:pt x="28085" y="38083"/>
                    <a:pt x="28085" y="38083"/>
                  </a:cubicBezTo>
                  <a:cubicBezTo>
                    <a:pt x="28085" y="38083"/>
                    <a:pt x="28085" y="37365"/>
                    <a:pt x="28085" y="36646"/>
                  </a:cubicBezTo>
                  <a:cubicBezTo>
                    <a:pt x="28085" y="35209"/>
                    <a:pt x="28085" y="34491"/>
                    <a:pt x="28085" y="33772"/>
                  </a:cubicBezTo>
                  <a:cubicBezTo>
                    <a:pt x="28085" y="33772"/>
                    <a:pt x="28936" y="32335"/>
                    <a:pt x="28936" y="32335"/>
                  </a:cubicBezTo>
                  <a:cubicBezTo>
                    <a:pt x="28936" y="32335"/>
                    <a:pt x="28936" y="30898"/>
                    <a:pt x="29787" y="30179"/>
                  </a:cubicBezTo>
                  <a:cubicBezTo>
                    <a:pt x="30638" y="30179"/>
                    <a:pt x="29787" y="29461"/>
                    <a:pt x="30638" y="29461"/>
                  </a:cubicBezTo>
                  <a:cubicBezTo>
                    <a:pt x="32340" y="28742"/>
                    <a:pt x="31489" y="28742"/>
                    <a:pt x="33191" y="28742"/>
                  </a:cubicBezTo>
                  <a:cubicBezTo>
                    <a:pt x="34042" y="28742"/>
                    <a:pt x="35744" y="29461"/>
                    <a:pt x="36595" y="29461"/>
                  </a:cubicBezTo>
                  <a:cubicBezTo>
                    <a:pt x="36595" y="29461"/>
                    <a:pt x="39148" y="30179"/>
                    <a:pt x="39148" y="30179"/>
                  </a:cubicBezTo>
                  <a:cubicBezTo>
                    <a:pt x="39148" y="30179"/>
                    <a:pt x="39148" y="29461"/>
                    <a:pt x="39148" y="29461"/>
                  </a:cubicBezTo>
                  <a:cubicBezTo>
                    <a:pt x="40000" y="29461"/>
                    <a:pt x="40000" y="28023"/>
                    <a:pt x="40000" y="28742"/>
                  </a:cubicBezTo>
                  <a:cubicBezTo>
                    <a:pt x="40851" y="28742"/>
                    <a:pt x="40851" y="29461"/>
                    <a:pt x="41702" y="28742"/>
                  </a:cubicBezTo>
                  <a:cubicBezTo>
                    <a:pt x="42553" y="28023"/>
                    <a:pt x="42553" y="27305"/>
                    <a:pt x="42553" y="27305"/>
                  </a:cubicBezTo>
                  <a:cubicBezTo>
                    <a:pt x="42553" y="27305"/>
                    <a:pt x="43404" y="27305"/>
                    <a:pt x="44255" y="26586"/>
                  </a:cubicBezTo>
                  <a:cubicBezTo>
                    <a:pt x="44255" y="26586"/>
                    <a:pt x="43404" y="25868"/>
                    <a:pt x="42553" y="25868"/>
                  </a:cubicBezTo>
                  <a:cubicBezTo>
                    <a:pt x="42553" y="25868"/>
                    <a:pt x="40851" y="25868"/>
                    <a:pt x="40000" y="26586"/>
                  </a:cubicBezTo>
                  <a:cubicBezTo>
                    <a:pt x="39148" y="26586"/>
                    <a:pt x="40000" y="26586"/>
                    <a:pt x="38297" y="26586"/>
                  </a:cubicBezTo>
                  <a:cubicBezTo>
                    <a:pt x="37446" y="27305"/>
                    <a:pt x="37446" y="27305"/>
                    <a:pt x="35744" y="27305"/>
                  </a:cubicBezTo>
                  <a:cubicBezTo>
                    <a:pt x="34042" y="27305"/>
                    <a:pt x="34042" y="27305"/>
                    <a:pt x="33191" y="28023"/>
                  </a:cubicBezTo>
                  <a:cubicBezTo>
                    <a:pt x="32340" y="28742"/>
                    <a:pt x="31489" y="28742"/>
                    <a:pt x="31489" y="28742"/>
                  </a:cubicBezTo>
                  <a:cubicBezTo>
                    <a:pt x="30638" y="28742"/>
                    <a:pt x="30638" y="28742"/>
                    <a:pt x="30638" y="28742"/>
                  </a:cubicBezTo>
                  <a:cubicBezTo>
                    <a:pt x="30638" y="28742"/>
                    <a:pt x="29787" y="28742"/>
                    <a:pt x="28936" y="28742"/>
                  </a:cubicBezTo>
                  <a:cubicBezTo>
                    <a:pt x="28936" y="28742"/>
                    <a:pt x="28085" y="28023"/>
                    <a:pt x="28085" y="28023"/>
                  </a:cubicBezTo>
                  <a:cubicBezTo>
                    <a:pt x="28085" y="28023"/>
                    <a:pt x="28085" y="28023"/>
                    <a:pt x="27234" y="28023"/>
                  </a:cubicBezTo>
                  <a:cubicBezTo>
                    <a:pt x="26382" y="28023"/>
                    <a:pt x="25531" y="28742"/>
                    <a:pt x="25531" y="28742"/>
                  </a:cubicBezTo>
                  <a:cubicBezTo>
                    <a:pt x="23829" y="28742"/>
                    <a:pt x="23829" y="28742"/>
                    <a:pt x="23829" y="28742"/>
                  </a:cubicBezTo>
                  <a:cubicBezTo>
                    <a:pt x="23829" y="28742"/>
                    <a:pt x="22978" y="28742"/>
                    <a:pt x="22127" y="28742"/>
                  </a:cubicBezTo>
                  <a:cubicBezTo>
                    <a:pt x="22127" y="29461"/>
                    <a:pt x="20425" y="29461"/>
                    <a:pt x="20425" y="29461"/>
                  </a:cubicBezTo>
                  <a:cubicBezTo>
                    <a:pt x="20425" y="29461"/>
                    <a:pt x="20425" y="29461"/>
                    <a:pt x="19574" y="29461"/>
                  </a:cubicBezTo>
                  <a:cubicBezTo>
                    <a:pt x="19574" y="30179"/>
                    <a:pt x="20425" y="30179"/>
                    <a:pt x="19574" y="30898"/>
                  </a:cubicBezTo>
                  <a:cubicBezTo>
                    <a:pt x="18723" y="30898"/>
                    <a:pt x="17021" y="30898"/>
                    <a:pt x="17021" y="30898"/>
                  </a:cubicBezTo>
                  <a:cubicBezTo>
                    <a:pt x="16170" y="31616"/>
                    <a:pt x="16170" y="31616"/>
                    <a:pt x="16170" y="31616"/>
                  </a:cubicBezTo>
                  <a:cubicBezTo>
                    <a:pt x="15319" y="33053"/>
                    <a:pt x="15319" y="33053"/>
                    <a:pt x="15319" y="33053"/>
                  </a:cubicBezTo>
                  <a:cubicBezTo>
                    <a:pt x="14468" y="33053"/>
                    <a:pt x="14468" y="33053"/>
                    <a:pt x="14468" y="33053"/>
                  </a:cubicBezTo>
                  <a:cubicBezTo>
                    <a:pt x="13617" y="35209"/>
                    <a:pt x="13617" y="35209"/>
                    <a:pt x="13617" y="35209"/>
                  </a:cubicBezTo>
                  <a:cubicBezTo>
                    <a:pt x="13617" y="35928"/>
                    <a:pt x="13617" y="35928"/>
                    <a:pt x="13617" y="35928"/>
                  </a:cubicBezTo>
                  <a:cubicBezTo>
                    <a:pt x="11914" y="37365"/>
                    <a:pt x="11914" y="37365"/>
                    <a:pt x="11914" y="37365"/>
                  </a:cubicBezTo>
                  <a:cubicBezTo>
                    <a:pt x="11063" y="38083"/>
                    <a:pt x="11063" y="38083"/>
                    <a:pt x="11063" y="38083"/>
                  </a:cubicBezTo>
                  <a:cubicBezTo>
                    <a:pt x="11063" y="38083"/>
                    <a:pt x="11063" y="38083"/>
                    <a:pt x="11914" y="38802"/>
                  </a:cubicBezTo>
                  <a:cubicBezTo>
                    <a:pt x="11914" y="38802"/>
                    <a:pt x="11914" y="39520"/>
                    <a:pt x="11914" y="39520"/>
                  </a:cubicBezTo>
                  <a:cubicBezTo>
                    <a:pt x="11063" y="40239"/>
                    <a:pt x="11063" y="40239"/>
                    <a:pt x="11063" y="40239"/>
                  </a:cubicBezTo>
                  <a:cubicBezTo>
                    <a:pt x="11914" y="41676"/>
                    <a:pt x="11914" y="41676"/>
                    <a:pt x="11914" y="41676"/>
                  </a:cubicBezTo>
                  <a:cubicBezTo>
                    <a:pt x="13617" y="40958"/>
                    <a:pt x="13617" y="40958"/>
                    <a:pt x="13617" y="40958"/>
                  </a:cubicBezTo>
                  <a:cubicBezTo>
                    <a:pt x="14468" y="42395"/>
                    <a:pt x="14468" y="42395"/>
                    <a:pt x="14468" y="42395"/>
                  </a:cubicBezTo>
                  <a:cubicBezTo>
                    <a:pt x="13617" y="43832"/>
                    <a:pt x="13617" y="43832"/>
                    <a:pt x="13617" y="43832"/>
                  </a:cubicBezTo>
                  <a:cubicBezTo>
                    <a:pt x="13617" y="43832"/>
                    <a:pt x="12765" y="44550"/>
                    <a:pt x="11914" y="44550"/>
                  </a:cubicBezTo>
                  <a:cubicBezTo>
                    <a:pt x="11914" y="44550"/>
                    <a:pt x="11063" y="43832"/>
                    <a:pt x="11063" y="43832"/>
                  </a:cubicBezTo>
                  <a:cubicBezTo>
                    <a:pt x="10212" y="42395"/>
                    <a:pt x="10212" y="42395"/>
                    <a:pt x="10212" y="42395"/>
                  </a:cubicBezTo>
                  <a:cubicBezTo>
                    <a:pt x="10212" y="41676"/>
                    <a:pt x="10212" y="41676"/>
                    <a:pt x="10212" y="41676"/>
                  </a:cubicBezTo>
                  <a:cubicBezTo>
                    <a:pt x="10212" y="40958"/>
                    <a:pt x="10212" y="40958"/>
                    <a:pt x="10212" y="40958"/>
                  </a:cubicBezTo>
                  <a:cubicBezTo>
                    <a:pt x="7659" y="41676"/>
                    <a:pt x="7659" y="41676"/>
                    <a:pt x="7659" y="41676"/>
                  </a:cubicBezTo>
                  <a:cubicBezTo>
                    <a:pt x="7659" y="40958"/>
                    <a:pt x="7659" y="40958"/>
                    <a:pt x="7659" y="40958"/>
                  </a:cubicBezTo>
                  <a:cubicBezTo>
                    <a:pt x="7659" y="40958"/>
                    <a:pt x="6808" y="40239"/>
                    <a:pt x="6808" y="40239"/>
                  </a:cubicBezTo>
                  <a:cubicBezTo>
                    <a:pt x="6808" y="39520"/>
                    <a:pt x="5957" y="38802"/>
                    <a:pt x="5957" y="38802"/>
                  </a:cubicBezTo>
                  <a:cubicBezTo>
                    <a:pt x="4255" y="36646"/>
                    <a:pt x="4255" y="36646"/>
                    <a:pt x="4255" y="36646"/>
                  </a:cubicBezTo>
                  <a:cubicBezTo>
                    <a:pt x="4255" y="36646"/>
                    <a:pt x="4255" y="36646"/>
                    <a:pt x="5106" y="36646"/>
                  </a:cubicBezTo>
                  <a:cubicBezTo>
                    <a:pt x="5106" y="35928"/>
                    <a:pt x="5106" y="35928"/>
                    <a:pt x="5957" y="35209"/>
                  </a:cubicBezTo>
                  <a:cubicBezTo>
                    <a:pt x="5957" y="34491"/>
                    <a:pt x="7659" y="33053"/>
                    <a:pt x="7659" y="33053"/>
                  </a:cubicBezTo>
                  <a:cubicBezTo>
                    <a:pt x="8510" y="30898"/>
                    <a:pt x="8510" y="30898"/>
                    <a:pt x="8510" y="30898"/>
                  </a:cubicBezTo>
                  <a:cubicBezTo>
                    <a:pt x="10212" y="29461"/>
                    <a:pt x="10212" y="29461"/>
                    <a:pt x="10212" y="29461"/>
                  </a:cubicBezTo>
                  <a:cubicBezTo>
                    <a:pt x="11063" y="28023"/>
                    <a:pt x="11063" y="28023"/>
                    <a:pt x="11063" y="28023"/>
                  </a:cubicBezTo>
                  <a:cubicBezTo>
                    <a:pt x="12765" y="25868"/>
                    <a:pt x="12765" y="25868"/>
                    <a:pt x="12765" y="25868"/>
                  </a:cubicBezTo>
                  <a:cubicBezTo>
                    <a:pt x="14468" y="24431"/>
                    <a:pt x="14468" y="24431"/>
                    <a:pt x="14468" y="24431"/>
                  </a:cubicBezTo>
                  <a:cubicBezTo>
                    <a:pt x="17021" y="24431"/>
                    <a:pt x="17021" y="24431"/>
                    <a:pt x="17021" y="24431"/>
                  </a:cubicBezTo>
                  <a:cubicBezTo>
                    <a:pt x="17021" y="24431"/>
                    <a:pt x="18723" y="25149"/>
                    <a:pt x="18723" y="25149"/>
                  </a:cubicBezTo>
                  <a:cubicBezTo>
                    <a:pt x="19574" y="24431"/>
                    <a:pt x="20425" y="23712"/>
                    <a:pt x="20425" y="23712"/>
                  </a:cubicBezTo>
                  <a:cubicBezTo>
                    <a:pt x="23829" y="22994"/>
                    <a:pt x="23829" y="22994"/>
                    <a:pt x="23829" y="22994"/>
                  </a:cubicBezTo>
                  <a:cubicBezTo>
                    <a:pt x="24680" y="22994"/>
                    <a:pt x="24680" y="22994"/>
                    <a:pt x="24680" y="22994"/>
                  </a:cubicBezTo>
                  <a:cubicBezTo>
                    <a:pt x="27234" y="23712"/>
                    <a:pt x="27234" y="23712"/>
                    <a:pt x="27234" y="23712"/>
                  </a:cubicBezTo>
                  <a:cubicBezTo>
                    <a:pt x="28936" y="23712"/>
                    <a:pt x="28936" y="23712"/>
                    <a:pt x="28936" y="23712"/>
                  </a:cubicBezTo>
                  <a:cubicBezTo>
                    <a:pt x="32340" y="23712"/>
                    <a:pt x="32340" y="23712"/>
                    <a:pt x="32340" y="23712"/>
                  </a:cubicBezTo>
                  <a:close/>
                  <a:moveTo>
                    <a:pt x="13617" y="99880"/>
                  </a:moveTo>
                  <a:cubicBezTo>
                    <a:pt x="13617" y="99880"/>
                    <a:pt x="13617" y="99880"/>
                    <a:pt x="13617" y="99880"/>
                  </a:cubicBezTo>
                  <a:cubicBezTo>
                    <a:pt x="13617" y="99880"/>
                    <a:pt x="11914" y="99161"/>
                    <a:pt x="11914" y="99161"/>
                  </a:cubicBezTo>
                  <a:cubicBezTo>
                    <a:pt x="11914" y="99880"/>
                    <a:pt x="11063" y="100598"/>
                    <a:pt x="11063" y="100598"/>
                  </a:cubicBezTo>
                  <a:cubicBezTo>
                    <a:pt x="10212" y="102754"/>
                    <a:pt x="10212" y="102754"/>
                    <a:pt x="10212" y="102754"/>
                  </a:cubicBezTo>
                  <a:cubicBezTo>
                    <a:pt x="9361" y="103473"/>
                    <a:pt x="9361" y="103473"/>
                    <a:pt x="9361" y="103473"/>
                  </a:cubicBezTo>
                  <a:cubicBezTo>
                    <a:pt x="9361" y="104910"/>
                    <a:pt x="9361" y="104910"/>
                    <a:pt x="9361" y="104910"/>
                  </a:cubicBezTo>
                  <a:cubicBezTo>
                    <a:pt x="6808" y="105628"/>
                    <a:pt x="6808" y="105628"/>
                    <a:pt x="6808" y="105628"/>
                  </a:cubicBezTo>
                  <a:cubicBezTo>
                    <a:pt x="6808" y="105628"/>
                    <a:pt x="6808" y="106347"/>
                    <a:pt x="7659" y="106347"/>
                  </a:cubicBezTo>
                  <a:cubicBezTo>
                    <a:pt x="8510" y="106347"/>
                    <a:pt x="9361" y="106347"/>
                    <a:pt x="9361" y="106347"/>
                  </a:cubicBezTo>
                  <a:cubicBezTo>
                    <a:pt x="9361" y="105628"/>
                    <a:pt x="10212" y="104910"/>
                    <a:pt x="10212" y="104910"/>
                  </a:cubicBezTo>
                  <a:cubicBezTo>
                    <a:pt x="10212" y="104910"/>
                    <a:pt x="11063" y="104191"/>
                    <a:pt x="11063" y="104191"/>
                  </a:cubicBezTo>
                  <a:cubicBezTo>
                    <a:pt x="11914" y="104191"/>
                    <a:pt x="13617" y="104191"/>
                    <a:pt x="13617" y="103473"/>
                  </a:cubicBezTo>
                  <a:cubicBezTo>
                    <a:pt x="13617" y="102754"/>
                    <a:pt x="13617" y="102035"/>
                    <a:pt x="13617" y="102035"/>
                  </a:cubicBezTo>
                  <a:cubicBezTo>
                    <a:pt x="13617" y="101317"/>
                    <a:pt x="13617" y="101317"/>
                    <a:pt x="13617" y="101317"/>
                  </a:cubicBezTo>
                  <a:cubicBezTo>
                    <a:pt x="13617" y="99880"/>
                    <a:pt x="13617" y="99880"/>
                    <a:pt x="13617" y="99880"/>
                  </a:cubicBezTo>
                  <a:close/>
                  <a:moveTo>
                    <a:pt x="57872" y="80479"/>
                  </a:moveTo>
                  <a:cubicBezTo>
                    <a:pt x="57872" y="80479"/>
                    <a:pt x="57872" y="80479"/>
                    <a:pt x="57872" y="80479"/>
                  </a:cubicBezTo>
                  <a:cubicBezTo>
                    <a:pt x="57872" y="80479"/>
                    <a:pt x="57872" y="80479"/>
                    <a:pt x="57872" y="80479"/>
                  </a:cubicBezTo>
                  <a:cubicBezTo>
                    <a:pt x="57872" y="80479"/>
                    <a:pt x="58723" y="79760"/>
                    <a:pt x="58723" y="79760"/>
                  </a:cubicBezTo>
                  <a:cubicBezTo>
                    <a:pt x="58723" y="79041"/>
                    <a:pt x="57872" y="78323"/>
                    <a:pt x="57872" y="78323"/>
                  </a:cubicBezTo>
                  <a:cubicBezTo>
                    <a:pt x="57872" y="77604"/>
                    <a:pt x="58723" y="77604"/>
                    <a:pt x="58723" y="77604"/>
                  </a:cubicBezTo>
                  <a:cubicBezTo>
                    <a:pt x="58723" y="77604"/>
                    <a:pt x="58723" y="76886"/>
                    <a:pt x="58723" y="76886"/>
                  </a:cubicBezTo>
                  <a:cubicBezTo>
                    <a:pt x="58723" y="76886"/>
                    <a:pt x="57872" y="76886"/>
                    <a:pt x="57872" y="76886"/>
                  </a:cubicBezTo>
                  <a:cubicBezTo>
                    <a:pt x="57021" y="76886"/>
                    <a:pt x="57021" y="77604"/>
                    <a:pt x="57021" y="77604"/>
                  </a:cubicBezTo>
                  <a:cubicBezTo>
                    <a:pt x="57021" y="77604"/>
                    <a:pt x="57021" y="78323"/>
                    <a:pt x="57021" y="78323"/>
                  </a:cubicBezTo>
                  <a:cubicBezTo>
                    <a:pt x="57021" y="78323"/>
                    <a:pt x="57021" y="79041"/>
                    <a:pt x="57021" y="79041"/>
                  </a:cubicBezTo>
                  <a:cubicBezTo>
                    <a:pt x="57021" y="79041"/>
                    <a:pt x="57872" y="80479"/>
                    <a:pt x="57872" y="80479"/>
                  </a:cubicBezTo>
                  <a:close/>
                  <a:moveTo>
                    <a:pt x="80851" y="99880"/>
                  </a:moveTo>
                  <a:cubicBezTo>
                    <a:pt x="80851" y="99880"/>
                    <a:pt x="80851" y="99880"/>
                    <a:pt x="80851" y="99880"/>
                  </a:cubicBezTo>
                  <a:cubicBezTo>
                    <a:pt x="81702" y="99161"/>
                    <a:pt x="81702" y="99161"/>
                    <a:pt x="81702" y="99161"/>
                  </a:cubicBezTo>
                  <a:cubicBezTo>
                    <a:pt x="82553" y="99880"/>
                    <a:pt x="82553" y="99880"/>
                    <a:pt x="82553" y="99880"/>
                  </a:cubicBezTo>
                  <a:cubicBezTo>
                    <a:pt x="82553" y="99880"/>
                    <a:pt x="81702" y="100598"/>
                    <a:pt x="81702" y="100598"/>
                  </a:cubicBezTo>
                  <a:cubicBezTo>
                    <a:pt x="81702" y="100598"/>
                    <a:pt x="80851" y="99880"/>
                    <a:pt x="80851" y="99880"/>
                  </a:cubicBezTo>
                  <a:cubicBezTo>
                    <a:pt x="80851" y="99880"/>
                    <a:pt x="80851" y="99880"/>
                    <a:pt x="80851" y="99880"/>
                  </a:cubicBezTo>
                  <a:close/>
                  <a:moveTo>
                    <a:pt x="90212" y="109221"/>
                  </a:moveTo>
                  <a:cubicBezTo>
                    <a:pt x="90212" y="109221"/>
                    <a:pt x="90212" y="109221"/>
                    <a:pt x="90212" y="109221"/>
                  </a:cubicBezTo>
                  <a:cubicBezTo>
                    <a:pt x="91063" y="109221"/>
                    <a:pt x="91063" y="109221"/>
                    <a:pt x="91063" y="109221"/>
                  </a:cubicBezTo>
                  <a:cubicBezTo>
                    <a:pt x="91063" y="109940"/>
                    <a:pt x="91063" y="109940"/>
                    <a:pt x="91063" y="109940"/>
                  </a:cubicBezTo>
                  <a:cubicBezTo>
                    <a:pt x="90212" y="110658"/>
                    <a:pt x="90212" y="110658"/>
                    <a:pt x="90212" y="110658"/>
                  </a:cubicBezTo>
                  <a:cubicBezTo>
                    <a:pt x="90212" y="109940"/>
                    <a:pt x="90212" y="109940"/>
                    <a:pt x="90212" y="109940"/>
                  </a:cubicBezTo>
                  <a:cubicBezTo>
                    <a:pt x="90212" y="109221"/>
                    <a:pt x="90212" y="109221"/>
                    <a:pt x="90212" y="109221"/>
                  </a:cubicBezTo>
                  <a:close/>
                  <a:moveTo>
                    <a:pt x="87659" y="107784"/>
                  </a:moveTo>
                  <a:cubicBezTo>
                    <a:pt x="87659" y="107784"/>
                    <a:pt x="87659" y="107784"/>
                    <a:pt x="87659" y="107784"/>
                  </a:cubicBezTo>
                  <a:cubicBezTo>
                    <a:pt x="86808" y="107065"/>
                    <a:pt x="86808" y="107065"/>
                    <a:pt x="86808" y="107065"/>
                  </a:cubicBezTo>
                  <a:cubicBezTo>
                    <a:pt x="88510" y="107065"/>
                    <a:pt x="88510" y="107065"/>
                    <a:pt x="88510" y="107065"/>
                  </a:cubicBezTo>
                  <a:cubicBezTo>
                    <a:pt x="88510" y="107065"/>
                    <a:pt x="88510" y="107065"/>
                    <a:pt x="89361" y="107065"/>
                  </a:cubicBezTo>
                  <a:cubicBezTo>
                    <a:pt x="89361" y="107065"/>
                    <a:pt x="90212" y="107784"/>
                    <a:pt x="90212" y="107784"/>
                  </a:cubicBezTo>
                  <a:cubicBezTo>
                    <a:pt x="90212" y="107784"/>
                    <a:pt x="90212" y="107784"/>
                    <a:pt x="90212" y="107784"/>
                  </a:cubicBezTo>
                  <a:cubicBezTo>
                    <a:pt x="89361" y="107784"/>
                    <a:pt x="89361" y="108502"/>
                    <a:pt x="89361" y="108502"/>
                  </a:cubicBezTo>
                  <a:cubicBezTo>
                    <a:pt x="88510" y="108502"/>
                    <a:pt x="87659" y="107784"/>
                    <a:pt x="87659" y="107784"/>
                  </a:cubicBezTo>
                  <a:close/>
                  <a:moveTo>
                    <a:pt x="91914" y="107784"/>
                  </a:moveTo>
                  <a:cubicBezTo>
                    <a:pt x="91914" y="107784"/>
                    <a:pt x="91914" y="107784"/>
                    <a:pt x="91914" y="107784"/>
                  </a:cubicBezTo>
                  <a:cubicBezTo>
                    <a:pt x="91063" y="106347"/>
                    <a:pt x="91063" y="106347"/>
                    <a:pt x="91063" y="106347"/>
                  </a:cubicBezTo>
                  <a:cubicBezTo>
                    <a:pt x="91914" y="105628"/>
                    <a:pt x="91914" y="105628"/>
                    <a:pt x="91914" y="105628"/>
                  </a:cubicBezTo>
                  <a:cubicBezTo>
                    <a:pt x="91914" y="105628"/>
                    <a:pt x="92765" y="106347"/>
                    <a:pt x="92765" y="106347"/>
                  </a:cubicBezTo>
                  <a:cubicBezTo>
                    <a:pt x="92765" y="106347"/>
                    <a:pt x="91914" y="107065"/>
                    <a:pt x="91914" y="107065"/>
                  </a:cubicBezTo>
                  <a:cubicBezTo>
                    <a:pt x="91914" y="107784"/>
                    <a:pt x="91914" y="107784"/>
                    <a:pt x="91914" y="107784"/>
                  </a:cubicBezTo>
                  <a:close/>
                  <a:moveTo>
                    <a:pt x="109787" y="103473"/>
                  </a:moveTo>
                  <a:cubicBezTo>
                    <a:pt x="109787" y="103473"/>
                    <a:pt x="109787" y="103473"/>
                    <a:pt x="109787" y="103473"/>
                  </a:cubicBezTo>
                  <a:cubicBezTo>
                    <a:pt x="108936" y="102754"/>
                    <a:pt x="108936" y="102754"/>
                    <a:pt x="108936" y="102754"/>
                  </a:cubicBezTo>
                  <a:cubicBezTo>
                    <a:pt x="108936" y="102754"/>
                    <a:pt x="109787" y="102035"/>
                    <a:pt x="109787" y="102035"/>
                  </a:cubicBezTo>
                  <a:cubicBezTo>
                    <a:pt x="110638" y="102035"/>
                    <a:pt x="111489" y="102035"/>
                    <a:pt x="111489" y="102035"/>
                  </a:cubicBezTo>
                  <a:cubicBezTo>
                    <a:pt x="109787" y="103473"/>
                    <a:pt x="109787" y="103473"/>
                    <a:pt x="109787" y="103473"/>
                  </a:cubicBezTo>
                  <a:close/>
                  <a:moveTo>
                    <a:pt x="108085" y="104191"/>
                  </a:moveTo>
                  <a:cubicBezTo>
                    <a:pt x="108085" y="104191"/>
                    <a:pt x="108085" y="104191"/>
                    <a:pt x="108085" y="104191"/>
                  </a:cubicBezTo>
                  <a:cubicBezTo>
                    <a:pt x="108085" y="102035"/>
                    <a:pt x="108085" y="102035"/>
                    <a:pt x="108085" y="102035"/>
                  </a:cubicBezTo>
                  <a:cubicBezTo>
                    <a:pt x="108936" y="101317"/>
                    <a:pt x="108936" y="101317"/>
                    <a:pt x="108936" y="101317"/>
                  </a:cubicBezTo>
                  <a:cubicBezTo>
                    <a:pt x="108085" y="100598"/>
                    <a:pt x="108085" y="100598"/>
                    <a:pt x="108085" y="100598"/>
                  </a:cubicBezTo>
                  <a:cubicBezTo>
                    <a:pt x="107234" y="100598"/>
                    <a:pt x="107234" y="100598"/>
                    <a:pt x="107234" y="100598"/>
                  </a:cubicBezTo>
                  <a:cubicBezTo>
                    <a:pt x="107234" y="100598"/>
                    <a:pt x="106382" y="99161"/>
                    <a:pt x="106382" y="99161"/>
                  </a:cubicBezTo>
                  <a:cubicBezTo>
                    <a:pt x="106382" y="99161"/>
                    <a:pt x="105531" y="99161"/>
                    <a:pt x="105531" y="99161"/>
                  </a:cubicBezTo>
                  <a:cubicBezTo>
                    <a:pt x="105531" y="99161"/>
                    <a:pt x="104680" y="99161"/>
                    <a:pt x="104680" y="99161"/>
                  </a:cubicBezTo>
                  <a:cubicBezTo>
                    <a:pt x="104680" y="99161"/>
                    <a:pt x="105531" y="98443"/>
                    <a:pt x="105531" y="98443"/>
                  </a:cubicBezTo>
                  <a:cubicBezTo>
                    <a:pt x="105531" y="98443"/>
                    <a:pt x="105531" y="98443"/>
                    <a:pt x="106382" y="98443"/>
                  </a:cubicBezTo>
                  <a:cubicBezTo>
                    <a:pt x="107234" y="97724"/>
                    <a:pt x="107234" y="97724"/>
                    <a:pt x="107234" y="97724"/>
                  </a:cubicBezTo>
                  <a:cubicBezTo>
                    <a:pt x="107234" y="97724"/>
                    <a:pt x="108936" y="95568"/>
                    <a:pt x="110638" y="95568"/>
                  </a:cubicBezTo>
                  <a:cubicBezTo>
                    <a:pt x="111489" y="95568"/>
                    <a:pt x="113191" y="95568"/>
                    <a:pt x="113191" y="95568"/>
                  </a:cubicBezTo>
                  <a:cubicBezTo>
                    <a:pt x="114893" y="94131"/>
                    <a:pt x="114893" y="94131"/>
                    <a:pt x="114893" y="94131"/>
                  </a:cubicBezTo>
                  <a:cubicBezTo>
                    <a:pt x="114893" y="94131"/>
                    <a:pt x="114893" y="93413"/>
                    <a:pt x="114893" y="93413"/>
                  </a:cubicBezTo>
                  <a:cubicBezTo>
                    <a:pt x="115744" y="93413"/>
                    <a:pt x="114893" y="91976"/>
                    <a:pt x="114893" y="91976"/>
                  </a:cubicBezTo>
                  <a:cubicBezTo>
                    <a:pt x="114893" y="90538"/>
                    <a:pt x="114893" y="90538"/>
                    <a:pt x="114893" y="90538"/>
                  </a:cubicBezTo>
                  <a:cubicBezTo>
                    <a:pt x="114893" y="90538"/>
                    <a:pt x="112340" y="89101"/>
                    <a:pt x="112340" y="89101"/>
                  </a:cubicBezTo>
                  <a:cubicBezTo>
                    <a:pt x="112340" y="89101"/>
                    <a:pt x="108936" y="87664"/>
                    <a:pt x="108936" y="87664"/>
                  </a:cubicBezTo>
                  <a:cubicBezTo>
                    <a:pt x="108936" y="87664"/>
                    <a:pt x="108936" y="86227"/>
                    <a:pt x="108085" y="86227"/>
                  </a:cubicBezTo>
                  <a:cubicBezTo>
                    <a:pt x="108085" y="86227"/>
                    <a:pt x="108936" y="84790"/>
                    <a:pt x="108936" y="84790"/>
                  </a:cubicBezTo>
                  <a:cubicBezTo>
                    <a:pt x="108936" y="84790"/>
                    <a:pt x="110638" y="82634"/>
                    <a:pt x="112340" y="81916"/>
                  </a:cubicBezTo>
                  <a:cubicBezTo>
                    <a:pt x="113191" y="81197"/>
                    <a:pt x="114042" y="81197"/>
                    <a:pt x="114042" y="81197"/>
                  </a:cubicBezTo>
                  <a:cubicBezTo>
                    <a:pt x="114893" y="81197"/>
                    <a:pt x="115744" y="81916"/>
                    <a:pt x="116595" y="82634"/>
                  </a:cubicBezTo>
                  <a:cubicBezTo>
                    <a:pt x="116595" y="82634"/>
                    <a:pt x="117446" y="82634"/>
                    <a:pt x="118297" y="82634"/>
                  </a:cubicBezTo>
                  <a:cubicBezTo>
                    <a:pt x="119148" y="82634"/>
                    <a:pt x="120000" y="82634"/>
                    <a:pt x="120000" y="82634"/>
                  </a:cubicBezTo>
                  <a:cubicBezTo>
                    <a:pt x="120000" y="82634"/>
                    <a:pt x="120000" y="81197"/>
                    <a:pt x="120000" y="80479"/>
                  </a:cubicBezTo>
                  <a:cubicBezTo>
                    <a:pt x="120000" y="79760"/>
                    <a:pt x="120000" y="80479"/>
                    <a:pt x="119148" y="79760"/>
                  </a:cubicBezTo>
                  <a:cubicBezTo>
                    <a:pt x="119148" y="79760"/>
                    <a:pt x="118297" y="79041"/>
                    <a:pt x="118297" y="79041"/>
                  </a:cubicBezTo>
                  <a:cubicBezTo>
                    <a:pt x="118297" y="79041"/>
                    <a:pt x="118297" y="78323"/>
                    <a:pt x="118297" y="78323"/>
                  </a:cubicBezTo>
                  <a:cubicBezTo>
                    <a:pt x="118297" y="78323"/>
                    <a:pt x="118297" y="77604"/>
                    <a:pt x="118297" y="76886"/>
                  </a:cubicBezTo>
                  <a:cubicBezTo>
                    <a:pt x="118297" y="76886"/>
                    <a:pt x="118297" y="74730"/>
                    <a:pt x="118297" y="74730"/>
                  </a:cubicBezTo>
                  <a:cubicBezTo>
                    <a:pt x="118297" y="74011"/>
                    <a:pt x="117446" y="72574"/>
                    <a:pt x="117446" y="72574"/>
                  </a:cubicBezTo>
                  <a:cubicBezTo>
                    <a:pt x="117446" y="71856"/>
                    <a:pt x="116595" y="71137"/>
                    <a:pt x="116595" y="71137"/>
                  </a:cubicBezTo>
                  <a:cubicBezTo>
                    <a:pt x="115744" y="69700"/>
                    <a:pt x="115744" y="69700"/>
                    <a:pt x="115744" y="69700"/>
                  </a:cubicBezTo>
                  <a:cubicBezTo>
                    <a:pt x="115744" y="69700"/>
                    <a:pt x="115744" y="69700"/>
                    <a:pt x="115744" y="68982"/>
                  </a:cubicBezTo>
                  <a:cubicBezTo>
                    <a:pt x="115744" y="67544"/>
                    <a:pt x="116595" y="66107"/>
                    <a:pt x="116595" y="66107"/>
                  </a:cubicBezTo>
                  <a:cubicBezTo>
                    <a:pt x="117446" y="65389"/>
                    <a:pt x="117446" y="63952"/>
                    <a:pt x="117446" y="63952"/>
                  </a:cubicBezTo>
                  <a:cubicBezTo>
                    <a:pt x="116595" y="63233"/>
                    <a:pt x="116595" y="63233"/>
                    <a:pt x="116595" y="63233"/>
                  </a:cubicBezTo>
                  <a:cubicBezTo>
                    <a:pt x="116595" y="63233"/>
                    <a:pt x="113191" y="62514"/>
                    <a:pt x="113191" y="62514"/>
                  </a:cubicBezTo>
                  <a:cubicBezTo>
                    <a:pt x="113191" y="62514"/>
                    <a:pt x="112340" y="61796"/>
                    <a:pt x="112340" y="61796"/>
                  </a:cubicBezTo>
                  <a:cubicBezTo>
                    <a:pt x="112340" y="61077"/>
                    <a:pt x="111489" y="61077"/>
                    <a:pt x="111489" y="61077"/>
                  </a:cubicBezTo>
                  <a:cubicBezTo>
                    <a:pt x="111489" y="61077"/>
                    <a:pt x="108085" y="61796"/>
                    <a:pt x="108085" y="61796"/>
                  </a:cubicBezTo>
                  <a:cubicBezTo>
                    <a:pt x="108085" y="61796"/>
                    <a:pt x="106382" y="62514"/>
                    <a:pt x="105531" y="63233"/>
                  </a:cubicBezTo>
                  <a:cubicBezTo>
                    <a:pt x="103829" y="63233"/>
                    <a:pt x="103829" y="63233"/>
                    <a:pt x="102978" y="63952"/>
                  </a:cubicBezTo>
                  <a:cubicBezTo>
                    <a:pt x="101276" y="64670"/>
                    <a:pt x="101276" y="65389"/>
                    <a:pt x="100425" y="66107"/>
                  </a:cubicBezTo>
                  <a:cubicBezTo>
                    <a:pt x="99574" y="66107"/>
                    <a:pt x="98723" y="67544"/>
                    <a:pt x="98723" y="67544"/>
                  </a:cubicBezTo>
                  <a:cubicBezTo>
                    <a:pt x="97872" y="68263"/>
                    <a:pt x="97872" y="68263"/>
                    <a:pt x="98723" y="68982"/>
                  </a:cubicBezTo>
                  <a:cubicBezTo>
                    <a:pt x="98723" y="69700"/>
                    <a:pt x="99574" y="68982"/>
                    <a:pt x="99574" y="68982"/>
                  </a:cubicBezTo>
                  <a:cubicBezTo>
                    <a:pt x="99574" y="68982"/>
                    <a:pt x="100425" y="68982"/>
                    <a:pt x="101276" y="68982"/>
                  </a:cubicBezTo>
                  <a:cubicBezTo>
                    <a:pt x="102127" y="68982"/>
                    <a:pt x="102127" y="69700"/>
                    <a:pt x="101276" y="69700"/>
                  </a:cubicBezTo>
                  <a:cubicBezTo>
                    <a:pt x="101276" y="69700"/>
                    <a:pt x="101276" y="70419"/>
                    <a:pt x="101276" y="70419"/>
                  </a:cubicBezTo>
                  <a:cubicBezTo>
                    <a:pt x="101276" y="70419"/>
                    <a:pt x="101276" y="70419"/>
                    <a:pt x="100425" y="71137"/>
                  </a:cubicBezTo>
                  <a:cubicBezTo>
                    <a:pt x="100425" y="71137"/>
                    <a:pt x="100425" y="71856"/>
                    <a:pt x="100425" y="72574"/>
                  </a:cubicBezTo>
                  <a:cubicBezTo>
                    <a:pt x="100425" y="73293"/>
                    <a:pt x="99574" y="73293"/>
                    <a:pt x="99574" y="73293"/>
                  </a:cubicBezTo>
                  <a:cubicBezTo>
                    <a:pt x="98723" y="74011"/>
                    <a:pt x="98723" y="74011"/>
                    <a:pt x="97872" y="74730"/>
                  </a:cubicBezTo>
                  <a:cubicBezTo>
                    <a:pt x="97021" y="74730"/>
                    <a:pt x="97021" y="75449"/>
                    <a:pt x="97021" y="75449"/>
                  </a:cubicBezTo>
                  <a:cubicBezTo>
                    <a:pt x="97021" y="76167"/>
                    <a:pt x="97021" y="76167"/>
                    <a:pt x="97872" y="76886"/>
                  </a:cubicBezTo>
                  <a:cubicBezTo>
                    <a:pt x="97872" y="77604"/>
                    <a:pt x="97872" y="77604"/>
                    <a:pt x="97872" y="77604"/>
                  </a:cubicBezTo>
                  <a:cubicBezTo>
                    <a:pt x="97872" y="78323"/>
                    <a:pt x="97021" y="79041"/>
                    <a:pt x="97021" y="78323"/>
                  </a:cubicBezTo>
                  <a:cubicBezTo>
                    <a:pt x="97021" y="78323"/>
                    <a:pt x="97021" y="77604"/>
                    <a:pt x="97021" y="77604"/>
                  </a:cubicBezTo>
                  <a:cubicBezTo>
                    <a:pt x="94468" y="77604"/>
                    <a:pt x="94468" y="77604"/>
                    <a:pt x="94468" y="77604"/>
                  </a:cubicBezTo>
                  <a:cubicBezTo>
                    <a:pt x="94468" y="77604"/>
                    <a:pt x="94468" y="77604"/>
                    <a:pt x="93617" y="77604"/>
                  </a:cubicBezTo>
                  <a:cubicBezTo>
                    <a:pt x="93617" y="77604"/>
                    <a:pt x="95319" y="76167"/>
                    <a:pt x="95319" y="76167"/>
                  </a:cubicBezTo>
                  <a:cubicBezTo>
                    <a:pt x="96170" y="75449"/>
                    <a:pt x="96170" y="75449"/>
                    <a:pt x="96170" y="75449"/>
                  </a:cubicBezTo>
                  <a:cubicBezTo>
                    <a:pt x="96170" y="74730"/>
                    <a:pt x="96170" y="74730"/>
                    <a:pt x="96170" y="74730"/>
                  </a:cubicBezTo>
                  <a:cubicBezTo>
                    <a:pt x="93617" y="74730"/>
                    <a:pt x="93617" y="74730"/>
                    <a:pt x="93617" y="74730"/>
                  </a:cubicBezTo>
                  <a:cubicBezTo>
                    <a:pt x="92765" y="74730"/>
                    <a:pt x="92765" y="74730"/>
                    <a:pt x="92765" y="74730"/>
                  </a:cubicBezTo>
                  <a:cubicBezTo>
                    <a:pt x="93617" y="74011"/>
                    <a:pt x="93617" y="74011"/>
                    <a:pt x="93617" y="74011"/>
                  </a:cubicBezTo>
                  <a:cubicBezTo>
                    <a:pt x="93617" y="72574"/>
                    <a:pt x="93617" y="72574"/>
                    <a:pt x="93617" y="72574"/>
                  </a:cubicBezTo>
                  <a:cubicBezTo>
                    <a:pt x="94468" y="71137"/>
                    <a:pt x="94468" y="71137"/>
                    <a:pt x="94468" y="71137"/>
                  </a:cubicBezTo>
                  <a:cubicBezTo>
                    <a:pt x="94468" y="71137"/>
                    <a:pt x="94468" y="69700"/>
                    <a:pt x="95319" y="69700"/>
                  </a:cubicBezTo>
                  <a:cubicBezTo>
                    <a:pt x="95319" y="69700"/>
                    <a:pt x="96170" y="68982"/>
                    <a:pt x="96170" y="68263"/>
                  </a:cubicBezTo>
                  <a:cubicBezTo>
                    <a:pt x="97021" y="68263"/>
                    <a:pt x="96170" y="67544"/>
                    <a:pt x="96170" y="67544"/>
                  </a:cubicBezTo>
                  <a:cubicBezTo>
                    <a:pt x="94468" y="67544"/>
                    <a:pt x="94468" y="67544"/>
                    <a:pt x="94468" y="67544"/>
                  </a:cubicBezTo>
                  <a:cubicBezTo>
                    <a:pt x="92765" y="68263"/>
                    <a:pt x="92765" y="68263"/>
                    <a:pt x="92765" y="68263"/>
                  </a:cubicBezTo>
                  <a:cubicBezTo>
                    <a:pt x="92765" y="68263"/>
                    <a:pt x="90212" y="68982"/>
                    <a:pt x="89361" y="68982"/>
                  </a:cubicBezTo>
                  <a:cubicBezTo>
                    <a:pt x="88510" y="68982"/>
                    <a:pt x="89361" y="68982"/>
                    <a:pt x="88510" y="68982"/>
                  </a:cubicBezTo>
                  <a:cubicBezTo>
                    <a:pt x="88510" y="68263"/>
                    <a:pt x="87659" y="68263"/>
                    <a:pt x="87659" y="68263"/>
                  </a:cubicBezTo>
                  <a:cubicBezTo>
                    <a:pt x="87659" y="68263"/>
                    <a:pt x="85957" y="68263"/>
                    <a:pt x="85957" y="68263"/>
                  </a:cubicBezTo>
                  <a:cubicBezTo>
                    <a:pt x="85106" y="68263"/>
                    <a:pt x="85106" y="68982"/>
                    <a:pt x="85106" y="68982"/>
                  </a:cubicBezTo>
                  <a:cubicBezTo>
                    <a:pt x="85106" y="68982"/>
                    <a:pt x="87659" y="69700"/>
                    <a:pt x="88510" y="70419"/>
                  </a:cubicBezTo>
                  <a:cubicBezTo>
                    <a:pt x="88510" y="70419"/>
                    <a:pt x="89361" y="70419"/>
                    <a:pt x="89361" y="70419"/>
                  </a:cubicBezTo>
                  <a:cubicBezTo>
                    <a:pt x="89361" y="71137"/>
                    <a:pt x="89361" y="71137"/>
                    <a:pt x="89361" y="71137"/>
                  </a:cubicBezTo>
                  <a:cubicBezTo>
                    <a:pt x="89361" y="71137"/>
                    <a:pt x="88510" y="72574"/>
                    <a:pt x="87659" y="72574"/>
                  </a:cubicBezTo>
                  <a:cubicBezTo>
                    <a:pt x="87659" y="73293"/>
                    <a:pt x="86808" y="73293"/>
                    <a:pt x="86808" y="73293"/>
                  </a:cubicBezTo>
                  <a:cubicBezTo>
                    <a:pt x="85106" y="74011"/>
                    <a:pt x="85106" y="74011"/>
                    <a:pt x="85106" y="74011"/>
                  </a:cubicBezTo>
                  <a:cubicBezTo>
                    <a:pt x="85106" y="74011"/>
                    <a:pt x="85957" y="75449"/>
                    <a:pt x="85957" y="75449"/>
                  </a:cubicBezTo>
                  <a:cubicBezTo>
                    <a:pt x="85957" y="75449"/>
                    <a:pt x="85957" y="76886"/>
                    <a:pt x="85957" y="76886"/>
                  </a:cubicBezTo>
                  <a:cubicBezTo>
                    <a:pt x="84255" y="76167"/>
                    <a:pt x="84255" y="76167"/>
                    <a:pt x="84255" y="76167"/>
                  </a:cubicBezTo>
                  <a:cubicBezTo>
                    <a:pt x="81702" y="77604"/>
                    <a:pt x="81702" y="77604"/>
                    <a:pt x="81702" y="77604"/>
                  </a:cubicBezTo>
                  <a:cubicBezTo>
                    <a:pt x="81702" y="77604"/>
                    <a:pt x="80851" y="77604"/>
                    <a:pt x="80851" y="77604"/>
                  </a:cubicBezTo>
                  <a:cubicBezTo>
                    <a:pt x="80000" y="77604"/>
                    <a:pt x="80000" y="76886"/>
                    <a:pt x="80000" y="76886"/>
                  </a:cubicBezTo>
                  <a:cubicBezTo>
                    <a:pt x="79148" y="78323"/>
                    <a:pt x="79148" y="78323"/>
                    <a:pt x="79148" y="78323"/>
                  </a:cubicBezTo>
                  <a:cubicBezTo>
                    <a:pt x="79148" y="78323"/>
                    <a:pt x="75744" y="77604"/>
                    <a:pt x="74893" y="77604"/>
                  </a:cubicBezTo>
                  <a:cubicBezTo>
                    <a:pt x="74893" y="77604"/>
                    <a:pt x="74893" y="79041"/>
                    <a:pt x="74893" y="79041"/>
                  </a:cubicBezTo>
                  <a:cubicBezTo>
                    <a:pt x="76595" y="79760"/>
                    <a:pt x="76595" y="79760"/>
                    <a:pt x="76595" y="79760"/>
                  </a:cubicBezTo>
                  <a:cubicBezTo>
                    <a:pt x="74893" y="80479"/>
                    <a:pt x="74893" y="80479"/>
                    <a:pt x="74893" y="80479"/>
                  </a:cubicBezTo>
                  <a:cubicBezTo>
                    <a:pt x="78297" y="81916"/>
                    <a:pt x="78297" y="81916"/>
                    <a:pt x="78297" y="81916"/>
                  </a:cubicBezTo>
                  <a:cubicBezTo>
                    <a:pt x="79148" y="82634"/>
                    <a:pt x="79148" y="82634"/>
                    <a:pt x="79148" y="82634"/>
                  </a:cubicBezTo>
                  <a:cubicBezTo>
                    <a:pt x="80000" y="84790"/>
                    <a:pt x="80000" y="84790"/>
                    <a:pt x="80000" y="84790"/>
                  </a:cubicBezTo>
                  <a:cubicBezTo>
                    <a:pt x="79148" y="85508"/>
                    <a:pt x="79148" y="85508"/>
                    <a:pt x="79148" y="85508"/>
                  </a:cubicBezTo>
                  <a:cubicBezTo>
                    <a:pt x="80851" y="86946"/>
                    <a:pt x="80851" y="86946"/>
                    <a:pt x="80851" y="86946"/>
                  </a:cubicBezTo>
                  <a:cubicBezTo>
                    <a:pt x="80851" y="86946"/>
                    <a:pt x="80851" y="87664"/>
                    <a:pt x="81702" y="88383"/>
                  </a:cubicBezTo>
                  <a:cubicBezTo>
                    <a:pt x="81702" y="88383"/>
                    <a:pt x="81702" y="89820"/>
                    <a:pt x="81702" y="89820"/>
                  </a:cubicBezTo>
                  <a:cubicBezTo>
                    <a:pt x="81702" y="91257"/>
                    <a:pt x="81702" y="91257"/>
                    <a:pt x="81702" y="91257"/>
                  </a:cubicBezTo>
                  <a:cubicBezTo>
                    <a:pt x="81702" y="91976"/>
                    <a:pt x="81702" y="91976"/>
                    <a:pt x="81702" y="91976"/>
                  </a:cubicBezTo>
                  <a:cubicBezTo>
                    <a:pt x="81702" y="91976"/>
                    <a:pt x="80000" y="92694"/>
                    <a:pt x="80000" y="93413"/>
                  </a:cubicBezTo>
                  <a:cubicBezTo>
                    <a:pt x="80000" y="93413"/>
                    <a:pt x="80851" y="93413"/>
                    <a:pt x="80851" y="93413"/>
                  </a:cubicBezTo>
                  <a:cubicBezTo>
                    <a:pt x="82553" y="94850"/>
                    <a:pt x="82553" y="94850"/>
                    <a:pt x="82553" y="94850"/>
                  </a:cubicBezTo>
                  <a:cubicBezTo>
                    <a:pt x="83404" y="96287"/>
                    <a:pt x="83404" y="96287"/>
                    <a:pt x="83404" y="96287"/>
                  </a:cubicBezTo>
                  <a:cubicBezTo>
                    <a:pt x="83404" y="96287"/>
                    <a:pt x="82553" y="97005"/>
                    <a:pt x="82553" y="97724"/>
                  </a:cubicBezTo>
                  <a:cubicBezTo>
                    <a:pt x="82553" y="97724"/>
                    <a:pt x="84255" y="98443"/>
                    <a:pt x="84255" y="98443"/>
                  </a:cubicBezTo>
                  <a:cubicBezTo>
                    <a:pt x="87659" y="98443"/>
                    <a:pt x="87659" y="98443"/>
                    <a:pt x="87659" y="98443"/>
                  </a:cubicBezTo>
                  <a:cubicBezTo>
                    <a:pt x="89361" y="98443"/>
                    <a:pt x="89361" y="98443"/>
                    <a:pt x="89361" y="98443"/>
                  </a:cubicBezTo>
                  <a:cubicBezTo>
                    <a:pt x="89361" y="98443"/>
                    <a:pt x="91914" y="98443"/>
                    <a:pt x="92765" y="98443"/>
                  </a:cubicBezTo>
                  <a:cubicBezTo>
                    <a:pt x="92765" y="98443"/>
                    <a:pt x="95319" y="97724"/>
                    <a:pt x="95319" y="97724"/>
                  </a:cubicBezTo>
                  <a:cubicBezTo>
                    <a:pt x="95319" y="97724"/>
                    <a:pt x="97021" y="99161"/>
                    <a:pt x="97872" y="99161"/>
                  </a:cubicBezTo>
                  <a:cubicBezTo>
                    <a:pt x="98723" y="99880"/>
                    <a:pt x="97872" y="100598"/>
                    <a:pt x="97872" y="100598"/>
                  </a:cubicBezTo>
                  <a:cubicBezTo>
                    <a:pt x="97872" y="101317"/>
                    <a:pt x="97021" y="101317"/>
                    <a:pt x="97021" y="101317"/>
                  </a:cubicBezTo>
                  <a:cubicBezTo>
                    <a:pt x="97021" y="101317"/>
                    <a:pt x="97872" y="103473"/>
                    <a:pt x="97872" y="103473"/>
                  </a:cubicBezTo>
                  <a:cubicBezTo>
                    <a:pt x="98723" y="104191"/>
                    <a:pt x="98723" y="103473"/>
                    <a:pt x="98723" y="103473"/>
                  </a:cubicBezTo>
                  <a:cubicBezTo>
                    <a:pt x="98723" y="103473"/>
                    <a:pt x="99574" y="104191"/>
                    <a:pt x="100425" y="104910"/>
                  </a:cubicBezTo>
                  <a:cubicBezTo>
                    <a:pt x="100425" y="105628"/>
                    <a:pt x="101276" y="105628"/>
                    <a:pt x="101276" y="105628"/>
                  </a:cubicBezTo>
                  <a:cubicBezTo>
                    <a:pt x="102127" y="105628"/>
                    <a:pt x="102127" y="105628"/>
                    <a:pt x="102127" y="105628"/>
                  </a:cubicBezTo>
                  <a:cubicBezTo>
                    <a:pt x="102127" y="105628"/>
                    <a:pt x="102978" y="105628"/>
                    <a:pt x="102978" y="106347"/>
                  </a:cubicBezTo>
                  <a:cubicBezTo>
                    <a:pt x="103829" y="106347"/>
                    <a:pt x="104680" y="106347"/>
                    <a:pt x="105531" y="106347"/>
                  </a:cubicBezTo>
                  <a:cubicBezTo>
                    <a:pt x="105531" y="106347"/>
                    <a:pt x="106382" y="106347"/>
                    <a:pt x="106382" y="105628"/>
                  </a:cubicBezTo>
                  <a:cubicBezTo>
                    <a:pt x="106382" y="105628"/>
                    <a:pt x="107234" y="105628"/>
                    <a:pt x="108085" y="105628"/>
                  </a:cubicBezTo>
                  <a:cubicBezTo>
                    <a:pt x="108085" y="104910"/>
                    <a:pt x="108085" y="104191"/>
                    <a:pt x="108085" y="104191"/>
                  </a:cubicBezTo>
                  <a:cubicBezTo>
                    <a:pt x="108085" y="104191"/>
                    <a:pt x="108085" y="104191"/>
                    <a:pt x="108085" y="104191"/>
                  </a:cubicBezTo>
                  <a:close/>
                  <a:moveTo>
                    <a:pt x="108085" y="107784"/>
                  </a:moveTo>
                  <a:cubicBezTo>
                    <a:pt x="108085" y="107784"/>
                    <a:pt x="108085" y="107784"/>
                    <a:pt x="108085" y="107784"/>
                  </a:cubicBezTo>
                  <a:cubicBezTo>
                    <a:pt x="107234" y="108502"/>
                    <a:pt x="107234" y="108502"/>
                    <a:pt x="107234" y="108502"/>
                  </a:cubicBezTo>
                  <a:cubicBezTo>
                    <a:pt x="108085" y="108502"/>
                    <a:pt x="108085" y="108502"/>
                    <a:pt x="108085" y="108502"/>
                  </a:cubicBezTo>
                  <a:cubicBezTo>
                    <a:pt x="108085" y="108502"/>
                    <a:pt x="109787" y="109221"/>
                    <a:pt x="109787" y="109221"/>
                  </a:cubicBezTo>
                  <a:cubicBezTo>
                    <a:pt x="110638" y="109221"/>
                    <a:pt x="110638" y="109221"/>
                    <a:pt x="110638" y="109221"/>
                  </a:cubicBezTo>
                  <a:cubicBezTo>
                    <a:pt x="111489" y="108502"/>
                    <a:pt x="111489" y="108502"/>
                    <a:pt x="111489" y="108502"/>
                  </a:cubicBezTo>
                  <a:cubicBezTo>
                    <a:pt x="112340" y="107065"/>
                    <a:pt x="112340" y="107065"/>
                    <a:pt x="112340" y="107065"/>
                  </a:cubicBezTo>
                  <a:cubicBezTo>
                    <a:pt x="114893" y="106347"/>
                    <a:pt x="114893" y="106347"/>
                    <a:pt x="114893" y="106347"/>
                  </a:cubicBezTo>
                  <a:cubicBezTo>
                    <a:pt x="114893" y="106347"/>
                    <a:pt x="117446" y="106347"/>
                    <a:pt x="117446" y="106347"/>
                  </a:cubicBezTo>
                  <a:cubicBezTo>
                    <a:pt x="117446" y="106347"/>
                    <a:pt x="118297" y="105628"/>
                    <a:pt x="118297" y="105628"/>
                  </a:cubicBezTo>
                  <a:cubicBezTo>
                    <a:pt x="118297" y="104910"/>
                    <a:pt x="118297" y="104910"/>
                    <a:pt x="118297" y="104910"/>
                  </a:cubicBezTo>
                  <a:cubicBezTo>
                    <a:pt x="116595" y="103473"/>
                    <a:pt x="116595" y="103473"/>
                    <a:pt x="116595" y="103473"/>
                  </a:cubicBezTo>
                  <a:cubicBezTo>
                    <a:pt x="114893" y="103473"/>
                    <a:pt x="114893" y="103473"/>
                    <a:pt x="114893" y="103473"/>
                  </a:cubicBezTo>
                  <a:cubicBezTo>
                    <a:pt x="114893" y="103473"/>
                    <a:pt x="113191" y="103473"/>
                    <a:pt x="112340" y="103473"/>
                  </a:cubicBezTo>
                  <a:cubicBezTo>
                    <a:pt x="112340" y="103473"/>
                    <a:pt x="111489" y="103473"/>
                    <a:pt x="111489" y="103473"/>
                  </a:cubicBezTo>
                  <a:cubicBezTo>
                    <a:pt x="111489" y="103473"/>
                    <a:pt x="111489" y="104191"/>
                    <a:pt x="111489" y="104910"/>
                  </a:cubicBezTo>
                  <a:cubicBezTo>
                    <a:pt x="110638" y="105628"/>
                    <a:pt x="110638" y="105628"/>
                    <a:pt x="109787" y="105628"/>
                  </a:cubicBezTo>
                  <a:cubicBezTo>
                    <a:pt x="109787" y="105628"/>
                    <a:pt x="108936" y="105628"/>
                    <a:pt x="108936" y="105628"/>
                  </a:cubicBezTo>
                  <a:cubicBezTo>
                    <a:pt x="108085" y="107784"/>
                    <a:pt x="108085" y="107784"/>
                    <a:pt x="108085" y="107784"/>
                  </a:cubicBezTo>
                  <a:close/>
                  <a:moveTo>
                    <a:pt x="98723" y="116407"/>
                  </a:moveTo>
                  <a:cubicBezTo>
                    <a:pt x="98723" y="116407"/>
                    <a:pt x="98723" y="116407"/>
                    <a:pt x="98723" y="116407"/>
                  </a:cubicBezTo>
                  <a:cubicBezTo>
                    <a:pt x="99574" y="116407"/>
                    <a:pt x="99574" y="116407"/>
                    <a:pt x="99574" y="116407"/>
                  </a:cubicBezTo>
                  <a:cubicBezTo>
                    <a:pt x="100425" y="115688"/>
                    <a:pt x="100425" y="115688"/>
                    <a:pt x="100425" y="115688"/>
                  </a:cubicBezTo>
                  <a:cubicBezTo>
                    <a:pt x="99574" y="114251"/>
                    <a:pt x="99574" y="114251"/>
                    <a:pt x="99574" y="114251"/>
                  </a:cubicBezTo>
                  <a:cubicBezTo>
                    <a:pt x="98723" y="113532"/>
                    <a:pt x="98723" y="113532"/>
                    <a:pt x="98723" y="113532"/>
                  </a:cubicBezTo>
                  <a:cubicBezTo>
                    <a:pt x="97872" y="111377"/>
                    <a:pt x="97872" y="111377"/>
                    <a:pt x="97872" y="111377"/>
                  </a:cubicBezTo>
                  <a:cubicBezTo>
                    <a:pt x="96170" y="109940"/>
                    <a:pt x="96170" y="109940"/>
                    <a:pt x="96170" y="109940"/>
                  </a:cubicBezTo>
                  <a:cubicBezTo>
                    <a:pt x="95319" y="109221"/>
                    <a:pt x="95319" y="109221"/>
                    <a:pt x="95319" y="109221"/>
                  </a:cubicBezTo>
                  <a:cubicBezTo>
                    <a:pt x="94468" y="110658"/>
                    <a:pt x="94468" y="110658"/>
                    <a:pt x="94468" y="110658"/>
                  </a:cubicBezTo>
                  <a:cubicBezTo>
                    <a:pt x="93617" y="111377"/>
                    <a:pt x="93617" y="111377"/>
                    <a:pt x="93617" y="111377"/>
                  </a:cubicBezTo>
                  <a:cubicBezTo>
                    <a:pt x="92765" y="112095"/>
                    <a:pt x="92765" y="112095"/>
                    <a:pt x="92765" y="112095"/>
                  </a:cubicBezTo>
                  <a:cubicBezTo>
                    <a:pt x="92765" y="112095"/>
                    <a:pt x="90212" y="111377"/>
                    <a:pt x="89361" y="110658"/>
                  </a:cubicBezTo>
                  <a:cubicBezTo>
                    <a:pt x="87659" y="109940"/>
                    <a:pt x="87659" y="109940"/>
                    <a:pt x="87659" y="109940"/>
                  </a:cubicBezTo>
                  <a:cubicBezTo>
                    <a:pt x="87659" y="109940"/>
                    <a:pt x="86808" y="109940"/>
                    <a:pt x="85957" y="109221"/>
                  </a:cubicBezTo>
                  <a:cubicBezTo>
                    <a:pt x="85957" y="109221"/>
                    <a:pt x="85106" y="108502"/>
                    <a:pt x="85106" y="108502"/>
                  </a:cubicBezTo>
                  <a:cubicBezTo>
                    <a:pt x="85106" y="108502"/>
                    <a:pt x="85106" y="107784"/>
                    <a:pt x="84255" y="107784"/>
                  </a:cubicBezTo>
                  <a:cubicBezTo>
                    <a:pt x="84255" y="107065"/>
                    <a:pt x="83404" y="107784"/>
                    <a:pt x="82553" y="107784"/>
                  </a:cubicBezTo>
                  <a:cubicBezTo>
                    <a:pt x="80851" y="107784"/>
                    <a:pt x="80851" y="107784"/>
                    <a:pt x="80000" y="107784"/>
                  </a:cubicBezTo>
                  <a:cubicBezTo>
                    <a:pt x="80000" y="108502"/>
                    <a:pt x="79148" y="108502"/>
                    <a:pt x="79148" y="108502"/>
                  </a:cubicBezTo>
                  <a:cubicBezTo>
                    <a:pt x="78297" y="109221"/>
                    <a:pt x="79148" y="110658"/>
                    <a:pt x="79148" y="110658"/>
                  </a:cubicBezTo>
                  <a:cubicBezTo>
                    <a:pt x="79148" y="111377"/>
                    <a:pt x="79148" y="111377"/>
                    <a:pt x="79148" y="111377"/>
                  </a:cubicBezTo>
                  <a:cubicBezTo>
                    <a:pt x="80000" y="112814"/>
                    <a:pt x="80000" y="112814"/>
                    <a:pt x="80000" y="112814"/>
                  </a:cubicBezTo>
                  <a:cubicBezTo>
                    <a:pt x="78297" y="112814"/>
                    <a:pt x="78297" y="112814"/>
                    <a:pt x="78297" y="112814"/>
                  </a:cubicBezTo>
                  <a:cubicBezTo>
                    <a:pt x="77446" y="112814"/>
                    <a:pt x="77446" y="112814"/>
                    <a:pt x="77446" y="112814"/>
                  </a:cubicBezTo>
                  <a:cubicBezTo>
                    <a:pt x="78297" y="114251"/>
                    <a:pt x="78297" y="114251"/>
                    <a:pt x="78297" y="114251"/>
                  </a:cubicBezTo>
                  <a:cubicBezTo>
                    <a:pt x="78297" y="114251"/>
                    <a:pt x="78297" y="114970"/>
                    <a:pt x="79148" y="115688"/>
                  </a:cubicBezTo>
                  <a:cubicBezTo>
                    <a:pt x="79148" y="115688"/>
                    <a:pt x="80000" y="116407"/>
                    <a:pt x="80000" y="116407"/>
                  </a:cubicBezTo>
                  <a:cubicBezTo>
                    <a:pt x="80000" y="116407"/>
                    <a:pt x="84255" y="117125"/>
                    <a:pt x="84255" y="117125"/>
                  </a:cubicBezTo>
                  <a:cubicBezTo>
                    <a:pt x="85106" y="117125"/>
                    <a:pt x="85106" y="117125"/>
                    <a:pt x="85106" y="117125"/>
                  </a:cubicBezTo>
                  <a:cubicBezTo>
                    <a:pt x="85106" y="117125"/>
                    <a:pt x="86808" y="117844"/>
                    <a:pt x="88510" y="118562"/>
                  </a:cubicBezTo>
                  <a:cubicBezTo>
                    <a:pt x="89361" y="119281"/>
                    <a:pt x="90212" y="120000"/>
                    <a:pt x="90212" y="120000"/>
                  </a:cubicBezTo>
                  <a:cubicBezTo>
                    <a:pt x="90212" y="120000"/>
                    <a:pt x="91914" y="120000"/>
                    <a:pt x="91914" y="120000"/>
                  </a:cubicBezTo>
                  <a:cubicBezTo>
                    <a:pt x="92765" y="119281"/>
                    <a:pt x="92765" y="119281"/>
                    <a:pt x="92765" y="119281"/>
                  </a:cubicBezTo>
                  <a:cubicBezTo>
                    <a:pt x="95319" y="118562"/>
                    <a:pt x="95319" y="118562"/>
                    <a:pt x="95319" y="118562"/>
                  </a:cubicBezTo>
                  <a:cubicBezTo>
                    <a:pt x="97021" y="118562"/>
                    <a:pt x="97021" y="118562"/>
                    <a:pt x="97021" y="118562"/>
                  </a:cubicBezTo>
                  <a:cubicBezTo>
                    <a:pt x="99574" y="119281"/>
                    <a:pt x="99574" y="119281"/>
                    <a:pt x="99574" y="119281"/>
                  </a:cubicBezTo>
                  <a:cubicBezTo>
                    <a:pt x="100425" y="119281"/>
                    <a:pt x="100425" y="119281"/>
                    <a:pt x="100425" y="119281"/>
                  </a:cubicBezTo>
                  <a:cubicBezTo>
                    <a:pt x="100425" y="117844"/>
                    <a:pt x="100425" y="117844"/>
                    <a:pt x="100425" y="117844"/>
                  </a:cubicBezTo>
                  <a:cubicBezTo>
                    <a:pt x="100425" y="117125"/>
                    <a:pt x="100425" y="117125"/>
                    <a:pt x="100425" y="117125"/>
                  </a:cubicBezTo>
                  <a:cubicBezTo>
                    <a:pt x="98723" y="116407"/>
                    <a:pt x="98723" y="116407"/>
                    <a:pt x="98723" y="116407"/>
                  </a:cubicBezTo>
                  <a:close/>
                  <a:moveTo>
                    <a:pt x="65531" y="86946"/>
                  </a:moveTo>
                  <a:cubicBezTo>
                    <a:pt x="65531" y="86946"/>
                    <a:pt x="65531" y="86946"/>
                    <a:pt x="65531" y="86946"/>
                  </a:cubicBezTo>
                  <a:cubicBezTo>
                    <a:pt x="63829" y="86227"/>
                    <a:pt x="63829" y="86227"/>
                    <a:pt x="63829" y="86227"/>
                  </a:cubicBezTo>
                  <a:cubicBezTo>
                    <a:pt x="62127" y="84071"/>
                    <a:pt x="62127" y="84071"/>
                    <a:pt x="62127" y="84071"/>
                  </a:cubicBezTo>
                  <a:cubicBezTo>
                    <a:pt x="59574" y="83353"/>
                    <a:pt x="59574" y="83353"/>
                    <a:pt x="59574" y="83353"/>
                  </a:cubicBezTo>
                  <a:cubicBezTo>
                    <a:pt x="59574" y="83353"/>
                    <a:pt x="58723" y="81197"/>
                    <a:pt x="58723" y="81197"/>
                  </a:cubicBezTo>
                  <a:cubicBezTo>
                    <a:pt x="57872" y="80479"/>
                    <a:pt x="57872" y="81197"/>
                    <a:pt x="57872" y="81197"/>
                  </a:cubicBezTo>
                  <a:cubicBezTo>
                    <a:pt x="57872" y="81197"/>
                    <a:pt x="57872" y="82634"/>
                    <a:pt x="57021" y="83353"/>
                  </a:cubicBezTo>
                  <a:cubicBezTo>
                    <a:pt x="56170" y="83353"/>
                    <a:pt x="55319" y="83353"/>
                    <a:pt x="55319" y="83353"/>
                  </a:cubicBezTo>
                  <a:cubicBezTo>
                    <a:pt x="53617" y="84790"/>
                    <a:pt x="53617" y="84790"/>
                    <a:pt x="53617" y="84790"/>
                  </a:cubicBezTo>
                  <a:cubicBezTo>
                    <a:pt x="53617" y="84790"/>
                    <a:pt x="51063" y="85508"/>
                    <a:pt x="50212" y="85508"/>
                  </a:cubicBezTo>
                  <a:cubicBezTo>
                    <a:pt x="50212" y="85508"/>
                    <a:pt x="49361" y="86227"/>
                    <a:pt x="49361" y="86227"/>
                  </a:cubicBezTo>
                  <a:cubicBezTo>
                    <a:pt x="44255" y="85508"/>
                    <a:pt x="44255" y="85508"/>
                    <a:pt x="44255" y="85508"/>
                  </a:cubicBezTo>
                  <a:cubicBezTo>
                    <a:pt x="42553" y="86946"/>
                    <a:pt x="42553" y="86946"/>
                    <a:pt x="42553" y="86946"/>
                  </a:cubicBezTo>
                  <a:cubicBezTo>
                    <a:pt x="42553" y="87664"/>
                    <a:pt x="42553" y="87664"/>
                    <a:pt x="42553" y="87664"/>
                  </a:cubicBezTo>
                  <a:cubicBezTo>
                    <a:pt x="43404" y="89101"/>
                    <a:pt x="43404" y="89101"/>
                    <a:pt x="43404" y="89101"/>
                  </a:cubicBezTo>
                  <a:cubicBezTo>
                    <a:pt x="44255" y="89820"/>
                    <a:pt x="44255" y="89820"/>
                    <a:pt x="44255" y="89820"/>
                  </a:cubicBezTo>
                  <a:cubicBezTo>
                    <a:pt x="45106" y="89820"/>
                    <a:pt x="45106" y="89820"/>
                    <a:pt x="45106" y="89820"/>
                  </a:cubicBezTo>
                  <a:cubicBezTo>
                    <a:pt x="45106" y="91257"/>
                    <a:pt x="45106" y="91257"/>
                    <a:pt x="45106" y="91257"/>
                  </a:cubicBezTo>
                  <a:cubicBezTo>
                    <a:pt x="45957" y="92694"/>
                    <a:pt x="45957" y="92694"/>
                    <a:pt x="45957" y="92694"/>
                  </a:cubicBezTo>
                  <a:cubicBezTo>
                    <a:pt x="45957" y="92694"/>
                    <a:pt x="46808" y="93413"/>
                    <a:pt x="47659" y="94850"/>
                  </a:cubicBezTo>
                  <a:cubicBezTo>
                    <a:pt x="48510" y="96287"/>
                    <a:pt x="47659" y="97005"/>
                    <a:pt x="47659" y="97005"/>
                  </a:cubicBezTo>
                  <a:cubicBezTo>
                    <a:pt x="50212" y="99161"/>
                    <a:pt x="50212" y="99161"/>
                    <a:pt x="50212" y="99161"/>
                  </a:cubicBezTo>
                  <a:cubicBezTo>
                    <a:pt x="51914" y="99880"/>
                    <a:pt x="51914" y="99880"/>
                    <a:pt x="51914" y="99880"/>
                  </a:cubicBezTo>
                  <a:cubicBezTo>
                    <a:pt x="51914" y="99880"/>
                    <a:pt x="52765" y="100598"/>
                    <a:pt x="53617" y="100598"/>
                  </a:cubicBezTo>
                  <a:cubicBezTo>
                    <a:pt x="53617" y="100598"/>
                    <a:pt x="53617" y="101317"/>
                    <a:pt x="53617" y="101317"/>
                  </a:cubicBezTo>
                  <a:cubicBezTo>
                    <a:pt x="53617" y="102754"/>
                    <a:pt x="53617" y="102754"/>
                    <a:pt x="53617" y="102754"/>
                  </a:cubicBezTo>
                  <a:cubicBezTo>
                    <a:pt x="54468" y="104191"/>
                    <a:pt x="54468" y="104191"/>
                    <a:pt x="54468" y="104191"/>
                  </a:cubicBezTo>
                  <a:cubicBezTo>
                    <a:pt x="55319" y="103473"/>
                    <a:pt x="55319" y="103473"/>
                    <a:pt x="55319" y="103473"/>
                  </a:cubicBezTo>
                  <a:cubicBezTo>
                    <a:pt x="56170" y="102754"/>
                    <a:pt x="56170" y="102754"/>
                    <a:pt x="56170" y="102754"/>
                  </a:cubicBezTo>
                  <a:cubicBezTo>
                    <a:pt x="60425" y="104191"/>
                    <a:pt x="60425" y="104191"/>
                    <a:pt x="60425" y="104191"/>
                  </a:cubicBezTo>
                  <a:cubicBezTo>
                    <a:pt x="60425" y="104191"/>
                    <a:pt x="63829" y="105628"/>
                    <a:pt x="64680" y="105628"/>
                  </a:cubicBezTo>
                  <a:cubicBezTo>
                    <a:pt x="64680" y="105628"/>
                    <a:pt x="66382" y="104191"/>
                    <a:pt x="66382" y="104191"/>
                  </a:cubicBezTo>
                  <a:cubicBezTo>
                    <a:pt x="67234" y="103473"/>
                    <a:pt x="69787" y="103473"/>
                    <a:pt x="69787" y="103473"/>
                  </a:cubicBezTo>
                  <a:cubicBezTo>
                    <a:pt x="70638" y="103473"/>
                    <a:pt x="70638" y="102754"/>
                    <a:pt x="70638" y="102754"/>
                  </a:cubicBezTo>
                  <a:cubicBezTo>
                    <a:pt x="70638" y="102035"/>
                    <a:pt x="71489" y="101317"/>
                    <a:pt x="71489" y="100598"/>
                  </a:cubicBezTo>
                  <a:cubicBezTo>
                    <a:pt x="71489" y="99880"/>
                    <a:pt x="72340" y="99161"/>
                    <a:pt x="72340" y="99161"/>
                  </a:cubicBezTo>
                  <a:cubicBezTo>
                    <a:pt x="72340" y="97724"/>
                    <a:pt x="72340" y="97724"/>
                    <a:pt x="72340" y="97724"/>
                  </a:cubicBezTo>
                  <a:cubicBezTo>
                    <a:pt x="71489" y="95568"/>
                    <a:pt x="71489" y="95568"/>
                    <a:pt x="71489" y="95568"/>
                  </a:cubicBezTo>
                  <a:cubicBezTo>
                    <a:pt x="72340" y="92694"/>
                    <a:pt x="72340" y="92694"/>
                    <a:pt x="72340" y="92694"/>
                  </a:cubicBezTo>
                  <a:cubicBezTo>
                    <a:pt x="70638" y="91257"/>
                    <a:pt x="70638" y="91257"/>
                    <a:pt x="70638" y="91257"/>
                  </a:cubicBezTo>
                  <a:cubicBezTo>
                    <a:pt x="69787" y="90538"/>
                    <a:pt x="69787" y="90538"/>
                    <a:pt x="69787" y="90538"/>
                  </a:cubicBezTo>
                  <a:cubicBezTo>
                    <a:pt x="69787" y="89820"/>
                    <a:pt x="69787" y="89820"/>
                    <a:pt x="69787" y="89820"/>
                  </a:cubicBezTo>
                  <a:cubicBezTo>
                    <a:pt x="69787" y="89101"/>
                    <a:pt x="69787" y="89101"/>
                    <a:pt x="69787" y="89101"/>
                  </a:cubicBezTo>
                  <a:cubicBezTo>
                    <a:pt x="71489" y="88383"/>
                    <a:pt x="71489" y="88383"/>
                    <a:pt x="71489" y="88383"/>
                  </a:cubicBezTo>
                  <a:cubicBezTo>
                    <a:pt x="71489" y="86227"/>
                    <a:pt x="71489" y="86227"/>
                    <a:pt x="71489" y="86227"/>
                  </a:cubicBezTo>
                  <a:cubicBezTo>
                    <a:pt x="74042" y="84790"/>
                    <a:pt x="74042" y="84790"/>
                    <a:pt x="74042" y="84790"/>
                  </a:cubicBezTo>
                  <a:cubicBezTo>
                    <a:pt x="74893" y="82634"/>
                    <a:pt x="74893" y="82634"/>
                    <a:pt x="74893" y="82634"/>
                  </a:cubicBezTo>
                  <a:cubicBezTo>
                    <a:pt x="74893" y="82634"/>
                    <a:pt x="71489" y="81916"/>
                    <a:pt x="70638" y="81916"/>
                  </a:cubicBezTo>
                  <a:cubicBezTo>
                    <a:pt x="68936" y="81916"/>
                    <a:pt x="69787" y="81916"/>
                    <a:pt x="69787" y="81197"/>
                  </a:cubicBezTo>
                  <a:cubicBezTo>
                    <a:pt x="69787" y="81197"/>
                    <a:pt x="68936" y="80479"/>
                    <a:pt x="68936" y="80479"/>
                  </a:cubicBezTo>
                  <a:cubicBezTo>
                    <a:pt x="68936" y="80479"/>
                    <a:pt x="67234" y="81197"/>
                    <a:pt x="67234" y="81197"/>
                  </a:cubicBezTo>
                  <a:cubicBezTo>
                    <a:pt x="66382" y="81197"/>
                    <a:pt x="66382" y="79760"/>
                    <a:pt x="66382" y="79760"/>
                  </a:cubicBezTo>
                  <a:cubicBezTo>
                    <a:pt x="66382" y="79760"/>
                    <a:pt x="64680" y="80479"/>
                    <a:pt x="64680" y="80479"/>
                  </a:cubicBezTo>
                  <a:cubicBezTo>
                    <a:pt x="63829" y="80479"/>
                    <a:pt x="62127" y="80479"/>
                    <a:pt x="62127" y="80479"/>
                  </a:cubicBezTo>
                  <a:cubicBezTo>
                    <a:pt x="62127" y="80479"/>
                    <a:pt x="62127" y="81197"/>
                    <a:pt x="62127" y="81197"/>
                  </a:cubicBezTo>
                  <a:cubicBezTo>
                    <a:pt x="61276" y="81916"/>
                    <a:pt x="62127" y="82634"/>
                    <a:pt x="62978" y="82634"/>
                  </a:cubicBezTo>
                  <a:cubicBezTo>
                    <a:pt x="62978" y="83353"/>
                    <a:pt x="63829" y="84790"/>
                    <a:pt x="63829" y="84790"/>
                  </a:cubicBezTo>
                  <a:cubicBezTo>
                    <a:pt x="64680" y="86227"/>
                    <a:pt x="64680" y="86227"/>
                    <a:pt x="64680" y="86227"/>
                  </a:cubicBezTo>
                  <a:cubicBezTo>
                    <a:pt x="65531" y="86946"/>
                    <a:pt x="65531" y="86946"/>
                    <a:pt x="65531" y="86946"/>
                  </a:cubicBezTo>
                  <a:close/>
                  <a:moveTo>
                    <a:pt x="63829" y="76886"/>
                  </a:moveTo>
                  <a:cubicBezTo>
                    <a:pt x="63829" y="76886"/>
                    <a:pt x="63829" y="76886"/>
                    <a:pt x="63829" y="76886"/>
                  </a:cubicBezTo>
                  <a:cubicBezTo>
                    <a:pt x="65531" y="76886"/>
                    <a:pt x="65531" y="76886"/>
                    <a:pt x="65531" y="76886"/>
                  </a:cubicBezTo>
                  <a:cubicBezTo>
                    <a:pt x="66382" y="75449"/>
                    <a:pt x="66382" y="75449"/>
                    <a:pt x="66382" y="75449"/>
                  </a:cubicBezTo>
                  <a:cubicBezTo>
                    <a:pt x="66382" y="75449"/>
                    <a:pt x="67234" y="74730"/>
                    <a:pt x="67234" y="74011"/>
                  </a:cubicBezTo>
                  <a:cubicBezTo>
                    <a:pt x="67234" y="74011"/>
                    <a:pt x="67234" y="73293"/>
                    <a:pt x="67234" y="73293"/>
                  </a:cubicBezTo>
                  <a:cubicBezTo>
                    <a:pt x="67234" y="71856"/>
                    <a:pt x="67234" y="71856"/>
                    <a:pt x="67234" y="71856"/>
                  </a:cubicBezTo>
                  <a:cubicBezTo>
                    <a:pt x="66382" y="71137"/>
                    <a:pt x="66382" y="71137"/>
                    <a:pt x="66382" y="71137"/>
                  </a:cubicBezTo>
                  <a:cubicBezTo>
                    <a:pt x="65531" y="69700"/>
                    <a:pt x="65531" y="69700"/>
                    <a:pt x="65531" y="69700"/>
                  </a:cubicBezTo>
                  <a:cubicBezTo>
                    <a:pt x="64680" y="67544"/>
                    <a:pt x="64680" y="67544"/>
                    <a:pt x="64680" y="67544"/>
                  </a:cubicBezTo>
                  <a:cubicBezTo>
                    <a:pt x="62978" y="67544"/>
                    <a:pt x="62978" y="67544"/>
                    <a:pt x="62978" y="67544"/>
                  </a:cubicBezTo>
                  <a:cubicBezTo>
                    <a:pt x="62978" y="67544"/>
                    <a:pt x="62978" y="68982"/>
                    <a:pt x="62978" y="68982"/>
                  </a:cubicBezTo>
                  <a:cubicBezTo>
                    <a:pt x="62978" y="69700"/>
                    <a:pt x="63829" y="70419"/>
                    <a:pt x="63829" y="70419"/>
                  </a:cubicBezTo>
                  <a:cubicBezTo>
                    <a:pt x="64680" y="71137"/>
                    <a:pt x="64680" y="71137"/>
                    <a:pt x="64680" y="71137"/>
                  </a:cubicBezTo>
                  <a:cubicBezTo>
                    <a:pt x="64680" y="71856"/>
                    <a:pt x="64680" y="71856"/>
                    <a:pt x="64680" y="71856"/>
                  </a:cubicBezTo>
                  <a:cubicBezTo>
                    <a:pt x="63829" y="72574"/>
                    <a:pt x="63829" y="72574"/>
                    <a:pt x="63829" y="72574"/>
                  </a:cubicBezTo>
                  <a:cubicBezTo>
                    <a:pt x="62978" y="74011"/>
                    <a:pt x="62978" y="74011"/>
                    <a:pt x="62978" y="74011"/>
                  </a:cubicBezTo>
                  <a:cubicBezTo>
                    <a:pt x="63829" y="75449"/>
                    <a:pt x="63829" y="75449"/>
                    <a:pt x="63829" y="75449"/>
                  </a:cubicBezTo>
                  <a:cubicBezTo>
                    <a:pt x="63829" y="76886"/>
                    <a:pt x="63829" y="76886"/>
                    <a:pt x="63829" y="76886"/>
                  </a:cubicBezTo>
                  <a:close/>
                  <a:moveTo>
                    <a:pt x="68085" y="112814"/>
                  </a:moveTo>
                  <a:cubicBezTo>
                    <a:pt x="68085" y="112814"/>
                    <a:pt x="68085" y="112814"/>
                    <a:pt x="68085" y="112814"/>
                  </a:cubicBezTo>
                  <a:cubicBezTo>
                    <a:pt x="68936" y="114970"/>
                    <a:pt x="68936" y="114970"/>
                    <a:pt x="68936" y="114970"/>
                  </a:cubicBezTo>
                  <a:cubicBezTo>
                    <a:pt x="69787" y="116407"/>
                    <a:pt x="69787" y="116407"/>
                    <a:pt x="69787" y="116407"/>
                  </a:cubicBezTo>
                  <a:cubicBezTo>
                    <a:pt x="69787" y="116407"/>
                    <a:pt x="71489" y="117125"/>
                    <a:pt x="71489" y="116407"/>
                  </a:cubicBezTo>
                  <a:cubicBezTo>
                    <a:pt x="71489" y="115688"/>
                    <a:pt x="70638" y="114970"/>
                    <a:pt x="71489" y="114251"/>
                  </a:cubicBezTo>
                  <a:cubicBezTo>
                    <a:pt x="71489" y="113532"/>
                    <a:pt x="72340" y="112095"/>
                    <a:pt x="72340" y="111377"/>
                  </a:cubicBezTo>
                  <a:cubicBezTo>
                    <a:pt x="72340" y="110658"/>
                    <a:pt x="73191" y="109940"/>
                    <a:pt x="73191" y="109221"/>
                  </a:cubicBezTo>
                  <a:cubicBezTo>
                    <a:pt x="74042" y="108502"/>
                    <a:pt x="74893" y="107065"/>
                    <a:pt x="74893" y="106347"/>
                  </a:cubicBezTo>
                  <a:cubicBezTo>
                    <a:pt x="74893" y="106347"/>
                    <a:pt x="75744" y="104910"/>
                    <a:pt x="75744" y="104191"/>
                  </a:cubicBezTo>
                  <a:cubicBezTo>
                    <a:pt x="75744" y="104191"/>
                    <a:pt x="75744" y="102035"/>
                    <a:pt x="75744" y="102035"/>
                  </a:cubicBezTo>
                  <a:cubicBezTo>
                    <a:pt x="75744" y="102035"/>
                    <a:pt x="74893" y="99880"/>
                    <a:pt x="74893" y="99880"/>
                  </a:cubicBezTo>
                  <a:cubicBezTo>
                    <a:pt x="74042" y="101317"/>
                    <a:pt x="74042" y="101317"/>
                    <a:pt x="74042" y="101317"/>
                  </a:cubicBezTo>
                  <a:cubicBezTo>
                    <a:pt x="74042" y="102754"/>
                    <a:pt x="74042" y="102754"/>
                    <a:pt x="74042" y="102754"/>
                  </a:cubicBezTo>
                  <a:cubicBezTo>
                    <a:pt x="72340" y="105628"/>
                    <a:pt x="72340" y="105628"/>
                    <a:pt x="72340" y="105628"/>
                  </a:cubicBezTo>
                  <a:cubicBezTo>
                    <a:pt x="71489" y="107065"/>
                    <a:pt x="71489" y="107065"/>
                    <a:pt x="71489" y="107065"/>
                  </a:cubicBezTo>
                  <a:cubicBezTo>
                    <a:pt x="69787" y="108502"/>
                    <a:pt x="69787" y="108502"/>
                    <a:pt x="69787" y="108502"/>
                  </a:cubicBezTo>
                  <a:cubicBezTo>
                    <a:pt x="69787" y="109221"/>
                    <a:pt x="69787" y="109221"/>
                    <a:pt x="69787" y="109221"/>
                  </a:cubicBezTo>
                  <a:cubicBezTo>
                    <a:pt x="69787" y="110658"/>
                    <a:pt x="69787" y="110658"/>
                    <a:pt x="69787" y="110658"/>
                  </a:cubicBezTo>
                  <a:cubicBezTo>
                    <a:pt x="68936" y="111377"/>
                    <a:pt x="68936" y="111377"/>
                    <a:pt x="68936" y="111377"/>
                  </a:cubicBezTo>
                  <a:cubicBezTo>
                    <a:pt x="68936" y="112095"/>
                    <a:pt x="68936" y="112095"/>
                    <a:pt x="68936" y="112095"/>
                  </a:cubicBezTo>
                  <a:cubicBezTo>
                    <a:pt x="68085" y="112814"/>
                    <a:pt x="68085" y="112814"/>
                    <a:pt x="68085" y="112814"/>
                  </a:cubicBezTo>
                  <a:close/>
                  <a:moveTo>
                    <a:pt x="63829" y="106347"/>
                  </a:moveTo>
                  <a:cubicBezTo>
                    <a:pt x="63829" y="106347"/>
                    <a:pt x="63829" y="106347"/>
                    <a:pt x="63829" y="106347"/>
                  </a:cubicBezTo>
                  <a:cubicBezTo>
                    <a:pt x="64680" y="107065"/>
                    <a:pt x="64680" y="107065"/>
                    <a:pt x="64680" y="107065"/>
                  </a:cubicBezTo>
                  <a:cubicBezTo>
                    <a:pt x="64680" y="107065"/>
                    <a:pt x="65531" y="109221"/>
                    <a:pt x="66382" y="109221"/>
                  </a:cubicBezTo>
                  <a:cubicBezTo>
                    <a:pt x="66382" y="109221"/>
                    <a:pt x="68936" y="107065"/>
                    <a:pt x="68936" y="107065"/>
                  </a:cubicBezTo>
                  <a:cubicBezTo>
                    <a:pt x="68936" y="105628"/>
                    <a:pt x="68936" y="105628"/>
                    <a:pt x="68936" y="105628"/>
                  </a:cubicBezTo>
                  <a:cubicBezTo>
                    <a:pt x="69787" y="104191"/>
                    <a:pt x="69787" y="104191"/>
                    <a:pt x="69787" y="104191"/>
                  </a:cubicBezTo>
                  <a:cubicBezTo>
                    <a:pt x="67234" y="104910"/>
                    <a:pt x="67234" y="104910"/>
                    <a:pt x="67234" y="104910"/>
                  </a:cubicBezTo>
                  <a:cubicBezTo>
                    <a:pt x="65531" y="106347"/>
                    <a:pt x="65531" y="106347"/>
                    <a:pt x="65531" y="106347"/>
                  </a:cubicBezTo>
                  <a:cubicBezTo>
                    <a:pt x="63829" y="106347"/>
                    <a:pt x="63829" y="106347"/>
                    <a:pt x="63829" y="106347"/>
                  </a:cubicBezTo>
                  <a:close/>
                  <a:moveTo>
                    <a:pt x="56170" y="107784"/>
                  </a:moveTo>
                  <a:cubicBezTo>
                    <a:pt x="56170" y="107784"/>
                    <a:pt x="56170" y="107784"/>
                    <a:pt x="56170" y="107784"/>
                  </a:cubicBezTo>
                  <a:cubicBezTo>
                    <a:pt x="56170" y="107784"/>
                    <a:pt x="57021" y="109940"/>
                    <a:pt x="57021" y="109940"/>
                  </a:cubicBezTo>
                  <a:cubicBezTo>
                    <a:pt x="57872" y="109940"/>
                    <a:pt x="58723" y="110658"/>
                    <a:pt x="58723" y="110658"/>
                  </a:cubicBezTo>
                  <a:cubicBezTo>
                    <a:pt x="60425" y="112095"/>
                    <a:pt x="60425" y="112095"/>
                    <a:pt x="60425" y="112095"/>
                  </a:cubicBezTo>
                  <a:cubicBezTo>
                    <a:pt x="60425" y="112095"/>
                    <a:pt x="60425" y="112814"/>
                    <a:pt x="61276" y="112814"/>
                  </a:cubicBezTo>
                  <a:cubicBezTo>
                    <a:pt x="61276" y="112814"/>
                    <a:pt x="62978" y="112095"/>
                    <a:pt x="62978" y="112095"/>
                  </a:cubicBezTo>
                  <a:cubicBezTo>
                    <a:pt x="63829" y="110658"/>
                    <a:pt x="63829" y="110658"/>
                    <a:pt x="63829" y="110658"/>
                  </a:cubicBezTo>
                  <a:cubicBezTo>
                    <a:pt x="63829" y="110658"/>
                    <a:pt x="62127" y="110658"/>
                    <a:pt x="62127" y="110658"/>
                  </a:cubicBezTo>
                  <a:cubicBezTo>
                    <a:pt x="61276" y="110658"/>
                    <a:pt x="60425" y="109221"/>
                    <a:pt x="60425" y="109221"/>
                  </a:cubicBezTo>
                  <a:cubicBezTo>
                    <a:pt x="60425" y="109221"/>
                    <a:pt x="59574" y="109221"/>
                    <a:pt x="59574" y="109221"/>
                  </a:cubicBezTo>
                  <a:cubicBezTo>
                    <a:pt x="58723" y="109221"/>
                    <a:pt x="57021" y="107784"/>
                    <a:pt x="57021" y="107784"/>
                  </a:cubicBezTo>
                  <a:cubicBezTo>
                    <a:pt x="56170" y="107784"/>
                    <a:pt x="56170" y="107784"/>
                    <a:pt x="56170" y="107784"/>
                  </a:cubicBezTo>
                  <a:close/>
                  <a:moveTo>
                    <a:pt x="42553" y="105628"/>
                  </a:moveTo>
                  <a:cubicBezTo>
                    <a:pt x="42553" y="105628"/>
                    <a:pt x="42553" y="105628"/>
                    <a:pt x="42553" y="105628"/>
                  </a:cubicBezTo>
                  <a:cubicBezTo>
                    <a:pt x="44255" y="106347"/>
                    <a:pt x="44255" y="106347"/>
                    <a:pt x="44255" y="106347"/>
                  </a:cubicBezTo>
                  <a:cubicBezTo>
                    <a:pt x="45106" y="107065"/>
                    <a:pt x="45106" y="107065"/>
                    <a:pt x="45106" y="107065"/>
                  </a:cubicBezTo>
                  <a:cubicBezTo>
                    <a:pt x="46808" y="107784"/>
                    <a:pt x="46808" y="107784"/>
                    <a:pt x="46808" y="107784"/>
                  </a:cubicBezTo>
                  <a:cubicBezTo>
                    <a:pt x="45106" y="109221"/>
                    <a:pt x="45106" y="109221"/>
                    <a:pt x="45106" y="109221"/>
                  </a:cubicBezTo>
                  <a:cubicBezTo>
                    <a:pt x="45106" y="109221"/>
                    <a:pt x="45957" y="110658"/>
                    <a:pt x="46808" y="109940"/>
                  </a:cubicBezTo>
                  <a:cubicBezTo>
                    <a:pt x="47659" y="109940"/>
                    <a:pt x="47659" y="109940"/>
                    <a:pt x="47659" y="109940"/>
                  </a:cubicBezTo>
                  <a:cubicBezTo>
                    <a:pt x="47659" y="109940"/>
                    <a:pt x="49361" y="110658"/>
                    <a:pt x="49361" y="110658"/>
                  </a:cubicBezTo>
                  <a:cubicBezTo>
                    <a:pt x="50212" y="111377"/>
                    <a:pt x="51063" y="111377"/>
                    <a:pt x="51914" y="111377"/>
                  </a:cubicBezTo>
                  <a:cubicBezTo>
                    <a:pt x="52765" y="111377"/>
                    <a:pt x="52765" y="110658"/>
                    <a:pt x="52765" y="110658"/>
                  </a:cubicBezTo>
                  <a:cubicBezTo>
                    <a:pt x="52765" y="109940"/>
                    <a:pt x="52765" y="109221"/>
                    <a:pt x="52765" y="109221"/>
                  </a:cubicBezTo>
                  <a:cubicBezTo>
                    <a:pt x="51914" y="107784"/>
                    <a:pt x="51914" y="107784"/>
                    <a:pt x="51914" y="107784"/>
                  </a:cubicBezTo>
                  <a:cubicBezTo>
                    <a:pt x="51063" y="106347"/>
                    <a:pt x="51063" y="106347"/>
                    <a:pt x="51063" y="106347"/>
                  </a:cubicBezTo>
                  <a:cubicBezTo>
                    <a:pt x="47659" y="105628"/>
                    <a:pt x="47659" y="105628"/>
                    <a:pt x="47659" y="105628"/>
                  </a:cubicBezTo>
                  <a:cubicBezTo>
                    <a:pt x="45957" y="104191"/>
                    <a:pt x="45957" y="104191"/>
                    <a:pt x="45957" y="104191"/>
                  </a:cubicBezTo>
                  <a:cubicBezTo>
                    <a:pt x="43404" y="103473"/>
                    <a:pt x="43404" y="103473"/>
                    <a:pt x="43404" y="103473"/>
                  </a:cubicBezTo>
                  <a:cubicBezTo>
                    <a:pt x="42553" y="103473"/>
                    <a:pt x="42553" y="103473"/>
                    <a:pt x="42553" y="103473"/>
                  </a:cubicBezTo>
                  <a:cubicBezTo>
                    <a:pt x="42553" y="105628"/>
                    <a:pt x="42553" y="105628"/>
                    <a:pt x="42553" y="105628"/>
                  </a:cubicBezTo>
                  <a:close/>
                  <a:moveTo>
                    <a:pt x="70638" y="17964"/>
                  </a:moveTo>
                  <a:cubicBezTo>
                    <a:pt x="70638" y="17964"/>
                    <a:pt x="70638" y="17964"/>
                    <a:pt x="70638" y="17964"/>
                  </a:cubicBezTo>
                  <a:cubicBezTo>
                    <a:pt x="70638" y="18682"/>
                    <a:pt x="70638" y="18682"/>
                    <a:pt x="70638" y="18682"/>
                  </a:cubicBezTo>
                  <a:cubicBezTo>
                    <a:pt x="70638" y="18682"/>
                    <a:pt x="71489" y="18682"/>
                    <a:pt x="71489" y="18682"/>
                  </a:cubicBezTo>
                  <a:cubicBezTo>
                    <a:pt x="71489" y="18682"/>
                    <a:pt x="72340" y="18682"/>
                    <a:pt x="72340" y="18682"/>
                  </a:cubicBezTo>
                  <a:cubicBezTo>
                    <a:pt x="72340" y="18682"/>
                    <a:pt x="74042" y="19401"/>
                    <a:pt x="74042" y="19401"/>
                  </a:cubicBezTo>
                  <a:cubicBezTo>
                    <a:pt x="74042" y="20119"/>
                    <a:pt x="74893" y="19401"/>
                    <a:pt x="74893" y="19401"/>
                  </a:cubicBezTo>
                  <a:cubicBezTo>
                    <a:pt x="75744" y="19401"/>
                    <a:pt x="75744" y="18682"/>
                    <a:pt x="75744" y="17964"/>
                  </a:cubicBezTo>
                  <a:cubicBezTo>
                    <a:pt x="75744" y="17964"/>
                    <a:pt x="76595" y="17245"/>
                    <a:pt x="76595" y="17245"/>
                  </a:cubicBezTo>
                  <a:cubicBezTo>
                    <a:pt x="76595" y="17245"/>
                    <a:pt x="79148" y="15808"/>
                    <a:pt x="79148" y="15808"/>
                  </a:cubicBezTo>
                  <a:cubicBezTo>
                    <a:pt x="79148" y="15089"/>
                    <a:pt x="77446" y="15089"/>
                    <a:pt x="77446" y="15089"/>
                  </a:cubicBezTo>
                  <a:cubicBezTo>
                    <a:pt x="77446" y="15089"/>
                    <a:pt x="74893" y="15808"/>
                    <a:pt x="74893" y="15808"/>
                  </a:cubicBezTo>
                  <a:cubicBezTo>
                    <a:pt x="74893" y="15808"/>
                    <a:pt x="72340" y="16526"/>
                    <a:pt x="72340" y="16526"/>
                  </a:cubicBezTo>
                  <a:lnTo>
                    <a:pt x="70638" y="17964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0" name="Shape 2028"/>
            <p:cNvSpPr/>
            <p:nvPr/>
          </p:nvSpPr>
          <p:spPr>
            <a:xfrm>
              <a:off x="4518028" y="2422185"/>
              <a:ext cx="310038" cy="3515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3529" y="26415"/>
                  </a:moveTo>
                  <a:cubicBezTo>
                    <a:pt x="62647" y="24905"/>
                    <a:pt x="62647" y="24905"/>
                    <a:pt x="62647" y="24905"/>
                  </a:cubicBezTo>
                  <a:cubicBezTo>
                    <a:pt x="60882" y="24905"/>
                    <a:pt x="60882" y="24905"/>
                    <a:pt x="60882" y="24905"/>
                  </a:cubicBezTo>
                  <a:cubicBezTo>
                    <a:pt x="58235" y="26415"/>
                    <a:pt x="58235" y="26415"/>
                    <a:pt x="58235" y="26415"/>
                  </a:cubicBezTo>
                  <a:cubicBezTo>
                    <a:pt x="58235" y="24905"/>
                    <a:pt x="58235" y="24905"/>
                    <a:pt x="58235" y="24905"/>
                  </a:cubicBezTo>
                  <a:cubicBezTo>
                    <a:pt x="61764" y="23396"/>
                    <a:pt x="61764" y="23396"/>
                    <a:pt x="61764" y="23396"/>
                  </a:cubicBezTo>
                  <a:cubicBezTo>
                    <a:pt x="63529" y="22641"/>
                    <a:pt x="63529" y="22641"/>
                    <a:pt x="63529" y="22641"/>
                  </a:cubicBezTo>
                  <a:cubicBezTo>
                    <a:pt x="64411" y="21132"/>
                    <a:pt x="64411" y="21132"/>
                    <a:pt x="64411" y="21132"/>
                  </a:cubicBezTo>
                  <a:cubicBezTo>
                    <a:pt x="66176" y="18867"/>
                    <a:pt x="66176" y="18867"/>
                    <a:pt x="66176" y="18867"/>
                  </a:cubicBezTo>
                  <a:cubicBezTo>
                    <a:pt x="66176" y="18867"/>
                    <a:pt x="67941" y="17358"/>
                    <a:pt x="68823" y="16603"/>
                  </a:cubicBezTo>
                  <a:cubicBezTo>
                    <a:pt x="69705" y="16603"/>
                    <a:pt x="73235" y="15094"/>
                    <a:pt x="73235" y="15094"/>
                  </a:cubicBezTo>
                  <a:cubicBezTo>
                    <a:pt x="73235" y="15094"/>
                    <a:pt x="76764" y="13584"/>
                    <a:pt x="77647" y="13584"/>
                  </a:cubicBezTo>
                  <a:cubicBezTo>
                    <a:pt x="78529" y="13584"/>
                    <a:pt x="84705" y="12830"/>
                    <a:pt x="84705" y="12830"/>
                  </a:cubicBezTo>
                  <a:cubicBezTo>
                    <a:pt x="90882" y="14339"/>
                    <a:pt x="90882" y="14339"/>
                    <a:pt x="90882" y="14339"/>
                  </a:cubicBezTo>
                  <a:cubicBezTo>
                    <a:pt x="90882" y="14339"/>
                    <a:pt x="92647" y="12830"/>
                    <a:pt x="94411" y="12830"/>
                  </a:cubicBezTo>
                  <a:cubicBezTo>
                    <a:pt x="94411" y="12830"/>
                    <a:pt x="96176" y="13584"/>
                    <a:pt x="97058" y="13584"/>
                  </a:cubicBezTo>
                  <a:cubicBezTo>
                    <a:pt x="97941" y="13584"/>
                    <a:pt x="99705" y="12830"/>
                    <a:pt x="99705" y="12830"/>
                  </a:cubicBezTo>
                  <a:cubicBezTo>
                    <a:pt x="103235" y="12830"/>
                    <a:pt x="103235" y="12830"/>
                    <a:pt x="103235" y="12830"/>
                  </a:cubicBezTo>
                  <a:cubicBezTo>
                    <a:pt x="105882" y="15849"/>
                    <a:pt x="105882" y="15849"/>
                    <a:pt x="105882" y="15849"/>
                  </a:cubicBezTo>
                  <a:cubicBezTo>
                    <a:pt x="106764" y="18867"/>
                    <a:pt x="106764" y="18867"/>
                    <a:pt x="106764" y="18867"/>
                  </a:cubicBezTo>
                  <a:cubicBezTo>
                    <a:pt x="111176" y="19622"/>
                    <a:pt x="111176" y="19622"/>
                    <a:pt x="111176" y="19622"/>
                  </a:cubicBezTo>
                  <a:cubicBezTo>
                    <a:pt x="111176" y="19622"/>
                    <a:pt x="110294" y="21132"/>
                    <a:pt x="110294" y="21886"/>
                  </a:cubicBezTo>
                  <a:cubicBezTo>
                    <a:pt x="111176" y="21886"/>
                    <a:pt x="113823" y="22641"/>
                    <a:pt x="113823" y="22641"/>
                  </a:cubicBezTo>
                  <a:cubicBezTo>
                    <a:pt x="113823" y="23396"/>
                    <a:pt x="113823" y="23396"/>
                    <a:pt x="113823" y="23396"/>
                  </a:cubicBezTo>
                  <a:cubicBezTo>
                    <a:pt x="113823" y="23396"/>
                    <a:pt x="113823" y="26415"/>
                    <a:pt x="113823" y="27169"/>
                  </a:cubicBezTo>
                  <a:cubicBezTo>
                    <a:pt x="113823" y="27924"/>
                    <a:pt x="113823" y="32452"/>
                    <a:pt x="113823" y="32452"/>
                  </a:cubicBezTo>
                  <a:cubicBezTo>
                    <a:pt x="113823" y="32452"/>
                    <a:pt x="111176" y="36981"/>
                    <a:pt x="110294" y="36981"/>
                  </a:cubicBezTo>
                  <a:cubicBezTo>
                    <a:pt x="109411" y="37735"/>
                    <a:pt x="110294" y="40754"/>
                    <a:pt x="110294" y="40754"/>
                  </a:cubicBezTo>
                  <a:cubicBezTo>
                    <a:pt x="109411" y="44528"/>
                    <a:pt x="109411" y="44528"/>
                    <a:pt x="109411" y="44528"/>
                  </a:cubicBezTo>
                  <a:cubicBezTo>
                    <a:pt x="109411" y="44528"/>
                    <a:pt x="109411" y="47547"/>
                    <a:pt x="108529" y="46792"/>
                  </a:cubicBezTo>
                  <a:cubicBezTo>
                    <a:pt x="107647" y="46792"/>
                    <a:pt x="103235" y="45283"/>
                    <a:pt x="103235" y="45283"/>
                  </a:cubicBezTo>
                  <a:cubicBezTo>
                    <a:pt x="99705" y="46037"/>
                    <a:pt x="99705" y="46037"/>
                    <a:pt x="99705" y="46037"/>
                  </a:cubicBezTo>
                  <a:cubicBezTo>
                    <a:pt x="99705" y="48301"/>
                    <a:pt x="99705" y="48301"/>
                    <a:pt x="99705" y="48301"/>
                  </a:cubicBezTo>
                  <a:cubicBezTo>
                    <a:pt x="101470" y="49056"/>
                    <a:pt x="101470" y="49056"/>
                    <a:pt x="101470" y="49056"/>
                  </a:cubicBezTo>
                  <a:cubicBezTo>
                    <a:pt x="98823" y="49056"/>
                    <a:pt x="98823" y="49056"/>
                    <a:pt x="98823" y="49056"/>
                  </a:cubicBezTo>
                  <a:cubicBezTo>
                    <a:pt x="98823" y="50566"/>
                    <a:pt x="98823" y="50566"/>
                    <a:pt x="98823" y="50566"/>
                  </a:cubicBezTo>
                  <a:cubicBezTo>
                    <a:pt x="98823" y="50566"/>
                    <a:pt x="99705" y="52075"/>
                    <a:pt x="100588" y="52830"/>
                  </a:cubicBezTo>
                  <a:cubicBezTo>
                    <a:pt x="100588" y="53584"/>
                    <a:pt x="103235" y="53584"/>
                    <a:pt x="103235" y="53584"/>
                  </a:cubicBezTo>
                  <a:cubicBezTo>
                    <a:pt x="105000" y="55094"/>
                    <a:pt x="105000" y="55094"/>
                    <a:pt x="105000" y="55094"/>
                  </a:cubicBezTo>
                  <a:cubicBezTo>
                    <a:pt x="107647" y="54339"/>
                    <a:pt x="107647" y="54339"/>
                    <a:pt x="107647" y="54339"/>
                  </a:cubicBezTo>
                  <a:cubicBezTo>
                    <a:pt x="109411" y="57358"/>
                    <a:pt x="109411" y="57358"/>
                    <a:pt x="109411" y="57358"/>
                  </a:cubicBezTo>
                  <a:cubicBezTo>
                    <a:pt x="108529" y="58867"/>
                    <a:pt x="108529" y="58867"/>
                    <a:pt x="108529" y="58867"/>
                  </a:cubicBezTo>
                  <a:cubicBezTo>
                    <a:pt x="108529" y="58867"/>
                    <a:pt x="108529" y="60377"/>
                    <a:pt x="108529" y="61132"/>
                  </a:cubicBezTo>
                  <a:cubicBezTo>
                    <a:pt x="108529" y="61886"/>
                    <a:pt x="109411" y="62641"/>
                    <a:pt x="108529" y="62641"/>
                  </a:cubicBezTo>
                  <a:cubicBezTo>
                    <a:pt x="108529" y="62641"/>
                    <a:pt x="106764" y="63396"/>
                    <a:pt x="106764" y="63396"/>
                  </a:cubicBezTo>
                  <a:cubicBezTo>
                    <a:pt x="105882" y="64905"/>
                    <a:pt x="105882" y="64905"/>
                    <a:pt x="105882" y="64905"/>
                  </a:cubicBezTo>
                  <a:cubicBezTo>
                    <a:pt x="105882" y="64905"/>
                    <a:pt x="104117" y="65660"/>
                    <a:pt x="103235" y="65660"/>
                  </a:cubicBezTo>
                  <a:cubicBezTo>
                    <a:pt x="102352" y="66415"/>
                    <a:pt x="102352" y="66415"/>
                    <a:pt x="102352" y="67169"/>
                  </a:cubicBezTo>
                  <a:cubicBezTo>
                    <a:pt x="102352" y="67169"/>
                    <a:pt x="98823" y="66415"/>
                    <a:pt x="98823" y="66415"/>
                  </a:cubicBezTo>
                  <a:cubicBezTo>
                    <a:pt x="98823" y="68679"/>
                    <a:pt x="98823" y="68679"/>
                    <a:pt x="98823" y="68679"/>
                  </a:cubicBezTo>
                  <a:cubicBezTo>
                    <a:pt x="97058" y="68679"/>
                    <a:pt x="97058" y="68679"/>
                    <a:pt x="97058" y="68679"/>
                  </a:cubicBezTo>
                  <a:cubicBezTo>
                    <a:pt x="98823" y="70943"/>
                    <a:pt x="98823" y="70943"/>
                    <a:pt x="98823" y="70943"/>
                  </a:cubicBezTo>
                  <a:cubicBezTo>
                    <a:pt x="101470" y="72452"/>
                    <a:pt x="101470" y="72452"/>
                    <a:pt x="101470" y="72452"/>
                  </a:cubicBezTo>
                  <a:cubicBezTo>
                    <a:pt x="100588" y="73207"/>
                    <a:pt x="100588" y="73207"/>
                    <a:pt x="100588" y="73207"/>
                  </a:cubicBezTo>
                  <a:cubicBezTo>
                    <a:pt x="98823" y="73962"/>
                    <a:pt x="98823" y="73962"/>
                    <a:pt x="98823" y="73962"/>
                  </a:cubicBezTo>
                  <a:cubicBezTo>
                    <a:pt x="97941" y="75471"/>
                    <a:pt x="97941" y="75471"/>
                    <a:pt x="97941" y="75471"/>
                  </a:cubicBezTo>
                  <a:cubicBezTo>
                    <a:pt x="95294" y="75471"/>
                    <a:pt x="95294" y="75471"/>
                    <a:pt x="95294" y="75471"/>
                  </a:cubicBezTo>
                  <a:cubicBezTo>
                    <a:pt x="92647" y="76226"/>
                    <a:pt x="92647" y="76226"/>
                    <a:pt x="92647" y="76226"/>
                  </a:cubicBezTo>
                  <a:cubicBezTo>
                    <a:pt x="91764" y="76226"/>
                    <a:pt x="91764" y="76226"/>
                    <a:pt x="91764" y="76226"/>
                  </a:cubicBezTo>
                  <a:cubicBezTo>
                    <a:pt x="89117" y="76226"/>
                    <a:pt x="89117" y="76226"/>
                    <a:pt x="89117" y="76226"/>
                  </a:cubicBezTo>
                  <a:cubicBezTo>
                    <a:pt x="88235" y="77735"/>
                    <a:pt x="88235" y="77735"/>
                    <a:pt x="88235" y="77735"/>
                  </a:cubicBezTo>
                  <a:cubicBezTo>
                    <a:pt x="87352" y="76226"/>
                    <a:pt x="87352" y="76226"/>
                    <a:pt x="87352" y="76226"/>
                  </a:cubicBezTo>
                  <a:cubicBezTo>
                    <a:pt x="84705" y="75471"/>
                    <a:pt x="84705" y="75471"/>
                    <a:pt x="84705" y="75471"/>
                  </a:cubicBezTo>
                  <a:cubicBezTo>
                    <a:pt x="82941" y="73962"/>
                    <a:pt x="82941" y="73962"/>
                    <a:pt x="82941" y="73962"/>
                  </a:cubicBezTo>
                  <a:cubicBezTo>
                    <a:pt x="80294" y="74716"/>
                    <a:pt x="80294" y="74716"/>
                    <a:pt x="80294" y="74716"/>
                  </a:cubicBezTo>
                  <a:cubicBezTo>
                    <a:pt x="82941" y="76226"/>
                    <a:pt x="82941" y="76226"/>
                    <a:pt x="82941" y="76226"/>
                  </a:cubicBezTo>
                  <a:cubicBezTo>
                    <a:pt x="81176" y="76226"/>
                    <a:pt x="81176" y="76226"/>
                    <a:pt x="81176" y="76226"/>
                  </a:cubicBezTo>
                  <a:cubicBezTo>
                    <a:pt x="76764" y="75471"/>
                    <a:pt x="76764" y="75471"/>
                    <a:pt x="76764" y="75471"/>
                  </a:cubicBezTo>
                  <a:cubicBezTo>
                    <a:pt x="76764" y="77735"/>
                    <a:pt x="76764" y="77735"/>
                    <a:pt x="76764" y="77735"/>
                  </a:cubicBezTo>
                  <a:cubicBezTo>
                    <a:pt x="76764" y="79245"/>
                    <a:pt x="76764" y="79245"/>
                    <a:pt x="76764" y="79245"/>
                  </a:cubicBezTo>
                  <a:cubicBezTo>
                    <a:pt x="76764" y="79245"/>
                    <a:pt x="75882" y="80000"/>
                    <a:pt x="76764" y="80000"/>
                  </a:cubicBezTo>
                  <a:cubicBezTo>
                    <a:pt x="77647" y="80000"/>
                    <a:pt x="79411" y="81509"/>
                    <a:pt x="79411" y="81509"/>
                  </a:cubicBezTo>
                  <a:cubicBezTo>
                    <a:pt x="79411" y="83018"/>
                    <a:pt x="79411" y="83018"/>
                    <a:pt x="79411" y="83018"/>
                  </a:cubicBezTo>
                  <a:cubicBezTo>
                    <a:pt x="80294" y="84528"/>
                    <a:pt x="80294" y="84528"/>
                    <a:pt x="80294" y="84528"/>
                  </a:cubicBezTo>
                  <a:cubicBezTo>
                    <a:pt x="80294" y="85283"/>
                    <a:pt x="80294" y="85283"/>
                    <a:pt x="80294" y="85283"/>
                  </a:cubicBezTo>
                  <a:cubicBezTo>
                    <a:pt x="82058" y="87547"/>
                    <a:pt x="82058" y="87547"/>
                    <a:pt x="82058" y="87547"/>
                  </a:cubicBezTo>
                  <a:cubicBezTo>
                    <a:pt x="82058" y="89811"/>
                    <a:pt x="82058" y="89811"/>
                    <a:pt x="82058" y="89811"/>
                  </a:cubicBezTo>
                  <a:cubicBezTo>
                    <a:pt x="83823" y="92075"/>
                    <a:pt x="83823" y="92075"/>
                    <a:pt x="83823" y="92075"/>
                  </a:cubicBezTo>
                  <a:cubicBezTo>
                    <a:pt x="82941" y="94339"/>
                    <a:pt x="82941" y="94339"/>
                    <a:pt x="82941" y="94339"/>
                  </a:cubicBezTo>
                  <a:cubicBezTo>
                    <a:pt x="82941" y="94339"/>
                    <a:pt x="83823" y="95849"/>
                    <a:pt x="82941" y="96603"/>
                  </a:cubicBezTo>
                  <a:cubicBezTo>
                    <a:pt x="82941" y="96603"/>
                    <a:pt x="81176" y="98113"/>
                    <a:pt x="81176" y="98113"/>
                  </a:cubicBezTo>
                  <a:cubicBezTo>
                    <a:pt x="80294" y="99622"/>
                    <a:pt x="80294" y="99622"/>
                    <a:pt x="80294" y="99622"/>
                  </a:cubicBezTo>
                  <a:cubicBezTo>
                    <a:pt x="78529" y="100377"/>
                    <a:pt x="78529" y="100377"/>
                    <a:pt x="78529" y="100377"/>
                  </a:cubicBezTo>
                  <a:cubicBezTo>
                    <a:pt x="78529" y="101886"/>
                    <a:pt x="78529" y="101886"/>
                    <a:pt x="78529" y="101886"/>
                  </a:cubicBezTo>
                  <a:cubicBezTo>
                    <a:pt x="78529" y="101886"/>
                    <a:pt x="78529" y="104150"/>
                    <a:pt x="79411" y="104150"/>
                  </a:cubicBezTo>
                  <a:cubicBezTo>
                    <a:pt x="79411" y="104150"/>
                    <a:pt x="81176" y="102641"/>
                    <a:pt x="81176" y="102641"/>
                  </a:cubicBezTo>
                  <a:cubicBezTo>
                    <a:pt x="81176" y="102641"/>
                    <a:pt x="82941" y="104150"/>
                    <a:pt x="82058" y="104905"/>
                  </a:cubicBezTo>
                  <a:cubicBezTo>
                    <a:pt x="82058" y="104905"/>
                    <a:pt x="78529" y="104905"/>
                    <a:pt x="78529" y="104905"/>
                  </a:cubicBezTo>
                  <a:cubicBezTo>
                    <a:pt x="76764" y="104905"/>
                    <a:pt x="76764" y="104905"/>
                    <a:pt x="76764" y="104905"/>
                  </a:cubicBezTo>
                  <a:cubicBezTo>
                    <a:pt x="76764" y="104905"/>
                    <a:pt x="75882" y="106415"/>
                    <a:pt x="75000" y="106415"/>
                  </a:cubicBezTo>
                  <a:cubicBezTo>
                    <a:pt x="75000" y="107169"/>
                    <a:pt x="75000" y="107924"/>
                    <a:pt x="75000" y="107924"/>
                  </a:cubicBezTo>
                  <a:cubicBezTo>
                    <a:pt x="73235" y="106415"/>
                    <a:pt x="73235" y="106415"/>
                    <a:pt x="73235" y="106415"/>
                  </a:cubicBezTo>
                  <a:cubicBezTo>
                    <a:pt x="72352" y="107169"/>
                    <a:pt x="72352" y="107169"/>
                    <a:pt x="72352" y="107169"/>
                  </a:cubicBezTo>
                  <a:cubicBezTo>
                    <a:pt x="73235" y="108679"/>
                    <a:pt x="73235" y="108679"/>
                    <a:pt x="73235" y="108679"/>
                  </a:cubicBezTo>
                  <a:cubicBezTo>
                    <a:pt x="73235" y="110188"/>
                    <a:pt x="73235" y="110188"/>
                    <a:pt x="73235" y="110188"/>
                  </a:cubicBezTo>
                  <a:cubicBezTo>
                    <a:pt x="73235" y="110188"/>
                    <a:pt x="75000" y="110188"/>
                    <a:pt x="75000" y="110188"/>
                  </a:cubicBezTo>
                  <a:cubicBezTo>
                    <a:pt x="75000" y="110188"/>
                    <a:pt x="76764" y="110943"/>
                    <a:pt x="76764" y="110943"/>
                  </a:cubicBezTo>
                  <a:cubicBezTo>
                    <a:pt x="76764" y="110943"/>
                    <a:pt x="75882" y="111698"/>
                    <a:pt x="76764" y="111698"/>
                  </a:cubicBezTo>
                  <a:cubicBezTo>
                    <a:pt x="76764" y="112452"/>
                    <a:pt x="76764" y="112452"/>
                    <a:pt x="77647" y="112452"/>
                  </a:cubicBezTo>
                  <a:cubicBezTo>
                    <a:pt x="78529" y="113207"/>
                    <a:pt x="78529" y="113207"/>
                    <a:pt x="78529" y="113207"/>
                  </a:cubicBezTo>
                  <a:cubicBezTo>
                    <a:pt x="78529" y="113207"/>
                    <a:pt x="78529" y="114716"/>
                    <a:pt x="78529" y="115471"/>
                  </a:cubicBezTo>
                  <a:cubicBezTo>
                    <a:pt x="77647" y="115471"/>
                    <a:pt x="77647" y="116226"/>
                    <a:pt x="77647" y="116226"/>
                  </a:cubicBezTo>
                  <a:cubicBezTo>
                    <a:pt x="76764" y="116226"/>
                    <a:pt x="76764" y="116226"/>
                    <a:pt x="76764" y="116226"/>
                  </a:cubicBezTo>
                  <a:cubicBezTo>
                    <a:pt x="75882" y="116981"/>
                    <a:pt x="75882" y="117735"/>
                    <a:pt x="75882" y="117735"/>
                  </a:cubicBezTo>
                  <a:cubicBezTo>
                    <a:pt x="75882" y="117735"/>
                    <a:pt x="75000" y="117735"/>
                    <a:pt x="75000" y="117735"/>
                  </a:cubicBezTo>
                  <a:cubicBezTo>
                    <a:pt x="75000" y="118490"/>
                    <a:pt x="75882" y="119245"/>
                    <a:pt x="75882" y="120000"/>
                  </a:cubicBezTo>
                  <a:cubicBezTo>
                    <a:pt x="75882" y="120000"/>
                    <a:pt x="75882" y="120000"/>
                    <a:pt x="75000" y="120000"/>
                  </a:cubicBezTo>
                  <a:cubicBezTo>
                    <a:pt x="75000" y="120000"/>
                    <a:pt x="75000" y="120000"/>
                    <a:pt x="75000" y="120000"/>
                  </a:cubicBezTo>
                  <a:cubicBezTo>
                    <a:pt x="75000" y="120000"/>
                    <a:pt x="73235" y="118490"/>
                    <a:pt x="73235" y="118490"/>
                  </a:cubicBezTo>
                  <a:cubicBezTo>
                    <a:pt x="72352" y="118490"/>
                    <a:pt x="71470" y="119245"/>
                    <a:pt x="69705" y="119245"/>
                  </a:cubicBezTo>
                  <a:cubicBezTo>
                    <a:pt x="68823" y="118490"/>
                    <a:pt x="68823" y="118490"/>
                    <a:pt x="68823" y="118490"/>
                  </a:cubicBezTo>
                  <a:cubicBezTo>
                    <a:pt x="65294" y="119245"/>
                    <a:pt x="65294" y="119245"/>
                    <a:pt x="65294" y="119245"/>
                  </a:cubicBezTo>
                  <a:cubicBezTo>
                    <a:pt x="65294" y="117735"/>
                    <a:pt x="65294" y="117735"/>
                    <a:pt x="65294" y="117735"/>
                  </a:cubicBezTo>
                  <a:cubicBezTo>
                    <a:pt x="64411" y="116226"/>
                    <a:pt x="64411" y="116226"/>
                    <a:pt x="64411" y="116226"/>
                  </a:cubicBezTo>
                  <a:cubicBezTo>
                    <a:pt x="64411" y="116226"/>
                    <a:pt x="64411" y="114716"/>
                    <a:pt x="64411" y="113962"/>
                  </a:cubicBezTo>
                  <a:cubicBezTo>
                    <a:pt x="64411" y="113962"/>
                    <a:pt x="65294" y="113207"/>
                    <a:pt x="65294" y="113207"/>
                  </a:cubicBezTo>
                  <a:cubicBezTo>
                    <a:pt x="66176" y="113207"/>
                    <a:pt x="67058" y="111698"/>
                    <a:pt x="67058" y="111698"/>
                  </a:cubicBezTo>
                  <a:cubicBezTo>
                    <a:pt x="67058" y="111698"/>
                    <a:pt x="67941" y="110188"/>
                    <a:pt x="68823" y="109433"/>
                  </a:cubicBezTo>
                  <a:cubicBezTo>
                    <a:pt x="68823" y="109433"/>
                    <a:pt x="69705" y="107169"/>
                    <a:pt x="69705" y="107169"/>
                  </a:cubicBezTo>
                  <a:cubicBezTo>
                    <a:pt x="69705" y="106415"/>
                    <a:pt x="70588" y="105660"/>
                    <a:pt x="70588" y="105660"/>
                  </a:cubicBezTo>
                  <a:cubicBezTo>
                    <a:pt x="70588" y="105660"/>
                    <a:pt x="72352" y="104150"/>
                    <a:pt x="72352" y="103396"/>
                  </a:cubicBezTo>
                  <a:cubicBezTo>
                    <a:pt x="72352" y="102641"/>
                    <a:pt x="71470" y="102641"/>
                    <a:pt x="70588" y="102641"/>
                  </a:cubicBezTo>
                  <a:cubicBezTo>
                    <a:pt x="70588" y="102641"/>
                    <a:pt x="67941" y="101886"/>
                    <a:pt x="67058" y="101132"/>
                  </a:cubicBezTo>
                  <a:cubicBezTo>
                    <a:pt x="66176" y="101132"/>
                    <a:pt x="64411" y="100377"/>
                    <a:pt x="62647" y="100377"/>
                  </a:cubicBezTo>
                  <a:cubicBezTo>
                    <a:pt x="60882" y="99622"/>
                    <a:pt x="61764" y="99622"/>
                    <a:pt x="62647" y="98113"/>
                  </a:cubicBezTo>
                  <a:cubicBezTo>
                    <a:pt x="62647" y="97358"/>
                    <a:pt x="60882" y="97358"/>
                    <a:pt x="60882" y="96603"/>
                  </a:cubicBezTo>
                  <a:cubicBezTo>
                    <a:pt x="60882" y="96603"/>
                    <a:pt x="60000" y="97358"/>
                    <a:pt x="59117" y="98113"/>
                  </a:cubicBezTo>
                  <a:cubicBezTo>
                    <a:pt x="58235" y="98113"/>
                    <a:pt x="57352" y="97358"/>
                    <a:pt x="56470" y="97358"/>
                  </a:cubicBezTo>
                  <a:cubicBezTo>
                    <a:pt x="56470" y="97358"/>
                    <a:pt x="53823" y="97358"/>
                    <a:pt x="53823" y="97358"/>
                  </a:cubicBezTo>
                  <a:cubicBezTo>
                    <a:pt x="53823" y="97358"/>
                    <a:pt x="53823" y="96603"/>
                    <a:pt x="53823" y="95849"/>
                  </a:cubicBezTo>
                  <a:cubicBezTo>
                    <a:pt x="53823" y="95094"/>
                    <a:pt x="52941" y="95094"/>
                    <a:pt x="52941" y="95094"/>
                  </a:cubicBezTo>
                  <a:cubicBezTo>
                    <a:pt x="52941" y="95094"/>
                    <a:pt x="51176" y="95094"/>
                    <a:pt x="51176" y="94339"/>
                  </a:cubicBezTo>
                  <a:cubicBezTo>
                    <a:pt x="50294" y="94339"/>
                    <a:pt x="51176" y="94339"/>
                    <a:pt x="51176" y="93584"/>
                  </a:cubicBezTo>
                  <a:cubicBezTo>
                    <a:pt x="51176" y="92830"/>
                    <a:pt x="51176" y="93584"/>
                    <a:pt x="50294" y="93584"/>
                  </a:cubicBezTo>
                  <a:cubicBezTo>
                    <a:pt x="49411" y="93584"/>
                    <a:pt x="49411" y="91320"/>
                    <a:pt x="49411" y="91320"/>
                  </a:cubicBezTo>
                  <a:cubicBezTo>
                    <a:pt x="49411" y="91320"/>
                    <a:pt x="48529" y="89811"/>
                    <a:pt x="48529" y="89056"/>
                  </a:cubicBezTo>
                  <a:cubicBezTo>
                    <a:pt x="47647" y="87547"/>
                    <a:pt x="47647" y="89056"/>
                    <a:pt x="47647" y="89056"/>
                  </a:cubicBezTo>
                  <a:cubicBezTo>
                    <a:pt x="45882" y="91320"/>
                    <a:pt x="45882" y="91320"/>
                    <a:pt x="45882" y="91320"/>
                  </a:cubicBezTo>
                  <a:cubicBezTo>
                    <a:pt x="45882" y="91320"/>
                    <a:pt x="45000" y="91320"/>
                    <a:pt x="42352" y="90566"/>
                  </a:cubicBezTo>
                  <a:cubicBezTo>
                    <a:pt x="40588" y="89811"/>
                    <a:pt x="41470" y="89811"/>
                    <a:pt x="41470" y="89811"/>
                  </a:cubicBezTo>
                  <a:cubicBezTo>
                    <a:pt x="43235" y="88301"/>
                    <a:pt x="43235" y="88301"/>
                    <a:pt x="43235" y="88301"/>
                  </a:cubicBezTo>
                  <a:cubicBezTo>
                    <a:pt x="43235" y="88301"/>
                    <a:pt x="41470" y="87547"/>
                    <a:pt x="40588" y="87547"/>
                  </a:cubicBezTo>
                  <a:cubicBezTo>
                    <a:pt x="39705" y="86792"/>
                    <a:pt x="39705" y="86792"/>
                    <a:pt x="38823" y="88301"/>
                  </a:cubicBezTo>
                  <a:cubicBezTo>
                    <a:pt x="37941" y="89056"/>
                    <a:pt x="37941" y="89056"/>
                    <a:pt x="37058" y="89811"/>
                  </a:cubicBezTo>
                  <a:cubicBezTo>
                    <a:pt x="36176" y="90566"/>
                    <a:pt x="36176" y="90566"/>
                    <a:pt x="34411" y="90566"/>
                  </a:cubicBezTo>
                  <a:cubicBezTo>
                    <a:pt x="33529" y="90566"/>
                    <a:pt x="33529" y="89811"/>
                    <a:pt x="32647" y="89811"/>
                  </a:cubicBezTo>
                  <a:cubicBezTo>
                    <a:pt x="32647" y="89056"/>
                    <a:pt x="32647" y="89056"/>
                    <a:pt x="31764" y="88301"/>
                  </a:cubicBezTo>
                  <a:cubicBezTo>
                    <a:pt x="31764" y="87547"/>
                    <a:pt x="30882" y="87547"/>
                    <a:pt x="30882" y="87547"/>
                  </a:cubicBezTo>
                  <a:cubicBezTo>
                    <a:pt x="30882" y="87547"/>
                    <a:pt x="29117" y="88301"/>
                    <a:pt x="29117" y="89056"/>
                  </a:cubicBezTo>
                  <a:cubicBezTo>
                    <a:pt x="28235" y="89056"/>
                    <a:pt x="29117" y="89811"/>
                    <a:pt x="29117" y="90566"/>
                  </a:cubicBezTo>
                  <a:cubicBezTo>
                    <a:pt x="30000" y="91320"/>
                    <a:pt x="29117" y="92075"/>
                    <a:pt x="29117" y="92075"/>
                  </a:cubicBezTo>
                  <a:cubicBezTo>
                    <a:pt x="29117" y="92075"/>
                    <a:pt x="27352" y="92075"/>
                    <a:pt x="26470" y="92075"/>
                  </a:cubicBezTo>
                  <a:cubicBezTo>
                    <a:pt x="25588" y="92075"/>
                    <a:pt x="24705" y="92075"/>
                    <a:pt x="23823" y="91320"/>
                  </a:cubicBezTo>
                  <a:cubicBezTo>
                    <a:pt x="22058" y="90566"/>
                    <a:pt x="22941" y="92075"/>
                    <a:pt x="22941" y="92830"/>
                  </a:cubicBezTo>
                  <a:cubicBezTo>
                    <a:pt x="22941" y="92830"/>
                    <a:pt x="21176" y="94339"/>
                    <a:pt x="21176" y="94339"/>
                  </a:cubicBezTo>
                  <a:cubicBezTo>
                    <a:pt x="21176" y="94339"/>
                    <a:pt x="21176" y="94339"/>
                    <a:pt x="21176" y="94339"/>
                  </a:cubicBezTo>
                  <a:cubicBezTo>
                    <a:pt x="19411" y="94339"/>
                    <a:pt x="17647" y="93584"/>
                    <a:pt x="17647" y="93584"/>
                  </a:cubicBezTo>
                  <a:cubicBezTo>
                    <a:pt x="16764" y="94339"/>
                    <a:pt x="16764" y="94339"/>
                    <a:pt x="16764" y="94339"/>
                  </a:cubicBezTo>
                  <a:cubicBezTo>
                    <a:pt x="14117" y="93584"/>
                    <a:pt x="14117" y="93584"/>
                    <a:pt x="14117" y="93584"/>
                  </a:cubicBezTo>
                  <a:cubicBezTo>
                    <a:pt x="13235" y="93584"/>
                    <a:pt x="13235" y="93584"/>
                    <a:pt x="13235" y="93584"/>
                  </a:cubicBezTo>
                  <a:cubicBezTo>
                    <a:pt x="12352" y="91320"/>
                    <a:pt x="12352" y="91320"/>
                    <a:pt x="12352" y="91320"/>
                  </a:cubicBezTo>
                  <a:cubicBezTo>
                    <a:pt x="11470" y="91320"/>
                    <a:pt x="11470" y="91320"/>
                    <a:pt x="11470" y="91320"/>
                  </a:cubicBezTo>
                  <a:cubicBezTo>
                    <a:pt x="7941" y="89811"/>
                    <a:pt x="7941" y="89811"/>
                    <a:pt x="7941" y="89811"/>
                  </a:cubicBezTo>
                  <a:cubicBezTo>
                    <a:pt x="7058" y="89056"/>
                    <a:pt x="7058" y="89056"/>
                    <a:pt x="7058" y="89056"/>
                  </a:cubicBezTo>
                  <a:cubicBezTo>
                    <a:pt x="5294" y="89811"/>
                    <a:pt x="5294" y="89811"/>
                    <a:pt x="5294" y="89811"/>
                  </a:cubicBezTo>
                  <a:cubicBezTo>
                    <a:pt x="4411" y="90566"/>
                    <a:pt x="4411" y="90566"/>
                    <a:pt x="4411" y="90566"/>
                  </a:cubicBezTo>
                  <a:cubicBezTo>
                    <a:pt x="4411" y="90566"/>
                    <a:pt x="2647" y="91320"/>
                    <a:pt x="1764" y="91320"/>
                  </a:cubicBezTo>
                  <a:cubicBezTo>
                    <a:pt x="1764" y="90566"/>
                    <a:pt x="0" y="87547"/>
                    <a:pt x="0" y="87547"/>
                  </a:cubicBezTo>
                  <a:cubicBezTo>
                    <a:pt x="882" y="85283"/>
                    <a:pt x="882" y="85283"/>
                    <a:pt x="882" y="85283"/>
                  </a:cubicBezTo>
                  <a:cubicBezTo>
                    <a:pt x="882" y="85283"/>
                    <a:pt x="3529" y="84528"/>
                    <a:pt x="3529" y="84528"/>
                  </a:cubicBezTo>
                  <a:cubicBezTo>
                    <a:pt x="3529" y="84528"/>
                    <a:pt x="5294" y="84528"/>
                    <a:pt x="5294" y="84528"/>
                  </a:cubicBezTo>
                  <a:cubicBezTo>
                    <a:pt x="5294" y="84528"/>
                    <a:pt x="6176" y="84528"/>
                    <a:pt x="6176" y="85283"/>
                  </a:cubicBezTo>
                  <a:cubicBezTo>
                    <a:pt x="7058" y="85283"/>
                    <a:pt x="8823" y="86792"/>
                    <a:pt x="9705" y="86792"/>
                  </a:cubicBezTo>
                  <a:cubicBezTo>
                    <a:pt x="9705" y="86792"/>
                    <a:pt x="11470" y="87547"/>
                    <a:pt x="11470" y="87547"/>
                  </a:cubicBezTo>
                  <a:cubicBezTo>
                    <a:pt x="12352" y="87547"/>
                    <a:pt x="14117" y="88301"/>
                    <a:pt x="14117" y="88301"/>
                  </a:cubicBezTo>
                  <a:cubicBezTo>
                    <a:pt x="14117" y="88301"/>
                    <a:pt x="15882" y="88301"/>
                    <a:pt x="15882" y="88301"/>
                  </a:cubicBezTo>
                  <a:cubicBezTo>
                    <a:pt x="15882" y="88301"/>
                    <a:pt x="17647" y="87547"/>
                    <a:pt x="17647" y="87547"/>
                  </a:cubicBezTo>
                  <a:cubicBezTo>
                    <a:pt x="17647" y="87547"/>
                    <a:pt x="17647" y="87547"/>
                    <a:pt x="17647" y="87547"/>
                  </a:cubicBezTo>
                  <a:cubicBezTo>
                    <a:pt x="18529" y="86792"/>
                    <a:pt x="18529" y="86037"/>
                    <a:pt x="18529" y="86037"/>
                  </a:cubicBezTo>
                  <a:cubicBezTo>
                    <a:pt x="18529" y="86037"/>
                    <a:pt x="19411" y="86037"/>
                    <a:pt x="19411" y="86037"/>
                  </a:cubicBezTo>
                  <a:cubicBezTo>
                    <a:pt x="19411" y="86792"/>
                    <a:pt x="20294" y="87547"/>
                    <a:pt x="20294" y="87547"/>
                  </a:cubicBezTo>
                  <a:cubicBezTo>
                    <a:pt x="20294" y="87547"/>
                    <a:pt x="21176" y="88301"/>
                    <a:pt x="21176" y="88301"/>
                  </a:cubicBezTo>
                  <a:cubicBezTo>
                    <a:pt x="22058" y="89056"/>
                    <a:pt x="22941" y="89056"/>
                    <a:pt x="22941" y="89056"/>
                  </a:cubicBezTo>
                  <a:cubicBezTo>
                    <a:pt x="22941" y="89056"/>
                    <a:pt x="23823" y="88301"/>
                    <a:pt x="23823" y="88301"/>
                  </a:cubicBezTo>
                  <a:cubicBezTo>
                    <a:pt x="23823" y="88301"/>
                    <a:pt x="24705" y="89056"/>
                    <a:pt x="24705" y="88301"/>
                  </a:cubicBezTo>
                  <a:cubicBezTo>
                    <a:pt x="24705" y="88301"/>
                    <a:pt x="25588" y="88301"/>
                    <a:pt x="25588" y="88301"/>
                  </a:cubicBezTo>
                  <a:cubicBezTo>
                    <a:pt x="25588" y="88301"/>
                    <a:pt x="26470" y="87547"/>
                    <a:pt x="25588" y="87547"/>
                  </a:cubicBezTo>
                  <a:cubicBezTo>
                    <a:pt x="25588" y="87547"/>
                    <a:pt x="25588" y="86792"/>
                    <a:pt x="25588" y="87547"/>
                  </a:cubicBezTo>
                  <a:cubicBezTo>
                    <a:pt x="24705" y="87547"/>
                    <a:pt x="24705" y="87547"/>
                    <a:pt x="23823" y="87547"/>
                  </a:cubicBezTo>
                  <a:cubicBezTo>
                    <a:pt x="22941" y="87547"/>
                    <a:pt x="21176" y="86792"/>
                    <a:pt x="21176" y="86792"/>
                  </a:cubicBezTo>
                  <a:cubicBezTo>
                    <a:pt x="21176" y="86037"/>
                    <a:pt x="20294" y="86037"/>
                    <a:pt x="20294" y="85283"/>
                  </a:cubicBezTo>
                  <a:cubicBezTo>
                    <a:pt x="19411" y="85283"/>
                    <a:pt x="19411" y="84528"/>
                    <a:pt x="18529" y="84528"/>
                  </a:cubicBezTo>
                  <a:cubicBezTo>
                    <a:pt x="17647" y="84528"/>
                    <a:pt x="17647" y="84528"/>
                    <a:pt x="17647" y="84528"/>
                  </a:cubicBezTo>
                  <a:cubicBezTo>
                    <a:pt x="17647" y="84528"/>
                    <a:pt x="16764" y="85283"/>
                    <a:pt x="16764" y="86037"/>
                  </a:cubicBezTo>
                  <a:cubicBezTo>
                    <a:pt x="16764" y="86037"/>
                    <a:pt x="17647" y="86792"/>
                    <a:pt x="15882" y="86037"/>
                  </a:cubicBezTo>
                  <a:cubicBezTo>
                    <a:pt x="14117" y="86037"/>
                    <a:pt x="12352" y="86037"/>
                    <a:pt x="12352" y="86037"/>
                  </a:cubicBezTo>
                  <a:cubicBezTo>
                    <a:pt x="9705" y="83773"/>
                    <a:pt x="9705" y="83773"/>
                    <a:pt x="9705" y="83773"/>
                  </a:cubicBezTo>
                  <a:cubicBezTo>
                    <a:pt x="9705" y="83773"/>
                    <a:pt x="8823" y="83773"/>
                    <a:pt x="7941" y="83773"/>
                  </a:cubicBezTo>
                  <a:cubicBezTo>
                    <a:pt x="7941" y="83773"/>
                    <a:pt x="6176" y="83018"/>
                    <a:pt x="6176" y="82264"/>
                  </a:cubicBezTo>
                  <a:cubicBezTo>
                    <a:pt x="6176" y="82264"/>
                    <a:pt x="5294" y="81509"/>
                    <a:pt x="5294" y="80754"/>
                  </a:cubicBezTo>
                  <a:cubicBezTo>
                    <a:pt x="5294" y="80754"/>
                    <a:pt x="4411" y="80754"/>
                    <a:pt x="4411" y="80000"/>
                  </a:cubicBezTo>
                  <a:cubicBezTo>
                    <a:pt x="4411" y="80000"/>
                    <a:pt x="3529" y="79245"/>
                    <a:pt x="3529" y="79245"/>
                  </a:cubicBezTo>
                  <a:cubicBezTo>
                    <a:pt x="3529" y="79245"/>
                    <a:pt x="3529" y="78490"/>
                    <a:pt x="4411" y="77735"/>
                  </a:cubicBezTo>
                  <a:cubicBezTo>
                    <a:pt x="6176" y="77735"/>
                    <a:pt x="6176" y="77735"/>
                    <a:pt x="7058" y="77735"/>
                  </a:cubicBezTo>
                  <a:cubicBezTo>
                    <a:pt x="7941" y="77735"/>
                    <a:pt x="7058" y="77735"/>
                    <a:pt x="8823" y="77735"/>
                  </a:cubicBezTo>
                  <a:cubicBezTo>
                    <a:pt x="10588" y="77735"/>
                    <a:pt x="9705" y="77735"/>
                    <a:pt x="10588" y="77735"/>
                  </a:cubicBezTo>
                  <a:cubicBezTo>
                    <a:pt x="11470" y="77735"/>
                    <a:pt x="13235" y="77735"/>
                    <a:pt x="13235" y="77735"/>
                  </a:cubicBezTo>
                  <a:cubicBezTo>
                    <a:pt x="13235" y="77735"/>
                    <a:pt x="11470" y="76981"/>
                    <a:pt x="14117" y="77735"/>
                  </a:cubicBezTo>
                  <a:cubicBezTo>
                    <a:pt x="14117" y="77735"/>
                    <a:pt x="17647" y="78490"/>
                    <a:pt x="16764" y="80000"/>
                  </a:cubicBezTo>
                  <a:cubicBezTo>
                    <a:pt x="16764" y="80000"/>
                    <a:pt x="15882" y="80754"/>
                    <a:pt x="15882" y="80754"/>
                  </a:cubicBezTo>
                  <a:cubicBezTo>
                    <a:pt x="15882" y="80754"/>
                    <a:pt x="17647" y="81509"/>
                    <a:pt x="17647" y="81509"/>
                  </a:cubicBezTo>
                  <a:cubicBezTo>
                    <a:pt x="17647" y="81509"/>
                    <a:pt x="18529" y="80754"/>
                    <a:pt x="18529" y="80754"/>
                  </a:cubicBezTo>
                  <a:cubicBezTo>
                    <a:pt x="19411" y="81509"/>
                    <a:pt x="19411" y="81509"/>
                    <a:pt x="19411" y="81509"/>
                  </a:cubicBezTo>
                  <a:cubicBezTo>
                    <a:pt x="21176" y="83018"/>
                    <a:pt x="21176" y="83018"/>
                    <a:pt x="21176" y="83018"/>
                  </a:cubicBezTo>
                  <a:cubicBezTo>
                    <a:pt x="21176" y="83018"/>
                    <a:pt x="22941" y="83018"/>
                    <a:pt x="22941" y="83018"/>
                  </a:cubicBezTo>
                  <a:cubicBezTo>
                    <a:pt x="22058" y="83773"/>
                    <a:pt x="21176" y="82264"/>
                    <a:pt x="22058" y="83773"/>
                  </a:cubicBezTo>
                  <a:cubicBezTo>
                    <a:pt x="22941" y="85283"/>
                    <a:pt x="23823" y="86037"/>
                    <a:pt x="23823" y="86037"/>
                  </a:cubicBezTo>
                  <a:cubicBezTo>
                    <a:pt x="24705" y="86037"/>
                    <a:pt x="24705" y="86037"/>
                    <a:pt x="24705" y="86037"/>
                  </a:cubicBezTo>
                  <a:cubicBezTo>
                    <a:pt x="24705" y="86037"/>
                    <a:pt x="24705" y="85283"/>
                    <a:pt x="25588" y="85283"/>
                  </a:cubicBezTo>
                  <a:cubicBezTo>
                    <a:pt x="25588" y="86037"/>
                    <a:pt x="27352" y="86037"/>
                    <a:pt x="28235" y="86037"/>
                  </a:cubicBezTo>
                  <a:cubicBezTo>
                    <a:pt x="28235" y="86037"/>
                    <a:pt x="28235" y="85283"/>
                    <a:pt x="27352" y="83773"/>
                  </a:cubicBezTo>
                  <a:cubicBezTo>
                    <a:pt x="26470" y="83018"/>
                    <a:pt x="25588" y="82264"/>
                    <a:pt x="25588" y="82264"/>
                  </a:cubicBezTo>
                  <a:cubicBezTo>
                    <a:pt x="24705" y="82264"/>
                    <a:pt x="25588" y="83018"/>
                    <a:pt x="23823" y="82264"/>
                  </a:cubicBezTo>
                  <a:cubicBezTo>
                    <a:pt x="22058" y="81509"/>
                    <a:pt x="22058" y="82264"/>
                    <a:pt x="21176" y="81509"/>
                  </a:cubicBezTo>
                  <a:cubicBezTo>
                    <a:pt x="20294" y="80000"/>
                    <a:pt x="19411" y="80000"/>
                    <a:pt x="19411" y="79245"/>
                  </a:cubicBezTo>
                  <a:cubicBezTo>
                    <a:pt x="19411" y="79245"/>
                    <a:pt x="20294" y="79245"/>
                    <a:pt x="21176" y="78490"/>
                  </a:cubicBezTo>
                  <a:cubicBezTo>
                    <a:pt x="22058" y="78490"/>
                    <a:pt x="20294" y="77735"/>
                    <a:pt x="22058" y="78490"/>
                  </a:cubicBezTo>
                  <a:cubicBezTo>
                    <a:pt x="24705" y="79245"/>
                    <a:pt x="24705" y="79245"/>
                    <a:pt x="25588" y="79245"/>
                  </a:cubicBezTo>
                  <a:cubicBezTo>
                    <a:pt x="25588" y="79245"/>
                    <a:pt x="27352" y="79245"/>
                    <a:pt x="25588" y="78490"/>
                  </a:cubicBezTo>
                  <a:cubicBezTo>
                    <a:pt x="23823" y="78490"/>
                    <a:pt x="22941" y="77735"/>
                    <a:pt x="22941" y="77735"/>
                  </a:cubicBezTo>
                  <a:cubicBezTo>
                    <a:pt x="21176" y="77735"/>
                    <a:pt x="21176" y="77735"/>
                    <a:pt x="21176" y="77735"/>
                  </a:cubicBezTo>
                  <a:cubicBezTo>
                    <a:pt x="21176" y="77735"/>
                    <a:pt x="21176" y="77735"/>
                    <a:pt x="20294" y="77735"/>
                  </a:cubicBezTo>
                  <a:cubicBezTo>
                    <a:pt x="19411" y="77735"/>
                    <a:pt x="19411" y="78490"/>
                    <a:pt x="19411" y="77735"/>
                  </a:cubicBezTo>
                  <a:cubicBezTo>
                    <a:pt x="18529" y="77735"/>
                    <a:pt x="17647" y="77735"/>
                    <a:pt x="17647" y="76981"/>
                  </a:cubicBezTo>
                  <a:cubicBezTo>
                    <a:pt x="16764" y="76981"/>
                    <a:pt x="15882" y="76226"/>
                    <a:pt x="15882" y="76226"/>
                  </a:cubicBezTo>
                  <a:cubicBezTo>
                    <a:pt x="15882" y="75471"/>
                    <a:pt x="15000" y="74716"/>
                    <a:pt x="15000" y="74716"/>
                  </a:cubicBezTo>
                  <a:cubicBezTo>
                    <a:pt x="15000" y="74716"/>
                    <a:pt x="15000" y="74716"/>
                    <a:pt x="15000" y="74716"/>
                  </a:cubicBezTo>
                  <a:cubicBezTo>
                    <a:pt x="14117" y="74716"/>
                    <a:pt x="13235" y="74716"/>
                    <a:pt x="12352" y="74716"/>
                  </a:cubicBezTo>
                  <a:cubicBezTo>
                    <a:pt x="12352" y="74716"/>
                    <a:pt x="11470" y="74716"/>
                    <a:pt x="11470" y="74716"/>
                  </a:cubicBezTo>
                  <a:cubicBezTo>
                    <a:pt x="11470" y="73962"/>
                    <a:pt x="11470" y="73962"/>
                    <a:pt x="11470" y="73207"/>
                  </a:cubicBezTo>
                  <a:cubicBezTo>
                    <a:pt x="11470" y="73207"/>
                    <a:pt x="11470" y="72452"/>
                    <a:pt x="12352" y="72452"/>
                  </a:cubicBezTo>
                  <a:cubicBezTo>
                    <a:pt x="13235" y="72452"/>
                    <a:pt x="14117" y="72452"/>
                    <a:pt x="15000" y="72452"/>
                  </a:cubicBezTo>
                  <a:cubicBezTo>
                    <a:pt x="15882" y="72452"/>
                    <a:pt x="16764" y="72452"/>
                    <a:pt x="17647" y="72452"/>
                  </a:cubicBezTo>
                  <a:cubicBezTo>
                    <a:pt x="17647" y="72452"/>
                    <a:pt x="18529" y="73207"/>
                    <a:pt x="18529" y="73207"/>
                  </a:cubicBezTo>
                  <a:cubicBezTo>
                    <a:pt x="19411" y="73962"/>
                    <a:pt x="20294" y="73962"/>
                    <a:pt x="20294" y="73962"/>
                  </a:cubicBezTo>
                  <a:cubicBezTo>
                    <a:pt x="20294" y="74716"/>
                    <a:pt x="20294" y="74716"/>
                    <a:pt x="21176" y="74716"/>
                  </a:cubicBezTo>
                  <a:cubicBezTo>
                    <a:pt x="21176" y="75471"/>
                    <a:pt x="22058" y="75471"/>
                    <a:pt x="22058" y="75471"/>
                  </a:cubicBezTo>
                  <a:cubicBezTo>
                    <a:pt x="22941" y="76981"/>
                    <a:pt x="22941" y="76981"/>
                    <a:pt x="22941" y="76981"/>
                  </a:cubicBezTo>
                  <a:cubicBezTo>
                    <a:pt x="22941" y="76981"/>
                    <a:pt x="22941" y="76981"/>
                    <a:pt x="22941" y="76981"/>
                  </a:cubicBezTo>
                  <a:cubicBezTo>
                    <a:pt x="24705" y="77735"/>
                    <a:pt x="24705" y="77735"/>
                    <a:pt x="24705" y="77735"/>
                  </a:cubicBezTo>
                  <a:cubicBezTo>
                    <a:pt x="24705" y="77735"/>
                    <a:pt x="27352" y="78490"/>
                    <a:pt x="27352" y="78490"/>
                  </a:cubicBezTo>
                  <a:cubicBezTo>
                    <a:pt x="27352" y="78490"/>
                    <a:pt x="27352" y="78490"/>
                    <a:pt x="28235" y="78490"/>
                  </a:cubicBezTo>
                  <a:cubicBezTo>
                    <a:pt x="29117" y="78490"/>
                    <a:pt x="29117" y="77735"/>
                    <a:pt x="29117" y="77735"/>
                  </a:cubicBezTo>
                  <a:cubicBezTo>
                    <a:pt x="29117" y="77735"/>
                    <a:pt x="30000" y="77735"/>
                    <a:pt x="30000" y="77735"/>
                  </a:cubicBezTo>
                  <a:cubicBezTo>
                    <a:pt x="30000" y="77735"/>
                    <a:pt x="32647" y="76226"/>
                    <a:pt x="32647" y="76226"/>
                  </a:cubicBezTo>
                  <a:cubicBezTo>
                    <a:pt x="32647" y="76981"/>
                    <a:pt x="33529" y="76981"/>
                    <a:pt x="34411" y="76981"/>
                  </a:cubicBezTo>
                  <a:cubicBezTo>
                    <a:pt x="34411" y="76981"/>
                    <a:pt x="37058" y="78490"/>
                    <a:pt x="37058" y="78490"/>
                  </a:cubicBezTo>
                  <a:cubicBezTo>
                    <a:pt x="37058" y="77735"/>
                    <a:pt x="37058" y="76981"/>
                    <a:pt x="37058" y="76981"/>
                  </a:cubicBezTo>
                  <a:cubicBezTo>
                    <a:pt x="37058" y="76981"/>
                    <a:pt x="37941" y="76226"/>
                    <a:pt x="37941" y="76226"/>
                  </a:cubicBezTo>
                  <a:cubicBezTo>
                    <a:pt x="41470" y="76226"/>
                    <a:pt x="41470" y="76226"/>
                    <a:pt x="41470" y="76226"/>
                  </a:cubicBezTo>
                  <a:cubicBezTo>
                    <a:pt x="41470" y="76226"/>
                    <a:pt x="42352" y="75471"/>
                    <a:pt x="42352" y="75471"/>
                  </a:cubicBezTo>
                  <a:cubicBezTo>
                    <a:pt x="41470" y="75471"/>
                    <a:pt x="40588" y="75471"/>
                    <a:pt x="40588" y="75471"/>
                  </a:cubicBezTo>
                  <a:cubicBezTo>
                    <a:pt x="38823" y="76226"/>
                    <a:pt x="38823" y="76226"/>
                    <a:pt x="38823" y="76226"/>
                  </a:cubicBezTo>
                  <a:cubicBezTo>
                    <a:pt x="37058" y="76226"/>
                    <a:pt x="37058" y="76226"/>
                    <a:pt x="37058" y="76226"/>
                  </a:cubicBezTo>
                  <a:cubicBezTo>
                    <a:pt x="37058" y="76226"/>
                    <a:pt x="36176" y="76981"/>
                    <a:pt x="36176" y="76981"/>
                  </a:cubicBezTo>
                  <a:cubicBezTo>
                    <a:pt x="35294" y="76981"/>
                    <a:pt x="34411" y="76226"/>
                    <a:pt x="34411" y="76226"/>
                  </a:cubicBezTo>
                  <a:cubicBezTo>
                    <a:pt x="33529" y="75471"/>
                    <a:pt x="31764" y="74716"/>
                    <a:pt x="31764" y="74716"/>
                  </a:cubicBezTo>
                  <a:cubicBezTo>
                    <a:pt x="30882" y="74716"/>
                    <a:pt x="31764" y="74716"/>
                    <a:pt x="30000" y="73962"/>
                  </a:cubicBezTo>
                  <a:cubicBezTo>
                    <a:pt x="28235" y="73207"/>
                    <a:pt x="27352" y="72452"/>
                    <a:pt x="27352" y="72452"/>
                  </a:cubicBezTo>
                  <a:cubicBezTo>
                    <a:pt x="26470" y="71698"/>
                    <a:pt x="26470" y="71698"/>
                    <a:pt x="26470" y="71698"/>
                  </a:cubicBezTo>
                  <a:cubicBezTo>
                    <a:pt x="26470" y="71698"/>
                    <a:pt x="26470" y="70943"/>
                    <a:pt x="25588" y="70943"/>
                  </a:cubicBezTo>
                  <a:cubicBezTo>
                    <a:pt x="24705" y="70188"/>
                    <a:pt x="22058" y="69433"/>
                    <a:pt x="22058" y="69433"/>
                  </a:cubicBezTo>
                  <a:cubicBezTo>
                    <a:pt x="22058" y="69433"/>
                    <a:pt x="22058" y="68679"/>
                    <a:pt x="22058" y="68679"/>
                  </a:cubicBezTo>
                  <a:cubicBezTo>
                    <a:pt x="22058" y="68679"/>
                    <a:pt x="22058" y="66415"/>
                    <a:pt x="22058" y="66415"/>
                  </a:cubicBezTo>
                  <a:cubicBezTo>
                    <a:pt x="22058" y="65660"/>
                    <a:pt x="21176" y="64150"/>
                    <a:pt x="21176" y="64150"/>
                  </a:cubicBezTo>
                  <a:cubicBezTo>
                    <a:pt x="21176" y="64150"/>
                    <a:pt x="22941" y="63396"/>
                    <a:pt x="22941" y="63396"/>
                  </a:cubicBezTo>
                  <a:cubicBezTo>
                    <a:pt x="23823" y="63396"/>
                    <a:pt x="24705" y="64150"/>
                    <a:pt x="24705" y="64150"/>
                  </a:cubicBezTo>
                  <a:cubicBezTo>
                    <a:pt x="25588" y="63396"/>
                    <a:pt x="25588" y="63396"/>
                    <a:pt x="25588" y="63396"/>
                  </a:cubicBezTo>
                  <a:cubicBezTo>
                    <a:pt x="32647" y="55094"/>
                    <a:pt x="32647" y="55094"/>
                    <a:pt x="32647" y="55094"/>
                  </a:cubicBezTo>
                  <a:cubicBezTo>
                    <a:pt x="38823" y="47547"/>
                    <a:pt x="38823" y="47547"/>
                    <a:pt x="38823" y="47547"/>
                  </a:cubicBezTo>
                  <a:cubicBezTo>
                    <a:pt x="41470" y="36226"/>
                    <a:pt x="41470" y="36226"/>
                    <a:pt x="41470" y="36226"/>
                  </a:cubicBezTo>
                  <a:cubicBezTo>
                    <a:pt x="43235" y="30943"/>
                    <a:pt x="43235" y="30943"/>
                    <a:pt x="43235" y="30943"/>
                  </a:cubicBezTo>
                  <a:cubicBezTo>
                    <a:pt x="45000" y="26415"/>
                    <a:pt x="45000" y="26415"/>
                    <a:pt x="45000" y="26415"/>
                  </a:cubicBezTo>
                  <a:cubicBezTo>
                    <a:pt x="45000" y="26415"/>
                    <a:pt x="45000" y="25660"/>
                    <a:pt x="45882" y="26415"/>
                  </a:cubicBezTo>
                  <a:cubicBezTo>
                    <a:pt x="45882" y="26415"/>
                    <a:pt x="46764" y="27924"/>
                    <a:pt x="46764" y="27924"/>
                  </a:cubicBezTo>
                  <a:cubicBezTo>
                    <a:pt x="47647" y="28679"/>
                    <a:pt x="47647" y="28679"/>
                    <a:pt x="47647" y="28679"/>
                  </a:cubicBezTo>
                  <a:cubicBezTo>
                    <a:pt x="48529" y="28679"/>
                    <a:pt x="48529" y="28679"/>
                    <a:pt x="48529" y="28679"/>
                  </a:cubicBezTo>
                  <a:cubicBezTo>
                    <a:pt x="48529" y="28679"/>
                    <a:pt x="50294" y="27924"/>
                    <a:pt x="51176" y="27924"/>
                  </a:cubicBezTo>
                  <a:cubicBezTo>
                    <a:pt x="51176" y="27924"/>
                    <a:pt x="54705" y="29433"/>
                    <a:pt x="54705" y="29433"/>
                  </a:cubicBezTo>
                  <a:cubicBezTo>
                    <a:pt x="54705" y="29433"/>
                    <a:pt x="54705" y="30943"/>
                    <a:pt x="54705" y="31698"/>
                  </a:cubicBezTo>
                  <a:cubicBezTo>
                    <a:pt x="54705" y="31698"/>
                    <a:pt x="56470" y="33207"/>
                    <a:pt x="55588" y="33962"/>
                  </a:cubicBezTo>
                  <a:cubicBezTo>
                    <a:pt x="55588" y="33962"/>
                    <a:pt x="54705" y="35471"/>
                    <a:pt x="54705" y="35471"/>
                  </a:cubicBezTo>
                  <a:cubicBezTo>
                    <a:pt x="54705" y="35471"/>
                    <a:pt x="55588" y="36226"/>
                    <a:pt x="55588" y="36226"/>
                  </a:cubicBezTo>
                  <a:cubicBezTo>
                    <a:pt x="56470" y="36226"/>
                    <a:pt x="56470" y="36226"/>
                    <a:pt x="57352" y="36226"/>
                  </a:cubicBezTo>
                  <a:cubicBezTo>
                    <a:pt x="58235" y="36226"/>
                    <a:pt x="59117" y="36981"/>
                    <a:pt x="59117" y="36981"/>
                  </a:cubicBezTo>
                  <a:cubicBezTo>
                    <a:pt x="59117" y="36981"/>
                    <a:pt x="59117" y="37735"/>
                    <a:pt x="59117" y="37735"/>
                  </a:cubicBezTo>
                  <a:cubicBezTo>
                    <a:pt x="59117" y="37735"/>
                    <a:pt x="59117" y="39245"/>
                    <a:pt x="59117" y="39245"/>
                  </a:cubicBezTo>
                  <a:cubicBezTo>
                    <a:pt x="59117" y="40000"/>
                    <a:pt x="57352" y="40000"/>
                    <a:pt x="57352" y="40000"/>
                  </a:cubicBezTo>
                  <a:cubicBezTo>
                    <a:pt x="57352" y="40000"/>
                    <a:pt x="57352" y="40754"/>
                    <a:pt x="57352" y="40754"/>
                  </a:cubicBezTo>
                  <a:cubicBezTo>
                    <a:pt x="56470" y="41509"/>
                    <a:pt x="55588" y="42264"/>
                    <a:pt x="54705" y="42264"/>
                  </a:cubicBezTo>
                  <a:cubicBezTo>
                    <a:pt x="54705" y="42264"/>
                    <a:pt x="52941" y="40754"/>
                    <a:pt x="52941" y="40754"/>
                  </a:cubicBezTo>
                  <a:cubicBezTo>
                    <a:pt x="52941" y="40754"/>
                    <a:pt x="52058" y="41509"/>
                    <a:pt x="52058" y="41509"/>
                  </a:cubicBezTo>
                  <a:cubicBezTo>
                    <a:pt x="52941" y="43018"/>
                    <a:pt x="52941" y="43018"/>
                    <a:pt x="52941" y="43018"/>
                  </a:cubicBezTo>
                  <a:cubicBezTo>
                    <a:pt x="53823" y="45283"/>
                    <a:pt x="53823" y="45283"/>
                    <a:pt x="53823" y="45283"/>
                  </a:cubicBezTo>
                  <a:cubicBezTo>
                    <a:pt x="52941" y="46037"/>
                    <a:pt x="52941" y="46037"/>
                    <a:pt x="52941" y="46037"/>
                  </a:cubicBezTo>
                  <a:cubicBezTo>
                    <a:pt x="53823" y="48301"/>
                    <a:pt x="53823" y="48301"/>
                    <a:pt x="53823" y="48301"/>
                  </a:cubicBezTo>
                  <a:cubicBezTo>
                    <a:pt x="53823" y="49811"/>
                    <a:pt x="53823" y="49811"/>
                    <a:pt x="53823" y="49811"/>
                  </a:cubicBezTo>
                  <a:cubicBezTo>
                    <a:pt x="52058" y="50566"/>
                    <a:pt x="52058" y="50566"/>
                    <a:pt x="52058" y="50566"/>
                  </a:cubicBezTo>
                  <a:cubicBezTo>
                    <a:pt x="52058" y="50566"/>
                    <a:pt x="51176" y="51320"/>
                    <a:pt x="50294" y="51320"/>
                  </a:cubicBezTo>
                  <a:cubicBezTo>
                    <a:pt x="50294" y="51320"/>
                    <a:pt x="49411" y="50566"/>
                    <a:pt x="49411" y="51320"/>
                  </a:cubicBezTo>
                  <a:cubicBezTo>
                    <a:pt x="50294" y="52075"/>
                    <a:pt x="50294" y="52830"/>
                    <a:pt x="51176" y="52830"/>
                  </a:cubicBezTo>
                  <a:cubicBezTo>
                    <a:pt x="52058" y="52830"/>
                    <a:pt x="53823" y="52830"/>
                    <a:pt x="53823" y="52830"/>
                  </a:cubicBezTo>
                  <a:cubicBezTo>
                    <a:pt x="55588" y="55094"/>
                    <a:pt x="55588" y="55094"/>
                    <a:pt x="55588" y="55094"/>
                  </a:cubicBezTo>
                  <a:cubicBezTo>
                    <a:pt x="55588" y="55094"/>
                    <a:pt x="56470" y="55094"/>
                    <a:pt x="57352" y="55094"/>
                  </a:cubicBezTo>
                  <a:cubicBezTo>
                    <a:pt x="57352" y="55094"/>
                    <a:pt x="59117" y="55849"/>
                    <a:pt x="59117" y="55849"/>
                  </a:cubicBezTo>
                  <a:cubicBezTo>
                    <a:pt x="59117" y="55849"/>
                    <a:pt x="59117" y="55849"/>
                    <a:pt x="60000" y="56603"/>
                  </a:cubicBezTo>
                  <a:cubicBezTo>
                    <a:pt x="60882" y="56603"/>
                    <a:pt x="62647" y="57358"/>
                    <a:pt x="62647" y="57358"/>
                  </a:cubicBezTo>
                  <a:cubicBezTo>
                    <a:pt x="62647" y="57358"/>
                    <a:pt x="62647" y="56603"/>
                    <a:pt x="61764" y="56603"/>
                  </a:cubicBezTo>
                  <a:cubicBezTo>
                    <a:pt x="61764" y="56603"/>
                    <a:pt x="60882" y="54339"/>
                    <a:pt x="59117" y="54339"/>
                  </a:cubicBezTo>
                  <a:cubicBezTo>
                    <a:pt x="58235" y="53584"/>
                    <a:pt x="57352" y="53584"/>
                    <a:pt x="56470" y="53584"/>
                  </a:cubicBezTo>
                  <a:cubicBezTo>
                    <a:pt x="55588" y="53584"/>
                    <a:pt x="53823" y="52830"/>
                    <a:pt x="53823" y="52830"/>
                  </a:cubicBezTo>
                  <a:cubicBezTo>
                    <a:pt x="53823" y="52075"/>
                    <a:pt x="52941" y="51320"/>
                    <a:pt x="53823" y="51320"/>
                  </a:cubicBezTo>
                  <a:cubicBezTo>
                    <a:pt x="53823" y="50566"/>
                    <a:pt x="53823" y="49811"/>
                    <a:pt x="55588" y="49811"/>
                  </a:cubicBezTo>
                  <a:cubicBezTo>
                    <a:pt x="56470" y="49811"/>
                    <a:pt x="57352" y="50566"/>
                    <a:pt x="58235" y="49811"/>
                  </a:cubicBezTo>
                  <a:cubicBezTo>
                    <a:pt x="59117" y="49811"/>
                    <a:pt x="60882" y="47547"/>
                    <a:pt x="60882" y="47547"/>
                  </a:cubicBezTo>
                  <a:cubicBezTo>
                    <a:pt x="62647" y="46037"/>
                    <a:pt x="62647" y="46037"/>
                    <a:pt x="62647" y="46037"/>
                  </a:cubicBezTo>
                  <a:cubicBezTo>
                    <a:pt x="65294" y="45283"/>
                    <a:pt x="65294" y="45283"/>
                    <a:pt x="65294" y="45283"/>
                  </a:cubicBezTo>
                  <a:cubicBezTo>
                    <a:pt x="65294" y="45283"/>
                    <a:pt x="68823" y="43773"/>
                    <a:pt x="68823" y="43773"/>
                  </a:cubicBezTo>
                  <a:cubicBezTo>
                    <a:pt x="68823" y="43773"/>
                    <a:pt x="69705" y="43773"/>
                    <a:pt x="70588" y="44528"/>
                  </a:cubicBezTo>
                  <a:cubicBezTo>
                    <a:pt x="71470" y="45283"/>
                    <a:pt x="71470" y="45283"/>
                    <a:pt x="71470" y="45283"/>
                  </a:cubicBezTo>
                  <a:cubicBezTo>
                    <a:pt x="72352" y="45283"/>
                    <a:pt x="74117" y="46037"/>
                    <a:pt x="74117" y="46037"/>
                  </a:cubicBezTo>
                  <a:cubicBezTo>
                    <a:pt x="74117" y="46037"/>
                    <a:pt x="74117" y="46037"/>
                    <a:pt x="75000" y="46792"/>
                  </a:cubicBezTo>
                  <a:cubicBezTo>
                    <a:pt x="75000" y="46792"/>
                    <a:pt x="75882" y="47547"/>
                    <a:pt x="75000" y="49056"/>
                  </a:cubicBezTo>
                  <a:cubicBezTo>
                    <a:pt x="75000" y="49811"/>
                    <a:pt x="75000" y="50566"/>
                    <a:pt x="75000" y="50566"/>
                  </a:cubicBezTo>
                  <a:cubicBezTo>
                    <a:pt x="75000" y="50566"/>
                    <a:pt x="75882" y="49811"/>
                    <a:pt x="75882" y="49056"/>
                  </a:cubicBezTo>
                  <a:cubicBezTo>
                    <a:pt x="75882" y="47547"/>
                    <a:pt x="75882" y="46792"/>
                    <a:pt x="75882" y="46037"/>
                  </a:cubicBezTo>
                  <a:cubicBezTo>
                    <a:pt x="75882" y="45283"/>
                    <a:pt x="75000" y="44528"/>
                    <a:pt x="75000" y="44528"/>
                  </a:cubicBezTo>
                  <a:cubicBezTo>
                    <a:pt x="75000" y="44528"/>
                    <a:pt x="73235" y="45283"/>
                    <a:pt x="71470" y="44528"/>
                  </a:cubicBezTo>
                  <a:cubicBezTo>
                    <a:pt x="70588" y="43773"/>
                    <a:pt x="70588" y="43018"/>
                    <a:pt x="69705" y="43018"/>
                  </a:cubicBezTo>
                  <a:cubicBezTo>
                    <a:pt x="69705" y="43018"/>
                    <a:pt x="68823" y="42264"/>
                    <a:pt x="67941" y="42264"/>
                  </a:cubicBezTo>
                  <a:cubicBezTo>
                    <a:pt x="67941" y="42264"/>
                    <a:pt x="67941" y="41509"/>
                    <a:pt x="67941" y="40754"/>
                  </a:cubicBezTo>
                  <a:cubicBezTo>
                    <a:pt x="67941" y="40000"/>
                    <a:pt x="67941" y="39245"/>
                    <a:pt x="67941" y="38490"/>
                  </a:cubicBezTo>
                  <a:cubicBezTo>
                    <a:pt x="67941" y="38490"/>
                    <a:pt x="67058" y="37735"/>
                    <a:pt x="67941" y="36981"/>
                  </a:cubicBezTo>
                  <a:cubicBezTo>
                    <a:pt x="68823" y="36226"/>
                    <a:pt x="68823" y="36226"/>
                    <a:pt x="69705" y="36226"/>
                  </a:cubicBezTo>
                  <a:cubicBezTo>
                    <a:pt x="69705" y="35471"/>
                    <a:pt x="71470" y="34716"/>
                    <a:pt x="70588" y="34716"/>
                  </a:cubicBezTo>
                  <a:cubicBezTo>
                    <a:pt x="70588" y="33962"/>
                    <a:pt x="69705" y="33962"/>
                    <a:pt x="68823" y="33962"/>
                  </a:cubicBezTo>
                  <a:cubicBezTo>
                    <a:pt x="67941" y="33962"/>
                    <a:pt x="68823" y="34716"/>
                    <a:pt x="67941" y="34716"/>
                  </a:cubicBezTo>
                  <a:cubicBezTo>
                    <a:pt x="66176" y="34716"/>
                    <a:pt x="66176" y="33962"/>
                    <a:pt x="65294" y="33207"/>
                  </a:cubicBezTo>
                  <a:cubicBezTo>
                    <a:pt x="65294" y="32452"/>
                    <a:pt x="65294" y="32452"/>
                    <a:pt x="64411" y="33207"/>
                  </a:cubicBezTo>
                  <a:cubicBezTo>
                    <a:pt x="63529" y="33207"/>
                    <a:pt x="62647" y="32452"/>
                    <a:pt x="62647" y="32452"/>
                  </a:cubicBezTo>
                  <a:cubicBezTo>
                    <a:pt x="62647" y="32452"/>
                    <a:pt x="61764" y="31698"/>
                    <a:pt x="62647" y="30943"/>
                  </a:cubicBezTo>
                  <a:cubicBezTo>
                    <a:pt x="62647" y="30943"/>
                    <a:pt x="63529" y="29433"/>
                    <a:pt x="63529" y="29433"/>
                  </a:cubicBezTo>
                  <a:cubicBezTo>
                    <a:pt x="63529" y="29433"/>
                    <a:pt x="63529" y="27169"/>
                    <a:pt x="63529" y="27169"/>
                  </a:cubicBezTo>
                  <a:cubicBezTo>
                    <a:pt x="63529" y="26415"/>
                    <a:pt x="63529" y="26415"/>
                    <a:pt x="63529" y="26415"/>
                  </a:cubicBezTo>
                  <a:close/>
                  <a:moveTo>
                    <a:pt x="112058" y="754"/>
                  </a:moveTo>
                  <a:cubicBezTo>
                    <a:pt x="112058" y="754"/>
                    <a:pt x="112058" y="754"/>
                    <a:pt x="112058" y="754"/>
                  </a:cubicBezTo>
                  <a:cubicBezTo>
                    <a:pt x="112058" y="754"/>
                    <a:pt x="112058" y="0"/>
                    <a:pt x="112941" y="0"/>
                  </a:cubicBezTo>
                  <a:cubicBezTo>
                    <a:pt x="113823" y="0"/>
                    <a:pt x="113823" y="0"/>
                    <a:pt x="114705" y="0"/>
                  </a:cubicBezTo>
                  <a:cubicBezTo>
                    <a:pt x="114705" y="0"/>
                    <a:pt x="116470" y="0"/>
                    <a:pt x="116470" y="0"/>
                  </a:cubicBezTo>
                  <a:cubicBezTo>
                    <a:pt x="116470" y="0"/>
                    <a:pt x="117352" y="0"/>
                    <a:pt x="118235" y="0"/>
                  </a:cubicBezTo>
                  <a:cubicBezTo>
                    <a:pt x="118235" y="0"/>
                    <a:pt x="119117" y="0"/>
                    <a:pt x="119117" y="0"/>
                  </a:cubicBezTo>
                  <a:cubicBezTo>
                    <a:pt x="120000" y="0"/>
                    <a:pt x="119117" y="754"/>
                    <a:pt x="119117" y="754"/>
                  </a:cubicBezTo>
                  <a:cubicBezTo>
                    <a:pt x="117352" y="754"/>
                    <a:pt x="117352" y="754"/>
                    <a:pt x="117352" y="754"/>
                  </a:cubicBezTo>
                  <a:cubicBezTo>
                    <a:pt x="117352" y="754"/>
                    <a:pt x="116470" y="754"/>
                    <a:pt x="115588" y="754"/>
                  </a:cubicBezTo>
                  <a:cubicBezTo>
                    <a:pt x="115588" y="1509"/>
                    <a:pt x="114705" y="1509"/>
                    <a:pt x="114705" y="1509"/>
                  </a:cubicBezTo>
                  <a:cubicBezTo>
                    <a:pt x="114705" y="1509"/>
                    <a:pt x="113823" y="1509"/>
                    <a:pt x="113823" y="1509"/>
                  </a:cubicBezTo>
                  <a:cubicBezTo>
                    <a:pt x="112941" y="1509"/>
                    <a:pt x="112941" y="754"/>
                    <a:pt x="112941" y="1509"/>
                  </a:cubicBezTo>
                  <a:cubicBezTo>
                    <a:pt x="112058" y="1509"/>
                    <a:pt x="112058" y="754"/>
                    <a:pt x="112058" y="754"/>
                  </a:cubicBezTo>
                  <a:close/>
                  <a:moveTo>
                    <a:pt x="104117" y="4528"/>
                  </a:moveTo>
                  <a:cubicBezTo>
                    <a:pt x="104117" y="4528"/>
                    <a:pt x="104117" y="4528"/>
                    <a:pt x="104117" y="4528"/>
                  </a:cubicBezTo>
                  <a:cubicBezTo>
                    <a:pt x="104117" y="4528"/>
                    <a:pt x="104117" y="3773"/>
                    <a:pt x="105000" y="3773"/>
                  </a:cubicBezTo>
                  <a:cubicBezTo>
                    <a:pt x="105000" y="3773"/>
                    <a:pt x="105000" y="3018"/>
                    <a:pt x="105882" y="3773"/>
                  </a:cubicBezTo>
                  <a:cubicBezTo>
                    <a:pt x="105882" y="3773"/>
                    <a:pt x="105882" y="5283"/>
                    <a:pt x="105882" y="5283"/>
                  </a:cubicBezTo>
                  <a:cubicBezTo>
                    <a:pt x="105000" y="5283"/>
                    <a:pt x="105000" y="5283"/>
                    <a:pt x="104117" y="5283"/>
                  </a:cubicBezTo>
                  <a:cubicBezTo>
                    <a:pt x="104117" y="5283"/>
                    <a:pt x="104117" y="4528"/>
                    <a:pt x="104117" y="4528"/>
                  </a:cubicBezTo>
                  <a:close/>
                  <a:moveTo>
                    <a:pt x="98823" y="6792"/>
                  </a:moveTo>
                  <a:cubicBezTo>
                    <a:pt x="98823" y="6792"/>
                    <a:pt x="98823" y="6792"/>
                    <a:pt x="98823" y="6792"/>
                  </a:cubicBezTo>
                  <a:cubicBezTo>
                    <a:pt x="98823" y="6792"/>
                    <a:pt x="97941" y="6037"/>
                    <a:pt x="97941" y="6037"/>
                  </a:cubicBezTo>
                  <a:cubicBezTo>
                    <a:pt x="97941" y="6037"/>
                    <a:pt x="97941" y="5283"/>
                    <a:pt x="98823" y="5283"/>
                  </a:cubicBezTo>
                  <a:cubicBezTo>
                    <a:pt x="98823" y="5283"/>
                    <a:pt x="99705" y="5283"/>
                    <a:pt x="99705" y="5283"/>
                  </a:cubicBezTo>
                  <a:cubicBezTo>
                    <a:pt x="100588" y="5283"/>
                    <a:pt x="100588" y="5283"/>
                    <a:pt x="100588" y="5283"/>
                  </a:cubicBezTo>
                  <a:cubicBezTo>
                    <a:pt x="100588" y="5283"/>
                    <a:pt x="101470" y="4528"/>
                    <a:pt x="101470" y="4528"/>
                  </a:cubicBezTo>
                  <a:cubicBezTo>
                    <a:pt x="101470" y="4528"/>
                    <a:pt x="102352" y="6037"/>
                    <a:pt x="102352" y="6037"/>
                  </a:cubicBezTo>
                  <a:cubicBezTo>
                    <a:pt x="102352" y="6037"/>
                    <a:pt x="102352" y="6037"/>
                    <a:pt x="101470" y="6037"/>
                  </a:cubicBezTo>
                  <a:cubicBezTo>
                    <a:pt x="101470" y="6037"/>
                    <a:pt x="100588" y="6792"/>
                    <a:pt x="100588" y="6792"/>
                  </a:cubicBezTo>
                  <a:cubicBezTo>
                    <a:pt x="99705" y="7547"/>
                    <a:pt x="99705" y="7547"/>
                    <a:pt x="99705" y="7547"/>
                  </a:cubicBezTo>
                  <a:cubicBezTo>
                    <a:pt x="98823" y="6792"/>
                    <a:pt x="98823" y="6792"/>
                    <a:pt x="98823" y="6792"/>
                  </a:cubicBezTo>
                  <a:close/>
                  <a:moveTo>
                    <a:pt x="95294" y="9056"/>
                  </a:moveTo>
                  <a:cubicBezTo>
                    <a:pt x="95294" y="9056"/>
                    <a:pt x="95294" y="9056"/>
                    <a:pt x="95294" y="9056"/>
                  </a:cubicBezTo>
                  <a:cubicBezTo>
                    <a:pt x="95294" y="8301"/>
                    <a:pt x="94411" y="8301"/>
                    <a:pt x="94411" y="8301"/>
                  </a:cubicBezTo>
                  <a:cubicBezTo>
                    <a:pt x="94411" y="8301"/>
                    <a:pt x="93529" y="7547"/>
                    <a:pt x="93529" y="7547"/>
                  </a:cubicBezTo>
                  <a:cubicBezTo>
                    <a:pt x="93529" y="7547"/>
                    <a:pt x="93529" y="6792"/>
                    <a:pt x="94411" y="6792"/>
                  </a:cubicBezTo>
                  <a:cubicBezTo>
                    <a:pt x="94411" y="6792"/>
                    <a:pt x="94411" y="6792"/>
                    <a:pt x="94411" y="7547"/>
                  </a:cubicBezTo>
                  <a:cubicBezTo>
                    <a:pt x="95294" y="7547"/>
                    <a:pt x="95294" y="8301"/>
                    <a:pt x="95294" y="8301"/>
                  </a:cubicBezTo>
                  <a:cubicBezTo>
                    <a:pt x="95294" y="9056"/>
                    <a:pt x="95294" y="9056"/>
                    <a:pt x="95294" y="9056"/>
                  </a:cubicBezTo>
                  <a:close/>
                  <a:moveTo>
                    <a:pt x="84705" y="9056"/>
                  </a:moveTo>
                  <a:cubicBezTo>
                    <a:pt x="84705" y="9056"/>
                    <a:pt x="84705" y="9056"/>
                    <a:pt x="84705" y="9056"/>
                  </a:cubicBezTo>
                  <a:cubicBezTo>
                    <a:pt x="84705" y="9056"/>
                    <a:pt x="84705" y="9056"/>
                    <a:pt x="85588" y="9056"/>
                  </a:cubicBezTo>
                  <a:cubicBezTo>
                    <a:pt x="86470" y="8301"/>
                    <a:pt x="86470" y="7547"/>
                    <a:pt x="87352" y="8301"/>
                  </a:cubicBezTo>
                  <a:cubicBezTo>
                    <a:pt x="88235" y="8301"/>
                    <a:pt x="90000" y="9056"/>
                    <a:pt x="90000" y="9056"/>
                  </a:cubicBezTo>
                  <a:cubicBezTo>
                    <a:pt x="90000" y="9056"/>
                    <a:pt x="90000" y="8301"/>
                    <a:pt x="90000" y="8301"/>
                  </a:cubicBezTo>
                  <a:cubicBezTo>
                    <a:pt x="90882" y="8301"/>
                    <a:pt x="90882" y="9056"/>
                    <a:pt x="90882" y="9056"/>
                  </a:cubicBezTo>
                  <a:cubicBezTo>
                    <a:pt x="90882" y="9056"/>
                    <a:pt x="90000" y="9056"/>
                    <a:pt x="90000" y="9056"/>
                  </a:cubicBezTo>
                  <a:cubicBezTo>
                    <a:pt x="89117" y="9811"/>
                    <a:pt x="89117" y="9811"/>
                    <a:pt x="88235" y="9811"/>
                  </a:cubicBezTo>
                  <a:cubicBezTo>
                    <a:pt x="87352" y="9811"/>
                    <a:pt x="87352" y="9056"/>
                    <a:pt x="86470" y="9811"/>
                  </a:cubicBezTo>
                  <a:cubicBezTo>
                    <a:pt x="86470" y="9811"/>
                    <a:pt x="86470" y="10566"/>
                    <a:pt x="85588" y="10566"/>
                  </a:cubicBezTo>
                  <a:cubicBezTo>
                    <a:pt x="85588" y="10566"/>
                    <a:pt x="84705" y="10566"/>
                    <a:pt x="84705" y="10566"/>
                  </a:cubicBezTo>
                  <a:cubicBezTo>
                    <a:pt x="84705" y="9811"/>
                    <a:pt x="84705" y="9056"/>
                    <a:pt x="84705" y="9056"/>
                  </a:cubicBezTo>
                  <a:close/>
                  <a:moveTo>
                    <a:pt x="82058" y="9811"/>
                  </a:moveTo>
                  <a:cubicBezTo>
                    <a:pt x="82058" y="9811"/>
                    <a:pt x="82058" y="9811"/>
                    <a:pt x="82058" y="9811"/>
                  </a:cubicBezTo>
                  <a:cubicBezTo>
                    <a:pt x="82058" y="9811"/>
                    <a:pt x="82058" y="9056"/>
                    <a:pt x="82941" y="9811"/>
                  </a:cubicBezTo>
                  <a:cubicBezTo>
                    <a:pt x="82941" y="9811"/>
                    <a:pt x="82941" y="9056"/>
                    <a:pt x="82941" y="9811"/>
                  </a:cubicBezTo>
                  <a:cubicBezTo>
                    <a:pt x="83823" y="10566"/>
                    <a:pt x="83823" y="11320"/>
                    <a:pt x="82941" y="11320"/>
                  </a:cubicBezTo>
                  <a:cubicBezTo>
                    <a:pt x="82058" y="10566"/>
                    <a:pt x="82058" y="9811"/>
                    <a:pt x="82058" y="9811"/>
                  </a:cubicBezTo>
                  <a:close/>
                  <a:moveTo>
                    <a:pt x="71470" y="9811"/>
                  </a:moveTo>
                  <a:cubicBezTo>
                    <a:pt x="71470" y="9811"/>
                    <a:pt x="71470" y="9811"/>
                    <a:pt x="71470" y="9811"/>
                  </a:cubicBezTo>
                  <a:cubicBezTo>
                    <a:pt x="71470" y="9811"/>
                    <a:pt x="71470" y="9056"/>
                    <a:pt x="72352" y="9056"/>
                  </a:cubicBezTo>
                  <a:cubicBezTo>
                    <a:pt x="72352" y="9056"/>
                    <a:pt x="72352" y="9056"/>
                    <a:pt x="73235" y="9056"/>
                  </a:cubicBezTo>
                  <a:cubicBezTo>
                    <a:pt x="73235" y="9811"/>
                    <a:pt x="74117" y="9811"/>
                    <a:pt x="74117" y="9811"/>
                  </a:cubicBezTo>
                  <a:cubicBezTo>
                    <a:pt x="75000" y="9811"/>
                    <a:pt x="75000" y="9811"/>
                    <a:pt x="75000" y="9811"/>
                  </a:cubicBezTo>
                  <a:cubicBezTo>
                    <a:pt x="75882" y="9811"/>
                    <a:pt x="75882" y="9056"/>
                    <a:pt x="76764" y="9811"/>
                  </a:cubicBezTo>
                  <a:cubicBezTo>
                    <a:pt x="77647" y="9811"/>
                    <a:pt x="77647" y="9811"/>
                    <a:pt x="78529" y="9811"/>
                  </a:cubicBezTo>
                  <a:cubicBezTo>
                    <a:pt x="78529" y="9811"/>
                    <a:pt x="80294" y="9811"/>
                    <a:pt x="80294" y="9811"/>
                  </a:cubicBezTo>
                  <a:cubicBezTo>
                    <a:pt x="80294" y="9811"/>
                    <a:pt x="80294" y="10566"/>
                    <a:pt x="80294" y="10566"/>
                  </a:cubicBezTo>
                  <a:cubicBezTo>
                    <a:pt x="79411" y="10566"/>
                    <a:pt x="79411" y="10566"/>
                    <a:pt x="78529" y="10566"/>
                  </a:cubicBezTo>
                  <a:cubicBezTo>
                    <a:pt x="78529" y="10566"/>
                    <a:pt x="79411" y="10566"/>
                    <a:pt x="77647" y="10566"/>
                  </a:cubicBezTo>
                  <a:cubicBezTo>
                    <a:pt x="76764" y="10566"/>
                    <a:pt x="76764" y="10566"/>
                    <a:pt x="75882" y="10566"/>
                  </a:cubicBezTo>
                  <a:cubicBezTo>
                    <a:pt x="75882" y="10566"/>
                    <a:pt x="75882" y="10566"/>
                    <a:pt x="75000" y="10566"/>
                  </a:cubicBezTo>
                  <a:cubicBezTo>
                    <a:pt x="75000" y="10566"/>
                    <a:pt x="75000" y="10566"/>
                    <a:pt x="75000" y="10566"/>
                  </a:cubicBezTo>
                  <a:cubicBezTo>
                    <a:pt x="74117" y="10566"/>
                    <a:pt x="76764" y="9811"/>
                    <a:pt x="74117" y="10566"/>
                  </a:cubicBezTo>
                  <a:cubicBezTo>
                    <a:pt x="71470" y="11320"/>
                    <a:pt x="71470" y="11320"/>
                    <a:pt x="71470" y="11320"/>
                  </a:cubicBezTo>
                  <a:cubicBezTo>
                    <a:pt x="71470" y="11320"/>
                    <a:pt x="71470" y="10566"/>
                    <a:pt x="71470" y="10566"/>
                  </a:cubicBezTo>
                  <a:cubicBezTo>
                    <a:pt x="71470" y="10566"/>
                    <a:pt x="71470" y="9811"/>
                    <a:pt x="71470" y="9811"/>
                  </a:cubicBezTo>
                  <a:close/>
                  <a:moveTo>
                    <a:pt x="60000" y="12075"/>
                  </a:moveTo>
                  <a:cubicBezTo>
                    <a:pt x="60000" y="12075"/>
                    <a:pt x="60000" y="12075"/>
                    <a:pt x="60000" y="12075"/>
                  </a:cubicBezTo>
                  <a:cubicBezTo>
                    <a:pt x="60882" y="12075"/>
                    <a:pt x="60882" y="12075"/>
                    <a:pt x="60882" y="12075"/>
                  </a:cubicBezTo>
                  <a:cubicBezTo>
                    <a:pt x="60882" y="12075"/>
                    <a:pt x="62647" y="12075"/>
                    <a:pt x="62647" y="11320"/>
                  </a:cubicBezTo>
                  <a:cubicBezTo>
                    <a:pt x="63529" y="11320"/>
                    <a:pt x="63529" y="11320"/>
                    <a:pt x="63529" y="11320"/>
                  </a:cubicBezTo>
                  <a:cubicBezTo>
                    <a:pt x="63529" y="11320"/>
                    <a:pt x="65294" y="10566"/>
                    <a:pt x="65294" y="10566"/>
                  </a:cubicBezTo>
                  <a:cubicBezTo>
                    <a:pt x="66176" y="10566"/>
                    <a:pt x="67058" y="9811"/>
                    <a:pt x="67058" y="9811"/>
                  </a:cubicBezTo>
                  <a:cubicBezTo>
                    <a:pt x="67058" y="9811"/>
                    <a:pt x="68823" y="10566"/>
                    <a:pt x="68823" y="10566"/>
                  </a:cubicBezTo>
                  <a:cubicBezTo>
                    <a:pt x="69705" y="10566"/>
                    <a:pt x="69705" y="9811"/>
                    <a:pt x="69705" y="9811"/>
                  </a:cubicBezTo>
                  <a:cubicBezTo>
                    <a:pt x="67941" y="9056"/>
                    <a:pt x="67941" y="9056"/>
                    <a:pt x="67941" y="9056"/>
                  </a:cubicBezTo>
                  <a:cubicBezTo>
                    <a:pt x="64411" y="9811"/>
                    <a:pt x="64411" y="9811"/>
                    <a:pt x="64411" y="9811"/>
                  </a:cubicBezTo>
                  <a:cubicBezTo>
                    <a:pt x="64411" y="9811"/>
                    <a:pt x="61764" y="10566"/>
                    <a:pt x="60882" y="10566"/>
                  </a:cubicBezTo>
                  <a:cubicBezTo>
                    <a:pt x="60000" y="9811"/>
                    <a:pt x="59117" y="10566"/>
                    <a:pt x="59117" y="10566"/>
                  </a:cubicBezTo>
                  <a:cubicBezTo>
                    <a:pt x="58235" y="11320"/>
                    <a:pt x="58235" y="11320"/>
                    <a:pt x="58235" y="11320"/>
                  </a:cubicBezTo>
                  <a:cubicBezTo>
                    <a:pt x="58235" y="11320"/>
                    <a:pt x="59117" y="12075"/>
                    <a:pt x="59117" y="12075"/>
                  </a:cubicBezTo>
                  <a:cubicBezTo>
                    <a:pt x="59117" y="12830"/>
                    <a:pt x="60000" y="12075"/>
                    <a:pt x="60000" y="12075"/>
                  </a:cubicBezTo>
                  <a:close/>
                  <a:moveTo>
                    <a:pt x="49411" y="16603"/>
                  </a:moveTo>
                  <a:cubicBezTo>
                    <a:pt x="49411" y="16603"/>
                    <a:pt x="49411" y="16603"/>
                    <a:pt x="49411" y="16603"/>
                  </a:cubicBezTo>
                  <a:cubicBezTo>
                    <a:pt x="49411" y="16603"/>
                    <a:pt x="49411" y="16603"/>
                    <a:pt x="49411" y="16603"/>
                  </a:cubicBezTo>
                  <a:cubicBezTo>
                    <a:pt x="50294" y="17358"/>
                    <a:pt x="50294" y="17358"/>
                    <a:pt x="50294" y="17358"/>
                  </a:cubicBezTo>
                  <a:cubicBezTo>
                    <a:pt x="50294" y="17358"/>
                    <a:pt x="51176" y="16603"/>
                    <a:pt x="51176" y="16603"/>
                  </a:cubicBezTo>
                  <a:cubicBezTo>
                    <a:pt x="51176" y="15849"/>
                    <a:pt x="52058" y="15849"/>
                    <a:pt x="52058" y="15849"/>
                  </a:cubicBezTo>
                  <a:cubicBezTo>
                    <a:pt x="52058" y="15849"/>
                    <a:pt x="52941" y="15094"/>
                    <a:pt x="53823" y="15094"/>
                  </a:cubicBezTo>
                  <a:cubicBezTo>
                    <a:pt x="53823" y="15094"/>
                    <a:pt x="55588" y="14339"/>
                    <a:pt x="55588" y="14339"/>
                  </a:cubicBezTo>
                  <a:cubicBezTo>
                    <a:pt x="55588" y="13584"/>
                    <a:pt x="55588" y="13584"/>
                    <a:pt x="55588" y="13584"/>
                  </a:cubicBezTo>
                  <a:cubicBezTo>
                    <a:pt x="55588" y="13584"/>
                    <a:pt x="52941" y="13584"/>
                    <a:pt x="52941" y="13584"/>
                  </a:cubicBezTo>
                  <a:cubicBezTo>
                    <a:pt x="52941" y="13584"/>
                    <a:pt x="51176" y="15094"/>
                    <a:pt x="51176" y="15094"/>
                  </a:cubicBezTo>
                  <a:cubicBezTo>
                    <a:pt x="51176" y="15094"/>
                    <a:pt x="49411" y="16603"/>
                    <a:pt x="49411" y="16603"/>
                  </a:cubicBezTo>
                  <a:close/>
                  <a:moveTo>
                    <a:pt x="48529" y="24150"/>
                  </a:moveTo>
                  <a:cubicBezTo>
                    <a:pt x="48529" y="24150"/>
                    <a:pt x="48529" y="24150"/>
                    <a:pt x="48529" y="24150"/>
                  </a:cubicBezTo>
                  <a:cubicBezTo>
                    <a:pt x="48529" y="24150"/>
                    <a:pt x="50294" y="22641"/>
                    <a:pt x="50294" y="21886"/>
                  </a:cubicBezTo>
                  <a:cubicBezTo>
                    <a:pt x="50294" y="21886"/>
                    <a:pt x="50294" y="20377"/>
                    <a:pt x="50294" y="20377"/>
                  </a:cubicBezTo>
                  <a:cubicBezTo>
                    <a:pt x="50294" y="18867"/>
                    <a:pt x="50294" y="18867"/>
                    <a:pt x="50294" y="18867"/>
                  </a:cubicBezTo>
                  <a:cubicBezTo>
                    <a:pt x="48529" y="17358"/>
                    <a:pt x="48529" y="17358"/>
                    <a:pt x="48529" y="17358"/>
                  </a:cubicBezTo>
                  <a:cubicBezTo>
                    <a:pt x="48529" y="17358"/>
                    <a:pt x="47647" y="18867"/>
                    <a:pt x="47647" y="18867"/>
                  </a:cubicBezTo>
                  <a:cubicBezTo>
                    <a:pt x="47647" y="19622"/>
                    <a:pt x="46764" y="19622"/>
                    <a:pt x="45882" y="20377"/>
                  </a:cubicBezTo>
                  <a:cubicBezTo>
                    <a:pt x="45000" y="21132"/>
                    <a:pt x="45000" y="21886"/>
                    <a:pt x="45000" y="22641"/>
                  </a:cubicBezTo>
                  <a:cubicBezTo>
                    <a:pt x="45000" y="22641"/>
                    <a:pt x="44117" y="23396"/>
                    <a:pt x="44117" y="24150"/>
                  </a:cubicBezTo>
                  <a:cubicBezTo>
                    <a:pt x="44117" y="24905"/>
                    <a:pt x="45000" y="24905"/>
                    <a:pt x="45882" y="24905"/>
                  </a:cubicBezTo>
                  <a:cubicBezTo>
                    <a:pt x="46764" y="24905"/>
                    <a:pt x="45882" y="24905"/>
                    <a:pt x="45882" y="24905"/>
                  </a:cubicBezTo>
                  <a:cubicBezTo>
                    <a:pt x="48529" y="24150"/>
                    <a:pt x="48529" y="24150"/>
                    <a:pt x="48529" y="24150"/>
                  </a:cubicBezTo>
                  <a:close/>
                  <a:moveTo>
                    <a:pt x="18529" y="70943"/>
                  </a:moveTo>
                  <a:cubicBezTo>
                    <a:pt x="18529" y="70943"/>
                    <a:pt x="18529" y="70943"/>
                    <a:pt x="18529" y="70943"/>
                  </a:cubicBezTo>
                  <a:cubicBezTo>
                    <a:pt x="18529" y="70943"/>
                    <a:pt x="18529" y="70943"/>
                    <a:pt x="19411" y="70943"/>
                  </a:cubicBezTo>
                  <a:cubicBezTo>
                    <a:pt x="19411" y="70943"/>
                    <a:pt x="19411" y="70188"/>
                    <a:pt x="19411" y="70188"/>
                  </a:cubicBezTo>
                  <a:cubicBezTo>
                    <a:pt x="20294" y="70188"/>
                    <a:pt x="20294" y="70943"/>
                    <a:pt x="20294" y="70943"/>
                  </a:cubicBezTo>
                  <a:cubicBezTo>
                    <a:pt x="21176" y="70943"/>
                    <a:pt x="21176" y="71698"/>
                    <a:pt x="21176" y="71698"/>
                  </a:cubicBezTo>
                  <a:cubicBezTo>
                    <a:pt x="22058" y="73207"/>
                    <a:pt x="22058" y="73207"/>
                    <a:pt x="22058" y="73207"/>
                  </a:cubicBezTo>
                  <a:cubicBezTo>
                    <a:pt x="22058" y="73207"/>
                    <a:pt x="22058" y="73962"/>
                    <a:pt x="22058" y="73962"/>
                  </a:cubicBezTo>
                  <a:cubicBezTo>
                    <a:pt x="22058" y="74716"/>
                    <a:pt x="22058" y="74716"/>
                    <a:pt x="22058" y="74716"/>
                  </a:cubicBezTo>
                  <a:cubicBezTo>
                    <a:pt x="22058" y="74716"/>
                    <a:pt x="22941" y="74716"/>
                    <a:pt x="23823" y="74716"/>
                  </a:cubicBezTo>
                  <a:cubicBezTo>
                    <a:pt x="23823" y="74716"/>
                    <a:pt x="23823" y="75471"/>
                    <a:pt x="24705" y="75471"/>
                  </a:cubicBezTo>
                  <a:cubicBezTo>
                    <a:pt x="25588" y="76226"/>
                    <a:pt x="25588" y="76226"/>
                    <a:pt x="25588" y="76226"/>
                  </a:cubicBezTo>
                  <a:cubicBezTo>
                    <a:pt x="26470" y="76981"/>
                    <a:pt x="26470" y="76981"/>
                    <a:pt x="27352" y="77735"/>
                  </a:cubicBezTo>
                  <a:cubicBezTo>
                    <a:pt x="28235" y="77735"/>
                    <a:pt x="28235" y="77735"/>
                    <a:pt x="29117" y="77735"/>
                  </a:cubicBezTo>
                  <a:cubicBezTo>
                    <a:pt x="29117" y="76981"/>
                    <a:pt x="29117" y="76981"/>
                    <a:pt x="30000" y="76981"/>
                  </a:cubicBezTo>
                  <a:cubicBezTo>
                    <a:pt x="30000" y="76981"/>
                    <a:pt x="30000" y="76981"/>
                    <a:pt x="30882" y="76981"/>
                  </a:cubicBezTo>
                  <a:cubicBezTo>
                    <a:pt x="30882" y="76226"/>
                    <a:pt x="30000" y="76226"/>
                    <a:pt x="30000" y="76226"/>
                  </a:cubicBezTo>
                  <a:cubicBezTo>
                    <a:pt x="30000" y="76226"/>
                    <a:pt x="29117" y="75471"/>
                    <a:pt x="28235" y="74716"/>
                  </a:cubicBezTo>
                  <a:cubicBezTo>
                    <a:pt x="28235" y="74716"/>
                    <a:pt x="28235" y="74716"/>
                    <a:pt x="28235" y="73962"/>
                  </a:cubicBezTo>
                  <a:cubicBezTo>
                    <a:pt x="28235" y="73962"/>
                    <a:pt x="28235" y="73962"/>
                    <a:pt x="27352" y="73207"/>
                  </a:cubicBezTo>
                  <a:cubicBezTo>
                    <a:pt x="26470" y="73207"/>
                    <a:pt x="26470" y="73207"/>
                    <a:pt x="26470" y="73207"/>
                  </a:cubicBezTo>
                  <a:cubicBezTo>
                    <a:pt x="25588" y="72452"/>
                    <a:pt x="25588" y="71698"/>
                    <a:pt x="25588" y="71698"/>
                  </a:cubicBezTo>
                  <a:cubicBezTo>
                    <a:pt x="25588" y="71698"/>
                    <a:pt x="23823" y="71698"/>
                    <a:pt x="23823" y="70943"/>
                  </a:cubicBezTo>
                  <a:cubicBezTo>
                    <a:pt x="23823" y="70943"/>
                    <a:pt x="22941" y="70943"/>
                    <a:pt x="22941" y="70943"/>
                  </a:cubicBezTo>
                  <a:cubicBezTo>
                    <a:pt x="22941" y="70943"/>
                    <a:pt x="21176" y="70188"/>
                    <a:pt x="21176" y="69433"/>
                  </a:cubicBezTo>
                  <a:cubicBezTo>
                    <a:pt x="21176" y="69433"/>
                    <a:pt x="21176" y="68679"/>
                    <a:pt x="21176" y="68679"/>
                  </a:cubicBezTo>
                  <a:cubicBezTo>
                    <a:pt x="21176" y="68679"/>
                    <a:pt x="20294" y="68679"/>
                    <a:pt x="19411" y="68679"/>
                  </a:cubicBezTo>
                  <a:cubicBezTo>
                    <a:pt x="18529" y="69433"/>
                    <a:pt x="17647" y="69433"/>
                    <a:pt x="17647" y="69433"/>
                  </a:cubicBezTo>
                  <a:cubicBezTo>
                    <a:pt x="16764" y="69433"/>
                    <a:pt x="16764" y="70188"/>
                    <a:pt x="16764" y="70188"/>
                  </a:cubicBezTo>
                  <a:cubicBezTo>
                    <a:pt x="16764" y="70188"/>
                    <a:pt x="16764" y="70943"/>
                    <a:pt x="17647" y="70943"/>
                  </a:cubicBezTo>
                  <a:cubicBezTo>
                    <a:pt x="17647" y="71698"/>
                    <a:pt x="18529" y="70943"/>
                    <a:pt x="18529" y="70943"/>
                  </a:cubicBezTo>
                  <a:close/>
                  <a:moveTo>
                    <a:pt x="62647" y="56603"/>
                  </a:moveTo>
                  <a:cubicBezTo>
                    <a:pt x="62647" y="56603"/>
                    <a:pt x="62647" y="56603"/>
                    <a:pt x="62647" y="56603"/>
                  </a:cubicBezTo>
                  <a:cubicBezTo>
                    <a:pt x="62647" y="57358"/>
                    <a:pt x="62647" y="57358"/>
                    <a:pt x="62647" y="57358"/>
                  </a:cubicBezTo>
                  <a:cubicBezTo>
                    <a:pt x="62647" y="57358"/>
                    <a:pt x="62647" y="57358"/>
                    <a:pt x="63529" y="57358"/>
                  </a:cubicBezTo>
                  <a:cubicBezTo>
                    <a:pt x="63529" y="56603"/>
                    <a:pt x="63529" y="57358"/>
                    <a:pt x="64411" y="57358"/>
                  </a:cubicBezTo>
                  <a:cubicBezTo>
                    <a:pt x="64411" y="57358"/>
                    <a:pt x="64411" y="57358"/>
                    <a:pt x="64411" y="57358"/>
                  </a:cubicBezTo>
                  <a:cubicBezTo>
                    <a:pt x="65294" y="57358"/>
                    <a:pt x="66176" y="55849"/>
                    <a:pt x="66176" y="55849"/>
                  </a:cubicBezTo>
                  <a:cubicBezTo>
                    <a:pt x="66176" y="55849"/>
                    <a:pt x="66176" y="55849"/>
                    <a:pt x="67058" y="55849"/>
                  </a:cubicBezTo>
                  <a:cubicBezTo>
                    <a:pt x="67058" y="55849"/>
                    <a:pt x="67941" y="55849"/>
                    <a:pt x="67941" y="55094"/>
                  </a:cubicBezTo>
                  <a:cubicBezTo>
                    <a:pt x="67941" y="55094"/>
                    <a:pt x="67941" y="55094"/>
                    <a:pt x="68823" y="55094"/>
                  </a:cubicBezTo>
                  <a:cubicBezTo>
                    <a:pt x="68823" y="54339"/>
                    <a:pt x="68823" y="54339"/>
                    <a:pt x="68823" y="54339"/>
                  </a:cubicBezTo>
                  <a:cubicBezTo>
                    <a:pt x="69705" y="53584"/>
                    <a:pt x="70588" y="53584"/>
                    <a:pt x="70588" y="53584"/>
                  </a:cubicBezTo>
                  <a:cubicBezTo>
                    <a:pt x="71470" y="52830"/>
                    <a:pt x="71470" y="52830"/>
                    <a:pt x="71470" y="52075"/>
                  </a:cubicBezTo>
                  <a:cubicBezTo>
                    <a:pt x="71470" y="52075"/>
                    <a:pt x="70588" y="52075"/>
                    <a:pt x="70588" y="52830"/>
                  </a:cubicBezTo>
                  <a:cubicBezTo>
                    <a:pt x="69705" y="52830"/>
                    <a:pt x="68823" y="52830"/>
                    <a:pt x="68823" y="52830"/>
                  </a:cubicBezTo>
                  <a:cubicBezTo>
                    <a:pt x="68823" y="53584"/>
                    <a:pt x="67941" y="53584"/>
                    <a:pt x="67941" y="53584"/>
                  </a:cubicBezTo>
                  <a:cubicBezTo>
                    <a:pt x="67058" y="53584"/>
                    <a:pt x="66176" y="54339"/>
                    <a:pt x="65294" y="54339"/>
                  </a:cubicBezTo>
                  <a:cubicBezTo>
                    <a:pt x="65294" y="54339"/>
                    <a:pt x="65294" y="55094"/>
                    <a:pt x="64411" y="55849"/>
                  </a:cubicBezTo>
                  <a:cubicBezTo>
                    <a:pt x="64411" y="55849"/>
                    <a:pt x="64411" y="55849"/>
                    <a:pt x="64411" y="56603"/>
                  </a:cubicBezTo>
                  <a:cubicBezTo>
                    <a:pt x="63529" y="56603"/>
                    <a:pt x="62647" y="56603"/>
                    <a:pt x="62647" y="56603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1" name="Shape 2029"/>
            <p:cNvSpPr/>
            <p:nvPr/>
          </p:nvSpPr>
          <p:spPr>
            <a:xfrm>
              <a:off x="8054896" y="3267063"/>
              <a:ext cx="384801" cy="2631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20" y="33277"/>
                  </a:moveTo>
                  <a:cubicBezTo>
                    <a:pt x="0" y="31260"/>
                    <a:pt x="0" y="31260"/>
                    <a:pt x="0" y="31260"/>
                  </a:cubicBezTo>
                  <a:cubicBezTo>
                    <a:pt x="2840" y="28235"/>
                    <a:pt x="2840" y="28235"/>
                    <a:pt x="2840" y="28235"/>
                  </a:cubicBezTo>
                  <a:cubicBezTo>
                    <a:pt x="2840" y="28235"/>
                    <a:pt x="4260" y="28235"/>
                    <a:pt x="4970" y="27226"/>
                  </a:cubicBezTo>
                  <a:cubicBezTo>
                    <a:pt x="6390" y="27226"/>
                    <a:pt x="10650" y="25210"/>
                    <a:pt x="10650" y="25210"/>
                  </a:cubicBezTo>
                  <a:cubicBezTo>
                    <a:pt x="12071" y="23193"/>
                    <a:pt x="12071" y="23193"/>
                    <a:pt x="12071" y="23193"/>
                  </a:cubicBezTo>
                  <a:cubicBezTo>
                    <a:pt x="12071" y="23193"/>
                    <a:pt x="13491" y="21176"/>
                    <a:pt x="13491" y="21176"/>
                  </a:cubicBezTo>
                  <a:cubicBezTo>
                    <a:pt x="14201" y="21176"/>
                    <a:pt x="15621" y="21176"/>
                    <a:pt x="16331" y="20168"/>
                  </a:cubicBezTo>
                  <a:cubicBezTo>
                    <a:pt x="16331" y="20168"/>
                    <a:pt x="17041" y="19159"/>
                    <a:pt x="17041" y="19159"/>
                  </a:cubicBezTo>
                  <a:cubicBezTo>
                    <a:pt x="17041" y="19159"/>
                    <a:pt x="17041" y="18151"/>
                    <a:pt x="17751" y="18151"/>
                  </a:cubicBezTo>
                  <a:cubicBezTo>
                    <a:pt x="17751" y="18151"/>
                    <a:pt x="18461" y="18151"/>
                    <a:pt x="19171" y="17142"/>
                  </a:cubicBezTo>
                  <a:cubicBezTo>
                    <a:pt x="19881" y="17142"/>
                    <a:pt x="19881" y="17142"/>
                    <a:pt x="20591" y="16134"/>
                  </a:cubicBezTo>
                  <a:cubicBezTo>
                    <a:pt x="20591" y="16134"/>
                    <a:pt x="21301" y="13109"/>
                    <a:pt x="21301" y="13109"/>
                  </a:cubicBezTo>
                  <a:cubicBezTo>
                    <a:pt x="21301" y="13109"/>
                    <a:pt x="21301" y="13109"/>
                    <a:pt x="21301" y="13109"/>
                  </a:cubicBezTo>
                  <a:cubicBezTo>
                    <a:pt x="22011" y="13109"/>
                    <a:pt x="22721" y="14117"/>
                    <a:pt x="22721" y="14117"/>
                  </a:cubicBezTo>
                  <a:cubicBezTo>
                    <a:pt x="22721" y="14117"/>
                    <a:pt x="24142" y="14117"/>
                    <a:pt x="24852" y="14117"/>
                  </a:cubicBezTo>
                  <a:cubicBezTo>
                    <a:pt x="24852" y="14117"/>
                    <a:pt x="26272" y="13109"/>
                    <a:pt x="26272" y="13109"/>
                  </a:cubicBezTo>
                  <a:cubicBezTo>
                    <a:pt x="26272" y="13109"/>
                    <a:pt x="26272" y="12100"/>
                    <a:pt x="26982" y="12100"/>
                  </a:cubicBezTo>
                  <a:cubicBezTo>
                    <a:pt x="27692" y="12100"/>
                    <a:pt x="28402" y="12100"/>
                    <a:pt x="29112" y="12100"/>
                  </a:cubicBezTo>
                  <a:cubicBezTo>
                    <a:pt x="29112" y="12100"/>
                    <a:pt x="30532" y="12100"/>
                    <a:pt x="30532" y="12100"/>
                  </a:cubicBezTo>
                  <a:cubicBezTo>
                    <a:pt x="31242" y="11092"/>
                    <a:pt x="31242" y="11092"/>
                    <a:pt x="31242" y="11092"/>
                  </a:cubicBezTo>
                  <a:cubicBezTo>
                    <a:pt x="31952" y="11092"/>
                    <a:pt x="31242" y="10084"/>
                    <a:pt x="31952" y="11092"/>
                  </a:cubicBezTo>
                  <a:cubicBezTo>
                    <a:pt x="32662" y="11092"/>
                    <a:pt x="31952" y="12100"/>
                    <a:pt x="32662" y="11092"/>
                  </a:cubicBezTo>
                  <a:cubicBezTo>
                    <a:pt x="33372" y="10084"/>
                    <a:pt x="34082" y="8067"/>
                    <a:pt x="34082" y="8067"/>
                  </a:cubicBezTo>
                  <a:cubicBezTo>
                    <a:pt x="34082" y="8067"/>
                    <a:pt x="33372" y="8067"/>
                    <a:pt x="34792" y="8067"/>
                  </a:cubicBezTo>
                  <a:cubicBezTo>
                    <a:pt x="36213" y="8067"/>
                    <a:pt x="36213" y="8067"/>
                    <a:pt x="37633" y="8067"/>
                  </a:cubicBezTo>
                  <a:cubicBezTo>
                    <a:pt x="38343" y="8067"/>
                    <a:pt x="39763" y="7058"/>
                    <a:pt x="39763" y="7058"/>
                  </a:cubicBezTo>
                  <a:cubicBezTo>
                    <a:pt x="40473" y="7058"/>
                    <a:pt x="41183" y="6050"/>
                    <a:pt x="41183" y="6050"/>
                  </a:cubicBezTo>
                  <a:cubicBezTo>
                    <a:pt x="41183" y="5042"/>
                    <a:pt x="38343" y="3025"/>
                    <a:pt x="38343" y="3025"/>
                  </a:cubicBezTo>
                  <a:cubicBezTo>
                    <a:pt x="38343" y="3025"/>
                    <a:pt x="36923" y="2016"/>
                    <a:pt x="39053" y="2016"/>
                  </a:cubicBezTo>
                  <a:cubicBezTo>
                    <a:pt x="41183" y="3025"/>
                    <a:pt x="41893" y="3025"/>
                    <a:pt x="41893" y="3025"/>
                  </a:cubicBezTo>
                  <a:cubicBezTo>
                    <a:pt x="42603" y="3025"/>
                    <a:pt x="42603" y="2016"/>
                    <a:pt x="43313" y="2016"/>
                  </a:cubicBezTo>
                  <a:cubicBezTo>
                    <a:pt x="44023" y="1008"/>
                    <a:pt x="44733" y="0"/>
                    <a:pt x="44733" y="0"/>
                  </a:cubicBezTo>
                  <a:cubicBezTo>
                    <a:pt x="45443" y="0"/>
                    <a:pt x="46863" y="2016"/>
                    <a:pt x="46863" y="2016"/>
                  </a:cubicBezTo>
                  <a:cubicBezTo>
                    <a:pt x="46863" y="4033"/>
                    <a:pt x="46863" y="4033"/>
                    <a:pt x="46863" y="4033"/>
                  </a:cubicBezTo>
                  <a:cubicBezTo>
                    <a:pt x="48994" y="4033"/>
                    <a:pt x="48994" y="4033"/>
                    <a:pt x="48994" y="4033"/>
                  </a:cubicBezTo>
                  <a:cubicBezTo>
                    <a:pt x="48994" y="4033"/>
                    <a:pt x="49704" y="3025"/>
                    <a:pt x="50414" y="4033"/>
                  </a:cubicBezTo>
                  <a:cubicBezTo>
                    <a:pt x="51124" y="4033"/>
                    <a:pt x="52544" y="6050"/>
                    <a:pt x="52544" y="6050"/>
                  </a:cubicBezTo>
                  <a:cubicBezTo>
                    <a:pt x="51834" y="8067"/>
                    <a:pt x="51834" y="8067"/>
                    <a:pt x="51834" y="8067"/>
                  </a:cubicBezTo>
                  <a:cubicBezTo>
                    <a:pt x="48994" y="9075"/>
                    <a:pt x="48994" y="9075"/>
                    <a:pt x="48994" y="9075"/>
                  </a:cubicBezTo>
                  <a:cubicBezTo>
                    <a:pt x="48994" y="9075"/>
                    <a:pt x="48994" y="11092"/>
                    <a:pt x="49704" y="11092"/>
                  </a:cubicBezTo>
                  <a:cubicBezTo>
                    <a:pt x="49704" y="11092"/>
                    <a:pt x="50414" y="12100"/>
                    <a:pt x="51124" y="11092"/>
                  </a:cubicBezTo>
                  <a:cubicBezTo>
                    <a:pt x="51834" y="11092"/>
                    <a:pt x="51834" y="10084"/>
                    <a:pt x="51834" y="10084"/>
                  </a:cubicBezTo>
                  <a:cubicBezTo>
                    <a:pt x="51834" y="10084"/>
                    <a:pt x="53964" y="10084"/>
                    <a:pt x="53964" y="11092"/>
                  </a:cubicBezTo>
                  <a:cubicBezTo>
                    <a:pt x="53964" y="11092"/>
                    <a:pt x="55384" y="12100"/>
                    <a:pt x="55384" y="12100"/>
                  </a:cubicBezTo>
                  <a:cubicBezTo>
                    <a:pt x="56094" y="11092"/>
                    <a:pt x="56804" y="11092"/>
                    <a:pt x="57514" y="11092"/>
                  </a:cubicBezTo>
                  <a:cubicBezTo>
                    <a:pt x="57514" y="11092"/>
                    <a:pt x="58224" y="12100"/>
                    <a:pt x="58934" y="12100"/>
                  </a:cubicBezTo>
                  <a:cubicBezTo>
                    <a:pt x="59644" y="12100"/>
                    <a:pt x="60355" y="10084"/>
                    <a:pt x="60355" y="10084"/>
                  </a:cubicBezTo>
                  <a:cubicBezTo>
                    <a:pt x="60355" y="10084"/>
                    <a:pt x="61065" y="10084"/>
                    <a:pt x="61065" y="11092"/>
                  </a:cubicBezTo>
                  <a:cubicBezTo>
                    <a:pt x="61775" y="11092"/>
                    <a:pt x="61065" y="11092"/>
                    <a:pt x="61775" y="12100"/>
                  </a:cubicBezTo>
                  <a:cubicBezTo>
                    <a:pt x="61775" y="13109"/>
                    <a:pt x="61775" y="13109"/>
                    <a:pt x="62485" y="13109"/>
                  </a:cubicBezTo>
                  <a:cubicBezTo>
                    <a:pt x="63195" y="14117"/>
                    <a:pt x="64615" y="14117"/>
                    <a:pt x="64615" y="15126"/>
                  </a:cubicBezTo>
                  <a:cubicBezTo>
                    <a:pt x="64615" y="15126"/>
                    <a:pt x="65325" y="17142"/>
                    <a:pt x="66035" y="17142"/>
                  </a:cubicBezTo>
                  <a:cubicBezTo>
                    <a:pt x="66745" y="16134"/>
                    <a:pt x="66745" y="16134"/>
                    <a:pt x="67455" y="16134"/>
                  </a:cubicBezTo>
                  <a:cubicBezTo>
                    <a:pt x="68165" y="17142"/>
                    <a:pt x="69585" y="16134"/>
                    <a:pt x="69585" y="17142"/>
                  </a:cubicBezTo>
                  <a:cubicBezTo>
                    <a:pt x="68875" y="18151"/>
                    <a:pt x="68875" y="19159"/>
                    <a:pt x="68875" y="20168"/>
                  </a:cubicBezTo>
                  <a:cubicBezTo>
                    <a:pt x="68875" y="20168"/>
                    <a:pt x="68165" y="21176"/>
                    <a:pt x="67455" y="21176"/>
                  </a:cubicBezTo>
                  <a:cubicBezTo>
                    <a:pt x="66745" y="21176"/>
                    <a:pt x="66035" y="22184"/>
                    <a:pt x="66035" y="22184"/>
                  </a:cubicBezTo>
                  <a:cubicBezTo>
                    <a:pt x="66035" y="23193"/>
                    <a:pt x="65325" y="24201"/>
                    <a:pt x="65325" y="25210"/>
                  </a:cubicBezTo>
                  <a:cubicBezTo>
                    <a:pt x="64615" y="26218"/>
                    <a:pt x="64615" y="27226"/>
                    <a:pt x="64615" y="27226"/>
                  </a:cubicBezTo>
                  <a:cubicBezTo>
                    <a:pt x="63905" y="28235"/>
                    <a:pt x="63905" y="28235"/>
                    <a:pt x="63905" y="28235"/>
                  </a:cubicBezTo>
                  <a:cubicBezTo>
                    <a:pt x="63905" y="29243"/>
                    <a:pt x="66035" y="33277"/>
                    <a:pt x="66035" y="33277"/>
                  </a:cubicBezTo>
                  <a:cubicBezTo>
                    <a:pt x="67455" y="34285"/>
                    <a:pt x="67455" y="34285"/>
                    <a:pt x="67455" y="34285"/>
                  </a:cubicBezTo>
                  <a:cubicBezTo>
                    <a:pt x="68165" y="36302"/>
                    <a:pt x="68165" y="36302"/>
                    <a:pt x="68165" y="36302"/>
                  </a:cubicBezTo>
                  <a:cubicBezTo>
                    <a:pt x="72426" y="40336"/>
                    <a:pt x="72426" y="40336"/>
                    <a:pt x="72426" y="40336"/>
                  </a:cubicBezTo>
                  <a:cubicBezTo>
                    <a:pt x="72426" y="40336"/>
                    <a:pt x="73846" y="41344"/>
                    <a:pt x="75266" y="41344"/>
                  </a:cubicBezTo>
                  <a:cubicBezTo>
                    <a:pt x="76686" y="42352"/>
                    <a:pt x="78106" y="42352"/>
                    <a:pt x="78106" y="42352"/>
                  </a:cubicBezTo>
                  <a:cubicBezTo>
                    <a:pt x="80236" y="45378"/>
                    <a:pt x="80236" y="45378"/>
                    <a:pt x="80236" y="45378"/>
                  </a:cubicBezTo>
                  <a:cubicBezTo>
                    <a:pt x="80236" y="45378"/>
                    <a:pt x="81656" y="45378"/>
                    <a:pt x="82366" y="45378"/>
                  </a:cubicBezTo>
                  <a:cubicBezTo>
                    <a:pt x="82366" y="46386"/>
                    <a:pt x="84497" y="46386"/>
                    <a:pt x="84497" y="46386"/>
                  </a:cubicBezTo>
                  <a:cubicBezTo>
                    <a:pt x="85917" y="46386"/>
                    <a:pt x="85917" y="46386"/>
                    <a:pt x="85917" y="46386"/>
                  </a:cubicBezTo>
                  <a:cubicBezTo>
                    <a:pt x="85917" y="46386"/>
                    <a:pt x="86627" y="45378"/>
                    <a:pt x="87337" y="47394"/>
                  </a:cubicBezTo>
                  <a:cubicBezTo>
                    <a:pt x="87337" y="48403"/>
                    <a:pt x="88047" y="50420"/>
                    <a:pt x="88047" y="50420"/>
                  </a:cubicBezTo>
                  <a:cubicBezTo>
                    <a:pt x="88047" y="50420"/>
                    <a:pt x="88047" y="51428"/>
                    <a:pt x="88047" y="52436"/>
                  </a:cubicBezTo>
                  <a:cubicBezTo>
                    <a:pt x="87337" y="52436"/>
                    <a:pt x="87337" y="52436"/>
                    <a:pt x="87337" y="53445"/>
                  </a:cubicBezTo>
                  <a:cubicBezTo>
                    <a:pt x="87337" y="53445"/>
                    <a:pt x="87337" y="57478"/>
                    <a:pt x="87337" y="57478"/>
                  </a:cubicBezTo>
                  <a:cubicBezTo>
                    <a:pt x="87337" y="57478"/>
                    <a:pt x="87337" y="58487"/>
                    <a:pt x="86627" y="58487"/>
                  </a:cubicBezTo>
                  <a:cubicBezTo>
                    <a:pt x="85207" y="59495"/>
                    <a:pt x="85207" y="59495"/>
                    <a:pt x="84497" y="59495"/>
                  </a:cubicBezTo>
                  <a:cubicBezTo>
                    <a:pt x="83076" y="59495"/>
                    <a:pt x="80946" y="60504"/>
                    <a:pt x="80236" y="61512"/>
                  </a:cubicBezTo>
                  <a:cubicBezTo>
                    <a:pt x="80236" y="61512"/>
                    <a:pt x="78816" y="61512"/>
                    <a:pt x="78816" y="61512"/>
                  </a:cubicBezTo>
                  <a:cubicBezTo>
                    <a:pt x="78816" y="62521"/>
                    <a:pt x="78106" y="64537"/>
                    <a:pt x="78106" y="64537"/>
                  </a:cubicBezTo>
                  <a:cubicBezTo>
                    <a:pt x="78106" y="64537"/>
                    <a:pt x="78106" y="66554"/>
                    <a:pt x="79526" y="66554"/>
                  </a:cubicBezTo>
                  <a:cubicBezTo>
                    <a:pt x="81656" y="66554"/>
                    <a:pt x="81656" y="66554"/>
                    <a:pt x="82366" y="66554"/>
                  </a:cubicBezTo>
                  <a:cubicBezTo>
                    <a:pt x="83076" y="66554"/>
                    <a:pt x="83076" y="65546"/>
                    <a:pt x="84497" y="66554"/>
                  </a:cubicBezTo>
                  <a:cubicBezTo>
                    <a:pt x="85207" y="66554"/>
                    <a:pt x="85917" y="68571"/>
                    <a:pt x="85917" y="68571"/>
                  </a:cubicBezTo>
                  <a:cubicBezTo>
                    <a:pt x="87337" y="70588"/>
                    <a:pt x="87337" y="70588"/>
                    <a:pt x="87337" y="70588"/>
                  </a:cubicBezTo>
                  <a:cubicBezTo>
                    <a:pt x="88757" y="71596"/>
                    <a:pt x="88757" y="71596"/>
                    <a:pt x="88757" y="71596"/>
                  </a:cubicBezTo>
                  <a:cubicBezTo>
                    <a:pt x="93017" y="71596"/>
                    <a:pt x="93017" y="71596"/>
                    <a:pt x="93017" y="71596"/>
                  </a:cubicBezTo>
                  <a:cubicBezTo>
                    <a:pt x="95857" y="75630"/>
                    <a:pt x="95857" y="75630"/>
                    <a:pt x="95857" y="75630"/>
                  </a:cubicBezTo>
                  <a:cubicBezTo>
                    <a:pt x="99408" y="76638"/>
                    <a:pt x="99408" y="76638"/>
                    <a:pt x="99408" y="76638"/>
                  </a:cubicBezTo>
                  <a:cubicBezTo>
                    <a:pt x="99408" y="76638"/>
                    <a:pt x="99408" y="79663"/>
                    <a:pt x="100118" y="79663"/>
                  </a:cubicBezTo>
                  <a:cubicBezTo>
                    <a:pt x="101538" y="79663"/>
                    <a:pt x="102248" y="78655"/>
                    <a:pt x="102248" y="78655"/>
                  </a:cubicBezTo>
                  <a:cubicBezTo>
                    <a:pt x="102248" y="78655"/>
                    <a:pt x="103668" y="76638"/>
                    <a:pt x="104378" y="76638"/>
                  </a:cubicBezTo>
                  <a:cubicBezTo>
                    <a:pt x="105798" y="75630"/>
                    <a:pt x="105088" y="74621"/>
                    <a:pt x="106508" y="75630"/>
                  </a:cubicBezTo>
                  <a:cubicBezTo>
                    <a:pt x="107928" y="77647"/>
                    <a:pt x="110769" y="75630"/>
                    <a:pt x="110769" y="75630"/>
                  </a:cubicBezTo>
                  <a:cubicBezTo>
                    <a:pt x="112189" y="75630"/>
                    <a:pt x="112189" y="75630"/>
                    <a:pt x="112189" y="75630"/>
                  </a:cubicBezTo>
                  <a:cubicBezTo>
                    <a:pt x="112189" y="78655"/>
                    <a:pt x="112189" y="78655"/>
                    <a:pt x="112189" y="78655"/>
                  </a:cubicBezTo>
                  <a:cubicBezTo>
                    <a:pt x="112189" y="81680"/>
                    <a:pt x="112189" y="81680"/>
                    <a:pt x="112189" y="81680"/>
                  </a:cubicBezTo>
                  <a:cubicBezTo>
                    <a:pt x="110059" y="83697"/>
                    <a:pt x="110059" y="83697"/>
                    <a:pt x="110059" y="83697"/>
                  </a:cubicBezTo>
                  <a:cubicBezTo>
                    <a:pt x="109349" y="84705"/>
                    <a:pt x="109349" y="84705"/>
                    <a:pt x="109349" y="84705"/>
                  </a:cubicBezTo>
                  <a:cubicBezTo>
                    <a:pt x="109349" y="84705"/>
                    <a:pt x="109349" y="85714"/>
                    <a:pt x="109349" y="86722"/>
                  </a:cubicBezTo>
                  <a:cubicBezTo>
                    <a:pt x="110059" y="86722"/>
                    <a:pt x="110769" y="87731"/>
                    <a:pt x="110769" y="87731"/>
                  </a:cubicBezTo>
                  <a:cubicBezTo>
                    <a:pt x="113609" y="88739"/>
                    <a:pt x="113609" y="88739"/>
                    <a:pt x="113609" y="88739"/>
                  </a:cubicBezTo>
                  <a:cubicBezTo>
                    <a:pt x="115739" y="90756"/>
                    <a:pt x="115739" y="90756"/>
                    <a:pt x="115739" y="90756"/>
                  </a:cubicBezTo>
                  <a:cubicBezTo>
                    <a:pt x="115739" y="90756"/>
                    <a:pt x="115739" y="93781"/>
                    <a:pt x="116449" y="93781"/>
                  </a:cubicBezTo>
                  <a:cubicBezTo>
                    <a:pt x="117159" y="93781"/>
                    <a:pt x="118579" y="94789"/>
                    <a:pt x="118579" y="94789"/>
                  </a:cubicBezTo>
                  <a:cubicBezTo>
                    <a:pt x="118579" y="94789"/>
                    <a:pt x="115739" y="97815"/>
                    <a:pt x="115029" y="97815"/>
                  </a:cubicBezTo>
                  <a:cubicBezTo>
                    <a:pt x="114319" y="97815"/>
                    <a:pt x="112189" y="96806"/>
                    <a:pt x="112189" y="96806"/>
                  </a:cubicBezTo>
                  <a:cubicBezTo>
                    <a:pt x="112899" y="100840"/>
                    <a:pt x="112899" y="100840"/>
                    <a:pt x="112899" y="100840"/>
                  </a:cubicBezTo>
                  <a:cubicBezTo>
                    <a:pt x="115739" y="100840"/>
                    <a:pt x="115739" y="100840"/>
                    <a:pt x="115739" y="100840"/>
                  </a:cubicBezTo>
                  <a:cubicBezTo>
                    <a:pt x="115739" y="100840"/>
                    <a:pt x="115739" y="100840"/>
                    <a:pt x="116449" y="101848"/>
                  </a:cubicBezTo>
                  <a:cubicBezTo>
                    <a:pt x="116449" y="102857"/>
                    <a:pt x="117159" y="103865"/>
                    <a:pt x="117159" y="103865"/>
                  </a:cubicBezTo>
                  <a:cubicBezTo>
                    <a:pt x="117159" y="103865"/>
                    <a:pt x="120000" y="102857"/>
                    <a:pt x="120000" y="106890"/>
                  </a:cubicBezTo>
                  <a:cubicBezTo>
                    <a:pt x="119289" y="107899"/>
                    <a:pt x="118579" y="110924"/>
                    <a:pt x="118579" y="111932"/>
                  </a:cubicBezTo>
                  <a:cubicBezTo>
                    <a:pt x="119289" y="111932"/>
                    <a:pt x="119289" y="112941"/>
                    <a:pt x="119289" y="112941"/>
                  </a:cubicBezTo>
                  <a:cubicBezTo>
                    <a:pt x="117869" y="114957"/>
                    <a:pt x="117869" y="114957"/>
                    <a:pt x="117869" y="114957"/>
                  </a:cubicBezTo>
                  <a:cubicBezTo>
                    <a:pt x="115029" y="114957"/>
                    <a:pt x="115029" y="114957"/>
                    <a:pt x="115029" y="114957"/>
                  </a:cubicBezTo>
                  <a:cubicBezTo>
                    <a:pt x="112189" y="116974"/>
                    <a:pt x="112189" y="116974"/>
                    <a:pt x="112189" y="116974"/>
                  </a:cubicBezTo>
                  <a:cubicBezTo>
                    <a:pt x="110769" y="118991"/>
                    <a:pt x="110769" y="118991"/>
                    <a:pt x="110769" y="118991"/>
                  </a:cubicBezTo>
                  <a:cubicBezTo>
                    <a:pt x="109349" y="120000"/>
                    <a:pt x="109349" y="120000"/>
                    <a:pt x="109349" y="120000"/>
                  </a:cubicBezTo>
                  <a:cubicBezTo>
                    <a:pt x="107218" y="115966"/>
                    <a:pt x="107218" y="115966"/>
                    <a:pt x="107218" y="115966"/>
                  </a:cubicBezTo>
                  <a:cubicBezTo>
                    <a:pt x="102958" y="110924"/>
                    <a:pt x="102958" y="110924"/>
                    <a:pt x="102958" y="110924"/>
                  </a:cubicBezTo>
                  <a:cubicBezTo>
                    <a:pt x="100828" y="107899"/>
                    <a:pt x="100828" y="107899"/>
                    <a:pt x="100828" y="107899"/>
                  </a:cubicBezTo>
                  <a:cubicBezTo>
                    <a:pt x="99408" y="103865"/>
                    <a:pt x="99408" y="103865"/>
                    <a:pt x="99408" y="103865"/>
                  </a:cubicBezTo>
                  <a:cubicBezTo>
                    <a:pt x="99408" y="100840"/>
                    <a:pt x="99408" y="100840"/>
                    <a:pt x="99408" y="100840"/>
                  </a:cubicBezTo>
                  <a:cubicBezTo>
                    <a:pt x="97988" y="98823"/>
                    <a:pt x="97988" y="98823"/>
                    <a:pt x="97988" y="98823"/>
                  </a:cubicBezTo>
                  <a:cubicBezTo>
                    <a:pt x="97988" y="98823"/>
                    <a:pt x="97278" y="98823"/>
                    <a:pt x="95857" y="98823"/>
                  </a:cubicBezTo>
                  <a:cubicBezTo>
                    <a:pt x="95147" y="98823"/>
                    <a:pt x="93017" y="97815"/>
                    <a:pt x="93017" y="97815"/>
                  </a:cubicBezTo>
                  <a:cubicBezTo>
                    <a:pt x="91597" y="97815"/>
                    <a:pt x="91597" y="97815"/>
                    <a:pt x="91597" y="97815"/>
                  </a:cubicBezTo>
                  <a:cubicBezTo>
                    <a:pt x="91597" y="92773"/>
                    <a:pt x="91597" y="92773"/>
                    <a:pt x="91597" y="92773"/>
                  </a:cubicBezTo>
                  <a:cubicBezTo>
                    <a:pt x="91597" y="92773"/>
                    <a:pt x="90887" y="88739"/>
                    <a:pt x="90177" y="88739"/>
                  </a:cubicBezTo>
                  <a:cubicBezTo>
                    <a:pt x="90177" y="87731"/>
                    <a:pt x="89467" y="85714"/>
                    <a:pt x="89467" y="85714"/>
                  </a:cubicBezTo>
                  <a:cubicBezTo>
                    <a:pt x="89467" y="85714"/>
                    <a:pt x="87337" y="86722"/>
                    <a:pt x="85917" y="86722"/>
                  </a:cubicBezTo>
                  <a:cubicBezTo>
                    <a:pt x="85207" y="87731"/>
                    <a:pt x="83786" y="88739"/>
                    <a:pt x="83076" y="89747"/>
                  </a:cubicBezTo>
                  <a:cubicBezTo>
                    <a:pt x="82366" y="90756"/>
                    <a:pt x="80946" y="91764"/>
                    <a:pt x="80946" y="91764"/>
                  </a:cubicBezTo>
                  <a:cubicBezTo>
                    <a:pt x="77396" y="93781"/>
                    <a:pt x="77396" y="93781"/>
                    <a:pt x="77396" y="93781"/>
                  </a:cubicBezTo>
                  <a:cubicBezTo>
                    <a:pt x="75266" y="91764"/>
                    <a:pt x="75266" y="91764"/>
                    <a:pt x="75266" y="91764"/>
                  </a:cubicBezTo>
                  <a:cubicBezTo>
                    <a:pt x="71715" y="90756"/>
                    <a:pt x="71715" y="90756"/>
                    <a:pt x="71715" y="90756"/>
                  </a:cubicBezTo>
                  <a:cubicBezTo>
                    <a:pt x="70295" y="94789"/>
                    <a:pt x="70295" y="94789"/>
                    <a:pt x="70295" y="94789"/>
                  </a:cubicBezTo>
                  <a:cubicBezTo>
                    <a:pt x="70295" y="94789"/>
                    <a:pt x="69585" y="92773"/>
                    <a:pt x="68875" y="91764"/>
                  </a:cubicBezTo>
                  <a:cubicBezTo>
                    <a:pt x="68875" y="89747"/>
                    <a:pt x="68165" y="86722"/>
                    <a:pt x="68165" y="86722"/>
                  </a:cubicBezTo>
                  <a:cubicBezTo>
                    <a:pt x="68165" y="86722"/>
                    <a:pt x="67455" y="85714"/>
                    <a:pt x="66745" y="85714"/>
                  </a:cubicBezTo>
                  <a:cubicBezTo>
                    <a:pt x="66035" y="85714"/>
                    <a:pt x="64615" y="84705"/>
                    <a:pt x="64615" y="84705"/>
                  </a:cubicBezTo>
                  <a:cubicBezTo>
                    <a:pt x="62485" y="84705"/>
                    <a:pt x="62485" y="84705"/>
                    <a:pt x="62485" y="84705"/>
                  </a:cubicBezTo>
                  <a:cubicBezTo>
                    <a:pt x="60355" y="88739"/>
                    <a:pt x="60355" y="88739"/>
                    <a:pt x="60355" y="88739"/>
                  </a:cubicBezTo>
                  <a:cubicBezTo>
                    <a:pt x="56804" y="90756"/>
                    <a:pt x="56804" y="90756"/>
                    <a:pt x="56804" y="90756"/>
                  </a:cubicBezTo>
                  <a:cubicBezTo>
                    <a:pt x="53964" y="88739"/>
                    <a:pt x="53964" y="88739"/>
                    <a:pt x="53964" y="88739"/>
                  </a:cubicBezTo>
                  <a:cubicBezTo>
                    <a:pt x="53964" y="88739"/>
                    <a:pt x="53254" y="86722"/>
                    <a:pt x="52544" y="87731"/>
                  </a:cubicBezTo>
                  <a:cubicBezTo>
                    <a:pt x="51834" y="87731"/>
                    <a:pt x="49704" y="86722"/>
                    <a:pt x="49704" y="86722"/>
                  </a:cubicBezTo>
                  <a:cubicBezTo>
                    <a:pt x="49704" y="86722"/>
                    <a:pt x="48994" y="85714"/>
                    <a:pt x="48994" y="84705"/>
                  </a:cubicBezTo>
                  <a:cubicBezTo>
                    <a:pt x="48994" y="83697"/>
                    <a:pt x="46863" y="81680"/>
                    <a:pt x="46863" y="81680"/>
                  </a:cubicBezTo>
                  <a:cubicBezTo>
                    <a:pt x="46863" y="81680"/>
                    <a:pt x="44023" y="79663"/>
                    <a:pt x="43313" y="79663"/>
                  </a:cubicBezTo>
                  <a:cubicBezTo>
                    <a:pt x="42603" y="80672"/>
                    <a:pt x="40473" y="80672"/>
                    <a:pt x="39763" y="80672"/>
                  </a:cubicBezTo>
                  <a:cubicBezTo>
                    <a:pt x="38343" y="80672"/>
                    <a:pt x="34792" y="79663"/>
                    <a:pt x="34792" y="79663"/>
                  </a:cubicBezTo>
                  <a:cubicBezTo>
                    <a:pt x="31952" y="82689"/>
                    <a:pt x="31952" y="82689"/>
                    <a:pt x="31952" y="82689"/>
                  </a:cubicBezTo>
                  <a:cubicBezTo>
                    <a:pt x="31952" y="82689"/>
                    <a:pt x="30532" y="82689"/>
                    <a:pt x="29112" y="83697"/>
                  </a:cubicBezTo>
                  <a:cubicBezTo>
                    <a:pt x="28402" y="83697"/>
                    <a:pt x="26982" y="84705"/>
                    <a:pt x="26982" y="84705"/>
                  </a:cubicBezTo>
                  <a:cubicBezTo>
                    <a:pt x="26982" y="84705"/>
                    <a:pt x="24142" y="83697"/>
                    <a:pt x="23431" y="83697"/>
                  </a:cubicBezTo>
                  <a:cubicBezTo>
                    <a:pt x="22721" y="83697"/>
                    <a:pt x="22721" y="83697"/>
                    <a:pt x="21301" y="83697"/>
                  </a:cubicBezTo>
                  <a:cubicBezTo>
                    <a:pt x="19881" y="83697"/>
                    <a:pt x="16331" y="83697"/>
                    <a:pt x="16331" y="83697"/>
                  </a:cubicBezTo>
                  <a:cubicBezTo>
                    <a:pt x="18461" y="80672"/>
                    <a:pt x="18461" y="80672"/>
                    <a:pt x="18461" y="80672"/>
                  </a:cubicBezTo>
                  <a:cubicBezTo>
                    <a:pt x="18461" y="80672"/>
                    <a:pt x="19171" y="78655"/>
                    <a:pt x="18461" y="77647"/>
                  </a:cubicBezTo>
                  <a:cubicBezTo>
                    <a:pt x="17751" y="76638"/>
                    <a:pt x="17751" y="75630"/>
                    <a:pt x="17041" y="75630"/>
                  </a:cubicBezTo>
                  <a:cubicBezTo>
                    <a:pt x="16331" y="74621"/>
                    <a:pt x="14201" y="72605"/>
                    <a:pt x="14201" y="72605"/>
                  </a:cubicBezTo>
                  <a:cubicBezTo>
                    <a:pt x="14201" y="72605"/>
                    <a:pt x="14201" y="72605"/>
                    <a:pt x="14201" y="71596"/>
                  </a:cubicBezTo>
                  <a:cubicBezTo>
                    <a:pt x="13491" y="70588"/>
                    <a:pt x="12781" y="67563"/>
                    <a:pt x="12781" y="67563"/>
                  </a:cubicBezTo>
                  <a:cubicBezTo>
                    <a:pt x="12071" y="65546"/>
                    <a:pt x="12071" y="65546"/>
                    <a:pt x="12071" y="65546"/>
                  </a:cubicBezTo>
                  <a:cubicBezTo>
                    <a:pt x="12071" y="65546"/>
                    <a:pt x="9940" y="63529"/>
                    <a:pt x="10650" y="61512"/>
                  </a:cubicBezTo>
                  <a:cubicBezTo>
                    <a:pt x="11360" y="59495"/>
                    <a:pt x="12781" y="54453"/>
                    <a:pt x="12781" y="54453"/>
                  </a:cubicBezTo>
                  <a:cubicBezTo>
                    <a:pt x="13491" y="49411"/>
                    <a:pt x="13491" y="49411"/>
                    <a:pt x="13491" y="49411"/>
                  </a:cubicBezTo>
                  <a:cubicBezTo>
                    <a:pt x="12781" y="46386"/>
                    <a:pt x="12781" y="46386"/>
                    <a:pt x="12781" y="46386"/>
                  </a:cubicBezTo>
                  <a:cubicBezTo>
                    <a:pt x="11360" y="43361"/>
                    <a:pt x="11360" y="43361"/>
                    <a:pt x="11360" y="43361"/>
                  </a:cubicBezTo>
                  <a:cubicBezTo>
                    <a:pt x="11360" y="43361"/>
                    <a:pt x="10650" y="43361"/>
                    <a:pt x="9940" y="41344"/>
                  </a:cubicBezTo>
                  <a:cubicBezTo>
                    <a:pt x="9940" y="38319"/>
                    <a:pt x="9940" y="38319"/>
                    <a:pt x="9230" y="37310"/>
                  </a:cubicBezTo>
                  <a:cubicBezTo>
                    <a:pt x="8520" y="35294"/>
                    <a:pt x="5680" y="34285"/>
                    <a:pt x="5680" y="34285"/>
                  </a:cubicBezTo>
                  <a:cubicBezTo>
                    <a:pt x="2130" y="34285"/>
                    <a:pt x="2130" y="34285"/>
                    <a:pt x="2130" y="34285"/>
                  </a:cubicBezTo>
                  <a:lnTo>
                    <a:pt x="1420" y="33277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2" name="Shape 2030"/>
            <p:cNvSpPr/>
            <p:nvPr/>
          </p:nvSpPr>
          <p:spPr>
            <a:xfrm>
              <a:off x="5550394" y="2957025"/>
              <a:ext cx="547516" cy="3760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000" y="43058"/>
                  </a:moveTo>
                  <a:cubicBezTo>
                    <a:pt x="14000" y="43058"/>
                    <a:pt x="14000" y="43058"/>
                    <a:pt x="14000" y="43058"/>
                  </a:cubicBezTo>
                  <a:cubicBezTo>
                    <a:pt x="14000" y="43058"/>
                    <a:pt x="14000" y="43058"/>
                    <a:pt x="14000" y="43058"/>
                  </a:cubicBezTo>
                  <a:cubicBezTo>
                    <a:pt x="14000" y="42352"/>
                    <a:pt x="14000" y="42352"/>
                    <a:pt x="14000" y="42352"/>
                  </a:cubicBezTo>
                  <a:cubicBezTo>
                    <a:pt x="14000" y="40941"/>
                    <a:pt x="14000" y="40941"/>
                    <a:pt x="14000" y="40941"/>
                  </a:cubicBezTo>
                  <a:cubicBezTo>
                    <a:pt x="15500" y="38117"/>
                    <a:pt x="15500" y="38117"/>
                    <a:pt x="15500" y="38117"/>
                  </a:cubicBezTo>
                  <a:cubicBezTo>
                    <a:pt x="15500" y="34588"/>
                    <a:pt x="15500" y="34588"/>
                    <a:pt x="15500" y="34588"/>
                  </a:cubicBezTo>
                  <a:cubicBezTo>
                    <a:pt x="19500" y="35294"/>
                    <a:pt x="19500" y="35294"/>
                    <a:pt x="19500" y="35294"/>
                  </a:cubicBezTo>
                  <a:cubicBezTo>
                    <a:pt x="22000" y="38823"/>
                    <a:pt x="22000" y="38823"/>
                    <a:pt x="22000" y="38823"/>
                  </a:cubicBezTo>
                  <a:cubicBezTo>
                    <a:pt x="25500" y="41647"/>
                    <a:pt x="25500" y="41647"/>
                    <a:pt x="25500" y="41647"/>
                  </a:cubicBezTo>
                  <a:cubicBezTo>
                    <a:pt x="27500" y="43058"/>
                    <a:pt x="27500" y="43058"/>
                    <a:pt x="27500" y="43058"/>
                  </a:cubicBezTo>
                  <a:cubicBezTo>
                    <a:pt x="32000" y="41647"/>
                    <a:pt x="32000" y="41647"/>
                    <a:pt x="32000" y="41647"/>
                  </a:cubicBezTo>
                  <a:cubicBezTo>
                    <a:pt x="40500" y="40941"/>
                    <a:pt x="40500" y="40941"/>
                    <a:pt x="40500" y="40941"/>
                  </a:cubicBezTo>
                  <a:cubicBezTo>
                    <a:pt x="40500" y="40941"/>
                    <a:pt x="45000" y="40235"/>
                    <a:pt x="45500" y="39529"/>
                  </a:cubicBezTo>
                  <a:cubicBezTo>
                    <a:pt x="46000" y="38823"/>
                    <a:pt x="49000" y="38117"/>
                    <a:pt x="48000" y="36705"/>
                  </a:cubicBezTo>
                  <a:cubicBezTo>
                    <a:pt x="47000" y="36000"/>
                    <a:pt x="45000" y="33882"/>
                    <a:pt x="45000" y="33882"/>
                  </a:cubicBezTo>
                  <a:cubicBezTo>
                    <a:pt x="45000" y="32470"/>
                    <a:pt x="45000" y="32470"/>
                    <a:pt x="45000" y="32470"/>
                  </a:cubicBezTo>
                  <a:cubicBezTo>
                    <a:pt x="47500" y="28941"/>
                    <a:pt x="47500" y="28941"/>
                    <a:pt x="47500" y="28941"/>
                  </a:cubicBezTo>
                  <a:cubicBezTo>
                    <a:pt x="52000" y="26823"/>
                    <a:pt x="52000" y="26823"/>
                    <a:pt x="52000" y="26823"/>
                  </a:cubicBezTo>
                  <a:cubicBezTo>
                    <a:pt x="55500" y="26117"/>
                    <a:pt x="55500" y="26117"/>
                    <a:pt x="55500" y="26117"/>
                  </a:cubicBezTo>
                  <a:cubicBezTo>
                    <a:pt x="57500" y="25411"/>
                    <a:pt x="57500" y="25411"/>
                    <a:pt x="57500" y="25411"/>
                  </a:cubicBezTo>
                  <a:cubicBezTo>
                    <a:pt x="58500" y="21176"/>
                    <a:pt x="58500" y="21176"/>
                    <a:pt x="58500" y="21176"/>
                  </a:cubicBezTo>
                  <a:cubicBezTo>
                    <a:pt x="61500" y="20470"/>
                    <a:pt x="61500" y="20470"/>
                    <a:pt x="61500" y="20470"/>
                  </a:cubicBezTo>
                  <a:cubicBezTo>
                    <a:pt x="63500" y="21176"/>
                    <a:pt x="63500" y="21176"/>
                    <a:pt x="63500" y="21176"/>
                  </a:cubicBezTo>
                  <a:cubicBezTo>
                    <a:pt x="66500" y="21176"/>
                    <a:pt x="66500" y="21176"/>
                    <a:pt x="66500" y="21176"/>
                  </a:cubicBezTo>
                  <a:cubicBezTo>
                    <a:pt x="68000" y="18352"/>
                    <a:pt x="68000" y="18352"/>
                    <a:pt x="68000" y="18352"/>
                  </a:cubicBezTo>
                  <a:cubicBezTo>
                    <a:pt x="69500" y="16941"/>
                    <a:pt x="69500" y="16941"/>
                    <a:pt x="69500" y="16941"/>
                  </a:cubicBezTo>
                  <a:cubicBezTo>
                    <a:pt x="71500" y="15529"/>
                    <a:pt x="71500" y="15529"/>
                    <a:pt x="71500" y="15529"/>
                  </a:cubicBezTo>
                  <a:cubicBezTo>
                    <a:pt x="73000" y="11294"/>
                    <a:pt x="73000" y="11294"/>
                    <a:pt x="73000" y="11294"/>
                  </a:cubicBezTo>
                  <a:cubicBezTo>
                    <a:pt x="74000" y="6352"/>
                    <a:pt x="74000" y="6352"/>
                    <a:pt x="74000" y="6352"/>
                  </a:cubicBezTo>
                  <a:cubicBezTo>
                    <a:pt x="74500" y="4235"/>
                    <a:pt x="74500" y="4235"/>
                    <a:pt x="74500" y="4235"/>
                  </a:cubicBezTo>
                  <a:cubicBezTo>
                    <a:pt x="81500" y="1411"/>
                    <a:pt x="81500" y="1411"/>
                    <a:pt x="81500" y="1411"/>
                  </a:cubicBezTo>
                  <a:cubicBezTo>
                    <a:pt x="84000" y="3529"/>
                    <a:pt x="84000" y="3529"/>
                    <a:pt x="84000" y="3529"/>
                  </a:cubicBezTo>
                  <a:cubicBezTo>
                    <a:pt x="87500" y="2823"/>
                    <a:pt x="87500" y="2823"/>
                    <a:pt x="87500" y="2823"/>
                  </a:cubicBezTo>
                  <a:cubicBezTo>
                    <a:pt x="90000" y="0"/>
                    <a:pt x="90000" y="0"/>
                    <a:pt x="90000" y="0"/>
                  </a:cubicBezTo>
                  <a:cubicBezTo>
                    <a:pt x="93000" y="705"/>
                    <a:pt x="93000" y="705"/>
                    <a:pt x="93000" y="705"/>
                  </a:cubicBezTo>
                  <a:cubicBezTo>
                    <a:pt x="97000" y="6352"/>
                    <a:pt x="97000" y="6352"/>
                    <a:pt x="97000" y="6352"/>
                  </a:cubicBezTo>
                  <a:cubicBezTo>
                    <a:pt x="101000" y="6352"/>
                    <a:pt x="101000" y="6352"/>
                    <a:pt x="101000" y="6352"/>
                  </a:cubicBezTo>
                  <a:cubicBezTo>
                    <a:pt x="103500" y="4235"/>
                    <a:pt x="103500" y="4235"/>
                    <a:pt x="103500" y="4235"/>
                  </a:cubicBezTo>
                  <a:cubicBezTo>
                    <a:pt x="106000" y="2823"/>
                    <a:pt x="106000" y="2823"/>
                    <a:pt x="106000" y="2823"/>
                  </a:cubicBezTo>
                  <a:cubicBezTo>
                    <a:pt x="107500" y="4941"/>
                    <a:pt x="107500" y="4941"/>
                    <a:pt x="107500" y="4941"/>
                  </a:cubicBezTo>
                  <a:cubicBezTo>
                    <a:pt x="109000" y="7764"/>
                    <a:pt x="109000" y="7764"/>
                    <a:pt x="109000" y="7764"/>
                  </a:cubicBezTo>
                  <a:cubicBezTo>
                    <a:pt x="111500" y="7058"/>
                    <a:pt x="111500" y="7058"/>
                    <a:pt x="111500" y="7058"/>
                  </a:cubicBezTo>
                  <a:cubicBezTo>
                    <a:pt x="113000" y="9882"/>
                    <a:pt x="113000" y="9882"/>
                    <a:pt x="113000" y="9882"/>
                  </a:cubicBezTo>
                  <a:cubicBezTo>
                    <a:pt x="114500" y="12000"/>
                    <a:pt x="114500" y="12000"/>
                    <a:pt x="114500" y="12000"/>
                  </a:cubicBezTo>
                  <a:cubicBezTo>
                    <a:pt x="117000" y="11294"/>
                    <a:pt x="117000" y="11294"/>
                    <a:pt x="117000" y="11294"/>
                  </a:cubicBezTo>
                  <a:cubicBezTo>
                    <a:pt x="119500" y="13411"/>
                    <a:pt x="119500" y="13411"/>
                    <a:pt x="119500" y="13411"/>
                  </a:cubicBezTo>
                  <a:cubicBezTo>
                    <a:pt x="119000" y="16235"/>
                    <a:pt x="119000" y="16235"/>
                    <a:pt x="119000" y="16235"/>
                  </a:cubicBezTo>
                  <a:cubicBezTo>
                    <a:pt x="120000" y="19764"/>
                    <a:pt x="120000" y="19764"/>
                    <a:pt x="120000" y="19764"/>
                  </a:cubicBezTo>
                  <a:cubicBezTo>
                    <a:pt x="118500" y="21882"/>
                    <a:pt x="118500" y="21882"/>
                    <a:pt x="118500" y="21882"/>
                  </a:cubicBezTo>
                  <a:cubicBezTo>
                    <a:pt x="118500" y="21882"/>
                    <a:pt x="118000" y="23294"/>
                    <a:pt x="117000" y="23294"/>
                  </a:cubicBezTo>
                  <a:cubicBezTo>
                    <a:pt x="116500" y="24000"/>
                    <a:pt x="115500" y="24705"/>
                    <a:pt x="115500" y="24705"/>
                  </a:cubicBezTo>
                  <a:cubicBezTo>
                    <a:pt x="114000" y="26823"/>
                    <a:pt x="114000" y="26823"/>
                    <a:pt x="114000" y="26823"/>
                  </a:cubicBezTo>
                  <a:cubicBezTo>
                    <a:pt x="112000" y="27529"/>
                    <a:pt x="112000" y="27529"/>
                    <a:pt x="112000" y="27529"/>
                  </a:cubicBezTo>
                  <a:cubicBezTo>
                    <a:pt x="110500" y="28235"/>
                    <a:pt x="110500" y="28235"/>
                    <a:pt x="110500" y="28235"/>
                  </a:cubicBezTo>
                  <a:cubicBezTo>
                    <a:pt x="109500" y="29647"/>
                    <a:pt x="109500" y="29647"/>
                    <a:pt x="109500" y="29647"/>
                  </a:cubicBezTo>
                  <a:cubicBezTo>
                    <a:pt x="108500" y="33882"/>
                    <a:pt x="108500" y="33882"/>
                    <a:pt x="108500" y="33882"/>
                  </a:cubicBezTo>
                  <a:cubicBezTo>
                    <a:pt x="107000" y="36000"/>
                    <a:pt x="107000" y="36000"/>
                    <a:pt x="107000" y="36000"/>
                  </a:cubicBezTo>
                  <a:cubicBezTo>
                    <a:pt x="106500" y="39529"/>
                    <a:pt x="106500" y="39529"/>
                    <a:pt x="106500" y="39529"/>
                  </a:cubicBezTo>
                  <a:cubicBezTo>
                    <a:pt x="106500" y="39529"/>
                    <a:pt x="107500" y="43058"/>
                    <a:pt x="106500" y="43764"/>
                  </a:cubicBezTo>
                  <a:cubicBezTo>
                    <a:pt x="106000" y="43764"/>
                    <a:pt x="105500" y="44470"/>
                    <a:pt x="105500" y="44470"/>
                  </a:cubicBezTo>
                  <a:cubicBezTo>
                    <a:pt x="105000" y="50117"/>
                    <a:pt x="105000" y="50117"/>
                    <a:pt x="105000" y="50117"/>
                  </a:cubicBezTo>
                  <a:cubicBezTo>
                    <a:pt x="103000" y="52941"/>
                    <a:pt x="103000" y="52941"/>
                    <a:pt x="103000" y="52941"/>
                  </a:cubicBezTo>
                  <a:cubicBezTo>
                    <a:pt x="102500" y="58588"/>
                    <a:pt x="102500" y="58588"/>
                    <a:pt x="102500" y="58588"/>
                  </a:cubicBezTo>
                  <a:cubicBezTo>
                    <a:pt x="102500" y="58588"/>
                    <a:pt x="103500" y="61411"/>
                    <a:pt x="102000" y="61411"/>
                  </a:cubicBezTo>
                  <a:cubicBezTo>
                    <a:pt x="101000" y="62117"/>
                    <a:pt x="100500" y="63529"/>
                    <a:pt x="100500" y="63529"/>
                  </a:cubicBezTo>
                  <a:cubicBezTo>
                    <a:pt x="100500" y="68470"/>
                    <a:pt x="100500" y="68470"/>
                    <a:pt x="100500" y="68470"/>
                  </a:cubicBezTo>
                  <a:cubicBezTo>
                    <a:pt x="99000" y="72000"/>
                    <a:pt x="99000" y="72000"/>
                    <a:pt x="99000" y="72000"/>
                  </a:cubicBezTo>
                  <a:cubicBezTo>
                    <a:pt x="99500" y="74823"/>
                    <a:pt x="99500" y="74823"/>
                    <a:pt x="99500" y="74823"/>
                  </a:cubicBezTo>
                  <a:cubicBezTo>
                    <a:pt x="98500" y="76941"/>
                    <a:pt x="98500" y="76941"/>
                    <a:pt x="98500" y="76941"/>
                  </a:cubicBezTo>
                  <a:cubicBezTo>
                    <a:pt x="99000" y="80470"/>
                    <a:pt x="99000" y="80470"/>
                    <a:pt x="99000" y="80470"/>
                  </a:cubicBezTo>
                  <a:cubicBezTo>
                    <a:pt x="98000" y="82588"/>
                    <a:pt x="98000" y="82588"/>
                    <a:pt x="98000" y="82588"/>
                  </a:cubicBezTo>
                  <a:cubicBezTo>
                    <a:pt x="97500" y="83294"/>
                    <a:pt x="97500" y="83294"/>
                    <a:pt x="97500" y="83294"/>
                  </a:cubicBezTo>
                  <a:cubicBezTo>
                    <a:pt x="97000" y="85411"/>
                    <a:pt x="97000" y="85411"/>
                    <a:pt x="97000" y="85411"/>
                  </a:cubicBezTo>
                  <a:cubicBezTo>
                    <a:pt x="96000" y="88941"/>
                    <a:pt x="96000" y="88941"/>
                    <a:pt x="96000" y="88941"/>
                  </a:cubicBezTo>
                  <a:cubicBezTo>
                    <a:pt x="92000" y="93882"/>
                    <a:pt x="92000" y="93882"/>
                    <a:pt x="92000" y="93882"/>
                  </a:cubicBezTo>
                  <a:cubicBezTo>
                    <a:pt x="90000" y="93176"/>
                    <a:pt x="90000" y="93176"/>
                    <a:pt x="90000" y="93176"/>
                  </a:cubicBezTo>
                  <a:cubicBezTo>
                    <a:pt x="88500" y="95294"/>
                    <a:pt x="88500" y="95294"/>
                    <a:pt x="88500" y="95294"/>
                  </a:cubicBezTo>
                  <a:cubicBezTo>
                    <a:pt x="88500" y="95294"/>
                    <a:pt x="89000" y="95294"/>
                    <a:pt x="88000" y="96705"/>
                  </a:cubicBezTo>
                  <a:cubicBezTo>
                    <a:pt x="87000" y="97411"/>
                    <a:pt x="85000" y="98117"/>
                    <a:pt x="85000" y="98117"/>
                  </a:cubicBezTo>
                  <a:cubicBezTo>
                    <a:pt x="84000" y="98117"/>
                    <a:pt x="84000" y="98117"/>
                    <a:pt x="84000" y="98117"/>
                  </a:cubicBezTo>
                  <a:cubicBezTo>
                    <a:pt x="80500" y="98117"/>
                    <a:pt x="80500" y="98117"/>
                    <a:pt x="80500" y="98117"/>
                  </a:cubicBezTo>
                  <a:cubicBezTo>
                    <a:pt x="80500" y="98117"/>
                    <a:pt x="80000" y="97411"/>
                    <a:pt x="79500" y="98117"/>
                  </a:cubicBezTo>
                  <a:cubicBezTo>
                    <a:pt x="79000" y="98117"/>
                    <a:pt x="76500" y="98117"/>
                    <a:pt x="76500" y="98117"/>
                  </a:cubicBezTo>
                  <a:cubicBezTo>
                    <a:pt x="76500" y="98117"/>
                    <a:pt x="75500" y="97411"/>
                    <a:pt x="75000" y="97411"/>
                  </a:cubicBezTo>
                  <a:cubicBezTo>
                    <a:pt x="74500" y="97411"/>
                    <a:pt x="71500" y="98117"/>
                    <a:pt x="71500" y="98117"/>
                  </a:cubicBezTo>
                  <a:cubicBezTo>
                    <a:pt x="69500" y="99529"/>
                    <a:pt x="69500" y="99529"/>
                    <a:pt x="69500" y="99529"/>
                  </a:cubicBezTo>
                  <a:cubicBezTo>
                    <a:pt x="69500" y="99529"/>
                    <a:pt x="69000" y="98117"/>
                    <a:pt x="68500" y="98823"/>
                  </a:cubicBezTo>
                  <a:cubicBezTo>
                    <a:pt x="67500" y="98823"/>
                    <a:pt x="65000" y="100235"/>
                    <a:pt x="65000" y="100235"/>
                  </a:cubicBezTo>
                  <a:cubicBezTo>
                    <a:pt x="65000" y="100235"/>
                    <a:pt x="66000" y="101647"/>
                    <a:pt x="65000" y="101647"/>
                  </a:cubicBezTo>
                  <a:cubicBezTo>
                    <a:pt x="64500" y="101647"/>
                    <a:pt x="63000" y="104470"/>
                    <a:pt x="63000" y="104470"/>
                  </a:cubicBezTo>
                  <a:cubicBezTo>
                    <a:pt x="62000" y="105176"/>
                    <a:pt x="62000" y="105176"/>
                    <a:pt x="62000" y="105176"/>
                  </a:cubicBezTo>
                  <a:cubicBezTo>
                    <a:pt x="61500" y="107294"/>
                    <a:pt x="61500" y="107294"/>
                    <a:pt x="61500" y="107294"/>
                  </a:cubicBezTo>
                  <a:cubicBezTo>
                    <a:pt x="61500" y="107294"/>
                    <a:pt x="61000" y="107294"/>
                    <a:pt x="60000" y="107294"/>
                  </a:cubicBezTo>
                  <a:cubicBezTo>
                    <a:pt x="59500" y="107294"/>
                    <a:pt x="58000" y="108000"/>
                    <a:pt x="58000" y="108000"/>
                  </a:cubicBezTo>
                  <a:cubicBezTo>
                    <a:pt x="57500" y="107294"/>
                    <a:pt x="57500" y="107294"/>
                    <a:pt x="57500" y="107294"/>
                  </a:cubicBezTo>
                  <a:cubicBezTo>
                    <a:pt x="55500" y="111529"/>
                    <a:pt x="55500" y="111529"/>
                    <a:pt x="55500" y="111529"/>
                  </a:cubicBezTo>
                  <a:cubicBezTo>
                    <a:pt x="53500" y="112941"/>
                    <a:pt x="53500" y="112941"/>
                    <a:pt x="53500" y="112941"/>
                  </a:cubicBezTo>
                  <a:cubicBezTo>
                    <a:pt x="52500" y="112235"/>
                    <a:pt x="52500" y="112235"/>
                    <a:pt x="52500" y="112235"/>
                  </a:cubicBezTo>
                  <a:cubicBezTo>
                    <a:pt x="51500" y="115764"/>
                    <a:pt x="51500" y="115764"/>
                    <a:pt x="51500" y="115764"/>
                  </a:cubicBezTo>
                  <a:cubicBezTo>
                    <a:pt x="51500" y="115764"/>
                    <a:pt x="50000" y="116470"/>
                    <a:pt x="50000" y="117176"/>
                  </a:cubicBezTo>
                  <a:cubicBezTo>
                    <a:pt x="49500" y="117882"/>
                    <a:pt x="47000" y="117882"/>
                    <a:pt x="47000" y="117882"/>
                  </a:cubicBezTo>
                  <a:cubicBezTo>
                    <a:pt x="45000" y="117882"/>
                    <a:pt x="45000" y="117882"/>
                    <a:pt x="45000" y="117882"/>
                  </a:cubicBezTo>
                  <a:cubicBezTo>
                    <a:pt x="41500" y="119294"/>
                    <a:pt x="41500" y="119294"/>
                    <a:pt x="41500" y="119294"/>
                  </a:cubicBezTo>
                  <a:cubicBezTo>
                    <a:pt x="41500" y="119294"/>
                    <a:pt x="40500" y="120000"/>
                    <a:pt x="40000" y="120000"/>
                  </a:cubicBezTo>
                  <a:cubicBezTo>
                    <a:pt x="39500" y="120000"/>
                    <a:pt x="37000" y="119294"/>
                    <a:pt x="37000" y="119294"/>
                  </a:cubicBezTo>
                  <a:cubicBezTo>
                    <a:pt x="35500" y="120000"/>
                    <a:pt x="35500" y="120000"/>
                    <a:pt x="35500" y="120000"/>
                  </a:cubicBezTo>
                  <a:cubicBezTo>
                    <a:pt x="32000" y="118588"/>
                    <a:pt x="32000" y="118588"/>
                    <a:pt x="32000" y="118588"/>
                  </a:cubicBezTo>
                  <a:cubicBezTo>
                    <a:pt x="31000" y="116470"/>
                    <a:pt x="31000" y="116470"/>
                    <a:pt x="31000" y="116470"/>
                  </a:cubicBezTo>
                  <a:cubicBezTo>
                    <a:pt x="28000" y="115764"/>
                    <a:pt x="28000" y="115764"/>
                    <a:pt x="28000" y="115764"/>
                  </a:cubicBezTo>
                  <a:cubicBezTo>
                    <a:pt x="27500" y="114352"/>
                    <a:pt x="27500" y="114352"/>
                    <a:pt x="27500" y="114352"/>
                  </a:cubicBezTo>
                  <a:cubicBezTo>
                    <a:pt x="25500" y="114352"/>
                    <a:pt x="25500" y="114352"/>
                    <a:pt x="25500" y="114352"/>
                  </a:cubicBezTo>
                  <a:cubicBezTo>
                    <a:pt x="23500" y="111529"/>
                    <a:pt x="23500" y="111529"/>
                    <a:pt x="23500" y="111529"/>
                  </a:cubicBezTo>
                  <a:cubicBezTo>
                    <a:pt x="21000" y="107294"/>
                    <a:pt x="21000" y="107294"/>
                    <a:pt x="21000" y="107294"/>
                  </a:cubicBezTo>
                  <a:cubicBezTo>
                    <a:pt x="16000" y="105176"/>
                    <a:pt x="16000" y="105176"/>
                    <a:pt x="16000" y="105176"/>
                  </a:cubicBezTo>
                  <a:cubicBezTo>
                    <a:pt x="14500" y="102352"/>
                    <a:pt x="14500" y="102352"/>
                    <a:pt x="14500" y="102352"/>
                  </a:cubicBezTo>
                  <a:cubicBezTo>
                    <a:pt x="13000" y="100941"/>
                    <a:pt x="13000" y="100941"/>
                    <a:pt x="13000" y="100941"/>
                  </a:cubicBezTo>
                  <a:cubicBezTo>
                    <a:pt x="11000" y="98823"/>
                    <a:pt x="11000" y="98823"/>
                    <a:pt x="11000" y="98823"/>
                  </a:cubicBezTo>
                  <a:cubicBezTo>
                    <a:pt x="9000" y="96705"/>
                    <a:pt x="9000" y="96705"/>
                    <a:pt x="9000" y="96705"/>
                  </a:cubicBezTo>
                  <a:cubicBezTo>
                    <a:pt x="8000" y="95294"/>
                    <a:pt x="8000" y="95294"/>
                    <a:pt x="8000" y="95294"/>
                  </a:cubicBezTo>
                  <a:cubicBezTo>
                    <a:pt x="5000" y="89647"/>
                    <a:pt x="5000" y="89647"/>
                    <a:pt x="5000" y="89647"/>
                  </a:cubicBezTo>
                  <a:cubicBezTo>
                    <a:pt x="5000" y="88235"/>
                    <a:pt x="5000" y="88235"/>
                    <a:pt x="5000" y="88235"/>
                  </a:cubicBezTo>
                  <a:cubicBezTo>
                    <a:pt x="3500" y="85411"/>
                    <a:pt x="3500" y="85411"/>
                    <a:pt x="3500" y="85411"/>
                  </a:cubicBezTo>
                  <a:cubicBezTo>
                    <a:pt x="3000" y="82588"/>
                    <a:pt x="3000" y="82588"/>
                    <a:pt x="3000" y="82588"/>
                  </a:cubicBezTo>
                  <a:cubicBezTo>
                    <a:pt x="2000" y="81176"/>
                    <a:pt x="2000" y="81176"/>
                    <a:pt x="2000" y="81176"/>
                  </a:cubicBezTo>
                  <a:cubicBezTo>
                    <a:pt x="0" y="82588"/>
                    <a:pt x="0" y="82588"/>
                    <a:pt x="0" y="82588"/>
                  </a:cubicBezTo>
                  <a:cubicBezTo>
                    <a:pt x="0" y="82588"/>
                    <a:pt x="0" y="82588"/>
                    <a:pt x="0" y="82588"/>
                  </a:cubicBezTo>
                  <a:cubicBezTo>
                    <a:pt x="0" y="81882"/>
                    <a:pt x="0" y="81882"/>
                    <a:pt x="0" y="81882"/>
                  </a:cubicBezTo>
                  <a:cubicBezTo>
                    <a:pt x="1500" y="76941"/>
                    <a:pt x="1500" y="76941"/>
                    <a:pt x="1500" y="76941"/>
                  </a:cubicBezTo>
                  <a:cubicBezTo>
                    <a:pt x="3000" y="76235"/>
                    <a:pt x="3000" y="76235"/>
                    <a:pt x="3000" y="76235"/>
                  </a:cubicBezTo>
                  <a:cubicBezTo>
                    <a:pt x="4500" y="72705"/>
                    <a:pt x="4500" y="72705"/>
                    <a:pt x="4500" y="72705"/>
                  </a:cubicBezTo>
                  <a:cubicBezTo>
                    <a:pt x="4000" y="68470"/>
                    <a:pt x="4000" y="68470"/>
                    <a:pt x="4000" y="68470"/>
                  </a:cubicBezTo>
                  <a:cubicBezTo>
                    <a:pt x="4000" y="67058"/>
                    <a:pt x="4000" y="67058"/>
                    <a:pt x="4000" y="67058"/>
                  </a:cubicBezTo>
                  <a:cubicBezTo>
                    <a:pt x="2500" y="62823"/>
                    <a:pt x="2500" y="62823"/>
                    <a:pt x="2500" y="62823"/>
                  </a:cubicBezTo>
                  <a:cubicBezTo>
                    <a:pt x="2500" y="62823"/>
                    <a:pt x="3000" y="62117"/>
                    <a:pt x="3500" y="62117"/>
                  </a:cubicBezTo>
                  <a:cubicBezTo>
                    <a:pt x="4000" y="62117"/>
                    <a:pt x="5500" y="60705"/>
                    <a:pt x="5500" y="60705"/>
                  </a:cubicBezTo>
                  <a:cubicBezTo>
                    <a:pt x="8500" y="57882"/>
                    <a:pt x="8500" y="57882"/>
                    <a:pt x="8500" y="57882"/>
                  </a:cubicBezTo>
                  <a:cubicBezTo>
                    <a:pt x="6000" y="52235"/>
                    <a:pt x="6000" y="52235"/>
                    <a:pt x="6000" y="52235"/>
                  </a:cubicBezTo>
                  <a:cubicBezTo>
                    <a:pt x="5000" y="52235"/>
                    <a:pt x="5000" y="52235"/>
                    <a:pt x="5000" y="52235"/>
                  </a:cubicBezTo>
                  <a:cubicBezTo>
                    <a:pt x="2000" y="50823"/>
                    <a:pt x="2000" y="50823"/>
                    <a:pt x="2000" y="50823"/>
                  </a:cubicBezTo>
                  <a:cubicBezTo>
                    <a:pt x="4000" y="48705"/>
                    <a:pt x="4000" y="48705"/>
                    <a:pt x="4000" y="48705"/>
                  </a:cubicBezTo>
                  <a:cubicBezTo>
                    <a:pt x="5000" y="47294"/>
                    <a:pt x="5000" y="47294"/>
                    <a:pt x="5000" y="47294"/>
                  </a:cubicBezTo>
                  <a:cubicBezTo>
                    <a:pt x="9000" y="49411"/>
                    <a:pt x="9000" y="49411"/>
                    <a:pt x="9000" y="49411"/>
                  </a:cubicBezTo>
                  <a:cubicBezTo>
                    <a:pt x="9000" y="49411"/>
                    <a:pt x="10500" y="50117"/>
                    <a:pt x="10000" y="49411"/>
                  </a:cubicBezTo>
                  <a:cubicBezTo>
                    <a:pt x="10000" y="47294"/>
                    <a:pt x="10500" y="48705"/>
                    <a:pt x="10500" y="48705"/>
                  </a:cubicBezTo>
                  <a:cubicBezTo>
                    <a:pt x="11000" y="50117"/>
                    <a:pt x="12500" y="48705"/>
                    <a:pt x="13500" y="48705"/>
                  </a:cubicBezTo>
                  <a:cubicBezTo>
                    <a:pt x="15000" y="48000"/>
                    <a:pt x="14000" y="46588"/>
                    <a:pt x="13500" y="45176"/>
                  </a:cubicBezTo>
                  <a:cubicBezTo>
                    <a:pt x="13500" y="44470"/>
                    <a:pt x="13500" y="43764"/>
                    <a:pt x="14000" y="43058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3" name="Shape 2031"/>
            <p:cNvSpPr/>
            <p:nvPr/>
          </p:nvSpPr>
          <p:spPr>
            <a:xfrm>
              <a:off x="5991266" y="1973644"/>
              <a:ext cx="656360" cy="596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3750" y="29333"/>
                  </a:moveTo>
                  <a:cubicBezTo>
                    <a:pt x="33333" y="27111"/>
                    <a:pt x="33333" y="27111"/>
                    <a:pt x="33333" y="27111"/>
                  </a:cubicBezTo>
                  <a:cubicBezTo>
                    <a:pt x="35000" y="26222"/>
                    <a:pt x="35000" y="26222"/>
                    <a:pt x="35000" y="26222"/>
                  </a:cubicBezTo>
                  <a:cubicBezTo>
                    <a:pt x="34583" y="24444"/>
                    <a:pt x="34583" y="24444"/>
                    <a:pt x="34583" y="24444"/>
                  </a:cubicBezTo>
                  <a:cubicBezTo>
                    <a:pt x="31666" y="24888"/>
                    <a:pt x="31666" y="24888"/>
                    <a:pt x="31666" y="24888"/>
                  </a:cubicBezTo>
                  <a:cubicBezTo>
                    <a:pt x="30416" y="24444"/>
                    <a:pt x="30416" y="24444"/>
                    <a:pt x="30416" y="24444"/>
                  </a:cubicBezTo>
                  <a:cubicBezTo>
                    <a:pt x="30416" y="22222"/>
                    <a:pt x="30416" y="22222"/>
                    <a:pt x="30416" y="22222"/>
                  </a:cubicBezTo>
                  <a:cubicBezTo>
                    <a:pt x="31250" y="20000"/>
                    <a:pt x="31250" y="20000"/>
                    <a:pt x="31250" y="20000"/>
                  </a:cubicBezTo>
                  <a:cubicBezTo>
                    <a:pt x="30833" y="16000"/>
                    <a:pt x="30833" y="16000"/>
                    <a:pt x="30833" y="16000"/>
                  </a:cubicBezTo>
                  <a:cubicBezTo>
                    <a:pt x="30833" y="16000"/>
                    <a:pt x="30000" y="16000"/>
                    <a:pt x="31250" y="15111"/>
                  </a:cubicBezTo>
                  <a:cubicBezTo>
                    <a:pt x="32916" y="14666"/>
                    <a:pt x="33750" y="14666"/>
                    <a:pt x="33750" y="14666"/>
                  </a:cubicBezTo>
                  <a:cubicBezTo>
                    <a:pt x="34166" y="12000"/>
                    <a:pt x="34166" y="12000"/>
                    <a:pt x="34166" y="12000"/>
                  </a:cubicBezTo>
                  <a:cubicBezTo>
                    <a:pt x="35416" y="10666"/>
                    <a:pt x="35416" y="10666"/>
                    <a:pt x="35416" y="10666"/>
                  </a:cubicBezTo>
                  <a:cubicBezTo>
                    <a:pt x="35416" y="10666"/>
                    <a:pt x="35000" y="10666"/>
                    <a:pt x="36666" y="10666"/>
                  </a:cubicBezTo>
                  <a:cubicBezTo>
                    <a:pt x="38333" y="10666"/>
                    <a:pt x="38750" y="10666"/>
                    <a:pt x="38750" y="10666"/>
                  </a:cubicBezTo>
                  <a:cubicBezTo>
                    <a:pt x="42083" y="10666"/>
                    <a:pt x="42083" y="10666"/>
                    <a:pt x="42083" y="10666"/>
                  </a:cubicBezTo>
                  <a:cubicBezTo>
                    <a:pt x="42916" y="9333"/>
                    <a:pt x="42916" y="9333"/>
                    <a:pt x="42916" y="9333"/>
                  </a:cubicBezTo>
                  <a:cubicBezTo>
                    <a:pt x="42083" y="7111"/>
                    <a:pt x="42083" y="7111"/>
                    <a:pt x="42083" y="7111"/>
                  </a:cubicBezTo>
                  <a:cubicBezTo>
                    <a:pt x="44166" y="4888"/>
                    <a:pt x="44166" y="4888"/>
                    <a:pt x="44166" y="4888"/>
                  </a:cubicBezTo>
                  <a:cubicBezTo>
                    <a:pt x="44583" y="1777"/>
                    <a:pt x="44583" y="1777"/>
                    <a:pt x="44583" y="1777"/>
                  </a:cubicBezTo>
                  <a:cubicBezTo>
                    <a:pt x="46666" y="444"/>
                    <a:pt x="46666" y="444"/>
                    <a:pt x="46666" y="444"/>
                  </a:cubicBezTo>
                  <a:cubicBezTo>
                    <a:pt x="46666" y="444"/>
                    <a:pt x="47916" y="1777"/>
                    <a:pt x="48333" y="1777"/>
                  </a:cubicBezTo>
                  <a:cubicBezTo>
                    <a:pt x="48750" y="1777"/>
                    <a:pt x="49166" y="2222"/>
                    <a:pt x="49583" y="1777"/>
                  </a:cubicBezTo>
                  <a:cubicBezTo>
                    <a:pt x="50000" y="1777"/>
                    <a:pt x="50416" y="888"/>
                    <a:pt x="50416" y="888"/>
                  </a:cubicBezTo>
                  <a:cubicBezTo>
                    <a:pt x="52500" y="0"/>
                    <a:pt x="52500" y="0"/>
                    <a:pt x="52500" y="0"/>
                  </a:cubicBezTo>
                  <a:cubicBezTo>
                    <a:pt x="53750" y="444"/>
                    <a:pt x="53750" y="444"/>
                    <a:pt x="53750" y="444"/>
                  </a:cubicBezTo>
                  <a:cubicBezTo>
                    <a:pt x="54583" y="2222"/>
                    <a:pt x="54583" y="2222"/>
                    <a:pt x="54583" y="2222"/>
                  </a:cubicBezTo>
                  <a:cubicBezTo>
                    <a:pt x="56666" y="2222"/>
                    <a:pt x="56666" y="2222"/>
                    <a:pt x="56666" y="2222"/>
                  </a:cubicBezTo>
                  <a:cubicBezTo>
                    <a:pt x="57083" y="1333"/>
                    <a:pt x="57083" y="1333"/>
                    <a:pt x="57083" y="1333"/>
                  </a:cubicBezTo>
                  <a:cubicBezTo>
                    <a:pt x="60000" y="444"/>
                    <a:pt x="60000" y="444"/>
                    <a:pt x="60000" y="444"/>
                  </a:cubicBezTo>
                  <a:cubicBezTo>
                    <a:pt x="63333" y="444"/>
                    <a:pt x="63333" y="444"/>
                    <a:pt x="63333" y="444"/>
                  </a:cubicBezTo>
                  <a:cubicBezTo>
                    <a:pt x="63750" y="3111"/>
                    <a:pt x="63750" y="3111"/>
                    <a:pt x="63750" y="3111"/>
                  </a:cubicBezTo>
                  <a:cubicBezTo>
                    <a:pt x="63750" y="4444"/>
                    <a:pt x="63750" y="4444"/>
                    <a:pt x="63750" y="4444"/>
                  </a:cubicBezTo>
                  <a:cubicBezTo>
                    <a:pt x="63750" y="4444"/>
                    <a:pt x="64583" y="5777"/>
                    <a:pt x="65416" y="5333"/>
                  </a:cubicBezTo>
                  <a:cubicBezTo>
                    <a:pt x="65833" y="5333"/>
                    <a:pt x="67500" y="4888"/>
                    <a:pt x="67916" y="4000"/>
                  </a:cubicBezTo>
                  <a:cubicBezTo>
                    <a:pt x="67916" y="3111"/>
                    <a:pt x="68333" y="2222"/>
                    <a:pt x="69166" y="1777"/>
                  </a:cubicBezTo>
                  <a:cubicBezTo>
                    <a:pt x="70000" y="1777"/>
                    <a:pt x="69583" y="1333"/>
                    <a:pt x="70833" y="888"/>
                  </a:cubicBezTo>
                  <a:cubicBezTo>
                    <a:pt x="72500" y="444"/>
                    <a:pt x="73750" y="0"/>
                    <a:pt x="73750" y="0"/>
                  </a:cubicBezTo>
                  <a:cubicBezTo>
                    <a:pt x="77500" y="888"/>
                    <a:pt x="77500" y="888"/>
                    <a:pt x="77500" y="888"/>
                  </a:cubicBezTo>
                  <a:cubicBezTo>
                    <a:pt x="78750" y="2222"/>
                    <a:pt x="78750" y="2222"/>
                    <a:pt x="78750" y="2222"/>
                  </a:cubicBezTo>
                  <a:cubicBezTo>
                    <a:pt x="80000" y="3111"/>
                    <a:pt x="80000" y="3111"/>
                    <a:pt x="80000" y="3111"/>
                  </a:cubicBezTo>
                  <a:cubicBezTo>
                    <a:pt x="81250" y="2666"/>
                    <a:pt x="81250" y="2666"/>
                    <a:pt x="81250" y="2666"/>
                  </a:cubicBezTo>
                  <a:cubicBezTo>
                    <a:pt x="81666" y="3555"/>
                    <a:pt x="81666" y="3555"/>
                    <a:pt x="81666" y="3555"/>
                  </a:cubicBezTo>
                  <a:cubicBezTo>
                    <a:pt x="83333" y="2666"/>
                    <a:pt x="83333" y="2666"/>
                    <a:pt x="83333" y="2666"/>
                  </a:cubicBezTo>
                  <a:cubicBezTo>
                    <a:pt x="84166" y="4444"/>
                    <a:pt x="84166" y="4444"/>
                    <a:pt x="84166" y="4444"/>
                  </a:cubicBezTo>
                  <a:cubicBezTo>
                    <a:pt x="84166" y="8000"/>
                    <a:pt x="84166" y="8000"/>
                    <a:pt x="84166" y="8000"/>
                  </a:cubicBezTo>
                  <a:cubicBezTo>
                    <a:pt x="84166" y="9333"/>
                    <a:pt x="84166" y="9333"/>
                    <a:pt x="84166" y="9333"/>
                  </a:cubicBezTo>
                  <a:cubicBezTo>
                    <a:pt x="84166" y="10666"/>
                    <a:pt x="84166" y="10666"/>
                    <a:pt x="84166" y="10666"/>
                  </a:cubicBezTo>
                  <a:cubicBezTo>
                    <a:pt x="86666" y="12444"/>
                    <a:pt x="86666" y="12444"/>
                    <a:pt x="86666" y="12444"/>
                  </a:cubicBezTo>
                  <a:cubicBezTo>
                    <a:pt x="87916" y="13777"/>
                    <a:pt x="87916" y="13777"/>
                    <a:pt x="87916" y="13777"/>
                  </a:cubicBezTo>
                  <a:cubicBezTo>
                    <a:pt x="87500" y="16000"/>
                    <a:pt x="87500" y="16000"/>
                    <a:pt x="87500" y="16000"/>
                  </a:cubicBezTo>
                  <a:cubicBezTo>
                    <a:pt x="87500" y="17333"/>
                    <a:pt x="87500" y="17333"/>
                    <a:pt x="87500" y="17333"/>
                  </a:cubicBezTo>
                  <a:cubicBezTo>
                    <a:pt x="86250" y="20888"/>
                    <a:pt x="86250" y="20888"/>
                    <a:pt x="86250" y="20888"/>
                  </a:cubicBezTo>
                  <a:cubicBezTo>
                    <a:pt x="89166" y="21777"/>
                    <a:pt x="89166" y="21777"/>
                    <a:pt x="89166" y="21777"/>
                  </a:cubicBezTo>
                  <a:cubicBezTo>
                    <a:pt x="90833" y="23555"/>
                    <a:pt x="90833" y="23555"/>
                    <a:pt x="90833" y="23555"/>
                  </a:cubicBezTo>
                  <a:cubicBezTo>
                    <a:pt x="92500" y="23555"/>
                    <a:pt x="92500" y="23555"/>
                    <a:pt x="92500" y="23555"/>
                  </a:cubicBezTo>
                  <a:cubicBezTo>
                    <a:pt x="92500" y="25777"/>
                    <a:pt x="92500" y="25777"/>
                    <a:pt x="92500" y="25777"/>
                  </a:cubicBezTo>
                  <a:cubicBezTo>
                    <a:pt x="92500" y="25777"/>
                    <a:pt x="91666" y="27111"/>
                    <a:pt x="92916" y="27111"/>
                  </a:cubicBezTo>
                  <a:cubicBezTo>
                    <a:pt x="94166" y="27555"/>
                    <a:pt x="94583" y="27555"/>
                    <a:pt x="94583" y="27555"/>
                  </a:cubicBezTo>
                  <a:cubicBezTo>
                    <a:pt x="95000" y="28888"/>
                    <a:pt x="95000" y="28888"/>
                    <a:pt x="95000" y="28888"/>
                  </a:cubicBezTo>
                  <a:cubicBezTo>
                    <a:pt x="97083" y="32000"/>
                    <a:pt x="97083" y="32000"/>
                    <a:pt x="97083" y="32000"/>
                  </a:cubicBezTo>
                  <a:cubicBezTo>
                    <a:pt x="101666" y="32888"/>
                    <a:pt x="101666" y="32888"/>
                    <a:pt x="101666" y="32888"/>
                  </a:cubicBezTo>
                  <a:cubicBezTo>
                    <a:pt x="103750" y="33777"/>
                    <a:pt x="103750" y="33777"/>
                    <a:pt x="103750" y="33777"/>
                  </a:cubicBezTo>
                  <a:cubicBezTo>
                    <a:pt x="104583" y="35555"/>
                    <a:pt x="104583" y="35555"/>
                    <a:pt x="104583" y="35555"/>
                  </a:cubicBezTo>
                  <a:cubicBezTo>
                    <a:pt x="105000" y="39555"/>
                    <a:pt x="105000" y="39555"/>
                    <a:pt x="105000" y="39555"/>
                  </a:cubicBezTo>
                  <a:cubicBezTo>
                    <a:pt x="107083" y="39555"/>
                    <a:pt x="107083" y="39555"/>
                    <a:pt x="107083" y="39555"/>
                  </a:cubicBezTo>
                  <a:cubicBezTo>
                    <a:pt x="108333" y="38222"/>
                    <a:pt x="108333" y="38222"/>
                    <a:pt x="108333" y="38222"/>
                  </a:cubicBezTo>
                  <a:cubicBezTo>
                    <a:pt x="109583" y="37777"/>
                    <a:pt x="109583" y="37777"/>
                    <a:pt x="109583" y="37777"/>
                  </a:cubicBezTo>
                  <a:cubicBezTo>
                    <a:pt x="111250" y="38222"/>
                    <a:pt x="111250" y="38222"/>
                    <a:pt x="111250" y="38222"/>
                  </a:cubicBezTo>
                  <a:cubicBezTo>
                    <a:pt x="113333" y="38666"/>
                    <a:pt x="113333" y="38666"/>
                    <a:pt x="113333" y="38666"/>
                  </a:cubicBezTo>
                  <a:cubicBezTo>
                    <a:pt x="115416" y="38666"/>
                    <a:pt x="115416" y="38666"/>
                    <a:pt x="115416" y="38666"/>
                  </a:cubicBezTo>
                  <a:cubicBezTo>
                    <a:pt x="114583" y="40888"/>
                    <a:pt x="114583" y="40888"/>
                    <a:pt x="114583" y="40888"/>
                  </a:cubicBezTo>
                  <a:cubicBezTo>
                    <a:pt x="116250" y="42222"/>
                    <a:pt x="116250" y="42222"/>
                    <a:pt x="116250" y="42222"/>
                  </a:cubicBezTo>
                  <a:cubicBezTo>
                    <a:pt x="117916" y="42666"/>
                    <a:pt x="117916" y="42666"/>
                    <a:pt x="117916" y="42666"/>
                  </a:cubicBezTo>
                  <a:cubicBezTo>
                    <a:pt x="120000" y="43555"/>
                    <a:pt x="120000" y="43555"/>
                    <a:pt x="120000" y="43555"/>
                  </a:cubicBezTo>
                  <a:cubicBezTo>
                    <a:pt x="120000" y="46222"/>
                    <a:pt x="120000" y="46222"/>
                    <a:pt x="120000" y="46222"/>
                  </a:cubicBezTo>
                  <a:cubicBezTo>
                    <a:pt x="119166" y="47555"/>
                    <a:pt x="119166" y="47555"/>
                    <a:pt x="119166" y="47555"/>
                  </a:cubicBezTo>
                  <a:cubicBezTo>
                    <a:pt x="117500" y="48000"/>
                    <a:pt x="117500" y="48000"/>
                    <a:pt x="117500" y="48000"/>
                  </a:cubicBezTo>
                  <a:cubicBezTo>
                    <a:pt x="117500" y="48000"/>
                    <a:pt x="118333" y="50222"/>
                    <a:pt x="117500" y="50666"/>
                  </a:cubicBezTo>
                  <a:cubicBezTo>
                    <a:pt x="117083" y="51111"/>
                    <a:pt x="114166" y="53777"/>
                    <a:pt x="114166" y="53777"/>
                  </a:cubicBezTo>
                  <a:cubicBezTo>
                    <a:pt x="111250" y="54666"/>
                    <a:pt x="111250" y="54666"/>
                    <a:pt x="111250" y="54666"/>
                  </a:cubicBezTo>
                  <a:cubicBezTo>
                    <a:pt x="108750" y="53777"/>
                    <a:pt x="108750" y="53777"/>
                    <a:pt x="108750" y="53777"/>
                  </a:cubicBezTo>
                  <a:cubicBezTo>
                    <a:pt x="108750" y="53777"/>
                    <a:pt x="108333" y="53333"/>
                    <a:pt x="106666" y="53777"/>
                  </a:cubicBezTo>
                  <a:cubicBezTo>
                    <a:pt x="105000" y="54666"/>
                    <a:pt x="105000" y="55111"/>
                    <a:pt x="105000" y="55111"/>
                  </a:cubicBezTo>
                  <a:cubicBezTo>
                    <a:pt x="104166" y="58222"/>
                    <a:pt x="104166" y="58222"/>
                    <a:pt x="104166" y="58222"/>
                  </a:cubicBezTo>
                  <a:cubicBezTo>
                    <a:pt x="104166" y="59555"/>
                    <a:pt x="104166" y="59555"/>
                    <a:pt x="104166" y="59555"/>
                  </a:cubicBezTo>
                  <a:cubicBezTo>
                    <a:pt x="105833" y="60888"/>
                    <a:pt x="105833" y="60888"/>
                    <a:pt x="105833" y="60888"/>
                  </a:cubicBezTo>
                  <a:cubicBezTo>
                    <a:pt x="107916" y="61333"/>
                    <a:pt x="107916" y="61333"/>
                    <a:pt x="107916" y="61333"/>
                  </a:cubicBezTo>
                  <a:cubicBezTo>
                    <a:pt x="109166" y="63111"/>
                    <a:pt x="109166" y="63111"/>
                    <a:pt x="109166" y="63111"/>
                  </a:cubicBezTo>
                  <a:cubicBezTo>
                    <a:pt x="110000" y="64444"/>
                    <a:pt x="110000" y="64444"/>
                    <a:pt x="110000" y="64444"/>
                  </a:cubicBezTo>
                  <a:cubicBezTo>
                    <a:pt x="109166" y="66222"/>
                    <a:pt x="109166" y="66222"/>
                    <a:pt x="109166" y="66222"/>
                  </a:cubicBezTo>
                  <a:cubicBezTo>
                    <a:pt x="110000" y="67111"/>
                    <a:pt x="110000" y="67111"/>
                    <a:pt x="110000" y="67111"/>
                  </a:cubicBezTo>
                  <a:cubicBezTo>
                    <a:pt x="111666" y="68000"/>
                    <a:pt x="111666" y="68000"/>
                    <a:pt x="111666" y="68000"/>
                  </a:cubicBezTo>
                  <a:cubicBezTo>
                    <a:pt x="110833" y="68888"/>
                    <a:pt x="110833" y="68888"/>
                    <a:pt x="110833" y="68888"/>
                  </a:cubicBezTo>
                  <a:cubicBezTo>
                    <a:pt x="112083" y="71555"/>
                    <a:pt x="112083" y="71555"/>
                    <a:pt x="112083" y="71555"/>
                  </a:cubicBezTo>
                  <a:cubicBezTo>
                    <a:pt x="112916" y="72888"/>
                    <a:pt x="112916" y="72888"/>
                    <a:pt x="112916" y="72888"/>
                  </a:cubicBezTo>
                  <a:cubicBezTo>
                    <a:pt x="112083" y="73777"/>
                    <a:pt x="112083" y="73777"/>
                    <a:pt x="112083" y="73777"/>
                  </a:cubicBezTo>
                  <a:cubicBezTo>
                    <a:pt x="113333" y="74222"/>
                    <a:pt x="113333" y="74222"/>
                    <a:pt x="113333" y="74222"/>
                  </a:cubicBezTo>
                  <a:cubicBezTo>
                    <a:pt x="115000" y="74222"/>
                    <a:pt x="115000" y="74222"/>
                    <a:pt x="115000" y="74222"/>
                  </a:cubicBezTo>
                  <a:cubicBezTo>
                    <a:pt x="115000" y="75555"/>
                    <a:pt x="115000" y="75555"/>
                    <a:pt x="115000" y="75555"/>
                  </a:cubicBezTo>
                  <a:cubicBezTo>
                    <a:pt x="117916" y="77333"/>
                    <a:pt x="117916" y="77333"/>
                    <a:pt x="117916" y="77333"/>
                  </a:cubicBezTo>
                  <a:cubicBezTo>
                    <a:pt x="117083" y="77333"/>
                    <a:pt x="117083" y="77333"/>
                    <a:pt x="117083" y="77333"/>
                  </a:cubicBezTo>
                  <a:cubicBezTo>
                    <a:pt x="113750" y="78222"/>
                    <a:pt x="113750" y="78222"/>
                    <a:pt x="113750" y="78222"/>
                  </a:cubicBezTo>
                  <a:cubicBezTo>
                    <a:pt x="112083" y="80888"/>
                    <a:pt x="112083" y="80888"/>
                    <a:pt x="112083" y="80888"/>
                  </a:cubicBezTo>
                  <a:cubicBezTo>
                    <a:pt x="107083" y="80888"/>
                    <a:pt x="107083" y="80888"/>
                    <a:pt x="107083" y="80888"/>
                  </a:cubicBezTo>
                  <a:cubicBezTo>
                    <a:pt x="106250" y="86222"/>
                    <a:pt x="106250" y="86222"/>
                    <a:pt x="106250" y="86222"/>
                  </a:cubicBezTo>
                  <a:cubicBezTo>
                    <a:pt x="105000" y="89777"/>
                    <a:pt x="105000" y="89777"/>
                    <a:pt x="105000" y="89777"/>
                  </a:cubicBezTo>
                  <a:cubicBezTo>
                    <a:pt x="103750" y="93777"/>
                    <a:pt x="103750" y="93777"/>
                    <a:pt x="103750" y="93777"/>
                  </a:cubicBezTo>
                  <a:cubicBezTo>
                    <a:pt x="104583" y="96000"/>
                    <a:pt x="104583" y="96000"/>
                    <a:pt x="104583" y="96000"/>
                  </a:cubicBezTo>
                  <a:cubicBezTo>
                    <a:pt x="105833" y="99111"/>
                    <a:pt x="105833" y="99111"/>
                    <a:pt x="105833" y="99111"/>
                  </a:cubicBezTo>
                  <a:cubicBezTo>
                    <a:pt x="108333" y="102222"/>
                    <a:pt x="108333" y="102222"/>
                    <a:pt x="108333" y="102222"/>
                  </a:cubicBezTo>
                  <a:cubicBezTo>
                    <a:pt x="108333" y="102222"/>
                    <a:pt x="108333" y="102222"/>
                    <a:pt x="108333" y="102222"/>
                  </a:cubicBezTo>
                  <a:cubicBezTo>
                    <a:pt x="105833" y="103111"/>
                    <a:pt x="105833" y="103111"/>
                    <a:pt x="105833" y="103111"/>
                  </a:cubicBezTo>
                  <a:cubicBezTo>
                    <a:pt x="104166" y="103555"/>
                    <a:pt x="104166" y="103555"/>
                    <a:pt x="104166" y="103555"/>
                  </a:cubicBezTo>
                  <a:cubicBezTo>
                    <a:pt x="102500" y="100888"/>
                    <a:pt x="102500" y="100888"/>
                    <a:pt x="102500" y="100888"/>
                  </a:cubicBezTo>
                  <a:cubicBezTo>
                    <a:pt x="100000" y="100000"/>
                    <a:pt x="100000" y="100000"/>
                    <a:pt x="100000" y="100000"/>
                  </a:cubicBezTo>
                  <a:cubicBezTo>
                    <a:pt x="97083" y="101333"/>
                    <a:pt x="97083" y="101333"/>
                    <a:pt x="97083" y="101333"/>
                  </a:cubicBezTo>
                  <a:cubicBezTo>
                    <a:pt x="94166" y="102222"/>
                    <a:pt x="94166" y="102222"/>
                    <a:pt x="94166" y="102222"/>
                  </a:cubicBezTo>
                  <a:cubicBezTo>
                    <a:pt x="93333" y="102222"/>
                    <a:pt x="93333" y="102222"/>
                    <a:pt x="93333" y="102222"/>
                  </a:cubicBezTo>
                  <a:cubicBezTo>
                    <a:pt x="92500" y="104000"/>
                    <a:pt x="92500" y="104000"/>
                    <a:pt x="92500" y="104000"/>
                  </a:cubicBezTo>
                  <a:cubicBezTo>
                    <a:pt x="90000" y="105333"/>
                    <a:pt x="90000" y="105333"/>
                    <a:pt x="90000" y="105333"/>
                  </a:cubicBezTo>
                  <a:cubicBezTo>
                    <a:pt x="90000" y="105333"/>
                    <a:pt x="89166" y="104444"/>
                    <a:pt x="88750" y="104000"/>
                  </a:cubicBezTo>
                  <a:cubicBezTo>
                    <a:pt x="88333" y="103555"/>
                    <a:pt x="87083" y="102666"/>
                    <a:pt x="87083" y="102666"/>
                  </a:cubicBezTo>
                  <a:cubicBezTo>
                    <a:pt x="87083" y="102666"/>
                    <a:pt x="86666" y="101777"/>
                    <a:pt x="86250" y="101333"/>
                  </a:cubicBezTo>
                  <a:cubicBezTo>
                    <a:pt x="85833" y="101333"/>
                    <a:pt x="83333" y="103111"/>
                    <a:pt x="83333" y="103111"/>
                  </a:cubicBezTo>
                  <a:cubicBezTo>
                    <a:pt x="83333" y="103111"/>
                    <a:pt x="81250" y="104444"/>
                    <a:pt x="81250" y="104888"/>
                  </a:cubicBezTo>
                  <a:cubicBezTo>
                    <a:pt x="81666" y="104888"/>
                    <a:pt x="81250" y="107111"/>
                    <a:pt x="81250" y="107111"/>
                  </a:cubicBezTo>
                  <a:cubicBezTo>
                    <a:pt x="78333" y="104444"/>
                    <a:pt x="78333" y="104444"/>
                    <a:pt x="78333" y="104444"/>
                  </a:cubicBezTo>
                  <a:cubicBezTo>
                    <a:pt x="76250" y="106222"/>
                    <a:pt x="76250" y="106222"/>
                    <a:pt x="76250" y="106222"/>
                  </a:cubicBezTo>
                  <a:cubicBezTo>
                    <a:pt x="74583" y="104888"/>
                    <a:pt x="74583" y="104888"/>
                    <a:pt x="74583" y="104888"/>
                  </a:cubicBezTo>
                  <a:cubicBezTo>
                    <a:pt x="73750" y="104444"/>
                    <a:pt x="73750" y="104444"/>
                    <a:pt x="73750" y="104444"/>
                  </a:cubicBezTo>
                  <a:cubicBezTo>
                    <a:pt x="71250" y="107555"/>
                    <a:pt x="71250" y="107555"/>
                    <a:pt x="71250" y="107555"/>
                  </a:cubicBezTo>
                  <a:cubicBezTo>
                    <a:pt x="69583" y="106666"/>
                    <a:pt x="69583" y="106666"/>
                    <a:pt x="69583" y="106666"/>
                  </a:cubicBezTo>
                  <a:cubicBezTo>
                    <a:pt x="68750" y="109777"/>
                    <a:pt x="68750" y="109777"/>
                    <a:pt x="68750" y="109777"/>
                  </a:cubicBezTo>
                  <a:cubicBezTo>
                    <a:pt x="66666" y="108000"/>
                    <a:pt x="66666" y="108000"/>
                    <a:pt x="66666" y="108000"/>
                  </a:cubicBezTo>
                  <a:cubicBezTo>
                    <a:pt x="66666" y="108000"/>
                    <a:pt x="64583" y="107555"/>
                    <a:pt x="64166" y="107555"/>
                  </a:cubicBezTo>
                  <a:cubicBezTo>
                    <a:pt x="63750" y="107555"/>
                    <a:pt x="62500" y="109333"/>
                    <a:pt x="62500" y="109333"/>
                  </a:cubicBezTo>
                  <a:cubicBezTo>
                    <a:pt x="60416" y="107555"/>
                    <a:pt x="60416" y="107555"/>
                    <a:pt x="60416" y="107555"/>
                  </a:cubicBezTo>
                  <a:cubicBezTo>
                    <a:pt x="58750" y="106222"/>
                    <a:pt x="58750" y="106222"/>
                    <a:pt x="58750" y="106222"/>
                  </a:cubicBezTo>
                  <a:cubicBezTo>
                    <a:pt x="58750" y="106222"/>
                    <a:pt x="54166" y="106666"/>
                    <a:pt x="53750" y="106666"/>
                  </a:cubicBezTo>
                  <a:cubicBezTo>
                    <a:pt x="53333" y="106666"/>
                    <a:pt x="50416" y="106222"/>
                    <a:pt x="50416" y="106222"/>
                  </a:cubicBezTo>
                  <a:cubicBezTo>
                    <a:pt x="46666" y="107111"/>
                    <a:pt x="46666" y="107111"/>
                    <a:pt x="46666" y="107111"/>
                  </a:cubicBezTo>
                  <a:cubicBezTo>
                    <a:pt x="41250" y="107111"/>
                    <a:pt x="41250" y="107111"/>
                    <a:pt x="41250" y="107111"/>
                  </a:cubicBezTo>
                  <a:cubicBezTo>
                    <a:pt x="36250" y="107555"/>
                    <a:pt x="36250" y="107555"/>
                    <a:pt x="36250" y="107555"/>
                  </a:cubicBezTo>
                  <a:cubicBezTo>
                    <a:pt x="32500" y="107555"/>
                    <a:pt x="32500" y="107555"/>
                    <a:pt x="32500" y="107555"/>
                  </a:cubicBezTo>
                  <a:cubicBezTo>
                    <a:pt x="29583" y="109777"/>
                    <a:pt x="29583" y="109777"/>
                    <a:pt x="29583" y="109777"/>
                  </a:cubicBezTo>
                  <a:cubicBezTo>
                    <a:pt x="26666" y="110222"/>
                    <a:pt x="26666" y="110222"/>
                    <a:pt x="26666" y="110222"/>
                  </a:cubicBezTo>
                  <a:cubicBezTo>
                    <a:pt x="23333" y="110666"/>
                    <a:pt x="23333" y="110666"/>
                    <a:pt x="23333" y="110666"/>
                  </a:cubicBezTo>
                  <a:cubicBezTo>
                    <a:pt x="22916" y="110666"/>
                    <a:pt x="22916" y="110666"/>
                    <a:pt x="22916" y="110666"/>
                  </a:cubicBezTo>
                  <a:cubicBezTo>
                    <a:pt x="22500" y="111111"/>
                    <a:pt x="22500" y="111111"/>
                    <a:pt x="22500" y="111111"/>
                  </a:cubicBezTo>
                  <a:cubicBezTo>
                    <a:pt x="21250" y="112000"/>
                    <a:pt x="21250" y="112000"/>
                    <a:pt x="21250" y="112000"/>
                  </a:cubicBezTo>
                  <a:cubicBezTo>
                    <a:pt x="21250" y="112444"/>
                    <a:pt x="21250" y="112444"/>
                    <a:pt x="21250" y="112444"/>
                  </a:cubicBezTo>
                  <a:cubicBezTo>
                    <a:pt x="20416" y="113333"/>
                    <a:pt x="20416" y="113333"/>
                    <a:pt x="20416" y="113333"/>
                  </a:cubicBezTo>
                  <a:cubicBezTo>
                    <a:pt x="20000" y="115555"/>
                    <a:pt x="20000" y="115555"/>
                    <a:pt x="20000" y="115555"/>
                  </a:cubicBezTo>
                  <a:cubicBezTo>
                    <a:pt x="19583" y="116444"/>
                    <a:pt x="18750" y="117333"/>
                    <a:pt x="18333" y="118222"/>
                  </a:cubicBezTo>
                  <a:cubicBezTo>
                    <a:pt x="18333" y="118222"/>
                    <a:pt x="18333" y="118222"/>
                    <a:pt x="18333" y="118222"/>
                  </a:cubicBezTo>
                  <a:cubicBezTo>
                    <a:pt x="18333" y="118222"/>
                    <a:pt x="17083" y="117777"/>
                    <a:pt x="17083" y="118666"/>
                  </a:cubicBezTo>
                  <a:cubicBezTo>
                    <a:pt x="17083" y="119111"/>
                    <a:pt x="17083" y="119111"/>
                    <a:pt x="17083" y="119111"/>
                  </a:cubicBezTo>
                  <a:cubicBezTo>
                    <a:pt x="15833" y="119555"/>
                    <a:pt x="13750" y="118666"/>
                    <a:pt x="13750" y="118666"/>
                  </a:cubicBezTo>
                  <a:cubicBezTo>
                    <a:pt x="11250" y="120000"/>
                    <a:pt x="11250" y="120000"/>
                    <a:pt x="11250" y="120000"/>
                  </a:cubicBezTo>
                  <a:cubicBezTo>
                    <a:pt x="11250" y="120000"/>
                    <a:pt x="11250" y="120000"/>
                    <a:pt x="11250" y="120000"/>
                  </a:cubicBezTo>
                  <a:cubicBezTo>
                    <a:pt x="11250" y="119555"/>
                    <a:pt x="10416" y="117777"/>
                    <a:pt x="10416" y="117777"/>
                  </a:cubicBezTo>
                  <a:cubicBezTo>
                    <a:pt x="10416" y="117777"/>
                    <a:pt x="10833" y="114666"/>
                    <a:pt x="10833" y="114666"/>
                  </a:cubicBezTo>
                  <a:cubicBezTo>
                    <a:pt x="10833" y="114222"/>
                    <a:pt x="10416" y="110666"/>
                    <a:pt x="10416" y="110666"/>
                  </a:cubicBezTo>
                  <a:cubicBezTo>
                    <a:pt x="10416" y="108888"/>
                    <a:pt x="10416" y="108888"/>
                    <a:pt x="10416" y="108888"/>
                  </a:cubicBezTo>
                  <a:cubicBezTo>
                    <a:pt x="7916" y="107111"/>
                    <a:pt x="7916" y="107111"/>
                    <a:pt x="7916" y="107111"/>
                  </a:cubicBezTo>
                  <a:cubicBezTo>
                    <a:pt x="7916" y="107111"/>
                    <a:pt x="5000" y="106666"/>
                    <a:pt x="4166" y="106666"/>
                  </a:cubicBezTo>
                  <a:cubicBezTo>
                    <a:pt x="3750" y="106666"/>
                    <a:pt x="3333" y="105333"/>
                    <a:pt x="3333" y="105333"/>
                  </a:cubicBezTo>
                  <a:cubicBezTo>
                    <a:pt x="3750" y="104000"/>
                    <a:pt x="3750" y="104000"/>
                    <a:pt x="3750" y="104000"/>
                  </a:cubicBezTo>
                  <a:cubicBezTo>
                    <a:pt x="5000" y="100000"/>
                    <a:pt x="5000" y="100000"/>
                    <a:pt x="5000" y="100000"/>
                  </a:cubicBezTo>
                  <a:cubicBezTo>
                    <a:pt x="7083" y="96888"/>
                    <a:pt x="7083" y="96888"/>
                    <a:pt x="7083" y="96888"/>
                  </a:cubicBezTo>
                  <a:cubicBezTo>
                    <a:pt x="8750" y="96000"/>
                    <a:pt x="8750" y="96000"/>
                    <a:pt x="8750" y="96000"/>
                  </a:cubicBezTo>
                  <a:cubicBezTo>
                    <a:pt x="8750" y="96000"/>
                    <a:pt x="10416" y="93333"/>
                    <a:pt x="10833" y="92888"/>
                  </a:cubicBezTo>
                  <a:cubicBezTo>
                    <a:pt x="11250" y="92888"/>
                    <a:pt x="10833" y="90666"/>
                    <a:pt x="10416" y="90666"/>
                  </a:cubicBezTo>
                  <a:cubicBezTo>
                    <a:pt x="10416" y="90222"/>
                    <a:pt x="10416" y="88888"/>
                    <a:pt x="10416" y="88444"/>
                  </a:cubicBezTo>
                  <a:cubicBezTo>
                    <a:pt x="10416" y="87555"/>
                    <a:pt x="9166" y="86222"/>
                    <a:pt x="9166" y="86222"/>
                  </a:cubicBezTo>
                  <a:cubicBezTo>
                    <a:pt x="8750" y="82666"/>
                    <a:pt x="8750" y="82666"/>
                    <a:pt x="8750" y="82666"/>
                  </a:cubicBezTo>
                  <a:cubicBezTo>
                    <a:pt x="7916" y="81777"/>
                    <a:pt x="7916" y="81777"/>
                    <a:pt x="7916" y="81777"/>
                  </a:cubicBezTo>
                  <a:cubicBezTo>
                    <a:pt x="7916" y="81333"/>
                    <a:pt x="7916" y="81333"/>
                    <a:pt x="7916" y="81333"/>
                  </a:cubicBezTo>
                  <a:cubicBezTo>
                    <a:pt x="5416" y="77777"/>
                    <a:pt x="5416" y="77777"/>
                    <a:pt x="5416" y="77777"/>
                  </a:cubicBezTo>
                  <a:cubicBezTo>
                    <a:pt x="3333" y="72888"/>
                    <a:pt x="3333" y="72888"/>
                    <a:pt x="3333" y="72888"/>
                  </a:cubicBezTo>
                  <a:cubicBezTo>
                    <a:pt x="3333" y="72888"/>
                    <a:pt x="833" y="68444"/>
                    <a:pt x="416" y="66666"/>
                  </a:cubicBezTo>
                  <a:cubicBezTo>
                    <a:pt x="0" y="65333"/>
                    <a:pt x="0" y="65333"/>
                    <a:pt x="0" y="65333"/>
                  </a:cubicBezTo>
                  <a:cubicBezTo>
                    <a:pt x="3750" y="64444"/>
                    <a:pt x="3750" y="64444"/>
                    <a:pt x="3750" y="64444"/>
                  </a:cubicBezTo>
                  <a:cubicBezTo>
                    <a:pt x="7916" y="62666"/>
                    <a:pt x="7916" y="62666"/>
                    <a:pt x="7916" y="62666"/>
                  </a:cubicBezTo>
                  <a:cubicBezTo>
                    <a:pt x="10416" y="63111"/>
                    <a:pt x="10416" y="63111"/>
                    <a:pt x="10416" y="63111"/>
                  </a:cubicBezTo>
                  <a:cubicBezTo>
                    <a:pt x="13333" y="62666"/>
                    <a:pt x="13333" y="62666"/>
                    <a:pt x="13333" y="62666"/>
                  </a:cubicBezTo>
                  <a:cubicBezTo>
                    <a:pt x="15000" y="60444"/>
                    <a:pt x="15000" y="60444"/>
                    <a:pt x="15000" y="60444"/>
                  </a:cubicBezTo>
                  <a:cubicBezTo>
                    <a:pt x="17083" y="60444"/>
                    <a:pt x="17083" y="60444"/>
                    <a:pt x="17083" y="60444"/>
                  </a:cubicBezTo>
                  <a:cubicBezTo>
                    <a:pt x="16250" y="57333"/>
                    <a:pt x="16250" y="57333"/>
                    <a:pt x="16250" y="57333"/>
                  </a:cubicBezTo>
                  <a:cubicBezTo>
                    <a:pt x="16250" y="57333"/>
                    <a:pt x="16666" y="56000"/>
                    <a:pt x="17083" y="56444"/>
                  </a:cubicBezTo>
                  <a:cubicBezTo>
                    <a:pt x="17916" y="56444"/>
                    <a:pt x="19583" y="56444"/>
                    <a:pt x="19583" y="56444"/>
                  </a:cubicBezTo>
                  <a:cubicBezTo>
                    <a:pt x="20416" y="54666"/>
                    <a:pt x="20416" y="54666"/>
                    <a:pt x="20416" y="54666"/>
                  </a:cubicBezTo>
                  <a:cubicBezTo>
                    <a:pt x="20416" y="53777"/>
                    <a:pt x="20416" y="53777"/>
                    <a:pt x="20416" y="53777"/>
                  </a:cubicBezTo>
                  <a:cubicBezTo>
                    <a:pt x="23333" y="52888"/>
                    <a:pt x="23333" y="52888"/>
                    <a:pt x="23333" y="52888"/>
                  </a:cubicBezTo>
                  <a:cubicBezTo>
                    <a:pt x="24583" y="51555"/>
                    <a:pt x="24583" y="51555"/>
                    <a:pt x="24583" y="51555"/>
                  </a:cubicBezTo>
                  <a:cubicBezTo>
                    <a:pt x="25416" y="52444"/>
                    <a:pt x="25416" y="52444"/>
                    <a:pt x="25416" y="52444"/>
                  </a:cubicBezTo>
                  <a:cubicBezTo>
                    <a:pt x="25000" y="54222"/>
                    <a:pt x="25000" y="54222"/>
                    <a:pt x="25000" y="54222"/>
                  </a:cubicBezTo>
                  <a:cubicBezTo>
                    <a:pt x="27083" y="53777"/>
                    <a:pt x="27083" y="53777"/>
                    <a:pt x="27083" y="53777"/>
                  </a:cubicBezTo>
                  <a:cubicBezTo>
                    <a:pt x="27916" y="51111"/>
                    <a:pt x="27916" y="51111"/>
                    <a:pt x="27916" y="51111"/>
                  </a:cubicBezTo>
                  <a:cubicBezTo>
                    <a:pt x="27083" y="50666"/>
                    <a:pt x="27083" y="50666"/>
                    <a:pt x="27083" y="50666"/>
                  </a:cubicBezTo>
                  <a:cubicBezTo>
                    <a:pt x="25000" y="49777"/>
                    <a:pt x="25000" y="49777"/>
                    <a:pt x="25000" y="49777"/>
                  </a:cubicBezTo>
                  <a:cubicBezTo>
                    <a:pt x="25000" y="49777"/>
                    <a:pt x="24166" y="50222"/>
                    <a:pt x="24166" y="49333"/>
                  </a:cubicBezTo>
                  <a:cubicBezTo>
                    <a:pt x="24583" y="48000"/>
                    <a:pt x="25416" y="45777"/>
                    <a:pt x="25416" y="45777"/>
                  </a:cubicBezTo>
                  <a:cubicBezTo>
                    <a:pt x="25000" y="43111"/>
                    <a:pt x="25000" y="43111"/>
                    <a:pt x="25000" y="43111"/>
                  </a:cubicBezTo>
                  <a:cubicBezTo>
                    <a:pt x="24583" y="40000"/>
                    <a:pt x="24583" y="40000"/>
                    <a:pt x="24583" y="40000"/>
                  </a:cubicBezTo>
                  <a:cubicBezTo>
                    <a:pt x="25000" y="38222"/>
                    <a:pt x="25000" y="38222"/>
                    <a:pt x="25000" y="38222"/>
                  </a:cubicBezTo>
                  <a:cubicBezTo>
                    <a:pt x="25000" y="36444"/>
                    <a:pt x="25000" y="36444"/>
                    <a:pt x="25000" y="36444"/>
                  </a:cubicBezTo>
                  <a:cubicBezTo>
                    <a:pt x="25833" y="34666"/>
                    <a:pt x="25833" y="34666"/>
                    <a:pt x="25833" y="34666"/>
                  </a:cubicBezTo>
                  <a:cubicBezTo>
                    <a:pt x="29166" y="33333"/>
                    <a:pt x="29166" y="33333"/>
                    <a:pt x="29166" y="33333"/>
                  </a:cubicBezTo>
                  <a:cubicBezTo>
                    <a:pt x="29166" y="30222"/>
                    <a:pt x="29166" y="30222"/>
                    <a:pt x="29166" y="30222"/>
                  </a:cubicBezTo>
                  <a:cubicBezTo>
                    <a:pt x="30416" y="28888"/>
                    <a:pt x="30416" y="28888"/>
                    <a:pt x="30416" y="28888"/>
                  </a:cubicBezTo>
                  <a:lnTo>
                    <a:pt x="33750" y="2933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4" name="Shape 2032"/>
            <p:cNvSpPr/>
            <p:nvPr/>
          </p:nvSpPr>
          <p:spPr>
            <a:xfrm>
              <a:off x="6376066" y="2862203"/>
              <a:ext cx="354016" cy="33667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6645" y="120000"/>
                  </a:moveTo>
                  <a:cubicBezTo>
                    <a:pt x="77419" y="116842"/>
                    <a:pt x="77419" y="116842"/>
                    <a:pt x="77419" y="116842"/>
                  </a:cubicBezTo>
                  <a:cubicBezTo>
                    <a:pt x="77419" y="116842"/>
                    <a:pt x="79741" y="116052"/>
                    <a:pt x="80516" y="116052"/>
                  </a:cubicBezTo>
                  <a:cubicBezTo>
                    <a:pt x="81290" y="115263"/>
                    <a:pt x="82064" y="116052"/>
                    <a:pt x="82838" y="115263"/>
                  </a:cubicBezTo>
                  <a:cubicBezTo>
                    <a:pt x="83612" y="115263"/>
                    <a:pt x="85161" y="114473"/>
                    <a:pt x="85161" y="114473"/>
                  </a:cubicBezTo>
                  <a:cubicBezTo>
                    <a:pt x="84387" y="114473"/>
                    <a:pt x="84387" y="114473"/>
                    <a:pt x="84387" y="114473"/>
                  </a:cubicBezTo>
                  <a:cubicBezTo>
                    <a:pt x="84387" y="112894"/>
                    <a:pt x="84387" y="112894"/>
                    <a:pt x="84387" y="112894"/>
                  </a:cubicBezTo>
                  <a:cubicBezTo>
                    <a:pt x="85161" y="111315"/>
                    <a:pt x="85161" y="111315"/>
                    <a:pt x="85161" y="111315"/>
                  </a:cubicBezTo>
                  <a:cubicBezTo>
                    <a:pt x="82064" y="109736"/>
                    <a:pt x="82064" y="109736"/>
                    <a:pt x="82064" y="109736"/>
                  </a:cubicBezTo>
                  <a:cubicBezTo>
                    <a:pt x="82838" y="108157"/>
                    <a:pt x="82838" y="108157"/>
                    <a:pt x="82838" y="108157"/>
                  </a:cubicBezTo>
                  <a:cubicBezTo>
                    <a:pt x="82838" y="108157"/>
                    <a:pt x="82064" y="106578"/>
                    <a:pt x="82838" y="106578"/>
                  </a:cubicBezTo>
                  <a:cubicBezTo>
                    <a:pt x="83612" y="106578"/>
                    <a:pt x="83612" y="104210"/>
                    <a:pt x="83612" y="104210"/>
                  </a:cubicBezTo>
                  <a:cubicBezTo>
                    <a:pt x="84387" y="102631"/>
                    <a:pt x="84387" y="102631"/>
                    <a:pt x="84387" y="102631"/>
                  </a:cubicBezTo>
                  <a:cubicBezTo>
                    <a:pt x="85935" y="102631"/>
                    <a:pt x="85935" y="102631"/>
                    <a:pt x="85935" y="102631"/>
                  </a:cubicBezTo>
                  <a:cubicBezTo>
                    <a:pt x="85935" y="102631"/>
                    <a:pt x="85935" y="101052"/>
                    <a:pt x="86709" y="100263"/>
                  </a:cubicBezTo>
                  <a:cubicBezTo>
                    <a:pt x="86709" y="100263"/>
                    <a:pt x="87483" y="99473"/>
                    <a:pt x="87483" y="99473"/>
                  </a:cubicBezTo>
                  <a:cubicBezTo>
                    <a:pt x="86709" y="97105"/>
                    <a:pt x="86709" y="97105"/>
                    <a:pt x="86709" y="97105"/>
                  </a:cubicBezTo>
                  <a:cubicBezTo>
                    <a:pt x="86709" y="97105"/>
                    <a:pt x="85161" y="94736"/>
                    <a:pt x="85935" y="94736"/>
                  </a:cubicBezTo>
                  <a:cubicBezTo>
                    <a:pt x="86709" y="94736"/>
                    <a:pt x="87483" y="93947"/>
                    <a:pt x="87483" y="93947"/>
                  </a:cubicBezTo>
                  <a:cubicBezTo>
                    <a:pt x="87483" y="93947"/>
                    <a:pt x="89806" y="91578"/>
                    <a:pt x="90580" y="91578"/>
                  </a:cubicBezTo>
                  <a:cubicBezTo>
                    <a:pt x="90580" y="91578"/>
                    <a:pt x="92129" y="90000"/>
                    <a:pt x="92129" y="89210"/>
                  </a:cubicBezTo>
                  <a:cubicBezTo>
                    <a:pt x="91354" y="88421"/>
                    <a:pt x="90580" y="87631"/>
                    <a:pt x="90580" y="87631"/>
                  </a:cubicBezTo>
                  <a:cubicBezTo>
                    <a:pt x="91354" y="84473"/>
                    <a:pt x="91354" y="84473"/>
                    <a:pt x="91354" y="84473"/>
                  </a:cubicBezTo>
                  <a:cubicBezTo>
                    <a:pt x="91354" y="84473"/>
                    <a:pt x="92129" y="82894"/>
                    <a:pt x="91354" y="82894"/>
                  </a:cubicBezTo>
                  <a:cubicBezTo>
                    <a:pt x="90580" y="82105"/>
                    <a:pt x="89032" y="82105"/>
                    <a:pt x="89032" y="82105"/>
                  </a:cubicBezTo>
                  <a:cubicBezTo>
                    <a:pt x="87483" y="80526"/>
                    <a:pt x="87483" y="80526"/>
                    <a:pt x="87483" y="80526"/>
                  </a:cubicBezTo>
                  <a:cubicBezTo>
                    <a:pt x="87483" y="78157"/>
                    <a:pt x="87483" y="78157"/>
                    <a:pt x="87483" y="78157"/>
                  </a:cubicBezTo>
                  <a:cubicBezTo>
                    <a:pt x="85935" y="75789"/>
                    <a:pt x="85935" y="75789"/>
                    <a:pt x="85935" y="75789"/>
                  </a:cubicBezTo>
                  <a:cubicBezTo>
                    <a:pt x="85935" y="75789"/>
                    <a:pt x="85935" y="74210"/>
                    <a:pt x="85935" y="73421"/>
                  </a:cubicBezTo>
                  <a:cubicBezTo>
                    <a:pt x="86709" y="73421"/>
                    <a:pt x="88258" y="70263"/>
                    <a:pt x="88258" y="69473"/>
                  </a:cubicBezTo>
                  <a:cubicBezTo>
                    <a:pt x="89032" y="69473"/>
                    <a:pt x="92129" y="66315"/>
                    <a:pt x="92129" y="66315"/>
                  </a:cubicBezTo>
                  <a:cubicBezTo>
                    <a:pt x="93677" y="70263"/>
                    <a:pt x="93677" y="70263"/>
                    <a:pt x="93677" y="70263"/>
                  </a:cubicBezTo>
                  <a:cubicBezTo>
                    <a:pt x="93677" y="73421"/>
                    <a:pt x="93677" y="73421"/>
                    <a:pt x="93677" y="73421"/>
                  </a:cubicBezTo>
                  <a:cubicBezTo>
                    <a:pt x="93677" y="73421"/>
                    <a:pt x="92903" y="75000"/>
                    <a:pt x="93677" y="75000"/>
                  </a:cubicBezTo>
                  <a:cubicBezTo>
                    <a:pt x="95225" y="74210"/>
                    <a:pt x="95225" y="72631"/>
                    <a:pt x="95225" y="72631"/>
                  </a:cubicBezTo>
                  <a:cubicBezTo>
                    <a:pt x="96000" y="71842"/>
                    <a:pt x="96000" y="71842"/>
                    <a:pt x="96000" y="71842"/>
                  </a:cubicBezTo>
                  <a:cubicBezTo>
                    <a:pt x="96000" y="71842"/>
                    <a:pt x="94451" y="69473"/>
                    <a:pt x="95225" y="69473"/>
                  </a:cubicBezTo>
                  <a:cubicBezTo>
                    <a:pt x="96000" y="69473"/>
                    <a:pt x="96000" y="67894"/>
                    <a:pt x="96000" y="69473"/>
                  </a:cubicBezTo>
                  <a:cubicBezTo>
                    <a:pt x="96774" y="70263"/>
                    <a:pt x="96774" y="71842"/>
                    <a:pt x="97548" y="71052"/>
                  </a:cubicBezTo>
                  <a:cubicBezTo>
                    <a:pt x="99096" y="71052"/>
                    <a:pt x="99096" y="71842"/>
                    <a:pt x="99096" y="71052"/>
                  </a:cubicBezTo>
                  <a:cubicBezTo>
                    <a:pt x="99870" y="70263"/>
                    <a:pt x="99870" y="69473"/>
                    <a:pt x="99870" y="69473"/>
                  </a:cubicBezTo>
                  <a:cubicBezTo>
                    <a:pt x="100645" y="68684"/>
                    <a:pt x="100645" y="68684"/>
                    <a:pt x="100645" y="68684"/>
                  </a:cubicBezTo>
                  <a:cubicBezTo>
                    <a:pt x="100645" y="68684"/>
                    <a:pt x="100645" y="70263"/>
                    <a:pt x="101419" y="70263"/>
                  </a:cubicBezTo>
                  <a:cubicBezTo>
                    <a:pt x="102193" y="70263"/>
                    <a:pt x="103741" y="70263"/>
                    <a:pt x="103741" y="70263"/>
                  </a:cubicBezTo>
                  <a:cubicBezTo>
                    <a:pt x="105290" y="71052"/>
                    <a:pt x="105290" y="71052"/>
                    <a:pt x="105290" y="71052"/>
                  </a:cubicBezTo>
                  <a:cubicBezTo>
                    <a:pt x="105290" y="71052"/>
                    <a:pt x="106064" y="71052"/>
                    <a:pt x="106064" y="70263"/>
                  </a:cubicBezTo>
                  <a:cubicBezTo>
                    <a:pt x="106064" y="69473"/>
                    <a:pt x="106064" y="68684"/>
                    <a:pt x="106064" y="68684"/>
                  </a:cubicBezTo>
                  <a:cubicBezTo>
                    <a:pt x="107612" y="67894"/>
                    <a:pt x="107612" y="67894"/>
                    <a:pt x="107612" y="67894"/>
                  </a:cubicBezTo>
                  <a:cubicBezTo>
                    <a:pt x="107612" y="65526"/>
                    <a:pt x="107612" y="65526"/>
                    <a:pt x="107612" y="65526"/>
                  </a:cubicBezTo>
                  <a:cubicBezTo>
                    <a:pt x="110709" y="67894"/>
                    <a:pt x="110709" y="67894"/>
                    <a:pt x="110709" y="67894"/>
                  </a:cubicBezTo>
                  <a:cubicBezTo>
                    <a:pt x="111483" y="70263"/>
                    <a:pt x="111483" y="70263"/>
                    <a:pt x="111483" y="70263"/>
                  </a:cubicBezTo>
                  <a:cubicBezTo>
                    <a:pt x="113032" y="69473"/>
                    <a:pt x="113032" y="69473"/>
                    <a:pt x="113032" y="69473"/>
                  </a:cubicBezTo>
                  <a:cubicBezTo>
                    <a:pt x="113806" y="67105"/>
                    <a:pt x="113806" y="67105"/>
                    <a:pt x="113806" y="67105"/>
                  </a:cubicBezTo>
                  <a:cubicBezTo>
                    <a:pt x="113806" y="67105"/>
                    <a:pt x="116129" y="67105"/>
                    <a:pt x="116903" y="66315"/>
                  </a:cubicBezTo>
                  <a:cubicBezTo>
                    <a:pt x="117677" y="66315"/>
                    <a:pt x="120000" y="65526"/>
                    <a:pt x="120000" y="65526"/>
                  </a:cubicBezTo>
                  <a:cubicBezTo>
                    <a:pt x="120000" y="64736"/>
                    <a:pt x="118451" y="63947"/>
                    <a:pt x="117677" y="64736"/>
                  </a:cubicBezTo>
                  <a:cubicBezTo>
                    <a:pt x="116903" y="64736"/>
                    <a:pt x="115354" y="65526"/>
                    <a:pt x="114580" y="64736"/>
                  </a:cubicBezTo>
                  <a:cubicBezTo>
                    <a:pt x="114580" y="63947"/>
                    <a:pt x="113032" y="62368"/>
                    <a:pt x="113032" y="62368"/>
                  </a:cubicBezTo>
                  <a:cubicBezTo>
                    <a:pt x="111483" y="62368"/>
                    <a:pt x="111483" y="62368"/>
                    <a:pt x="111483" y="62368"/>
                  </a:cubicBezTo>
                  <a:cubicBezTo>
                    <a:pt x="111483" y="62368"/>
                    <a:pt x="109935" y="61578"/>
                    <a:pt x="110709" y="60789"/>
                  </a:cubicBezTo>
                  <a:cubicBezTo>
                    <a:pt x="111483" y="60000"/>
                    <a:pt x="112258" y="60000"/>
                    <a:pt x="112258" y="60000"/>
                  </a:cubicBezTo>
                  <a:cubicBezTo>
                    <a:pt x="112258" y="60000"/>
                    <a:pt x="111483" y="58421"/>
                    <a:pt x="111483" y="57631"/>
                  </a:cubicBezTo>
                  <a:cubicBezTo>
                    <a:pt x="111483" y="56842"/>
                    <a:pt x="111483" y="55263"/>
                    <a:pt x="110709" y="54473"/>
                  </a:cubicBezTo>
                  <a:cubicBezTo>
                    <a:pt x="110709" y="54473"/>
                    <a:pt x="109161" y="51315"/>
                    <a:pt x="109161" y="51315"/>
                  </a:cubicBezTo>
                  <a:cubicBezTo>
                    <a:pt x="109161" y="49736"/>
                    <a:pt x="109161" y="49736"/>
                    <a:pt x="109161" y="49736"/>
                  </a:cubicBezTo>
                  <a:cubicBezTo>
                    <a:pt x="107612" y="50526"/>
                    <a:pt x="107612" y="50526"/>
                    <a:pt x="107612" y="50526"/>
                  </a:cubicBezTo>
                  <a:cubicBezTo>
                    <a:pt x="106064" y="48947"/>
                    <a:pt x="106064" y="48947"/>
                    <a:pt x="106064" y="48947"/>
                  </a:cubicBezTo>
                  <a:cubicBezTo>
                    <a:pt x="106064" y="48947"/>
                    <a:pt x="104516" y="48947"/>
                    <a:pt x="104516" y="49736"/>
                  </a:cubicBezTo>
                  <a:cubicBezTo>
                    <a:pt x="103741" y="49736"/>
                    <a:pt x="102967" y="48947"/>
                    <a:pt x="102967" y="48947"/>
                  </a:cubicBezTo>
                  <a:cubicBezTo>
                    <a:pt x="101419" y="48947"/>
                    <a:pt x="101419" y="48947"/>
                    <a:pt x="101419" y="48947"/>
                  </a:cubicBezTo>
                  <a:cubicBezTo>
                    <a:pt x="101419" y="48947"/>
                    <a:pt x="101419" y="48947"/>
                    <a:pt x="99870" y="48947"/>
                  </a:cubicBezTo>
                  <a:cubicBezTo>
                    <a:pt x="99096" y="48947"/>
                    <a:pt x="97548" y="48157"/>
                    <a:pt x="96774" y="48157"/>
                  </a:cubicBezTo>
                  <a:cubicBezTo>
                    <a:pt x="96774" y="47368"/>
                    <a:pt x="96774" y="46578"/>
                    <a:pt x="96774" y="46578"/>
                  </a:cubicBezTo>
                  <a:cubicBezTo>
                    <a:pt x="97548" y="45789"/>
                    <a:pt x="97548" y="45000"/>
                    <a:pt x="97548" y="45000"/>
                  </a:cubicBezTo>
                  <a:cubicBezTo>
                    <a:pt x="97548" y="45000"/>
                    <a:pt x="97548" y="42631"/>
                    <a:pt x="96774" y="42631"/>
                  </a:cubicBezTo>
                  <a:cubicBezTo>
                    <a:pt x="96000" y="42631"/>
                    <a:pt x="94451" y="42631"/>
                    <a:pt x="94451" y="42631"/>
                  </a:cubicBezTo>
                  <a:cubicBezTo>
                    <a:pt x="92903" y="41842"/>
                    <a:pt x="92903" y="41842"/>
                    <a:pt x="92903" y="41842"/>
                  </a:cubicBezTo>
                  <a:cubicBezTo>
                    <a:pt x="95225" y="41052"/>
                    <a:pt x="95225" y="41052"/>
                    <a:pt x="95225" y="41052"/>
                  </a:cubicBezTo>
                  <a:cubicBezTo>
                    <a:pt x="94451" y="39473"/>
                    <a:pt x="94451" y="39473"/>
                    <a:pt x="94451" y="39473"/>
                  </a:cubicBezTo>
                  <a:cubicBezTo>
                    <a:pt x="94451" y="39473"/>
                    <a:pt x="94451" y="37894"/>
                    <a:pt x="94451" y="37894"/>
                  </a:cubicBezTo>
                  <a:cubicBezTo>
                    <a:pt x="94451" y="37105"/>
                    <a:pt x="93677" y="36315"/>
                    <a:pt x="93677" y="36315"/>
                  </a:cubicBezTo>
                  <a:cubicBezTo>
                    <a:pt x="93677" y="33157"/>
                    <a:pt x="93677" y="33157"/>
                    <a:pt x="93677" y="33157"/>
                  </a:cubicBezTo>
                  <a:cubicBezTo>
                    <a:pt x="92129" y="33157"/>
                    <a:pt x="92129" y="33157"/>
                    <a:pt x="92129" y="33157"/>
                  </a:cubicBezTo>
                  <a:cubicBezTo>
                    <a:pt x="90580" y="32368"/>
                    <a:pt x="90580" y="32368"/>
                    <a:pt x="90580" y="32368"/>
                  </a:cubicBezTo>
                  <a:cubicBezTo>
                    <a:pt x="89806" y="34736"/>
                    <a:pt x="89806" y="34736"/>
                    <a:pt x="89806" y="34736"/>
                  </a:cubicBezTo>
                  <a:cubicBezTo>
                    <a:pt x="88258" y="35526"/>
                    <a:pt x="88258" y="35526"/>
                    <a:pt x="88258" y="35526"/>
                  </a:cubicBezTo>
                  <a:cubicBezTo>
                    <a:pt x="87483" y="33157"/>
                    <a:pt x="87483" y="33157"/>
                    <a:pt x="87483" y="33157"/>
                  </a:cubicBezTo>
                  <a:cubicBezTo>
                    <a:pt x="85935" y="32368"/>
                    <a:pt x="85935" y="32368"/>
                    <a:pt x="85935" y="32368"/>
                  </a:cubicBezTo>
                  <a:cubicBezTo>
                    <a:pt x="85161" y="32368"/>
                    <a:pt x="85161" y="32368"/>
                    <a:pt x="85161" y="32368"/>
                  </a:cubicBezTo>
                  <a:cubicBezTo>
                    <a:pt x="83612" y="30000"/>
                    <a:pt x="83612" y="30000"/>
                    <a:pt x="83612" y="30000"/>
                  </a:cubicBezTo>
                  <a:cubicBezTo>
                    <a:pt x="82064" y="30000"/>
                    <a:pt x="82064" y="30000"/>
                    <a:pt x="82064" y="30000"/>
                  </a:cubicBezTo>
                  <a:cubicBezTo>
                    <a:pt x="82064" y="30000"/>
                    <a:pt x="81290" y="32368"/>
                    <a:pt x="80516" y="30789"/>
                  </a:cubicBezTo>
                  <a:cubicBezTo>
                    <a:pt x="79741" y="30000"/>
                    <a:pt x="79741" y="27631"/>
                    <a:pt x="79741" y="27631"/>
                  </a:cubicBezTo>
                  <a:cubicBezTo>
                    <a:pt x="78967" y="26842"/>
                    <a:pt x="78967" y="26842"/>
                    <a:pt x="78967" y="26842"/>
                  </a:cubicBezTo>
                  <a:cubicBezTo>
                    <a:pt x="79741" y="25263"/>
                    <a:pt x="79741" y="25263"/>
                    <a:pt x="79741" y="25263"/>
                  </a:cubicBezTo>
                  <a:cubicBezTo>
                    <a:pt x="79741" y="22894"/>
                    <a:pt x="79741" y="22894"/>
                    <a:pt x="79741" y="22894"/>
                  </a:cubicBezTo>
                  <a:cubicBezTo>
                    <a:pt x="79741" y="22894"/>
                    <a:pt x="78967" y="21315"/>
                    <a:pt x="78967" y="21315"/>
                  </a:cubicBezTo>
                  <a:cubicBezTo>
                    <a:pt x="78967" y="20526"/>
                    <a:pt x="78193" y="18947"/>
                    <a:pt x="78193" y="18947"/>
                  </a:cubicBezTo>
                  <a:cubicBezTo>
                    <a:pt x="78967" y="17368"/>
                    <a:pt x="78967" y="17368"/>
                    <a:pt x="78967" y="17368"/>
                  </a:cubicBezTo>
                  <a:cubicBezTo>
                    <a:pt x="77419" y="16578"/>
                    <a:pt x="77419" y="16578"/>
                    <a:pt x="77419" y="16578"/>
                  </a:cubicBezTo>
                  <a:cubicBezTo>
                    <a:pt x="77419" y="14210"/>
                    <a:pt x="77419" y="14210"/>
                    <a:pt x="77419" y="14210"/>
                  </a:cubicBezTo>
                  <a:cubicBezTo>
                    <a:pt x="77419" y="13421"/>
                    <a:pt x="77419" y="13421"/>
                    <a:pt x="77419" y="13421"/>
                  </a:cubicBezTo>
                  <a:cubicBezTo>
                    <a:pt x="75096" y="12631"/>
                    <a:pt x="75096" y="12631"/>
                    <a:pt x="75096" y="12631"/>
                  </a:cubicBezTo>
                  <a:cubicBezTo>
                    <a:pt x="75096" y="12631"/>
                    <a:pt x="75096" y="11842"/>
                    <a:pt x="74322" y="11052"/>
                  </a:cubicBezTo>
                  <a:cubicBezTo>
                    <a:pt x="74322" y="11052"/>
                    <a:pt x="72774" y="9473"/>
                    <a:pt x="72774" y="9473"/>
                  </a:cubicBezTo>
                  <a:cubicBezTo>
                    <a:pt x="72774" y="9473"/>
                    <a:pt x="72000" y="9473"/>
                    <a:pt x="72000" y="10263"/>
                  </a:cubicBezTo>
                  <a:cubicBezTo>
                    <a:pt x="71225" y="11052"/>
                    <a:pt x="71225" y="12631"/>
                    <a:pt x="70451" y="12631"/>
                  </a:cubicBezTo>
                  <a:cubicBezTo>
                    <a:pt x="70451" y="12631"/>
                    <a:pt x="71225" y="12631"/>
                    <a:pt x="68903" y="12631"/>
                  </a:cubicBezTo>
                  <a:cubicBezTo>
                    <a:pt x="67354" y="11842"/>
                    <a:pt x="67354" y="11842"/>
                    <a:pt x="66580" y="11052"/>
                  </a:cubicBezTo>
                  <a:cubicBezTo>
                    <a:pt x="65806" y="11052"/>
                    <a:pt x="64258" y="9473"/>
                    <a:pt x="64258" y="9473"/>
                  </a:cubicBezTo>
                  <a:cubicBezTo>
                    <a:pt x="63483" y="6315"/>
                    <a:pt x="63483" y="6315"/>
                    <a:pt x="63483" y="6315"/>
                  </a:cubicBezTo>
                  <a:cubicBezTo>
                    <a:pt x="61935" y="6315"/>
                    <a:pt x="61935" y="6315"/>
                    <a:pt x="61935" y="6315"/>
                  </a:cubicBezTo>
                  <a:cubicBezTo>
                    <a:pt x="61935" y="6315"/>
                    <a:pt x="64258" y="7105"/>
                    <a:pt x="61161" y="7105"/>
                  </a:cubicBezTo>
                  <a:cubicBezTo>
                    <a:pt x="58064" y="7105"/>
                    <a:pt x="54967" y="7105"/>
                    <a:pt x="54967" y="7105"/>
                  </a:cubicBezTo>
                  <a:cubicBezTo>
                    <a:pt x="54193" y="8684"/>
                    <a:pt x="54193" y="8684"/>
                    <a:pt x="54193" y="8684"/>
                  </a:cubicBezTo>
                  <a:cubicBezTo>
                    <a:pt x="54193" y="8684"/>
                    <a:pt x="53419" y="10263"/>
                    <a:pt x="53419" y="11052"/>
                  </a:cubicBezTo>
                  <a:cubicBezTo>
                    <a:pt x="53419" y="11052"/>
                    <a:pt x="54193" y="11842"/>
                    <a:pt x="53419" y="11052"/>
                  </a:cubicBezTo>
                  <a:cubicBezTo>
                    <a:pt x="53419" y="10263"/>
                    <a:pt x="52645" y="10263"/>
                    <a:pt x="52645" y="9473"/>
                  </a:cubicBezTo>
                  <a:cubicBezTo>
                    <a:pt x="52645" y="9473"/>
                    <a:pt x="52645" y="8684"/>
                    <a:pt x="52645" y="8684"/>
                  </a:cubicBezTo>
                  <a:cubicBezTo>
                    <a:pt x="52645" y="7894"/>
                    <a:pt x="51096" y="7105"/>
                    <a:pt x="51096" y="7105"/>
                  </a:cubicBezTo>
                  <a:cubicBezTo>
                    <a:pt x="50322" y="8684"/>
                    <a:pt x="50322" y="8684"/>
                    <a:pt x="50322" y="8684"/>
                  </a:cubicBezTo>
                  <a:cubicBezTo>
                    <a:pt x="50322" y="8684"/>
                    <a:pt x="51096" y="9473"/>
                    <a:pt x="49548" y="9473"/>
                  </a:cubicBezTo>
                  <a:cubicBezTo>
                    <a:pt x="48774" y="10263"/>
                    <a:pt x="48774" y="10263"/>
                    <a:pt x="48774" y="10263"/>
                  </a:cubicBezTo>
                  <a:cubicBezTo>
                    <a:pt x="48774" y="9473"/>
                    <a:pt x="49548" y="8684"/>
                    <a:pt x="49548" y="8684"/>
                  </a:cubicBezTo>
                  <a:cubicBezTo>
                    <a:pt x="49548" y="8684"/>
                    <a:pt x="50322" y="7105"/>
                    <a:pt x="50322" y="7105"/>
                  </a:cubicBezTo>
                  <a:cubicBezTo>
                    <a:pt x="50322" y="7105"/>
                    <a:pt x="50322" y="5526"/>
                    <a:pt x="49548" y="5526"/>
                  </a:cubicBezTo>
                  <a:cubicBezTo>
                    <a:pt x="49548" y="5526"/>
                    <a:pt x="48000" y="5526"/>
                    <a:pt x="47225" y="5526"/>
                  </a:cubicBezTo>
                  <a:cubicBezTo>
                    <a:pt x="47225" y="5526"/>
                    <a:pt x="46451" y="6315"/>
                    <a:pt x="46451" y="6315"/>
                  </a:cubicBezTo>
                  <a:cubicBezTo>
                    <a:pt x="46451" y="6315"/>
                    <a:pt x="47225" y="7105"/>
                    <a:pt x="46451" y="7105"/>
                  </a:cubicBezTo>
                  <a:cubicBezTo>
                    <a:pt x="46451" y="7105"/>
                    <a:pt x="45677" y="7105"/>
                    <a:pt x="45677" y="7894"/>
                  </a:cubicBezTo>
                  <a:cubicBezTo>
                    <a:pt x="44903" y="7894"/>
                    <a:pt x="44903" y="6315"/>
                    <a:pt x="44903" y="6315"/>
                  </a:cubicBezTo>
                  <a:cubicBezTo>
                    <a:pt x="44903" y="6315"/>
                    <a:pt x="44129" y="5526"/>
                    <a:pt x="44129" y="5526"/>
                  </a:cubicBezTo>
                  <a:cubicBezTo>
                    <a:pt x="44129" y="6315"/>
                    <a:pt x="43354" y="7894"/>
                    <a:pt x="43354" y="7894"/>
                  </a:cubicBezTo>
                  <a:cubicBezTo>
                    <a:pt x="42580" y="7894"/>
                    <a:pt x="42580" y="7894"/>
                    <a:pt x="42580" y="7105"/>
                  </a:cubicBezTo>
                  <a:cubicBezTo>
                    <a:pt x="41806" y="7105"/>
                    <a:pt x="41806" y="5526"/>
                    <a:pt x="41806" y="5526"/>
                  </a:cubicBezTo>
                  <a:cubicBezTo>
                    <a:pt x="41032" y="4736"/>
                    <a:pt x="41032" y="4736"/>
                    <a:pt x="41032" y="4736"/>
                  </a:cubicBezTo>
                  <a:cubicBezTo>
                    <a:pt x="41032" y="4736"/>
                    <a:pt x="38709" y="4736"/>
                    <a:pt x="37935" y="4736"/>
                  </a:cubicBezTo>
                  <a:cubicBezTo>
                    <a:pt x="37935" y="4736"/>
                    <a:pt x="36387" y="4736"/>
                    <a:pt x="36387" y="3947"/>
                  </a:cubicBezTo>
                  <a:cubicBezTo>
                    <a:pt x="35612" y="3157"/>
                    <a:pt x="34838" y="3157"/>
                    <a:pt x="34838" y="3157"/>
                  </a:cubicBezTo>
                  <a:cubicBezTo>
                    <a:pt x="34838" y="3157"/>
                    <a:pt x="34838" y="3157"/>
                    <a:pt x="34064" y="2368"/>
                  </a:cubicBezTo>
                  <a:cubicBezTo>
                    <a:pt x="33290" y="2368"/>
                    <a:pt x="33290" y="2368"/>
                    <a:pt x="32516" y="2368"/>
                  </a:cubicBezTo>
                  <a:cubicBezTo>
                    <a:pt x="31741" y="1578"/>
                    <a:pt x="32516" y="1578"/>
                    <a:pt x="30967" y="1578"/>
                  </a:cubicBezTo>
                  <a:cubicBezTo>
                    <a:pt x="29419" y="1578"/>
                    <a:pt x="29419" y="3157"/>
                    <a:pt x="28645" y="2368"/>
                  </a:cubicBezTo>
                  <a:cubicBezTo>
                    <a:pt x="27096" y="2368"/>
                    <a:pt x="27096" y="2368"/>
                    <a:pt x="27096" y="2368"/>
                  </a:cubicBezTo>
                  <a:cubicBezTo>
                    <a:pt x="26322" y="1578"/>
                    <a:pt x="26322" y="1578"/>
                    <a:pt x="26322" y="1578"/>
                  </a:cubicBezTo>
                  <a:cubicBezTo>
                    <a:pt x="26322" y="789"/>
                    <a:pt x="25548" y="0"/>
                    <a:pt x="25548" y="789"/>
                  </a:cubicBezTo>
                  <a:cubicBezTo>
                    <a:pt x="25548" y="2368"/>
                    <a:pt x="25548" y="1578"/>
                    <a:pt x="24774" y="2368"/>
                  </a:cubicBezTo>
                  <a:cubicBezTo>
                    <a:pt x="24774" y="3157"/>
                    <a:pt x="23225" y="3947"/>
                    <a:pt x="23225" y="3947"/>
                  </a:cubicBezTo>
                  <a:cubicBezTo>
                    <a:pt x="23225" y="3947"/>
                    <a:pt x="22451" y="3947"/>
                    <a:pt x="22451" y="4736"/>
                  </a:cubicBezTo>
                  <a:cubicBezTo>
                    <a:pt x="22451" y="4736"/>
                    <a:pt x="21677" y="5526"/>
                    <a:pt x="21677" y="5526"/>
                  </a:cubicBezTo>
                  <a:cubicBezTo>
                    <a:pt x="21677" y="5526"/>
                    <a:pt x="21677" y="4736"/>
                    <a:pt x="20903" y="4736"/>
                  </a:cubicBezTo>
                  <a:cubicBezTo>
                    <a:pt x="20903" y="4736"/>
                    <a:pt x="20903" y="4736"/>
                    <a:pt x="20903" y="4736"/>
                  </a:cubicBezTo>
                  <a:cubicBezTo>
                    <a:pt x="20903" y="4736"/>
                    <a:pt x="19354" y="4736"/>
                    <a:pt x="19354" y="5526"/>
                  </a:cubicBezTo>
                  <a:cubicBezTo>
                    <a:pt x="19354" y="5526"/>
                    <a:pt x="19354" y="6315"/>
                    <a:pt x="19354" y="7105"/>
                  </a:cubicBezTo>
                  <a:cubicBezTo>
                    <a:pt x="19354" y="7105"/>
                    <a:pt x="18580" y="7894"/>
                    <a:pt x="18580" y="7894"/>
                  </a:cubicBezTo>
                  <a:cubicBezTo>
                    <a:pt x="17032" y="8684"/>
                    <a:pt x="17032" y="8684"/>
                    <a:pt x="17032" y="8684"/>
                  </a:cubicBezTo>
                  <a:cubicBezTo>
                    <a:pt x="17032" y="8684"/>
                    <a:pt x="17032" y="8684"/>
                    <a:pt x="16258" y="8684"/>
                  </a:cubicBezTo>
                  <a:cubicBezTo>
                    <a:pt x="15483" y="8684"/>
                    <a:pt x="13935" y="8684"/>
                    <a:pt x="13935" y="8684"/>
                  </a:cubicBezTo>
                  <a:cubicBezTo>
                    <a:pt x="13161" y="8684"/>
                    <a:pt x="12387" y="8684"/>
                    <a:pt x="12387" y="8684"/>
                  </a:cubicBezTo>
                  <a:cubicBezTo>
                    <a:pt x="12387" y="9473"/>
                    <a:pt x="12387" y="9473"/>
                    <a:pt x="12387" y="9473"/>
                  </a:cubicBezTo>
                  <a:cubicBezTo>
                    <a:pt x="11612" y="10263"/>
                    <a:pt x="11612" y="10263"/>
                    <a:pt x="11612" y="10263"/>
                  </a:cubicBezTo>
                  <a:cubicBezTo>
                    <a:pt x="11612" y="10263"/>
                    <a:pt x="10838" y="11842"/>
                    <a:pt x="10064" y="11052"/>
                  </a:cubicBezTo>
                  <a:cubicBezTo>
                    <a:pt x="10064" y="11052"/>
                    <a:pt x="9290" y="11052"/>
                    <a:pt x="9290" y="11052"/>
                  </a:cubicBezTo>
                  <a:cubicBezTo>
                    <a:pt x="7741" y="10263"/>
                    <a:pt x="7741" y="10263"/>
                    <a:pt x="7741" y="10263"/>
                  </a:cubicBezTo>
                  <a:cubicBezTo>
                    <a:pt x="7741" y="10263"/>
                    <a:pt x="6967" y="11052"/>
                    <a:pt x="6967" y="11052"/>
                  </a:cubicBezTo>
                  <a:cubicBezTo>
                    <a:pt x="6967" y="11052"/>
                    <a:pt x="6193" y="11052"/>
                    <a:pt x="6193" y="11052"/>
                  </a:cubicBezTo>
                  <a:cubicBezTo>
                    <a:pt x="6193" y="11052"/>
                    <a:pt x="6193" y="11052"/>
                    <a:pt x="6193" y="11052"/>
                  </a:cubicBezTo>
                  <a:cubicBezTo>
                    <a:pt x="6193" y="11052"/>
                    <a:pt x="6193" y="11842"/>
                    <a:pt x="6967" y="12631"/>
                  </a:cubicBezTo>
                  <a:cubicBezTo>
                    <a:pt x="6967" y="12631"/>
                    <a:pt x="6967" y="13421"/>
                    <a:pt x="6967" y="14210"/>
                  </a:cubicBezTo>
                  <a:cubicBezTo>
                    <a:pt x="6967" y="14210"/>
                    <a:pt x="6193" y="15000"/>
                    <a:pt x="6193" y="15000"/>
                  </a:cubicBezTo>
                  <a:cubicBezTo>
                    <a:pt x="5419" y="15000"/>
                    <a:pt x="4645" y="14210"/>
                    <a:pt x="4645" y="14210"/>
                  </a:cubicBezTo>
                  <a:cubicBezTo>
                    <a:pt x="4645" y="14210"/>
                    <a:pt x="4645" y="13421"/>
                    <a:pt x="3870" y="13421"/>
                  </a:cubicBezTo>
                  <a:cubicBezTo>
                    <a:pt x="3870" y="14210"/>
                    <a:pt x="1548" y="15000"/>
                    <a:pt x="1548" y="15000"/>
                  </a:cubicBezTo>
                  <a:cubicBezTo>
                    <a:pt x="1548" y="16578"/>
                    <a:pt x="1548" y="16578"/>
                    <a:pt x="1548" y="16578"/>
                  </a:cubicBezTo>
                  <a:cubicBezTo>
                    <a:pt x="0" y="17368"/>
                    <a:pt x="0" y="17368"/>
                    <a:pt x="0" y="17368"/>
                  </a:cubicBezTo>
                  <a:cubicBezTo>
                    <a:pt x="3870" y="17368"/>
                    <a:pt x="3870" y="17368"/>
                    <a:pt x="3870" y="17368"/>
                  </a:cubicBezTo>
                  <a:cubicBezTo>
                    <a:pt x="4645" y="17368"/>
                    <a:pt x="4645" y="17368"/>
                    <a:pt x="4645" y="17368"/>
                  </a:cubicBezTo>
                  <a:cubicBezTo>
                    <a:pt x="6193" y="17368"/>
                    <a:pt x="6193" y="17368"/>
                    <a:pt x="6193" y="17368"/>
                  </a:cubicBezTo>
                  <a:cubicBezTo>
                    <a:pt x="6967" y="16578"/>
                    <a:pt x="6967" y="16578"/>
                    <a:pt x="6967" y="16578"/>
                  </a:cubicBezTo>
                  <a:cubicBezTo>
                    <a:pt x="6967" y="16578"/>
                    <a:pt x="7741" y="16578"/>
                    <a:pt x="7741" y="17368"/>
                  </a:cubicBezTo>
                  <a:cubicBezTo>
                    <a:pt x="7741" y="17368"/>
                    <a:pt x="9290" y="18157"/>
                    <a:pt x="9290" y="18157"/>
                  </a:cubicBezTo>
                  <a:cubicBezTo>
                    <a:pt x="9290" y="18157"/>
                    <a:pt x="9290" y="18157"/>
                    <a:pt x="9290" y="18157"/>
                  </a:cubicBezTo>
                  <a:cubicBezTo>
                    <a:pt x="11612" y="17368"/>
                    <a:pt x="11612" y="17368"/>
                    <a:pt x="11612" y="17368"/>
                  </a:cubicBezTo>
                  <a:cubicBezTo>
                    <a:pt x="11612" y="18157"/>
                    <a:pt x="11612" y="18157"/>
                    <a:pt x="11612" y="18157"/>
                  </a:cubicBezTo>
                  <a:cubicBezTo>
                    <a:pt x="11612" y="18157"/>
                    <a:pt x="11612" y="18947"/>
                    <a:pt x="12387" y="18947"/>
                  </a:cubicBezTo>
                  <a:cubicBezTo>
                    <a:pt x="13161" y="18947"/>
                    <a:pt x="13161" y="18947"/>
                    <a:pt x="13161" y="18947"/>
                  </a:cubicBezTo>
                  <a:cubicBezTo>
                    <a:pt x="13161" y="20526"/>
                    <a:pt x="13161" y="20526"/>
                    <a:pt x="13161" y="20526"/>
                  </a:cubicBezTo>
                  <a:cubicBezTo>
                    <a:pt x="14709" y="20526"/>
                    <a:pt x="14709" y="20526"/>
                    <a:pt x="14709" y="20526"/>
                  </a:cubicBezTo>
                  <a:cubicBezTo>
                    <a:pt x="14709" y="20526"/>
                    <a:pt x="15483" y="20526"/>
                    <a:pt x="15483" y="20526"/>
                  </a:cubicBezTo>
                  <a:cubicBezTo>
                    <a:pt x="15483" y="20526"/>
                    <a:pt x="15483" y="21315"/>
                    <a:pt x="15483" y="21315"/>
                  </a:cubicBezTo>
                  <a:cubicBezTo>
                    <a:pt x="15483" y="21315"/>
                    <a:pt x="16258" y="22105"/>
                    <a:pt x="17032" y="22894"/>
                  </a:cubicBezTo>
                  <a:cubicBezTo>
                    <a:pt x="17032" y="22894"/>
                    <a:pt x="17806" y="23684"/>
                    <a:pt x="17806" y="23684"/>
                  </a:cubicBezTo>
                  <a:cubicBezTo>
                    <a:pt x="18580" y="24473"/>
                    <a:pt x="18580" y="24473"/>
                    <a:pt x="18580" y="24473"/>
                  </a:cubicBezTo>
                  <a:cubicBezTo>
                    <a:pt x="19354" y="25263"/>
                    <a:pt x="19354" y="25263"/>
                    <a:pt x="19354" y="25263"/>
                  </a:cubicBezTo>
                  <a:cubicBezTo>
                    <a:pt x="20129" y="26052"/>
                    <a:pt x="20129" y="26052"/>
                    <a:pt x="20129" y="26052"/>
                  </a:cubicBezTo>
                  <a:cubicBezTo>
                    <a:pt x="20129" y="26052"/>
                    <a:pt x="20129" y="26052"/>
                    <a:pt x="20129" y="26052"/>
                  </a:cubicBezTo>
                  <a:cubicBezTo>
                    <a:pt x="20129" y="26842"/>
                    <a:pt x="20129" y="27631"/>
                    <a:pt x="20903" y="27631"/>
                  </a:cubicBezTo>
                  <a:cubicBezTo>
                    <a:pt x="20903" y="27631"/>
                    <a:pt x="20903" y="27631"/>
                    <a:pt x="21677" y="27631"/>
                  </a:cubicBezTo>
                  <a:cubicBezTo>
                    <a:pt x="21677" y="27631"/>
                    <a:pt x="21677" y="27631"/>
                    <a:pt x="21677" y="28421"/>
                  </a:cubicBezTo>
                  <a:cubicBezTo>
                    <a:pt x="21677" y="28421"/>
                    <a:pt x="21677" y="28421"/>
                    <a:pt x="22451" y="29210"/>
                  </a:cubicBezTo>
                  <a:cubicBezTo>
                    <a:pt x="22451" y="29210"/>
                    <a:pt x="23225" y="30000"/>
                    <a:pt x="23225" y="30000"/>
                  </a:cubicBezTo>
                  <a:cubicBezTo>
                    <a:pt x="23225" y="30000"/>
                    <a:pt x="23225" y="30000"/>
                    <a:pt x="23225" y="30789"/>
                  </a:cubicBezTo>
                  <a:cubicBezTo>
                    <a:pt x="23225" y="31578"/>
                    <a:pt x="24000" y="32368"/>
                    <a:pt x="24000" y="32368"/>
                  </a:cubicBezTo>
                  <a:cubicBezTo>
                    <a:pt x="24000" y="33157"/>
                    <a:pt x="24774" y="33157"/>
                    <a:pt x="24774" y="33157"/>
                  </a:cubicBezTo>
                  <a:cubicBezTo>
                    <a:pt x="24774" y="33157"/>
                    <a:pt x="24774" y="33157"/>
                    <a:pt x="24774" y="33157"/>
                  </a:cubicBezTo>
                  <a:cubicBezTo>
                    <a:pt x="24774" y="33157"/>
                    <a:pt x="25548" y="33157"/>
                    <a:pt x="25548" y="33947"/>
                  </a:cubicBezTo>
                  <a:cubicBezTo>
                    <a:pt x="25548" y="34736"/>
                    <a:pt x="24774" y="35526"/>
                    <a:pt x="25548" y="35526"/>
                  </a:cubicBezTo>
                  <a:cubicBezTo>
                    <a:pt x="25548" y="35526"/>
                    <a:pt x="26322" y="37105"/>
                    <a:pt x="27096" y="37105"/>
                  </a:cubicBezTo>
                  <a:cubicBezTo>
                    <a:pt x="27870" y="37105"/>
                    <a:pt x="27870" y="37105"/>
                    <a:pt x="27870" y="37105"/>
                  </a:cubicBezTo>
                  <a:cubicBezTo>
                    <a:pt x="28645" y="37105"/>
                    <a:pt x="28645" y="38684"/>
                    <a:pt x="29419" y="38684"/>
                  </a:cubicBezTo>
                  <a:cubicBezTo>
                    <a:pt x="29419" y="39473"/>
                    <a:pt x="29419" y="39473"/>
                    <a:pt x="30193" y="39473"/>
                  </a:cubicBezTo>
                  <a:cubicBezTo>
                    <a:pt x="30967" y="39473"/>
                    <a:pt x="30967" y="39473"/>
                    <a:pt x="30967" y="39473"/>
                  </a:cubicBezTo>
                  <a:cubicBezTo>
                    <a:pt x="30967" y="39473"/>
                    <a:pt x="30967" y="39473"/>
                    <a:pt x="30967" y="40263"/>
                  </a:cubicBezTo>
                  <a:cubicBezTo>
                    <a:pt x="31741" y="40263"/>
                    <a:pt x="33290" y="41842"/>
                    <a:pt x="33290" y="41842"/>
                  </a:cubicBezTo>
                  <a:cubicBezTo>
                    <a:pt x="33290" y="41842"/>
                    <a:pt x="34064" y="42631"/>
                    <a:pt x="34064" y="42631"/>
                  </a:cubicBezTo>
                  <a:cubicBezTo>
                    <a:pt x="34064" y="42631"/>
                    <a:pt x="34838" y="42631"/>
                    <a:pt x="35612" y="42631"/>
                  </a:cubicBezTo>
                  <a:cubicBezTo>
                    <a:pt x="35612" y="42631"/>
                    <a:pt x="36387" y="42631"/>
                    <a:pt x="36387" y="43421"/>
                  </a:cubicBezTo>
                  <a:cubicBezTo>
                    <a:pt x="36387" y="44210"/>
                    <a:pt x="37161" y="44210"/>
                    <a:pt x="37161" y="45000"/>
                  </a:cubicBezTo>
                  <a:cubicBezTo>
                    <a:pt x="37161" y="45789"/>
                    <a:pt x="37935" y="45789"/>
                    <a:pt x="37935" y="46578"/>
                  </a:cubicBezTo>
                  <a:cubicBezTo>
                    <a:pt x="37935" y="46578"/>
                    <a:pt x="38709" y="48157"/>
                    <a:pt x="38709" y="48157"/>
                  </a:cubicBezTo>
                  <a:cubicBezTo>
                    <a:pt x="43354" y="49736"/>
                    <a:pt x="43354" y="49736"/>
                    <a:pt x="43354" y="49736"/>
                  </a:cubicBezTo>
                  <a:cubicBezTo>
                    <a:pt x="44129" y="51315"/>
                    <a:pt x="44129" y="51315"/>
                    <a:pt x="44129" y="51315"/>
                  </a:cubicBezTo>
                  <a:cubicBezTo>
                    <a:pt x="44129" y="51315"/>
                    <a:pt x="44903" y="52894"/>
                    <a:pt x="44903" y="52894"/>
                  </a:cubicBezTo>
                  <a:cubicBezTo>
                    <a:pt x="45677" y="53684"/>
                    <a:pt x="46451" y="53684"/>
                    <a:pt x="46451" y="53684"/>
                  </a:cubicBezTo>
                  <a:cubicBezTo>
                    <a:pt x="48774" y="56052"/>
                    <a:pt x="48774" y="56052"/>
                    <a:pt x="48774" y="56052"/>
                  </a:cubicBezTo>
                  <a:cubicBezTo>
                    <a:pt x="51096" y="56842"/>
                    <a:pt x="51096" y="56842"/>
                    <a:pt x="51096" y="56842"/>
                  </a:cubicBezTo>
                  <a:cubicBezTo>
                    <a:pt x="51096" y="56842"/>
                    <a:pt x="52645" y="57631"/>
                    <a:pt x="53419" y="57631"/>
                  </a:cubicBezTo>
                  <a:cubicBezTo>
                    <a:pt x="53419" y="57631"/>
                    <a:pt x="54967" y="58421"/>
                    <a:pt x="55741" y="58421"/>
                  </a:cubicBezTo>
                  <a:cubicBezTo>
                    <a:pt x="55741" y="59210"/>
                    <a:pt x="56516" y="61578"/>
                    <a:pt x="56516" y="61578"/>
                  </a:cubicBezTo>
                  <a:cubicBezTo>
                    <a:pt x="57290" y="61578"/>
                    <a:pt x="58838" y="63157"/>
                    <a:pt x="58838" y="64736"/>
                  </a:cubicBezTo>
                  <a:cubicBezTo>
                    <a:pt x="59612" y="65526"/>
                    <a:pt x="59612" y="65526"/>
                    <a:pt x="59612" y="67105"/>
                  </a:cubicBezTo>
                  <a:cubicBezTo>
                    <a:pt x="60387" y="67894"/>
                    <a:pt x="61935" y="69473"/>
                    <a:pt x="61935" y="69473"/>
                  </a:cubicBezTo>
                  <a:cubicBezTo>
                    <a:pt x="61935" y="69473"/>
                    <a:pt x="61935" y="69473"/>
                    <a:pt x="62709" y="71052"/>
                  </a:cubicBezTo>
                  <a:cubicBezTo>
                    <a:pt x="63483" y="71842"/>
                    <a:pt x="64258" y="72631"/>
                    <a:pt x="64258" y="73421"/>
                  </a:cubicBezTo>
                  <a:cubicBezTo>
                    <a:pt x="64258" y="73421"/>
                    <a:pt x="64258" y="73421"/>
                    <a:pt x="64258" y="74210"/>
                  </a:cubicBezTo>
                  <a:cubicBezTo>
                    <a:pt x="64258" y="74210"/>
                    <a:pt x="64258" y="75000"/>
                    <a:pt x="64258" y="75000"/>
                  </a:cubicBezTo>
                  <a:cubicBezTo>
                    <a:pt x="64258" y="75000"/>
                    <a:pt x="65032" y="76578"/>
                    <a:pt x="65032" y="77368"/>
                  </a:cubicBezTo>
                  <a:cubicBezTo>
                    <a:pt x="65032" y="77368"/>
                    <a:pt x="65806" y="78947"/>
                    <a:pt x="65806" y="78947"/>
                  </a:cubicBezTo>
                  <a:cubicBezTo>
                    <a:pt x="65806" y="79736"/>
                    <a:pt x="65806" y="79736"/>
                    <a:pt x="65806" y="79736"/>
                  </a:cubicBezTo>
                  <a:cubicBezTo>
                    <a:pt x="66580" y="82105"/>
                    <a:pt x="66580" y="82105"/>
                    <a:pt x="66580" y="82105"/>
                  </a:cubicBezTo>
                  <a:cubicBezTo>
                    <a:pt x="65806" y="83684"/>
                    <a:pt x="65806" y="83684"/>
                    <a:pt x="65806" y="83684"/>
                  </a:cubicBezTo>
                  <a:cubicBezTo>
                    <a:pt x="65806" y="83684"/>
                    <a:pt x="65032" y="84473"/>
                    <a:pt x="65806" y="84473"/>
                  </a:cubicBezTo>
                  <a:cubicBezTo>
                    <a:pt x="66580" y="84473"/>
                    <a:pt x="67354" y="85263"/>
                    <a:pt x="66580" y="86052"/>
                  </a:cubicBezTo>
                  <a:cubicBezTo>
                    <a:pt x="66580" y="86052"/>
                    <a:pt x="65806" y="87631"/>
                    <a:pt x="65806" y="87631"/>
                  </a:cubicBezTo>
                  <a:cubicBezTo>
                    <a:pt x="65806" y="88421"/>
                    <a:pt x="65806" y="88421"/>
                    <a:pt x="65806" y="88421"/>
                  </a:cubicBezTo>
                  <a:cubicBezTo>
                    <a:pt x="65032" y="90000"/>
                    <a:pt x="65032" y="90000"/>
                    <a:pt x="65032" y="90000"/>
                  </a:cubicBezTo>
                  <a:cubicBezTo>
                    <a:pt x="65032" y="90000"/>
                    <a:pt x="66580" y="90789"/>
                    <a:pt x="66580" y="90789"/>
                  </a:cubicBezTo>
                  <a:cubicBezTo>
                    <a:pt x="66580" y="91578"/>
                    <a:pt x="67354" y="92368"/>
                    <a:pt x="66580" y="93157"/>
                  </a:cubicBezTo>
                  <a:cubicBezTo>
                    <a:pt x="66580" y="93157"/>
                    <a:pt x="66580" y="94736"/>
                    <a:pt x="66580" y="94736"/>
                  </a:cubicBezTo>
                  <a:cubicBezTo>
                    <a:pt x="66580" y="94736"/>
                    <a:pt x="66580" y="96315"/>
                    <a:pt x="66580" y="96315"/>
                  </a:cubicBezTo>
                  <a:cubicBezTo>
                    <a:pt x="66580" y="96315"/>
                    <a:pt x="68129" y="97105"/>
                    <a:pt x="67354" y="97894"/>
                  </a:cubicBezTo>
                  <a:cubicBezTo>
                    <a:pt x="67354" y="97894"/>
                    <a:pt x="67354" y="98684"/>
                    <a:pt x="67354" y="99473"/>
                  </a:cubicBezTo>
                  <a:cubicBezTo>
                    <a:pt x="68129" y="101052"/>
                    <a:pt x="69677" y="103421"/>
                    <a:pt x="69677" y="103421"/>
                  </a:cubicBezTo>
                  <a:cubicBezTo>
                    <a:pt x="69677" y="103421"/>
                    <a:pt x="70451" y="105000"/>
                    <a:pt x="70451" y="105000"/>
                  </a:cubicBezTo>
                  <a:cubicBezTo>
                    <a:pt x="70451" y="105789"/>
                    <a:pt x="69677" y="105789"/>
                    <a:pt x="70451" y="106578"/>
                  </a:cubicBezTo>
                  <a:cubicBezTo>
                    <a:pt x="70451" y="106578"/>
                    <a:pt x="69677" y="107368"/>
                    <a:pt x="70451" y="107368"/>
                  </a:cubicBezTo>
                  <a:cubicBezTo>
                    <a:pt x="71225" y="108157"/>
                    <a:pt x="72000" y="109736"/>
                    <a:pt x="72000" y="109736"/>
                  </a:cubicBezTo>
                  <a:cubicBezTo>
                    <a:pt x="72000" y="109736"/>
                    <a:pt x="72000" y="109736"/>
                    <a:pt x="72774" y="110526"/>
                  </a:cubicBezTo>
                  <a:cubicBezTo>
                    <a:pt x="72774" y="111315"/>
                    <a:pt x="72774" y="112894"/>
                    <a:pt x="72774" y="112894"/>
                  </a:cubicBezTo>
                  <a:cubicBezTo>
                    <a:pt x="72774" y="113684"/>
                    <a:pt x="73548" y="113684"/>
                    <a:pt x="72774" y="113684"/>
                  </a:cubicBezTo>
                  <a:cubicBezTo>
                    <a:pt x="72774" y="113684"/>
                    <a:pt x="72000" y="114473"/>
                    <a:pt x="72000" y="114473"/>
                  </a:cubicBezTo>
                  <a:cubicBezTo>
                    <a:pt x="71225" y="116052"/>
                    <a:pt x="71225" y="116052"/>
                    <a:pt x="71225" y="116052"/>
                  </a:cubicBezTo>
                  <a:cubicBezTo>
                    <a:pt x="71225" y="116052"/>
                    <a:pt x="72000" y="116842"/>
                    <a:pt x="72774" y="116842"/>
                  </a:cubicBezTo>
                  <a:cubicBezTo>
                    <a:pt x="72774" y="116842"/>
                    <a:pt x="73548" y="116842"/>
                    <a:pt x="73548" y="116842"/>
                  </a:cubicBezTo>
                  <a:cubicBezTo>
                    <a:pt x="75096" y="118421"/>
                    <a:pt x="75096" y="118421"/>
                    <a:pt x="75096" y="118421"/>
                  </a:cubicBezTo>
                  <a:cubicBezTo>
                    <a:pt x="75096" y="120000"/>
                    <a:pt x="75096" y="120000"/>
                    <a:pt x="75096" y="120000"/>
                  </a:cubicBezTo>
                  <a:lnTo>
                    <a:pt x="76645" y="120000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5" name="Shape 2033"/>
            <p:cNvSpPr/>
            <p:nvPr/>
          </p:nvSpPr>
          <p:spPr>
            <a:xfrm>
              <a:off x="4446566" y="2676821"/>
              <a:ext cx="294647" cy="2407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0" y="19816"/>
                  </a:moveTo>
                  <a:cubicBezTo>
                    <a:pt x="930" y="19816"/>
                    <a:pt x="19534" y="6605"/>
                    <a:pt x="19534" y="6605"/>
                  </a:cubicBezTo>
                  <a:cubicBezTo>
                    <a:pt x="25116" y="5504"/>
                    <a:pt x="25116" y="5504"/>
                    <a:pt x="25116" y="5504"/>
                  </a:cubicBezTo>
                  <a:cubicBezTo>
                    <a:pt x="27906" y="5504"/>
                    <a:pt x="27906" y="5504"/>
                    <a:pt x="27906" y="5504"/>
                  </a:cubicBezTo>
                  <a:cubicBezTo>
                    <a:pt x="28837" y="4403"/>
                    <a:pt x="28837" y="4403"/>
                    <a:pt x="28837" y="4403"/>
                  </a:cubicBezTo>
                  <a:cubicBezTo>
                    <a:pt x="28837" y="4403"/>
                    <a:pt x="29767" y="7706"/>
                    <a:pt x="30697" y="7706"/>
                  </a:cubicBezTo>
                  <a:cubicBezTo>
                    <a:pt x="30697" y="7706"/>
                    <a:pt x="32558" y="9908"/>
                    <a:pt x="32558" y="8807"/>
                  </a:cubicBezTo>
                  <a:cubicBezTo>
                    <a:pt x="33488" y="7706"/>
                    <a:pt x="33488" y="6605"/>
                    <a:pt x="34418" y="6605"/>
                  </a:cubicBezTo>
                  <a:cubicBezTo>
                    <a:pt x="34418" y="5504"/>
                    <a:pt x="35348" y="4403"/>
                    <a:pt x="37209" y="5504"/>
                  </a:cubicBezTo>
                  <a:cubicBezTo>
                    <a:pt x="38139" y="6605"/>
                    <a:pt x="38139" y="11009"/>
                    <a:pt x="38139" y="11009"/>
                  </a:cubicBezTo>
                  <a:cubicBezTo>
                    <a:pt x="45581" y="13211"/>
                    <a:pt x="40930" y="14311"/>
                    <a:pt x="51162" y="11009"/>
                  </a:cubicBezTo>
                  <a:cubicBezTo>
                    <a:pt x="51162" y="11009"/>
                    <a:pt x="53023" y="8807"/>
                    <a:pt x="53023" y="8807"/>
                  </a:cubicBezTo>
                  <a:cubicBezTo>
                    <a:pt x="53023" y="7706"/>
                    <a:pt x="52093" y="5504"/>
                    <a:pt x="53953" y="6605"/>
                  </a:cubicBezTo>
                  <a:cubicBezTo>
                    <a:pt x="54883" y="7706"/>
                    <a:pt x="55813" y="7706"/>
                    <a:pt x="56744" y="7706"/>
                  </a:cubicBezTo>
                  <a:cubicBezTo>
                    <a:pt x="57674" y="7706"/>
                    <a:pt x="59534" y="7706"/>
                    <a:pt x="59534" y="7706"/>
                  </a:cubicBezTo>
                  <a:cubicBezTo>
                    <a:pt x="59534" y="7706"/>
                    <a:pt x="60465" y="6605"/>
                    <a:pt x="59534" y="5504"/>
                  </a:cubicBezTo>
                  <a:cubicBezTo>
                    <a:pt x="59534" y="4403"/>
                    <a:pt x="58604" y="3302"/>
                    <a:pt x="59534" y="3302"/>
                  </a:cubicBezTo>
                  <a:cubicBezTo>
                    <a:pt x="59534" y="2201"/>
                    <a:pt x="61395" y="1100"/>
                    <a:pt x="61395" y="1100"/>
                  </a:cubicBezTo>
                  <a:cubicBezTo>
                    <a:pt x="61395" y="1100"/>
                    <a:pt x="62325" y="1100"/>
                    <a:pt x="62325" y="2201"/>
                  </a:cubicBezTo>
                  <a:cubicBezTo>
                    <a:pt x="63255" y="3302"/>
                    <a:pt x="63255" y="3302"/>
                    <a:pt x="63255" y="4403"/>
                  </a:cubicBezTo>
                  <a:cubicBezTo>
                    <a:pt x="64186" y="4403"/>
                    <a:pt x="64186" y="5504"/>
                    <a:pt x="65116" y="5504"/>
                  </a:cubicBezTo>
                  <a:cubicBezTo>
                    <a:pt x="66976" y="5504"/>
                    <a:pt x="66976" y="5504"/>
                    <a:pt x="67906" y="4403"/>
                  </a:cubicBezTo>
                  <a:cubicBezTo>
                    <a:pt x="68837" y="3302"/>
                    <a:pt x="68837" y="3302"/>
                    <a:pt x="69767" y="2201"/>
                  </a:cubicBezTo>
                  <a:cubicBezTo>
                    <a:pt x="70697" y="0"/>
                    <a:pt x="70697" y="0"/>
                    <a:pt x="71627" y="1100"/>
                  </a:cubicBezTo>
                  <a:cubicBezTo>
                    <a:pt x="72558" y="1100"/>
                    <a:pt x="74418" y="2201"/>
                    <a:pt x="74418" y="2201"/>
                  </a:cubicBezTo>
                  <a:cubicBezTo>
                    <a:pt x="72558" y="4403"/>
                    <a:pt x="72558" y="4403"/>
                    <a:pt x="72558" y="4403"/>
                  </a:cubicBezTo>
                  <a:cubicBezTo>
                    <a:pt x="72558" y="4403"/>
                    <a:pt x="71627" y="4403"/>
                    <a:pt x="73488" y="5504"/>
                  </a:cubicBezTo>
                  <a:cubicBezTo>
                    <a:pt x="76279" y="6605"/>
                    <a:pt x="77209" y="6605"/>
                    <a:pt x="77209" y="6605"/>
                  </a:cubicBezTo>
                  <a:cubicBezTo>
                    <a:pt x="79069" y="3302"/>
                    <a:pt x="79069" y="3302"/>
                    <a:pt x="79069" y="3302"/>
                  </a:cubicBezTo>
                  <a:cubicBezTo>
                    <a:pt x="79069" y="3302"/>
                    <a:pt x="79069" y="1100"/>
                    <a:pt x="80000" y="3302"/>
                  </a:cubicBezTo>
                  <a:cubicBezTo>
                    <a:pt x="80000" y="4403"/>
                    <a:pt x="80930" y="6605"/>
                    <a:pt x="80930" y="6605"/>
                  </a:cubicBezTo>
                  <a:cubicBezTo>
                    <a:pt x="80930" y="6605"/>
                    <a:pt x="80930" y="9908"/>
                    <a:pt x="81860" y="9908"/>
                  </a:cubicBezTo>
                  <a:cubicBezTo>
                    <a:pt x="82790" y="9908"/>
                    <a:pt x="82790" y="8807"/>
                    <a:pt x="82790" y="9908"/>
                  </a:cubicBezTo>
                  <a:cubicBezTo>
                    <a:pt x="82790" y="11009"/>
                    <a:pt x="81860" y="11009"/>
                    <a:pt x="82790" y="11009"/>
                  </a:cubicBezTo>
                  <a:cubicBezTo>
                    <a:pt x="82790" y="12110"/>
                    <a:pt x="84651" y="12110"/>
                    <a:pt x="84651" y="12110"/>
                  </a:cubicBezTo>
                  <a:cubicBezTo>
                    <a:pt x="84651" y="12110"/>
                    <a:pt x="85581" y="12110"/>
                    <a:pt x="85581" y="13211"/>
                  </a:cubicBezTo>
                  <a:cubicBezTo>
                    <a:pt x="85581" y="14311"/>
                    <a:pt x="85581" y="15412"/>
                    <a:pt x="85581" y="15412"/>
                  </a:cubicBezTo>
                  <a:cubicBezTo>
                    <a:pt x="85581" y="15412"/>
                    <a:pt x="88372" y="15412"/>
                    <a:pt x="88372" y="15412"/>
                  </a:cubicBezTo>
                  <a:cubicBezTo>
                    <a:pt x="89302" y="15412"/>
                    <a:pt x="90232" y="16513"/>
                    <a:pt x="91162" y="16513"/>
                  </a:cubicBezTo>
                  <a:cubicBezTo>
                    <a:pt x="92093" y="15412"/>
                    <a:pt x="93023" y="14311"/>
                    <a:pt x="93023" y="14311"/>
                  </a:cubicBezTo>
                  <a:cubicBezTo>
                    <a:pt x="93023" y="15412"/>
                    <a:pt x="94883" y="15412"/>
                    <a:pt x="94883" y="16513"/>
                  </a:cubicBezTo>
                  <a:cubicBezTo>
                    <a:pt x="93953" y="18715"/>
                    <a:pt x="93023" y="18715"/>
                    <a:pt x="94883" y="19816"/>
                  </a:cubicBezTo>
                  <a:cubicBezTo>
                    <a:pt x="96744" y="19816"/>
                    <a:pt x="98604" y="20917"/>
                    <a:pt x="99534" y="20917"/>
                  </a:cubicBezTo>
                  <a:cubicBezTo>
                    <a:pt x="100465" y="22018"/>
                    <a:pt x="103255" y="23119"/>
                    <a:pt x="103255" y="23119"/>
                  </a:cubicBezTo>
                  <a:cubicBezTo>
                    <a:pt x="104186" y="23119"/>
                    <a:pt x="105116" y="23119"/>
                    <a:pt x="105116" y="24220"/>
                  </a:cubicBezTo>
                  <a:cubicBezTo>
                    <a:pt x="105116" y="25321"/>
                    <a:pt x="103255" y="27522"/>
                    <a:pt x="103255" y="27522"/>
                  </a:cubicBezTo>
                  <a:cubicBezTo>
                    <a:pt x="103255" y="27522"/>
                    <a:pt x="102325" y="28623"/>
                    <a:pt x="102325" y="29724"/>
                  </a:cubicBezTo>
                  <a:cubicBezTo>
                    <a:pt x="102325" y="29724"/>
                    <a:pt x="101395" y="33027"/>
                    <a:pt x="101395" y="33027"/>
                  </a:cubicBezTo>
                  <a:cubicBezTo>
                    <a:pt x="100465" y="34128"/>
                    <a:pt x="99534" y="36330"/>
                    <a:pt x="99534" y="36330"/>
                  </a:cubicBezTo>
                  <a:cubicBezTo>
                    <a:pt x="99534" y="36330"/>
                    <a:pt x="98604" y="38532"/>
                    <a:pt x="97674" y="38532"/>
                  </a:cubicBezTo>
                  <a:cubicBezTo>
                    <a:pt x="97674" y="38532"/>
                    <a:pt x="96744" y="39633"/>
                    <a:pt x="96744" y="39633"/>
                  </a:cubicBezTo>
                  <a:cubicBezTo>
                    <a:pt x="96744" y="40733"/>
                    <a:pt x="96744" y="42935"/>
                    <a:pt x="96744" y="42935"/>
                  </a:cubicBezTo>
                  <a:cubicBezTo>
                    <a:pt x="97674" y="45137"/>
                    <a:pt x="97674" y="45137"/>
                    <a:pt x="97674" y="45137"/>
                  </a:cubicBezTo>
                  <a:cubicBezTo>
                    <a:pt x="97674" y="47339"/>
                    <a:pt x="97674" y="47339"/>
                    <a:pt x="97674" y="47339"/>
                  </a:cubicBezTo>
                  <a:cubicBezTo>
                    <a:pt x="101395" y="46238"/>
                    <a:pt x="101395" y="46238"/>
                    <a:pt x="101395" y="46238"/>
                  </a:cubicBezTo>
                  <a:cubicBezTo>
                    <a:pt x="101395" y="46238"/>
                    <a:pt x="101395" y="46238"/>
                    <a:pt x="102325" y="47339"/>
                  </a:cubicBezTo>
                  <a:cubicBezTo>
                    <a:pt x="104186" y="47339"/>
                    <a:pt x="105116" y="46238"/>
                    <a:pt x="106046" y="46238"/>
                  </a:cubicBezTo>
                  <a:cubicBezTo>
                    <a:pt x="106046" y="46238"/>
                    <a:pt x="107906" y="48440"/>
                    <a:pt x="107906" y="48440"/>
                  </a:cubicBezTo>
                  <a:cubicBezTo>
                    <a:pt x="107906" y="48440"/>
                    <a:pt x="108837" y="49541"/>
                    <a:pt x="108837" y="49541"/>
                  </a:cubicBezTo>
                  <a:cubicBezTo>
                    <a:pt x="109767" y="49541"/>
                    <a:pt x="111627" y="50642"/>
                    <a:pt x="111627" y="50642"/>
                  </a:cubicBezTo>
                  <a:cubicBezTo>
                    <a:pt x="111627" y="53944"/>
                    <a:pt x="111627" y="53944"/>
                    <a:pt x="111627" y="53944"/>
                  </a:cubicBezTo>
                  <a:cubicBezTo>
                    <a:pt x="111627" y="53944"/>
                    <a:pt x="113488" y="53944"/>
                    <a:pt x="113488" y="53944"/>
                  </a:cubicBezTo>
                  <a:cubicBezTo>
                    <a:pt x="114418" y="53944"/>
                    <a:pt x="115348" y="55045"/>
                    <a:pt x="115348" y="55045"/>
                  </a:cubicBezTo>
                  <a:cubicBezTo>
                    <a:pt x="115348" y="55045"/>
                    <a:pt x="115348" y="58348"/>
                    <a:pt x="114418" y="58348"/>
                  </a:cubicBezTo>
                  <a:cubicBezTo>
                    <a:pt x="114418" y="59449"/>
                    <a:pt x="113488" y="60550"/>
                    <a:pt x="113488" y="60550"/>
                  </a:cubicBezTo>
                  <a:cubicBezTo>
                    <a:pt x="113488" y="60550"/>
                    <a:pt x="114418" y="62752"/>
                    <a:pt x="115348" y="62752"/>
                  </a:cubicBezTo>
                  <a:cubicBezTo>
                    <a:pt x="115348" y="62752"/>
                    <a:pt x="117209" y="62752"/>
                    <a:pt x="117209" y="62752"/>
                  </a:cubicBezTo>
                  <a:cubicBezTo>
                    <a:pt x="118139" y="62752"/>
                    <a:pt x="119069" y="64954"/>
                    <a:pt x="119069" y="64954"/>
                  </a:cubicBezTo>
                  <a:cubicBezTo>
                    <a:pt x="119069" y="64954"/>
                    <a:pt x="120000" y="66055"/>
                    <a:pt x="120000" y="67155"/>
                  </a:cubicBezTo>
                  <a:cubicBezTo>
                    <a:pt x="120000" y="68256"/>
                    <a:pt x="119069" y="70458"/>
                    <a:pt x="119069" y="70458"/>
                  </a:cubicBezTo>
                  <a:cubicBezTo>
                    <a:pt x="119069" y="70458"/>
                    <a:pt x="119069" y="71559"/>
                    <a:pt x="119069" y="72660"/>
                  </a:cubicBezTo>
                  <a:cubicBezTo>
                    <a:pt x="119069" y="72660"/>
                    <a:pt x="118139" y="73761"/>
                    <a:pt x="118139" y="73761"/>
                  </a:cubicBezTo>
                  <a:cubicBezTo>
                    <a:pt x="116279" y="73761"/>
                    <a:pt x="116279" y="73761"/>
                    <a:pt x="116279" y="73761"/>
                  </a:cubicBezTo>
                  <a:cubicBezTo>
                    <a:pt x="116279" y="73761"/>
                    <a:pt x="116279" y="77064"/>
                    <a:pt x="115348" y="77064"/>
                  </a:cubicBezTo>
                  <a:cubicBezTo>
                    <a:pt x="115348" y="77064"/>
                    <a:pt x="114418" y="77064"/>
                    <a:pt x="114418" y="77064"/>
                  </a:cubicBezTo>
                  <a:cubicBezTo>
                    <a:pt x="113488" y="77064"/>
                    <a:pt x="112558" y="78165"/>
                    <a:pt x="112558" y="78165"/>
                  </a:cubicBezTo>
                  <a:cubicBezTo>
                    <a:pt x="112558" y="79266"/>
                    <a:pt x="112558" y="79266"/>
                    <a:pt x="112558" y="79266"/>
                  </a:cubicBezTo>
                  <a:cubicBezTo>
                    <a:pt x="111627" y="81467"/>
                    <a:pt x="111627" y="81467"/>
                    <a:pt x="111627" y="81467"/>
                  </a:cubicBezTo>
                  <a:cubicBezTo>
                    <a:pt x="111627" y="81467"/>
                    <a:pt x="111627" y="81467"/>
                    <a:pt x="110697" y="81467"/>
                  </a:cubicBezTo>
                  <a:cubicBezTo>
                    <a:pt x="110697" y="81467"/>
                    <a:pt x="110697" y="81467"/>
                    <a:pt x="109767" y="81467"/>
                  </a:cubicBezTo>
                  <a:cubicBezTo>
                    <a:pt x="109767" y="82568"/>
                    <a:pt x="108837" y="82568"/>
                    <a:pt x="108837" y="82568"/>
                  </a:cubicBezTo>
                  <a:cubicBezTo>
                    <a:pt x="108837" y="82568"/>
                    <a:pt x="107906" y="81467"/>
                    <a:pt x="106976" y="81467"/>
                  </a:cubicBezTo>
                  <a:cubicBezTo>
                    <a:pt x="106976" y="81467"/>
                    <a:pt x="106046" y="81467"/>
                    <a:pt x="106046" y="82568"/>
                  </a:cubicBezTo>
                  <a:cubicBezTo>
                    <a:pt x="105116" y="83669"/>
                    <a:pt x="105116" y="84770"/>
                    <a:pt x="104186" y="84770"/>
                  </a:cubicBezTo>
                  <a:cubicBezTo>
                    <a:pt x="104186" y="84770"/>
                    <a:pt x="103255" y="85871"/>
                    <a:pt x="103255" y="85871"/>
                  </a:cubicBezTo>
                  <a:cubicBezTo>
                    <a:pt x="103255" y="85871"/>
                    <a:pt x="103255" y="88073"/>
                    <a:pt x="102325" y="88073"/>
                  </a:cubicBezTo>
                  <a:cubicBezTo>
                    <a:pt x="102325" y="89174"/>
                    <a:pt x="101395" y="90275"/>
                    <a:pt x="101395" y="90275"/>
                  </a:cubicBezTo>
                  <a:cubicBezTo>
                    <a:pt x="101395" y="90275"/>
                    <a:pt x="101395" y="91376"/>
                    <a:pt x="101395" y="91376"/>
                  </a:cubicBezTo>
                  <a:cubicBezTo>
                    <a:pt x="101395" y="92477"/>
                    <a:pt x="101395" y="93577"/>
                    <a:pt x="100465" y="94678"/>
                  </a:cubicBezTo>
                  <a:cubicBezTo>
                    <a:pt x="99534" y="94678"/>
                    <a:pt x="97674" y="96880"/>
                    <a:pt x="97674" y="96880"/>
                  </a:cubicBezTo>
                  <a:cubicBezTo>
                    <a:pt x="97674" y="96880"/>
                    <a:pt x="97674" y="96880"/>
                    <a:pt x="97674" y="97981"/>
                  </a:cubicBezTo>
                  <a:cubicBezTo>
                    <a:pt x="98604" y="97981"/>
                    <a:pt x="98604" y="99082"/>
                    <a:pt x="98604" y="99082"/>
                  </a:cubicBezTo>
                  <a:cubicBezTo>
                    <a:pt x="98604" y="101284"/>
                    <a:pt x="98604" y="101284"/>
                    <a:pt x="98604" y="101284"/>
                  </a:cubicBezTo>
                  <a:cubicBezTo>
                    <a:pt x="98604" y="101284"/>
                    <a:pt x="97674" y="102385"/>
                    <a:pt x="97674" y="103486"/>
                  </a:cubicBezTo>
                  <a:cubicBezTo>
                    <a:pt x="98604" y="103486"/>
                    <a:pt x="98604" y="103486"/>
                    <a:pt x="98604" y="103486"/>
                  </a:cubicBezTo>
                  <a:cubicBezTo>
                    <a:pt x="99534" y="105688"/>
                    <a:pt x="99534" y="105688"/>
                    <a:pt x="99534" y="105688"/>
                  </a:cubicBezTo>
                  <a:cubicBezTo>
                    <a:pt x="100465" y="107889"/>
                    <a:pt x="100465" y="107889"/>
                    <a:pt x="100465" y="107889"/>
                  </a:cubicBezTo>
                  <a:cubicBezTo>
                    <a:pt x="101395" y="107889"/>
                    <a:pt x="101395" y="107889"/>
                    <a:pt x="101395" y="107889"/>
                  </a:cubicBezTo>
                  <a:cubicBezTo>
                    <a:pt x="101395" y="107889"/>
                    <a:pt x="102325" y="110091"/>
                    <a:pt x="102325" y="111192"/>
                  </a:cubicBezTo>
                  <a:cubicBezTo>
                    <a:pt x="102325" y="111192"/>
                    <a:pt x="102325" y="113394"/>
                    <a:pt x="102325" y="113394"/>
                  </a:cubicBezTo>
                  <a:cubicBezTo>
                    <a:pt x="100465" y="115596"/>
                    <a:pt x="100465" y="115596"/>
                    <a:pt x="100465" y="115596"/>
                  </a:cubicBezTo>
                  <a:cubicBezTo>
                    <a:pt x="99534" y="117798"/>
                    <a:pt x="99534" y="117798"/>
                    <a:pt x="99534" y="117798"/>
                  </a:cubicBezTo>
                  <a:cubicBezTo>
                    <a:pt x="99534" y="117798"/>
                    <a:pt x="98604" y="117798"/>
                    <a:pt x="98604" y="117798"/>
                  </a:cubicBezTo>
                  <a:cubicBezTo>
                    <a:pt x="97674" y="117798"/>
                    <a:pt x="96744" y="117798"/>
                    <a:pt x="96744" y="117798"/>
                  </a:cubicBezTo>
                  <a:cubicBezTo>
                    <a:pt x="95813" y="118899"/>
                    <a:pt x="95813" y="118899"/>
                    <a:pt x="95813" y="118899"/>
                  </a:cubicBezTo>
                  <a:cubicBezTo>
                    <a:pt x="93953" y="118899"/>
                    <a:pt x="93953" y="118899"/>
                    <a:pt x="93953" y="118899"/>
                  </a:cubicBezTo>
                  <a:cubicBezTo>
                    <a:pt x="92093" y="120000"/>
                    <a:pt x="92093" y="120000"/>
                    <a:pt x="92093" y="120000"/>
                  </a:cubicBezTo>
                  <a:cubicBezTo>
                    <a:pt x="89302" y="120000"/>
                    <a:pt x="89302" y="120000"/>
                    <a:pt x="89302" y="120000"/>
                  </a:cubicBezTo>
                  <a:cubicBezTo>
                    <a:pt x="88372" y="117798"/>
                    <a:pt x="88372" y="117798"/>
                    <a:pt x="88372" y="117798"/>
                  </a:cubicBezTo>
                  <a:cubicBezTo>
                    <a:pt x="87441" y="115596"/>
                    <a:pt x="87441" y="115596"/>
                    <a:pt x="87441" y="115596"/>
                  </a:cubicBezTo>
                  <a:cubicBezTo>
                    <a:pt x="86511" y="114495"/>
                    <a:pt x="86511" y="114495"/>
                    <a:pt x="86511" y="114495"/>
                  </a:cubicBezTo>
                  <a:cubicBezTo>
                    <a:pt x="85581" y="114495"/>
                    <a:pt x="85581" y="114495"/>
                    <a:pt x="85581" y="114495"/>
                  </a:cubicBezTo>
                  <a:cubicBezTo>
                    <a:pt x="82790" y="113394"/>
                    <a:pt x="82790" y="113394"/>
                    <a:pt x="82790" y="113394"/>
                  </a:cubicBezTo>
                  <a:cubicBezTo>
                    <a:pt x="83720" y="111192"/>
                    <a:pt x="83720" y="111192"/>
                    <a:pt x="83720" y="111192"/>
                  </a:cubicBezTo>
                  <a:cubicBezTo>
                    <a:pt x="83720" y="111192"/>
                    <a:pt x="82790" y="108990"/>
                    <a:pt x="82790" y="108990"/>
                  </a:cubicBezTo>
                  <a:cubicBezTo>
                    <a:pt x="81860" y="108990"/>
                    <a:pt x="80930" y="108990"/>
                    <a:pt x="80930" y="108990"/>
                  </a:cubicBezTo>
                  <a:cubicBezTo>
                    <a:pt x="79069" y="106788"/>
                    <a:pt x="79069" y="106788"/>
                    <a:pt x="79069" y="106788"/>
                  </a:cubicBezTo>
                  <a:cubicBezTo>
                    <a:pt x="79069" y="106788"/>
                    <a:pt x="79069" y="105688"/>
                    <a:pt x="78139" y="104587"/>
                  </a:cubicBezTo>
                  <a:cubicBezTo>
                    <a:pt x="77209" y="104587"/>
                    <a:pt x="77209" y="103486"/>
                    <a:pt x="76279" y="103486"/>
                  </a:cubicBezTo>
                  <a:cubicBezTo>
                    <a:pt x="75348" y="103486"/>
                    <a:pt x="73488" y="103486"/>
                    <a:pt x="73488" y="103486"/>
                  </a:cubicBezTo>
                  <a:cubicBezTo>
                    <a:pt x="73488" y="103486"/>
                    <a:pt x="72558" y="101284"/>
                    <a:pt x="71627" y="101284"/>
                  </a:cubicBezTo>
                  <a:cubicBezTo>
                    <a:pt x="71627" y="101284"/>
                    <a:pt x="67906" y="101284"/>
                    <a:pt x="67906" y="101284"/>
                  </a:cubicBezTo>
                  <a:cubicBezTo>
                    <a:pt x="67906" y="101284"/>
                    <a:pt x="68837" y="97981"/>
                    <a:pt x="68837" y="97981"/>
                  </a:cubicBezTo>
                  <a:cubicBezTo>
                    <a:pt x="68837" y="96880"/>
                    <a:pt x="68837" y="93577"/>
                    <a:pt x="68837" y="93577"/>
                  </a:cubicBezTo>
                  <a:cubicBezTo>
                    <a:pt x="68837" y="92477"/>
                    <a:pt x="68837" y="92477"/>
                    <a:pt x="68837" y="92477"/>
                  </a:cubicBezTo>
                  <a:cubicBezTo>
                    <a:pt x="68837" y="92477"/>
                    <a:pt x="67906" y="91376"/>
                    <a:pt x="68837" y="89174"/>
                  </a:cubicBezTo>
                  <a:cubicBezTo>
                    <a:pt x="69767" y="86972"/>
                    <a:pt x="68837" y="88073"/>
                    <a:pt x="69767" y="85871"/>
                  </a:cubicBezTo>
                  <a:cubicBezTo>
                    <a:pt x="70697" y="82568"/>
                    <a:pt x="70697" y="81467"/>
                    <a:pt x="70697" y="81467"/>
                  </a:cubicBezTo>
                  <a:cubicBezTo>
                    <a:pt x="68837" y="80366"/>
                    <a:pt x="68837" y="80366"/>
                    <a:pt x="68837" y="80366"/>
                  </a:cubicBezTo>
                  <a:cubicBezTo>
                    <a:pt x="68837" y="80366"/>
                    <a:pt x="67906" y="79266"/>
                    <a:pt x="66976" y="80366"/>
                  </a:cubicBezTo>
                  <a:cubicBezTo>
                    <a:pt x="66976" y="82568"/>
                    <a:pt x="66046" y="82568"/>
                    <a:pt x="66046" y="82568"/>
                  </a:cubicBezTo>
                  <a:cubicBezTo>
                    <a:pt x="64186" y="85871"/>
                    <a:pt x="64186" y="85871"/>
                    <a:pt x="64186" y="85871"/>
                  </a:cubicBezTo>
                  <a:cubicBezTo>
                    <a:pt x="64186" y="89174"/>
                    <a:pt x="64186" y="89174"/>
                    <a:pt x="64186" y="89174"/>
                  </a:cubicBezTo>
                  <a:cubicBezTo>
                    <a:pt x="64186" y="89174"/>
                    <a:pt x="65116" y="90275"/>
                    <a:pt x="62325" y="90275"/>
                  </a:cubicBezTo>
                  <a:cubicBezTo>
                    <a:pt x="60465" y="90275"/>
                    <a:pt x="58604" y="90275"/>
                    <a:pt x="58604" y="90275"/>
                  </a:cubicBezTo>
                  <a:cubicBezTo>
                    <a:pt x="58604" y="90275"/>
                    <a:pt x="60465" y="92477"/>
                    <a:pt x="58604" y="92477"/>
                  </a:cubicBezTo>
                  <a:cubicBezTo>
                    <a:pt x="55813" y="92477"/>
                    <a:pt x="53023" y="92477"/>
                    <a:pt x="53023" y="92477"/>
                  </a:cubicBezTo>
                  <a:cubicBezTo>
                    <a:pt x="51162" y="90275"/>
                    <a:pt x="51162" y="90275"/>
                    <a:pt x="51162" y="90275"/>
                  </a:cubicBezTo>
                  <a:cubicBezTo>
                    <a:pt x="47441" y="91376"/>
                    <a:pt x="47441" y="91376"/>
                    <a:pt x="47441" y="91376"/>
                  </a:cubicBezTo>
                  <a:cubicBezTo>
                    <a:pt x="47441" y="91376"/>
                    <a:pt x="47441" y="90275"/>
                    <a:pt x="47441" y="88073"/>
                  </a:cubicBezTo>
                  <a:cubicBezTo>
                    <a:pt x="47441" y="86972"/>
                    <a:pt x="46511" y="84770"/>
                    <a:pt x="47441" y="84770"/>
                  </a:cubicBezTo>
                  <a:cubicBezTo>
                    <a:pt x="48372" y="84770"/>
                    <a:pt x="49302" y="83669"/>
                    <a:pt x="49302" y="83669"/>
                  </a:cubicBezTo>
                  <a:cubicBezTo>
                    <a:pt x="48372" y="80366"/>
                    <a:pt x="48372" y="80366"/>
                    <a:pt x="48372" y="80366"/>
                  </a:cubicBezTo>
                  <a:cubicBezTo>
                    <a:pt x="48372" y="80366"/>
                    <a:pt x="48372" y="80366"/>
                    <a:pt x="48372" y="80366"/>
                  </a:cubicBezTo>
                  <a:cubicBezTo>
                    <a:pt x="48372" y="80366"/>
                    <a:pt x="47441" y="80366"/>
                    <a:pt x="47441" y="79266"/>
                  </a:cubicBezTo>
                  <a:cubicBezTo>
                    <a:pt x="47441" y="78165"/>
                    <a:pt x="48372" y="75963"/>
                    <a:pt x="48372" y="75963"/>
                  </a:cubicBezTo>
                  <a:cubicBezTo>
                    <a:pt x="49302" y="74862"/>
                    <a:pt x="49302" y="72660"/>
                    <a:pt x="49302" y="72660"/>
                  </a:cubicBezTo>
                  <a:cubicBezTo>
                    <a:pt x="48372" y="72660"/>
                    <a:pt x="48372" y="72660"/>
                    <a:pt x="48372" y="72660"/>
                  </a:cubicBezTo>
                  <a:cubicBezTo>
                    <a:pt x="48372" y="72660"/>
                    <a:pt x="46511" y="73761"/>
                    <a:pt x="46511" y="71559"/>
                  </a:cubicBezTo>
                  <a:cubicBezTo>
                    <a:pt x="46511" y="70458"/>
                    <a:pt x="45581" y="68256"/>
                    <a:pt x="45581" y="68256"/>
                  </a:cubicBezTo>
                  <a:cubicBezTo>
                    <a:pt x="45581" y="68256"/>
                    <a:pt x="43720" y="67155"/>
                    <a:pt x="43720" y="67155"/>
                  </a:cubicBezTo>
                  <a:cubicBezTo>
                    <a:pt x="42790" y="67155"/>
                    <a:pt x="42790" y="67155"/>
                    <a:pt x="41860" y="68256"/>
                  </a:cubicBezTo>
                  <a:cubicBezTo>
                    <a:pt x="41860" y="68256"/>
                    <a:pt x="39069" y="67155"/>
                    <a:pt x="39069" y="67155"/>
                  </a:cubicBezTo>
                  <a:cubicBezTo>
                    <a:pt x="39069" y="67155"/>
                    <a:pt x="36279" y="67155"/>
                    <a:pt x="36279" y="67155"/>
                  </a:cubicBezTo>
                  <a:cubicBezTo>
                    <a:pt x="35348" y="67155"/>
                    <a:pt x="34418" y="69357"/>
                    <a:pt x="34418" y="69357"/>
                  </a:cubicBezTo>
                  <a:cubicBezTo>
                    <a:pt x="32558" y="66055"/>
                    <a:pt x="32558" y="66055"/>
                    <a:pt x="32558" y="66055"/>
                  </a:cubicBezTo>
                  <a:cubicBezTo>
                    <a:pt x="33488" y="62752"/>
                    <a:pt x="33488" y="62752"/>
                    <a:pt x="33488" y="62752"/>
                  </a:cubicBezTo>
                  <a:cubicBezTo>
                    <a:pt x="33488" y="62752"/>
                    <a:pt x="31627" y="60550"/>
                    <a:pt x="31627" y="59449"/>
                  </a:cubicBezTo>
                  <a:cubicBezTo>
                    <a:pt x="31627" y="59449"/>
                    <a:pt x="30697" y="57247"/>
                    <a:pt x="30697" y="57247"/>
                  </a:cubicBezTo>
                  <a:cubicBezTo>
                    <a:pt x="28837" y="57247"/>
                    <a:pt x="28837" y="57247"/>
                    <a:pt x="28837" y="57247"/>
                  </a:cubicBezTo>
                  <a:cubicBezTo>
                    <a:pt x="27906" y="56146"/>
                    <a:pt x="27906" y="56146"/>
                    <a:pt x="27906" y="56146"/>
                  </a:cubicBezTo>
                  <a:cubicBezTo>
                    <a:pt x="27906" y="56146"/>
                    <a:pt x="26046" y="56146"/>
                    <a:pt x="25116" y="56146"/>
                  </a:cubicBezTo>
                  <a:cubicBezTo>
                    <a:pt x="24186" y="56146"/>
                    <a:pt x="24186" y="56146"/>
                    <a:pt x="23255" y="56146"/>
                  </a:cubicBezTo>
                  <a:cubicBezTo>
                    <a:pt x="23255" y="56146"/>
                    <a:pt x="21395" y="53944"/>
                    <a:pt x="21395" y="53944"/>
                  </a:cubicBezTo>
                  <a:cubicBezTo>
                    <a:pt x="21395" y="52844"/>
                    <a:pt x="21395" y="51743"/>
                    <a:pt x="21395" y="50642"/>
                  </a:cubicBezTo>
                  <a:cubicBezTo>
                    <a:pt x="20465" y="49541"/>
                    <a:pt x="19534" y="47339"/>
                    <a:pt x="19534" y="46238"/>
                  </a:cubicBezTo>
                  <a:cubicBezTo>
                    <a:pt x="19534" y="46238"/>
                    <a:pt x="20465" y="44036"/>
                    <a:pt x="20465" y="44036"/>
                  </a:cubicBezTo>
                  <a:cubicBezTo>
                    <a:pt x="19534" y="42935"/>
                    <a:pt x="17674" y="40733"/>
                    <a:pt x="17674" y="40733"/>
                  </a:cubicBezTo>
                  <a:cubicBezTo>
                    <a:pt x="16744" y="38532"/>
                    <a:pt x="16744" y="38532"/>
                    <a:pt x="16744" y="38532"/>
                  </a:cubicBezTo>
                  <a:cubicBezTo>
                    <a:pt x="16744" y="38532"/>
                    <a:pt x="13953" y="40733"/>
                    <a:pt x="13023" y="40733"/>
                  </a:cubicBezTo>
                  <a:cubicBezTo>
                    <a:pt x="12093" y="40733"/>
                    <a:pt x="10232" y="39633"/>
                    <a:pt x="10232" y="40733"/>
                  </a:cubicBezTo>
                  <a:cubicBezTo>
                    <a:pt x="10232" y="40733"/>
                    <a:pt x="11162" y="42935"/>
                    <a:pt x="10232" y="42935"/>
                  </a:cubicBezTo>
                  <a:cubicBezTo>
                    <a:pt x="9302" y="42935"/>
                    <a:pt x="7441" y="42935"/>
                    <a:pt x="6511" y="41834"/>
                  </a:cubicBezTo>
                  <a:cubicBezTo>
                    <a:pt x="5581" y="40733"/>
                    <a:pt x="5581" y="39633"/>
                    <a:pt x="5581" y="38532"/>
                  </a:cubicBezTo>
                  <a:cubicBezTo>
                    <a:pt x="4651" y="38532"/>
                    <a:pt x="4651" y="36330"/>
                    <a:pt x="3720" y="36330"/>
                  </a:cubicBezTo>
                  <a:cubicBezTo>
                    <a:pt x="2790" y="36330"/>
                    <a:pt x="1860" y="36330"/>
                    <a:pt x="1860" y="35229"/>
                  </a:cubicBezTo>
                  <a:cubicBezTo>
                    <a:pt x="1860" y="35229"/>
                    <a:pt x="1860" y="31926"/>
                    <a:pt x="1860" y="31926"/>
                  </a:cubicBezTo>
                  <a:cubicBezTo>
                    <a:pt x="1860" y="29724"/>
                    <a:pt x="1860" y="29724"/>
                    <a:pt x="1860" y="29724"/>
                  </a:cubicBezTo>
                  <a:cubicBezTo>
                    <a:pt x="1860" y="29724"/>
                    <a:pt x="1860" y="26422"/>
                    <a:pt x="930" y="26422"/>
                  </a:cubicBezTo>
                  <a:cubicBezTo>
                    <a:pt x="930" y="25321"/>
                    <a:pt x="0" y="24220"/>
                    <a:pt x="0" y="24220"/>
                  </a:cubicBezTo>
                  <a:cubicBezTo>
                    <a:pt x="0" y="20917"/>
                    <a:pt x="0" y="20917"/>
                    <a:pt x="0" y="20917"/>
                  </a:cubicBezTo>
                  <a:lnTo>
                    <a:pt x="930" y="19816"/>
                  </a:lnTo>
                  <a:close/>
                </a:path>
              </a:pathLst>
            </a:custGeom>
            <a:solidFill>
              <a:srgbClr val="CC0099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6" name="Shape 2034"/>
            <p:cNvSpPr/>
            <p:nvPr/>
          </p:nvSpPr>
          <p:spPr>
            <a:xfrm>
              <a:off x="5187582" y="2730091"/>
              <a:ext cx="547516" cy="2940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1500" y="24360"/>
                  </a:moveTo>
                  <a:cubicBezTo>
                    <a:pt x="22000" y="24360"/>
                    <a:pt x="25000" y="19849"/>
                    <a:pt x="25000" y="19849"/>
                  </a:cubicBezTo>
                  <a:cubicBezTo>
                    <a:pt x="28000" y="18045"/>
                    <a:pt x="28000" y="18045"/>
                    <a:pt x="28000" y="18045"/>
                  </a:cubicBezTo>
                  <a:cubicBezTo>
                    <a:pt x="29000" y="16240"/>
                    <a:pt x="29000" y="16240"/>
                    <a:pt x="29000" y="16240"/>
                  </a:cubicBezTo>
                  <a:cubicBezTo>
                    <a:pt x="30000" y="12631"/>
                    <a:pt x="30000" y="12631"/>
                    <a:pt x="30000" y="12631"/>
                  </a:cubicBezTo>
                  <a:cubicBezTo>
                    <a:pt x="30000" y="12631"/>
                    <a:pt x="29500" y="10827"/>
                    <a:pt x="31000" y="10827"/>
                  </a:cubicBezTo>
                  <a:cubicBezTo>
                    <a:pt x="32500" y="10827"/>
                    <a:pt x="37000" y="9022"/>
                    <a:pt x="37000" y="9022"/>
                  </a:cubicBezTo>
                  <a:cubicBezTo>
                    <a:pt x="37500" y="7218"/>
                    <a:pt x="37500" y="7218"/>
                    <a:pt x="37500" y="7218"/>
                  </a:cubicBezTo>
                  <a:cubicBezTo>
                    <a:pt x="36500" y="4511"/>
                    <a:pt x="36500" y="4511"/>
                    <a:pt x="36500" y="4511"/>
                  </a:cubicBezTo>
                  <a:cubicBezTo>
                    <a:pt x="36500" y="4511"/>
                    <a:pt x="36500" y="902"/>
                    <a:pt x="36500" y="902"/>
                  </a:cubicBezTo>
                  <a:cubicBezTo>
                    <a:pt x="37000" y="0"/>
                    <a:pt x="39000" y="0"/>
                    <a:pt x="40000" y="0"/>
                  </a:cubicBezTo>
                  <a:cubicBezTo>
                    <a:pt x="41000" y="902"/>
                    <a:pt x="42000" y="1804"/>
                    <a:pt x="42500" y="2706"/>
                  </a:cubicBezTo>
                  <a:cubicBezTo>
                    <a:pt x="42500" y="3609"/>
                    <a:pt x="42500" y="2706"/>
                    <a:pt x="42500" y="4511"/>
                  </a:cubicBezTo>
                  <a:cubicBezTo>
                    <a:pt x="42500" y="6315"/>
                    <a:pt x="42500" y="8120"/>
                    <a:pt x="42500" y="8120"/>
                  </a:cubicBezTo>
                  <a:cubicBezTo>
                    <a:pt x="42500" y="8120"/>
                    <a:pt x="43000" y="9022"/>
                    <a:pt x="43500" y="9924"/>
                  </a:cubicBezTo>
                  <a:cubicBezTo>
                    <a:pt x="44500" y="9924"/>
                    <a:pt x="45500" y="11729"/>
                    <a:pt x="45500" y="10827"/>
                  </a:cubicBezTo>
                  <a:cubicBezTo>
                    <a:pt x="45500" y="10827"/>
                    <a:pt x="46000" y="9924"/>
                    <a:pt x="46500" y="9022"/>
                  </a:cubicBezTo>
                  <a:cubicBezTo>
                    <a:pt x="46500" y="9022"/>
                    <a:pt x="46500" y="9022"/>
                    <a:pt x="46500" y="9022"/>
                  </a:cubicBezTo>
                  <a:cubicBezTo>
                    <a:pt x="46500" y="10827"/>
                    <a:pt x="47000" y="9924"/>
                    <a:pt x="47500" y="9924"/>
                  </a:cubicBezTo>
                  <a:cubicBezTo>
                    <a:pt x="48000" y="9924"/>
                    <a:pt x="50000" y="8120"/>
                    <a:pt x="50000" y="8120"/>
                  </a:cubicBezTo>
                  <a:cubicBezTo>
                    <a:pt x="50000" y="8120"/>
                    <a:pt x="49500" y="5413"/>
                    <a:pt x="49500" y="5413"/>
                  </a:cubicBezTo>
                  <a:cubicBezTo>
                    <a:pt x="49500" y="4511"/>
                    <a:pt x="49500" y="3609"/>
                    <a:pt x="49500" y="2706"/>
                  </a:cubicBezTo>
                  <a:cubicBezTo>
                    <a:pt x="50000" y="1804"/>
                    <a:pt x="50000" y="1804"/>
                    <a:pt x="50000" y="1804"/>
                  </a:cubicBezTo>
                  <a:cubicBezTo>
                    <a:pt x="50500" y="1804"/>
                    <a:pt x="51500" y="2706"/>
                    <a:pt x="51500" y="2706"/>
                  </a:cubicBezTo>
                  <a:cubicBezTo>
                    <a:pt x="51500" y="2706"/>
                    <a:pt x="52500" y="3609"/>
                    <a:pt x="53000" y="3609"/>
                  </a:cubicBezTo>
                  <a:cubicBezTo>
                    <a:pt x="54000" y="3609"/>
                    <a:pt x="53500" y="5413"/>
                    <a:pt x="53500" y="5413"/>
                  </a:cubicBezTo>
                  <a:cubicBezTo>
                    <a:pt x="53500" y="5413"/>
                    <a:pt x="54000" y="8120"/>
                    <a:pt x="55000" y="9022"/>
                  </a:cubicBezTo>
                  <a:cubicBezTo>
                    <a:pt x="56000" y="9924"/>
                    <a:pt x="56000" y="10827"/>
                    <a:pt x="56000" y="11729"/>
                  </a:cubicBezTo>
                  <a:cubicBezTo>
                    <a:pt x="56500" y="11729"/>
                    <a:pt x="57500" y="11729"/>
                    <a:pt x="57500" y="11729"/>
                  </a:cubicBezTo>
                  <a:cubicBezTo>
                    <a:pt x="59000" y="10827"/>
                    <a:pt x="59000" y="10827"/>
                    <a:pt x="59000" y="10827"/>
                  </a:cubicBezTo>
                  <a:cubicBezTo>
                    <a:pt x="59000" y="10827"/>
                    <a:pt x="60000" y="11729"/>
                    <a:pt x="60500" y="13533"/>
                  </a:cubicBezTo>
                  <a:cubicBezTo>
                    <a:pt x="60500" y="14436"/>
                    <a:pt x="62000" y="14436"/>
                    <a:pt x="62500" y="13533"/>
                  </a:cubicBezTo>
                  <a:cubicBezTo>
                    <a:pt x="63000" y="13533"/>
                    <a:pt x="63000" y="13533"/>
                    <a:pt x="63000" y="13533"/>
                  </a:cubicBezTo>
                  <a:cubicBezTo>
                    <a:pt x="63500" y="14436"/>
                    <a:pt x="63500" y="14436"/>
                    <a:pt x="63500" y="14436"/>
                  </a:cubicBezTo>
                  <a:cubicBezTo>
                    <a:pt x="63500" y="14436"/>
                    <a:pt x="64500" y="18045"/>
                    <a:pt x="66000" y="15338"/>
                  </a:cubicBezTo>
                  <a:cubicBezTo>
                    <a:pt x="67500" y="12631"/>
                    <a:pt x="66500" y="15338"/>
                    <a:pt x="66500" y="15338"/>
                  </a:cubicBezTo>
                  <a:cubicBezTo>
                    <a:pt x="66500" y="15338"/>
                    <a:pt x="67500" y="18045"/>
                    <a:pt x="68000" y="18045"/>
                  </a:cubicBezTo>
                  <a:cubicBezTo>
                    <a:pt x="69000" y="18045"/>
                    <a:pt x="69000" y="18045"/>
                    <a:pt x="69000" y="18045"/>
                  </a:cubicBezTo>
                  <a:cubicBezTo>
                    <a:pt x="71000" y="16240"/>
                    <a:pt x="71000" y="16240"/>
                    <a:pt x="71000" y="16240"/>
                  </a:cubicBezTo>
                  <a:cubicBezTo>
                    <a:pt x="72500" y="15338"/>
                    <a:pt x="72500" y="15338"/>
                    <a:pt x="72500" y="15338"/>
                  </a:cubicBezTo>
                  <a:cubicBezTo>
                    <a:pt x="72500" y="15338"/>
                    <a:pt x="74000" y="15338"/>
                    <a:pt x="73500" y="19849"/>
                  </a:cubicBezTo>
                  <a:cubicBezTo>
                    <a:pt x="73500" y="23458"/>
                    <a:pt x="73000" y="22556"/>
                    <a:pt x="73000" y="22556"/>
                  </a:cubicBezTo>
                  <a:cubicBezTo>
                    <a:pt x="72000" y="25263"/>
                    <a:pt x="72000" y="25263"/>
                    <a:pt x="72000" y="25263"/>
                  </a:cubicBezTo>
                  <a:cubicBezTo>
                    <a:pt x="72000" y="27969"/>
                    <a:pt x="72000" y="27969"/>
                    <a:pt x="72000" y="27969"/>
                  </a:cubicBezTo>
                  <a:cubicBezTo>
                    <a:pt x="72000" y="27969"/>
                    <a:pt x="72500" y="27969"/>
                    <a:pt x="73000" y="27969"/>
                  </a:cubicBezTo>
                  <a:cubicBezTo>
                    <a:pt x="73500" y="27969"/>
                    <a:pt x="74000" y="31578"/>
                    <a:pt x="74000" y="31578"/>
                  </a:cubicBezTo>
                  <a:cubicBezTo>
                    <a:pt x="75500" y="32481"/>
                    <a:pt x="75500" y="32481"/>
                    <a:pt x="75500" y="32481"/>
                  </a:cubicBezTo>
                  <a:cubicBezTo>
                    <a:pt x="75500" y="32481"/>
                    <a:pt x="76000" y="33383"/>
                    <a:pt x="77000" y="34285"/>
                  </a:cubicBezTo>
                  <a:cubicBezTo>
                    <a:pt x="77500" y="35187"/>
                    <a:pt x="78000" y="36992"/>
                    <a:pt x="78000" y="36992"/>
                  </a:cubicBezTo>
                  <a:cubicBezTo>
                    <a:pt x="78000" y="36992"/>
                    <a:pt x="78500" y="40601"/>
                    <a:pt x="79000" y="41503"/>
                  </a:cubicBezTo>
                  <a:cubicBezTo>
                    <a:pt x="79000" y="43308"/>
                    <a:pt x="82000" y="39699"/>
                    <a:pt x="82000" y="39699"/>
                  </a:cubicBezTo>
                  <a:cubicBezTo>
                    <a:pt x="82500" y="35187"/>
                    <a:pt x="82500" y="35187"/>
                    <a:pt x="82500" y="35187"/>
                  </a:cubicBezTo>
                  <a:cubicBezTo>
                    <a:pt x="85500" y="33383"/>
                    <a:pt x="85500" y="33383"/>
                    <a:pt x="85500" y="33383"/>
                  </a:cubicBezTo>
                  <a:cubicBezTo>
                    <a:pt x="84500" y="27969"/>
                    <a:pt x="84500" y="27969"/>
                    <a:pt x="84500" y="27969"/>
                  </a:cubicBezTo>
                  <a:cubicBezTo>
                    <a:pt x="83500" y="24360"/>
                    <a:pt x="83500" y="24360"/>
                    <a:pt x="83500" y="24360"/>
                  </a:cubicBezTo>
                  <a:cubicBezTo>
                    <a:pt x="83500" y="24360"/>
                    <a:pt x="85500" y="25263"/>
                    <a:pt x="86000" y="24360"/>
                  </a:cubicBezTo>
                  <a:cubicBezTo>
                    <a:pt x="86500" y="24360"/>
                    <a:pt x="88000" y="25263"/>
                    <a:pt x="88000" y="25263"/>
                  </a:cubicBezTo>
                  <a:cubicBezTo>
                    <a:pt x="93500" y="29774"/>
                    <a:pt x="93500" y="29774"/>
                    <a:pt x="93500" y="29774"/>
                  </a:cubicBezTo>
                  <a:cubicBezTo>
                    <a:pt x="93500" y="29774"/>
                    <a:pt x="95000" y="28872"/>
                    <a:pt x="96000" y="28872"/>
                  </a:cubicBezTo>
                  <a:cubicBezTo>
                    <a:pt x="97000" y="27969"/>
                    <a:pt x="97000" y="26165"/>
                    <a:pt x="97000" y="26165"/>
                  </a:cubicBezTo>
                  <a:cubicBezTo>
                    <a:pt x="97000" y="26165"/>
                    <a:pt x="97500" y="27067"/>
                    <a:pt x="98500" y="28872"/>
                  </a:cubicBezTo>
                  <a:cubicBezTo>
                    <a:pt x="99000" y="31578"/>
                    <a:pt x="98000" y="30676"/>
                    <a:pt x="98000" y="31578"/>
                  </a:cubicBezTo>
                  <a:cubicBezTo>
                    <a:pt x="97500" y="32481"/>
                    <a:pt x="96500" y="35187"/>
                    <a:pt x="96500" y="35187"/>
                  </a:cubicBezTo>
                  <a:cubicBezTo>
                    <a:pt x="96500" y="35187"/>
                    <a:pt x="97000" y="36992"/>
                    <a:pt x="98000" y="36992"/>
                  </a:cubicBezTo>
                  <a:cubicBezTo>
                    <a:pt x="98500" y="36992"/>
                    <a:pt x="98000" y="37894"/>
                    <a:pt x="99000" y="39699"/>
                  </a:cubicBezTo>
                  <a:cubicBezTo>
                    <a:pt x="99500" y="40601"/>
                    <a:pt x="101500" y="41503"/>
                    <a:pt x="101500" y="41503"/>
                  </a:cubicBezTo>
                  <a:cubicBezTo>
                    <a:pt x="103000" y="41503"/>
                    <a:pt x="103000" y="41503"/>
                    <a:pt x="103000" y="41503"/>
                  </a:cubicBezTo>
                  <a:cubicBezTo>
                    <a:pt x="104500" y="38796"/>
                    <a:pt x="104500" y="38796"/>
                    <a:pt x="104500" y="38796"/>
                  </a:cubicBezTo>
                  <a:cubicBezTo>
                    <a:pt x="104500" y="38796"/>
                    <a:pt x="106000" y="39699"/>
                    <a:pt x="106500" y="40601"/>
                  </a:cubicBezTo>
                  <a:cubicBezTo>
                    <a:pt x="107000" y="41503"/>
                    <a:pt x="109500" y="43308"/>
                    <a:pt x="109500" y="43308"/>
                  </a:cubicBezTo>
                  <a:cubicBezTo>
                    <a:pt x="113500" y="41503"/>
                    <a:pt x="113500" y="41503"/>
                    <a:pt x="113500" y="41503"/>
                  </a:cubicBezTo>
                  <a:cubicBezTo>
                    <a:pt x="114000" y="48721"/>
                    <a:pt x="114000" y="48721"/>
                    <a:pt x="114000" y="48721"/>
                  </a:cubicBezTo>
                  <a:cubicBezTo>
                    <a:pt x="114000" y="48721"/>
                    <a:pt x="115000" y="48721"/>
                    <a:pt x="116000" y="51428"/>
                  </a:cubicBezTo>
                  <a:cubicBezTo>
                    <a:pt x="117000" y="53233"/>
                    <a:pt x="116500" y="51428"/>
                    <a:pt x="116500" y="51428"/>
                  </a:cubicBezTo>
                  <a:cubicBezTo>
                    <a:pt x="116500" y="51428"/>
                    <a:pt x="118500" y="53233"/>
                    <a:pt x="118500" y="54135"/>
                  </a:cubicBezTo>
                  <a:cubicBezTo>
                    <a:pt x="118500" y="55939"/>
                    <a:pt x="119000" y="57744"/>
                    <a:pt x="119000" y="57744"/>
                  </a:cubicBezTo>
                  <a:cubicBezTo>
                    <a:pt x="120000" y="61353"/>
                    <a:pt x="120000" y="61353"/>
                    <a:pt x="120000" y="61353"/>
                  </a:cubicBezTo>
                  <a:cubicBezTo>
                    <a:pt x="119500" y="61353"/>
                    <a:pt x="118500" y="61353"/>
                    <a:pt x="118000" y="61353"/>
                  </a:cubicBezTo>
                  <a:cubicBezTo>
                    <a:pt x="118000" y="61353"/>
                    <a:pt x="117500" y="62255"/>
                    <a:pt x="117000" y="62255"/>
                  </a:cubicBezTo>
                  <a:cubicBezTo>
                    <a:pt x="116500" y="62255"/>
                    <a:pt x="116000" y="62255"/>
                    <a:pt x="116000" y="62255"/>
                  </a:cubicBezTo>
                  <a:cubicBezTo>
                    <a:pt x="114500" y="63157"/>
                    <a:pt x="114500" y="63157"/>
                    <a:pt x="114500" y="63157"/>
                  </a:cubicBezTo>
                  <a:cubicBezTo>
                    <a:pt x="113500" y="64962"/>
                    <a:pt x="113500" y="64962"/>
                    <a:pt x="113500" y="64962"/>
                  </a:cubicBezTo>
                  <a:cubicBezTo>
                    <a:pt x="112500" y="66766"/>
                    <a:pt x="112500" y="66766"/>
                    <a:pt x="112500" y="66766"/>
                  </a:cubicBezTo>
                  <a:cubicBezTo>
                    <a:pt x="111500" y="70375"/>
                    <a:pt x="111500" y="70375"/>
                    <a:pt x="111500" y="70375"/>
                  </a:cubicBezTo>
                  <a:cubicBezTo>
                    <a:pt x="111500" y="72180"/>
                    <a:pt x="111500" y="72180"/>
                    <a:pt x="111500" y="72180"/>
                  </a:cubicBezTo>
                  <a:cubicBezTo>
                    <a:pt x="110000" y="74887"/>
                    <a:pt x="110000" y="74887"/>
                    <a:pt x="110000" y="74887"/>
                  </a:cubicBezTo>
                  <a:cubicBezTo>
                    <a:pt x="110000" y="74887"/>
                    <a:pt x="108500" y="76691"/>
                    <a:pt x="108000" y="76691"/>
                  </a:cubicBezTo>
                  <a:cubicBezTo>
                    <a:pt x="107500" y="76691"/>
                    <a:pt x="107500" y="80300"/>
                    <a:pt x="107500" y="80300"/>
                  </a:cubicBezTo>
                  <a:cubicBezTo>
                    <a:pt x="108000" y="83007"/>
                    <a:pt x="108000" y="83007"/>
                    <a:pt x="108000" y="83007"/>
                  </a:cubicBezTo>
                  <a:cubicBezTo>
                    <a:pt x="107500" y="87518"/>
                    <a:pt x="107500" y="87518"/>
                    <a:pt x="107500" y="87518"/>
                  </a:cubicBezTo>
                  <a:cubicBezTo>
                    <a:pt x="105000" y="89323"/>
                    <a:pt x="105000" y="89323"/>
                    <a:pt x="105000" y="89323"/>
                  </a:cubicBezTo>
                  <a:cubicBezTo>
                    <a:pt x="104500" y="92030"/>
                    <a:pt x="104500" y="92030"/>
                    <a:pt x="104500" y="92030"/>
                  </a:cubicBezTo>
                  <a:cubicBezTo>
                    <a:pt x="104000" y="93834"/>
                    <a:pt x="104000" y="93834"/>
                    <a:pt x="104000" y="93834"/>
                  </a:cubicBezTo>
                  <a:cubicBezTo>
                    <a:pt x="104000" y="93834"/>
                    <a:pt x="103000" y="94736"/>
                    <a:pt x="103000" y="94736"/>
                  </a:cubicBezTo>
                  <a:cubicBezTo>
                    <a:pt x="102500" y="93834"/>
                    <a:pt x="102500" y="96541"/>
                    <a:pt x="102500" y="96541"/>
                  </a:cubicBezTo>
                  <a:cubicBezTo>
                    <a:pt x="101500" y="98345"/>
                    <a:pt x="101500" y="98345"/>
                    <a:pt x="101500" y="98345"/>
                  </a:cubicBezTo>
                  <a:cubicBezTo>
                    <a:pt x="101000" y="98345"/>
                    <a:pt x="101000" y="98345"/>
                    <a:pt x="101000" y="98345"/>
                  </a:cubicBezTo>
                  <a:cubicBezTo>
                    <a:pt x="100000" y="99248"/>
                    <a:pt x="100000" y="99248"/>
                    <a:pt x="100000" y="99248"/>
                  </a:cubicBezTo>
                  <a:cubicBezTo>
                    <a:pt x="100000" y="99248"/>
                    <a:pt x="99500" y="100150"/>
                    <a:pt x="99000" y="100150"/>
                  </a:cubicBezTo>
                  <a:cubicBezTo>
                    <a:pt x="99000" y="101052"/>
                    <a:pt x="98500" y="100150"/>
                    <a:pt x="98500" y="100150"/>
                  </a:cubicBezTo>
                  <a:cubicBezTo>
                    <a:pt x="98500" y="100150"/>
                    <a:pt x="97500" y="99248"/>
                    <a:pt x="97000" y="99248"/>
                  </a:cubicBezTo>
                  <a:cubicBezTo>
                    <a:pt x="97000" y="99248"/>
                    <a:pt x="97000" y="100150"/>
                    <a:pt x="96500" y="100150"/>
                  </a:cubicBezTo>
                  <a:cubicBezTo>
                    <a:pt x="96500" y="100150"/>
                    <a:pt x="96500" y="100150"/>
                    <a:pt x="96000" y="101052"/>
                  </a:cubicBezTo>
                  <a:cubicBezTo>
                    <a:pt x="96000" y="101052"/>
                    <a:pt x="95500" y="100150"/>
                    <a:pt x="95000" y="100150"/>
                  </a:cubicBezTo>
                  <a:cubicBezTo>
                    <a:pt x="94500" y="100150"/>
                    <a:pt x="94500" y="99248"/>
                    <a:pt x="94500" y="99248"/>
                  </a:cubicBezTo>
                  <a:cubicBezTo>
                    <a:pt x="94000" y="99248"/>
                    <a:pt x="93500" y="99248"/>
                    <a:pt x="93500" y="99248"/>
                  </a:cubicBezTo>
                  <a:cubicBezTo>
                    <a:pt x="93000" y="99248"/>
                    <a:pt x="92500" y="99248"/>
                    <a:pt x="92500" y="99248"/>
                  </a:cubicBezTo>
                  <a:cubicBezTo>
                    <a:pt x="92500" y="99248"/>
                    <a:pt x="92000" y="100150"/>
                    <a:pt x="92000" y="100150"/>
                  </a:cubicBezTo>
                  <a:cubicBezTo>
                    <a:pt x="91000" y="101052"/>
                    <a:pt x="91000" y="101052"/>
                    <a:pt x="91000" y="101052"/>
                  </a:cubicBezTo>
                  <a:cubicBezTo>
                    <a:pt x="91000" y="101052"/>
                    <a:pt x="91000" y="101954"/>
                    <a:pt x="91000" y="102857"/>
                  </a:cubicBezTo>
                  <a:cubicBezTo>
                    <a:pt x="91000" y="102857"/>
                    <a:pt x="91000" y="103759"/>
                    <a:pt x="90500" y="103759"/>
                  </a:cubicBezTo>
                  <a:cubicBezTo>
                    <a:pt x="90500" y="103759"/>
                    <a:pt x="90000" y="105563"/>
                    <a:pt x="90000" y="105563"/>
                  </a:cubicBezTo>
                  <a:cubicBezTo>
                    <a:pt x="90000" y="105563"/>
                    <a:pt x="90000" y="108270"/>
                    <a:pt x="89500" y="108270"/>
                  </a:cubicBezTo>
                  <a:cubicBezTo>
                    <a:pt x="89500" y="108270"/>
                    <a:pt x="89500" y="109172"/>
                    <a:pt x="89500" y="109172"/>
                  </a:cubicBezTo>
                  <a:cubicBezTo>
                    <a:pt x="89500" y="110977"/>
                    <a:pt x="89500" y="110977"/>
                    <a:pt x="89500" y="110977"/>
                  </a:cubicBezTo>
                  <a:cubicBezTo>
                    <a:pt x="89500" y="111879"/>
                    <a:pt x="89500" y="111879"/>
                    <a:pt x="89500" y="111879"/>
                  </a:cubicBezTo>
                  <a:cubicBezTo>
                    <a:pt x="88500" y="110977"/>
                    <a:pt x="88500" y="110977"/>
                    <a:pt x="88500" y="110977"/>
                  </a:cubicBezTo>
                  <a:cubicBezTo>
                    <a:pt x="87500" y="105563"/>
                    <a:pt x="87500" y="105563"/>
                    <a:pt x="87500" y="105563"/>
                  </a:cubicBezTo>
                  <a:cubicBezTo>
                    <a:pt x="87500" y="105563"/>
                    <a:pt x="86000" y="106466"/>
                    <a:pt x="84500" y="106466"/>
                  </a:cubicBezTo>
                  <a:cubicBezTo>
                    <a:pt x="83000" y="105563"/>
                    <a:pt x="82000" y="103759"/>
                    <a:pt x="81500" y="103759"/>
                  </a:cubicBezTo>
                  <a:cubicBezTo>
                    <a:pt x="81500" y="102857"/>
                    <a:pt x="79500" y="103759"/>
                    <a:pt x="79500" y="103759"/>
                  </a:cubicBezTo>
                  <a:cubicBezTo>
                    <a:pt x="79000" y="107368"/>
                    <a:pt x="79000" y="107368"/>
                    <a:pt x="79000" y="107368"/>
                  </a:cubicBezTo>
                  <a:cubicBezTo>
                    <a:pt x="73500" y="106466"/>
                    <a:pt x="73500" y="106466"/>
                    <a:pt x="73500" y="106466"/>
                  </a:cubicBezTo>
                  <a:cubicBezTo>
                    <a:pt x="71500" y="104661"/>
                    <a:pt x="71500" y="104661"/>
                    <a:pt x="71500" y="104661"/>
                  </a:cubicBezTo>
                  <a:cubicBezTo>
                    <a:pt x="68000" y="101954"/>
                    <a:pt x="68000" y="101954"/>
                    <a:pt x="68000" y="101954"/>
                  </a:cubicBezTo>
                  <a:cubicBezTo>
                    <a:pt x="67000" y="101052"/>
                    <a:pt x="67000" y="101052"/>
                    <a:pt x="67000" y="101052"/>
                  </a:cubicBezTo>
                  <a:cubicBezTo>
                    <a:pt x="67000" y="101052"/>
                    <a:pt x="65000" y="101052"/>
                    <a:pt x="64500" y="101052"/>
                  </a:cubicBezTo>
                  <a:cubicBezTo>
                    <a:pt x="64000" y="101052"/>
                    <a:pt x="62000" y="100150"/>
                    <a:pt x="62000" y="100150"/>
                  </a:cubicBezTo>
                  <a:cubicBezTo>
                    <a:pt x="62000" y="100150"/>
                    <a:pt x="60000" y="99248"/>
                    <a:pt x="59500" y="99248"/>
                  </a:cubicBezTo>
                  <a:cubicBezTo>
                    <a:pt x="59000" y="99248"/>
                    <a:pt x="58000" y="99248"/>
                    <a:pt x="58000" y="99248"/>
                  </a:cubicBezTo>
                  <a:cubicBezTo>
                    <a:pt x="55500" y="98345"/>
                    <a:pt x="55500" y="98345"/>
                    <a:pt x="55500" y="98345"/>
                  </a:cubicBezTo>
                  <a:cubicBezTo>
                    <a:pt x="55500" y="98345"/>
                    <a:pt x="54000" y="96541"/>
                    <a:pt x="53000" y="97443"/>
                  </a:cubicBezTo>
                  <a:cubicBezTo>
                    <a:pt x="52500" y="97443"/>
                    <a:pt x="53000" y="100150"/>
                    <a:pt x="53000" y="100150"/>
                  </a:cubicBezTo>
                  <a:cubicBezTo>
                    <a:pt x="53000" y="100150"/>
                    <a:pt x="52500" y="104661"/>
                    <a:pt x="53000" y="105563"/>
                  </a:cubicBezTo>
                  <a:cubicBezTo>
                    <a:pt x="53000" y="107368"/>
                    <a:pt x="52000" y="109172"/>
                    <a:pt x="52000" y="109172"/>
                  </a:cubicBezTo>
                  <a:cubicBezTo>
                    <a:pt x="50500" y="110075"/>
                    <a:pt x="50500" y="110075"/>
                    <a:pt x="50500" y="110075"/>
                  </a:cubicBezTo>
                  <a:cubicBezTo>
                    <a:pt x="50500" y="110075"/>
                    <a:pt x="49500" y="112781"/>
                    <a:pt x="49000" y="112781"/>
                  </a:cubicBezTo>
                  <a:cubicBezTo>
                    <a:pt x="48500" y="112781"/>
                    <a:pt x="48500" y="118195"/>
                    <a:pt x="48500" y="118195"/>
                  </a:cubicBezTo>
                  <a:cubicBezTo>
                    <a:pt x="46500" y="119097"/>
                    <a:pt x="46500" y="119097"/>
                    <a:pt x="46500" y="119097"/>
                  </a:cubicBezTo>
                  <a:cubicBezTo>
                    <a:pt x="44500" y="116390"/>
                    <a:pt x="44500" y="116390"/>
                    <a:pt x="44500" y="116390"/>
                  </a:cubicBezTo>
                  <a:cubicBezTo>
                    <a:pt x="43000" y="118195"/>
                    <a:pt x="43000" y="118195"/>
                    <a:pt x="43000" y="118195"/>
                  </a:cubicBezTo>
                  <a:cubicBezTo>
                    <a:pt x="42500" y="120000"/>
                    <a:pt x="42500" y="120000"/>
                    <a:pt x="42500" y="120000"/>
                  </a:cubicBezTo>
                  <a:cubicBezTo>
                    <a:pt x="42500" y="120000"/>
                    <a:pt x="40000" y="119097"/>
                    <a:pt x="40000" y="119097"/>
                  </a:cubicBezTo>
                  <a:cubicBezTo>
                    <a:pt x="39500" y="119097"/>
                    <a:pt x="37000" y="118195"/>
                    <a:pt x="37000" y="118195"/>
                  </a:cubicBezTo>
                  <a:cubicBezTo>
                    <a:pt x="37000" y="118195"/>
                    <a:pt x="35500" y="115488"/>
                    <a:pt x="35000" y="114586"/>
                  </a:cubicBezTo>
                  <a:cubicBezTo>
                    <a:pt x="34500" y="113684"/>
                    <a:pt x="32500" y="111879"/>
                    <a:pt x="32000" y="110977"/>
                  </a:cubicBezTo>
                  <a:cubicBezTo>
                    <a:pt x="31500" y="110977"/>
                    <a:pt x="31500" y="110075"/>
                    <a:pt x="31500" y="110075"/>
                  </a:cubicBezTo>
                  <a:cubicBezTo>
                    <a:pt x="30500" y="108270"/>
                    <a:pt x="31000" y="108270"/>
                    <a:pt x="30000" y="107368"/>
                  </a:cubicBezTo>
                  <a:cubicBezTo>
                    <a:pt x="29000" y="106466"/>
                    <a:pt x="28000" y="106466"/>
                    <a:pt x="28000" y="105563"/>
                  </a:cubicBezTo>
                  <a:cubicBezTo>
                    <a:pt x="28000" y="104661"/>
                    <a:pt x="28500" y="102857"/>
                    <a:pt x="27500" y="102857"/>
                  </a:cubicBezTo>
                  <a:cubicBezTo>
                    <a:pt x="26000" y="103759"/>
                    <a:pt x="25500" y="104661"/>
                    <a:pt x="25000" y="103759"/>
                  </a:cubicBezTo>
                  <a:cubicBezTo>
                    <a:pt x="24000" y="101954"/>
                    <a:pt x="24000" y="101954"/>
                    <a:pt x="23500" y="100150"/>
                  </a:cubicBezTo>
                  <a:cubicBezTo>
                    <a:pt x="23500" y="98345"/>
                    <a:pt x="23500" y="96541"/>
                    <a:pt x="22500" y="96541"/>
                  </a:cubicBezTo>
                  <a:cubicBezTo>
                    <a:pt x="21500" y="96541"/>
                    <a:pt x="21000" y="95639"/>
                    <a:pt x="21000" y="95639"/>
                  </a:cubicBezTo>
                  <a:cubicBezTo>
                    <a:pt x="21000" y="95639"/>
                    <a:pt x="20500" y="96541"/>
                    <a:pt x="20000" y="94736"/>
                  </a:cubicBezTo>
                  <a:cubicBezTo>
                    <a:pt x="19500" y="92030"/>
                    <a:pt x="21000" y="93834"/>
                    <a:pt x="19500" y="90225"/>
                  </a:cubicBezTo>
                  <a:cubicBezTo>
                    <a:pt x="17500" y="87518"/>
                    <a:pt x="18000" y="88421"/>
                    <a:pt x="17000" y="86616"/>
                  </a:cubicBezTo>
                  <a:cubicBezTo>
                    <a:pt x="16000" y="84812"/>
                    <a:pt x="13000" y="86616"/>
                    <a:pt x="13000" y="86616"/>
                  </a:cubicBezTo>
                  <a:cubicBezTo>
                    <a:pt x="13000" y="86616"/>
                    <a:pt x="13000" y="85714"/>
                    <a:pt x="12000" y="83909"/>
                  </a:cubicBezTo>
                  <a:cubicBezTo>
                    <a:pt x="11000" y="82105"/>
                    <a:pt x="11500" y="83007"/>
                    <a:pt x="10500" y="81203"/>
                  </a:cubicBezTo>
                  <a:cubicBezTo>
                    <a:pt x="9500" y="78496"/>
                    <a:pt x="9500" y="79398"/>
                    <a:pt x="9500" y="76691"/>
                  </a:cubicBezTo>
                  <a:cubicBezTo>
                    <a:pt x="9000" y="73984"/>
                    <a:pt x="9500" y="73082"/>
                    <a:pt x="8500" y="71278"/>
                  </a:cubicBezTo>
                  <a:cubicBezTo>
                    <a:pt x="7500" y="69473"/>
                    <a:pt x="7000" y="67669"/>
                    <a:pt x="7000" y="67669"/>
                  </a:cubicBezTo>
                  <a:cubicBezTo>
                    <a:pt x="7000" y="67669"/>
                    <a:pt x="6000" y="65864"/>
                    <a:pt x="7000" y="63157"/>
                  </a:cubicBezTo>
                  <a:cubicBezTo>
                    <a:pt x="8000" y="61353"/>
                    <a:pt x="8000" y="61353"/>
                    <a:pt x="8000" y="59548"/>
                  </a:cubicBezTo>
                  <a:cubicBezTo>
                    <a:pt x="8000" y="58646"/>
                    <a:pt x="8500" y="56842"/>
                    <a:pt x="7000" y="55037"/>
                  </a:cubicBezTo>
                  <a:cubicBezTo>
                    <a:pt x="5500" y="53233"/>
                    <a:pt x="5500" y="53233"/>
                    <a:pt x="4000" y="51428"/>
                  </a:cubicBezTo>
                  <a:cubicBezTo>
                    <a:pt x="3000" y="50526"/>
                    <a:pt x="2500" y="50526"/>
                    <a:pt x="2000" y="49624"/>
                  </a:cubicBezTo>
                  <a:cubicBezTo>
                    <a:pt x="1500" y="48721"/>
                    <a:pt x="500" y="42406"/>
                    <a:pt x="500" y="42406"/>
                  </a:cubicBezTo>
                  <a:cubicBezTo>
                    <a:pt x="0" y="39699"/>
                    <a:pt x="0" y="39699"/>
                    <a:pt x="0" y="39699"/>
                  </a:cubicBezTo>
                  <a:cubicBezTo>
                    <a:pt x="2500" y="39699"/>
                    <a:pt x="2500" y="39699"/>
                    <a:pt x="2500" y="39699"/>
                  </a:cubicBezTo>
                  <a:cubicBezTo>
                    <a:pt x="3000" y="43308"/>
                    <a:pt x="3000" y="43308"/>
                    <a:pt x="3000" y="43308"/>
                  </a:cubicBezTo>
                  <a:cubicBezTo>
                    <a:pt x="3500" y="46015"/>
                    <a:pt x="3500" y="46015"/>
                    <a:pt x="3500" y="46015"/>
                  </a:cubicBezTo>
                  <a:cubicBezTo>
                    <a:pt x="5000" y="40601"/>
                    <a:pt x="5000" y="40601"/>
                    <a:pt x="5000" y="40601"/>
                  </a:cubicBezTo>
                  <a:cubicBezTo>
                    <a:pt x="7000" y="36090"/>
                    <a:pt x="7000" y="36090"/>
                    <a:pt x="7000" y="36090"/>
                  </a:cubicBezTo>
                  <a:cubicBezTo>
                    <a:pt x="7000" y="36090"/>
                    <a:pt x="7000" y="36090"/>
                    <a:pt x="8500" y="36090"/>
                  </a:cubicBezTo>
                  <a:cubicBezTo>
                    <a:pt x="9500" y="36090"/>
                    <a:pt x="11000" y="34285"/>
                    <a:pt x="11500" y="34285"/>
                  </a:cubicBezTo>
                  <a:cubicBezTo>
                    <a:pt x="12500" y="34285"/>
                    <a:pt x="14000" y="35187"/>
                    <a:pt x="14500" y="35187"/>
                  </a:cubicBezTo>
                  <a:cubicBezTo>
                    <a:pt x="15500" y="34285"/>
                    <a:pt x="16000" y="34285"/>
                    <a:pt x="16000" y="32481"/>
                  </a:cubicBezTo>
                  <a:cubicBezTo>
                    <a:pt x="16500" y="31578"/>
                    <a:pt x="15500" y="29774"/>
                    <a:pt x="17500" y="28872"/>
                  </a:cubicBezTo>
                  <a:cubicBezTo>
                    <a:pt x="19000" y="27067"/>
                    <a:pt x="19500" y="27067"/>
                    <a:pt x="19500" y="27067"/>
                  </a:cubicBezTo>
                  <a:lnTo>
                    <a:pt x="21500" y="24360"/>
                  </a:ln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7" name="Shape 2035"/>
            <p:cNvSpPr/>
            <p:nvPr/>
          </p:nvSpPr>
          <p:spPr>
            <a:xfrm>
              <a:off x="7687685" y="3123231"/>
              <a:ext cx="662956" cy="2365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257" y="77383"/>
                  </a:moveTo>
                  <a:cubicBezTo>
                    <a:pt x="95670" y="77383"/>
                    <a:pt x="95670" y="77383"/>
                    <a:pt x="95670" y="77383"/>
                  </a:cubicBezTo>
                  <a:cubicBezTo>
                    <a:pt x="95257" y="76261"/>
                    <a:pt x="95257" y="76261"/>
                    <a:pt x="95257" y="76261"/>
                  </a:cubicBezTo>
                  <a:cubicBezTo>
                    <a:pt x="95257" y="76261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494" y="75140"/>
                    <a:pt x="96494" y="75140"/>
                    <a:pt x="96494" y="75140"/>
                  </a:cubicBezTo>
                  <a:cubicBezTo>
                    <a:pt x="96494" y="75140"/>
                    <a:pt x="96494" y="75140"/>
                    <a:pt x="96494" y="75140"/>
                  </a:cubicBezTo>
                  <a:cubicBezTo>
                    <a:pt x="96907" y="75140"/>
                    <a:pt x="97731" y="75140"/>
                    <a:pt x="98144" y="75140"/>
                  </a:cubicBezTo>
                  <a:cubicBezTo>
                    <a:pt x="98144" y="75140"/>
                    <a:pt x="98144" y="75140"/>
                    <a:pt x="98144" y="75140"/>
                  </a:cubicBezTo>
                  <a:cubicBezTo>
                    <a:pt x="98144" y="75140"/>
                    <a:pt x="98144" y="75140"/>
                    <a:pt x="98144" y="75140"/>
                  </a:cubicBezTo>
                  <a:cubicBezTo>
                    <a:pt x="98144" y="75140"/>
                    <a:pt x="98144" y="75140"/>
                    <a:pt x="98144" y="75140"/>
                  </a:cubicBezTo>
                  <a:cubicBezTo>
                    <a:pt x="98144" y="75140"/>
                    <a:pt x="98144" y="75140"/>
                    <a:pt x="98144" y="75140"/>
                  </a:cubicBezTo>
                  <a:cubicBezTo>
                    <a:pt x="98144" y="75140"/>
                    <a:pt x="98144" y="75140"/>
                    <a:pt x="98144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556" y="75140"/>
                    <a:pt x="98556" y="75140"/>
                    <a:pt x="98556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5140"/>
                    <a:pt x="98969" y="75140"/>
                    <a:pt x="98969" y="75140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8969" y="76261"/>
                    <a:pt x="98969" y="76261"/>
                    <a:pt x="98969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381" y="76261"/>
                    <a:pt x="99381" y="76261"/>
                    <a:pt x="99381" y="76261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99793" y="75140"/>
                    <a:pt x="99793" y="75140"/>
                    <a:pt x="99793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206" y="75140"/>
                    <a:pt x="100206" y="75140"/>
                    <a:pt x="100206" y="75140"/>
                  </a:cubicBezTo>
                  <a:cubicBezTo>
                    <a:pt x="100618" y="75140"/>
                    <a:pt x="100618" y="75140"/>
                    <a:pt x="100618" y="75140"/>
                  </a:cubicBezTo>
                  <a:cubicBezTo>
                    <a:pt x="100618" y="75140"/>
                    <a:pt x="100618" y="75140"/>
                    <a:pt x="100618" y="75140"/>
                  </a:cubicBezTo>
                  <a:cubicBezTo>
                    <a:pt x="100618" y="75140"/>
                    <a:pt x="100618" y="75140"/>
                    <a:pt x="100618" y="75140"/>
                  </a:cubicBezTo>
                  <a:cubicBezTo>
                    <a:pt x="100618" y="75140"/>
                    <a:pt x="100618" y="75140"/>
                    <a:pt x="100618" y="75140"/>
                  </a:cubicBezTo>
                  <a:cubicBezTo>
                    <a:pt x="100618" y="75140"/>
                    <a:pt x="100618" y="75140"/>
                    <a:pt x="100618" y="75140"/>
                  </a:cubicBezTo>
                  <a:cubicBezTo>
                    <a:pt x="101030" y="75140"/>
                    <a:pt x="101030" y="75140"/>
                    <a:pt x="101030" y="75140"/>
                  </a:cubicBezTo>
                  <a:cubicBezTo>
                    <a:pt x="101030" y="75140"/>
                    <a:pt x="101030" y="75140"/>
                    <a:pt x="101030" y="75140"/>
                  </a:cubicBezTo>
                  <a:cubicBezTo>
                    <a:pt x="101030" y="75140"/>
                    <a:pt x="101030" y="75140"/>
                    <a:pt x="101030" y="75140"/>
                  </a:cubicBezTo>
                  <a:cubicBezTo>
                    <a:pt x="101030" y="75140"/>
                    <a:pt x="101030" y="75140"/>
                    <a:pt x="101030" y="75140"/>
                  </a:cubicBezTo>
                  <a:cubicBezTo>
                    <a:pt x="101030" y="75140"/>
                    <a:pt x="101030" y="75140"/>
                    <a:pt x="101030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443" y="75140"/>
                    <a:pt x="101443" y="75140"/>
                    <a:pt x="101443" y="75140"/>
                  </a:cubicBezTo>
                  <a:cubicBezTo>
                    <a:pt x="101855" y="75140"/>
                    <a:pt x="101855" y="75140"/>
                    <a:pt x="101855" y="75140"/>
                  </a:cubicBezTo>
                  <a:cubicBezTo>
                    <a:pt x="101855" y="75140"/>
                    <a:pt x="101855" y="75140"/>
                    <a:pt x="101855" y="75140"/>
                  </a:cubicBezTo>
                  <a:cubicBezTo>
                    <a:pt x="101855" y="75140"/>
                    <a:pt x="101855" y="75140"/>
                    <a:pt x="101855" y="75140"/>
                  </a:cubicBezTo>
                  <a:cubicBezTo>
                    <a:pt x="101855" y="75140"/>
                    <a:pt x="101855" y="75140"/>
                    <a:pt x="101855" y="75140"/>
                  </a:cubicBezTo>
                  <a:cubicBezTo>
                    <a:pt x="101855" y="75140"/>
                    <a:pt x="101855" y="75140"/>
                    <a:pt x="101855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268" y="75140"/>
                    <a:pt x="102268" y="75140"/>
                    <a:pt x="102268" y="75140"/>
                  </a:cubicBezTo>
                  <a:cubicBezTo>
                    <a:pt x="102680" y="75140"/>
                    <a:pt x="102680" y="75140"/>
                    <a:pt x="102680" y="75140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2680" y="74018"/>
                    <a:pt x="102680" y="74018"/>
                    <a:pt x="102680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092" y="74018"/>
                    <a:pt x="103092" y="74018"/>
                    <a:pt x="103092" y="74018"/>
                  </a:cubicBezTo>
                  <a:cubicBezTo>
                    <a:pt x="103917" y="78504"/>
                    <a:pt x="103917" y="78504"/>
                    <a:pt x="103917" y="78504"/>
                  </a:cubicBezTo>
                  <a:cubicBezTo>
                    <a:pt x="103917" y="78504"/>
                    <a:pt x="108453" y="80747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103" y="79626"/>
                    <a:pt x="110103" y="79626"/>
                    <a:pt x="110103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110515" y="79626"/>
                    <a:pt x="110515" y="79626"/>
                    <a:pt x="110515" y="79626"/>
                  </a:cubicBezTo>
                  <a:cubicBezTo>
                    <a:pt x="95257" y="77383"/>
                    <a:pt x="95257" y="77383"/>
                    <a:pt x="95257" y="77383"/>
                  </a:cubicBezTo>
                  <a:close/>
                  <a:moveTo>
                    <a:pt x="96082" y="75140"/>
                  </a:move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ubicBezTo>
                    <a:pt x="96082" y="75140"/>
                    <a:pt x="96082" y="75140"/>
                    <a:pt x="96082" y="75140"/>
                  </a:cubicBezTo>
                  <a:close/>
                  <a:moveTo>
                    <a:pt x="110927" y="79626"/>
                  </a:move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1340" y="79626"/>
                    <a:pt x="111340" y="79626"/>
                    <a:pt x="111340" y="79626"/>
                  </a:cubicBezTo>
                  <a:cubicBezTo>
                    <a:pt x="111340" y="79626"/>
                    <a:pt x="111340" y="79626"/>
                    <a:pt x="111340" y="79626"/>
                  </a:cubicBezTo>
                  <a:cubicBezTo>
                    <a:pt x="111340" y="79626"/>
                    <a:pt x="111340" y="79626"/>
                    <a:pt x="111340" y="79626"/>
                  </a:cubicBezTo>
                  <a:cubicBezTo>
                    <a:pt x="111340" y="79626"/>
                    <a:pt x="111340" y="79626"/>
                    <a:pt x="111340" y="79626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340" y="78504"/>
                    <a:pt x="111340" y="78504"/>
                    <a:pt x="111340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1752" y="78504"/>
                    <a:pt x="111752" y="78504"/>
                    <a:pt x="111752" y="78504"/>
                  </a:cubicBezTo>
                  <a:cubicBezTo>
                    <a:pt x="112164" y="78504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164" y="77383"/>
                    <a:pt x="112164" y="77383"/>
                    <a:pt x="112164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577" y="77383"/>
                    <a:pt x="112577" y="77383"/>
                    <a:pt x="112577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2989" y="77383"/>
                    <a:pt x="112989" y="77383"/>
                    <a:pt x="112989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402" y="77383"/>
                    <a:pt x="113402" y="77383"/>
                    <a:pt x="113402" y="77383"/>
                  </a:cubicBezTo>
                  <a:cubicBezTo>
                    <a:pt x="113814" y="77383"/>
                    <a:pt x="113814" y="77383"/>
                    <a:pt x="114639" y="78504"/>
                  </a:cubicBezTo>
                  <a:cubicBezTo>
                    <a:pt x="115463" y="79626"/>
                    <a:pt x="116701" y="80747"/>
                    <a:pt x="117525" y="80747"/>
                  </a:cubicBezTo>
                  <a:cubicBezTo>
                    <a:pt x="119175" y="80747"/>
                    <a:pt x="119175" y="80747"/>
                    <a:pt x="119175" y="80747"/>
                  </a:cubicBezTo>
                  <a:cubicBezTo>
                    <a:pt x="119587" y="77383"/>
                    <a:pt x="119587" y="77383"/>
                    <a:pt x="119587" y="77383"/>
                  </a:cubicBezTo>
                  <a:cubicBezTo>
                    <a:pt x="120000" y="79626"/>
                    <a:pt x="119175" y="68411"/>
                    <a:pt x="119587" y="65046"/>
                  </a:cubicBezTo>
                  <a:cubicBezTo>
                    <a:pt x="119175" y="63925"/>
                    <a:pt x="118762" y="62803"/>
                    <a:pt x="118762" y="61682"/>
                  </a:cubicBezTo>
                  <a:cubicBezTo>
                    <a:pt x="118350" y="60560"/>
                    <a:pt x="116288" y="60560"/>
                    <a:pt x="116288" y="60560"/>
                  </a:cubicBezTo>
                  <a:cubicBezTo>
                    <a:pt x="114639" y="59439"/>
                    <a:pt x="114639" y="59439"/>
                    <a:pt x="114639" y="59439"/>
                  </a:cubicBezTo>
                  <a:cubicBezTo>
                    <a:pt x="113402" y="58317"/>
                    <a:pt x="113402" y="58317"/>
                    <a:pt x="113402" y="58317"/>
                  </a:cubicBezTo>
                  <a:cubicBezTo>
                    <a:pt x="112164" y="52710"/>
                    <a:pt x="112164" y="52710"/>
                    <a:pt x="112164" y="52710"/>
                  </a:cubicBezTo>
                  <a:cubicBezTo>
                    <a:pt x="110927" y="50467"/>
                    <a:pt x="110927" y="50467"/>
                    <a:pt x="110927" y="50467"/>
                  </a:cubicBezTo>
                  <a:cubicBezTo>
                    <a:pt x="109690" y="45981"/>
                    <a:pt x="109690" y="45981"/>
                    <a:pt x="109690" y="45981"/>
                  </a:cubicBezTo>
                  <a:cubicBezTo>
                    <a:pt x="110103" y="43738"/>
                    <a:pt x="110103" y="43738"/>
                    <a:pt x="110103" y="43738"/>
                  </a:cubicBezTo>
                  <a:cubicBezTo>
                    <a:pt x="111340" y="39252"/>
                    <a:pt x="111340" y="39252"/>
                    <a:pt x="111340" y="39252"/>
                  </a:cubicBezTo>
                  <a:cubicBezTo>
                    <a:pt x="111340" y="39252"/>
                    <a:pt x="111752" y="39252"/>
                    <a:pt x="112164" y="37009"/>
                  </a:cubicBezTo>
                  <a:cubicBezTo>
                    <a:pt x="112989" y="33644"/>
                    <a:pt x="112164" y="33644"/>
                    <a:pt x="112164" y="33644"/>
                  </a:cubicBezTo>
                  <a:cubicBezTo>
                    <a:pt x="112164" y="33644"/>
                    <a:pt x="110515" y="31401"/>
                    <a:pt x="109690" y="30280"/>
                  </a:cubicBezTo>
                  <a:cubicBezTo>
                    <a:pt x="108865" y="29158"/>
                    <a:pt x="107628" y="32523"/>
                    <a:pt x="107628" y="32523"/>
                  </a:cubicBezTo>
                  <a:cubicBezTo>
                    <a:pt x="105154" y="31401"/>
                    <a:pt x="105154" y="31401"/>
                    <a:pt x="105154" y="31401"/>
                  </a:cubicBezTo>
                  <a:cubicBezTo>
                    <a:pt x="103092" y="31401"/>
                    <a:pt x="103092" y="31401"/>
                    <a:pt x="103092" y="31401"/>
                  </a:cubicBezTo>
                  <a:cubicBezTo>
                    <a:pt x="101443" y="26915"/>
                    <a:pt x="101443" y="26915"/>
                    <a:pt x="101443" y="26915"/>
                  </a:cubicBezTo>
                  <a:cubicBezTo>
                    <a:pt x="98556" y="24672"/>
                    <a:pt x="98556" y="24672"/>
                    <a:pt x="98556" y="24672"/>
                  </a:cubicBezTo>
                  <a:cubicBezTo>
                    <a:pt x="96907" y="22429"/>
                    <a:pt x="96907" y="22429"/>
                    <a:pt x="96907" y="22429"/>
                  </a:cubicBezTo>
                  <a:cubicBezTo>
                    <a:pt x="96907" y="22429"/>
                    <a:pt x="96907" y="13457"/>
                    <a:pt x="96907" y="12336"/>
                  </a:cubicBezTo>
                  <a:cubicBezTo>
                    <a:pt x="96907" y="10093"/>
                    <a:pt x="96907" y="6728"/>
                    <a:pt x="96907" y="6728"/>
                  </a:cubicBezTo>
                  <a:cubicBezTo>
                    <a:pt x="96907" y="6728"/>
                    <a:pt x="94432" y="5607"/>
                    <a:pt x="93195" y="6728"/>
                  </a:cubicBezTo>
                  <a:cubicBezTo>
                    <a:pt x="92371" y="7850"/>
                    <a:pt x="91134" y="6728"/>
                    <a:pt x="91134" y="6728"/>
                  </a:cubicBezTo>
                  <a:cubicBezTo>
                    <a:pt x="91134" y="6728"/>
                    <a:pt x="87835" y="5607"/>
                    <a:pt x="87422" y="3364"/>
                  </a:cubicBezTo>
                  <a:cubicBezTo>
                    <a:pt x="87422" y="1121"/>
                    <a:pt x="87422" y="2242"/>
                    <a:pt x="87010" y="2242"/>
                  </a:cubicBezTo>
                  <a:cubicBezTo>
                    <a:pt x="86185" y="2242"/>
                    <a:pt x="83711" y="2242"/>
                    <a:pt x="83711" y="2242"/>
                  </a:cubicBezTo>
                  <a:cubicBezTo>
                    <a:pt x="81237" y="0"/>
                    <a:pt x="81237" y="0"/>
                    <a:pt x="81237" y="0"/>
                  </a:cubicBezTo>
                  <a:cubicBezTo>
                    <a:pt x="81237" y="10093"/>
                    <a:pt x="81237" y="10093"/>
                    <a:pt x="81237" y="10093"/>
                  </a:cubicBezTo>
                  <a:cubicBezTo>
                    <a:pt x="80824" y="7850"/>
                    <a:pt x="80824" y="7850"/>
                    <a:pt x="80824" y="7850"/>
                  </a:cubicBezTo>
                  <a:cubicBezTo>
                    <a:pt x="76701" y="6728"/>
                    <a:pt x="76701" y="6728"/>
                    <a:pt x="76701" y="6728"/>
                  </a:cubicBezTo>
                  <a:cubicBezTo>
                    <a:pt x="74226" y="10093"/>
                    <a:pt x="74226" y="10093"/>
                    <a:pt x="74226" y="10093"/>
                  </a:cubicBezTo>
                  <a:cubicBezTo>
                    <a:pt x="72164" y="12336"/>
                    <a:pt x="72164" y="12336"/>
                    <a:pt x="72164" y="12336"/>
                  </a:cubicBezTo>
                  <a:cubicBezTo>
                    <a:pt x="72164" y="15700"/>
                    <a:pt x="72164" y="15700"/>
                    <a:pt x="72164" y="15700"/>
                  </a:cubicBezTo>
                  <a:cubicBezTo>
                    <a:pt x="71340" y="19065"/>
                    <a:pt x="71340" y="19065"/>
                    <a:pt x="71340" y="19065"/>
                  </a:cubicBezTo>
                  <a:cubicBezTo>
                    <a:pt x="71340" y="19065"/>
                    <a:pt x="70103" y="20186"/>
                    <a:pt x="69278" y="20186"/>
                  </a:cubicBezTo>
                  <a:cubicBezTo>
                    <a:pt x="69278" y="21308"/>
                    <a:pt x="68865" y="23551"/>
                    <a:pt x="68865" y="24672"/>
                  </a:cubicBezTo>
                  <a:cubicBezTo>
                    <a:pt x="68453" y="25794"/>
                    <a:pt x="67628" y="25794"/>
                    <a:pt x="67628" y="25794"/>
                  </a:cubicBezTo>
                  <a:cubicBezTo>
                    <a:pt x="65979" y="24672"/>
                    <a:pt x="65979" y="24672"/>
                    <a:pt x="65979" y="24672"/>
                  </a:cubicBezTo>
                  <a:cubicBezTo>
                    <a:pt x="64742" y="24672"/>
                    <a:pt x="64742" y="24672"/>
                    <a:pt x="64742" y="24672"/>
                  </a:cubicBezTo>
                  <a:cubicBezTo>
                    <a:pt x="63917" y="22429"/>
                    <a:pt x="63917" y="22429"/>
                    <a:pt x="63917" y="22429"/>
                  </a:cubicBezTo>
                  <a:cubicBezTo>
                    <a:pt x="64742" y="17943"/>
                    <a:pt x="64742" y="17943"/>
                    <a:pt x="64742" y="17943"/>
                  </a:cubicBezTo>
                  <a:cubicBezTo>
                    <a:pt x="64742" y="15700"/>
                    <a:pt x="64742" y="15700"/>
                    <a:pt x="64742" y="15700"/>
                  </a:cubicBezTo>
                  <a:cubicBezTo>
                    <a:pt x="62268" y="15700"/>
                    <a:pt x="62268" y="15700"/>
                    <a:pt x="62268" y="15700"/>
                  </a:cubicBezTo>
                  <a:cubicBezTo>
                    <a:pt x="59793" y="13457"/>
                    <a:pt x="59793" y="13457"/>
                    <a:pt x="59793" y="13457"/>
                  </a:cubicBezTo>
                  <a:cubicBezTo>
                    <a:pt x="54432" y="12336"/>
                    <a:pt x="54432" y="12336"/>
                    <a:pt x="54432" y="12336"/>
                  </a:cubicBezTo>
                  <a:cubicBezTo>
                    <a:pt x="51134" y="10093"/>
                    <a:pt x="51134" y="10093"/>
                    <a:pt x="51134" y="10093"/>
                  </a:cubicBezTo>
                  <a:cubicBezTo>
                    <a:pt x="49072" y="4485"/>
                    <a:pt x="49072" y="4485"/>
                    <a:pt x="49072" y="4485"/>
                  </a:cubicBezTo>
                  <a:cubicBezTo>
                    <a:pt x="45773" y="2242"/>
                    <a:pt x="45773" y="2242"/>
                    <a:pt x="45773" y="2242"/>
                  </a:cubicBezTo>
                  <a:cubicBezTo>
                    <a:pt x="42886" y="7850"/>
                    <a:pt x="42886" y="7850"/>
                    <a:pt x="42886" y="7850"/>
                  </a:cubicBezTo>
                  <a:cubicBezTo>
                    <a:pt x="42886" y="7850"/>
                    <a:pt x="40000" y="4485"/>
                    <a:pt x="38762" y="4485"/>
                  </a:cubicBezTo>
                  <a:cubicBezTo>
                    <a:pt x="37938" y="5607"/>
                    <a:pt x="36288" y="6728"/>
                    <a:pt x="35876" y="7850"/>
                  </a:cubicBezTo>
                  <a:cubicBezTo>
                    <a:pt x="35463" y="7850"/>
                    <a:pt x="34639" y="11214"/>
                    <a:pt x="34226" y="11214"/>
                  </a:cubicBezTo>
                  <a:cubicBezTo>
                    <a:pt x="33402" y="12336"/>
                    <a:pt x="32577" y="11214"/>
                    <a:pt x="31752" y="11214"/>
                  </a:cubicBezTo>
                  <a:cubicBezTo>
                    <a:pt x="31340" y="12336"/>
                    <a:pt x="30927" y="13457"/>
                    <a:pt x="30103" y="13457"/>
                  </a:cubicBezTo>
                  <a:cubicBezTo>
                    <a:pt x="29278" y="13457"/>
                    <a:pt x="28865" y="12336"/>
                    <a:pt x="28041" y="12336"/>
                  </a:cubicBezTo>
                  <a:cubicBezTo>
                    <a:pt x="27628" y="13457"/>
                    <a:pt x="27216" y="14579"/>
                    <a:pt x="26391" y="14579"/>
                  </a:cubicBezTo>
                  <a:cubicBezTo>
                    <a:pt x="25567" y="14579"/>
                    <a:pt x="25154" y="12336"/>
                    <a:pt x="25154" y="12336"/>
                  </a:cubicBezTo>
                  <a:cubicBezTo>
                    <a:pt x="23917" y="12336"/>
                    <a:pt x="23917" y="12336"/>
                    <a:pt x="23917" y="12336"/>
                  </a:cubicBezTo>
                  <a:cubicBezTo>
                    <a:pt x="22680" y="8971"/>
                    <a:pt x="22680" y="8971"/>
                    <a:pt x="22680" y="8971"/>
                  </a:cubicBezTo>
                  <a:cubicBezTo>
                    <a:pt x="22680" y="8971"/>
                    <a:pt x="22268" y="11214"/>
                    <a:pt x="21030" y="11214"/>
                  </a:cubicBezTo>
                  <a:cubicBezTo>
                    <a:pt x="20206" y="10093"/>
                    <a:pt x="19381" y="8971"/>
                    <a:pt x="18556" y="10093"/>
                  </a:cubicBezTo>
                  <a:cubicBezTo>
                    <a:pt x="17731" y="10093"/>
                    <a:pt x="16494" y="11214"/>
                    <a:pt x="16494" y="11214"/>
                  </a:cubicBezTo>
                  <a:cubicBezTo>
                    <a:pt x="13195" y="7850"/>
                    <a:pt x="13195" y="7850"/>
                    <a:pt x="13195" y="7850"/>
                  </a:cubicBezTo>
                  <a:cubicBezTo>
                    <a:pt x="11134" y="6728"/>
                    <a:pt x="11134" y="6728"/>
                    <a:pt x="11134" y="6728"/>
                  </a:cubicBezTo>
                  <a:cubicBezTo>
                    <a:pt x="9484" y="5607"/>
                    <a:pt x="9484" y="5607"/>
                    <a:pt x="9484" y="5607"/>
                  </a:cubicBezTo>
                  <a:cubicBezTo>
                    <a:pt x="8659" y="8971"/>
                    <a:pt x="8659" y="8971"/>
                    <a:pt x="8659" y="8971"/>
                  </a:cubicBezTo>
                  <a:cubicBezTo>
                    <a:pt x="6597" y="8971"/>
                    <a:pt x="6597" y="8971"/>
                    <a:pt x="6597" y="8971"/>
                  </a:cubicBezTo>
                  <a:cubicBezTo>
                    <a:pt x="6597" y="8971"/>
                    <a:pt x="4123" y="6728"/>
                    <a:pt x="2474" y="7850"/>
                  </a:cubicBezTo>
                  <a:cubicBezTo>
                    <a:pt x="2061" y="7850"/>
                    <a:pt x="824" y="11214"/>
                    <a:pt x="412" y="11214"/>
                  </a:cubicBezTo>
                  <a:cubicBezTo>
                    <a:pt x="0" y="12336"/>
                    <a:pt x="412" y="12336"/>
                    <a:pt x="824" y="15700"/>
                  </a:cubicBezTo>
                  <a:cubicBezTo>
                    <a:pt x="824" y="17943"/>
                    <a:pt x="412" y="22429"/>
                    <a:pt x="412" y="22429"/>
                  </a:cubicBezTo>
                  <a:cubicBezTo>
                    <a:pt x="2886" y="23551"/>
                    <a:pt x="2886" y="23551"/>
                    <a:pt x="2886" y="23551"/>
                  </a:cubicBezTo>
                  <a:cubicBezTo>
                    <a:pt x="4948" y="25794"/>
                    <a:pt x="4948" y="25794"/>
                    <a:pt x="4948" y="25794"/>
                  </a:cubicBezTo>
                  <a:cubicBezTo>
                    <a:pt x="5360" y="30280"/>
                    <a:pt x="5360" y="30280"/>
                    <a:pt x="5360" y="30280"/>
                  </a:cubicBezTo>
                  <a:cubicBezTo>
                    <a:pt x="5360" y="30280"/>
                    <a:pt x="6597" y="33644"/>
                    <a:pt x="7010" y="32523"/>
                  </a:cubicBezTo>
                  <a:cubicBezTo>
                    <a:pt x="7422" y="32523"/>
                    <a:pt x="7010" y="31401"/>
                    <a:pt x="7422" y="30280"/>
                  </a:cubicBezTo>
                  <a:cubicBezTo>
                    <a:pt x="7422" y="30280"/>
                    <a:pt x="7835" y="32523"/>
                    <a:pt x="8659" y="32523"/>
                  </a:cubicBezTo>
                  <a:cubicBezTo>
                    <a:pt x="8659" y="32523"/>
                    <a:pt x="9484" y="31401"/>
                    <a:pt x="9896" y="31401"/>
                  </a:cubicBezTo>
                  <a:cubicBezTo>
                    <a:pt x="10721" y="32523"/>
                    <a:pt x="11134" y="33644"/>
                    <a:pt x="11546" y="33644"/>
                  </a:cubicBezTo>
                  <a:cubicBezTo>
                    <a:pt x="11958" y="33644"/>
                    <a:pt x="12783" y="32523"/>
                    <a:pt x="12783" y="32523"/>
                  </a:cubicBezTo>
                  <a:cubicBezTo>
                    <a:pt x="13608" y="31401"/>
                    <a:pt x="14845" y="30280"/>
                    <a:pt x="16082" y="33644"/>
                  </a:cubicBezTo>
                  <a:cubicBezTo>
                    <a:pt x="16907" y="35887"/>
                    <a:pt x="16494" y="37009"/>
                    <a:pt x="17319" y="37009"/>
                  </a:cubicBezTo>
                  <a:cubicBezTo>
                    <a:pt x="17731" y="37009"/>
                    <a:pt x="17731" y="34766"/>
                    <a:pt x="18144" y="34766"/>
                  </a:cubicBezTo>
                  <a:cubicBezTo>
                    <a:pt x="18969" y="34766"/>
                    <a:pt x="18969" y="35887"/>
                    <a:pt x="19381" y="37009"/>
                  </a:cubicBezTo>
                  <a:cubicBezTo>
                    <a:pt x="20206" y="39252"/>
                    <a:pt x="20206" y="41495"/>
                    <a:pt x="21030" y="42616"/>
                  </a:cubicBezTo>
                  <a:cubicBezTo>
                    <a:pt x="21030" y="43738"/>
                    <a:pt x="21443" y="44859"/>
                    <a:pt x="22268" y="44859"/>
                  </a:cubicBezTo>
                  <a:cubicBezTo>
                    <a:pt x="22268" y="44859"/>
                    <a:pt x="22680" y="43738"/>
                    <a:pt x="22680" y="43738"/>
                  </a:cubicBezTo>
                  <a:cubicBezTo>
                    <a:pt x="23505" y="43738"/>
                    <a:pt x="24329" y="43738"/>
                    <a:pt x="24742" y="44859"/>
                  </a:cubicBezTo>
                  <a:cubicBezTo>
                    <a:pt x="26391" y="44859"/>
                    <a:pt x="26804" y="44859"/>
                    <a:pt x="27216" y="45981"/>
                  </a:cubicBezTo>
                  <a:cubicBezTo>
                    <a:pt x="27628" y="48224"/>
                    <a:pt x="28453" y="51588"/>
                    <a:pt x="28865" y="53831"/>
                  </a:cubicBezTo>
                  <a:cubicBezTo>
                    <a:pt x="29278" y="56074"/>
                    <a:pt x="29690" y="60560"/>
                    <a:pt x="30103" y="61682"/>
                  </a:cubicBezTo>
                  <a:cubicBezTo>
                    <a:pt x="30515" y="63925"/>
                    <a:pt x="31752" y="65046"/>
                    <a:pt x="32164" y="67289"/>
                  </a:cubicBezTo>
                  <a:cubicBezTo>
                    <a:pt x="32577" y="68411"/>
                    <a:pt x="33402" y="75140"/>
                    <a:pt x="33814" y="77383"/>
                  </a:cubicBezTo>
                  <a:cubicBezTo>
                    <a:pt x="33814" y="79626"/>
                    <a:pt x="35051" y="82990"/>
                    <a:pt x="35463" y="87476"/>
                  </a:cubicBezTo>
                  <a:cubicBezTo>
                    <a:pt x="36288" y="91962"/>
                    <a:pt x="36288" y="95327"/>
                    <a:pt x="36288" y="95327"/>
                  </a:cubicBezTo>
                  <a:cubicBezTo>
                    <a:pt x="36288" y="99813"/>
                    <a:pt x="36288" y="99813"/>
                    <a:pt x="36288" y="99813"/>
                  </a:cubicBezTo>
                  <a:cubicBezTo>
                    <a:pt x="36288" y="99813"/>
                    <a:pt x="35051" y="109906"/>
                    <a:pt x="34226" y="112149"/>
                  </a:cubicBezTo>
                  <a:cubicBezTo>
                    <a:pt x="33402" y="114392"/>
                    <a:pt x="34639" y="117757"/>
                    <a:pt x="35876" y="118878"/>
                  </a:cubicBezTo>
                  <a:cubicBezTo>
                    <a:pt x="37113" y="120000"/>
                    <a:pt x="40412" y="115514"/>
                    <a:pt x="40412" y="115514"/>
                  </a:cubicBezTo>
                  <a:cubicBezTo>
                    <a:pt x="42474" y="113271"/>
                    <a:pt x="42474" y="113271"/>
                    <a:pt x="42474" y="113271"/>
                  </a:cubicBezTo>
                  <a:cubicBezTo>
                    <a:pt x="44536" y="112149"/>
                    <a:pt x="44536" y="112149"/>
                    <a:pt x="44536" y="112149"/>
                  </a:cubicBezTo>
                  <a:cubicBezTo>
                    <a:pt x="44536" y="112149"/>
                    <a:pt x="49484" y="111028"/>
                    <a:pt x="50309" y="109906"/>
                  </a:cubicBezTo>
                  <a:cubicBezTo>
                    <a:pt x="51546" y="107663"/>
                    <a:pt x="51546" y="105420"/>
                    <a:pt x="51546" y="105420"/>
                  </a:cubicBezTo>
                  <a:cubicBezTo>
                    <a:pt x="51134" y="102056"/>
                    <a:pt x="51134" y="102056"/>
                    <a:pt x="51134" y="102056"/>
                  </a:cubicBezTo>
                  <a:cubicBezTo>
                    <a:pt x="51134" y="102056"/>
                    <a:pt x="53608" y="98691"/>
                    <a:pt x="54845" y="97570"/>
                  </a:cubicBezTo>
                  <a:cubicBezTo>
                    <a:pt x="55670" y="96448"/>
                    <a:pt x="56494" y="98691"/>
                    <a:pt x="56494" y="98691"/>
                  </a:cubicBezTo>
                  <a:cubicBezTo>
                    <a:pt x="57731" y="102056"/>
                    <a:pt x="57731" y="102056"/>
                    <a:pt x="57731" y="102056"/>
                  </a:cubicBezTo>
                  <a:cubicBezTo>
                    <a:pt x="59381" y="106542"/>
                    <a:pt x="59381" y="106542"/>
                    <a:pt x="59381" y="106542"/>
                  </a:cubicBezTo>
                  <a:cubicBezTo>
                    <a:pt x="61443" y="107663"/>
                    <a:pt x="61443" y="107663"/>
                    <a:pt x="61443" y="107663"/>
                  </a:cubicBezTo>
                  <a:cubicBezTo>
                    <a:pt x="61443" y="107663"/>
                    <a:pt x="62680" y="111028"/>
                    <a:pt x="63092" y="112149"/>
                  </a:cubicBezTo>
                  <a:cubicBezTo>
                    <a:pt x="63092" y="114392"/>
                    <a:pt x="63092" y="114392"/>
                    <a:pt x="63092" y="114392"/>
                  </a:cubicBezTo>
                  <a:cubicBezTo>
                    <a:pt x="65567" y="114392"/>
                    <a:pt x="65567" y="114392"/>
                    <a:pt x="65567" y="114392"/>
                  </a:cubicBezTo>
                  <a:cubicBezTo>
                    <a:pt x="67628" y="112149"/>
                    <a:pt x="67628" y="112149"/>
                    <a:pt x="67628" y="112149"/>
                  </a:cubicBezTo>
                  <a:cubicBezTo>
                    <a:pt x="69690" y="115514"/>
                    <a:pt x="69690" y="115514"/>
                    <a:pt x="69690" y="115514"/>
                  </a:cubicBezTo>
                  <a:cubicBezTo>
                    <a:pt x="71752" y="113271"/>
                    <a:pt x="71752" y="113271"/>
                    <a:pt x="71752" y="113271"/>
                  </a:cubicBezTo>
                  <a:cubicBezTo>
                    <a:pt x="71340" y="112149"/>
                    <a:pt x="69690" y="111028"/>
                    <a:pt x="69690" y="111028"/>
                  </a:cubicBezTo>
                  <a:cubicBezTo>
                    <a:pt x="67628" y="111028"/>
                    <a:pt x="67628" y="111028"/>
                    <a:pt x="67628" y="111028"/>
                  </a:cubicBezTo>
                  <a:cubicBezTo>
                    <a:pt x="67216" y="109906"/>
                    <a:pt x="67216" y="109906"/>
                    <a:pt x="67216" y="109906"/>
                  </a:cubicBezTo>
                  <a:cubicBezTo>
                    <a:pt x="66391" y="107663"/>
                    <a:pt x="66391" y="107663"/>
                    <a:pt x="66391" y="107663"/>
                  </a:cubicBezTo>
                  <a:cubicBezTo>
                    <a:pt x="68041" y="104299"/>
                    <a:pt x="68041" y="104299"/>
                    <a:pt x="68041" y="104299"/>
                  </a:cubicBezTo>
                  <a:cubicBezTo>
                    <a:pt x="68041" y="104299"/>
                    <a:pt x="68865" y="104299"/>
                    <a:pt x="69278" y="103177"/>
                  </a:cubicBezTo>
                  <a:cubicBezTo>
                    <a:pt x="70103" y="103177"/>
                    <a:pt x="72577" y="100934"/>
                    <a:pt x="72577" y="100934"/>
                  </a:cubicBezTo>
                  <a:cubicBezTo>
                    <a:pt x="73402" y="98691"/>
                    <a:pt x="73402" y="98691"/>
                    <a:pt x="73402" y="98691"/>
                  </a:cubicBezTo>
                  <a:cubicBezTo>
                    <a:pt x="73402" y="98691"/>
                    <a:pt x="74226" y="96448"/>
                    <a:pt x="74226" y="96448"/>
                  </a:cubicBezTo>
                  <a:cubicBezTo>
                    <a:pt x="74639" y="96448"/>
                    <a:pt x="75463" y="96448"/>
                    <a:pt x="75876" y="95327"/>
                  </a:cubicBezTo>
                  <a:cubicBezTo>
                    <a:pt x="75876" y="95327"/>
                    <a:pt x="76288" y="94205"/>
                    <a:pt x="76288" y="94205"/>
                  </a:cubicBezTo>
                  <a:cubicBezTo>
                    <a:pt x="76288" y="94205"/>
                    <a:pt x="76288" y="93084"/>
                    <a:pt x="76701" y="93084"/>
                  </a:cubicBezTo>
                  <a:cubicBezTo>
                    <a:pt x="76701" y="93084"/>
                    <a:pt x="77113" y="93084"/>
                    <a:pt x="77525" y="91962"/>
                  </a:cubicBezTo>
                  <a:cubicBezTo>
                    <a:pt x="77938" y="91962"/>
                    <a:pt x="77938" y="91962"/>
                    <a:pt x="78350" y="90841"/>
                  </a:cubicBezTo>
                  <a:cubicBezTo>
                    <a:pt x="78350" y="90841"/>
                    <a:pt x="78762" y="87476"/>
                    <a:pt x="78762" y="87476"/>
                  </a:cubicBezTo>
                  <a:cubicBezTo>
                    <a:pt x="78762" y="87476"/>
                    <a:pt x="78762" y="87476"/>
                    <a:pt x="78762" y="87476"/>
                  </a:cubicBezTo>
                  <a:cubicBezTo>
                    <a:pt x="79175" y="87476"/>
                    <a:pt x="79587" y="88598"/>
                    <a:pt x="79587" y="88598"/>
                  </a:cubicBezTo>
                  <a:cubicBezTo>
                    <a:pt x="79587" y="88598"/>
                    <a:pt x="80412" y="88598"/>
                    <a:pt x="80824" y="88598"/>
                  </a:cubicBezTo>
                  <a:cubicBezTo>
                    <a:pt x="80824" y="88598"/>
                    <a:pt x="81649" y="87476"/>
                    <a:pt x="81649" y="87476"/>
                  </a:cubicBezTo>
                  <a:cubicBezTo>
                    <a:pt x="81649" y="87476"/>
                    <a:pt x="81649" y="86355"/>
                    <a:pt x="82061" y="86355"/>
                  </a:cubicBezTo>
                  <a:cubicBezTo>
                    <a:pt x="82474" y="86355"/>
                    <a:pt x="82886" y="86355"/>
                    <a:pt x="83298" y="86355"/>
                  </a:cubicBezTo>
                  <a:cubicBezTo>
                    <a:pt x="83298" y="86355"/>
                    <a:pt x="84123" y="86355"/>
                    <a:pt x="84123" y="86355"/>
                  </a:cubicBezTo>
                  <a:cubicBezTo>
                    <a:pt x="84536" y="85233"/>
                    <a:pt x="84536" y="85233"/>
                    <a:pt x="84536" y="85233"/>
                  </a:cubicBezTo>
                  <a:cubicBezTo>
                    <a:pt x="84948" y="85233"/>
                    <a:pt x="84536" y="84112"/>
                    <a:pt x="84948" y="85233"/>
                  </a:cubicBezTo>
                  <a:cubicBezTo>
                    <a:pt x="85360" y="85233"/>
                    <a:pt x="84948" y="86355"/>
                    <a:pt x="85360" y="85233"/>
                  </a:cubicBezTo>
                  <a:cubicBezTo>
                    <a:pt x="85773" y="84112"/>
                    <a:pt x="86185" y="81869"/>
                    <a:pt x="86185" y="81869"/>
                  </a:cubicBezTo>
                  <a:cubicBezTo>
                    <a:pt x="86185" y="81869"/>
                    <a:pt x="85773" y="81869"/>
                    <a:pt x="86597" y="81869"/>
                  </a:cubicBezTo>
                  <a:cubicBezTo>
                    <a:pt x="87422" y="81869"/>
                    <a:pt x="87422" y="81869"/>
                    <a:pt x="88247" y="81869"/>
                  </a:cubicBezTo>
                  <a:cubicBezTo>
                    <a:pt x="88659" y="81869"/>
                    <a:pt x="89484" y="80747"/>
                    <a:pt x="89484" y="80747"/>
                  </a:cubicBezTo>
                  <a:cubicBezTo>
                    <a:pt x="89896" y="80747"/>
                    <a:pt x="90309" y="79626"/>
                    <a:pt x="90309" y="79626"/>
                  </a:cubicBezTo>
                  <a:cubicBezTo>
                    <a:pt x="90309" y="78504"/>
                    <a:pt x="88659" y="76261"/>
                    <a:pt x="88659" y="76261"/>
                  </a:cubicBezTo>
                  <a:cubicBezTo>
                    <a:pt x="88659" y="76261"/>
                    <a:pt x="87835" y="75140"/>
                    <a:pt x="89072" y="75140"/>
                  </a:cubicBezTo>
                  <a:cubicBezTo>
                    <a:pt x="90309" y="76261"/>
                    <a:pt x="90721" y="76261"/>
                    <a:pt x="90721" y="76261"/>
                  </a:cubicBezTo>
                  <a:cubicBezTo>
                    <a:pt x="91134" y="76261"/>
                    <a:pt x="91134" y="75140"/>
                    <a:pt x="91546" y="75140"/>
                  </a:cubicBezTo>
                  <a:cubicBezTo>
                    <a:pt x="91958" y="74018"/>
                    <a:pt x="92371" y="72897"/>
                    <a:pt x="92371" y="72897"/>
                  </a:cubicBezTo>
                  <a:cubicBezTo>
                    <a:pt x="92783" y="72897"/>
                    <a:pt x="93608" y="75140"/>
                    <a:pt x="93608" y="75140"/>
                  </a:cubicBezTo>
                  <a:cubicBezTo>
                    <a:pt x="93608" y="77383"/>
                    <a:pt x="93608" y="77383"/>
                    <a:pt x="93608" y="77383"/>
                  </a:cubicBezTo>
                  <a:cubicBezTo>
                    <a:pt x="94845" y="77383"/>
                    <a:pt x="94845" y="77383"/>
                    <a:pt x="94845" y="77383"/>
                  </a:cubicBezTo>
                  <a:cubicBezTo>
                    <a:pt x="94845" y="77383"/>
                    <a:pt x="95257" y="77383"/>
                    <a:pt x="95257" y="77383"/>
                  </a:cubicBezTo>
                  <a:cubicBezTo>
                    <a:pt x="110927" y="79626"/>
                    <a:pt x="110927" y="79626"/>
                    <a:pt x="110927" y="79626"/>
                  </a:cubicBezTo>
                  <a:close/>
                  <a:moveTo>
                    <a:pt x="110927" y="79626"/>
                  </a:moveTo>
                  <a:cubicBezTo>
                    <a:pt x="110927" y="79626"/>
                    <a:pt x="110927" y="79626"/>
                    <a:pt x="110927" y="79626"/>
                  </a:cubicBezTo>
                  <a:cubicBezTo>
                    <a:pt x="110927" y="79626"/>
                    <a:pt x="110927" y="79626"/>
                    <a:pt x="110927" y="79626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8" name="Shape 2036"/>
            <p:cNvSpPr/>
            <p:nvPr/>
          </p:nvSpPr>
          <p:spPr>
            <a:xfrm>
              <a:off x="5769180" y="1991757"/>
              <a:ext cx="413385" cy="30897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33" y="22285"/>
                  </a:moveTo>
                  <a:cubicBezTo>
                    <a:pt x="15911" y="18857"/>
                    <a:pt x="15911" y="18857"/>
                    <a:pt x="15911" y="18857"/>
                  </a:cubicBezTo>
                  <a:cubicBezTo>
                    <a:pt x="17900" y="16285"/>
                    <a:pt x="17900" y="16285"/>
                    <a:pt x="17900" y="16285"/>
                  </a:cubicBezTo>
                  <a:cubicBezTo>
                    <a:pt x="22541" y="17142"/>
                    <a:pt x="22541" y="17142"/>
                    <a:pt x="22541" y="17142"/>
                  </a:cubicBezTo>
                  <a:cubicBezTo>
                    <a:pt x="22541" y="17142"/>
                    <a:pt x="25856" y="15428"/>
                    <a:pt x="26519" y="15428"/>
                  </a:cubicBezTo>
                  <a:cubicBezTo>
                    <a:pt x="27182" y="15428"/>
                    <a:pt x="31823" y="14571"/>
                    <a:pt x="31823" y="14571"/>
                  </a:cubicBezTo>
                  <a:cubicBezTo>
                    <a:pt x="34475" y="12000"/>
                    <a:pt x="34475" y="12000"/>
                    <a:pt x="34475" y="12000"/>
                  </a:cubicBezTo>
                  <a:cubicBezTo>
                    <a:pt x="34475" y="12000"/>
                    <a:pt x="36464" y="12857"/>
                    <a:pt x="36464" y="13714"/>
                  </a:cubicBezTo>
                  <a:cubicBezTo>
                    <a:pt x="37127" y="14571"/>
                    <a:pt x="39116" y="17142"/>
                    <a:pt x="39779" y="17142"/>
                  </a:cubicBezTo>
                  <a:cubicBezTo>
                    <a:pt x="40441" y="16285"/>
                    <a:pt x="41104" y="12857"/>
                    <a:pt x="41104" y="12857"/>
                  </a:cubicBezTo>
                  <a:cubicBezTo>
                    <a:pt x="45082" y="12000"/>
                    <a:pt x="45082" y="12000"/>
                    <a:pt x="45082" y="12000"/>
                  </a:cubicBezTo>
                  <a:cubicBezTo>
                    <a:pt x="48397" y="11142"/>
                    <a:pt x="48397" y="11142"/>
                    <a:pt x="48397" y="11142"/>
                  </a:cubicBezTo>
                  <a:cubicBezTo>
                    <a:pt x="48397" y="11142"/>
                    <a:pt x="48397" y="10285"/>
                    <a:pt x="49060" y="10285"/>
                  </a:cubicBezTo>
                  <a:cubicBezTo>
                    <a:pt x="49723" y="11142"/>
                    <a:pt x="53701" y="11142"/>
                    <a:pt x="53701" y="11142"/>
                  </a:cubicBezTo>
                  <a:cubicBezTo>
                    <a:pt x="57679" y="11142"/>
                    <a:pt x="57679" y="11142"/>
                    <a:pt x="57679" y="11142"/>
                  </a:cubicBezTo>
                  <a:cubicBezTo>
                    <a:pt x="57679" y="11142"/>
                    <a:pt x="60331" y="12857"/>
                    <a:pt x="60994" y="12857"/>
                  </a:cubicBezTo>
                  <a:cubicBezTo>
                    <a:pt x="60994" y="12000"/>
                    <a:pt x="62983" y="8571"/>
                    <a:pt x="62983" y="8571"/>
                  </a:cubicBezTo>
                  <a:cubicBezTo>
                    <a:pt x="66961" y="10285"/>
                    <a:pt x="66961" y="10285"/>
                    <a:pt x="66961" y="10285"/>
                  </a:cubicBezTo>
                  <a:cubicBezTo>
                    <a:pt x="67624" y="6857"/>
                    <a:pt x="67624" y="6857"/>
                    <a:pt x="67624" y="6857"/>
                  </a:cubicBezTo>
                  <a:cubicBezTo>
                    <a:pt x="67624" y="6857"/>
                    <a:pt x="69613" y="2571"/>
                    <a:pt x="69613" y="2571"/>
                  </a:cubicBezTo>
                  <a:cubicBezTo>
                    <a:pt x="70276" y="2571"/>
                    <a:pt x="72928" y="0"/>
                    <a:pt x="72928" y="0"/>
                  </a:cubicBezTo>
                  <a:cubicBezTo>
                    <a:pt x="74254" y="5142"/>
                    <a:pt x="74254" y="5142"/>
                    <a:pt x="74254" y="5142"/>
                  </a:cubicBezTo>
                  <a:cubicBezTo>
                    <a:pt x="76906" y="7714"/>
                    <a:pt x="76906" y="7714"/>
                    <a:pt x="76906" y="7714"/>
                  </a:cubicBezTo>
                  <a:cubicBezTo>
                    <a:pt x="77569" y="8571"/>
                    <a:pt x="77569" y="8571"/>
                    <a:pt x="77569" y="8571"/>
                  </a:cubicBezTo>
                  <a:cubicBezTo>
                    <a:pt x="80220" y="11142"/>
                    <a:pt x="80220" y="11142"/>
                    <a:pt x="80220" y="11142"/>
                  </a:cubicBezTo>
                  <a:cubicBezTo>
                    <a:pt x="84861" y="9428"/>
                    <a:pt x="84861" y="9428"/>
                    <a:pt x="84861" y="9428"/>
                  </a:cubicBezTo>
                  <a:cubicBezTo>
                    <a:pt x="87513" y="8571"/>
                    <a:pt x="87513" y="8571"/>
                    <a:pt x="87513" y="8571"/>
                  </a:cubicBezTo>
                  <a:cubicBezTo>
                    <a:pt x="89502" y="8571"/>
                    <a:pt x="89502" y="8571"/>
                    <a:pt x="89502" y="8571"/>
                  </a:cubicBezTo>
                  <a:cubicBezTo>
                    <a:pt x="90165" y="10285"/>
                    <a:pt x="90165" y="10285"/>
                    <a:pt x="90165" y="10285"/>
                  </a:cubicBezTo>
                  <a:cubicBezTo>
                    <a:pt x="92154" y="12000"/>
                    <a:pt x="92154" y="12000"/>
                    <a:pt x="92154" y="12000"/>
                  </a:cubicBezTo>
                  <a:cubicBezTo>
                    <a:pt x="95469" y="12000"/>
                    <a:pt x="95469" y="12000"/>
                    <a:pt x="95469" y="12000"/>
                  </a:cubicBezTo>
                  <a:cubicBezTo>
                    <a:pt x="96795" y="14571"/>
                    <a:pt x="96795" y="14571"/>
                    <a:pt x="96795" y="14571"/>
                  </a:cubicBezTo>
                  <a:cubicBezTo>
                    <a:pt x="99447" y="15428"/>
                    <a:pt x="99447" y="15428"/>
                    <a:pt x="99447" y="15428"/>
                  </a:cubicBezTo>
                  <a:cubicBezTo>
                    <a:pt x="101436" y="18857"/>
                    <a:pt x="101436" y="18857"/>
                    <a:pt x="101436" y="18857"/>
                  </a:cubicBezTo>
                  <a:cubicBezTo>
                    <a:pt x="103425" y="19714"/>
                    <a:pt x="103425" y="19714"/>
                    <a:pt x="103425" y="19714"/>
                  </a:cubicBezTo>
                  <a:cubicBezTo>
                    <a:pt x="104751" y="23142"/>
                    <a:pt x="104751" y="23142"/>
                    <a:pt x="104751" y="23142"/>
                  </a:cubicBezTo>
                  <a:cubicBezTo>
                    <a:pt x="107403" y="23142"/>
                    <a:pt x="107403" y="23142"/>
                    <a:pt x="107403" y="23142"/>
                  </a:cubicBezTo>
                  <a:cubicBezTo>
                    <a:pt x="110718" y="24000"/>
                    <a:pt x="110718" y="24000"/>
                    <a:pt x="110718" y="24000"/>
                  </a:cubicBezTo>
                  <a:cubicBezTo>
                    <a:pt x="112707" y="24000"/>
                    <a:pt x="112707" y="24000"/>
                    <a:pt x="112707" y="24000"/>
                  </a:cubicBezTo>
                  <a:cubicBezTo>
                    <a:pt x="112707" y="24000"/>
                    <a:pt x="112707" y="24000"/>
                    <a:pt x="112707" y="24000"/>
                  </a:cubicBezTo>
                  <a:cubicBezTo>
                    <a:pt x="113370" y="24000"/>
                    <a:pt x="113370" y="24000"/>
                    <a:pt x="113370" y="24000"/>
                  </a:cubicBezTo>
                  <a:cubicBezTo>
                    <a:pt x="114033" y="31714"/>
                    <a:pt x="114033" y="31714"/>
                    <a:pt x="114033" y="31714"/>
                  </a:cubicBezTo>
                  <a:cubicBezTo>
                    <a:pt x="112707" y="36000"/>
                    <a:pt x="112707" y="36000"/>
                    <a:pt x="112707" y="36000"/>
                  </a:cubicBezTo>
                  <a:cubicBezTo>
                    <a:pt x="112707" y="40285"/>
                    <a:pt x="112707" y="40285"/>
                    <a:pt x="112707" y="40285"/>
                  </a:cubicBezTo>
                  <a:cubicBezTo>
                    <a:pt x="114696" y="41142"/>
                    <a:pt x="114696" y="41142"/>
                    <a:pt x="114696" y="41142"/>
                  </a:cubicBezTo>
                  <a:cubicBezTo>
                    <a:pt x="119337" y="40285"/>
                    <a:pt x="119337" y="40285"/>
                    <a:pt x="119337" y="40285"/>
                  </a:cubicBezTo>
                  <a:cubicBezTo>
                    <a:pt x="120000" y="43714"/>
                    <a:pt x="120000" y="43714"/>
                    <a:pt x="120000" y="43714"/>
                  </a:cubicBezTo>
                  <a:cubicBezTo>
                    <a:pt x="117348" y="45428"/>
                    <a:pt x="117348" y="45428"/>
                    <a:pt x="117348" y="45428"/>
                  </a:cubicBezTo>
                  <a:cubicBezTo>
                    <a:pt x="118011" y="49714"/>
                    <a:pt x="118011" y="49714"/>
                    <a:pt x="118011" y="49714"/>
                  </a:cubicBezTo>
                  <a:cubicBezTo>
                    <a:pt x="112707" y="48857"/>
                    <a:pt x="112707" y="48857"/>
                    <a:pt x="112707" y="48857"/>
                  </a:cubicBezTo>
                  <a:cubicBezTo>
                    <a:pt x="110718" y="51428"/>
                    <a:pt x="110718" y="51428"/>
                    <a:pt x="110718" y="51428"/>
                  </a:cubicBezTo>
                  <a:cubicBezTo>
                    <a:pt x="110718" y="57428"/>
                    <a:pt x="110718" y="57428"/>
                    <a:pt x="110718" y="57428"/>
                  </a:cubicBezTo>
                  <a:cubicBezTo>
                    <a:pt x="105414" y="60000"/>
                    <a:pt x="105414" y="60000"/>
                    <a:pt x="105414" y="60000"/>
                  </a:cubicBezTo>
                  <a:cubicBezTo>
                    <a:pt x="104088" y="63428"/>
                    <a:pt x="104088" y="63428"/>
                    <a:pt x="104088" y="63428"/>
                  </a:cubicBezTo>
                  <a:cubicBezTo>
                    <a:pt x="104088" y="66857"/>
                    <a:pt x="104088" y="66857"/>
                    <a:pt x="104088" y="66857"/>
                  </a:cubicBezTo>
                  <a:cubicBezTo>
                    <a:pt x="103425" y="70285"/>
                    <a:pt x="103425" y="70285"/>
                    <a:pt x="103425" y="70285"/>
                  </a:cubicBezTo>
                  <a:cubicBezTo>
                    <a:pt x="104088" y="76285"/>
                    <a:pt x="104088" y="76285"/>
                    <a:pt x="104088" y="76285"/>
                  </a:cubicBezTo>
                  <a:cubicBezTo>
                    <a:pt x="104751" y="81428"/>
                    <a:pt x="104751" y="81428"/>
                    <a:pt x="104751" y="81428"/>
                  </a:cubicBezTo>
                  <a:cubicBezTo>
                    <a:pt x="104751" y="81428"/>
                    <a:pt x="103425" y="85714"/>
                    <a:pt x="102762" y="88285"/>
                  </a:cubicBezTo>
                  <a:cubicBezTo>
                    <a:pt x="102762" y="90000"/>
                    <a:pt x="104088" y="89142"/>
                    <a:pt x="104088" y="89142"/>
                  </a:cubicBezTo>
                  <a:cubicBezTo>
                    <a:pt x="107403" y="90857"/>
                    <a:pt x="107403" y="90857"/>
                    <a:pt x="107403" y="90857"/>
                  </a:cubicBezTo>
                  <a:cubicBezTo>
                    <a:pt x="108729" y="91714"/>
                    <a:pt x="108729" y="91714"/>
                    <a:pt x="108729" y="91714"/>
                  </a:cubicBezTo>
                  <a:cubicBezTo>
                    <a:pt x="107403" y="96857"/>
                    <a:pt x="107403" y="96857"/>
                    <a:pt x="107403" y="96857"/>
                  </a:cubicBezTo>
                  <a:cubicBezTo>
                    <a:pt x="104088" y="97714"/>
                    <a:pt x="104088" y="97714"/>
                    <a:pt x="104088" y="97714"/>
                  </a:cubicBezTo>
                  <a:cubicBezTo>
                    <a:pt x="104751" y="94285"/>
                    <a:pt x="104751" y="94285"/>
                    <a:pt x="104751" y="94285"/>
                  </a:cubicBezTo>
                  <a:cubicBezTo>
                    <a:pt x="103425" y="92571"/>
                    <a:pt x="103425" y="92571"/>
                    <a:pt x="103425" y="92571"/>
                  </a:cubicBezTo>
                  <a:cubicBezTo>
                    <a:pt x="101436" y="95142"/>
                    <a:pt x="101436" y="95142"/>
                    <a:pt x="101436" y="95142"/>
                  </a:cubicBezTo>
                  <a:cubicBezTo>
                    <a:pt x="96795" y="96857"/>
                    <a:pt x="96795" y="96857"/>
                    <a:pt x="96795" y="96857"/>
                  </a:cubicBezTo>
                  <a:cubicBezTo>
                    <a:pt x="96795" y="98571"/>
                    <a:pt x="96795" y="98571"/>
                    <a:pt x="96795" y="98571"/>
                  </a:cubicBezTo>
                  <a:cubicBezTo>
                    <a:pt x="95469" y="102000"/>
                    <a:pt x="95469" y="102000"/>
                    <a:pt x="95469" y="102000"/>
                  </a:cubicBezTo>
                  <a:cubicBezTo>
                    <a:pt x="95469" y="102000"/>
                    <a:pt x="92817" y="102000"/>
                    <a:pt x="91491" y="102000"/>
                  </a:cubicBezTo>
                  <a:cubicBezTo>
                    <a:pt x="90828" y="101142"/>
                    <a:pt x="90165" y="103714"/>
                    <a:pt x="90165" y="103714"/>
                  </a:cubicBezTo>
                  <a:cubicBezTo>
                    <a:pt x="91491" y="109714"/>
                    <a:pt x="91491" y="109714"/>
                    <a:pt x="91491" y="109714"/>
                  </a:cubicBezTo>
                  <a:cubicBezTo>
                    <a:pt x="88176" y="109714"/>
                    <a:pt x="88176" y="109714"/>
                    <a:pt x="88176" y="109714"/>
                  </a:cubicBezTo>
                  <a:cubicBezTo>
                    <a:pt x="85524" y="114000"/>
                    <a:pt x="85524" y="114000"/>
                    <a:pt x="85524" y="114000"/>
                  </a:cubicBezTo>
                  <a:cubicBezTo>
                    <a:pt x="80883" y="114857"/>
                    <a:pt x="80883" y="114857"/>
                    <a:pt x="80883" y="114857"/>
                  </a:cubicBezTo>
                  <a:cubicBezTo>
                    <a:pt x="76906" y="114000"/>
                    <a:pt x="76906" y="114000"/>
                    <a:pt x="76906" y="114000"/>
                  </a:cubicBezTo>
                  <a:cubicBezTo>
                    <a:pt x="70276" y="117428"/>
                    <a:pt x="70276" y="117428"/>
                    <a:pt x="70276" y="117428"/>
                  </a:cubicBezTo>
                  <a:cubicBezTo>
                    <a:pt x="64309" y="119142"/>
                    <a:pt x="64309" y="119142"/>
                    <a:pt x="64309" y="119142"/>
                  </a:cubicBezTo>
                  <a:cubicBezTo>
                    <a:pt x="64309" y="120000"/>
                    <a:pt x="64309" y="120000"/>
                    <a:pt x="64309" y="120000"/>
                  </a:cubicBezTo>
                  <a:cubicBezTo>
                    <a:pt x="63646" y="114857"/>
                    <a:pt x="63646" y="114857"/>
                    <a:pt x="63646" y="114857"/>
                  </a:cubicBezTo>
                  <a:cubicBezTo>
                    <a:pt x="61657" y="112285"/>
                    <a:pt x="61657" y="112285"/>
                    <a:pt x="61657" y="112285"/>
                  </a:cubicBezTo>
                  <a:cubicBezTo>
                    <a:pt x="61657" y="112285"/>
                    <a:pt x="59668" y="107142"/>
                    <a:pt x="59668" y="106285"/>
                  </a:cubicBezTo>
                  <a:cubicBezTo>
                    <a:pt x="59668" y="106285"/>
                    <a:pt x="52375" y="106285"/>
                    <a:pt x="52375" y="106285"/>
                  </a:cubicBezTo>
                  <a:cubicBezTo>
                    <a:pt x="52375" y="106285"/>
                    <a:pt x="51049" y="103714"/>
                    <a:pt x="50386" y="102000"/>
                  </a:cubicBezTo>
                  <a:cubicBezTo>
                    <a:pt x="50386" y="101142"/>
                    <a:pt x="48397" y="103714"/>
                    <a:pt x="48397" y="103714"/>
                  </a:cubicBezTo>
                  <a:cubicBezTo>
                    <a:pt x="45745" y="104571"/>
                    <a:pt x="45745" y="104571"/>
                    <a:pt x="45745" y="104571"/>
                  </a:cubicBezTo>
                  <a:cubicBezTo>
                    <a:pt x="45745" y="103714"/>
                    <a:pt x="45745" y="103714"/>
                    <a:pt x="45745" y="103714"/>
                  </a:cubicBezTo>
                  <a:cubicBezTo>
                    <a:pt x="43756" y="100285"/>
                    <a:pt x="43756" y="100285"/>
                    <a:pt x="43756" y="100285"/>
                  </a:cubicBezTo>
                  <a:cubicBezTo>
                    <a:pt x="43756" y="91714"/>
                    <a:pt x="43756" y="91714"/>
                    <a:pt x="43756" y="91714"/>
                  </a:cubicBezTo>
                  <a:cubicBezTo>
                    <a:pt x="43756" y="89142"/>
                    <a:pt x="43756" y="89142"/>
                    <a:pt x="43756" y="89142"/>
                  </a:cubicBezTo>
                  <a:cubicBezTo>
                    <a:pt x="45082" y="83142"/>
                    <a:pt x="45082" y="83142"/>
                    <a:pt x="45082" y="83142"/>
                  </a:cubicBezTo>
                  <a:cubicBezTo>
                    <a:pt x="45082" y="83142"/>
                    <a:pt x="43756" y="82285"/>
                    <a:pt x="43093" y="80571"/>
                  </a:cubicBezTo>
                  <a:cubicBezTo>
                    <a:pt x="41767" y="78857"/>
                    <a:pt x="40441" y="77142"/>
                    <a:pt x="40441" y="77142"/>
                  </a:cubicBezTo>
                  <a:cubicBezTo>
                    <a:pt x="39116" y="77142"/>
                    <a:pt x="39116" y="77142"/>
                    <a:pt x="39116" y="77142"/>
                  </a:cubicBezTo>
                  <a:cubicBezTo>
                    <a:pt x="37127" y="73714"/>
                    <a:pt x="37127" y="73714"/>
                    <a:pt x="37127" y="73714"/>
                  </a:cubicBezTo>
                  <a:cubicBezTo>
                    <a:pt x="32486" y="75428"/>
                    <a:pt x="32486" y="75428"/>
                    <a:pt x="32486" y="75428"/>
                  </a:cubicBezTo>
                  <a:cubicBezTo>
                    <a:pt x="29834" y="76285"/>
                    <a:pt x="29834" y="76285"/>
                    <a:pt x="29834" y="76285"/>
                  </a:cubicBezTo>
                  <a:cubicBezTo>
                    <a:pt x="28508" y="78000"/>
                    <a:pt x="28508" y="78000"/>
                    <a:pt x="28508" y="78000"/>
                  </a:cubicBezTo>
                  <a:cubicBezTo>
                    <a:pt x="20552" y="77142"/>
                    <a:pt x="20552" y="77142"/>
                    <a:pt x="20552" y="77142"/>
                  </a:cubicBezTo>
                  <a:cubicBezTo>
                    <a:pt x="16574" y="74571"/>
                    <a:pt x="16574" y="74571"/>
                    <a:pt x="16574" y="74571"/>
                  </a:cubicBezTo>
                  <a:cubicBezTo>
                    <a:pt x="14585" y="73714"/>
                    <a:pt x="14585" y="73714"/>
                    <a:pt x="14585" y="73714"/>
                  </a:cubicBezTo>
                  <a:cubicBezTo>
                    <a:pt x="11933" y="71142"/>
                    <a:pt x="11933" y="71142"/>
                    <a:pt x="11933" y="71142"/>
                  </a:cubicBezTo>
                  <a:cubicBezTo>
                    <a:pt x="8618" y="67714"/>
                    <a:pt x="8618" y="67714"/>
                    <a:pt x="8618" y="67714"/>
                  </a:cubicBezTo>
                  <a:cubicBezTo>
                    <a:pt x="7955" y="62571"/>
                    <a:pt x="7955" y="62571"/>
                    <a:pt x="7955" y="62571"/>
                  </a:cubicBezTo>
                  <a:cubicBezTo>
                    <a:pt x="7292" y="59142"/>
                    <a:pt x="7292" y="59142"/>
                    <a:pt x="7292" y="59142"/>
                  </a:cubicBezTo>
                  <a:cubicBezTo>
                    <a:pt x="3977" y="54857"/>
                    <a:pt x="3977" y="54857"/>
                    <a:pt x="3977" y="54857"/>
                  </a:cubicBezTo>
                  <a:cubicBezTo>
                    <a:pt x="2651" y="51428"/>
                    <a:pt x="2651" y="51428"/>
                    <a:pt x="2651" y="51428"/>
                  </a:cubicBezTo>
                  <a:cubicBezTo>
                    <a:pt x="2651" y="46285"/>
                    <a:pt x="2651" y="46285"/>
                    <a:pt x="2651" y="46285"/>
                  </a:cubicBezTo>
                  <a:cubicBezTo>
                    <a:pt x="662" y="42000"/>
                    <a:pt x="662" y="42000"/>
                    <a:pt x="662" y="42000"/>
                  </a:cubicBezTo>
                  <a:cubicBezTo>
                    <a:pt x="1325" y="37714"/>
                    <a:pt x="1325" y="37714"/>
                    <a:pt x="1325" y="37714"/>
                  </a:cubicBezTo>
                  <a:cubicBezTo>
                    <a:pt x="1325" y="37714"/>
                    <a:pt x="0" y="36857"/>
                    <a:pt x="662" y="36000"/>
                  </a:cubicBezTo>
                  <a:cubicBezTo>
                    <a:pt x="1988" y="36000"/>
                    <a:pt x="3977" y="35142"/>
                    <a:pt x="3977" y="35142"/>
                  </a:cubicBezTo>
                  <a:cubicBezTo>
                    <a:pt x="4640" y="30000"/>
                    <a:pt x="4640" y="30000"/>
                    <a:pt x="4640" y="30000"/>
                  </a:cubicBezTo>
                  <a:cubicBezTo>
                    <a:pt x="5303" y="28285"/>
                    <a:pt x="5303" y="28285"/>
                    <a:pt x="5303" y="28285"/>
                  </a:cubicBezTo>
                  <a:cubicBezTo>
                    <a:pt x="7955" y="26571"/>
                    <a:pt x="7955" y="26571"/>
                    <a:pt x="7955" y="26571"/>
                  </a:cubicBezTo>
                  <a:cubicBezTo>
                    <a:pt x="9281" y="22285"/>
                    <a:pt x="9281" y="22285"/>
                    <a:pt x="9281" y="22285"/>
                  </a:cubicBezTo>
                  <a:lnTo>
                    <a:pt x="11933" y="22285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29" name="Shape 2037"/>
            <p:cNvSpPr/>
            <p:nvPr/>
          </p:nvSpPr>
          <p:spPr>
            <a:xfrm>
              <a:off x="5766982" y="1595421"/>
              <a:ext cx="401291" cy="2652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6590" y="52000"/>
                  </a:moveTo>
                  <a:cubicBezTo>
                    <a:pt x="27272" y="50000"/>
                    <a:pt x="27272" y="50000"/>
                    <a:pt x="27272" y="50000"/>
                  </a:cubicBezTo>
                  <a:cubicBezTo>
                    <a:pt x="27954" y="48000"/>
                    <a:pt x="27954" y="48000"/>
                    <a:pt x="27954" y="48000"/>
                  </a:cubicBezTo>
                  <a:cubicBezTo>
                    <a:pt x="27954" y="45000"/>
                    <a:pt x="27954" y="45000"/>
                    <a:pt x="27954" y="45000"/>
                  </a:cubicBezTo>
                  <a:cubicBezTo>
                    <a:pt x="26590" y="45000"/>
                    <a:pt x="26590" y="45000"/>
                    <a:pt x="26590" y="45000"/>
                  </a:cubicBezTo>
                  <a:cubicBezTo>
                    <a:pt x="25909" y="42000"/>
                    <a:pt x="25909" y="42000"/>
                    <a:pt x="25909" y="42000"/>
                  </a:cubicBezTo>
                  <a:cubicBezTo>
                    <a:pt x="25909" y="42000"/>
                    <a:pt x="26590" y="41000"/>
                    <a:pt x="27272" y="41000"/>
                  </a:cubicBezTo>
                  <a:cubicBezTo>
                    <a:pt x="27272" y="40000"/>
                    <a:pt x="29318" y="40000"/>
                    <a:pt x="29318" y="40000"/>
                  </a:cubicBezTo>
                  <a:cubicBezTo>
                    <a:pt x="30681" y="38000"/>
                    <a:pt x="30681" y="38000"/>
                    <a:pt x="30681" y="38000"/>
                  </a:cubicBezTo>
                  <a:cubicBezTo>
                    <a:pt x="30681" y="38000"/>
                    <a:pt x="30000" y="36000"/>
                    <a:pt x="31363" y="36000"/>
                  </a:cubicBezTo>
                  <a:cubicBezTo>
                    <a:pt x="32045" y="36000"/>
                    <a:pt x="33409" y="36000"/>
                    <a:pt x="34090" y="36000"/>
                  </a:cubicBezTo>
                  <a:cubicBezTo>
                    <a:pt x="34772" y="36000"/>
                    <a:pt x="35454" y="35000"/>
                    <a:pt x="35454" y="35000"/>
                  </a:cubicBezTo>
                  <a:cubicBezTo>
                    <a:pt x="36818" y="35000"/>
                    <a:pt x="37500" y="36000"/>
                    <a:pt x="36818" y="35000"/>
                  </a:cubicBezTo>
                  <a:cubicBezTo>
                    <a:pt x="36818" y="35000"/>
                    <a:pt x="36818" y="34000"/>
                    <a:pt x="36136" y="33000"/>
                  </a:cubicBezTo>
                  <a:cubicBezTo>
                    <a:pt x="35454" y="32000"/>
                    <a:pt x="33409" y="30000"/>
                    <a:pt x="34772" y="29000"/>
                  </a:cubicBezTo>
                  <a:cubicBezTo>
                    <a:pt x="35454" y="28000"/>
                    <a:pt x="36136" y="28000"/>
                    <a:pt x="36818" y="29000"/>
                  </a:cubicBezTo>
                  <a:cubicBezTo>
                    <a:pt x="37500" y="29000"/>
                    <a:pt x="38181" y="31000"/>
                    <a:pt x="38181" y="31000"/>
                  </a:cubicBezTo>
                  <a:cubicBezTo>
                    <a:pt x="38181" y="27000"/>
                    <a:pt x="38181" y="27000"/>
                    <a:pt x="38181" y="27000"/>
                  </a:cubicBezTo>
                  <a:cubicBezTo>
                    <a:pt x="38181" y="27000"/>
                    <a:pt x="40227" y="27000"/>
                    <a:pt x="40909" y="26000"/>
                  </a:cubicBezTo>
                  <a:cubicBezTo>
                    <a:pt x="40909" y="25000"/>
                    <a:pt x="40227" y="23000"/>
                    <a:pt x="40227" y="23000"/>
                  </a:cubicBezTo>
                  <a:cubicBezTo>
                    <a:pt x="40227" y="23000"/>
                    <a:pt x="40227" y="23000"/>
                    <a:pt x="42272" y="23000"/>
                  </a:cubicBezTo>
                  <a:cubicBezTo>
                    <a:pt x="44318" y="22000"/>
                    <a:pt x="43636" y="22000"/>
                    <a:pt x="45000" y="22000"/>
                  </a:cubicBezTo>
                  <a:cubicBezTo>
                    <a:pt x="45681" y="22000"/>
                    <a:pt x="47727" y="22000"/>
                    <a:pt x="47727" y="22000"/>
                  </a:cubicBezTo>
                  <a:cubicBezTo>
                    <a:pt x="47727" y="22000"/>
                    <a:pt x="49090" y="21000"/>
                    <a:pt x="48409" y="20000"/>
                  </a:cubicBezTo>
                  <a:cubicBezTo>
                    <a:pt x="48409" y="19000"/>
                    <a:pt x="47045" y="17000"/>
                    <a:pt x="47045" y="17000"/>
                  </a:cubicBezTo>
                  <a:cubicBezTo>
                    <a:pt x="47045" y="17000"/>
                    <a:pt x="47727" y="14000"/>
                    <a:pt x="47727" y="15000"/>
                  </a:cubicBezTo>
                  <a:cubicBezTo>
                    <a:pt x="47727" y="17000"/>
                    <a:pt x="49772" y="19000"/>
                    <a:pt x="49772" y="19000"/>
                  </a:cubicBezTo>
                  <a:cubicBezTo>
                    <a:pt x="51136" y="17000"/>
                    <a:pt x="51136" y="17000"/>
                    <a:pt x="51136" y="17000"/>
                  </a:cubicBezTo>
                  <a:cubicBezTo>
                    <a:pt x="53181" y="16000"/>
                    <a:pt x="53181" y="16000"/>
                    <a:pt x="53181" y="16000"/>
                  </a:cubicBezTo>
                  <a:cubicBezTo>
                    <a:pt x="55227" y="15000"/>
                    <a:pt x="55227" y="15000"/>
                    <a:pt x="55227" y="15000"/>
                  </a:cubicBezTo>
                  <a:cubicBezTo>
                    <a:pt x="55227" y="15000"/>
                    <a:pt x="57272" y="15000"/>
                    <a:pt x="58636" y="15000"/>
                  </a:cubicBezTo>
                  <a:cubicBezTo>
                    <a:pt x="59318" y="15000"/>
                    <a:pt x="61363" y="14000"/>
                    <a:pt x="61363" y="14000"/>
                  </a:cubicBezTo>
                  <a:cubicBezTo>
                    <a:pt x="62045" y="12000"/>
                    <a:pt x="62045" y="12000"/>
                    <a:pt x="62045" y="12000"/>
                  </a:cubicBezTo>
                  <a:cubicBezTo>
                    <a:pt x="59318" y="8000"/>
                    <a:pt x="59318" y="8000"/>
                    <a:pt x="59318" y="8000"/>
                  </a:cubicBezTo>
                  <a:cubicBezTo>
                    <a:pt x="59318" y="8000"/>
                    <a:pt x="60681" y="5000"/>
                    <a:pt x="60681" y="6000"/>
                  </a:cubicBezTo>
                  <a:cubicBezTo>
                    <a:pt x="61363" y="7000"/>
                    <a:pt x="61363" y="9000"/>
                    <a:pt x="62045" y="9000"/>
                  </a:cubicBezTo>
                  <a:cubicBezTo>
                    <a:pt x="62727" y="9000"/>
                    <a:pt x="63409" y="10000"/>
                    <a:pt x="64090" y="9000"/>
                  </a:cubicBezTo>
                  <a:cubicBezTo>
                    <a:pt x="64090" y="8000"/>
                    <a:pt x="64090" y="5000"/>
                    <a:pt x="64090" y="5000"/>
                  </a:cubicBezTo>
                  <a:cubicBezTo>
                    <a:pt x="64090" y="5000"/>
                    <a:pt x="63409" y="4000"/>
                    <a:pt x="64090" y="4000"/>
                  </a:cubicBezTo>
                  <a:cubicBezTo>
                    <a:pt x="64772" y="5000"/>
                    <a:pt x="66136" y="7000"/>
                    <a:pt x="66136" y="7000"/>
                  </a:cubicBezTo>
                  <a:cubicBezTo>
                    <a:pt x="68181" y="7000"/>
                    <a:pt x="68181" y="7000"/>
                    <a:pt x="68181" y="7000"/>
                  </a:cubicBezTo>
                  <a:cubicBezTo>
                    <a:pt x="70227" y="4000"/>
                    <a:pt x="70227" y="4000"/>
                    <a:pt x="70227" y="4000"/>
                  </a:cubicBezTo>
                  <a:cubicBezTo>
                    <a:pt x="70909" y="6000"/>
                    <a:pt x="70909" y="6000"/>
                    <a:pt x="70909" y="6000"/>
                  </a:cubicBezTo>
                  <a:cubicBezTo>
                    <a:pt x="70909" y="6000"/>
                    <a:pt x="72272" y="5000"/>
                    <a:pt x="72954" y="5000"/>
                  </a:cubicBezTo>
                  <a:cubicBezTo>
                    <a:pt x="73636" y="5000"/>
                    <a:pt x="73636" y="4000"/>
                    <a:pt x="74318" y="4000"/>
                  </a:cubicBezTo>
                  <a:cubicBezTo>
                    <a:pt x="75000" y="4000"/>
                    <a:pt x="76363" y="5000"/>
                    <a:pt x="76363" y="5000"/>
                  </a:cubicBezTo>
                  <a:cubicBezTo>
                    <a:pt x="79772" y="6000"/>
                    <a:pt x="79772" y="6000"/>
                    <a:pt x="79772" y="6000"/>
                  </a:cubicBezTo>
                  <a:cubicBezTo>
                    <a:pt x="81136" y="3000"/>
                    <a:pt x="81136" y="3000"/>
                    <a:pt x="81136" y="3000"/>
                  </a:cubicBezTo>
                  <a:cubicBezTo>
                    <a:pt x="84545" y="5000"/>
                    <a:pt x="84545" y="5000"/>
                    <a:pt x="84545" y="5000"/>
                  </a:cubicBezTo>
                  <a:cubicBezTo>
                    <a:pt x="87272" y="7000"/>
                    <a:pt x="87272" y="7000"/>
                    <a:pt x="87272" y="7000"/>
                  </a:cubicBezTo>
                  <a:cubicBezTo>
                    <a:pt x="90681" y="7000"/>
                    <a:pt x="90681" y="7000"/>
                    <a:pt x="90681" y="7000"/>
                  </a:cubicBezTo>
                  <a:cubicBezTo>
                    <a:pt x="90681" y="7000"/>
                    <a:pt x="93409" y="5000"/>
                    <a:pt x="94090" y="5000"/>
                  </a:cubicBezTo>
                  <a:cubicBezTo>
                    <a:pt x="95454" y="4000"/>
                    <a:pt x="98181" y="4000"/>
                    <a:pt x="98181" y="4000"/>
                  </a:cubicBezTo>
                  <a:cubicBezTo>
                    <a:pt x="98181" y="4000"/>
                    <a:pt x="98863" y="4000"/>
                    <a:pt x="100227" y="4000"/>
                  </a:cubicBezTo>
                  <a:cubicBezTo>
                    <a:pt x="101590" y="3000"/>
                    <a:pt x="105000" y="3000"/>
                    <a:pt x="105000" y="3000"/>
                  </a:cubicBezTo>
                  <a:cubicBezTo>
                    <a:pt x="107045" y="0"/>
                    <a:pt x="107045" y="0"/>
                    <a:pt x="107045" y="0"/>
                  </a:cubicBezTo>
                  <a:cubicBezTo>
                    <a:pt x="110454" y="2000"/>
                    <a:pt x="110454" y="2000"/>
                    <a:pt x="110454" y="2000"/>
                  </a:cubicBezTo>
                  <a:cubicBezTo>
                    <a:pt x="110454" y="4000"/>
                    <a:pt x="110454" y="4000"/>
                    <a:pt x="110454" y="4000"/>
                  </a:cubicBezTo>
                  <a:cubicBezTo>
                    <a:pt x="107045" y="8000"/>
                    <a:pt x="107045" y="8000"/>
                    <a:pt x="107045" y="8000"/>
                  </a:cubicBezTo>
                  <a:cubicBezTo>
                    <a:pt x="107045" y="15000"/>
                    <a:pt x="107045" y="15000"/>
                    <a:pt x="107045" y="15000"/>
                  </a:cubicBezTo>
                  <a:cubicBezTo>
                    <a:pt x="106363" y="25000"/>
                    <a:pt x="104318" y="30000"/>
                    <a:pt x="103636" y="36000"/>
                  </a:cubicBezTo>
                  <a:cubicBezTo>
                    <a:pt x="102954" y="39000"/>
                    <a:pt x="101590" y="40000"/>
                    <a:pt x="103636" y="45000"/>
                  </a:cubicBezTo>
                  <a:cubicBezTo>
                    <a:pt x="105000" y="47000"/>
                    <a:pt x="105000" y="54000"/>
                    <a:pt x="107727" y="58000"/>
                  </a:cubicBezTo>
                  <a:cubicBezTo>
                    <a:pt x="109090" y="60000"/>
                    <a:pt x="107727" y="65000"/>
                    <a:pt x="109772" y="67000"/>
                  </a:cubicBezTo>
                  <a:cubicBezTo>
                    <a:pt x="109772" y="67000"/>
                    <a:pt x="109772" y="68000"/>
                    <a:pt x="110454" y="70000"/>
                  </a:cubicBezTo>
                  <a:cubicBezTo>
                    <a:pt x="111818" y="72000"/>
                    <a:pt x="111818" y="71000"/>
                    <a:pt x="112500" y="72000"/>
                  </a:cubicBezTo>
                  <a:cubicBezTo>
                    <a:pt x="112500" y="72000"/>
                    <a:pt x="113863" y="73000"/>
                    <a:pt x="114545" y="74000"/>
                  </a:cubicBezTo>
                  <a:cubicBezTo>
                    <a:pt x="115227" y="75000"/>
                    <a:pt x="115227" y="77000"/>
                    <a:pt x="115227" y="78000"/>
                  </a:cubicBezTo>
                  <a:cubicBezTo>
                    <a:pt x="115227" y="79000"/>
                    <a:pt x="115909" y="80000"/>
                    <a:pt x="115909" y="80000"/>
                  </a:cubicBezTo>
                  <a:cubicBezTo>
                    <a:pt x="115909" y="80000"/>
                    <a:pt x="116590" y="79000"/>
                    <a:pt x="116590" y="80000"/>
                  </a:cubicBezTo>
                  <a:cubicBezTo>
                    <a:pt x="116590" y="81000"/>
                    <a:pt x="115909" y="79000"/>
                    <a:pt x="116590" y="81000"/>
                  </a:cubicBezTo>
                  <a:cubicBezTo>
                    <a:pt x="117954" y="83000"/>
                    <a:pt x="120000" y="83000"/>
                    <a:pt x="120000" y="83000"/>
                  </a:cubicBezTo>
                  <a:cubicBezTo>
                    <a:pt x="119318" y="87000"/>
                    <a:pt x="119318" y="87000"/>
                    <a:pt x="119318" y="87000"/>
                  </a:cubicBezTo>
                  <a:cubicBezTo>
                    <a:pt x="117954" y="88000"/>
                    <a:pt x="117954" y="88000"/>
                    <a:pt x="117954" y="88000"/>
                  </a:cubicBezTo>
                  <a:cubicBezTo>
                    <a:pt x="117954" y="88000"/>
                    <a:pt x="114545" y="88000"/>
                    <a:pt x="114545" y="90000"/>
                  </a:cubicBezTo>
                  <a:cubicBezTo>
                    <a:pt x="114545" y="91000"/>
                    <a:pt x="114545" y="95000"/>
                    <a:pt x="114545" y="95000"/>
                  </a:cubicBezTo>
                  <a:cubicBezTo>
                    <a:pt x="112500" y="98000"/>
                    <a:pt x="112500" y="98000"/>
                    <a:pt x="112500" y="98000"/>
                  </a:cubicBezTo>
                  <a:cubicBezTo>
                    <a:pt x="112500" y="98000"/>
                    <a:pt x="113863" y="102000"/>
                    <a:pt x="113863" y="103000"/>
                  </a:cubicBezTo>
                  <a:cubicBezTo>
                    <a:pt x="113863" y="104000"/>
                    <a:pt x="114545" y="104000"/>
                    <a:pt x="114545" y="104000"/>
                  </a:cubicBezTo>
                  <a:cubicBezTo>
                    <a:pt x="112500" y="105000"/>
                    <a:pt x="112500" y="105000"/>
                    <a:pt x="112500" y="105000"/>
                  </a:cubicBezTo>
                  <a:cubicBezTo>
                    <a:pt x="109772" y="105000"/>
                    <a:pt x="109772" y="105000"/>
                    <a:pt x="109772" y="105000"/>
                  </a:cubicBezTo>
                  <a:cubicBezTo>
                    <a:pt x="104318" y="103000"/>
                    <a:pt x="104318" y="103000"/>
                    <a:pt x="104318" y="103000"/>
                  </a:cubicBezTo>
                  <a:cubicBezTo>
                    <a:pt x="102954" y="106000"/>
                    <a:pt x="102954" y="106000"/>
                    <a:pt x="102954" y="106000"/>
                  </a:cubicBezTo>
                  <a:cubicBezTo>
                    <a:pt x="101590" y="106000"/>
                    <a:pt x="101590" y="106000"/>
                    <a:pt x="101590" y="106000"/>
                  </a:cubicBezTo>
                  <a:cubicBezTo>
                    <a:pt x="101590" y="106000"/>
                    <a:pt x="100909" y="108000"/>
                    <a:pt x="99545" y="109000"/>
                  </a:cubicBezTo>
                  <a:cubicBezTo>
                    <a:pt x="98863" y="110000"/>
                    <a:pt x="98181" y="111000"/>
                    <a:pt x="97500" y="111000"/>
                  </a:cubicBezTo>
                  <a:cubicBezTo>
                    <a:pt x="96136" y="112000"/>
                    <a:pt x="94772" y="110000"/>
                    <a:pt x="94772" y="110000"/>
                  </a:cubicBezTo>
                  <a:cubicBezTo>
                    <a:pt x="92727" y="109000"/>
                    <a:pt x="92727" y="109000"/>
                    <a:pt x="92727" y="109000"/>
                  </a:cubicBezTo>
                  <a:cubicBezTo>
                    <a:pt x="90681" y="105000"/>
                    <a:pt x="90681" y="105000"/>
                    <a:pt x="90681" y="105000"/>
                  </a:cubicBezTo>
                  <a:cubicBezTo>
                    <a:pt x="84545" y="99000"/>
                    <a:pt x="84545" y="99000"/>
                    <a:pt x="84545" y="99000"/>
                  </a:cubicBezTo>
                  <a:cubicBezTo>
                    <a:pt x="81136" y="97000"/>
                    <a:pt x="81136" y="97000"/>
                    <a:pt x="81136" y="97000"/>
                  </a:cubicBezTo>
                  <a:cubicBezTo>
                    <a:pt x="78409" y="96000"/>
                    <a:pt x="78409" y="96000"/>
                    <a:pt x="78409" y="96000"/>
                  </a:cubicBezTo>
                  <a:cubicBezTo>
                    <a:pt x="75000" y="96000"/>
                    <a:pt x="75000" y="96000"/>
                    <a:pt x="75000" y="96000"/>
                  </a:cubicBezTo>
                  <a:cubicBezTo>
                    <a:pt x="72272" y="94000"/>
                    <a:pt x="72272" y="94000"/>
                    <a:pt x="72272" y="94000"/>
                  </a:cubicBezTo>
                  <a:cubicBezTo>
                    <a:pt x="69545" y="94000"/>
                    <a:pt x="69545" y="94000"/>
                    <a:pt x="69545" y="94000"/>
                  </a:cubicBezTo>
                  <a:cubicBezTo>
                    <a:pt x="66136" y="92000"/>
                    <a:pt x="66136" y="92000"/>
                    <a:pt x="66136" y="92000"/>
                  </a:cubicBezTo>
                  <a:cubicBezTo>
                    <a:pt x="63409" y="95000"/>
                    <a:pt x="63409" y="95000"/>
                    <a:pt x="63409" y="95000"/>
                  </a:cubicBezTo>
                  <a:cubicBezTo>
                    <a:pt x="60000" y="98000"/>
                    <a:pt x="60000" y="98000"/>
                    <a:pt x="60000" y="98000"/>
                  </a:cubicBezTo>
                  <a:cubicBezTo>
                    <a:pt x="56590" y="103000"/>
                    <a:pt x="56590" y="103000"/>
                    <a:pt x="56590" y="103000"/>
                  </a:cubicBezTo>
                  <a:cubicBezTo>
                    <a:pt x="56590" y="103000"/>
                    <a:pt x="54545" y="106000"/>
                    <a:pt x="53181" y="107000"/>
                  </a:cubicBezTo>
                  <a:cubicBezTo>
                    <a:pt x="52500" y="106000"/>
                    <a:pt x="52500" y="106000"/>
                    <a:pt x="52500" y="106000"/>
                  </a:cubicBezTo>
                  <a:cubicBezTo>
                    <a:pt x="52500" y="106000"/>
                    <a:pt x="52500" y="103000"/>
                    <a:pt x="53181" y="101000"/>
                  </a:cubicBezTo>
                  <a:cubicBezTo>
                    <a:pt x="53863" y="100000"/>
                    <a:pt x="53863" y="98000"/>
                    <a:pt x="53863" y="97000"/>
                  </a:cubicBezTo>
                  <a:cubicBezTo>
                    <a:pt x="53863" y="96000"/>
                    <a:pt x="53863" y="94000"/>
                    <a:pt x="53181" y="92000"/>
                  </a:cubicBezTo>
                  <a:cubicBezTo>
                    <a:pt x="53181" y="90000"/>
                    <a:pt x="52500" y="87000"/>
                    <a:pt x="52500" y="87000"/>
                  </a:cubicBezTo>
                  <a:cubicBezTo>
                    <a:pt x="54545" y="85000"/>
                    <a:pt x="54545" y="85000"/>
                    <a:pt x="54545" y="85000"/>
                  </a:cubicBezTo>
                  <a:cubicBezTo>
                    <a:pt x="53181" y="80000"/>
                    <a:pt x="53181" y="80000"/>
                    <a:pt x="53181" y="80000"/>
                  </a:cubicBezTo>
                  <a:cubicBezTo>
                    <a:pt x="51818" y="80000"/>
                    <a:pt x="51818" y="80000"/>
                    <a:pt x="51818" y="80000"/>
                  </a:cubicBezTo>
                  <a:cubicBezTo>
                    <a:pt x="49772" y="80000"/>
                    <a:pt x="49772" y="80000"/>
                    <a:pt x="49772" y="80000"/>
                  </a:cubicBezTo>
                  <a:cubicBezTo>
                    <a:pt x="48409" y="83000"/>
                    <a:pt x="48409" y="83000"/>
                    <a:pt x="48409" y="83000"/>
                  </a:cubicBezTo>
                  <a:cubicBezTo>
                    <a:pt x="48409" y="83000"/>
                    <a:pt x="49090" y="85000"/>
                    <a:pt x="49090" y="86000"/>
                  </a:cubicBezTo>
                  <a:cubicBezTo>
                    <a:pt x="48409" y="87000"/>
                    <a:pt x="47045" y="87000"/>
                    <a:pt x="47045" y="87000"/>
                  </a:cubicBezTo>
                  <a:cubicBezTo>
                    <a:pt x="46363" y="88000"/>
                    <a:pt x="46363" y="91000"/>
                    <a:pt x="46363" y="91000"/>
                  </a:cubicBezTo>
                  <a:cubicBezTo>
                    <a:pt x="43636" y="87000"/>
                    <a:pt x="43636" y="87000"/>
                    <a:pt x="43636" y="87000"/>
                  </a:cubicBezTo>
                  <a:cubicBezTo>
                    <a:pt x="43636" y="87000"/>
                    <a:pt x="42272" y="87000"/>
                    <a:pt x="41590" y="86000"/>
                  </a:cubicBezTo>
                  <a:cubicBezTo>
                    <a:pt x="40909" y="86000"/>
                    <a:pt x="39545" y="86000"/>
                    <a:pt x="39545" y="86000"/>
                  </a:cubicBezTo>
                  <a:cubicBezTo>
                    <a:pt x="39545" y="86000"/>
                    <a:pt x="39545" y="86000"/>
                    <a:pt x="38863" y="86000"/>
                  </a:cubicBezTo>
                  <a:cubicBezTo>
                    <a:pt x="37500" y="86000"/>
                    <a:pt x="37500" y="86000"/>
                    <a:pt x="36818" y="84000"/>
                  </a:cubicBezTo>
                  <a:cubicBezTo>
                    <a:pt x="36136" y="82000"/>
                    <a:pt x="34090" y="77000"/>
                    <a:pt x="34090" y="77000"/>
                  </a:cubicBezTo>
                  <a:cubicBezTo>
                    <a:pt x="34090" y="77000"/>
                    <a:pt x="33409" y="75000"/>
                    <a:pt x="32727" y="75000"/>
                  </a:cubicBezTo>
                  <a:cubicBezTo>
                    <a:pt x="32727" y="75000"/>
                    <a:pt x="32045" y="77000"/>
                    <a:pt x="32045" y="77000"/>
                  </a:cubicBezTo>
                  <a:cubicBezTo>
                    <a:pt x="31363" y="77000"/>
                    <a:pt x="31363" y="75000"/>
                    <a:pt x="31363" y="74000"/>
                  </a:cubicBezTo>
                  <a:cubicBezTo>
                    <a:pt x="31363" y="73000"/>
                    <a:pt x="31363" y="72000"/>
                    <a:pt x="31363" y="70000"/>
                  </a:cubicBezTo>
                  <a:cubicBezTo>
                    <a:pt x="31363" y="68000"/>
                    <a:pt x="30681" y="66000"/>
                    <a:pt x="31363" y="66000"/>
                  </a:cubicBezTo>
                  <a:cubicBezTo>
                    <a:pt x="31363" y="66000"/>
                    <a:pt x="32045" y="67000"/>
                    <a:pt x="32727" y="67000"/>
                  </a:cubicBezTo>
                  <a:cubicBezTo>
                    <a:pt x="33409" y="67000"/>
                    <a:pt x="33409" y="65000"/>
                    <a:pt x="33409" y="65000"/>
                  </a:cubicBezTo>
                  <a:cubicBezTo>
                    <a:pt x="34090" y="65000"/>
                    <a:pt x="34772" y="66000"/>
                    <a:pt x="34772" y="66000"/>
                  </a:cubicBezTo>
                  <a:cubicBezTo>
                    <a:pt x="35454" y="66000"/>
                    <a:pt x="36136" y="66000"/>
                    <a:pt x="36136" y="66000"/>
                  </a:cubicBezTo>
                  <a:cubicBezTo>
                    <a:pt x="36818" y="65000"/>
                    <a:pt x="36818" y="65000"/>
                    <a:pt x="36818" y="64000"/>
                  </a:cubicBezTo>
                  <a:cubicBezTo>
                    <a:pt x="36818" y="63000"/>
                    <a:pt x="36136" y="62000"/>
                    <a:pt x="36136" y="62000"/>
                  </a:cubicBezTo>
                  <a:cubicBezTo>
                    <a:pt x="35454" y="62000"/>
                    <a:pt x="31363" y="65000"/>
                    <a:pt x="31363" y="65000"/>
                  </a:cubicBezTo>
                  <a:cubicBezTo>
                    <a:pt x="28636" y="65000"/>
                    <a:pt x="28636" y="65000"/>
                    <a:pt x="28636" y="65000"/>
                  </a:cubicBezTo>
                  <a:cubicBezTo>
                    <a:pt x="30000" y="63000"/>
                    <a:pt x="30000" y="63000"/>
                    <a:pt x="30000" y="63000"/>
                  </a:cubicBezTo>
                  <a:cubicBezTo>
                    <a:pt x="28636" y="61000"/>
                    <a:pt x="28636" y="61000"/>
                    <a:pt x="28636" y="61000"/>
                  </a:cubicBezTo>
                  <a:cubicBezTo>
                    <a:pt x="28636" y="59000"/>
                    <a:pt x="28636" y="59000"/>
                    <a:pt x="28636" y="59000"/>
                  </a:cubicBezTo>
                  <a:cubicBezTo>
                    <a:pt x="27272" y="58000"/>
                    <a:pt x="27272" y="58000"/>
                    <a:pt x="27272" y="58000"/>
                  </a:cubicBezTo>
                  <a:cubicBezTo>
                    <a:pt x="27954" y="56000"/>
                    <a:pt x="27954" y="56000"/>
                    <a:pt x="27954" y="56000"/>
                  </a:cubicBezTo>
                  <a:cubicBezTo>
                    <a:pt x="29318" y="56000"/>
                    <a:pt x="29318" y="56000"/>
                    <a:pt x="29318" y="56000"/>
                  </a:cubicBezTo>
                  <a:cubicBezTo>
                    <a:pt x="30681" y="55000"/>
                    <a:pt x="30681" y="55000"/>
                    <a:pt x="30681" y="55000"/>
                  </a:cubicBezTo>
                  <a:cubicBezTo>
                    <a:pt x="30681" y="51000"/>
                    <a:pt x="30681" y="51000"/>
                    <a:pt x="30681" y="51000"/>
                  </a:cubicBezTo>
                  <a:cubicBezTo>
                    <a:pt x="29318" y="52000"/>
                    <a:pt x="29318" y="52000"/>
                    <a:pt x="29318" y="52000"/>
                  </a:cubicBezTo>
                  <a:cubicBezTo>
                    <a:pt x="30000" y="54000"/>
                    <a:pt x="30000" y="54000"/>
                    <a:pt x="30000" y="54000"/>
                  </a:cubicBezTo>
                  <a:cubicBezTo>
                    <a:pt x="27272" y="54000"/>
                    <a:pt x="27272" y="54000"/>
                    <a:pt x="27272" y="54000"/>
                  </a:cubicBezTo>
                  <a:cubicBezTo>
                    <a:pt x="26590" y="52000"/>
                    <a:pt x="26590" y="52000"/>
                    <a:pt x="26590" y="52000"/>
                  </a:cubicBezTo>
                  <a:close/>
                  <a:moveTo>
                    <a:pt x="15681" y="103000"/>
                  </a:moveTo>
                  <a:cubicBezTo>
                    <a:pt x="15681" y="103000"/>
                    <a:pt x="15681" y="103000"/>
                    <a:pt x="15681" y="103000"/>
                  </a:cubicBezTo>
                  <a:cubicBezTo>
                    <a:pt x="15681" y="103000"/>
                    <a:pt x="17045" y="103000"/>
                    <a:pt x="17045" y="103000"/>
                  </a:cubicBezTo>
                  <a:cubicBezTo>
                    <a:pt x="17045" y="103000"/>
                    <a:pt x="17727" y="104000"/>
                    <a:pt x="17045" y="104000"/>
                  </a:cubicBezTo>
                  <a:cubicBezTo>
                    <a:pt x="17045" y="105000"/>
                    <a:pt x="17727" y="105000"/>
                    <a:pt x="17045" y="105000"/>
                  </a:cubicBezTo>
                  <a:cubicBezTo>
                    <a:pt x="16363" y="105000"/>
                    <a:pt x="15000" y="106000"/>
                    <a:pt x="15000" y="105000"/>
                  </a:cubicBezTo>
                  <a:cubicBezTo>
                    <a:pt x="15000" y="105000"/>
                    <a:pt x="15681" y="104000"/>
                    <a:pt x="15681" y="104000"/>
                  </a:cubicBezTo>
                  <a:cubicBezTo>
                    <a:pt x="15681" y="103000"/>
                    <a:pt x="15681" y="103000"/>
                    <a:pt x="15681" y="103000"/>
                  </a:cubicBezTo>
                  <a:close/>
                  <a:moveTo>
                    <a:pt x="43636" y="95000"/>
                  </a:moveTo>
                  <a:cubicBezTo>
                    <a:pt x="43636" y="95000"/>
                    <a:pt x="43636" y="95000"/>
                    <a:pt x="43636" y="95000"/>
                  </a:cubicBezTo>
                  <a:cubicBezTo>
                    <a:pt x="43636" y="95000"/>
                    <a:pt x="42954" y="98000"/>
                    <a:pt x="43636" y="98000"/>
                  </a:cubicBezTo>
                  <a:cubicBezTo>
                    <a:pt x="43636" y="98000"/>
                    <a:pt x="44318" y="98000"/>
                    <a:pt x="45000" y="98000"/>
                  </a:cubicBezTo>
                  <a:cubicBezTo>
                    <a:pt x="45681" y="97000"/>
                    <a:pt x="45681" y="97000"/>
                    <a:pt x="45681" y="97000"/>
                  </a:cubicBezTo>
                  <a:cubicBezTo>
                    <a:pt x="45681" y="96000"/>
                    <a:pt x="45681" y="95000"/>
                    <a:pt x="45681" y="95000"/>
                  </a:cubicBezTo>
                  <a:cubicBezTo>
                    <a:pt x="43636" y="95000"/>
                    <a:pt x="43636" y="95000"/>
                    <a:pt x="43636" y="95000"/>
                  </a:cubicBezTo>
                  <a:close/>
                  <a:moveTo>
                    <a:pt x="6136" y="91000"/>
                  </a:moveTo>
                  <a:cubicBezTo>
                    <a:pt x="6136" y="91000"/>
                    <a:pt x="6136" y="91000"/>
                    <a:pt x="6136" y="91000"/>
                  </a:cubicBezTo>
                  <a:cubicBezTo>
                    <a:pt x="5454" y="92000"/>
                    <a:pt x="5454" y="92000"/>
                    <a:pt x="5454" y="92000"/>
                  </a:cubicBezTo>
                  <a:cubicBezTo>
                    <a:pt x="5454" y="92000"/>
                    <a:pt x="4772" y="89000"/>
                    <a:pt x="4772" y="88000"/>
                  </a:cubicBezTo>
                  <a:cubicBezTo>
                    <a:pt x="4772" y="88000"/>
                    <a:pt x="3409" y="87000"/>
                    <a:pt x="3409" y="87000"/>
                  </a:cubicBezTo>
                  <a:cubicBezTo>
                    <a:pt x="3409" y="87000"/>
                    <a:pt x="2727" y="87000"/>
                    <a:pt x="2727" y="87000"/>
                  </a:cubicBezTo>
                  <a:cubicBezTo>
                    <a:pt x="2045" y="87000"/>
                    <a:pt x="2045" y="88000"/>
                    <a:pt x="2045" y="88000"/>
                  </a:cubicBezTo>
                  <a:cubicBezTo>
                    <a:pt x="1363" y="88000"/>
                    <a:pt x="1363" y="88000"/>
                    <a:pt x="1363" y="88000"/>
                  </a:cubicBezTo>
                  <a:cubicBezTo>
                    <a:pt x="1363" y="88000"/>
                    <a:pt x="681" y="88000"/>
                    <a:pt x="681" y="88000"/>
                  </a:cubicBezTo>
                  <a:cubicBezTo>
                    <a:pt x="0" y="89000"/>
                    <a:pt x="681" y="90000"/>
                    <a:pt x="681" y="90000"/>
                  </a:cubicBezTo>
                  <a:cubicBezTo>
                    <a:pt x="681" y="90000"/>
                    <a:pt x="1363" y="90000"/>
                    <a:pt x="2045" y="91000"/>
                  </a:cubicBezTo>
                  <a:cubicBezTo>
                    <a:pt x="2727" y="91000"/>
                    <a:pt x="2727" y="91000"/>
                    <a:pt x="2727" y="91000"/>
                  </a:cubicBezTo>
                  <a:cubicBezTo>
                    <a:pt x="2727" y="91000"/>
                    <a:pt x="4090" y="93000"/>
                    <a:pt x="4772" y="94000"/>
                  </a:cubicBezTo>
                  <a:cubicBezTo>
                    <a:pt x="4772" y="94000"/>
                    <a:pt x="4772" y="95000"/>
                    <a:pt x="4772" y="95000"/>
                  </a:cubicBezTo>
                  <a:cubicBezTo>
                    <a:pt x="2727" y="97000"/>
                    <a:pt x="2727" y="97000"/>
                    <a:pt x="2727" y="97000"/>
                  </a:cubicBezTo>
                  <a:cubicBezTo>
                    <a:pt x="2727" y="97000"/>
                    <a:pt x="3409" y="98000"/>
                    <a:pt x="3409" y="98000"/>
                  </a:cubicBezTo>
                  <a:cubicBezTo>
                    <a:pt x="4090" y="98000"/>
                    <a:pt x="2727" y="99000"/>
                    <a:pt x="2727" y="99000"/>
                  </a:cubicBezTo>
                  <a:cubicBezTo>
                    <a:pt x="2727" y="99000"/>
                    <a:pt x="2727" y="101000"/>
                    <a:pt x="2727" y="101000"/>
                  </a:cubicBezTo>
                  <a:cubicBezTo>
                    <a:pt x="2727" y="101000"/>
                    <a:pt x="3409" y="102000"/>
                    <a:pt x="4772" y="102000"/>
                  </a:cubicBezTo>
                  <a:cubicBezTo>
                    <a:pt x="6136" y="103000"/>
                    <a:pt x="6136" y="102000"/>
                    <a:pt x="6136" y="102000"/>
                  </a:cubicBezTo>
                  <a:cubicBezTo>
                    <a:pt x="6818" y="103000"/>
                    <a:pt x="6818" y="103000"/>
                    <a:pt x="6818" y="103000"/>
                  </a:cubicBezTo>
                  <a:cubicBezTo>
                    <a:pt x="6818" y="104000"/>
                    <a:pt x="6818" y="104000"/>
                    <a:pt x="6818" y="104000"/>
                  </a:cubicBezTo>
                  <a:cubicBezTo>
                    <a:pt x="7500" y="105000"/>
                    <a:pt x="7500" y="105000"/>
                    <a:pt x="7500" y="105000"/>
                  </a:cubicBezTo>
                  <a:cubicBezTo>
                    <a:pt x="9545" y="106000"/>
                    <a:pt x="9545" y="106000"/>
                    <a:pt x="9545" y="106000"/>
                  </a:cubicBezTo>
                  <a:cubicBezTo>
                    <a:pt x="9545" y="107000"/>
                    <a:pt x="9545" y="107000"/>
                    <a:pt x="9545" y="107000"/>
                  </a:cubicBezTo>
                  <a:cubicBezTo>
                    <a:pt x="9545" y="110000"/>
                    <a:pt x="9545" y="110000"/>
                    <a:pt x="9545" y="110000"/>
                  </a:cubicBezTo>
                  <a:cubicBezTo>
                    <a:pt x="9545" y="110000"/>
                    <a:pt x="8863" y="110000"/>
                    <a:pt x="8181" y="110000"/>
                  </a:cubicBezTo>
                  <a:cubicBezTo>
                    <a:pt x="8181" y="111000"/>
                    <a:pt x="8181" y="112000"/>
                    <a:pt x="7500" y="112000"/>
                  </a:cubicBezTo>
                  <a:cubicBezTo>
                    <a:pt x="7500" y="112000"/>
                    <a:pt x="7500" y="114000"/>
                    <a:pt x="6818" y="115000"/>
                  </a:cubicBezTo>
                  <a:cubicBezTo>
                    <a:pt x="6818" y="116000"/>
                    <a:pt x="7500" y="117000"/>
                    <a:pt x="7500" y="118000"/>
                  </a:cubicBezTo>
                  <a:cubicBezTo>
                    <a:pt x="7500" y="120000"/>
                    <a:pt x="8181" y="119000"/>
                    <a:pt x="8863" y="119000"/>
                  </a:cubicBezTo>
                  <a:cubicBezTo>
                    <a:pt x="8863" y="119000"/>
                    <a:pt x="9545" y="118000"/>
                    <a:pt x="9545" y="118000"/>
                  </a:cubicBezTo>
                  <a:cubicBezTo>
                    <a:pt x="10227" y="118000"/>
                    <a:pt x="10909" y="116000"/>
                    <a:pt x="11590" y="115000"/>
                  </a:cubicBezTo>
                  <a:cubicBezTo>
                    <a:pt x="11590" y="114000"/>
                    <a:pt x="11590" y="113000"/>
                    <a:pt x="11590" y="113000"/>
                  </a:cubicBezTo>
                  <a:cubicBezTo>
                    <a:pt x="10909" y="112000"/>
                    <a:pt x="11590" y="110000"/>
                    <a:pt x="11590" y="110000"/>
                  </a:cubicBezTo>
                  <a:cubicBezTo>
                    <a:pt x="11590" y="109000"/>
                    <a:pt x="11590" y="109000"/>
                    <a:pt x="11590" y="109000"/>
                  </a:cubicBezTo>
                  <a:cubicBezTo>
                    <a:pt x="10909" y="105000"/>
                    <a:pt x="10909" y="105000"/>
                    <a:pt x="10909" y="105000"/>
                  </a:cubicBezTo>
                  <a:cubicBezTo>
                    <a:pt x="12272" y="101000"/>
                    <a:pt x="12272" y="101000"/>
                    <a:pt x="12272" y="101000"/>
                  </a:cubicBezTo>
                  <a:cubicBezTo>
                    <a:pt x="13636" y="101000"/>
                    <a:pt x="13636" y="101000"/>
                    <a:pt x="13636" y="101000"/>
                  </a:cubicBezTo>
                  <a:cubicBezTo>
                    <a:pt x="15681" y="99000"/>
                    <a:pt x="15681" y="99000"/>
                    <a:pt x="15681" y="99000"/>
                  </a:cubicBezTo>
                  <a:cubicBezTo>
                    <a:pt x="15681" y="99000"/>
                    <a:pt x="15681" y="99000"/>
                    <a:pt x="15681" y="99000"/>
                  </a:cubicBezTo>
                  <a:cubicBezTo>
                    <a:pt x="15681" y="99000"/>
                    <a:pt x="16363" y="99000"/>
                    <a:pt x="17045" y="98000"/>
                  </a:cubicBezTo>
                  <a:cubicBezTo>
                    <a:pt x="18409" y="98000"/>
                    <a:pt x="17727" y="99000"/>
                    <a:pt x="18409" y="99000"/>
                  </a:cubicBezTo>
                  <a:cubicBezTo>
                    <a:pt x="18409" y="100000"/>
                    <a:pt x="19090" y="100000"/>
                    <a:pt x="19772" y="100000"/>
                  </a:cubicBezTo>
                  <a:cubicBezTo>
                    <a:pt x="19772" y="100000"/>
                    <a:pt x="20454" y="98000"/>
                    <a:pt x="20454" y="98000"/>
                  </a:cubicBezTo>
                  <a:cubicBezTo>
                    <a:pt x="20454" y="97000"/>
                    <a:pt x="19772" y="97000"/>
                    <a:pt x="19772" y="97000"/>
                  </a:cubicBezTo>
                  <a:cubicBezTo>
                    <a:pt x="19090" y="95000"/>
                    <a:pt x="19090" y="95000"/>
                    <a:pt x="19090" y="95000"/>
                  </a:cubicBezTo>
                  <a:cubicBezTo>
                    <a:pt x="21136" y="94000"/>
                    <a:pt x="21136" y="94000"/>
                    <a:pt x="21136" y="94000"/>
                  </a:cubicBezTo>
                  <a:cubicBezTo>
                    <a:pt x="21818" y="93000"/>
                    <a:pt x="21818" y="93000"/>
                    <a:pt x="21818" y="93000"/>
                  </a:cubicBezTo>
                  <a:cubicBezTo>
                    <a:pt x="23181" y="91000"/>
                    <a:pt x="23181" y="91000"/>
                    <a:pt x="23181" y="91000"/>
                  </a:cubicBezTo>
                  <a:cubicBezTo>
                    <a:pt x="22500" y="89000"/>
                    <a:pt x="22500" y="89000"/>
                    <a:pt x="22500" y="89000"/>
                  </a:cubicBezTo>
                  <a:cubicBezTo>
                    <a:pt x="22500" y="89000"/>
                    <a:pt x="23863" y="89000"/>
                    <a:pt x="24545" y="89000"/>
                  </a:cubicBezTo>
                  <a:cubicBezTo>
                    <a:pt x="24545" y="89000"/>
                    <a:pt x="24545" y="88000"/>
                    <a:pt x="24545" y="88000"/>
                  </a:cubicBezTo>
                  <a:cubicBezTo>
                    <a:pt x="23863" y="86000"/>
                    <a:pt x="23863" y="86000"/>
                    <a:pt x="23863" y="86000"/>
                  </a:cubicBezTo>
                  <a:cubicBezTo>
                    <a:pt x="23863" y="86000"/>
                    <a:pt x="25227" y="86000"/>
                    <a:pt x="25909" y="85000"/>
                  </a:cubicBezTo>
                  <a:cubicBezTo>
                    <a:pt x="25909" y="85000"/>
                    <a:pt x="25227" y="84000"/>
                    <a:pt x="25227" y="84000"/>
                  </a:cubicBezTo>
                  <a:cubicBezTo>
                    <a:pt x="25227" y="83000"/>
                    <a:pt x="25909" y="82000"/>
                    <a:pt x="25909" y="82000"/>
                  </a:cubicBezTo>
                  <a:cubicBezTo>
                    <a:pt x="25909" y="82000"/>
                    <a:pt x="27272" y="84000"/>
                    <a:pt x="27954" y="84000"/>
                  </a:cubicBezTo>
                  <a:cubicBezTo>
                    <a:pt x="28636" y="85000"/>
                    <a:pt x="28636" y="84000"/>
                    <a:pt x="29318" y="84000"/>
                  </a:cubicBezTo>
                  <a:cubicBezTo>
                    <a:pt x="29318" y="83000"/>
                    <a:pt x="28636" y="82000"/>
                    <a:pt x="28636" y="82000"/>
                  </a:cubicBezTo>
                  <a:cubicBezTo>
                    <a:pt x="27954" y="81000"/>
                    <a:pt x="27954" y="81000"/>
                    <a:pt x="27954" y="81000"/>
                  </a:cubicBezTo>
                  <a:cubicBezTo>
                    <a:pt x="25909" y="80000"/>
                    <a:pt x="25909" y="80000"/>
                    <a:pt x="25909" y="80000"/>
                  </a:cubicBezTo>
                  <a:cubicBezTo>
                    <a:pt x="23181" y="78000"/>
                    <a:pt x="23181" y="78000"/>
                    <a:pt x="23181" y="78000"/>
                  </a:cubicBezTo>
                  <a:cubicBezTo>
                    <a:pt x="23181" y="78000"/>
                    <a:pt x="21136" y="78000"/>
                    <a:pt x="21136" y="77000"/>
                  </a:cubicBezTo>
                  <a:cubicBezTo>
                    <a:pt x="20454" y="77000"/>
                    <a:pt x="20454" y="77000"/>
                    <a:pt x="20454" y="77000"/>
                  </a:cubicBezTo>
                  <a:cubicBezTo>
                    <a:pt x="20454" y="77000"/>
                    <a:pt x="19090" y="77000"/>
                    <a:pt x="19090" y="77000"/>
                  </a:cubicBezTo>
                  <a:cubicBezTo>
                    <a:pt x="18409" y="77000"/>
                    <a:pt x="17727" y="78000"/>
                    <a:pt x="17045" y="79000"/>
                  </a:cubicBezTo>
                  <a:cubicBezTo>
                    <a:pt x="17045" y="79000"/>
                    <a:pt x="16363" y="80000"/>
                    <a:pt x="15681" y="80000"/>
                  </a:cubicBezTo>
                  <a:cubicBezTo>
                    <a:pt x="15681" y="80000"/>
                    <a:pt x="15000" y="78000"/>
                    <a:pt x="15000" y="78000"/>
                  </a:cubicBezTo>
                  <a:cubicBezTo>
                    <a:pt x="13636" y="78000"/>
                    <a:pt x="13636" y="78000"/>
                    <a:pt x="13636" y="78000"/>
                  </a:cubicBezTo>
                  <a:cubicBezTo>
                    <a:pt x="13636" y="78000"/>
                    <a:pt x="12954" y="80000"/>
                    <a:pt x="12954" y="81000"/>
                  </a:cubicBezTo>
                  <a:cubicBezTo>
                    <a:pt x="12954" y="81000"/>
                    <a:pt x="11590" y="81000"/>
                    <a:pt x="10909" y="81000"/>
                  </a:cubicBezTo>
                  <a:cubicBezTo>
                    <a:pt x="10227" y="82000"/>
                    <a:pt x="9545" y="82000"/>
                    <a:pt x="8863" y="83000"/>
                  </a:cubicBezTo>
                  <a:cubicBezTo>
                    <a:pt x="8181" y="83000"/>
                    <a:pt x="9545" y="84000"/>
                    <a:pt x="9545" y="84000"/>
                  </a:cubicBezTo>
                  <a:cubicBezTo>
                    <a:pt x="9545" y="86000"/>
                    <a:pt x="9545" y="86000"/>
                    <a:pt x="9545" y="86000"/>
                  </a:cubicBezTo>
                  <a:cubicBezTo>
                    <a:pt x="8181" y="86000"/>
                    <a:pt x="8181" y="86000"/>
                    <a:pt x="8181" y="86000"/>
                  </a:cubicBezTo>
                  <a:cubicBezTo>
                    <a:pt x="7500" y="85000"/>
                    <a:pt x="7500" y="85000"/>
                    <a:pt x="7500" y="85000"/>
                  </a:cubicBezTo>
                  <a:cubicBezTo>
                    <a:pt x="6136" y="87000"/>
                    <a:pt x="6136" y="87000"/>
                    <a:pt x="6136" y="87000"/>
                  </a:cubicBezTo>
                  <a:cubicBezTo>
                    <a:pt x="5454" y="89000"/>
                    <a:pt x="5454" y="89000"/>
                    <a:pt x="5454" y="89000"/>
                  </a:cubicBezTo>
                  <a:cubicBezTo>
                    <a:pt x="5454" y="89000"/>
                    <a:pt x="6136" y="91000"/>
                    <a:pt x="6136" y="91000"/>
                  </a:cubicBezTo>
                  <a:close/>
                  <a:moveTo>
                    <a:pt x="23863" y="76000"/>
                  </a:moveTo>
                  <a:cubicBezTo>
                    <a:pt x="23863" y="76000"/>
                    <a:pt x="23863" y="76000"/>
                    <a:pt x="23863" y="76000"/>
                  </a:cubicBezTo>
                  <a:cubicBezTo>
                    <a:pt x="24545" y="77000"/>
                    <a:pt x="24545" y="77000"/>
                    <a:pt x="24545" y="77000"/>
                  </a:cubicBezTo>
                  <a:cubicBezTo>
                    <a:pt x="24545" y="77000"/>
                    <a:pt x="25227" y="78000"/>
                    <a:pt x="26590" y="78000"/>
                  </a:cubicBezTo>
                  <a:cubicBezTo>
                    <a:pt x="28636" y="78000"/>
                    <a:pt x="28636" y="80000"/>
                    <a:pt x="30000" y="78000"/>
                  </a:cubicBezTo>
                  <a:cubicBezTo>
                    <a:pt x="30000" y="77000"/>
                    <a:pt x="30000" y="77000"/>
                    <a:pt x="29318" y="76000"/>
                  </a:cubicBezTo>
                  <a:cubicBezTo>
                    <a:pt x="29318" y="75000"/>
                    <a:pt x="28636" y="75000"/>
                    <a:pt x="28636" y="74000"/>
                  </a:cubicBezTo>
                  <a:cubicBezTo>
                    <a:pt x="28636" y="74000"/>
                    <a:pt x="28636" y="74000"/>
                    <a:pt x="27272" y="72000"/>
                  </a:cubicBezTo>
                  <a:cubicBezTo>
                    <a:pt x="26590" y="71000"/>
                    <a:pt x="26590" y="72000"/>
                    <a:pt x="25909" y="72000"/>
                  </a:cubicBezTo>
                  <a:cubicBezTo>
                    <a:pt x="25227" y="72000"/>
                    <a:pt x="24545" y="72000"/>
                    <a:pt x="23863" y="72000"/>
                  </a:cubicBezTo>
                  <a:cubicBezTo>
                    <a:pt x="23181" y="73000"/>
                    <a:pt x="24545" y="74000"/>
                    <a:pt x="24545" y="75000"/>
                  </a:cubicBezTo>
                  <a:cubicBezTo>
                    <a:pt x="24545" y="75000"/>
                    <a:pt x="23863" y="76000"/>
                    <a:pt x="23863" y="76000"/>
                  </a:cubicBezTo>
                  <a:close/>
                  <a:moveTo>
                    <a:pt x="15000" y="57000"/>
                  </a:moveTo>
                  <a:cubicBezTo>
                    <a:pt x="15000" y="57000"/>
                    <a:pt x="15000" y="57000"/>
                    <a:pt x="15000" y="57000"/>
                  </a:cubicBezTo>
                  <a:cubicBezTo>
                    <a:pt x="15000" y="56000"/>
                    <a:pt x="16363" y="56000"/>
                    <a:pt x="17045" y="57000"/>
                  </a:cubicBezTo>
                  <a:cubicBezTo>
                    <a:pt x="17045" y="57000"/>
                    <a:pt x="18409" y="58000"/>
                    <a:pt x="18409" y="59000"/>
                  </a:cubicBezTo>
                  <a:cubicBezTo>
                    <a:pt x="18409" y="59000"/>
                    <a:pt x="19090" y="59000"/>
                    <a:pt x="19090" y="60000"/>
                  </a:cubicBezTo>
                  <a:cubicBezTo>
                    <a:pt x="19090" y="60000"/>
                    <a:pt x="19772" y="61000"/>
                    <a:pt x="19772" y="62000"/>
                  </a:cubicBezTo>
                  <a:cubicBezTo>
                    <a:pt x="20454" y="63000"/>
                    <a:pt x="21136" y="64000"/>
                    <a:pt x="21136" y="64000"/>
                  </a:cubicBezTo>
                  <a:cubicBezTo>
                    <a:pt x="21136" y="64000"/>
                    <a:pt x="21818" y="65000"/>
                    <a:pt x="21136" y="65000"/>
                  </a:cubicBezTo>
                  <a:cubicBezTo>
                    <a:pt x="20454" y="65000"/>
                    <a:pt x="18409" y="65000"/>
                    <a:pt x="18409" y="65000"/>
                  </a:cubicBezTo>
                  <a:cubicBezTo>
                    <a:pt x="18409" y="65000"/>
                    <a:pt x="17727" y="66000"/>
                    <a:pt x="17727" y="66000"/>
                  </a:cubicBezTo>
                  <a:cubicBezTo>
                    <a:pt x="17727" y="67000"/>
                    <a:pt x="19090" y="68000"/>
                    <a:pt x="18409" y="68000"/>
                  </a:cubicBezTo>
                  <a:cubicBezTo>
                    <a:pt x="17727" y="69000"/>
                    <a:pt x="17727" y="69000"/>
                    <a:pt x="17045" y="69000"/>
                  </a:cubicBezTo>
                  <a:cubicBezTo>
                    <a:pt x="16363" y="68000"/>
                    <a:pt x="15681" y="66000"/>
                    <a:pt x="15681" y="66000"/>
                  </a:cubicBezTo>
                  <a:cubicBezTo>
                    <a:pt x="15000" y="67000"/>
                    <a:pt x="15000" y="70000"/>
                    <a:pt x="15000" y="70000"/>
                  </a:cubicBezTo>
                  <a:cubicBezTo>
                    <a:pt x="15000" y="71000"/>
                    <a:pt x="15681" y="72000"/>
                    <a:pt x="15000" y="73000"/>
                  </a:cubicBezTo>
                  <a:cubicBezTo>
                    <a:pt x="15000" y="73000"/>
                    <a:pt x="12954" y="74000"/>
                    <a:pt x="12954" y="74000"/>
                  </a:cubicBezTo>
                  <a:cubicBezTo>
                    <a:pt x="12954" y="74000"/>
                    <a:pt x="12272" y="74000"/>
                    <a:pt x="12272" y="74000"/>
                  </a:cubicBezTo>
                  <a:cubicBezTo>
                    <a:pt x="11590" y="74000"/>
                    <a:pt x="10227" y="72000"/>
                    <a:pt x="9545" y="71000"/>
                  </a:cubicBezTo>
                  <a:cubicBezTo>
                    <a:pt x="9545" y="70000"/>
                    <a:pt x="9545" y="68000"/>
                    <a:pt x="9545" y="68000"/>
                  </a:cubicBezTo>
                  <a:cubicBezTo>
                    <a:pt x="8863" y="67000"/>
                    <a:pt x="8181" y="66000"/>
                    <a:pt x="8181" y="66000"/>
                  </a:cubicBezTo>
                  <a:cubicBezTo>
                    <a:pt x="8181" y="66000"/>
                    <a:pt x="8863" y="65000"/>
                    <a:pt x="7500" y="66000"/>
                  </a:cubicBezTo>
                  <a:cubicBezTo>
                    <a:pt x="5454" y="66000"/>
                    <a:pt x="6136" y="67000"/>
                    <a:pt x="5454" y="67000"/>
                  </a:cubicBezTo>
                  <a:cubicBezTo>
                    <a:pt x="4772" y="66000"/>
                    <a:pt x="4772" y="65000"/>
                    <a:pt x="3409" y="65000"/>
                  </a:cubicBezTo>
                  <a:cubicBezTo>
                    <a:pt x="2727" y="65000"/>
                    <a:pt x="2045" y="64000"/>
                    <a:pt x="2045" y="64000"/>
                  </a:cubicBezTo>
                  <a:cubicBezTo>
                    <a:pt x="2045" y="64000"/>
                    <a:pt x="4090" y="62000"/>
                    <a:pt x="4772" y="62000"/>
                  </a:cubicBezTo>
                  <a:cubicBezTo>
                    <a:pt x="5454" y="62000"/>
                    <a:pt x="4772" y="62000"/>
                    <a:pt x="6136" y="62000"/>
                  </a:cubicBezTo>
                  <a:cubicBezTo>
                    <a:pt x="8181" y="61000"/>
                    <a:pt x="8863" y="63000"/>
                    <a:pt x="8863" y="61000"/>
                  </a:cubicBezTo>
                  <a:cubicBezTo>
                    <a:pt x="9545" y="59000"/>
                    <a:pt x="9545" y="58000"/>
                    <a:pt x="10227" y="57000"/>
                  </a:cubicBezTo>
                  <a:cubicBezTo>
                    <a:pt x="10227" y="56000"/>
                    <a:pt x="10909" y="54000"/>
                    <a:pt x="10909" y="54000"/>
                  </a:cubicBezTo>
                  <a:cubicBezTo>
                    <a:pt x="10909" y="53000"/>
                    <a:pt x="12954" y="53000"/>
                    <a:pt x="12954" y="53000"/>
                  </a:cubicBezTo>
                  <a:cubicBezTo>
                    <a:pt x="13636" y="56000"/>
                    <a:pt x="13636" y="56000"/>
                    <a:pt x="13636" y="56000"/>
                  </a:cubicBezTo>
                  <a:cubicBezTo>
                    <a:pt x="13636" y="56000"/>
                    <a:pt x="13636" y="57000"/>
                    <a:pt x="14318" y="57000"/>
                  </a:cubicBezTo>
                  <a:cubicBezTo>
                    <a:pt x="15000" y="57000"/>
                    <a:pt x="15000" y="57000"/>
                    <a:pt x="15000" y="57000"/>
                  </a:cubicBezTo>
                  <a:close/>
                  <a:moveTo>
                    <a:pt x="24545" y="52000"/>
                  </a:moveTo>
                  <a:cubicBezTo>
                    <a:pt x="24545" y="52000"/>
                    <a:pt x="24545" y="52000"/>
                    <a:pt x="24545" y="52000"/>
                  </a:cubicBezTo>
                  <a:cubicBezTo>
                    <a:pt x="23863" y="53000"/>
                    <a:pt x="23863" y="53000"/>
                    <a:pt x="23863" y="53000"/>
                  </a:cubicBezTo>
                  <a:cubicBezTo>
                    <a:pt x="21136" y="53000"/>
                    <a:pt x="21136" y="53000"/>
                    <a:pt x="21136" y="53000"/>
                  </a:cubicBezTo>
                  <a:cubicBezTo>
                    <a:pt x="21136" y="55000"/>
                    <a:pt x="21136" y="55000"/>
                    <a:pt x="21136" y="55000"/>
                  </a:cubicBezTo>
                  <a:cubicBezTo>
                    <a:pt x="22500" y="57000"/>
                    <a:pt x="22500" y="57000"/>
                    <a:pt x="22500" y="57000"/>
                  </a:cubicBezTo>
                  <a:cubicBezTo>
                    <a:pt x="22500" y="57000"/>
                    <a:pt x="23181" y="56000"/>
                    <a:pt x="23863" y="56000"/>
                  </a:cubicBezTo>
                  <a:cubicBezTo>
                    <a:pt x="24545" y="56000"/>
                    <a:pt x="25909" y="56000"/>
                    <a:pt x="25909" y="56000"/>
                  </a:cubicBezTo>
                  <a:cubicBezTo>
                    <a:pt x="26590" y="55000"/>
                    <a:pt x="26590" y="55000"/>
                    <a:pt x="26590" y="55000"/>
                  </a:cubicBezTo>
                  <a:cubicBezTo>
                    <a:pt x="25909" y="52000"/>
                    <a:pt x="25909" y="52000"/>
                    <a:pt x="25909" y="52000"/>
                  </a:cubicBezTo>
                  <a:lnTo>
                    <a:pt x="24545" y="52000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0" name="Shape 2038"/>
            <p:cNvSpPr/>
            <p:nvPr/>
          </p:nvSpPr>
          <p:spPr>
            <a:xfrm>
              <a:off x="6144085" y="3377866"/>
              <a:ext cx="556312" cy="4059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42" y="24782"/>
                  </a:moveTo>
                  <a:cubicBezTo>
                    <a:pt x="3442" y="23478"/>
                    <a:pt x="3442" y="23478"/>
                    <a:pt x="3442" y="23478"/>
                  </a:cubicBezTo>
                  <a:cubicBezTo>
                    <a:pt x="3442" y="23478"/>
                    <a:pt x="3442" y="23478"/>
                    <a:pt x="3442" y="23478"/>
                  </a:cubicBezTo>
                  <a:cubicBezTo>
                    <a:pt x="6885" y="22173"/>
                    <a:pt x="9836" y="24782"/>
                    <a:pt x="11311" y="24782"/>
                  </a:cubicBezTo>
                  <a:cubicBezTo>
                    <a:pt x="14262" y="25434"/>
                    <a:pt x="7868" y="30000"/>
                    <a:pt x="8852" y="30000"/>
                  </a:cubicBezTo>
                  <a:cubicBezTo>
                    <a:pt x="9836" y="29347"/>
                    <a:pt x="8852" y="33260"/>
                    <a:pt x="10327" y="33913"/>
                  </a:cubicBezTo>
                  <a:cubicBezTo>
                    <a:pt x="12786" y="34565"/>
                    <a:pt x="14754" y="31956"/>
                    <a:pt x="17704" y="31956"/>
                  </a:cubicBezTo>
                  <a:cubicBezTo>
                    <a:pt x="20163" y="31304"/>
                    <a:pt x="23114" y="33260"/>
                    <a:pt x="24098" y="31956"/>
                  </a:cubicBezTo>
                  <a:cubicBezTo>
                    <a:pt x="26065" y="28695"/>
                    <a:pt x="33934" y="35217"/>
                    <a:pt x="37868" y="31956"/>
                  </a:cubicBezTo>
                  <a:cubicBezTo>
                    <a:pt x="40327" y="29347"/>
                    <a:pt x="50163" y="28043"/>
                    <a:pt x="53606" y="28043"/>
                  </a:cubicBezTo>
                  <a:cubicBezTo>
                    <a:pt x="62459" y="27391"/>
                    <a:pt x="62950" y="27391"/>
                    <a:pt x="66885" y="24130"/>
                  </a:cubicBezTo>
                  <a:cubicBezTo>
                    <a:pt x="66885" y="24130"/>
                    <a:pt x="69344" y="16956"/>
                    <a:pt x="70819" y="13695"/>
                  </a:cubicBezTo>
                  <a:cubicBezTo>
                    <a:pt x="71803" y="11086"/>
                    <a:pt x="74754" y="9782"/>
                    <a:pt x="77704" y="7173"/>
                  </a:cubicBezTo>
                  <a:cubicBezTo>
                    <a:pt x="80163" y="4565"/>
                    <a:pt x="86557" y="1956"/>
                    <a:pt x="88032" y="1304"/>
                  </a:cubicBezTo>
                  <a:cubicBezTo>
                    <a:pt x="89508" y="1304"/>
                    <a:pt x="99836" y="1956"/>
                    <a:pt x="99836" y="1956"/>
                  </a:cubicBezTo>
                  <a:cubicBezTo>
                    <a:pt x="105245" y="0"/>
                    <a:pt x="105245" y="0"/>
                    <a:pt x="105245" y="0"/>
                  </a:cubicBezTo>
                  <a:cubicBezTo>
                    <a:pt x="105245" y="0"/>
                    <a:pt x="106229" y="5217"/>
                    <a:pt x="107704" y="5869"/>
                  </a:cubicBezTo>
                  <a:cubicBezTo>
                    <a:pt x="112131" y="6521"/>
                    <a:pt x="115573" y="6521"/>
                    <a:pt x="117049" y="5217"/>
                  </a:cubicBezTo>
                  <a:cubicBezTo>
                    <a:pt x="117540" y="5217"/>
                    <a:pt x="117540" y="6521"/>
                    <a:pt x="118032" y="7173"/>
                  </a:cubicBezTo>
                  <a:cubicBezTo>
                    <a:pt x="118524" y="8478"/>
                    <a:pt x="119016" y="11086"/>
                    <a:pt x="119016" y="11086"/>
                  </a:cubicBezTo>
                  <a:cubicBezTo>
                    <a:pt x="118524" y="14347"/>
                    <a:pt x="118524" y="14347"/>
                    <a:pt x="118524" y="14347"/>
                  </a:cubicBezTo>
                  <a:cubicBezTo>
                    <a:pt x="118032" y="15000"/>
                    <a:pt x="118032" y="15000"/>
                    <a:pt x="118032" y="15000"/>
                  </a:cubicBezTo>
                  <a:cubicBezTo>
                    <a:pt x="115573" y="16956"/>
                    <a:pt x="115573" y="16956"/>
                    <a:pt x="115573" y="16956"/>
                  </a:cubicBezTo>
                  <a:cubicBezTo>
                    <a:pt x="115573" y="16956"/>
                    <a:pt x="114590" y="16956"/>
                    <a:pt x="114098" y="17608"/>
                  </a:cubicBezTo>
                  <a:cubicBezTo>
                    <a:pt x="113606" y="17608"/>
                    <a:pt x="112622" y="18260"/>
                    <a:pt x="112622" y="18260"/>
                  </a:cubicBezTo>
                  <a:cubicBezTo>
                    <a:pt x="112622" y="18260"/>
                    <a:pt x="111639" y="19565"/>
                    <a:pt x="111639" y="20217"/>
                  </a:cubicBezTo>
                  <a:cubicBezTo>
                    <a:pt x="111147" y="21521"/>
                    <a:pt x="110655" y="23478"/>
                    <a:pt x="110655" y="23478"/>
                  </a:cubicBezTo>
                  <a:cubicBezTo>
                    <a:pt x="109672" y="26739"/>
                    <a:pt x="109672" y="26739"/>
                    <a:pt x="109672" y="26739"/>
                  </a:cubicBezTo>
                  <a:cubicBezTo>
                    <a:pt x="109672" y="31304"/>
                    <a:pt x="109672" y="31304"/>
                    <a:pt x="109672" y="31304"/>
                  </a:cubicBezTo>
                  <a:cubicBezTo>
                    <a:pt x="110655" y="36521"/>
                    <a:pt x="110655" y="36521"/>
                    <a:pt x="110655" y="36521"/>
                  </a:cubicBezTo>
                  <a:cubicBezTo>
                    <a:pt x="111639" y="42391"/>
                    <a:pt x="111639" y="42391"/>
                    <a:pt x="111639" y="42391"/>
                  </a:cubicBezTo>
                  <a:cubicBezTo>
                    <a:pt x="111639" y="42391"/>
                    <a:pt x="110163" y="44347"/>
                    <a:pt x="109672" y="44347"/>
                  </a:cubicBezTo>
                  <a:cubicBezTo>
                    <a:pt x="109672" y="44347"/>
                    <a:pt x="109180" y="45000"/>
                    <a:pt x="109180" y="45000"/>
                  </a:cubicBezTo>
                  <a:cubicBezTo>
                    <a:pt x="109180" y="46304"/>
                    <a:pt x="109180" y="46304"/>
                    <a:pt x="109180" y="46304"/>
                  </a:cubicBezTo>
                  <a:cubicBezTo>
                    <a:pt x="108688" y="48260"/>
                    <a:pt x="108688" y="48260"/>
                    <a:pt x="108688" y="48260"/>
                  </a:cubicBezTo>
                  <a:cubicBezTo>
                    <a:pt x="108196" y="49565"/>
                    <a:pt x="108196" y="49565"/>
                    <a:pt x="108196" y="49565"/>
                  </a:cubicBezTo>
                  <a:cubicBezTo>
                    <a:pt x="108196" y="49565"/>
                    <a:pt x="107704" y="50869"/>
                    <a:pt x="107213" y="50869"/>
                  </a:cubicBezTo>
                  <a:cubicBezTo>
                    <a:pt x="106721" y="51521"/>
                    <a:pt x="105737" y="52826"/>
                    <a:pt x="105737" y="52826"/>
                  </a:cubicBezTo>
                  <a:cubicBezTo>
                    <a:pt x="106229" y="54130"/>
                    <a:pt x="106229" y="54130"/>
                    <a:pt x="106229" y="54130"/>
                  </a:cubicBezTo>
                  <a:cubicBezTo>
                    <a:pt x="111639" y="55434"/>
                    <a:pt x="111639" y="55434"/>
                    <a:pt x="111639" y="55434"/>
                  </a:cubicBezTo>
                  <a:cubicBezTo>
                    <a:pt x="111639" y="56739"/>
                    <a:pt x="111639" y="56739"/>
                    <a:pt x="111639" y="56739"/>
                  </a:cubicBezTo>
                  <a:cubicBezTo>
                    <a:pt x="114098" y="60000"/>
                    <a:pt x="114098" y="60000"/>
                    <a:pt x="114098" y="60000"/>
                  </a:cubicBezTo>
                  <a:cubicBezTo>
                    <a:pt x="115573" y="63260"/>
                    <a:pt x="115573" y="63260"/>
                    <a:pt x="115573" y="63260"/>
                  </a:cubicBezTo>
                  <a:cubicBezTo>
                    <a:pt x="118032" y="64565"/>
                    <a:pt x="118032" y="64565"/>
                    <a:pt x="118032" y="64565"/>
                  </a:cubicBezTo>
                  <a:cubicBezTo>
                    <a:pt x="118032" y="64565"/>
                    <a:pt x="120000" y="66521"/>
                    <a:pt x="120000" y="66521"/>
                  </a:cubicBezTo>
                  <a:cubicBezTo>
                    <a:pt x="119508" y="67173"/>
                    <a:pt x="117049" y="68478"/>
                    <a:pt x="117049" y="68478"/>
                  </a:cubicBezTo>
                  <a:cubicBezTo>
                    <a:pt x="115573" y="69782"/>
                    <a:pt x="115573" y="69782"/>
                    <a:pt x="115573" y="69782"/>
                  </a:cubicBezTo>
                  <a:cubicBezTo>
                    <a:pt x="115573" y="69782"/>
                    <a:pt x="114590" y="69782"/>
                    <a:pt x="113606" y="70434"/>
                  </a:cubicBezTo>
                  <a:cubicBezTo>
                    <a:pt x="113114" y="71086"/>
                    <a:pt x="110163" y="73043"/>
                    <a:pt x="110163" y="73043"/>
                  </a:cubicBezTo>
                  <a:cubicBezTo>
                    <a:pt x="106229" y="69782"/>
                    <a:pt x="106229" y="69782"/>
                    <a:pt x="106229" y="69782"/>
                  </a:cubicBezTo>
                  <a:cubicBezTo>
                    <a:pt x="103770" y="69130"/>
                    <a:pt x="103770" y="69130"/>
                    <a:pt x="103770" y="69130"/>
                  </a:cubicBezTo>
                  <a:cubicBezTo>
                    <a:pt x="102786" y="71086"/>
                    <a:pt x="102786" y="71086"/>
                    <a:pt x="102786" y="71086"/>
                  </a:cubicBezTo>
                  <a:cubicBezTo>
                    <a:pt x="100327" y="71739"/>
                    <a:pt x="100327" y="71739"/>
                    <a:pt x="100327" y="71739"/>
                  </a:cubicBezTo>
                  <a:cubicBezTo>
                    <a:pt x="98852" y="75000"/>
                    <a:pt x="98852" y="75000"/>
                    <a:pt x="98852" y="75000"/>
                  </a:cubicBezTo>
                  <a:cubicBezTo>
                    <a:pt x="98852" y="75000"/>
                    <a:pt x="95409" y="76304"/>
                    <a:pt x="94426" y="76956"/>
                  </a:cubicBezTo>
                  <a:cubicBezTo>
                    <a:pt x="93934" y="77608"/>
                    <a:pt x="91967" y="79565"/>
                    <a:pt x="91967" y="79565"/>
                  </a:cubicBezTo>
                  <a:cubicBezTo>
                    <a:pt x="92459" y="82173"/>
                    <a:pt x="92459" y="82173"/>
                    <a:pt x="92459" y="82173"/>
                  </a:cubicBezTo>
                  <a:cubicBezTo>
                    <a:pt x="90491" y="84130"/>
                    <a:pt x="90491" y="84130"/>
                    <a:pt x="90491" y="84130"/>
                  </a:cubicBezTo>
                  <a:cubicBezTo>
                    <a:pt x="90491" y="84130"/>
                    <a:pt x="89016" y="84782"/>
                    <a:pt x="88524" y="86086"/>
                  </a:cubicBezTo>
                  <a:cubicBezTo>
                    <a:pt x="88524" y="87391"/>
                    <a:pt x="89016" y="88043"/>
                    <a:pt x="89016" y="88043"/>
                  </a:cubicBezTo>
                  <a:cubicBezTo>
                    <a:pt x="88032" y="88043"/>
                    <a:pt x="86557" y="88695"/>
                    <a:pt x="86065" y="89347"/>
                  </a:cubicBezTo>
                  <a:cubicBezTo>
                    <a:pt x="85573" y="89347"/>
                    <a:pt x="85573" y="90652"/>
                    <a:pt x="86065" y="91956"/>
                  </a:cubicBezTo>
                  <a:cubicBezTo>
                    <a:pt x="86065" y="92608"/>
                    <a:pt x="87049" y="93913"/>
                    <a:pt x="88032" y="95869"/>
                  </a:cubicBezTo>
                  <a:cubicBezTo>
                    <a:pt x="88524" y="97826"/>
                    <a:pt x="89016" y="97826"/>
                    <a:pt x="89016" y="98478"/>
                  </a:cubicBezTo>
                  <a:cubicBezTo>
                    <a:pt x="89016" y="99130"/>
                    <a:pt x="88524" y="101086"/>
                    <a:pt x="88032" y="101739"/>
                  </a:cubicBezTo>
                  <a:cubicBezTo>
                    <a:pt x="87049" y="103043"/>
                    <a:pt x="86065" y="103043"/>
                    <a:pt x="85573" y="103043"/>
                  </a:cubicBezTo>
                  <a:cubicBezTo>
                    <a:pt x="85081" y="103695"/>
                    <a:pt x="83606" y="105000"/>
                    <a:pt x="83114" y="105000"/>
                  </a:cubicBezTo>
                  <a:cubicBezTo>
                    <a:pt x="82622" y="105652"/>
                    <a:pt x="80163" y="106304"/>
                    <a:pt x="79672" y="106304"/>
                  </a:cubicBezTo>
                  <a:cubicBezTo>
                    <a:pt x="79180" y="106304"/>
                    <a:pt x="76229" y="107608"/>
                    <a:pt x="76229" y="107608"/>
                  </a:cubicBezTo>
                  <a:cubicBezTo>
                    <a:pt x="73770" y="108913"/>
                    <a:pt x="73770" y="108913"/>
                    <a:pt x="73770" y="108913"/>
                  </a:cubicBezTo>
                  <a:cubicBezTo>
                    <a:pt x="72295" y="110217"/>
                    <a:pt x="72295" y="110217"/>
                    <a:pt x="72295" y="110217"/>
                  </a:cubicBezTo>
                  <a:cubicBezTo>
                    <a:pt x="68360" y="108913"/>
                    <a:pt x="68360" y="108913"/>
                    <a:pt x="68360" y="108913"/>
                  </a:cubicBezTo>
                  <a:cubicBezTo>
                    <a:pt x="63442" y="106956"/>
                    <a:pt x="63442" y="106956"/>
                    <a:pt x="63442" y="106956"/>
                  </a:cubicBezTo>
                  <a:cubicBezTo>
                    <a:pt x="63442" y="106956"/>
                    <a:pt x="60983" y="109565"/>
                    <a:pt x="60491" y="109565"/>
                  </a:cubicBezTo>
                  <a:cubicBezTo>
                    <a:pt x="60000" y="109565"/>
                    <a:pt x="57049" y="106956"/>
                    <a:pt x="57049" y="106956"/>
                  </a:cubicBezTo>
                  <a:cubicBezTo>
                    <a:pt x="55573" y="103695"/>
                    <a:pt x="55573" y="103695"/>
                    <a:pt x="55573" y="103695"/>
                  </a:cubicBezTo>
                  <a:cubicBezTo>
                    <a:pt x="55573" y="103695"/>
                    <a:pt x="52622" y="104347"/>
                    <a:pt x="52131" y="104347"/>
                  </a:cubicBezTo>
                  <a:cubicBezTo>
                    <a:pt x="51639" y="104347"/>
                    <a:pt x="51147" y="105652"/>
                    <a:pt x="51147" y="106304"/>
                  </a:cubicBezTo>
                  <a:cubicBezTo>
                    <a:pt x="50655" y="106304"/>
                    <a:pt x="49672" y="106304"/>
                    <a:pt x="48688" y="106304"/>
                  </a:cubicBezTo>
                  <a:cubicBezTo>
                    <a:pt x="47213" y="106304"/>
                    <a:pt x="46229" y="107608"/>
                    <a:pt x="46229" y="107608"/>
                  </a:cubicBezTo>
                  <a:cubicBezTo>
                    <a:pt x="45245" y="110217"/>
                    <a:pt x="45245" y="110217"/>
                    <a:pt x="45245" y="110217"/>
                  </a:cubicBezTo>
                  <a:cubicBezTo>
                    <a:pt x="45245" y="110217"/>
                    <a:pt x="42786" y="111521"/>
                    <a:pt x="42786" y="111521"/>
                  </a:cubicBezTo>
                  <a:cubicBezTo>
                    <a:pt x="42295" y="112173"/>
                    <a:pt x="37868" y="114130"/>
                    <a:pt x="37868" y="114130"/>
                  </a:cubicBezTo>
                  <a:cubicBezTo>
                    <a:pt x="34426" y="115434"/>
                    <a:pt x="34426" y="115434"/>
                    <a:pt x="34426" y="115434"/>
                  </a:cubicBezTo>
                  <a:cubicBezTo>
                    <a:pt x="34426" y="115434"/>
                    <a:pt x="33442" y="116086"/>
                    <a:pt x="32950" y="115434"/>
                  </a:cubicBezTo>
                  <a:cubicBezTo>
                    <a:pt x="32459" y="115434"/>
                    <a:pt x="30983" y="117391"/>
                    <a:pt x="30983" y="117391"/>
                  </a:cubicBezTo>
                  <a:cubicBezTo>
                    <a:pt x="28032" y="120000"/>
                    <a:pt x="28032" y="120000"/>
                    <a:pt x="28032" y="120000"/>
                  </a:cubicBezTo>
                  <a:cubicBezTo>
                    <a:pt x="25081" y="120000"/>
                    <a:pt x="25081" y="120000"/>
                    <a:pt x="25081" y="120000"/>
                  </a:cubicBezTo>
                  <a:cubicBezTo>
                    <a:pt x="25081" y="120000"/>
                    <a:pt x="25081" y="119347"/>
                    <a:pt x="25081" y="119347"/>
                  </a:cubicBezTo>
                  <a:cubicBezTo>
                    <a:pt x="25081" y="119347"/>
                    <a:pt x="25081" y="119347"/>
                    <a:pt x="25081" y="119347"/>
                  </a:cubicBezTo>
                  <a:cubicBezTo>
                    <a:pt x="25081" y="118695"/>
                    <a:pt x="25081" y="118695"/>
                    <a:pt x="25081" y="118695"/>
                  </a:cubicBezTo>
                  <a:cubicBezTo>
                    <a:pt x="25081" y="118043"/>
                    <a:pt x="24590" y="117391"/>
                    <a:pt x="24590" y="116086"/>
                  </a:cubicBezTo>
                  <a:cubicBezTo>
                    <a:pt x="24098" y="114782"/>
                    <a:pt x="23606" y="113478"/>
                    <a:pt x="23606" y="112173"/>
                  </a:cubicBezTo>
                  <a:cubicBezTo>
                    <a:pt x="23606" y="111521"/>
                    <a:pt x="24098" y="110869"/>
                    <a:pt x="24098" y="110217"/>
                  </a:cubicBezTo>
                  <a:cubicBezTo>
                    <a:pt x="24098" y="110217"/>
                    <a:pt x="24098" y="110217"/>
                    <a:pt x="24098" y="110217"/>
                  </a:cubicBezTo>
                  <a:cubicBezTo>
                    <a:pt x="24590" y="109565"/>
                    <a:pt x="24590" y="108913"/>
                    <a:pt x="24590" y="107608"/>
                  </a:cubicBezTo>
                  <a:cubicBezTo>
                    <a:pt x="24098" y="105000"/>
                    <a:pt x="22131" y="105000"/>
                    <a:pt x="21639" y="102391"/>
                  </a:cubicBezTo>
                  <a:cubicBezTo>
                    <a:pt x="21147" y="100434"/>
                    <a:pt x="19180" y="98478"/>
                    <a:pt x="19180" y="97826"/>
                  </a:cubicBezTo>
                  <a:cubicBezTo>
                    <a:pt x="15737" y="95217"/>
                    <a:pt x="13770" y="95869"/>
                    <a:pt x="11803" y="93260"/>
                  </a:cubicBezTo>
                  <a:cubicBezTo>
                    <a:pt x="11311" y="92608"/>
                    <a:pt x="10819" y="91956"/>
                    <a:pt x="10819" y="91304"/>
                  </a:cubicBezTo>
                  <a:cubicBezTo>
                    <a:pt x="11311" y="90652"/>
                    <a:pt x="11311" y="90652"/>
                    <a:pt x="11311" y="90652"/>
                  </a:cubicBezTo>
                  <a:cubicBezTo>
                    <a:pt x="11311" y="90652"/>
                    <a:pt x="10819" y="90652"/>
                    <a:pt x="10327" y="90000"/>
                  </a:cubicBezTo>
                  <a:cubicBezTo>
                    <a:pt x="9836" y="89347"/>
                    <a:pt x="9344" y="88695"/>
                    <a:pt x="8852" y="88043"/>
                  </a:cubicBezTo>
                  <a:cubicBezTo>
                    <a:pt x="8852" y="88043"/>
                    <a:pt x="8852" y="88043"/>
                    <a:pt x="8852" y="88043"/>
                  </a:cubicBezTo>
                  <a:cubicBezTo>
                    <a:pt x="9344" y="88043"/>
                    <a:pt x="9836" y="86739"/>
                    <a:pt x="9836" y="86739"/>
                  </a:cubicBezTo>
                  <a:cubicBezTo>
                    <a:pt x="10327" y="84782"/>
                    <a:pt x="10327" y="84782"/>
                    <a:pt x="10327" y="84782"/>
                  </a:cubicBezTo>
                  <a:cubicBezTo>
                    <a:pt x="10819" y="83478"/>
                    <a:pt x="10819" y="83478"/>
                    <a:pt x="10819" y="83478"/>
                  </a:cubicBezTo>
                  <a:cubicBezTo>
                    <a:pt x="10819" y="83478"/>
                    <a:pt x="10327" y="81521"/>
                    <a:pt x="9836" y="81521"/>
                  </a:cubicBezTo>
                  <a:cubicBezTo>
                    <a:pt x="9836" y="80869"/>
                    <a:pt x="8360" y="80217"/>
                    <a:pt x="8360" y="80217"/>
                  </a:cubicBezTo>
                  <a:cubicBezTo>
                    <a:pt x="8360" y="76956"/>
                    <a:pt x="8360" y="76956"/>
                    <a:pt x="8360" y="76956"/>
                  </a:cubicBezTo>
                  <a:cubicBezTo>
                    <a:pt x="7868" y="73695"/>
                    <a:pt x="7868" y="73695"/>
                    <a:pt x="7868" y="73695"/>
                  </a:cubicBezTo>
                  <a:cubicBezTo>
                    <a:pt x="6885" y="71739"/>
                    <a:pt x="6885" y="71739"/>
                    <a:pt x="6885" y="71739"/>
                  </a:cubicBezTo>
                  <a:cubicBezTo>
                    <a:pt x="6885" y="71739"/>
                    <a:pt x="7868" y="70434"/>
                    <a:pt x="8360" y="69782"/>
                  </a:cubicBezTo>
                  <a:cubicBezTo>
                    <a:pt x="8360" y="69782"/>
                    <a:pt x="8852" y="69130"/>
                    <a:pt x="9344" y="69130"/>
                  </a:cubicBezTo>
                  <a:cubicBezTo>
                    <a:pt x="9836" y="68478"/>
                    <a:pt x="10819" y="68478"/>
                    <a:pt x="11311" y="68478"/>
                  </a:cubicBezTo>
                  <a:cubicBezTo>
                    <a:pt x="11803" y="68478"/>
                    <a:pt x="12786" y="67173"/>
                    <a:pt x="12786" y="67173"/>
                  </a:cubicBezTo>
                  <a:cubicBezTo>
                    <a:pt x="12786" y="67173"/>
                    <a:pt x="12786" y="65217"/>
                    <a:pt x="12295" y="64565"/>
                  </a:cubicBezTo>
                  <a:cubicBezTo>
                    <a:pt x="12295" y="63260"/>
                    <a:pt x="13278" y="61956"/>
                    <a:pt x="13278" y="61956"/>
                  </a:cubicBezTo>
                  <a:cubicBezTo>
                    <a:pt x="13278" y="61956"/>
                    <a:pt x="14754" y="59347"/>
                    <a:pt x="15245" y="58695"/>
                  </a:cubicBezTo>
                  <a:cubicBezTo>
                    <a:pt x="15737" y="58043"/>
                    <a:pt x="16229" y="54782"/>
                    <a:pt x="16229" y="54782"/>
                  </a:cubicBezTo>
                  <a:cubicBezTo>
                    <a:pt x="14262" y="54782"/>
                    <a:pt x="14262" y="54782"/>
                    <a:pt x="14262" y="54782"/>
                  </a:cubicBezTo>
                  <a:cubicBezTo>
                    <a:pt x="12295" y="54130"/>
                    <a:pt x="12295" y="54130"/>
                    <a:pt x="12295" y="54130"/>
                  </a:cubicBezTo>
                  <a:cubicBezTo>
                    <a:pt x="12295" y="54130"/>
                    <a:pt x="10327" y="50217"/>
                    <a:pt x="10327" y="50217"/>
                  </a:cubicBezTo>
                  <a:cubicBezTo>
                    <a:pt x="10327" y="49565"/>
                    <a:pt x="9344" y="49565"/>
                    <a:pt x="9344" y="49565"/>
                  </a:cubicBezTo>
                  <a:cubicBezTo>
                    <a:pt x="9344" y="49565"/>
                    <a:pt x="7377" y="48260"/>
                    <a:pt x="7377" y="48260"/>
                  </a:cubicBezTo>
                  <a:cubicBezTo>
                    <a:pt x="6885" y="48260"/>
                    <a:pt x="5409" y="47608"/>
                    <a:pt x="5409" y="47608"/>
                  </a:cubicBezTo>
                  <a:cubicBezTo>
                    <a:pt x="5409" y="47608"/>
                    <a:pt x="3442" y="44347"/>
                    <a:pt x="2950" y="43043"/>
                  </a:cubicBezTo>
                  <a:cubicBezTo>
                    <a:pt x="2459" y="41739"/>
                    <a:pt x="1967" y="41086"/>
                    <a:pt x="1967" y="41086"/>
                  </a:cubicBezTo>
                  <a:cubicBezTo>
                    <a:pt x="1967" y="41086"/>
                    <a:pt x="1475" y="39782"/>
                    <a:pt x="983" y="39130"/>
                  </a:cubicBezTo>
                  <a:cubicBezTo>
                    <a:pt x="491" y="38478"/>
                    <a:pt x="491" y="37173"/>
                    <a:pt x="491" y="37173"/>
                  </a:cubicBezTo>
                  <a:cubicBezTo>
                    <a:pt x="491" y="37173"/>
                    <a:pt x="983" y="35217"/>
                    <a:pt x="491" y="33913"/>
                  </a:cubicBezTo>
                  <a:cubicBezTo>
                    <a:pt x="491" y="33260"/>
                    <a:pt x="0" y="30652"/>
                    <a:pt x="491" y="30652"/>
                  </a:cubicBezTo>
                  <a:cubicBezTo>
                    <a:pt x="983" y="29347"/>
                    <a:pt x="1475" y="28043"/>
                    <a:pt x="2459" y="27391"/>
                  </a:cubicBezTo>
                  <a:cubicBezTo>
                    <a:pt x="2950" y="27391"/>
                    <a:pt x="2950" y="27391"/>
                    <a:pt x="3442" y="27391"/>
                  </a:cubicBezTo>
                  <a:cubicBezTo>
                    <a:pt x="3934" y="27391"/>
                    <a:pt x="3442" y="25434"/>
                    <a:pt x="3442" y="25434"/>
                  </a:cubicBezTo>
                  <a:lnTo>
                    <a:pt x="3442" y="24782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1" name="Shape 2039"/>
            <p:cNvSpPr/>
            <p:nvPr/>
          </p:nvSpPr>
          <p:spPr>
            <a:xfrm>
              <a:off x="8212114" y="3121100"/>
              <a:ext cx="622277" cy="4932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40358"/>
                  </a:moveTo>
                  <a:cubicBezTo>
                    <a:pt x="439" y="40358"/>
                    <a:pt x="1318" y="39820"/>
                    <a:pt x="1758" y="39820"/>
                  </a:cubicBezTo>
                  <a:cubicBezTo>
                    <a:pt x="1758" y="39282"/>
                    <a:pt x="2197" y="39282"/>
                    <a:pt x="2197" y="38744"/>
                  </a:cubicBezTo>
                  <a:cubicBezTo>
                    <a:pt x="2197" y="38744"/>
                    <a:pt x="879" y="38206"/>
                    <a:pt x="439" y="37130"/>
                  </a:cubicBezTo>
                  <a:cubicBezTo>
                    <a:pt x="439" y="37130"/>
                    <a:pt x="1318" y="36591"/>
                    <a:pt x="1318" y="36591"/>
                  </a:cubicBezTo>
                  <a:cubicBezTo>
                    <a:pt x="1318" y="36591"/>
                    <a:pt x="3956" y="37130"/>
                    <a:pt x="4835" y="37130"/>
                  </a:cubicBezTo>
                  <a:cubicBezTo>
                    <a:pt x="5714" y="37130"/>
                    <a:pt x="8791" y="36053"/>
                    <a:pt x="8791" y="36053"/>
                  </a:cubicBezTo>
                  <a:cubicBezTo>
                    <a:pt x="9670" y="38206"/>
                    <a:pt x="9670" y="38206"/>
                    <a:pt x="9670" y="38206"/>
                  </a:cubicBezTo>
                  <a:cubicBezTo>
                    <a:pt x="9670" y="38206"/>
                    <a:pt x="14505" y="38206"/>
                    <a:pt x="16263" y="38744"/>
                  </a:cubicBezTo>
                  <a:cubicBezTo>
                    <a:pt x="17142" y="39282"/>
                    <a:pt x="17142" y="38744"/>
                    <a:pt x="18021" y="38206"/>
                  </a:cubicBezTo>
                  <a:cubicBezTo>
                    <a:pt x="18461" y="37668"/>
                    <a:pt x="19340" y="37130"/>
                    <a:pt x="19780" y="37668"/>
                  </a:cubicBezTo>
                  <a:cubicBezTo>
                    <a:pt x="20219" y="37668"/>
                    <a:pt x="20219" y="37668"/>
                    <a:pt x="21098" y="38206"/>
                  </a:cubicBezTo>
                  <a:cubicBezTo>
                    <a:pt x="21978" y="38744"/>
                    <a:pt x="23296" y="39282"/>
                    <a:pt x="24175" y="39282"/>
                  </a:cubicBezTo>
                  <a:cubicBezTo>
                    <a:pt x="25934" y="39282"/>
                    <a:pt x="25934" y="39282"/>
                    <a:pt x="25934" y="39282"/>
                  </a:cubicBezTo>
                  <a:cubicBezTo>
                    <a:pt x="26373" y="37668"/>
                    <a:pt x="26373" y="37668"/>
                    <a:pt x="26373" y="37668"/>
                  </a:cubicBezTo>
                  <a:cubicBezTo>
                    <a:pt x="27252" y="38744"/>
                    <a:pt x="25494" y="31748"/>
                    <a:pt x="26373" y="31748"/>
                  </a:cubicBezTo>
                  <a:cubicBezTo>
                    <a:pt x="27692" y="31210"/>
                    <a:pt x="28131" y="32825"/>
                    <a:pt x="29890" y="32286"/>
                  </a:cubicBezTo>
                  <a:cubicBezTo>
                    <a:pt x="31648" y="31210"/>
                    <a:pt x="34285" y="35515"/>
                    <a:pt x="34725" y="33363"/>
                  </a:cubicBezTo>
                  <a:cubicBezTo>
                    <a:pt x="35164" y="31748"/>
                    <a:pt x="37802" y="33901"/>
                    <a:pt x="35604" y="31748"/>
                  </a:cubicBezTo>
                  <a:cubicBezTo>
                    <a:pt x="32967" y="29058"/>
                    <a:pt x="33846" y="29596"/>
                    <a:pt x="32087" y="29058"/>
                  </a:cubicBezTo>
                  <a:cubicBezTo>
                    <a:pt x="30329" y="27982"/>
                    <a:pt x="29010" y="27443"/>
                    <a:pt x="28131" y="26905"/>
                  </a:cubicBezTo>
                  <a:cubicBezTo>
                    <a:pt x="27252" y="26905"/>
                    <a:pt x="27692" y="26905"/>
                    <a:pt x="26373" y="25829"/>
                  </a:cubicBezTo>
                  <a:cubicBezTo>
                    <a:pt x="25054" y="24753"/>
                    <a:pt x="23736" y="23677"/>
                    <a:pt x="23736" y="23677"/>
                  </a:cubicBezTo>
                  <a:cubicBezTo>
                    <a:pt x="23736" y="23677"/>
                    <a:pt x="22417" y="23139"/>
                    <a:pt x="22417" y="22062"/>
                  </a:cubicBezTo>
                  <a:cubicBezTo>
                    <a:pt x="21978" y="20986"/>
                    <a:pt x="21538" y="19372"/>
                    <a:pt x="21538" y="19372"/>
                  </a:cubicBezTo>
                  <a:cubicBezTo>
                    <a:pt x="23736" y="17219"/>
                    <a:pt x="23736" y="17219"/>
                    <a:pt x="23736" y="17219"/>
                  </a:cubicBezTo>
                  <a:cubicBezTo>
                    <a:pt x="25054" y="13452"/>
                    <a:pt x="25054" y="13452"/>
                    <a:pt x="25054" y="13452"/>
                  </a:cubicBezTo>
                  <a:cubicBezTo>
                    <a:pt x="25054" y="13452"/>
                    <a:pt x="23736" y="12376"/>
                    <a:pt x="25934" y="12376"/>
                  </a:cubicBezTo>
                  <a:cubicBezTo>
                    <a:pt x="27692" y="12376"/>
                    <a:pt x="27692" y="12376"/>
                    <a:pt x="27692" y="12376"/>
                  </a:cubicBezTo>
                  <a:cubicBezTo>
                    <a:pt x="27692" y="12376"/>
                    <a:pt x="28131" y="15605"/>
                    <a:pt x="28571" y="15067"/>
                  </a:cubicBezTo>
                  <a:cubicBezTo>
                    <a:pt x="29450" y="15067"/>
                    <a:pt x="29890" y="13991"/>
                    <a:pt x="30329" y="13452"/>
                  </a:cubicBezTo>
                  <a:cubicBezTo>
                    <a:pt x="30769" y="12914"/>
                    <a:pt x="32087" y="11300"/>
                    <a:pt x="32527" y="11838"/>
                  </a:cubicBezTo>
                  <a:cubicBezTo>
                    <a:pt x="32527" y="12914"/>
                    <a:pt x="31208" y="14529"/>
                    <a:pt x="32967" y="14529"/>
                  </a:cubicBezTo>
                  <a:cubicBezTo>
                    <a:pt x="34725" y="14529"/>
                    <a:pt x="34285" y="15605"/>
                    <a:pt x="35604" y="16143"/>
                  </a:cubicBezTo>
                  <a:cubicBezTo>
                    <a:pt x="36923" y="16143"/>
                    <a:pt x="38241" y="17219"/>
                    <a:pt x="38241" y="17757"/>
                  </a:cubicBezTo>
                  <a:cubicBezTo>
                    <a:pt x="38241" y="18295"/>
                    <a:pt x="38241" y="18834"/>
                    <a:pt x="38681" y="19372"/>
                  </a:cubicBezTo>
                  <a:cubicBezTo>
                    <a:pt x="39560" y="19910"/>
                    <a:pt x="40000" y="19372"/>
                    <a:pt x="40879" y="19372"/>
                  </a:cubicBezTo>
                  <a:cubicBezTo>
                    <a:pt x="41758" y="19372"/>
                    <a:pt x="41758" y="18295"/>
                    <a:pt x="42197" y="19372"/>
                  </a:cubicBezTo>
                  <a:cubicBezTo>
                    <a:pt x="42197" y="20448"/>
                    <a:pt x="42637" y="20986"/>
                    <a:pt x="42637" y="20986"/>
                  </a:cubicBezTo>
                  <a:cubicBezTo>
                    <a:pt x="44395" y="23677"/>
                    <a:pt x="44395" y="23677"/>
                    <a:pt x="44395" y="23677"/>
                  </a:cubicBezTo>
                  <a:cubicBezTo>
                    <a:pt x="46153" y="25829"/>
                    <a:pt x="46153" y="25829"/>
                    <a:pt x="46153" y="25829"/>
                  </a:cubicBezTo>
                  <a:cubicBezTo>
                    <a:pt x="46153" y="25829"/>
                    <a:pt x="44835" y="25829"/>
                    <a:pt x="46593" y="26905"/>
                  </a:cubicBezTo>
                  <a:cubicBezTo>
                    <a:pt x="48351" y="27443"/>
                    <a:pt x="49670" y="27443"/>
                    <a:pt x="49670" y="27443"/>
                  </a:cubicBezTo>
                  <a:cubicBezTo>
                    <a:pt x="49670" y="27443"/>
                    <a:pt x="49670" y="27443"/>
                    <a:pt x="51428" y="27982"/>
                  </a:cubicBezTo>
                  <a:cubicBezTo>
                    <a:pt x="53186" y="28520"/>
                    <a:pt x="54505" y="29596"/>
                    <a:pt x="56263" y="29058"/>
                  </a:cubicBezTo>
                  <a:cubicBezTo>
                    <a:pt x="58461" y="29058"/>
                    <a:pt x="60219" y="26367"/>
                    <a:pt x="60219" y="26367"/>
                  </a:cubicBezTo>
                  <a:cubicBezTo>
                    <a:pt x="60219" y="26367"/>
                    <a:pt x="61098" y="24753"/>
                    <a:pt x="60659" y="23677"/>
                  </a:cubicBezTo>
                  <a:cubicBezTo>
                    <a:pt x="60659" y="22600"/>
                    <a:pt x="61538" y="20448"/>
                    <a:pt x="62417" y="19910"/>
                  </a:cubicBezTo>
                  <a:cubicBezTo>
                    <a:pt x="63296" y="19372"/>
                    <a:pt x="61978" y="18834"/>
                    <a:pt x="62417" y="17757"/>
                  </a:cubicBezTo>
                  <a:cubicBezTo>
                    <a:pt x="62857" y="17219"/>
                    <a:pt x="63296" y="16681"/>
                    <a:pt x="63736" y="16143"/>
                  </a:cubicBezTo>
                  <a:cubicBezTo>
                    <a:pt x="64615" y="15605"/>
                    <a:pt x="67252" y="12376"/>
                    <a:pt x="67252" y="12376"/>
                  </a:cubicBezTo>
                  <a:cubicBezTo>
                    <a:pt x="68131" y="9686"/>
                    <a:pt x="68131" y="9686"/>
                    <a:pt x="68131" y="9686"/>
                  </a:cubicBezTo>
                  <a:cubicBezTo>
                    <a:pt x="68131" y="9686"/>
                    <a:pt x="68131" y="6457"/>
                    <a:pt x="68571" y="5919"/>
                  </a:cubicBezTo>
                  <a:cubicBezTo>
                    <a:pt x="69010" y="5381"/>
                    <a:pt x="70329" y="1076"/>
                    <a:pt x="70329" y="1076"/>
                  </a:cubicBezTo>
                  <a:cubicBezTo>
                    <a:pt x="70769" y="0"/>
                    <a:pt x="70769" y="0"/>
                    <a:pt x="70769" y="0"/>
                  </a:cubicBezTo>
                  <a:cubicBezTo>
                    <a:pt x="70769" y="0"/>
                    <a:pt x="79560" y="9686"/>
                    <a:pt x="80000" y="9686"/>
                  </a:cubicBezTo>
                  <a:cubicBezTo>
                    <a:pt x="80439" y="9686"/>
                    <a:pt x="83956" y="12376"/>
                    <a:pt x="84395" y="13452"/>
                  </a:cubicBezTo>
                  <a:cubicBezTo>
                    <a:pt x="84835" y="13991"/>
                    <a:pt x="87472" y="18295"/>
                    <a:pt x="87472" y="18295"/>
                  </a:cubicBezTo>
                  <a:cubicBezTo>
                    <a:pt x="87912" y="20448"/>
                    <a:pt x="87912" y="20448"/>
                    <a:pt x="87912" y="20448"/>
                  </a:cubicBezTo>
                  <a:cubicBezTo>
                    <a:pt x="87912" y="20448"/>
                    <a:pt x="87912" y="22062"/>
                    <a:pt x="88791" y="23139"/>
                  </a:cubicBezTo>
                  <a:cubicBezTo>
                    <a:pt x="89670" y="23677"/>
                    <a:pt x="91428" y="25829"/>
                    <a:pt x="92307" y="26367"/>
                  </a:cubicBezTo>
                  <a:cubicBezTo>
                    <a:pt x="93186" y="26367"/>
                    <a:pt x="96703" y="29058"/>
                    <a:pt x="96703" y="29058"/>
                  </a:cubicBezTo>
                  <a:cubicBezTo>
                    <a:pt x="96703" y="29058"/>
                    <a:pt x="97142" y="27443"/>
                    <a:pt x="97582" y="28520"/>
                  </a:cubicBezTo>
                  <a:cubicBezTo>
                    <a:pt x="98021" y="29596"/>
                    <a:pt x="98461" y="31210"/>
                    <a:pt x="98461" y="31748"/>
                  </a:cubicBezTo>
                  <a:cubicBezTo>
                    <a:pt x="98461" y="32286"/>
                    <a:pt x="98901" y="34439"/>
                    <a:pt x="99780" y="33901"/>
                  </a:cubicBezTo>
                  <a:cubicBezTo>
                    <a:pt x="100659" y="33901"/>
                    <a:pt x="103296" y="33901"/>
                    <a:pt x="103296" y="33901"/>
                  </a:cubicBezTo>
                  <a:cubicBezTo>
                    <a:pt x="103296" y="33901"/>
                    <a:pt x="103736" y="34977"/>
                    <a:pt x="105054" y="34977"/>
                  </a:cubicBezTo>
                  <a:cubicBezTo>
                    <a:pt x="106373" y="34977"/>
                    <a:pt x="106813" y="34439"/>
                    <a:pt x="107692" y="33901"/>
                  </a:cubicBezTo>
                  <a:cubicBezTo>
                    <a:pt x="108131" y="33901"/>
                    <a:pt x="111648" y="33363"/>
                    <a:pt x="111648" y="33363"/>
                  </a:cubicBezTo>
                  <a:cubicBezTo>
                    <a:pt x="114285" y="34977"/>
                    <a:pt x="114285" y="34977"/>
                    <a:pt x="114285" y="34977"/>
                  </a:cubicBezTo>
                  <a:cubicBezTo>
                    <a:pt x="116923" y="36053"/>
                    <a:pt x="116923" y="36053"/>
                    <a:pt x="116923" y="36053"/>
                  </a:cubicBezTo>
                  <a:cubicBezTo>
                    <a:pt x="119120" y="38744"/>
                    <a:pt x="119120" y="38744"/>
                    <a:pt x="119120" y="38744"/>
                  </a:cubicBezTo>
                  <a:cubicBezTo>
                    <a:pt x="119999" y="40896"/>
                    <a:pt x="119999" y="40896"/>
                    <a:pt x="119999" y="40896"/>
                  </a:cubicBezTo>
                  <a:cubicBezTo>
                    <a:pt x="119999" y="40896"/>
                    <a:pt x="117362" y="38206"/>
                    <a:pt x="116923" y="38206"/>
                  </a:cubicBezTo>
                  <a:cubicBezTo>
                    <a:pt x="116483" y="38744"/>
                    <a:pt x="115604" y="38744"/>
                    <a:pt x="115164" y="38744"/>
                  </a:cubicBezTo>
                  <a:cubicBezTo>
                    <a:pt x="114285" y="39282"/>
                    <a:pt x="112087" y="39820"/>
                    <a:pt x="112087" y="39820"/>
                  </a:cubicBezTo>
                  <a:cubicBezTo>
                    <a:pt x="110769" y="40896"/>
                    <a:pt x="110769" y="40896"/>
                    <a:pt x="110769" y="40896"/>
                  </a:cubicBezTo>
                  <a:cubicBezTo>
                    <a:pt x="109010" y="40896"/>
                    <a:pt x="109010" y="40896"/>
                    <a:pt x="109010" y="40896"/>
                  </a:cubicBezTo>
                  <a:cubicBezTo>
                    <a:pt x="107692" y="43587"/>
                    <a:pt x="107692" y="43587"/>
                    <a:pt x="107692" y="43587"/>
                  </a:cubicBezTo>
                  <a:cubicBezTo>
                    <a:pt x="105494" y="45739"/>
                    <a:pt x="105494" y="45739"/>
                    <a:pt x="105494" y="45739"/>
                  </a:cubicBezTo>
                  <a:cubicBezTo>
                    <a:pt x="102857" y="48430"/>
                    <a:pt x="102857" y="48430"/>
                    <a:pt x="102857" y="48430"/>
                  </a:cubicBezTo>
                  <a:cubicBezTo>
                    <a:pt x="101538" y="52197"/>
                    <a:pt x="101538" y="52197"/>
                    <a:pt x="101538" y="52197"/>
                  </a:cubicBezTo>
                  <a:cubicBezTo>
                    <a:pt x="101538" y="52197"/>
                    <a:pt x="103296" y="53811"/>
                    <a:pt x="102857" y="53811"/>
                  </a:cubicBezTo>
                  <a:cubicBezTo>
                    <a:pt x="102417" y="54349"/>
                    <a:pt x="101538" y="55426"/>
                    <a:pt x="101538" y="55426"/>
                  </a:cubicBezTo>
                  <a:cubicBezTo>
                    <a:pt x="102417" y="57040"/>
                    <a:pt x="102417" y="57040"/>
                    <a:pt x="102417" y="57040"/>
                  </a:cubicBezTo>
                  <a:cubicBezTo>
                    <a:pt x="101978" y="59192"/>
                    <a:pt x="101978" y="59192"/>
                    <a:pt x="101978" y="59192"/>
                  </a:cubicBezTo>
                  <a:cubicBezTo>
                    <a:pt x="103736" y="61345"/>
                    <a:pt x="103736" y="61345"/>
                    <a:pt x="103736" y="61345"/>
                  </a:cubicBezTo>
                  <a:cubicBezTo>
                    <a:pt x="103296" y="62959"/>
                    <a:pt x="103296" y="62959"/>
                    <a:pt x="103296" y="62959"/>
                  </a:cubicBezTo>
                  <a:cubicBezTo>
                    <a:pt x="103736" y="65112"/>
                    <a:pt x="103736" y="65112"/>
                    <a:pt x="103736" y="65112"/>
                  </a:cubicBezTo>
                  <a:cubicBezTo>
                    <a:pt x="103736" y="65112"/>
                    <a:pt x="105494" y="65112"/>
                    <a:pt x="103736" y="67264"/>
                  </a:cubicBezTo>
                  <a:cubicBezTo>
                    <a:pt x="102417" y="68878"/>
                    <a:pt x="101978" y="69417"/>
                    <a:pt x="101978" y="69955"/>
                  </a:cubicBezTo>
                  <a:cubicBezTo>
                    <a:pt x="102417" y="71031"/>
                    <a:pt x="102857" y="73183"/>
                    <a:pt x="102857" y="73183"/>
                  </a:cubicBezTo>
                  <a:cubicBezTo>
                    <a:pt x="102857" y="73183"/>
                    <a:pt x="102417" y="74798"/>
                    <a:pt x="103296" y="75874"/>
                  </a:cubicBezTo>
                  <a:cubicBezTo>
                    <a:pt x="103736" y="76412"/>
                    <a:pt x="105934" y="77488"/>
                    <a:pt x="105934" y="77488"/>
                  </a:cubicBezTo>
                  <a:cubicBezTo>
                    <a:pt x="105934" y="77488"/>
                    <a:pt x="106813" y="79103"/>
                    <a:pt x="106813" y="79641"/>
                  </a:cubicBezTo>
                  <a:cubicBezTo>
                    <a:pt x="106373" y="80179"/>
                    <a:pt x="103736" y="80717"/>
                    <a:pt x="103736" y="80717"/>
                  </a:cubicBezTo>
                  <a:cubicBezTo>
                    <a:pt x="103736" y="80717"/>
                    <a:pt x="103736" y="82331"/>
                    <a:pt x="103736" y="82869"/>
                  </a:cubicBezTo>
                  <a:cubicBezTo>
                    <a:pt x="103736" y="83408"/>
                    <a:pt x="104175" y="86098"/>
                    <a:pt x="104175" y="86098"/>
                  </a:cubicBezTo>
                  <a:cubicBezTo>
                    <a:pt x="105054" y="89327"/>
                    <a:pt x="105054" y="89327"/>
                    <a:pt x="105054" y="89327"/>
                  </a:cubicBezTo>
                  <a:cubicBezTo>
                    <a:pt x="105054" y="89327"/>
                    <a:pt x="105054" y="91479"/>
                    <a:pt x="104175" y="92556"/>
                  </a:cubicBezTo>
                  <a:cubicBezTo>
                    <a:pt x="102857" y="93632"/>
                    <a:pt x="102417" y="94170"/>
                    <a:pt x="101538" y="93094"/>
                  </a:cubicBezTo>
                  <a:cubicBezTo>
                    <a:pt x="103296" y="90941"/>
                    <a:pt x="103296" y="90941"/>
                    <a:pt x="103296" y="90941"/>
                  </a:cubicBezTo>
                  <a:cubicBezTo>
                    <a:pt x="102857" y="88789"/>
                    <a:pt x="102857" y="88789"/>
                    <a:pt x="102857" y="88789"/>
                  </a:cubicBezTo>
                  <a:cubicBezTo>
                    <a:pt x="101538" y="89327"/>
                    <a:pt x="101538" y="89327"/>
                    <a:pt x="101538" y="89327"/>
                  </a:cubicBezTo>
                  <a:cubicBezTo>
                    <a:pt x="100659" y="86636"/>
                    <a:pt x="100659" y="86636"/>
                    <a:pt x="100659" y="86636"/>
                  </a:cubicBezTo>
                  <a:cubicBezTo>
                    <a:pt x="98901" y="87174"/>
                    <a:pt x="98901" y="87174"/>
                    <a:pt x="98901" y="87174"/>
                  </a:cubicBezTo>
                  <a:cubicBezTo>
                    <a:pt x="98021" y="90403"/>
                    <a:pt x="98021" y="90403"/>
                    <a:pt x="98021" y="90403"/>
                  </a:cubicBezTo>
                  <a:cubicBezTo>
                    <a:pt x="98901" y="93632"/>
                    <a:pt x="98901" y="93632"/>
                    <a:pt x="98901" y="93632"/>
                  </a:cubicBezTo>
                  <a:cubicBezTo>
                    <a:pt x="99340" y="95246"/>
                    <a:pt x="99340" y="95246"/>
                    <a:pt x="99340" y="95246"/>
                  </a:cubicBezTo>
                  <a:cubicBezTo>
                    <a:pt x="99340" y="95246"/>
                    <a:pt x="98461" y="95246"/>
                    <a:pt x="98021" y="95784"/>
                  </a:cubicBezTo>
                  <a:cubicBezTo>
                    <a:pt x="98021" y="95784"/>
                    <a:pt x="97142" y="96322"/>
                    <a:pt x="97582" y="96860"/>
                  </a:cubicBezTo>
                  <a:cubicBezTo>
                    <a:pt x="98021" y="97399"/>
                    <a:pt x="98461" y="98475"/>
                    <a:pt x="98461" y="98475"/>
                  </a:cubicBezTo>
                  <a:cubicBezTo>
                    <a:pt x="98461" y="99013"/>
                    <a:pt x="98901" y="101165"/>
                    <a:pt x="98901" y="101165"/>
                  </a:cubicBezTo>
                  <a:cubicBezTo>
                    <a:pt x="99780" y="103318"/>
                    <a:pt x="99780" y="103318"/>
                    <a:pt x="99780" y="103318"/>
                  </a:cubicBezTo>
                  <a:cubicBezTo>
                    <a:pt x="99780" y="103318"/>
                    <a:pt x="101098" y="107623"/>
                    <a:pt x="101098" y="108161"/>
                  </a:cubicBezTo>
                  <a:cubicBezTo>
                    <a:pt x="101098" y="108161"/>
                    <a:pt x="101978" y="112466"/>
                    <a:pt x="101978" y="112466"/>
                  </a:cubicBezTo>
                  <a:cubicBezTo>
                    <a:pt x="101978" y="112466"/>
                    <a:pt x="99780" y="115156"/>
                    <a:pt x="99340" y="115695"/>
                  </a:cubicBezTo>
                  <a:cubicBezTo>
                    <a:pt x="98461" y="116233"/>
                    <a:pt x="98461" y="117309"/>
                    <a:pt x="98021" y="116771"/>
                  </a:cubicBezTo>
                  <a:cubicBezTo>
                    <a:pt x="97582" y="116233"/>
                    <a:pt x="96703" y="115156"/>
                    <a:pt x="95824" y="114618"/>
                  </a:cubicBezTo>
                  <a:cubicBezTo>
                    <a:pt x="95384" y="114080"/>
                    <a:pt x="93186" y="111928"/>
                    <a:pt x="92747" y="111390"/>
                  </a:cubicBezTo>
                  <a:cubicBezTo>
                    <a:pt x="92307" y="110852"/>
                    <a:pt x="91428" y="110313"/>
                    <a:pt x="91428" y="110313"/>
                  </a:cubicBezTo>
                  <a:cubicBezTo>
                    <a:pt x="91428" y="110313"/>
                    <a:pt x="90989" y="111390"/>
                    <a:pt x="90549" y="111390"/>
                  </a:cubicBezTo>
                  <a:cubicBezTo>
                    <a:pt x="90109" y="111390"/>
                    <a:pt x="89230" y="110852"/>
                    <a:pt x="89230" y="110852"/>
                  </a:cubicBezTo>
                  <a:cubicBezTo>
                    <a:pt x="88791" y="110852"/>
                    <a:pt x="87912" y="110313"/>
                    <a:pt x="87472" y="109775"/>
                  </a:cubicBezTo>
                  <a:cubicBezTo>
                    <a:pt x="86593" y="108699"/>
                    <a:pt x="86153" y="107623"/>
                    <a:pt x="85714" y="107623"/>
                  </a:cubicBezTo>
                  <a:cubicBezTo>
                    <a:pt x="85714" y="107623"/>
                    <a:pt x="85714" y="107085"/>
                    <a:pt x="83956" y="107085"/>
                  </a:cubicBezTo>
                  <a:cubicBezTo>
                    <a:pt x="82197" y="107623"/>
                    <a:pt x="78681" y="107623"/>
                    <a:pt x="80879" y="104394"/>
                  </a:cubicBezTo>
                  <a:cubicBezTo>
                    <a:pt x="81318" y="103318"/>
                    <a:pt x="80439" y="101704"/>
                    <a:pt x="83076" y="100089"/>
                  </a:cubicBezTo>
                  <a:cubicBezTo>
                    <a:pt x="83076" y="100089"/>
                    <a:pt x="85274" y="99013"/>
                    <a:pt x="85714" y="97937"/>
                  </a:cubicBezTo>
                  <a:cubicBezTo>
                    <a:pt x="86593" y="96860"/>
                    <a:pt x="84835" y="95246"/>
                    <a:pt x="84835" y="95246"/>
                  </a:cubicBezTo>
                  <a:cubicBezTo>
                    <a:pt x="84395" y="95246"/>
                    <a:pt x="83956" y="95246"/>
                    <a:pt x="83076" y="94708"/>
                  </a:cubicBezTo>
                  <a:cubicBezTo>
                    <a:pt x="82637" y="94708"/>
                    <a:pt x="80439" y="93094"/>
                    <a:pt x="80439" y="92556"/>
                  </a:cubicBezTo>
                  <a:cubicBezTo>
                    <a:pt x="80000" y="91479"/>
                    <a:pt x="80000" y="90941"/>
                    <a:pt x="80439" y="88789"/>
                  </a:cubicBezTo>
                  <a:cubicBezTo>
                    <a:pt x="80879" y="86636"/>
                    <a:pt x="81318" y="87713"/>
                    <a:pt x="82197" y="86636"/>
                  </a:cubicBezTo>
                  <a:cubicBezTo>
                    <a:pt x="83516" y="85022"/>
                    <a:pt x="84395" y="83946"/>
                    <a:pt x="83076" y="82869"/>
                  </a:cubicBezTo>
                  <a:cubicBezTo>
                    <a:pt x="81758" y="82331"/>
                    <a:pt x="81318" y="82869"/>
                    <a:pt x="78681" y="80717"/>
                  </a:cubicBezTo>
                  <a:cubicBezTo>
                    <a:pt x="76043" y="78565"/>
                    <a:pt x="75164" y="77488"/>
                    <a:pt x="74725" y="77488"/>
                  </a:cubicBezTo>
                  <a:cubicBezTo>
                    <a:pt x="74285" y="76950"/>
                    <a:pt x="73846" y="76412"/>
                    <a:pt x="72967" y="76950"/>
                  </a:cubicBezTo>
                  <a:cubicBezTo>
                    <a:pt x="72527" y="77488"/>
                    <a:pt x="70329" y="80179"/>
                    <a:pt x="69890" y="80717"/>
                  </a:cubicBezTo>
                  <a:cubicBezTo>
                    <a:pt x="69450" y="81255"/>
                    <a:pt x="66813" y="83946"/>
                    <a:pt x="66813" y="83946"/>
                  </a:cubicBezTo>
                  <a:cubicBezTo>
                    <a:pt x="66373" y="84484"/>
                    <a:pt x="61978" y="88251"/>
                    <a:pt x="61978" y="88251"/>
                  </a:cubicBezTo>
                  <a:cubicBezTo>
                    <a:pt x="61978" y="88251"/>
                    <a:pt x="60659" y="92556"/>
                    <a:pt x="59780" y="94170"/>
                  </a:cubicBezTo>
                  <a:cubicBezTo>
                    <a:pt x="59340" y="95784"/>
                    <a:pt x="56703" y="97937"/>
                    <a:pt x="56703" y="99013"/>
                  </a:cubicBezTo>
                  <a:cubicBezTo>
                    <a:pt x="56703" y="99551"/>
                    <a:pt x="56703" y="101165"/>
                    <a:pt x="56263" y="101704"/>
                  </a:cubicBezTo>
                  <a:cubicBezTo>
                    <a:pt x="56263" y="101704"/>
                    <a:pt x="54945" y="103856"/>
                    <a:pt x="54065" y="103856"/>
                  </a:cubicBezTo>
                  <a:cubicBezTo>
                    <a:pt x="53626" y="104394"/>
                    <a:pt x="50989" y="104932"/>
                    <a:pt x="50989" y="106008"/>
                  </a:cubicBezTo>
                  <a:cubicBezTo>
                    <a:pt x="50989" y="107085"/>
                    <a:pt x="52307" y="107085"/>
                    <a:pt x="50989" y="109237"/>
                  </a:cubicBezTo>
                  <a:cubicBezTo>
                    <a:pt x="49670" y="110852"/>
                    <a:pt x="48351" y="118385"/>
                    <a:pt x="47032" y="111928"/>
                  </a:cubicBezTo>
                  <a:cubicBezTo>
                    <a:pt x="46153" y="107623"/>
                    <a:pt x="46153" y="107085"/>
                    <a:pt x="45274" y="106547"/>
                  </a:cubicBezTo>
                  <a:cubicBezTo>
                    <a:pt x="43956" y="105470"/>
                    <a:pt x="43076" y="104932"/>
                    <a:pt x="43076" y="104932"/>
                  </a:cubicBezTo>
                  <a:cubicBezTo>
                    <a:pt x="43076" y="104932"/>
                    <a:pt x="42197" y="103318"/>
                    <a:pt x="43956" y="102780"/>
                  </a:cubicBezTo>
                  <a:cubicBezTo>
                    <a:pt x="45714" y="102780"/>
                    <a:pt x="46153" y="103856"/>
                    <a:pt x="47032" y="102780"/>
                  </a:cubicBezTo>
                  <a:cubicBezTo>
                    <a:pt x="48351" y="101704"/>
                    <a:pt x="48791" y="101165"/>
                    <a:pt x="47032" y="100627"/>
                  </a:cubicBezTo>
                  <a:cubicBezTo>
                    <a:pt x="45274" y="100089"/>
                    <a:pt x="46153" y="101165"/>
                    <a:pt x="44395" y="100089"/>
                  </a:cubicBezTo>
                  <a:cubicBezTo>
                    <a:pt x="43076" y="98475"/>
                    <a:pt x="42637" y="98475"/>
                    <a:pt x="42197" y="97937"/>
                  </a:cubicBezTo>
                  <a:cubicBezTo>
                    <a:pt x="42197" y="97399"/>
                    <a:pt x="42197" y="97399"/>
                    <a:pt x="42637" y="96860"/>
                  </a:cubicBezTo>
                  <a:cubicBezTo>
                    <a:pt x="43516" y="95246"/>
                    <a:pt x="43516" y="95246"/>
                    <a:pt x="43516" y="95246"/>
                  </a:cubicBezTo>
                  <a:cubicBezTo>
                    <a:pt x="43516" y="95246"/>
                    <a:pt x="43516" y="95246"/>
                    <a:pt x="43076" y="95246"/>
                  </a:cubicBezTo>
                  <a:cubicBezTo>
                    <a:pt x="43076" y="94170"/>
                    <a:pt x="43956" y="93094"/>
                    <a:pt x="43956" y="92017"/>
                  </a:cubicBezTo>
                  <a:cubicBezTo>
                    <a:pt x="43956" y="91479"/>
                    <a:pt x="43516" y="90941"/>
                    <a:pt x="43076" y="90941"/>
                  </a:cubicBezTo>
                  <a:cubicBezTo>
                    <a:pt x="42637" y="90941"/>
                    <a:pt x="43076" y="90941"/>
                    <a:pt x="42197" y="90941"/>
                  </a:cubicBezTo>
                  <a:cubicBezTo>
                    <a:pt x="42197" y="90403"/>
                    <a:pt x="41758" y="90403"/>
                    <a:pt x="41758" y="89865"/>
                  </a:cubicBezTo>
                  <a:cubicBezTo>
                    <a:pt x="41318" y="89327"/>
                    <a:pt x="41318" y="89327"/>
                    <a:pt x="41318" y="89327"/>
                  </a:cubicBezTo>
                  <a:cubicBezTo>
                    <a:pt x="39560" y="89327"/>
                    <a:pt x="39560" y="89327"/>
                    <a:pt x="39560" y="89327"/>
                  </a:cubicBezTo>
                  <a:cubicBezTo>
                    <a:pt x="39120" y="87174"/>
                    <a:pt x="39120" y="87174"/>
                    <a:pt x="39120" y="87174"/>
                  </a:cubicBezTo>
                  <a:cubicBezTo>
                    <a:pt x="39120" y="87174"/>
                    <a:pt x="40439" y="87713"/>
                    <a:pt x="40879" y="87713"/>
                  </a:cubicBezTo>
                  <a:cubicBezTo>
                    <a:pt x="41318" y="87713"/>
                    <a:pt x="43076" y="86098"/>
                    <a:pt x="43076" y="86098"/>
                  </a:cubicBezTo>
                  <a:cubicBezTo>
                    <a:pt x="43076" y="86098"/>
                    <a:pt x="42197" y="85560"/>
                    <a:pt x="41758" y="85560"/>
                  </a:cubicBezTo>
                  <a:cubicBezTo>
                    <a:pt x="41318" y="85560"/>
                    <a:pt x="41318" y="83946"/>
                    <a:pt x="41318" y="83946"/>
                  </a:cubicBezTo>
                  <a:cubicBezTo>
                    <a:pt x="40000" y="82869"/>
                    <a:pt x="40000" y="82869"/>
                    <a:pt x="40000" y="82869"/>
                  </a:cubicBezTo>
                  <a:cubicBezTo>
                    <a:pt x="38241" y="82331"/>
                    <a:pt x="38241" y="82331"/>
                    <a:pt x="38241" y="82331"/>
                  </a:cubicBezTo>
                  <a:cubicBezTo>
                    <a:pt x="38241" y="82331"/>
                    <a:pt x="37802" y="81793"/>
                    <a:pt x="37362" y="81793"/>
                  </a:cubicBezTo>
                  <a:cubicBezTo>
                    <a:pt x="37362" y="81255"/>
                    <a:pt x="37362" y="80717"/>
                    <a:pt x="37362" y="80717"/>
                  </a:cubicBezTo>
                  <a:cubicBezTo>
                    <a:pt x="37802" y="80179"/>
                    <a:pt x="37802" y="80179"/>
                    <a:pt x="37802" y="80179"/>
                  </a:cubicBezTo>
                  <a:cubicBezTo>
                    <a:pt x="39120" y="79103"/>
                    <a:pt x="39120" y="79103"/>
                    <a:pt x="39120" y="79103"/>
                  </a:cubicBezTo>
                  <a:cubicBezTo>
                    <a:pt x="39120" y="77488"/>
                    <a:pt x="39120" y="77488"/>
                    <a:pt x="39120" y="77488"/>
                  </a:cubicBezTo>
                  <a:cubicBezTo>
                    <a:pt x="39120" y="75874"/>
                    <a:pt x="39120" y="75874"/>
                    <a:pt x="39120" y="75874"/>
                  </a:cubicBezTo>
                  <a:cubicBezTo>
                    <a:pt x="38241" y="75874"/>
                    <a:pt x="38241" y="75874"/>
                    <a:pt x="38241" y="75874"/>
                  </a:cubicBezTo>
                  <a:cubicBezTo>
                    <a:pt x="38241" y="75874"/>
                    <a:pt x="36483" y="76950"/>
                    <a:pt x="35604" y="75874"/>
                  </a:cubicBezTo>
                  <a:cubicBezTo>
                    <a:pt x="34725" y="75336"/>
                    <a:pt x="35164" y="75874"/>
                    <a:pt x="34285" y="76412"/>
                  </a:cubicBezTo>
                  <a:cubicBezTo>
                    <a:pt x="33846" y="76412"/>
                    <a:pt x="32967" y="77488"/>
                    <a:pt x="32967" y="77488"/>
                  </a:cubicBezTo>
                  <a:cubicBezTo>
                    <a:pt x="32967" y="77488"/>
                    <a:pt x="32527" y="78026"/>
                    <a:pt x="31648" y="78026"/>
                  </a:cubicBezTo>
                  <a:cubicBezTo>
                    <a:pt x="31208" y="78026"/>
                    <a:pt x="31208" y="76412"/>
                    <a:pt x="31208" y="76412"/>
                  </a:cubicBezTo>
                  <a:cubicBezTo>
                    <a:pt x="29010" y="75874"/>
                    <a:pt x="29010" y="75874"/>
                    <a:pt x="29010" y="75874"/>
                  </a:cubicBezTo>
                  <a:cubicBezTo>
                    <a:pt x="27252" y="73721"/>
                    <a:pt x="27252" y="73721"/>
                    <a:pt x="27252" y="73721"/>
                  </a:cubicBezTo>
                  <a:cubicBezTo>
                    <a:pt x="24615" y="73721"/>
                    <a:pt x="24615" y="73721"/>
                    <a:pt x="24615" y="73721"/>
                  </a:cubicBezTo>
                  <a:cubicBezTo>
                    <a:pt x="23736" y="73183"/>
                    <a:pt x="23736" y="73183"/>
                    <a:pt x="23736" y="73183"/>
                  </a:cubicBezTo>
                  <a:cubicBezTo>
                    <a:pt x="22857" y="72107"/>
                    <a:pt x="22857" y="72107"/>
                    <a:pt x="22857" y="72107"/>
                  </a:cubicBezTo>
                  <a:cubicBezTo>
                    <a:pt x="22857" y="72107"/>
                    <a:pt x="22417" y="71031"/>
                    <a:pt x="21978" y="71031"/>
                  </a:cubicBezTo>
                  <a:cubicBezTo>
                    <a:pt x="21098" y="70493"/>
                    <a:pt x="21098" y="71031"/>
                    <a:pt x="20659" y="71031"/>
                  </a:cubicBezTo>
                  <a:cubicBezTo>
                    <a:pt x="20219" y="71031"/>
                    <a:pt x="20219" y="71031"/>
                    <a:pt x="18901" y="71031"/>
                  </a:cubicBezTo>
                  <a:cubicBezTo>
                    <a:pt x="18021" y="71031"/>
                    <a:pt x="18021" y="69955"/>
                    <a:pt x="18021" y="69955"/>
                  </a:cubicBezTo>
                  <a:cubicBezTo>
                    <a:pt x="18021" y="69955"/>
                    <a:pt x="18461" y="68878"/>
                    <a:pt x="18461" y="68340"/>
                  </a:cubicBezTo>
                  <a:cubicBezTo>
                    <a:pt x="18461" y="68340"/>
                    <a:pt x="19340" y="68340"/>
                    <a:pt x="19340" y="68340"/>
                  </a:cubicBezTo>
                  <a:cubicBezTo>
                    <a:pt x="19780" y="67802"/>
                    <a:pt x="21098" y="67264"/>
                    <a:pt x="21978" y="67264"/>
                  </a:cubicBezTo>
                  <a:cubicBezTo>
                    <a:pt x="22417" y="67264"/>
                    <a:pt x="22417" y="67264"/>
                    <a:pt x="23296" y="66726"/>
                  </a:cubicBezTo>
                  <a:cubicBezTo>
                    <a:pt x="23736" y="66726"/>
                    <a:pt x="23736" y="66188"/>
                    <a:pt x="23736" y="66188"/>
                  </a:cubicBezTo>
                  <a:cubicBezTo>
                    <a:pt x="23736" y="66188"/>
                    <a:pt x="23736" y="64035"/>
                    <a:pt x="23736" y="64035"/>
                  </a:cubicBezTo>
                  <a:cubicBezTo>
                    <a:pt x="23736" y="63497"/>
                    <a:pt x="23736" y="63497"/>
                    <a:pt x="24175" y="63497"/>
                  </a:cubicBezTo>
                  <a:cubicBezTo>
                    <a:pt x="24175" y="62959"/>
                    <a:pt x="24175" y="62421"/>
                    <a:pt x="24175" y="62421"/>
                  </a:cubicBezTo>
                  <a:cubicBezTo>
                    <a:pt x="24175" y="62421"/>
                    <a:pt x="23736" y="61345"/>
                    <a:pt x="23736" y="60807"/>
                  </a:cubicBezTo>
                  <a:cubicBezTo>
                    <a:pt x="23296" y="59730"/>
                    <a:pt x="22857" y="60269"/>
                    <a:pt x="22857" y="60269"/>
                  </a:cubicBezTo>
                  <a:cubicBezTo>
                    <a:pt x="21978" y="60269"/>
                    <a:pt x="21978" y="60269"/>
                    <a:pt x="21978" y="60269"/>
                  </a:cubicBezTo>
                  <a:cubicBezTo>
                    <a:pt x="21978" y="60269"/>
                    <a:pt x="20659" y="60269"/>
                    <a:pt x="20659" y="59730"/>
                  </a:cubicBezTo>
                  <a:cubicBezTo>
                    <a:pt x="20219" y="59730"/>
                    <a:pt x="19340" y="59730"/>
                    <a:pt x="19340" y="59730"/>
                  </a:cubicBezTo>
                  <a:cubicBezTo>
                    <a:pt x="18021" y="58116"/>
                    <a:pt x="18021" y="58116"/>
                    <a:pt x="18021" y="58116"/>
                  </a:cubicBezTo>
                  <a:cubicBezTo>
                    <a:pt x="18021" y="58116"/>
                    <a:pt x="17142" y="58116"/>
                    <a:pt x="16263" y="58116"/>
                  </a:cubicBezTo>
                  <a:cubicBezTo>
                    <a:pt x="15384" y="57578"/>
                    <a:pt x="14505" y="57040"/>
                    <a:pt x="14505" y="57040"/>
                  </a:cubicBezTo>
                  <a:cubicBezTo>
                    <a:pt x="11868" y="54887"/>
                    <a:pt x="11868" y="54887"/>
                    <a:pt x="11868" y="54887"/>
                  </a:cubicBezTo>
                  <a:cubicBezTo>
                    <a:pt x="11428" y="53811"/>
                    <a:pt x="11428" y="53811"/>
                    <a:pt x="11428" y="53811"/>
                  </a:cubicBezTo>
                  <a:cubicBezTo>
                    <a:pt x="10549" y="53273"/>
                    <a:pt x="10549" y="53273"/>
                    <a:pt x="10549" y="53273"/>
                  </a:cubicBezTo>
                  <a:cubicBezTo>
                    <a:pt x="10549" y="53273"/>
                    <a:pt x="9230" y="51121"/>
                    <a:pt x="9230" y="50582"/>
                  </a:cubicBezTo>
                  <a:cubicBezTo>
                    <a:pt x="9230" y="50582"/>
                    <a:pt x="9230" y="50582"/>
                    <a:pt x="9670" y="50044"/>
                  </a:cubicBezTo>
                  <a:cubicBezTo>
                    <a:pt x="9670" y="50044"/>
                    <a:pt x="9670" y="49506"/>
                    <a:pt x="10109" y="48968"/>
                  </a:cubicBezTo>
                  <a:cubicBezTo>
                    <a:pt x="10109" y="48430"/>
                    <a:pt x="10549" y="47892"/>
                    <a:pt x="10549" y="47354"/>
                  </a:cubicBezTo>
                  <a:cubicBezTo>
                    <a:pt x="10549" y="47354"/>
                    <a:pt x="10989" y="46816"/>
                    <a:pt x="11428" y="46816"/>
                  </a:cubicBezTo>
                  <a:cubicBezTo>
                    <a:pt x="11868" y="46816"/>
                    <a:pt x="12307" y="46278"/>
                    <a:pt x="12307" y="46278"/>
                  </a:cubicBezTo>
                  <a:cubicBezTo>
                    <a:pt x="12307" y="45739"/>
                    <a:pt x="12307" y="45201"/>
                    <a:pt x="12747" y="44663"/>
                  </a:cubicBezTo>
                  <a:cubicBezTo>
                    <a:pt x="12747" y="44125"/>
                    <a:pt x="11868" y="44663"/>
                    <a:pt x="11428" y="44125"/>
                  </a:cubicBezTo>
                  <a:cubicBezTo>
                    <a:pt x="10989" y="44125"/>
                    <a:pt x="10989" y="44125"/>
                    <a:pt x="10549" y="44663"/>
                  </a:cubicBezTo>
                  <a:cubicBezTo>
                    <a:pt x="10109" y="44663"/>
                    <a:pt x="9670" y="43587"/>
                    <a:pt x="9670" y="43587"/>
                  </a:cubicBezTo>
                  <a:cubicBezTo>
                    <a:pt x="9670" y="43049"/>
                    <a:pt x="8791" y="43049"/>
                    <a:pt x="8351" y="42511"/>
                  </a:cubicBezTo>
                  <a:cubicBezTo>
                    <a:pt x="7912" y="42511"/>
                    <a:pt x="7912" y="42511"/>
                    <a:pt x="7912" y="41973"/>
                  </a:cubicBezTo>
                  <a:cubicBezTo>
                    <a:pt x="7472" y="41434"/>
                    <a:pt x="7912" y="41434"/>
                    <a:pt x="7472" y="41434"/>
                  </a:cubicBezTo>
                  <a:cubicBezTo>
                    <a:pt x="7472" y="40896"/>
                    <a:pt x="7032" y="40896"/>
                    <a:pt x="7032" y="40896"/>
                  </a:cubicBezTo>
                  <a:cubicBezTo>
                    <a:pt x="7032" y="40896"/>
                    <a:pt x="6593" y="41973"/>
                    <a:pt x="6153" y="41973"/>
                  </a:cubicBezTo>
                  <a:cubicBezTo>
                    <a:pt x="5714" y="41973"/>
                    <a:pt x="5274" y="41434"/>
                    <a:pt x="5274" y="41434"/>
                  </a:cubicBezTo>
                  <a:cubicBezTo>
                    <a:pt x="4835" y="41434"/>
                    <a:pt x="4395" y="41434"/>
                    <a:pt x="3956" y="41973"/>
                  </a:cubicBezTo>
                  <a:cubicBezTo>
                    <a:pt x="3956" y="41973"/>
                    <a:pt x="3076" y="41434"/>
                    <a:pt x="3076" y="41434"/>
                  </a:cubicBezTo>
                  <a:cubicBezTo>
                    <a:pt x="3076" y="40896"/>
                    <a:pt x="1758" y="40896"/>
                    <a:pt x="1758" y="40896"/>
                  </a:cubicBezTo>
                  <a:cubicBezTo>
                    <a:pt x="1758" y="40896"/>
                    <a:pt x="1758" y="41434"/>
                    <a:pt x="1318" y="41434"/>
                  </a:cubicBezTo>
                  <a:cubicBezTo>
                    <a:pt x="879" y="41973"/>
                    <a:pt x="439" y="41434"/>
                    <a:pt x="439" y="41434"/>
                  </a:cubicBezTo>
                  <a:cubicBezTo>
                    <a:pt x="0" y="41434"/>
                    <a:pt x="0" y="40896"/>
                    <a:pt x="0" y="40358"/>
                  </a:cubicBezTo>
                  <a:close/>
                  <a:moveTo>
                    <a:pt x="4395" y="97937"/>
                  </a:moveTo>
                  <a:cubicBezTo>
                    <a:pt x="4395" y="97937"/>
                    <a:pt x="4395" y="97937"/>
                    <a:pt x="4395" y="97937"/>
                  </a:cubicBezTo>
                  <a:cubicBezTo>
                    <a:pt x="4395" y="99551"/>
                    <a:pt x="4395" y="99551"/>
                    <a:pt x="4395" y="99551"/>
                  </a:cubicBezTo>
                  <a:cubicBezTo>
                    <a:pt x="7032" y="100627"/>
                    <a:pt x="7032" y="100627"/>
                    <a:pt x="7032" y="100627"/>
                  </a:cubicBezTo>
                  <a:cubicBezTo>
                    <a:pt x="8791" y="102242"/>
                    <a:pt x="8791" y="102242"/>
                    <a:pt x="8791" y="102242"/>
                  </a:cubicBezTo>
                  <a:cubicBezTo>
                    <a:pt x="8791" y="102242"/>
                    <a:pt x="9670" y="104932"/>
                    <a:pt x="9670" y="105470"/>
                  </a:cubicBezTo>
                  <a:cubicBezTo>
                    <a:pt x="9670" y="106547"/>
                    <a:pt x="10989" y="106547"/>
                    <a:pt x="11428" y="106547"/>
                  </a:cubicBezTo>
                  <a:cubicBezTo>
                    <a:pt x="11428" y="106547"/>
                    <a:pt x="13186" y="107085"/>
                    <a:pt x="13186" y="107085"/>
                  </a:cubicBezTo>
                  <a:cubicBezTo>
                    <a:pt x="13186" y="107085"/>
                    <a:pt x="14065" y="108161"/>
                    <a:pt x="14505" y="108699"/>
                  </a:cubicBezTo>
                  <a:cubicBezTo>
                    <a:pt x="14505" y="109237"/>
                    <a:pt x="14505" y="110313"/>
                    <a:pt x="14505" y="110313"/>
                  </a:cubicBezTo>
                  <a:cubicBezTo>
                    <a:pt x="16263" y="112466"/>
                    <a:pt x="16263" y="112466"/>
                    <a:pt x="16263" y="112466"/>
                  </a:cubicBezTo>
                  <a:cubicBezTo>
                    <a:pt x="19340" y="112466"/>
                    <a:pt x="19340" y="112466"/>
                    <a:pt x="19340" y="112466"/>
                  </a:cubicBezTo>
                  <a:cubicBezTo>
                    <a:pt x="19340" y="112466"/>
                    <a:pt x="22417" y="115695"/>
                    <a:pt x="22857" y="116233"/>
                  </a:cubicBezTo>
                  <a:cubicBezTo>
                    <a:pt x="22857" y="116771"/>
                    <a:pt x="24615" y="118923"/>
                    <a:pt x="24615" y="118923"/>
                  </a:cubicBezTo>
                  <a:cubicBezTo>
                    <a:pt x="24615" y="118923"/>
                    <a:pt x="27692" y="118923"/>
                    <a:pt x="28131" y="118923"/>
                  </a:cubicBezTo>
                  <a:cubicBezTo>
                    <a:pt x="28131" y="118923"/>
                    <a:pt x="31208" y="118923"/>
                    <a:pt x="31208" y="118923"/>
                  </a:cubicBezTo>
                  <a:cubicBezTo>
                    <a:pt x="33406" y="119999"/>
                    <a:pt x="33406" y="119999"/>
                    <a:pt x="33406" y="119999"/>
                  </a:cubicBezTo>
                  <a:cubicBezTo>
                    <a:pt x="35604" y="119461"/>
                    <a:pt x="35604" y="119461"/>
                    <a:pt x="35604" y="119461"/>
                  </a:cubicBezTo>
                  <a:cubicBezTo>
                    <a:pt x="40439" y="117847"/>
                    <a:pt x="40439" y="117847"/>
                    <a:pt x="40439" y="117847"/>
                  </a:cubicBezTo>
                  <a:cubicBezTo>
                    <a:pt x="40439" y="117847"/>
                    <a:pt x="39120" y="116771"/>
                    <a:pt x="39120" y="116771"/>
                  </a:cubicBezTo>
                  <a:cubicBezTo>
                    <a:pt x="39120" y="116233"/>
                    <a:pt x="37362" y="113542"/>
                    <a:pt x="37362" y="113542"/>
                  </a:cubicBezTo>
                  <a:cubicBezTo>
                    <a:pt x="37362" y="113542"/>
                    <a:pt x="34725" y="109775"/>
                    <a:pt x="34285" y="109775"/>
                  </a:cubicBezTo>
                  <a:cubicBezTo>
                    <a:pt x="34285" y="109237"/>
                    <a:pt x="33846" y="108699"/>
                    <a:pt x="33846" y="108161"/>
                  </a:cubicBezTo>
                  <a:cubicBezTo>
                    <a:pt x="33846" y="107085"/>
                    <a:pt x="34285" y="106547"/>
                    <a:pt x="34285" y="106008"/>
                  </a:cubicBezTo>
                  <a:cubicBezTo>
                    <a:pt x="34725" y="105470"/>
                    <a:pt x="34725" y="104394"/>
                    <a:pt x="34725" y="104394"/>
                  </a:cubicBezTo>
                  <a:cubicBezTo>
                    <a:pt x="34725" y="104394"/>
                    <a:pt x="33406" y="104394"/>
                    <a:pt x="32527" y="104394"/>
                  </a:cubicBezTo>
                  <a:cubicBezTo>
                    <a:pt x="32087" y="104394"/>
                    <a:pt x="31208" y="104932"/>
                    <a:pt x="30329" y="104932"/>
                  </a:cubicBezTo>
                  <a:cubicBezTo>
                    <a:pt x="29890" y="104932"/>
                    <a:pt x="29010" y="104394"/>
                    <a:pt x="29010" y="104394"/>
                  </a:cubicBezTo>
                  <a:cubicBezTo>
                    <a:pt x="28571" y="104394"/>
                    <a:pt x="28571" y="102780"/>
                    <a:pt x="28571" y="102780"/>
                  </a:cubicBezTo>
                  <a:cubicBezTo>
                    <a:pt x="29450" y="100627"/>
                    <a:pt x="29450" y="100627"/>
                    <a:pt x="29450" y="100627"/>
                  </a:cubicBezTo>
                  <a:cubicBezTo>
                    <a:pt x="28571" y="99013"/>
                    <a:pt x="28571" y="99013"/>
                    <a:pt x="28571" y="99013"/>
                  </a:cubicBezTo>
                  <a:cubicBezTo>
                    <a:pt x="26813" y="96860"/>
                    <a:pt x="26813" y="96860"/>
                    <a:pt x="26813" y="96860"/>
                  </a:cubicBezTo>
                  <a:cubicBezTo>
                    <a:pt x="26813" y="96860"/>
                    <a:pt x="23736" y="98475"/>
                    <a:pt x="23296" y="98475"/>
                  </a:cubicBezTo>
                  <a:cubicBezTo>
                    <a:pt x="22857" y="98475"/>
                    <a:pt x="21098" y="101165"/>
                    <a:pt x="20659" y="101165"/>
                  </a:cubicBezTo>
                  <a:cubicBezTo>
                    <a:pt x="20659" y="101165"/>
                    <a:pt x="19340" y="99551"/>
                    <a:pt x="19340" y="99551"/>
                  </a:cubicBezTo>
                  <a:cubicBezTo>
                    <a:pt x="15824" y="98475"/>
                    <a:pt x="15824" y="98475"/>
                    <a:pt x="15824" y="98475"/>
                  </a:cubicBezTo>
                  <a:cubicBezTo>
                    <a:pt x="15824" y="98475"/>
                    <a:pt x="15384" y="99551"/>
                    <a:pt x="14945" y="100089"/>
                  </a:cubicBezTo>
                  <a:cubicBezTo>
                    <a:pt x="14505" y="100627"/>
                    <a:pt x="14065" y="100089"/>
                    <a:pt x="14065" y="99551"/>
                  </a:cubicBezTo>
                  <a:cubicBezTo>
                    <a:pt x="13626" y="98475"/>
                    <a:pt x="14505" y="96860"/>
                    <a:pt x="14505" y="96860"/>
                  </a:cubicBezTo>
                  <a:cubicBezTo>
                    <a:pt x="11868" y="95246"/>
                    <a:pt x="11868" y="95246"/>
                    <a:pt x="11868" y="95246"/>
                  </a:cubicBezTo>
                  <a:cubicBezTo>
                    <a:pt x="10109" y="94170"/>
                    <a:pt x="10109" y="94170"/>
                    <a:pt x="10109" y="94170"/>
                  </a:cubicBezTo>
                  <a:cubicBezTo>
                    <a:pt x="7912" y="96860"/>
                    <a:pt x="7912" y="96860"/>
                    <a:pt x="7912" y="96860"/>
                  </a:cubicBezTo>
                  <a:cubicBezTo>
                    <a:pt x="7912" y="96860"/>
                    <a:pt x="4835" y="97399"/>
                    <a:pt x="4395" y="9793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2" name="Shape 2040"/>
            <p:cNvSpPr/>
            <p:nvPr/>
          </p:nvSpPr>
          <p:spPr>
            <a:xfrm>
              <a:off x="4983087" y="2966615"/>
              <a:ext cx="635471" cy="3132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0430" y="20281"/>
                  </a:moveTo>
                  <a:cubicBezTo>
                    <a:pt x="80430" y="20281"/>
                    <a:pt x="80430" y="15211"/>
                    <a:pt x="80860" y="15211"/>
                  </a:cubicBezTo>
                  <a:cubicBezTo>
                    <a:pt x="81290" y="15211"/>
                    <a:pt x="82150" y="12676"/>
                    <a:pt x="82150" y="12676"/>
                  </a:cubicBezTo>
                  <a:cubicBezTo>
                    <a:pt x="83440" y="11830"/>
                    <a:pt x="83440" y="11830"/>
                    <a:pt x="83440" y="11830"/>
                  </a:cubicBezTo>
                  <a:cubicBezTo>
                    <a:pt x="83440" y="11830"/>
                    <a:pt x="84301" y="10140"/>
                    <a:pt x="84301" y="8450"/>
                  </a:cubicBezTo>
                  <a:cubicBezTo>
                    <a:pt x="83870" y="7605"/>
                    <a:pt x="84301" y="3380"/>
                    <a:pt x="84301" y="3380"/>
                  </a:cubicBezTo>
                  <a:cubicBezTo>
                    <a:pt x="84301" y="3380"/>
                    <a:pt x="83870" y="845"/>
                    <a:pt x="84301" y="845"/>
                  </a:cubicBezTo>
                  <a:cubicBezTo>
                    <a:pt x="85161" y="0"/>
                    <a:pt x="86451" y="1690"/>
                    <a:pt x="86451" y="1690"/>
                  </a:cubicBezTo>
                  <a:cubicBezTo>
                    <a:pt x="88602" y="2535"/>
                    <a:pt x="88602" y="2535"/>
                    <a:pt x="88602" y="2535"/>
                  </a:cubicBezTo>
                  <a:cubicBezTo>
                    <a:pt x="88602" y="2535"/>
                    <a:pt x="89462" y="2535"/>
                    <a:pt x="89892" y="2535"/>
                  </a:cubicBezTo>
                  <a:cubicBezTo>
                    <a:pt x="90322" y="2535"/>
                    <a:pt x="92043" y="3380"/>
                    <a:pt x="92043" y="3380"/>
                  </a:cubicBezTo>
                  <a:cubicBezTo>
                    <a:pt x="92043" y="3380"/>
                    <a:pt x="93763" y="4225"/>
                    <a:pt x="94193" y="4225"/>
                  </a:cubicBezTo>
                  <a:cubicBezTo>
                    <a:pt x="94623" y="4225"/>
                    <a:pt x="96344" y="4225"/>
                    <a:pt x="96344" y="4225"/>
                  </a:cubicBezTo>
                  <a:cubicBezTo>
                    <a:pt x="97204" y="5070"/>
                    <a:pt x="97204" y="5070"/>
                    <a:pt x="97204" y="5070"/>
                  </a:cubicBezTo>
                  <a:cubicBezTo>
                    <a:pt x="100215" y="7605"/>
                    <a:pt x="100215" y="7605"/>
                    <a:pt x="100215" y="7605"/>
                  </a:cubicBezTo>
                  <a:cubicBezTo>
                    <a:pt x="101935" y="9295"/>
                    <a:pt x="101935" y="9295"/>
                    <a:pt x="101935" y="9295"/>
                  </a:cubicBezTo>
                  <a:cubicBezTo>
                    <a:pt x="106666" y="10140"/>
                    <a:pt x="106666" y="10140"/>
                    <a:pt x="106666" y="10140"/>
                  </a:cubicBezTo>
                  <a:cubicBezTo>
                    <a:pt x="107096" y="6760"/>
                    <a:pt x="107096" y="6760"/>
                    <a:pt x="107096" y="6760"/>
                  </a:cubicBezTo>
                  <a:cubicBezTo>
                    <a:pt x="107096" y="6760"/>
                    <a:pt x="108817" y="5915"/>
                    <a:pt x="108817" y="6760"/>
                  </a:cubicBezTo>
                  <a:cubicBezTo>
                    <a:pt x="109247" y="6760"/>
                    <a:pt x="110107" y="8450"/>
                    <a:pt x="111397" y="9295"/>
                  </a:cubicBezTo>
                  <a:cubicBezTo>
                    <a:pt x="112688" y="9295"/>
                    <a:pt x="113978" y="8450"/>
                    <a:pt x="113978" y="8450"/>
                  </a:cubicBezTo>
                  <a:cubicBezTo>
                    <a:pt x="114838" y="13521"/>
                    <a:pt x="114838" y="13521"/>
                    <a:pt x="114838" y="13521"/>
                  </a:cubicBezTo>
                  <a:cubicBezTo>
                    <a:pt x="115698" y="14366"/>
                    <a:pt x="115698" y="14366"/>
                    <a:pt x="115698" y="14366"/>
                  </a:cubicBezTo>
                  <a:cubicBezTo>
                    <a:pt x="115268" y="14366"/>
                    <a:pt x="115268" y="14366"/>
                    <a:pt x="115268" y="14366"/>
                  </a:cubicBezTo>
                  <a:cubicBezTo>
                    <a:pt x="115268" y="16901"/>
                    <a:pt x="115268" y="16901"/>
                    <a:pt x="115268" y="16901"/>
                  </a:cubicBezTo>
                  <a:cubicBezTo>
                    <a:pt x="115698" y="17746"/>
                    <a:pt x="115698" y="17746"/>
                    <a:pt x="115698" y="17746"/>
                  </a:cubicBezTo>
                  <a:cubicBezTo>
                    <a:pt x="115698" y="17746"/>
                    <a:pt x="115268" y="19436"/>
                    <a:pt x="115268" y="19436"/>
                  </a:cubicBezTo>
                  <a:cubicBezTo>
                    <a:pt x="115268" y="19436"/>
                    <a:pt x="115268" y="21126"/>
                    <a:pt x="115268" y="21126"/>
                  </a:cubicBezTo>
                  <a:cubicBezTo>
                    <a:pt x="114408" y="22816"/>
                    <a:pt x="114408" y="22816"/>
                    <a:pt x="114408" y="22816"/>
                  </a:cubicBezTo>
                  <a:cubicBezTo>
                    <a:pt x="114408" y="24507"/>
                    <a:pt x="114408" y="24507"/>
                    <a:pt x="114408" y="24507"/>
                  </a:cubicBezTo>
                  <a:cubicBezTo>
                    <a:pt x="114408" y="24507"/>
                    <a:pt x="114408" y="27042"/>
                    <a:pt x="114408" y="27042"/>
                  </a:cubicBezTo>
                  <a:cubicBezTo>
                    <a:pt x="114408" y="27042"/>
                    <a:pt x="114838" y="27887"/>
                    <a:pt x="115268" y="27887"/>
                  </a:cubicBezTo>
                  <a:cubicBezTo>
                    <a:pt x="115268" y="27887"/>
                    <a:pt x="115268" y="28732"/>
                    <a:pt x="115268" y="28732"/>
                  </a:cubicBezTo>
                  <a:cubicBezTo>
                    <a:pt x="115268" y="28732"/>
                    <a:pt x="115698" y="29577"/>
                    <a:pt x="116129" y="30422"/>
                  </a:cubicBezTo>
                  <a:cubicBezTo>
                    <a:pt x="116129" y="30422"/>
                    <a:pt x="116129" y="30422"/>
                    <a:pt x="116129" y="30422"/>
                  </a:cubicBezTo>
                  <a:cubicBezTo>
                    <a:pt x="116129" y="30422"/>
                    <a:pt x="116559" y="32112"/>
                    <a:pt x="116559" y="32957"/>
                  </a:cubicBezTo>
                  <a:cubicBezTo>
                    <a:pt x="116989" y="33802"/>
                    <a:pt x="116989" y="34647"/>
                    <a:pt x="116989" y="34647"/>
                  </a:cubicBezTo>
                  <a:cubicBezTo>
                    <a:pt x="116989" y="34647"/>
                    <a:pt x="117419" y="36338"/>
                    <a:pt x="117849" y="36338"/>
                  </a:cubicBezTo>
                  <a:cubicBezTo>
                    <a:pt x="117849" y="36338"/>
                    <a:pt x="118279" y="36338"/>
                    <a:pt x="118709" y="36338"/>
                  </a:cubicBezTo>
                  <a:cubicBezTo>
                    <a:pt x="118709" y="36338"/>
                    <a:pt x="119139" y="36338"/>
                    <a:pt x="119139" y="36338"/>
                  </a:cubicBezTo>
                  <a:cubicBezTo>
                    <a:pt x="119139" y="37183"/>
                    <a:pt x="118709" y="42253"/>
                    <a:pt x="118709" y="42253"/>
                  </a:cubicBezTo>
                  <a:cubicBezTo>
                    <a:pt x="119139" y="47323"/>
                    <a:pt x="119139" y="47323"/>
                    <a:pt x="119139" y="47323"/>
                  </a:cubicBezTo>
                  <a:cubicBezTo>
                    <a:pt x="119139" y="47323"/>
                    <a:pt x="118709" y="49859"/>
                    <a:pt x="118709" y="50704"/>
                  </a:cubicBezTo>
                  <a:cubicBezTo>
                    <a:pt x="119139" y="52394"/>
                    <a:pt x="120000" y="54084"/>
                    <a:pt x="118709" y="54929"/>
                  </a:cubicBezTo>
                  <a:cubicBezTo>
                    <a:pt x="117849" y="54929"/>
                    <a:pt x="116559" y="56619"/>
                    <a:pt x="116129" y="54929"/>
                  </a:cubicBezTo>
                  <a:cubicBezTo>
                    <a:pt x="116129" y="54929"/>
                    <a:pt x="115698" y="53239"/>
                    <a:pt x="115698" y="55774"/>
                  </a:cubicBezTo>
                  <a:cubicBezTo>
                    <a:pt x="116129" y="56619"/>
                    <a:pt x="114838" y="55774"/>
                    <a:pt x="114838" y="55774"/>
                  </a:cubicBezTo>
                  <a:cubicBezTo>
                    <a:pt x="111397" y="53239"/>
                    <a:pt x="111397" y="53239"/>
                    <a:pt x="111397" y="53239"/>
                  </a:cubicBezTo>
                  <a:cubicBezTo>
                    <a:pt x="110537" y="54929"/>
                    <a:pt x="110537" y="54929"/>
                    <a:pt x="110537" y="54929"/>
                  </a:cubicBezTo>
                  <a:cubicBezTo>
                    <a:pt x="108817" y="57464"/>
                    <a:pt x="108817" y="57464"/>
                    <a:pt x="108817" y="57464"/>
                  </a:cubicBezTo>
                  <a:cubicBezTo>
                    <a:pt x="111397" y="59154"/>
                    <a:pt x="111397" y="59154"/>
                    <a:pt x="111397" y="59154"/>
                  </a:cubicBezTo>
                  <a:cubicBezTo>
                    <a:pt x="112258" y="59154"/>
                    <a:pt x="112258" y="59154"/>
                    <a:pt x="112258" y="59154"/>
                  </a:cubicBezTo>
                  <a:cubicBezTo>
                    <a:pt x="114408" y="65915"/>
                    <a:pt x="114408" y="65915"/>
                    <a:pt x="114408" y="65915"/>
                  </a:cubicBezTo>
                  <a:cubicBezTo>
                    <a:pt x="111827" y="69295"/>
                    <a:pt x="111827" y="69295"/>
                    <a:pt x="111827" y="69295"/>
                  </a:cubicBezTo>
                  <a:cubicBezTo>
                    <a:pt x="111827" y="69295"/>
                    <a:pt x="110537" y="70985"/>
                    <a:pt x="110107" y="70985"/>
                  </a:cubicBezTo>
                  <a:cubicBezTo>
                    <a:pt x="109677" y="70985"/>
                    <a:pt x="109247" y="71830"/>
                    <a:pt x="109247" y="71830"/>
                  </a:cubicBezTo>
                  <a:cubicBezTo>
                    <a:pt x="110537" y="76901"/>
                    <a:pt x="110537" y="76901"/>
                    <a:pt x="110537" y="76901"/>
                  </a:cubicBezTo>
                  <a:cubicBezTo>
                    <a:pt x="110537" y="78591"/>
                    <a:pt x="110537" y="78591"/>
                    <a:pt x="110537" y="78591"/>
                  </a:cubicBezTo>
                  <a:cubicBezTo>
                    <a:pt x="110967" y="83661"/>
                    <a:pt x="110967" y="83661"/>
                    <a:pt x="110967" y="83661"/>
                  </a:cubicBezTo>
                  <a:cubicBezTo>
                    <a:pt x="109677" y="87887"/>
                    <a:pt x="109677" y="87887"/>
                    <a:pt x="109677" y="87887"/>
                  </a:cubicBezTo>
                  <a:cubicBezTo>
                    <a:pt x="108387" y="88732"/>
                    <a:pt x="108387" y="88732"/>
                    <a:pt x="108387" y="88732"/>
                  </a:cubicBezTo>
                  <a:cubicBezTo>
                    <a:pt x="107096" y="94647"/>
                    <a:pt x="107096" y="94647"/>
                    <a:pt x="107096" y="94647"/>
                  </a:cubicBezTo>
                  <a:cubicBezTo>
                    <a:pt x="104946" y="97183"/>
                    <a:pt x="104946" y="97183"/>
                    <a:pt x="104946" y="97183"/>
                  </a:cubicBezTo>
                  <a:cubicBezTo>
                    <a:pt x="104516" y="100563"/>
                    <a:pt x="104516" y="100563"/>
                    <a:pt x="104516" y="100563"/>
                  </a:cubicBezTo>
                  <a:cubicBezTo>
                    <a:pt x="104946" y="105633"/>
                    <a:pt x="104946" y="105633"/>
                    <a:pt x="104946" y="105633"/>
                  </a:cubicBezTo>
                  <a:cubicBezTo>
                    <a:pt x="102365" y="102253"/>
                    <a:pt x="102365" y="102253"/>
                    <a:pt x="102365" y="102253"/>
                  </a:cubicBezTo>
                  <a:cubicBezTo>
                    <a:pt x="100215" y="103943"/>
                    <a:pt x="100215" y="103943"/>
                    <a:pt x="100215" y="103943"/>
                  </a:cubicBezTo>
                  <a:cubicBezTo>
                    <a:pt x="98924" y="104788"/>
                    <a:pt x="98924" y="104788"/>
                    <a:pt x="98924" y="104788"/>
                  </a:cubicBezTo>
                  <a:cubicBezTo>
                    <a:pt x="96344" y="108169"/>
                    <a:pt x="96344" y="108169"/>
                    <a:pt x="96344" y="108169"/>
                  </a:cubicBezTo>
                  <a:cubicBezTo>
                    <a:pt x="94193" y="106478"/>
                    <a:pt x="94193" y="106478"/>
                    <a:pt x="94193" y="106478"/>
                  </a:cubicBezTo>
                  <a:cubicBezTo>
                    <a:pt x="91182" y="108169"/>
                    <a:pt x="91182" y="108169"/>
                    <a:pt x="91182" y="108169"/>
                  </a:cubicBezTo>
                  <a:cubicBezTo>
                    <a:pt x="88602" y="108169"/>
                    <a:pt x="88602" y="108169"/>
                    <a:pt x="88602" y="108169"/>
                  </a:cubicBezTo>
                  <a:cubicBezTo>
                    <a:pt x="87311" y="109859"/>
                    <a:pt x="87311" y="109859"/>
                    <a:pt x="87311" y="109859"/>
                  </a:cubicBezTo>
                  <a:cubicBezTo>
                    <a:pt x="86451" y="113239"/>
                    <a:pt x="86451" y="113239"/>
                    <a:pt x="86451" y="113239"/>
                  </a:cubicBezTo>
                  <a:cubicBezTo>
                    <a:pt x="86021" y="114929"/>
                    <a:pt x="86021" y="114929"/>
                    <a:pt x="86021" y="114929"/>
                  </a:cubicBezTo>
                  <a:cubicBezTo>
                    <a:pt x="84301" y="115774"/>
                    <a:pt x="84301" y="115774"/>
                    <a:pt x="84301" y="115774"/>
                  </a:cubicBezTo>
                  <a:cubicBezTo>
                    <a:pt x="83440" y="118309"/>
                    <a:pt x="83440" y="118309"/>
                    <a:pt x="83440" y="118309"/>
                  </a:cubicBezTo>
                  <a:cubicBezTo>
                    <a:pt x="82150" y="120000"/>
                    <a:pt x="82150" y="120000"/>
                    <a:pt x="82150" y="120000"/>
                  </a:cubicBezTo>
                  <a:cubicBezTo>
                    <a:pt x="81290" y="120000"/>
                    <a:pt x="81290" y="120000"/>
                    <a:pt x="81290" y="120000"/>
                  </a:cubicBezTo>
                  <a:cubicBezTo>
                    <a:pt x="77419" y="120000"/>
                    <a:pt x="77419" y="120000"/>
                    <a:pt x="77419" y="120000"/>
                  </a:cubicBezTo>
                  <a:cubicBezTo>
                    <a:pt x="73118" y="119154"/>
                    <a:pt x="73118" y="119154"/>
                    <a:pt x="73118" y="119154"/>
                  </a:cubicBezTo>
                  <a:cubicBezTo>
                    <a:pt x="69247" y="116619"/>
                    <a:pt x="69247" y="116619"/>
                    <a:pt x="69247" y="116619"/>
                  </a:cubicBezTo>
                  <a:cubicBezTo>
                    <a:pt x="66236" y="117464"/>
                    <a:pt x="66236" y="117464"/>
                    <a:pt x="66236" y="117464"/>
                  </a:cubicBezTo>
                  <a:cubicBezTo>
                    <a:pt x="66236" y="117464"/>
                    <a:pt x="64086" y="116619"/>
                    <a:pt x="62795" y="116619"/>
                  </a:cubicBezTo>
                  <a:cubicBezTo>
                    <a:pt x="61075" y="116619"/>
                    <a:pt x="57634" y="114929"/>
                    <a:pt x="57634" y="114929"/>
                  </a:cubicBezTo>
                  <a:cubicBezTo>
                    <a:pt x="53333" y="112394"/>
                    <a:pt x="53333" y="112394"/>
                    <a:pt x="53333" y="112394"/>
                  </a:cubicBezTo>
                  <a:cubicBezTo>
                    <a:pt x="50752" y="112394"/>
                    <a:pt x="50752" y="112394"/>
                    <a:pt x="50752" y="112394"/>
                  </a:cubicBezTo>
                  <a:cubicBezTo>
                    <a:pt x="46881" y="111549"/>
                    <a:pt x="46881" y="111549"/>
                    <a:pt x="46881" y="111549"/>
                  </a:cubicBezTo>
                  <a:cubicBezTo>
                    <a:pt x="46881" y="111549"/>
                    <a:pt x="46451" y="109859"/>
                    <a:pt x="46021" y="109014"/>
                  </a:cubicBezTo>
                  <a:cubicBezTo>
                    <a:pt x="46021" y="108169"/>
                    <a:pt x="44731" y="106478"/>
                    <a:pt x="44731" y="106478"/>
                  </a:cubicBezTo>
                  <a:cubicBezTo>
                    <a:pt x="44731" y="104788"/>
                    <a:pt x="44731" y="104788"/>
                    <a:pt x="44731" y="104788"/>
                  </a:cubicBezTo>
                  <a:cubicBezTo>
                    <a:pt x="43870" y="100563"/>
                    <a:pt x="43870" y="100563"/>
                    <a:pt x="43870" y="100563"/>
                  </a:cubicBezTo>
                  <a:cubicBezTo>
                    <a:pt x="43010" y="97183"/>
                    <a:pt x="43010" y="97183"/>
                    <a:pt x="43010" y="97183"/>
                  </a:cubicBezTo>
                  <a:cubicBezTo>
                    <a:pt x="43870" y="94647"/>
                    <a:pt x="43870" y="94647"/>
                    <a:pt x="43870" y="94647"/>
                  </a:cubicBezTo>
                  <a:cubicBezTo>
                    <a:pt x="43010" y="93802"/>
                    <a:pt x="43010" y="93802"/>
                    <a:pt x="43010" y="93802"/>
                  </a:cubicBezTo>
                  <a:cubicBezTo>
                    <a:pt x="43010" y="93802"/>
                    <a:pt x="41290" y="94647"/>
                    <a:pt x="40430" y="94647"/>
                  </a:cubicBezTo>
                  <a:cubicBezTo>
                    <a:pt x="40000" y="95492"/>
                    <a:pt x="37419" y="96338"/>
                    <a:pt x="37419" y="96338"/>
                  </a:cubicBezTo>
                  <a:cubicBezTo>
                    <a:pt x="36559" y="97183"/>
                    <a:pt x="36559" y="97183"/>
                    <a:pt x="36559" y="97183"/>
                  </a:cubicBezTo>
                  <a:cubicBezTo>
                    <a:pt x="33118" y="97183"/>
                    <a:pt x="33118" y="97183"/>
                    <a:pt x="33118" y="97183"/>
                  </a:cubicBezTo>
                  <a:cubicBezTo>
                    <a:pt x="29677" y="98028"/>
                    <a:pt x="29677" y="98028"/>
                    <a:pt x="29677" y="98028"/>
                  </a:cubicBezTo>
                  <a:cubicBezTo>
                    <a:pt x="28387" y="99718"/>
                    <a:pt x="28387" y="99718"/>
                    <a:pt x="28387" y="99718"/>
                  </a:cubicBezTo>
                  <a:cubicBezTo>
                    <a:pt x="25806" y="102253"/>
                    <a:pt x="25806" y="102253"/>
                    <a:pt x="25806" y="102253"/>
                  </a:cubicBezTo>
                  <a:cubicBezTo>
                    <a:pt x="25806" y="105633"/>
                    <a:pt x="25806" y="105633"/>
                    <a:pt x="25806" y="105633"/>
                  </a:cubicBezTo>
                  <a:cubicBezTo>
                    <a:pt x="24516" y="109014"/>
                    <a:pt x="24516" y="109014"/>
                    <a:pt x="24516" y="109014"/>
                  </a:cubicBezTo>
                  <a:cubicBezTo>
                    <a:pt x="22365" y="109014"/>
                    <a:pt x="22365" y="109014"/>
                    <a:pt x="22365" y="109014"/>
                  </a:cubicBezTo>
                  <a:cubicBezTo>
                    <a:pt x="20215" y="105633"/>
                    <a:pt x="20215" y="105633"/>
                    <a:pt x="20215" y="105633"/>
                  </a:cubicBezTo>
                  <a:cubicBezTo>
                    <a:pt x="19354" y="107323"/>
                    <a:pt x="19354" y="107323"/>
                    <a:pt x="19354" y="107323"/>
                  </a:cubicBezTo>
                  <a:cubicBezTo>
                    <a:pt x="16774" y="106478"/>
                    <a:pt x="16774" y="106478"/>
                    <a:pt x="16774" y="106478"/>
                  </a:cubicBezTo>
                  <a:cubicBezTo>
                    <a:pt x="16344" y="107323"/>
                    <a:pt x="16344" y="107323"/>
                    <a:pt x="16344" y="107323"/>
                  </a:cubicBezTo>
                  <a:cubicBezTo>
                    <a:pt x="16344" y="107323"/>
                    <a:pt x="16344" y="106478"/>
                    <a:pt x="16344" y="106478"/>
                  </a:cubicBezTo>
                  <a:cubicBezTo>
                    <a:pt x="16344" y="105633"/>
                    <a:pt x="16774" y="103098"/>
                    <a:pt x="16774" y="103098"/>
                  </a:cubicBezTo>
                  <a:cubicBezTo>
                    <a:pt x="16774" y="103098"/>
                    <a:pt x="16774" y="102253"/>
                    <a:pt x="16774" y="101408"/>
                  </a:cubicBezTo>
                  <a:cubicBezTo>
                    <a:pt x="16774" y="101408"/>
                    <a:pt x="16344" y="100563"/>
                    <a:pt x="16344" y="100563"/>
                  </a:cubicBezTo>
                  <a:cubicBezTo>
                    <a:pt x="15913" y="99718"/>
                    <a:pt x="15913" y="99718"/>
                    <a:pt x="15913" y="99718"/>
                  </a:cubicBezTo>
                  <a:cubicBezTo>
                    <a:pt x="15913" y="99718"/>
                    <a:pt x="15483" y="98028"/>
                    <a:pt x="15483" y="98028"/>
                  </a:cubicBezTo>
                  <a:cubicBezTo>
                    <a:pt x="15053" y="98873"/>
                    <a:pt x="14623" y="98873"/>
                    <a:pt x="14623" y="98873"/>
                  </a:cubicBezTo>
                  <a:cubicBezTo>
                    <a:pt x="14623" y="98873"/>
                    <a:pt x="14623" y="100563"/>
                    <a:pt x="14623" y="100563"/>
                  </a:cubicBezTo>
                  <a:cubicBezTo>
                    <a:pt x="14193" y="101408"/>
                    <a:pt x="13763" y="101408"/>
                    <a:pt x="13763" y="101408"/>
                  </a:cubicBezTo>
                  <a:cubicBezTo>
                    <a:pt x="13763" y="101408"/>
                    <a:pt x="13763" y="101408"/>
                    <a:pt x="13763" y="101408"/>
                  </a:cubicBezTo>
                  <a:cubicBezTo>
                    <a:pt x="13333" y="101408"/>
                    <a:pt x="13333" y="101408"/>
                    <a:pt x="13333" y="101408"/>
                  </a:cubicBezTo>
                  <a:cubicBezTo>
                    <a:pt x="12903" y="103098"/>
                    <a:pt x="12903" y="103098"/>
                    <a:pt x="12903" y="103098"/>
                  </a:cubicBezTo>
                  <a:cubicBezTo>
                    <a:pt x="12473" y="103943"/>
                    <a:pt x="12473" y="103943"/>
                    <a:pt x="12473" y="103943"/>
                  </a:cubicBezTo>
                  <a:cubicBezTo>
                    <a:pt x="12473" y="103943"/>
                    <a:pt x="12473" y="103943"/>
                    <a:pt x="12473" y="103943"/>
                  </a:cubicBezTo>
                  <a:cubicBezTo>
                    <a:pt x="12473" y="103943"/>
                    <a:pt x="12473" y="103943"/>
                    <a:pt x="12473" y="103943"/>
                  </a:cubicBezTo>
                  <a:cubicBezTo>
                    <a:pt x="12473" y="103943"/>
                    <a:pt x="12043" y="103943"/>
                    <a:pt x="12043" y="104788"/>
                  </a:cubicBezTo>
                  <a:cubicBezTo>
                    <a:pt x="12043" y="104788"/>
                    <a:pt x="11612" y="104788"/>
                    <a:pt x="11182" y="104788"/>
                  </a:cubicBezTo>
                  <a:cubicBezTo>
                    <a:pt x="11182" y="104788"/>
                    <a:pt x="10322" y="104788"/>
                    <a:pt x="10322" y="104788"/>
                  </a:cubicBezTo>
                  <a:cubicBezTo>
                    <a:pt x="9892" y="103943"/>
                    <a:pt x="9892" y="103943"/>
                    <a:pt x="9892" y="103943"/>
                  </a:cubicBezTo>
                  <a:cubicBezTo>
                    <a:pt x="8602" y="103098"/>
                    <a:pt x="8602" y="103098"/>
                    <a:pt x="8602" y="103098"/>
                  </a:cubicBezTo>
                  <a:cubicBezTo>
                    <a:pt x="8602" y="103098"/>
                    <a:pt x="8602" y="103098"/>
                    <a:pt x="8602" y="103098"/>
                  </a:cubicBezTo>
                  <a:cubicBezTo>
                    <a:pt x="7741" y="102253"/>
                    <a:pt x="7741" y="102253"/>
                    <a:pt x="7741" y="102253"/>
                  </a:cubicBezTo>
                  <a:cubicBezTo>
                    <a:pt x="7311" y="101408"/>
                    <a:pt x="7311" y="101408"/>
                    <a:pt x="7311" y="101408"/>
                  </a:cubicBezTo>
                  <a:cubicBezTo>
                    <a:pt x="7311" y="99718"/>
                    <a:pt x="7311" y="99718"/>
                    <a:pt x="7311" y="99718"/>
                  </a:cubicBezTo>
                  <a:cubicBezTo>
                    <a:pt x="6451" y="98028"/>
                    <a:pt x="6451" y="98028"/>
                    <a:pt x="6451" y="98028"/>
                  </a:cubicBezTo>
                  <a:cubicBezTo>
                    <a:pt x="4731" y="97183"/>
                    <a:pt x="4731" y="97183"/>
                    <a:pt x="4731" y="97183"/>
                  </a:cubicBezTo>
                  <a:cubicBezTo>
                    <a:pt x="3440" y="96338"/>
                    <a:pt x="3440" y="96338"/>
                    <a:pt x="3440" y="96338"/>
                  </a:cubicBezTo>
                  <a:cubicBezTo>
                    <a:pt x="2580" y="96338"/>
                    <a:pt x="2580" y="96338"/>
                    <a:pt x="2580" y="96338"/>
                  </a:cubicBezTo>
                  <a:cubicBezTo>
                    <a:pt x="2580" y="96338"/>
                    <a:pt x="860" y="96338"/>
                    <a:pt x="860" y="96338"/>
                  </a:cubicBezTo>
                  <a:cubicBezTo>
                    <a:pt x="86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ubicBezTo>
                    <a:pt x="860" y="96338"/>
                    <a:pt x="860" y="96338"/>
                    <a:pt x="860" y="96338"/>
                  </a:cubicBezTo>
                  <a:cubicBezTo>
                    <a:pt x="860" y="96338"/>
                    <a:pt x="860" y="95492"/>
                    <a:pt x="860" y="95492"/>
                  </a:cubicBezTo>
                  <a:cubicBezTo>
                    <a:pt x="860" y="95492"/>
                    <a:pt x="860" y="95492"/>
                    <a:pt x="860" y="95492"/>
                  </a:cubicBezTo>
                  <a:cubicBezTo>
                    <a:pt x="860" y="95492"/>
                    <a:pt x="1290" y="96338"/>
                    <a:pt x="1290" y="96338"/>
                  </a:cubicBezTo>
                  <a:cubicBezTo>
                    <a:pt x="1290" y="96338"/>
                    <a:pt x="1290" y="96338"/>
                    <a:pt x="1290" y="96338"/>
                  </a:cubicBezTo>
                  <a:cubicBezTo>
                    <a:pt x="1290" y="96338"/>
                    <a:pt x="1290" y="96338"/>
                    <a:pt x="1290" y="96338"/>
                  </a:cubicBezTo>
                  <a:cubicBezTo>
                    <a:pt x="1290" y="96338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1720" y="95492"/>
                  </a:cubicBezTo>
                  <a:cubicBezTo>
                    <a:pt x="1720" y="95492"/>
                    <a:pt x="1720" y="95492"/>
                    <a:pt x="2150" y="95492"/>
                  </a:cubicBezTo>
                  <a:cubicBezTo>
                    <a:pt x="2150" y="95492"/>
                    <a:pt x="2150" y="95492"/>
                    <a:pt x="2150" y="94647"/>
                  </a:cubicBezTo>
                  <a:cubicBezTo>
                    <a:pt x="2150" y="94647"/>
                    <a:pt x="2150" y="94647"/>
                    <a:pt x="2150" y="94647"/>
                  </a:cubicBezTo>
                  <a:cubicBezTo>
                    <a:pt x="2150" y="94647"/>
                    <a:pt x="2150" y="94647"/>
                    <a:pt x="1720" y="94647"/>
                  </a:cubicBezTo>
                  <a:cubicBezTo>
                    <a:pt x="1720" y="94647"/>
                    <a:pt x="1720" y="94647"/>
                    <a:pt x="1720" y="94647"/>
                  </a:cubicBezTo>
                  <a:cubicBezTo>
                    <a:pt x="1720" y="94647"/>
                    <a:pt x="1720" y="94647"/>
                    <a:pt x="1720" y="93802"/>
                  </a:cubicBezTo>
                  <a:cubicBezTo>
                    <a:pt x="1720" y="93802"/>
                    <a:pt x="2150" y="93802"/>
                    <a:pt x="2150" y="93802"/>
                  </a:cubicBezTo>
                  <a:cubicBezTo>
                    <a:pt x="2150" y="93802"/>
                    <a:pt x="2150" y="93802"/>
                    <a:pt x="1720" y="93802"/>
                  </a:cubicBezTo>
                  <a:cubicBezTo>
                    <a:pt x="1720" y="93802"/>
                    <a:pt x="1720" y="93802"/>
                    <a:pt x="1720" y="93802"/>
                  </a:cubicBezTo>
                  <a:cubicBezTo>
                    <a:pt x="1720" y="92957"/>
                    <a:pt x="1720" y="93802"/>
                    <a:pt x="1720" y="93802"/>
                  </a:cubicBezTo>
                  <a:cubicBezTo>
                    <a:pt x="1720" y="92957"/>
                    <a:pt x="1720" y="92957"/>
                    <a:pt x="1720" y="92957"/>
                  </a:cubicBezTo>
                  <a:cubicBezTo>
                    <a:pt x="1720" y="92957"/>
                    <a:pt x="1720" y="92957"/>
                    <a:pt x="1720" y="92957"/>
                  </a:cubicBezTo>
                  <a:cubicBezTo>
                    <a:pt x="1720" y="92957"/>
                    <a:pt x="1720" y="92957"/>
                    <a:pt x="1720" y="92957"/>
                  </a:cubicBezTo>
                  <a:cubicBezTo>
                    <a:pt x="1720" y="92957"/>
                    <a:pt x="1720" y="92957"/>
                    <a:pt x="1720" y="92957"/>
                  </a:cubicBezTo>
                  <a:cubicBezTo>
                    <a:pt x="1720" y="92957"/>
                    <a:pt x="1720" y="92957"/>
                    <a:pt x="1720" y="92957"/>
                  </a:cubicBezTo>
                  <a:cubicBezTo>
                    <a:pt x="1290" y="92957"/>
                    <a:pt x="1290" y="92957"/>
                    <a:pt x="1290" y="92957"/>
                  </a:cubicBezTo>
                  <a:cubicBezTo>
                    <a:pt x="1290" y="92957"/>
                    <a:pt x="1290" y="92957"/>
                    <a:pt x="1290" y="92957"/>
                  </a:cubicBezTo>
                  <a:cubicBezTo>
                    <a:pt x="1290" y="92112"/>
                    <a:pt x="1290" y="92112"/>
                    <a:pt x="1290" y="92112"/>
                  </a:cubicBezTo>
                  <a:cubicBezTo>
                    <a:pt x="1290" y="92112"/>
                    <a:pt x="1290" y="92112"/>
                    <a:pt x="1290" y="92112"/>
                  </a:cubicBezTo>
                  <a:cubicBezTo>
                    <a:pt x="1290" y="92112"/>
                    <a:pt x="1290" y="92112"/>
                    <a:pt x="1290" y="92112"/>
                  </a:cubicBezTo>
                  <a:cubicBezTo>
                    <a:pt x="1290" y="92112"/>
                    <a:pt x="1290" y="91267"/>
                    <a:pt x="1290" y="91267"/>
                  </a:cubicBezTo>
                  <a:cubicBezTo>
                    <a:pt x="1290" y="91267"/>
                    <a:pt x="1290" y="91267"/>
                    <a:pt x="1290" y="91267"/>
                  </a:cubicBezTo>
                  <a:cubicBezTo>
                    <a:pt x="1290" y="91267"/>
                    <a:pt x="1290" y="91267"/>
                    <a:pt x="1290" y="91267"/>
                  </a:cubicBezTo>
                  <a:cubicBezTo>
                    <a:pt x="1290" y="91267"/>
                    <a:pt x="1290" y="91267"/>
                    <a:pt x="1290" y="91267"/>
                  </a:cubicBezTo>
                  <a:cubicBezTo>
                    <a:pt x="1290" y="91267"/>
                    <a:pt x="1290" y="91267"/>
                    <a:pt x="1290" y="91267"/>
                  </a:cubicBezTo>
                  <a:cubicBezTo>
                    <a:pt x="1290" y="91267"/>
                    <a:pt x="1290" y="91267"/>
                    <a:pt x="1290" y="91267"/>
                  </a:cubicBezTo>
                  <a:cubicBezTo>
                    <a:pt x="1290" y="90422"/>
                    <a:pt x="1290" y="91267"/>
                    <a:pt x="1290" y="90422"/>
                  </a:cubicBezTo>
                  <a:cubicBezTo>
                    <a:pt x="1290" y="90422"/>
                    <a:pt x="1290" y="90422"/>
                    <a:pt x="1290" y="90422"/>
                  </a:cubicBezTo>
                  <a:cubicBezTo>
                    <a:pt x="1290" y="90422"/>
                    <a:pt x="1290" y="90422"/>
                    <a:pt x="1290" y="90422"/>
                  </a:cubicBezTo>
                  <a:cubicBezTo>
                    <a:pt x="1290" y="90422"/>
                    <a:pt x="860" y="90422"/>
                    <a:pt x="860" y="89577"/>
                  </a:cubicBezTo>
                  <a:cubicBezTo>
                    <a:pt x="860" y="89577"/>
                    <a:pt x="860" y="89577"/>
                    <a:pt x="860" y="89577"/>
                  </a:cubicBezTo>
                  <a:cubicBezTo>
                    <a:pt x="860" y="89577"/>
                    <a:pt x="860" y="89577"/>
                    <a:pt x="860" y="89577"/>
                  </a:cubicBezTo>
                  <a:cubicBezTo>
                    <a:pt x="860" y="89577"/>
                    <a:pt x="860" y="89577"/>
                    <a:pt x="860" y="89577"/>
                  </a:cubicBezTo>
                  <a:cubicBezTo>
                    <a:pt x="860" y="90422"/>
                    <a:pt x="860" y="90422"/>
                    <a:pt x="860" y="90422"/>
                  </a:cubicBezTo>
                  <a:cubicBezTo>
                    <a:pt x="860" y="91267"/>
                    <a:pt x="860" y="91267"/>
                    <a:pt x="860" y="91267"/>
                  </a:cubicBezTo>
                  <a:cubicBezTo>
                    <a:pt x="430" y="91267"/>
                    <a:pt x="430" y="91267"/>
                    <a:pt x="430" y="91267"/>
                  </a:cubicBezTo>
                  <a:cubicBezTo>
                    <a:pt x="430" y="90422"/>
                    <a:pt x="430" y="90422"/>
                    <a:pt x="430" y="90422"/>
                  </a:cubicBezTo>
                  <a:cubicBezTo>
                    <a:pt x="860" y="87887"/>
                    <a:pt x="860" y="87887"/>
                    <a:pt x="860" y="87887"/>
                  </a:cubicBezTo>
                  <a:cubicBezTo>
                    <a:pt x="1720" y="86197"/>
                    <a:pt x="1720" y="86197"/>
                    <a:pt x="1720" y="86197"/>
                  </a:cubicBezTo>
                  <a:cubicBezTo>
                    <a:pt x="1720" y="86197"/>
                    <a:pt x="1720" y="84507"/>
                    <a:pt x="2150" y="84507"/>
                  </a:cubicBezTo>
                  <a:cubicBezTo>
                    <a:pt x="2150" y="83661"/>
                    <a:pt x="2150" y="82816"/>
                    <a:pt x="2150" y="82816"/>
                  </a:cubicBezTo>
                  <a:cubicBezTo>
                    <a:pt x="3010" y="81971"/>
                    <a:pt x="3010" y="81971"/>
                    <a:pt x="3010" y="81971"/>
                  </a:cubicBezTo>
                  <a:cubicBezTo>
                    <a:pt x="3010" y="81971"/>
                    <a:pt x="3440" y="81126"/>
                    <a:pt x="3440" y="81126"/>
                  </a:cubicBezTo>
                  <a:cubicBezTo>
                    <a:pt x="3440" y="80281"/>
                    <a:pt x="3010" y="79436"/>
                    <a:pt x="3010" y="79436"/>
                  </a:cubicBezTo>
                  <a:cubicBezTo>
                    <a:pt x="3010" y="78591"/>
                    <a:pt x="3440" y="77746"/>
                    <a:pt x="3440" y="77746"/>
                  </a:cubicBezTo>
                  <a:cubicBezTo>
                    <a:pt x="3010" y="77746"/>
                    <a:pt x="301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901"/>
                  </a:cubicBezTo>
                  <a:cubicBezTo>
                    <a:pt x="2580" y="76901"/>
                    <a:pt x="2580" y="76901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2580" y="76056"/>
                    <a:pt x="2580" y="76056"/>
                    <a:pt x="2580" y="76056"/>
                  </a:cubicBezTo>
                  <a:cubicBezTo>
                    <a:pt x="3440" y="74366"/>
                    <a:pt x="4301" y="72676"/>
                    <a:pt x="4301" y="72676"/>
                  </a:cubicBezTo>
                  <a:cubicBezTo>
                    <a:pt x="4301" y="72676"/>
                    <a:pt x="5161" y="71830"/>
                    <a:pt x="6021" y="72676"/>
                  </a:cubicBezTo>
                  <a:cubicBezTo>
                    <a:pt x="6451" y="73521"/>
                    <a:pt x="7311" y="75211"/>
                    <a:pt x="7741" y="76056"/>
                  </a:cubicBezTo>
                  <a:cubicBezTo>
                    <a:pt x="7741" y="76056"/>
                    <a:pt x="8172" y="76901"/>
                    <a:pt x="8602" y="76901"/>
                  </a:cubicBezTo>
                  <a:cubicBezTo>
                    <a:pt x="9032" y="76901"/>
                    <a:pt x="9462" y="77746"/>
                    <a:pt x="9462" y="77746"/>
                  </a:cubicBezTo>
                  <a:cubicBezTo>
                    <a:pt x="9462" y="78591"/>
                    <a:pt x="9892" y="77746"/>
                    <a:pt x="9892" y="79436"/>
                  </a:cubicBezTo>
                  <a:cubicBezTo>
                    <a:pt x="9462" y="81126"/>
                    <a:pt x="9462" y="82816"/>
                    <a:pt x="9892" y="82816"/>
                  </a:cubicBezTo>
                  <a:cubicBezTo>
                    <a:pt x="10752" y="81971"/>
                    <a:pt x="11182" y="81126"/>
                    <a:pt x="11182" y="81971"/>
                  </a:cubicBezTo>
                  <a:cubicBezTo>
                    <a:pt x="11182" y="82816"/>
                    <a:pt x="11612" y="81971"/>
                    <a:pt x="11182" y="83661"/>
                  </a:cubicBezTo>
                  <a:cubicBezTo>
                    <a:pt x="11182" y="85352"/>
                    <a:pt x="10752" y="86197"/>
                    <a:pt x="11182" y="86197"/>
                  </a:cubicBezTo>
                  <a:cubicBezTo>
                    <a:pt x="12043" y="87042"/>
                    <a:pt x="12903" y="87887"/>
                    <a:pt x="13333" y="87042"/>
                  </a:cubicBezTo>
                  <a:cubicBezTo>
                    <a:pt x="13763" y="85352"/>
                    <a:pt x="13333" y="87042"/>
                    <a:pt x="13763" y="85352"/>
                  </a:cubicBezTo>
                  <a:cubicBezTo>
                    <a:pt x="14193" y="82816"/>
                    <a:pt x="14193" y="83661"/>
                    <a:pt x="14623" y="82816"/>
                  </a:cubicBezTo>
                  <a:cubicBezTo>
                    <a:pt x="14623" y="81126"/>
                    <a:pt x="14623" y="81971"/>
                    <a:pt x="15053" y="80281"/>
                  </a:cubicBezTo>
                  <a:cubicBezTo>
                    <a:pt x="15053" y="78591"/>
                    <a:pt x="15483" y="79436"/>
                    <a:pt x="15053" y="78591"/>
                  </a:cubicBezTo>
                  <a:cubicBezTo>
                    <a:pt x="15053" y="78591"/>
                    <a:pt x="15053" y="77746"/>
                    <a:pt x="14623" y="76901"/>
                  </a:cubicBezTo>
                  <a:cubicBezTo>
                    <a:pt x="14623" y="75211"/>
                    <a:pt x="13763" y="76056"/>
                    <a:pt x="15053" y="75211"/>
                  </a:cubicBezTo>
                  <a:cubicBezTo>
                    <a:pt x="15913" y="74366"/>
                    <a:pt x="16344" y="74366"/>
                    <a:pt x="16344" y="74366"/>
                  </a:cubicBezTo>
                  <a:cubicBezTo>
                    <a:pt x="16344" y="73521"/>
                    <a:pt x="17634" y="73521"/>
                    <a:pt x="17634" y="73521"/>
                  </a:cubicBezTo>
                  <a:cubicBezTo>
                    <a:pt x="17634" y="73521"/>
                    <a:pt x="18924" y="73521"/>
                    <a:pt x="18924" y="73521"/>
                  </a:cubicBezTo>
                  <a:cubicBezTo>
                    <a:pt x="19354" y="73521"/>
                    <a:pt x="21075" y="73521"/>
                    <a:pt x="21075" y="74366"/>
                  </a:cubicBezTo>
                  <a:cubicBezTo>
                    <a:pt x="21075" y="75211"/>
                    <a:pt x="21935" y="75211"/>
                    <a:pt x="21935" y="75211"/>
                  </a:cubicBezTo>
                  <a:cubicBezTo>
                    <a:pt x="21935" y="75211"/>
                    <a:pt x="22795" y="75211"/>
                    <a:pt x="23225" y="76901"/>
                  </a:cubicBezTo>
                  <a:cubicBezTo>
                    <a:pt x="23225" y="79436"/>
                    <a:pt x="23225" y="81126"/>
                    <a:pt x="23655" y="80281"/>
                  </a:cubicBezTo>
                  <a:cubicBezTo>
                    <a:pt x="24086" y="80281"/>
                    <a:pt x="24946" y="81971"/>
                    <a:pt x="24946" y="81126"/>
                  </a:cubicBezTo>
                  <a:cubicBezTo>
                    <a:pt x="25376" y="80281"/>
                    <a:pt x="25806" y="79436"/>
                    <a:pt x="26236" y="79436"/>
                  </a:cubicBezTo>
                  <a:cubicBezTo>
                    <a:pt x="26666" y="79436"/>
                    <a:pt x="25806" y="78591"/>
                    <a:pt x="27096" y="78591"/>
                  </a:cubicBezTo>
                  <a:cubicBezTo>
                    <a:pt x="28817" y="79436"/>
                    <a:pt x="28387" y="80281"/>
                    <a:pt x="29247" y="78591"/>
                  </a:cubicBezTo>
                  <a:cubicBezTo>
                    <a:pt x="29677" y="76901"/>
                    <a:pt x="29677" y="76901"/>
                    <a:pt x="30537" y="76056"/>
                  </a:cubicBezTo>
                  <a:cubicBezTo>
                    <a:pt x="30967" y="75211"/>
                    <a:pt x="30967" y="75211"/>
                    <a:pt x="31397" y="74366"/>
                  </a:cubicBezTo>
                  <a:cubicBezTo>
                    <a:pt x="31397" y="74366"/>
                    <a:pt x="33118" y="74366"/>
                    <a:pt x="33118" y="74366"/>
                  </a:cubicBezTo>
                  <a:cubicBezTo>
                    <a:pt x="33548" y="73521"/>
                    <a:pt x="33978" y="71830"/>
                    <a:pt x="34408" y="71830"/>
                  </a:cubicBezTo>
                  <a:cubicBezTo>
                    <a:pt x="34408" y="71830"/>
                    <a:pt x="36129" y="71830"/>
                    <a:pt x="36559" y="71830"/>
                  </a:cubicBezTo>
                  <a:cubicBezTo>
                    <a:pt x="36989" y="71830"/>
                    <a:pt x="37849" y="71830"/>
                    <a:pt x="38279" y="70985"/>
                  </a:cubicBezTo>
                  <a:cubicBezTo>
                    <a:pt x="38279" y="70140"/>
                    <a:pt x="38279" y="70140"/>
                    <a:pt x="38709" y="69295"/>
                  </a:cubicBezTo>
                  <a:cubicBezTo>
                    <a:pt x="39569" y="69295"/>
                    <a:pt x="40000" y="69295"/>
                    <a:pt x="40860" y="69295"/>
                  </a:cubicBezTo>
                  <a:cubicBezTo>
                    <a:pt x="41720" y="69295"/>
                    <a:pt x="41720" y="69295"/>
                    <a:pt x="42150" y="69295"/>
                  </a:cubicBezTo>
                  <a:cubicBezTo>
                    <a:pt x="42580" y="69295"/>
                    <a:pt x="43010" y="70985"/>
                    <a:pt x="43010" y="68450"/>
                  </a:cubicBezTo>
                  <a:cubicBezTo>
                    <a:pt x="42580" y="65915"/>
                    <a:pt x="42150" y="65915"/>
                    <a:pt x="42580" y="65070"/>
                  </a:cubicBezTo>
                  <a:cubicBezTo>
                    <a:pt x="43440" y="65070"/>
                    <a:pt x="44301" y="65070"/>
                    <a:pt x="44301" y="65070"/>
                  </a:cubicBezTo>
                  <a:cubicBezTo>
                    <a:pt x="44731" y="65070"/>
                    <a:pt x="46451" y="65915"/>
                    <a:pt x="46881" y="65915"/>
                  </a:cubicBezTo>
                  <a:cubicBezTo>
                    <a:pt x="46881" y="65915"/>
                    <a:pt x="47311" y="67605"/>
                    <a:pt x="47311" y="67605"/>
                  </a:cubicBezTo>
                  <a:cubicBezTo>
                    <a:pt x="47741" y="67605"/>
                    <a:pt x="48172" y="68450"/>
                    <a:pt x="48602" y="67605"/>
                  </a:cubicBezTo>
                  <a:cubicBezTo>
                    <a:pt x="48602" y="67605"/>
                    <a:pt x="49032" y="65915"/>
                    <a:pt x="49462" y="65915"/>
                  </a:cubicBezTo>
                  <a:cubicBezTo>
                    <a:pt x="49892" y="65915"/>
                    <a:pt x="51182" y="65915"/>
                    <a:pt x="51182" y="65915"/>
                  </a:cubicBezTo>
                  <a:cubicBezTo>
                    <a:pt x="51182" y="65915"/>
                    <a:pt x="52903" y="66760"/>
                    <a:pt x="52903" y="66760"/>
                  </a:cubicBezTo>
                  <a:cubicBezTo>
                    <a:pt x="52903" y="66760"/>
                    <a:pt x="52473" y="68450"/>
                    <a:pt x="52473" y="69295"/>
                  </a:cubicBezTo>
                  <a:cubicBezTo>
                    <a:pt x="52473" y="70140"/>
                    <a:pt x="52473" y="70985"/>
                    <a:pt x="52903" y="71830"/>
                  </a:cubicBezTo>
                  <a:cubicBezTo>
                    <a:pt x="52903" y="71830"/>
                    <a:pt x="53763" y="73521"/>
                    <a:pt x="53763" y="73521"/>
                  </a:cubicBezTo>
                  <a:cubicBezTo>
                    <a:pt x="53763" y="73521"/>
                    <a:pt x="55913" y="75211"/>
                    <a:pt x="55913" y="75211"/>
                  </a:cubicBezTo>
                  <a:cubicBezTo>
                    <a:pt x="55913" y="75211"/>
                    <a:pt x="56344" y="76056"/>
                    <a:pt x="56344" y="72676"/>
                  </a:cubicBezTo>
                  <a:cubicBezTo>
                    <a:pt x="56344" y="69295"/>
                    <a:pt x="56344" y="68450"/>
                    <a:pt x="56344" y="68450"/>
                  </a:cubicBezTo>
                  <a:cubicBezTo>
                    <a:pt x="56344" y="65070"/>
                    <a:pt x="56344" y="65070"/>
                    <a:pt x="56344" y="65070"/>
                  </a:cubicBezTo>
                  <a:cubicBezTo>
                    <a:pt x="56344" y="65070"/>
                    <a:pt x="56344" y="64225"/>
                    <a:pt x="55913" y="64225"/>
                  </a:cubicBezTo>
                  <a:cubicBezTo>
                    <a:pt x="55913" y="64225"/>
                    <a:pt x="55483" y="64225"/>
                    <a:pt x="55483" y="64225"/>
                  </a:cubicBezTo>
                  <a:cubicBezTo>
                    <a:pt x="55483" y="64225"/>
                    <a:pt x="53763" y="63380"/>
                    <a:pt x="53333" y="63380"/>
                  </a:cubicBezTo>
                  <a:cubicBezTo>
                    <a:pt x="52903" y="63380"/>
                    <a:pt x="53333" y="61690"/>
                    <a:pt x="53333" y="60845"/>
                  </a:cubicBezTo>
                  <a:cubicBezTo>
                    <a:pt x="53333" y="60845"/>
                    <a:pt x="54193" y="59154"/>
                    <a:pt x="54193" y="59154"/>
                  </a:cubicBezTo>
                  <a:cubicBezTo>
                    <a:pt x="54193" y="56619"/>
                    <a:pt x="54193" y="56619"/>
                    <a:pt x="54193" y="56619"/>
                  </a:cubicBezTo>
                  <a:cubicBezTo>
                    <a:pt x="52903" y="52394"/>
                    <a:pt x="52903" y="52394"/>
                    <a:pt x="52903" y="52394"/>
                  </a:cubicBezTo>
                  <a:cubicBezTo>
                    <a:pt x="51612" y="49859"/>
                    <a:pt x="51612" y="49859"/>
                    <a:pt x="51612" y="49859"/>
                  </a:cubicBezTo>
                  <a:cubicBezTo>
                    <a:pt x="50752" y="45633"/>
                    <a:pt x="50752" y="45633"/>
                    <a:pt x="50752" y="45633"/>
                  </a:cubicBezTo>
                  <a:cubicBezTo>
                    <a:pt x="50752" y="45633"/>
                    <a:pt x="50752" y="45633"/>
                    <a:pt x="50752" y="45633"/>
                  </a:cubicBezTo>
                  <a:cubicBezTo>
                    <a:pt x="50752" y="45633"/>
                    <a:pt x="50752" y="45633"/>
                    <a:pt x="50752" y="45633"/>
                  </a:cubicBezTo>
                  <a:cubicBezTo>
                    <a:pt x="52043" y="43943"/>
                    <a:pt x="52043" y="43943"/>
                    <a:pt x="52043" y="43943"/>
                  </a:cubicBezTo>
                  <a:cubicBezTo>
                    <a:pt x="52903" y="42253"/>
                    <a:pt x="54193" y="40563"/>
                    <a:pt x="54193" y="40563"/>
                  </a:cubicBezTo>
                  <a:cubicBezTo>
                    <a:pt x="54193" y="40563"/>
                    <a:pt x="54193" y="40563"/>
                    <a:pt x="54623" y="40563"/>
                  </a:cubicBezTo>
                  <a:cubicBezTo>
                    <a:pt x="55483" y="38873"/>
                    <a:pt x="55483" y="38873"/>
                    <a:pt x="55483" y="38873"/>
                  </a:cubicBezTo>
                  <a:cubicBezTo>
                    <a:pt x="55483" y="38873"/>
                    <a:pt x="57634" y="37183"/>
                    <a:pt x="57634" y="37183"/>
                  </a:cubicBezTo>
                  <a:cubicBezTo>
                    <a:pt x="57634" y="37183"/>
                    <a:pt x="58064" y="36338"/>
                    <a:pt x="58064" y="36338"/>
                  </a:cubicBezTo>
                  <a:cubicBezTo>
                    <a:pt x="58494" y="36338"/>
                    <a:pt x="58494" y="36338"/>
                    <a:pt x="58494" y="36338"/>
                  </a:cubicBezTo>
                  <a:cubicBezTo>
                    <a:pt x="60645" y="32112"/>
                    <a:pt x="60645" y="32112"/>
                    <a:pt x="60645" y="32112"/>
                  </a:cubicBezTo>
                  <a:cubicBezTo>
                    <a:pt x="60645" y="27887"/>
                    <a:pt x="60645" y="27887"/>
                    <a:pt x="60645" y="27887"/>
                  </a:cubicBezTo>
                  <a:cubicBezTo>
                    <a:pt x="61075" y="26197"/>
                    <a:pt x="61075" y="26197"/>
                    <a:pt x="61075" y="26197"/>
                  </a:cubicBezTo>
                  <a:cubicBezTo>
                    <a:pt x="61075" y="25352"/>
                    <a:pt x="61075" y="23661"/>
                    <a:pt x="61075" y="23661"/>
                  </a:cubicBezTo>
                  <a:cubicBezTo>
                    <a:pt x="63655" y="23661"/>
                    <a:pt x="63655" y="23661"/>
                    <a:pt x="63655" y="23661"/>
                  </a:cubicBezTo>
                  <a:cubicBezTo>
                    <a:pt x="63655" y="23661"/>
                    <a:pt x="64086" y="24507"/>
                    <a:pt x="64516" y="25352"/>
                  </a:cubicBezTo>
                  <a:cubicBezTo>
                    <a:pt x="64946" y="25352"/>
                    <a:pt x="65376" y="24507"/>
                    <a:pt x="65376" y="24507"/>
                  </a:cubicBezTo>
                  <a:cubicBezTo>
                    <a:pt x="65806" y="24507"/>
                    <a:pt x="66236" y="22816"/>
                    <a:pt x="66236" y="22816"/>
                  </a:cubicBezTo>
                  <a:cubicBezTo>
                    <a:pt x="66236" y="20281"/>
                    <a:pt x="66236" y="20281"/>
                    <a:pt x="66236" y="20281"/>
                  </a:cubicBezTo>
                  <a:cubicBezTo>
                    <a:pt x="65806" y="16056"/>
                    <a:pt x="65806" y="16056"/>
                    <a:pt x="65806" y="16056"/>
                  </a:cubicBezTo>
                  <a:cubicBezTo>
                    <a:pt x="65806" y="13521"/>
                    <a:pt x="65806" y="13521"/>
                    <a:pt x="65806" y="13521"/>
                  </a:cubicBezTo>
                  <a:cubicBezTo>
                    <a:pt x="65806" y="13521"/>
                    <a:pt x="65806" y="13521"/>
                    <a:pt x="65806" y="13521"/>
                  </a:cubicBezTo>
                  <a:cubicBezTo>
                    <a:pt x="66236" y="13521"/>
                    <a:pt x="67956" y="16056"/>
                    <a:pt x="68817" y="16901"/>
                  </a:cubicBezTo>
                  <a:cubicBezTo>
                    <a:pt x="69247" y="17746"/>
                    <a:pt x="70537" y="20281"/>
                    <a:pt x="70537" y="20281"/>
                  </a:cubicBezTo>
                  <a:cubicBezTo>
                    <a:pt x="70537" y="20281"/>
                    <a:pt x="72688" y="21126"/>
                    <a:pt x="73118" y="21126"/>
                  </a:cubicBezTo>
                  <a:cubicBezTo>
                    <a:pt x="73118" y="21126"/>
                    <a:pt x="75268" y="21971"/>
                    <a:pt x="75268" y="21971"/>
                  </a:cubicBezTo>
                  <a:cubicBezTo>
                    <a:pt x="75698" y="20281"/>
                    <a:pt x="75698" y="20281"/>
                    <a:pt x="75698" y="20281"/>
                  </a:cubicBezTo>
                  <a:cubicBezTo>
                    <a:pt x="76989" y="18591"/>
                    <a:pt x="76989" y="18591"/>
                    <a:pt x="76989" y="18591"/>
                  </a:cubicBezTo>
                  <a:cubicBezTo>
                    <a:pt x="78709" y="21126"/>
                    <a:pt x="78709" y="21126"/>
                    <a:pt x="78709" y="21126"/>
                  </a:cubicBezTo>
                  <a:cubicBezTo>
                    <a:pt x="80430" y="20281"/>
                    <a:pt x="80430" y="20281"/>
                    <a:pt x="80430" y="20281"/>
                  </a:cubicBezTo>
                  <a:close/>
                  <a:moveTo>
                    <a:pt x="2150" y="76901"/>
                  </a:moveTo>
                  <a:cubicBezTo>
                    <a:pt x="2150" y="76901"/>
                    <a:pt x="2150" y="76901"/>
                    <a:pt x="2150" y="76901"/>
                  </a:cubicBezTo>
                  <a:cubicBezTo>
                    <a:pt x="2150" y="76901"/>
                    <a:pt x="2150" y="76901"/>
                    <a:pt x="2150" y="76901"/>
                  </a:cubicBezTo>
                  <a:cubicBezTo>
                    <a:pt x="2150" y="76901"/>
                    <a:pt x="2150" y="76901"/>
                    <a:pt x="2150" y="76901"/>
                  </a:cubicBezTo>
                  <a:close/>
                  <a:moveTo>
                    <a:pt x="430" y="96338"/>
                  </a:move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6338"/>
                    <a:pt x="430" y="96338"/>
                  </a:cubicBezTo>
                  <a:close/>
                  <a:moveTo>
                    <a:pt x="430" y="96338"/>
                  </a:moveTo>
                  <a:cubicBezTo>
                    <a:pt x="430" y="96338"/>
                    <a:pt x="430" y="96338"/>
                    <a:pt x="430" y="96338"/>
                  </a:cubicBezTo>
                  <a:cubicBezTo>
                    <a:pt x="430" y="96338"/>
                    <a:pt x="430" y="95492"/>
                    <a:pt x="430" y="95492"/>
                  </a:cubicBezTo>
                  <a:cubicBezTo>
                    <a:pt x="430" y="95492"/>
                    <a:pt x="430" y="95492"/>
                    <a:pt x="430" y="95492"/>
                  </a:cubicBezTo>
                  <a:cubicBezTo>
                    <a:pt x="430" y="95492"/>
                    <a:pt x="860" y="95492"/>
                    <a:pt x="860" y="94647"/>
                  </a:cubicBezTo>
                  <a:cubicBezTo>
                    <a:pt x="860" y="94647"/>
                    <a:pt x="860" y="94647"/>
                    <a:pt x="860" y="94647"/>
                  </a:cubicBezTo>
                  <a:cubicBezTo>
                    <a:pt x="860" y="94647"/>
                    <a:pt x="860" y="94647"/>
                    <a:pt x="860" y="94647"/>
                  </a:cubicBezTo>
                  <a:cubicBezTo>
                    <a:pt x="860" y="94647"/>
                    <a:pt x="860" y="94647"/>
                    <a:pt x="860" y="94647"/>
                  </a:cubicBezTo>
                  <a:cubicBezTo>
                    <a:pt x="430" y="94647"/>
                    <a:pt x="430" y="94647"/>
                    <a:pt x="430" y="94647"/>
                  </a:cubicBezTo>
                  <a:cubicBezTo>
                    <a:pt x="0" y="96338"/>
                    <a:pt x="0" y="96338"/>
                    <a:pt x="0" y="96338"/>
                  </a:cubicBezTo>
                  <a:lnTo>
                    <a:pt x="430" y="96338"/>
                  </a:lnTo>
                  <a:close/>
                </a:path>
              </a:pathLst>
            </a:custGeom>
            <a:solidFill>
              <a:srgbClr val="CC0099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3" name="Shape 2041"/>
            <p:cNvSpPr/>
            <p:nvPr/>
          </p:nvSpPr>
          <p:spPr>
            <a:xfrm>
              <a:off x="3808896" y="2714110"/>
              <a:ext cx="1185185" cy="119007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769" y="105055"/>
                  </a:moveTo>
                  <a:cubicBezTo>
                    <a:pt x="60230" y="104386"/>
                    <a:pt x="60230" y="104386"/>
                    <a:pt x="60230" y="104386"/>
                  </a:cubicBezTo>
                  <a:cubicBezTo>
                    <a:pt x="60230" y="104386"/>
                    <a:pt x="60230" y="103048"/>
                    <a:pt x="59769" y="102825"/>
                  </a:cubicBezTo>
                  <a:cubicBezTo>
                    <a:pt x="59538" y="102602"/>
                    <a:pt x="59307" y="102379"/>
                    <a:pt x="59307" y="102379"/>
                  </a:cubicBezTo>
                  <a:cubicBezTo>
                    <a:pt x="59307" y="102379"/>
                    <a:pt x="59307" y="101486"/>
                    <a:pt x="59307" y="101040"/>
                  </a:cubicBezTo>
                  <a:cubicBezTo>
                    <a:pt x="59307" y="100817"/>
                    <a:pt x="59307" y="99925"/>
                    <a:pt x="59307" y="99702"/>
                  </a:cubicBezTo>
                  <a:cubicBezTo>
                    <a:pt x="59307" y="99479"/>
                    <a:pt x="59538" y="98587"/>
                    <a:pt x="59538" y="98364"/>
                  </a:cubicBezTo>
                  <a:cubicBezTo>
                    <a:pt x="59538" y="98364"/>
                    <a:pt x="59307" y="98364"/>
                    <a:pt x="59769" y="97918"/>
                  </a:cubicBezTo>
                  <a:cubicBezTo>
                    <a:pt x="60230" y="97249"/>
                    <a:pt x="60230" y="96802"/>
                    <a:pt x="60230" y="96802"/>
                  </a:cubicBezTo>
                  <a:cubicBezTo>
                    <a:pt x="61153" y="95687"/>
                    <a:pt x="61153" y="95687"/>
                    <a:pt x="61153" y="95687"/>
                  </a:cubicBezTo>
                  <a:cubicBezTo>
                    <a:pt x="61153" y="95687"/>
                    <a:pt x="61846" y="94572"/>
                    <a:pt x="62076" y="94572"/>
                  </a:cubicBezTo>
                  <a:cubicBezTo>
                    <a:pt x="62307" y="94795"/>
                    <a:pt x="63230" y="94572"/>
                    <a:pt x="63461" y="94572"/>
                  </a:cubicBezTo>
                  <a:cubicBezTo>
                    <a:pt x="63692" y="94572"/>
                    <a:pt x="64615" y="95464"/>
                    <a:pt x="65076" y="94572"/>
                  </a:cubicBezTo>
                  <a:cubicBezTo>
                    <a:pt x="65538" y="93903"/>
                    <a:pt x="65769" y="93457"/>
                    <a:pt x="65769" y="93234"/>
                  </a:cubicBezTo>
                  <a:cubicBezTo>
                    <a:pt x="66000" y="93011"/>
                    <a:pt x="66230" y="92342"/>
                    <a:pt x="66923" y="92342"/>
                  </a:cubicBezTo>
                  <a:cubicBezTo>
                    <a:pt x="67615" y="92118"/>
                    <a:pt x="69230" y="92118"/>
                    <a:pt x="69230" y="92118"/>
                  </a:cubicBezTo>
                  <a:cubicBezTo>
                    <a:pt x="69923" y="92342"/>
                    <a:pt x="69923" y="92342"/>
                    <a:pt x="69923" y="92342"/>
                  </a:cubicBezTo>
                  <a:cubicBezTo>
                    <a:pt x="71769" y="93011"/>
                    <a:pt x="71769" y="93011"/>
                    <a:pt x="71769" y="93011"/>
                  </a:cubicBezTo>
                  <a:cubicBezTo>
                    <a:pt x="71769" y="93011"/>
                    <a:pt x="72461" y="93011"/>
                    <a:pt x="72923" y="93011"/>
                  </a:cubicBezTo>
                  <a:cubicBezTo>
                    <a:pt x="73153" y="93011"/>
                    <a:pt x="73384" y="93011"/>
                    <a:pt x="73384" y="93011"/>
                  </a:cubicBezTo>
                  <a:cubicBezTo>
                    <a:pt x="74076" y="93903"/>
                    <a:pt x="74076" y="93903"/>
                    <a:pt x="74076" y="93903"/>
                  </a:cubicBezTo>
                  <a:cubicBezTo>
                    <a:pt x="74076" y="93903"/>
                    <a:pt x="75000" y="94349"/>
                    <a:pt x="75230" y="94349"/>
                  </a:cubicBezTo>
                  <a:cubicBezTo>
                    <a:pt x="75461" y="94349"/>
                    <a:pt x="77307" y="93903"/>
                    <a:pt x="77307" y="93903"/>
                  </a:cubicBezTo>
                  <a:cubicBezTo>
                    <a:pt x="77307" y="93903"/>
                    <a:pt x="78000" y="93680"/>
                    <a:pt x="78230" y="93903"/>
                  </a:cubicBezTo>
                  <a:cubicBezTo>
                    <a:pt x="78461" y="94126"/>
                    <a:pt x="79153" y="94349"/>
                    <a:pt x="79384" y="94572"/>
                  </a:cubicBezTo>
                  <a:cubicBezTo>
                    <a:pt x="79384" y="94795"/>
                    <a:pt x="81230" y="95687"/>
                    <a:pt x="81692" y="95910"/>
                  </a:cubicBezTo>
                  <a:cubicBezTo>
                    <a:pt x="81923" y="96133"/>
                    <a:pt x="82846" y="95910"/>
                    <a:pt x="82846" y="95910"/>
                  </a:cubicBezTo>
                  <a:cubicBezTo>
                    <a:pt x="83307" y="97026"/>
                    <a:pt x="83307" y="97026"/>
                    <a:pt x="83307" y="97026"/>
                  </a:cubicBezTo>
                  <a:cubicBezTo>
                    <a:pt x="85615" y="97695"/>
                    <a:pt x="85615" y="97695"/>
                    <a:pt x="85615" y="97695"/>
                  </a:cubicBezTo>
                  <a:cubicBezTo>
                    <a:pt x="86538" y="97695"/>
                    <a:pt x="86538" y="97695"/>
                    <a:pt x="86538" y="97695"/>
                  </a:cubicBezTo>
                  <a:cubicBezTo>
                    <a:pt x="89769" y="98810"/>
                    <a:pt x="89769" y="98810"/>
                    <a:pt x="89769" y="98810"/>
                  </a:cubicBezTo>
                  <a:cubicBezTo>
                    <a:pt x="91846" y="97249"/>
                    <a:pt x="91846" y="97249"/>
                    <a:pt x="91846" y="97249"/>
                  </a:cubicBezTo>
                  <a:cubicBezTo>
                    <a:pt x="91846" y="97249"/>
                    <a:pt x="92307" y="97472"/>
                    <a:pt x="92538" y="97472"/>
                  </a:cubicBezTo>
                  <a:cubicBezTo>
                    <a:pt x="92769" y="97472"/>
                    <a:pt x="93230" y="95687"/>
                    <a:pt x="93230" y="95687"/>
                  </a:cubicBezTo>
                  <a:cubicBezTo>
                    <a:pt x="93230" y="95687"/>
                    <a:pt x="93230" y="95241"/>
                    <a:pt x="93461" y="95241"/>
                  </a:cubicBezTo>
                  <a:cubicBezTo>
                    <a:pt x="93923" y="95241"/>
                    <a:pt x="95538" y="94572"/>
                    <a:pt x="95538" y="94572"/>
                  </a:cubicBezTo>
                  <a:cubicBezTo>
                    <a:pt x="95538" y="94349"/>
                    <a:pt x="95307" y="93457"/>
                    <a:pt x="96000" y="93234"/>
                  </a:cubicBezTo>
                  <a:cubicBezTo>
                    <a:pt x="96461" y="93011"/>
                    <a:pt x="97384" y="92342"/>
                    <a:pt x="97384" y="92342"/>
                  </a:cubicBezTo>
                  <a:cubicBezTo>
                    <a:pt x="97615" y="92118"/>
                    <a:pt x="97153" y="91672"/>
                    <a:pt x="97846" y="91449"/>
                  </a:cubicBezTo>
                  <a:cubicBezTo>
                    <a:pt x="98307" y="91449"/>
                    <a:pt x="99000" y="91226"/>
                    <a:pt x="99461" y="91226"/>
                  </a:cubicBezTo>
                  <a:cubicBezTo>
                    <a:pt x="99461" y="91226"/>
                    <a:pt x="99461" y="91226"/>
                    <a:pt x="99461" y="91226"/>
                  </a:cubicBezTo>
                  <a:cubicBezTo>
                    <a:pt x="99461" y="91003"/>
                    <a:pt x="99461" y="91003"/>
                    <a:pt x="99461" y="91003"/>
                  </a:cubicBezTo>
                  <a:cubicBezTo>
                    <a:pt x="99461" y="91003"/>
                    <a:pt x="99461" y="91003"/>
                    <a:pt x="99461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692" y="91003"/>
                    <a:pt x="99692" y="91003"/>
                    <a:pt x="99692" y="91003"/>
                  </a:cubicBezTo>
                  <a:cubicBezTo>
                    <a:pt x="99923" y="90780"/>
                    <a:pt x="99923" y="90780"/>
                    <a:pt x="99923" y="90780"/>
                  </a:cubicBezTo>
                  <a:cubicBezTo>
                    <a:pt x="99923" y="90780"/>
                    <a:pt x="99923" y="90780"/>
                    <a:pt x="99923" y="90780"/>
                  </a:cubicBezTo>
                  <a:cubicBezTo>
                    <a:pt x="99923" y="90780"/>
                    <a:pt x="99923" y="90780"/>
                    <a:pt x="9992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153" y="90780"/>
                    <a:pt x="100153" y="90780"/>
                    <a:pt x="100153" y="90780"/>
                  </a:cubicBezTo>
                  <a:cubicBezTo>
                    <a:pt x="100384" y="90780"/>
                    <a:pt x="100384" y="90780"/>
                    <a:pt x="100384" y="90780"/>
                  </a:cubicBezTo>
                  <a:cubicBezTo>
                    <a:pt x="100384" y="90780"/>
                    <a:pt x="100384" y="90780"/>
                    <a:pt x="100384" y="90780"/>
                  </a:cubicBezTo>
                  <a:cubicBezTo>
                    <a:pt x="100384" y="90780"/>
                    <a:pt x="100384" y="90780"/>
                    <a:pt x="100384" y="90780"/>
                  </a:cubicBezTo>
                  <a:cubicBezTo>
                    <a:pt x="100384" y="90780"/>
                    <a:pt x="100384" y="90780"/>
                    <a:pt x="100384" y="90780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384" y="90557"/>
                    <a:pt x="100384" y="90557"/>
                    <a:pt x="100384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615" y="90557"/>
                    <a:pt x="100615" y="90557"/>
                    <a:pt x="100615" y="90557"/>
                  </a:cubicBezTo>
                  <a:cubicBezTo>
                    <a:pt x="100846" y="90334"/>
                    <a:pt x="101076" y="90334"/>
                    <a:pt x="101076" y="90334"/>
                  </a:cubicBezTo>
                  <a:cubicBezTo>
                    <a:pt x="102461" y="89219"/>
                    <a:pt x="102461" y="89219"/>
                    <a:pt x="102461" y="89219"/>
                  </a:cubicBezTo>
                  <a:cubicBezTo>
                    <a:pt x="103153" y="86765"/>
                    <a:pt x="103153" y="86765"/>
                    <a:pt x="103153" y="86765"/>
                  </a:cubicBezTo>
                  <a:cubicBezTo>
                    <a:pt x="102230" y="86096"/>
                    <a:pt x="102230" y="86096"/>
                    <a:pt x="102230" y="86096"/>
                  </a:cubicBezTo>
                  <a:cubicBezTo>
                    <a:pt x="100153" y="86096"/>
                    <a:pt x="100153" y="86096"/>
                    <a:pt x="100153" y="86096"/>
                  </a:cubicBezTo>
                  <a:cubicBezTo>
                    <a:pt x="97846" y="85204"/>
                    <a:pt x="97846" y="85204"/>
                    <a:pt x="97846" y="85204"/>
                  </a:cubicBezTo>
                  <a:cubicBezTo>
                    <a:pt x="96692" y="83420"/>
                    <a:pt x="96692" y="83420"/>
                    <a:pt x="96692" y="83420"/>
                  </a:cubicBezTo>
                  <a:cubicBezTo>
                    <a:pt x="96000" y="83420"/>
                    <a:pt x="96000" y="83420"/>
                    <a:pt x="96000" y="83420"/>
                  </a:cubicBezTo>
                  <a:cubicBezTo>
                    <a:pt x="95769" y="81858"/>
                    <a:pt x="95307" y="82527"/>
                    <a:pt x="96230" y="81412"/>
                  </a:cubicBezTo>
                  <a:cubicBezTo>
                    <a:pt x="97153" y="80074"/>
                    <a:pt x="97153" y="80074"/>
                    <a:pt x="97153" y="80074"/>
                  </a:cubicBezTo>
                  <a:cubicBezTo>
                    <a:pt x="96923" y="77843"/>
                    <a:pt x="96923" y="77843"/>
                    <a:pt x="96923" y="77843"/>
                  </a:cubicBezTo>
                  <a:cubicBezTo>
                    <a:pt x="96230" y="77174"/>
                    <a:pt x="96230" y="77174"/>
                    <a:pt x="96230" y="77174"/>
                  </a:cubicBezTo>
                  <a:cubicBezTo>
                    <a:pt x="95076" y="76505"/>
                    <a:pt x="95076" y="76505"/>
                    <a:pt x="95076" y="76505"/>
                  </a:cubicBezTo>
                  <a:cubicBezTo>
                    <a:pt x="95076" y="76505"/>
                    <a:pt x="94384" y="75613"/>
                    <a:pt x="94153" y="75390"/>
                  </a:cubicBezTo>
                  <a:cubicBezTo>
                    <a:pt x="94153" y="75390"/>
                    <a:pt x="94153" y="74944"/>
                    <a:pt x="94153" y="74944"/>
                  </a:cubicBezTo>
                  <a:cubicBezTo>
                    <a:pt x="93923" y="74721"/>
                    <a:pt x="94846" y="74721"/>
                    <a:pt x="94846" y="74721"/>
                  </a:cubicBezTo>
                  <a:cubicBezTo>
                    <a:pt x="95076" y="74721"/>
                    <a:pt x="95769" y="74498"/>
                    <a:pt x="96000" y="74498"/>
                  </a:cubicBezTo>
                  <a:cubicBezTo>
                    <a:pt x="96230" y="74498"/>
                    <a:pt x="97153" y="73605"/>
                    <a:pt x="97153" y="73605"/>
                  </a:cubicBezTo>
                  <a:cubicBezTo>
                    <a:pt x="97153" y="73605"/>
                    <a:pt x="97615" y="72713"/>
                    <a:pt x="98076" y="72490"/>
                  </a:cubicBezTo>
                  <a:cubicBezTo>
                    <a:pt x="98307" y="72267"/>
                    <a:pt x="98769" y="70483"/>
                    <a:pt x="98769" y="70260"/>
                  </a:cubicBezTo>
                  <a:cubicBezTo>
                    <a:pt x="98769" y="70260"/>
                    <a:pt x="98307" y="69144"/>
                    <a:pt x="98076" y="69144"/>
                  </a:cubicBezTo>
                  <a:cubicBezTo>
                    <a:pt x="96000" y="68252"/>
                    <a:pt x="96461" y="67806"/>
                    <a:pt x="95538" y="67360"/>
                  </a:cubicBezTo>
                  <a:cubicBezTo>
                    <a:pt x="95538" y="66245"/>
                    <a:pt x="95538" y="66245"/>
                    <a:pt x="95538" y="66245"/>
                  </a:cubicBezTo>
                  <a:cubicBezTo>
                    <a:pt x="96692" y="65353"/>
                    <a:pt x="96692" y="65353"/>
                    <a:pt x="96692" y="65353"/>
                  </a:cubicBezTo>
                  <a:cubicBezTo>
                    <a:pt x="96923" y="65130"/>
                    <a:pt x="97384" y="64907"/>
                    <a:pt x="97615" y="64907"/>
                  </a:cubicBezTo>
                  <a:cubicBezTo>
                    <a:pt x="97846" y="64460"/>
                    <a:pt x="97846" y="64460"/>
                    <a:pt x="97846" y="64460"/>
                  </a:cubicBezTo>
                  <a:cubicBezTo>
                    <a:pt x="97846" y="64460"/>
                    <a:pt x="97384" y="64014"/>
                    <a:pt x="97384" y="64014"/>
                  </a:cubicBezTo>
                  <a:cubicBezTo>
                    <a:pt x="97384" y="64014"/>
                    <a:pt x="97153" y="63791"/>
                    <a:pt x="96923" y="63791"/>
                  </a:cubicBezTo>
                  <a:cubicBezTo>
                    <a:pt x="96923" y="63791"/>
                    <a:pt x="96692" y="63568"/>
                    <a:pt x="96692" y="63568"/>
                  </a:cubicBezTo>
                  <a:cubicBezTo>
                    <a:pt x="96692" y="63568"/>
                    <a:pt x="96461" y="63345"/>
                    <a:pt x="96230" y="63345"/>
                  </a:cubicBezTo>
                  <a:cubicBezTo>
                    <a:pt x="96000" y="63345"/>
                    <a:pt x="96230" y="62899"/>
                    <a:pt x="96461" y="62899"/>
                  </a:cubicBezTo>
                  <a:cubicBezTo>
                    <a:pt x="96461" y="62676"/>
                    <a:pt x="96461" y="62230"/>
                    <a:pt x="96461" y="62230"/>
                  </a:cubicBezTo>
                  <a:cubicBezTo>
                    <a:pt x="96461" y="62230"/>
                    <a:pt x="95769" y="62230"/>
                    <a:pt x="95538" y="62230"/>
                  </a:cubicBezTo>
                  <a:cubicBezTo>
                    <a:pt x="95538" y="62007"/>
                    <a:pt x="95538" y="62007"/>
                    <a:pt x="95538" y="62007"/>
                  </a:cubicBezTo>
                  <a:cubicBezTo>
                    <a:pt x="95538" y="62007"/>
                    <a:pt x="95769" y="61338"/>
                    <a:pt x="96000" y="61338"/>
                  </a:cubicBezTo>
                  <a:cubicBezTo>
                    <a:pt x="96000" y="61115"/>
                    <a:pt x="96000" y="60892"/>
                    <a:pt x="96000" y="60892"/>
                  </a:cubicBezTo>
                  <a:cubicBezTo>
                    <a:pt x="96000" y="60892"/>
                    <a:pt x="96000" y="60669"/>
                    <a:pt x="96000" y="60223"/>
                  </a:cubicBezTo>
                  <a:cubicBezTo>
                    <a:pt x="96230" y="60000"/>
                    <a:pt x="96000" y="60000"/>
                    <a:pt x="96000" y="60000"/>
                  </a:cubicBezTo>
                  <a:cubicBezTo>
                    <a:pt x="96000" y="60000"/>
                    <a:pt x="95769" y="59776"/>
                    <a:pt x="95538" y="59776"/>
                  </a:cubicBezTo>
                  <a:cubicBezTo>
                    <a:pt x="95538" y="59776"/>
                    <a:pt x="95538" y="59776"/>
                    <a:pt x="95769" y="59553"/>
                  </a:cubicBezTo>
                  <a:cubicBezTo>
                    <a:pt x="96000" y="59107"/>
                    <a:pt x="96000" y="59330"/>
                    <a:pt x="96000" y="59330"/>
                  </a:cubicBezTo>
                  <a:cubicBezTo>
                    <a:pt x="96000" y="58884"/>
                    <a:pt x="96000" y="58884"/>
                    <a:pt x="96000" y="58884"/>
                  </a:cubicBezTo>
                  <a:cubicBezTo>
                    <a:pt x="95538" y="58661"/>
                    <a:pt x="95538" y="58661"/>
                    <a:pt x="95538" y="58661"/>
                  </a:cubicBezTo>
                  <a:cubicBezTo>
                    <a:pt x="94846" y="58215"/>
                    <a:pt x="94846" y="58215"/>
                    <a:pt x="94846" y="58215"/>
                  </a:cubicBezTo>
                  <a:cubicBezTo>
                    <a:pt x="94846" y="58215"/>
                    <a:pt x="93923" y="58215"/>
                    <a:pt x="93923" y="58215"/>
                  </a:cubicBezTo>
                  <a:cubicBezTo>
                    <a:pt x="93923" y="58215"/>
                    <a:pt x="93230" y="58215"/>
                    <a:pt x="93230" y="58215"/>
                  </a:cubicBezTo>
                  <a:cubicBezTo>
                    <a:pt x="92769" y="58438"/>
                    <a:pt x="92769" y="58438"/>
                    <a:pt x="92769" y="58438"/>
                  </a:cubicBezTo>
                  <a:cubicBezTo>
                    <a:pt x="92538" y="58661"/>
                    <a:pt x="92538" y="58661"/>
                    <a:pt x="92538" y="58661"/>
                  </a:cubicBezTo>
                  <a:cubicBezTo>
                    <a:pt x="91846" y="58884"/>
                    <a:pt x="91846" y="58884"/>
                    <a:pt x="91846" y="58884"/>
                  </a:cubicBezTo>
                  <a:cubicBezTo>
                    <a:pt x="91153" y="59107"/>
                    <a:pt x="91153" y="59107"/>
                    <a:pt x="91153" y="59107"/>
                  </a:cubicBezTo>
                  <a:cubicBezTo>
                    <a:pt x="91153" y="59107"/>
                    <a:pt x="90923" y="59553"/>
                    <a:pt x="90692" y="59776"/>
                  </a:cubicBezTo>
                  <a:cubicBezTo>
                    <a:pt x="90692" y="59776"/>
                    <a:pt x="90692" y="60000"/>
                    <a:pt x="90692" y="60000"/>
                  </a:cubicBezTo>
                  <a:cubicBezTo>
                    <a:pt x="91153" y="60223"/>
                    <a:pt x="91153" y="60223"/>
                    <a:pt x="91153" y="60223"/>
                  </a:cubicBezTo>
                  <a:cubicBezTo>
                    <a:pt x="91153" y="60669"/>
                    <a:pt x="91153" y="60669"/>
                    <a:pt x="91153" y="60669"/>
                  </a:cubicBezTo>
                  <a:cubicBezTo>
                    <a:pt x="91384" y="60669"/>
                    <a:pt x="91384" y="60669"/>
                    <a:pt x="91384" y="60669"/>
                  </a:cubicBezTo>
                  <a:cubicBezTo>
                    <a:pt x="91153" y="61115"/>
                    <a:pt x="91153" y="61115"/>
                    <a:pt x="91153" y="61115"/>
                  </a:cubicBezTo>
                  <a:cubicBezTo>
                    <a:pt x="91153" y="61115"/>
                    <a:pt x="90923" y="61115"/>
                    <a:pt x="90692" y="61338"/>
                  </a:cubicBezTo>
                  <a:cubicBezTo>
                    <a:pt x="90461" y="61561"/>
                    <a:pt x="90461" y="61784"/>
                    <a:pt x="90461" y="61784"/>
                  </a:cubicBezTo>
                  <a:cubicBezTo>
                    <a:pt x="89769" y="62007"/>
                    <a:pt x="89769" y="62007"/>
                    <a:pt x="89769" y="62007"/>
                  </a:cubicBezTo>
                  <a:cubicBezTo>
                    <a:pt x="89307" y="61784"/>
                    <a:pt x="89307" y="61784"/>
                    <a:pt x="89307" y="61784"/>
                  </a:cubicBezTo>
                  <a:cubicBezTo>
                    <a:pt x="88846" y="62007"/>
                    <a:pt x="88846" y="62007"/>
                    <a:pt x="88846" y="62007"/>
                  </a:cubicBezTo>
                  <a:cubicBezTo>
                    <a:pt x="88615" y="62007"/>
                    <a:pt x="88615" y="62007"/>
                    <a:pt x="88615" y="62007"/>
                  </a:cubicBezTo>
                  <a:cubicBezTo>
                    <a:pt x="88615" y="61561"/>
                    <a:pt x="88615" y="61561"/>
                    <a:pt x="88615" y="61561"/>
                  </a:cubicBezTo>
                  <a:cubicBezTo>
                    <a:pt x="88384" y="61338"/>
                    <a:pt x="88384" y="61338"/>
                    <a:pt x="88384" y="61338"/>
                  </a:cubicBezTo>
                  <a:cubicBezTo>
                    <a:pt x="88615" y="61115"/>
                    <a:pt x="88615" y="61115"/>
                    <a:pt x="88615" y="61115"/>
                  </a:cubicBezTo>
                  <a:cubicBezTo>
                    <a:pt x="88615" y="61115"/>
                    <a:pt x="88846" y="60892"/>
                    <a:pt x="88846" y="60892"/>
                  </a:cubicBezTo>
                  <a:cubicBezTo>
                    <a:pt x="89076" y="60892"/>
                    <a:pt x="89307" y="60669"/>
                    <a:pt x="89307" y="60669"/>
                  </a:cubicBezTo>
                  <a:cubicBezTo>
                    <a:pt x="89769" y="60669"/>
                    <a:pt x="89769" y="60669"/>
                    <a:pt x="89769" y="60669"/>
                  </a:cubicBezTo>
                  <a:cubicBezTo>
                    <a:pt x="89769" y="60223"/>
                    <a:pt x="89769" y="60223"/>
                    <a:pt x="89769" y="60223"/>
                  </a:cubicBezTo>
                  <a:cubicBezTo>
                    <a:pt x="90000" y="59776"/>
                    <a:pt x="90000" y="59776"/>
                    <a:pt x="90000" y="59776"/>
                  </a:cubicBezTo>
                  <a:cubicBezTo>
                    <a:pt x="90000" y="59107"/>
                    <a:pt x="90000" y="59107"/>
                    <a:pt x="90000" y="59107"/>
                  </a:cubicBezTo>
                  <a:cubicBezTo>
                    <a:pt x="89769" y="58884"/>
                    <a:pt x="89769" y="58884"/>
                    <a:pt x="89769" y="58884"/>
                  </a:cubicBezTo>
                  <a:cubicBezTo>
                    <a:pt x="89538" y="58661"/>
                    <a:pt x="89538" y="58661"/>
                    <a:pt x="89538" y="58661"/>
                  </a:cubicBezTo>
                  <a:cubicBezTo>
                    <a:pt x="89538" y="58438"/>
                    <a:pt x="89538" y="58438"/>
                    <a:pt x="89538" y="58438"/>
                  </a:cubicBezTo>
                  <a:cubicBezTo>
                    <a:pt x="89538" y="57992"/>
                    <a:pt x="89538" y="57992"/>
                    <a:pt x="89538" y="57992"/>
                  </a:cubicBezTo>
                  <a:cubicBezTo>
                    <a:pt x="89769" y="57769"/>
                    <a:pt x="89769" y="57769"/>
                    <a:pt x="89769" y="57769"/>
                  </a:cubicBezTo>
                  <a:cubicBezTo>
                    <a:pt x="89769" y="57769"/>
                    <a:pt x="90000" y="57546"/>
                    <a:pt x="90000" y="57323"/>
                  </a:cubicBezTo>
                  <a:cubicBezTo>
                    <a:pt x="90000" y="57323"/>
                    <a:pt x="90000" y="56877"/>
                    <a:pt x="90000" y="56877"/>
                  </a:cubicBezTo>
                  <a:cubicBezTo>
                    <a:pt x="90000" y="56877"/>
                    <a:pt x="90000" y="56654"/>
                    <a:pt x="90000" y="56654"/>
                  </a:cubicBezTo>
                  <a:cubicBezTo>
                    <a:pt x="90923" y="55762"/>
                    <a:pt x="90923" y="55762"/>
                    <a:pt x="90923" y="55762"/>
                  </a:cubicBezTo>
                  <a:cubicBezTo>
                    <a:pt x="91384" y="55315"/>
                    <a:pt x="91384" y="55315"/>
                    <a:pt x="91384" y="55315"/>
                  </a:cubicBezTo>
                  <a:cubicBezTo>
                    <a:pt x="91384" y="55315"/>
                    <a:pt x="91846" y="55315"/>
                    <a:pt x="91846" y="55092"/>
                  </a:cubicBezTo>
                  <a:cubicBezTo>
                    <a:pt x="91846" y="55092"/>
                    <a:pt x="92307" y="55092"/>
                    <a:pt x="92307" y="55092"/>
                  </a:cubicBezTo>
                  <a:cubicBezTo>
                    <a:pt x="92307" y="55092"/>
                    <a:pt x="92538" y="54869"/>
                    <a:pt x="92538" y="54869"/>
                  </a:cubicBezTo>
                  <a:cubicBezTo>
                    <a:pt x="92769" y="54646"/>
                    <a:pt x="92769" y="54423"/>
                    <a:pt x="92769" y="54423"/>
                  </a:cubicBezTo>
                  <a:cubicBezTo>
                    <a:pt x="92769" y="54423"/>
                    <a:pt x="92769" y="54200"/>
                    <a:pt x="92769" y="54200"/>
                  </a:cubicBezTo>
                  <a:cubicBezTo>
                    <a:pt x="92769" y="54200"/>
                    <a:pt x="92769" y="53977"/>
                    <a:pt x="92769" y="53977"/>
                  </a:cubicBezTo>
                  <a:cubicBezTo>
                    <a:pt x="92769" y="53977"/>
                    <a:pt x="92769" y="53754"/>
                    <a:pt x="92769" y="53754"/>
                  </a:cubicBezTo>
                  <a:cubicBezTo>
                    <a:pt x="92769" y="53531"/>
                    <a:pt x="93000" y="53531"/>
                    <a:pt x="93000" y="53531"/>
                  </a:cubicBezTo>
                  <a:cubicBezTo>
                    <a:pt x="93000" y="53085"/>
                    <a:pt x="93000" y="53085"/>
                    <a:pt x="93000" y="53085"/>
                  </a:cubicBezTo>
                  <a:cubicBezTo>
                    <a:pt x="93000" y="53085"/>
                    <a:pt x="92769" y="52862"/>
                    <a:pt x="92769" y="52639"/>
                  </a:cubicBezTo>
                  <a:cubicBezTo>
                    <a:pt x="92769" y="52639"/>
                    <a:pt x="92769" y="52639"/>
                    <a:pt x="92769" y="52416"/>
                  </a:cubicBezTo>
                  <a:cubicBezTo>
                    <a:pt x="93000" y="52193"/>
                    <a:pt x="93230" y="52193"/>
                    <a:pt x="93230" y="52193"/>
                  </a:cubicBezTo>
                  <a:cubicBezTo>
                    <a:pt x="93692" y="52193"/>
                    <a:pt x="93692" y="52193"/>
                    <a:pt x="93692" y="52193"/>
                  </a:cubicBezTo>
                  <a:cubicBezTo>
                    <a:pt x="93692" y="52193"/>
                    <a:pt x="93923" y="51970"/>
                    <a:pt x="94153" y="51970"/>
                  </a:cubicBezTo>
                  <a:cubicBezTo>
                    <a:pt x="94153" y="51970"/>
                    <a:pt x="94384" y="51747"/>
                    <a:pt x="94384" y="51747"/>
                  </a:cubicBezTo>
                  <a:cubicBezTo>
                    <a:pt x="94615" y="51301"/>
                    <a:pt x="94615" y="51301"/>
                    <a:pt x="94615" y="51301"/>
                  </a:cubicBezTo>
                  <a:cubicBezTo>
                    <a:pt x="94846" y="51301"/>
                    <a:pt x="94846" y="51301"/>
                    <a:pt x="94846" y="51301"/>
                  </a:cubicBezTo>
                  <a:cubicBezTo>
                    <a:pt x="95076" y="51078"/>
                    <a:pt x="95076" y="51078"/>
                    <a:pt x="95076" y="51078"/>
                  </a:cubicBezTo>
                  <a:cubicBezTo>
                    <a:pt x="95076" y="50631"/>
                    <a:pt x="95076" y="50631"/>
                    <a:pt x="95076" y="50631"/>
                  </a:cubicBezTo>
                  <a:cubicBezTo>
                    <a:pt x="95538" y="50408"/>
                    <a:pt x="95538" y="50408"/>
                    <a:pt x="95538" y="50408"/>
                  </a:cubicBezTo>
                  <a:cubicBezTo>
                    <a:pt x="95538" y="50185"/>
                    <a:pt x="95538" y="50185"/>
                    <a:pt x="95538" y="50185"/>
                  </a:cubicBezTo>
                  <a:cubicBezTo>
                    <a:pt x="95769" y="49962"/>
                    <a:pt x="95769" y="49962"/>
                    <a:pt x="95769" y="49962"/>
                  </a:cubicBezTo>
                  <a:cubicBezTo>
                    <a:pt x="96000" y="49962"/>
                    <a:pt x="96000" y="49962"/>
                    <a:pt x="96000" y="49962"/>
                  </a:cubicBezTo>
                  <a:cubicBezTo>
                    <a:pt x="96461" y="49516"/>
                    <a:pt x="96461" y="49516"/>
                    <a:pt x="96461" y="49516"/>
                  </a:cubicBezTo>
                  <a:cubicBezTo>
                    <a:pt x="96923" y="49293"/>
                    <a:pt x="96923" y="49293"/>
                    <a:pt x="96923" y="49293"/>
                  </a:cubicBezTo>
                  <a:cubicBezTo>
                    <a:pt x="96923" y="49293"/>
                    <a:pt x="97153" y="48847"/>
                    <a:pt x="97153" y="48624"/>
                  </a:cubicBezTo>
                  <a:cubicBezTo>
                    <a:pt x="97153" y="48401"/>
                    <a:pt x="97153" y="48401"/>
                    <a:pt x="97384" y="48178"/>
                  </a:cubicBezTo>
                  <a:cubicBezTo>
                    <a:pt x="97384" y="48178"/>
                    <a:pt x="97615" y="48178"/>
                    <a:pt x="97846" y="47955"/>
                  </a:cubicBezTo>
                  <a:cubicBezTo>
                    <a:pt x="97846" y="47955"/>
                    <a:pt x="97846" y="47732"/>
                    <a:pt x="97846" y="47732"/>
                  </a:cubicBezTo>
                  <a:cubicBezTo>
                    <a:pt x="98076" y="47732"/>
                    <a:pt x="98076" y="47732"/>
                    <a:pt x="98076" y="47732"/>
                  </a:cubicBezTo>
                  <a:cubicBezTo>
                    <a:pt x="98076" y="47286"/>
                    <a:pt x="98076" y="47286"/>
                    <a:pt x="98076" y="47286"/>
                  </a:cubicBezTo>
                  <a:cubicBezTo>
                    <a:pt x="98076" y="47063"/>
                    <a:pt x="98076" y="47063"/>
                    <a:pt x="98076" y="47063"/>
                  </a:cubicBezTo>
                  <a:cubicBezTo>
                    <a:pt x="98076" y="47063"/>
                    <a:pt x="97615" y="47286"/>
                    <a:pt x="97615" y="47286"/>
                  </a:cubicBezTo>
                  <a:cubicBezTo>
                    <a:pt x="97615" y="47286"/>
                    <a:pt x="97384" y="47286"/>
                    <a:pt x="97153" y="47286"/>
                  </a:cubicBezTo>
                  <a:cubicBezTo>
                    <a:pt x="97153" y="47286"/>
                    <a:pt x="96923" y="47286"/>
                    <a:pt x="96692" y="47286"/>
                  </a:cubicBezTo>
                  <a:cubicBezTo>
                    <a:pt x="96461" y="47063"/>
                    <a:pt x="96692" y="47063"/>
                    <a:pt x="96692" y="47063"/>
                  </a:cubicBezTo>
                  <a:cubicBezTo>
                    <a:pt x="96692" y="47063"/>
                    <a:pt x="96923" y="47063"/>
                    <a:pt x="96923" y="46840"/>
                  </a:cubicBezTo>
                  <a:cubicBezTo>
                    <a:pt x="96923" y="46840"/>
                    <a:pt x="97153" y="46394"/>
                    <a:pt x="97153" y="46394"/>
                  </a:cubicBezTo>
                  <a:cubicBezTo>
                    <a:pt x="97384" y="46394"/>
                    <a:pt x="97384" y="46394"/>
                    <a:pt x="97384" y="46394"/>
                  </a:cubicBezTo>
                  <a:cubicBezTo>
                    <a:pt x="97615" y="46171"/>
                    <a:pt x="97615" y="46171"/>
                    <a:pt x="97615" y="46171"/>
                  </a:cubicBezTo>
                  <a:cubicBezTo>
                    <a:pt x="97615" y="46171"/>
                    <a:pt x="97846" y="46171"/>
                    <a:pt x="97846" y="46171"/>
                  </a:cubicBezTo>
                  <a:cubicBezTo>
                    <a:pt x="97846" y="46171"/>
                    <a:pt x="97615" y="45947"/>
                    <a:pt x="97615" y="45947"/>
                  </a:cubicBezTo>
                  <a:cubicBezTo>
                    <a:pt x="97615" y="45501"/>
                    <a:pt x="97615" y="45501"/>
                    <a:pt x="97615" y="45501"/>
                  </a:cubicBezTo>
                  <a:cubicBezTo>
                    <a:pt x="98076" y="45724"/>
                    <a:pt x="98076" y="45724"/>
                    <a:pt x="98076" y="45724"/>
                  </a:cubicBezTo>
                  <a:cubicBezTo>
                    <a:pt x="98769" y="45724"/>
                    <a:pt x="98769" y="45724"/>
                    <a:pt x="98769" y="45724"/>
                  </a:cubicBezTo>
                  <a:cubicBezTo>
                    <a:pt x="99000" y="45501"/>
                    <a:pt x="99000" y="45501"/>
                    <a:pt x="99000" y="45501"/>
                  </a:cubicBezTo>
                  <a:cubicBezTo>
                    <a:pt x="99000" y="45501"/>
                    <a:pt x="99230" y="45947"/>
                    <a:pt x="99230" y="45947"/>
                  </a:cubicBezTo>
                  <a:cubicBezTo>
                    <a:pt x="99230" y="46171"/>
                    <a:pt x="99230" y="46394"/>
                    <a:pt x="99461" y="46394"/>
                  </a:cubicBezTo>
                  <a:cubicBezTo>
                    <a:pt x="99461" y="46394"/>
                    <a:pt x="99923" y="46617"/>
                    <a:pt x="99923" y="46617"/>
                  </a:cubicBezTo>
                  <a:cubicBezTo>
                    <a:pt x="99923" y="46617"/>
                    <a:pt x="99923" y="46394"/>
                    <a:pt x="100153" y="46394"/>
                  </a:cubicBezTo>
                  <a:cubicBezTo>
                    <a:pt x="100153" y="46394"/>
                    <a:pt x="100384" y="46394"/>
                    <a:pt x="100384" y="46394"/>
                  </a:cubicBezTo>
                  <a:cubicBezTo>
                    <a:pt x="100615" y="46394"/>
                    <a:pt x="100846" y="46394"/>
                    <a:pt x="100846" y="46394"/>
                  </a:cubicBezTo>
                  <a:cubicBezTo>
                    <a:pt x="100846" y="46394"/>
                    <a:pt x="101076" y="46394"/>
                    <a:pt x="101307" y="46394"/>
                  </a:cubicBezTo>
                  <a:cubicBezTo>
                    <a:pt x="101307" y="46171"/>
                    <a:pt x="101307" y="46171"/>
                    <a:pt x="101307" y="46171"/>
                  </a:cubicBezTo>
                  <a:cubicBezTo>
                    <a:pt x="101307" y="46171"/>
                    <a:pt x="101307" y="45947"/>
                    <a:pt x="101307" y="45947"/>
                  </a:cubicBezTo>
                  <a:cubicBezTo>
                    <a:pt x="101307" y="45947"/>
                    <a:pt x="101538" y="45501"/>
                    <a:pt x="101538" y="45501"/>
                  </a:cubicBezTo>
                  <a:cubicBezTo>
                    <a:pt x="101538" y="45501"/>
                    <a:pt x="101769" y="45501"/>
                    <a:pt x="101769" y="45501"/>
                  </a:cubicBezTo>
                  <a:cubicBezTo>
                    <a:pt x="101769" y="45501"/>
                    <a:pt x="102000" y="45501"/>
                    <a:pt x="102000" y="45501"/>
                  </a:cubicBezTo>
                  <a:cubicBezTo>
                    <a:pt x="102000" y="45501"/>
                    <a:pt x="102000" y="45278"/>
                    <a:pt x="102000" y="45278"/>
                  </a:cubicBezTo>
                  <a:cubicBezTo>
                    <a:pt x="102000" y="45278"/>
                    <a:pt x="102000" y="45055"/>
                    <a:pt x="102000" y="45055"/>
                  </a:cubicBezTo>
                  <a:cubicBezTo>
                    <a:pt x="102000" y="45055"/>
                    <a:pt x="102230" y="45055"/>
                    <a:pt x="102230" y="45055"/>
                  </a:cubicBezTo>
                  <a:cubicBezTo>
                    <a:pt x="102230" y="44609"/>
                    <a:pt x="102230" y="44609"/>
                    <a:pt x="102230" y="44609"/>
                  </a:cubicBezTo>
                  <a:cubicBezTo>
                    <a:pt x="102230" y="44609"/>
                    <a:pt x="102692" y="44609"/>
                    <a:pt x="102692" y="44609"/>
                  </a:cubicBezTo>
                  <a:cubicBezTo>
                    <a:pt x="102923" y="44609"/>
                    <a:pt x="102692" y="44609"/>
                    <a:pt x="102692" y="44609"/>
                  </a:cubicBezTo>
                  <a:cubicBezTo>
                    <a:pt x="103384" y="44386"/>
                    <a:pt x="103384" y="44386"/>
                    <a:pt x="103384" y="44386"/>
                  </a:cubicBezTo>
                  <a:cubicBezTo>
                    <a:pt x="103384" y="44386"/>
                    <a:pt x="103384" y="44386"/>
                    <a:pt x="103384" y="44609"/>
                  </a:cubicBezTo>
                  <a:cubicBezTo>
                    <a:pt x="102923" y="43940"/>
                    <a:pt x="102230" y="43048"/>
                    <a:pt x="102230" y="43048"/>
                  </a:cubicBezTo>
                  <a:cubicBezTo>
                    <a:pt x="102692" y="42156"/>
                    <a:pt x="102692" y="42156"/>
                    <a:pt x="102692" y="42156"/>
                  </a:cubicBezTo>
                  <a:cubicBezTo>
                    <a:pt x="102692" y="42156"/>
                    <a:pt x="102923" y="40594"/>
                    <a:pt x="102923" y="40148"/>
                  </a:cubicBezTo>
                  <a:cubicBezTo>
                    <a:pt x="102923" y="39925"/>
                    <a:pt x="102923" y="38587"/>
                    <a:pt x="102923" y="38587"/>
                  </a:cubicBezTo>
                  <a:cubicBezTo>
                    <a:pt x="102923" y="38587"/>
                    <a:pt x="102000" y="38364"/>
                    <a:pt x="102692" y="37695"/>
                  </a:cubicBezTo>
                  <a:cubicBezTo>
                    <a:pt x="103384" y="36802"/>
                    <a:pt x="104076" y="35687"/>
                    <a:pt x="104076" y="35687"/>
                  </a:cubicBezTo>
                  <a:cubicBezTo>
                    <a:pt x="104076" y="33457"/>
                    <a:pt x="104076" y="33457"/>
                    <a:pt x="104076" y="33457"/>
                  </a:cubicBezTo>
                  <a:cubicBezTo>
                    <a:pt x="104076" y="33457"/>
                    <a:pt x="103384" y="32788"/>
                    <a:pt x="104307" y="32342"/>
                  </a:cubicBezTo>
                  <a:cubicBezTo>
                    <a:pt x="105230" y="31672"/>
                    <a:pt x="106846" y="29665"/>
                    <a:pt x="106846" y="29665"/>
                  </a:cubicBezTo>
                  <a:cubicBezTo>
                    <a:pt x="108461" y="27881"/>
                    <a:pt x="108461" y="27881"/>
                    <a:pt x="108461" y="27881"/>
                  </a:cubicBezTo>
                  <a:cubicBezTo>
                    <a:pt x="105692" y="27211"/>
                    <a:pt x="105692" y="27211"/>
                    <a:pt x="105692" y="27211"/>
                  </a:cubicBezTo>
                  <a:cubicBezTo>
                    <a:pt x="104076" y="26988"/>
                    <a:pt x="104076" y="26988"/>
                    <a:pt x="104076" y="26988"/>
                  </a:cubicBezTo>
                  <a:cubicBezTo>
                    <a:pt x="102923" y="26319"/>
                    <a:pt x="102923" y="26319"/>
                    <a:pt x="102923" y="26319"/>
                  </a:cubicBezTo>
                  <a:cubicBezTo>
                    <a:pt x="102230" y="25204"/>
                    <a:pt x="102230" y="25204"/>
                    <a:pt x="102230" y="25204"/>
                  </a:cubicBezTo>
                  <a:cubicBezTo>
                    <a:pt x="101538" y="25650"/>
                    <a:pt x="101538" y="25650"/>
                    <a:pt x="101538" y="25650"/>
                  </a:cubicBezTo>
                  <a:cubicBezTo>
                    <a:pt x="100846" y="26096"/>
                    <a:pt x="100846" y="26096"/>
                    <a:pt x="100846" y="26096"/>
                  </a:cubicBezTo>
                  <a:cubicBezTo>
                    <a:pt x="99230" y="25873"/>
                    <a:pt x="99230" y="25873"/>
                    <a:pt x="99230" y="25873"/>
                  </a:cubicBezTo>
                  <a:cubicBezTo>
                    <a:pt x="98076" y="24758"/>
                    <a:pt x="98076" y="24758"/>
                    <a:pt x="98076" y="24758"/>
                  </a:cubicBezTo>
                  <a:cubicBezTo>
                    <a:pt x="97153" y="25427"/>
                    <a:pt x="97153" y="25427"/>
                    <a:pt x="97153" y="25427"/>
                  </a:cubicBezTo>
                  <a:cubicBezTo>
                    <a:pt x="96230" y="24758"/>
                    <a:pt x="96230" y="24758"/>
                    <a:pt x="96230" y="24758"/>
                  </a:cubicBezTo>
                  <a:cubicBezTo>
                    <a:pt x="95538" y="23643"/>
                    <a:pt x="95538" y="23643"/>
                    <a:pt x="95538" y="23643"/>
                  </a:cubicBezTo>
                  <a:cubicBezTo>
                    <a:pt x="95307" y="22750"/>
                    <a:pt x="95307" y="22750"/>
                    <a:pt x="95307" y="22750"/>
                  </a:cubicBezTo>
                  <a:cubicBezTo>
                    <a:pt x="94153" y="21635"/>
                    <a:pt x="94153" y="21635"/>
                    <a:pt x="94153" y="21635"/>
                  </a:cubicBezTo>
                  <a:cubicBezTo>
                    <a:pt x="93692" y="21635"/>
                    <a:pt x="93692" y="21635"/>
                    <a:pt x="93692" y="21635"/>
                  </a:cubicBezTo>
                  <a:cubicBezTo>
                    <a:pt x="93692" y="21858"/>
                    <a:pt x="93461" y="21858"/>
                    <a:pt x="93461" y="21858"/>
                  </a:cubicBezTo>
                  <a:cubicBezTo>
                    <a:pt x="93461" y="21858"/>
                    <a:pt x="92769" y="21635"/>
                    <a:pt x="92769" y="21635"/>
                  </a:cubicBezTo>
                  <a:cubicBezTo>
                    <a:pt x="92769" y="21189"/>
                    <a:pt x="92769" y="21189"/>
                    <a:pt x="92769" y="21189"/>
                  </a:cubicBezTo>
                  <a:cubicBezTo>
                    <a:pt x="92538" y="20966"/>
                    <a:pt x="92538" y="20966"/>
                    <a:pt x="92538" y="20966"/>
                  </a:cubicBezTo>
                  <a:cubicBezTo>
                    <a:pt x="92076" y="20966"/>
                    <a:pt x="92076" y="20966"/>
                    <a:pt x="92076" y="20966"/>
                  </a:cubicBezTo>
                  <a:cubicBezTo>
                    <a:pt x="91615" y="21189"/>
                    <a:pt x="91615" y="21189"/>
                    <a:pt x="91615" y="21189"/>
                  </a:cubicBezTo>
                  <a:cubicBezTo>
                    <a:pt x="91384" y="21412"/>
                    <a:pt x="91384" y="21412"/>
                    <a:pt x="91384" y="21412"/>
                  </a:cubicBezTo>
                  <a:cubicBezTo>
                    <a:pt x="91384" y="21412"/>
                    <a:pt x="91384" y="21412"/>
                    <a:pt x="91384" y="21412"/>
                  </a:cubicBezTo>
                  <a:cubicBezTo>
                    <a:pt x="91153" y="21635"/>
                    <a:pt x="91153" y="21635"/>
                    <a:pt x="91153" y="21635"/>
                  </a:cubicBezTo>
                  <a:cubicBezTo>
                    <a:pt x="90923" y="21635"/>
                    <a:pt x="90923" y="21635"/>
                    <a:pt x="90923" y="21635"/>
                  </a:cubicBezTo>
                  <a:cubicBezTo>
                    <a:pt x="90923" y="21635"/>
                    <a:pt x="90923" y="21635"/>
                    <a:pt x="90923" y="21635"/>
                  </a:cubicBezTo>
                  <a:cubicBezTo>
                    <a:pt x="90923" y="21635"/>
                    <a:pt x="90692" y="21635"/>
                    <a:pt x="90692" y="21635"/>
                  </a:cubicBezTo>
                  <a:cubicBezTo>
                    <a:pt x="90230" y="21635"/>
                    <a:pt x="90230" y="21635"/>
                    <a:pt x="90230" y="21635"/>
                  </a:cubicBezTo>
                  <a:cubicBezTo>
                    <a:pt x="90230" y="21412"/>
                    <a:pt x="90230" y="21412"/>
                    <a:pt x="90230" y="21412"/>
                  </a:cubicBezTo>
                  <a:cubicBezTo>
                    <a:pt x="90230" y="21189"/>
                    <a:pt x="90230" y="21189"/>
                    <a:pt x="90230" y="21189"/>
                  </a:cubicBezTo>
                  <a:cubicBezTo>
                    <a:pt x="89769" y="20966"/>
                    <a:pt x="89769" y="20966"/>
                    <a:pt x="89769" y="20966"/>
                  </a:cubicBezTo>
                  <a:cubicBezTo>
                    <a:pt x="89538" y="20966"/>
                    <a:pt x="89538" y="20966"/>
                    <a:pt x="89538" y="20966"/>
                  </a:cubicBezTo>
                  <a:cubicBezTo>
                    <a:pt x="89538" y="20966"/>
                    <a:pt x="89307" y="20743"/>
                    <a:pt x="89307" y="20743"/>
                  </a:cubicBezTo>
                  <a:cubicBezTo>
                    <a:pt x="89076" y="20743"/>
                    <a:pt x="89076" y="20520"/>
                    <a:pt x="89076" y="20520"/>
                  </a:cubicBezTo>
                  <a:cubicBezTo>
                    <a:pt x="88846" y="20297"/>
                    <a:pt x="88846" y="20297"/>
                    <a:pt x="88846" y="20297"/>
                  </a:cubicBezTo>
                  <a:cubicBezTo>
                    <a:pt x="89307" y="20297"/>
                    <a:pt x="89307" y="20297"/>
                    <a:pt x="89307" y="20297"/>
                  </a:cubicBezTo>
                  <a:cubicBezTo>
                    <a:pt x="89307" y="20297"/>
                    <a:pt x="89307" y="20074"/>
                    <a:pt x="89307" y="20074"/>
                  </a:cubicBezTo>
                  <a:cubicBezTo>
                    <a:pt x="89307" y="20074"/>
                    <a:pt x="89307" y="20074"/>
                    <a:pt x="89307" y="20074"/>
                  </a:cubicBezTo>
                  <a:cubicBezTo>
                    <a:pt x="89307" y="20074"/>
                    <a:pt x="89076" y="20074"/>
                    <a:pt x="89076" y="20074"/>
                  </a:cubicBezTo>
                  <a:cubicBezTo>
                    <a:pt x="88615" y="20074"/>
                    <a:pt x="88615" y="20074"/>
                    <a:pt x="88615" y="20074"/>
                  </a:cubicBezTo>
                  <a:cubicBezTo>
                    <a:pt x="88384" y="20297"/>
                    <a:pt x="88384" y="20297"/>
                    <a:pt x="88384" y="20297"/>
                  </a:cubicBezTo>
                  <a:cubicBezTo>
                    <a:pt x="87923" y="20297"/>
                    <a:pt x="87923" y="20297"/>
                    <a:pt x="87923" y="20297"/>
                  </a:cubicBezTo>
                  <a:cubicBezTo>
                    <a:pt x="87461" y="20520"/>
                    <a:pt x="87461" y="20520"/>
                    <a:pt x="87461" y="20520"/>
                  </a:cubicBezTo>
                  <a:cubicBezTo>
                    <a:pt x="86769" y="20520"/>
                    <a:pt x="86769" y="20520"/>
                    <a:pt x="86769" y="20520"/>
                  </a:cubicBezTo>
                  <a:cubicBezTo>
                    <a:pt x="86538" y="20074"/>
                    <a:pt x="86538" y="20074"/>
                    <a:pt x="86538" y="20074"/>
                  </a:cubicBezTo>
                  <a:cubicBezTo>
                    <a:pt x="86307" y="19628"/>
                    <a:pt x="86307" y="19628"/>
                    <a:pt x="86307" y="19628"/>
                  </a:cubicBezTo>
                  <a:cubicBezTo>
                    <a:pt x="86076" y="19405"/>
                    <a:pt x="86076" y="19405"/>
                    <a:pt x="86076" y="19405"/>
                  </a:cubicBezTo>
                  <a:cubicBezTo>
                    <a:pt x="85846" y="19405"/>
                    <a:pt x="85846" y="19405"/>
                    <a:pt x="85846" y="19405"/>
                  </a:cubicBezTo>
                  <a:cubicBezTo>
                    <a:pt x="85153" y="19182"/>
                    <a:pt x="85153" y="19182"/>
                    <a:pt x="85153" y="19182"/>
                  </a:cubicBezTo>
                  <a:cubicBezTo>
                    <a:pt x="85384" y="18736"/>
                    <a:pt x="85384" y="18736"/>
                    <a:pt x="85384" y="18736"/>
                  </a:cubicBezTo>
                  <a:cubicBezTo>
                    <a:pt x="85384" y="18736"/>
                    <a:pt x="85153" y="18289"/>
                    <a:pt x="85153" y="18289"/>
                  </a:cubicBezTo>
                  <a:cubicBezTo>
                    <a:pt x="84923" y="18289"/>
                    <a:pt x="84692" y="18289"/>
                    <a:pt x="84692" y="18289"/>
                  </a:cubicBezTo>
                  <a:cubicBezTo>
                    <a:pt x="84230" y="17843"/>
                    <a:pt x="84230" y="17843"/>
                    <a:pt x="84230" y="17843"/>
                  </a:cubicBezTo>
                  <a:cubicBezTo>
                    <a:pt x="84230" y="17843"/>
                    <a:pt x="84230" y="17620"/>
                    <a:pt x="84000" y="17397"/>
                  </a:cubicBezTo>
                  <a:cubicBezTo>
                    <a:pt x="83769" y="17397"/>
                    <a:pt x="83769" y="17174"/>
                    <a:pt x="83538" y="17174"/>
                  </a:cubicBezTo>
                  <a:cubicBezTo>
                    <a:pt x="83307" y="17174"/>
                    <a:pt x="82846" y="17174"/>
                    <a:pt x="82846" y="17174"/>
                  </a:cubicBezTo>
                  <a:cubicBezTo>
                    <a:pt x="82846" y="17174"/>
                    <a:pt x="82615" y="16728"/>
                    <a:pt x="82384" y="16728"/>
                  </a:cubicBezTo>
                  <a:cubicBezTo>
                    <a:pt x="82384" y="16728"/>
                    <a:pt x="81461" y="16728"/>
                    <a:pt x="81461" y="16728"/>
                  </a:cubicBezTo>
                  <a:cubicBezTo>
                    <a:pt x="81461" y="16728"/>
                    <a:pt x="81692" y="16059"/>
                    <a:pt x="81692" y="16059"/>
                  </a:cubicBezTo>
                  <a:cubicBezTo>
                    <a:pt x="81692" y="15836"/>
                    <a:pt x="81692" y="15167"/>
                    <a:pt x="81692" y="15167"/>
                  </a:cubicBezTo>
                  <a:cubicBezTo>
                    <a:pt x="81692" y="14944"/>
                    <a:pt x="81692" y="14944"/>
                    <a:pt x="81692" y="14944"/>
                  </a:cubicBezTo>
                  <a:cubicBezTo>
                    <a:pt x="81692" y="14944"/>
                    <a:pt x="81461" y="14721"/>
                    <a:pt x="81692" y="14275"/>
                  </a:cubicBezTo>
                  <a:cubicBezTo>
                    <a:pt x="81923" y="13828"/>
                    <a:pt x="81692" y="14052"/>
                    <a:pt x="81923" y="13605"/>
                  </a:cubicBezTo>
                  <a:cubicBezTo>
                    <a:pt x="82153" y="12936"/>
                    <a:pt x="82153" y="12713"/>
                    <a:pt x="82153" y="12713"/>
                  </a:cubicBezTo>
                  <a:cubicBezTo>
                    <a:pt x="81692" y="12490"/>
                    <a:pt x="81692" y="12490"/>
                    <a:pt x="81692" y="12490"/>
                  </a:cubicBezTo>
                  <a:cubicBezTo>
                    <a:pt x="81692" y="12490"/>
                    <a:pt x="81461" y="12267"/>
                    <a:pt x="81230" y="12490"/>
                  </a:cubicBezTo>
                  <a:cubicBezTo>
                    <a:pt x="81230" y="12936"/>
                    <a:pt x="81000" y="12936"/>
                    <a:pt x="81000" y="12936"/>
                  </a:cubicBezTo>
                  <a:cubicBezTo>
                    <a:pt x="80538" y="13605"/>
                    <a:pt x="80538" y="13605"/>
                    <a:pt x="80538" y="13605"/>
                  </a:cubicBezTo>
                  <a:cubicBezTo>
                    <a:pt x="80538" y="14275"/>
                    <a:pt x="80538" y="14275"/>
                    <a:pt x="80538" y="14275"/>
                  </a:cubicBezTo>
                  <a:cubicBezTo>
                    <a:pt x="80538" y="14275"/>
                    <a:pt x="80769" y="14498"/>
                    <a:pt x="80076" y="14498"/>
                  </a:cubicBezTo>
                  <a:cubicBezTo>
                    <a:pt x="79615" y="14498"/>
                    <a:pt x="79153" y="14498"/>
                    <a:pt x="79153" y="14498"/>
                  </a:cubicBezTo>
                  <a:cubicBezTo>
                    <a:pt x="79153" y="14498"/>
                    <a:pt x="79615" y="14944"/>
                    <a:pt x="78923" y="14944"/>
                  </a:cubicBezTo>
                  <a:cubicBezTo>
                    <a:pt x="78461" y="14944"/>
                    <a:pt x="77769" y="14944"/>
                    <a:pt x="77769" y="14944"/>
                  </a:cubicBezTo>
                  <a:cubicBezTo>
                    <a:pt x="77307" y="14498"/>
                    <a:pt x="77307" y="14498"/>
                    <a:pt x="77307" y="14498"/>
                  </a:cubicBezTo>
                  <a:cubicBezTo>
                    <a:pt x="76384" y="14721"/>
                    <a:pt x="76384" y="14721"/>
                    <a:pt x="76384" y="14721"/>
                  </a:cubicBezTo>
                  <a:cubicBezTo>
                    <a:pt x="76384" y="14721"/>
                    <a:pt x="76384" y="14498"/>
                    <a:pt x="76384" y="14052"/>
                  </a:cubicBezTo>
                  <a:cubicBezTo>
                    <a:pt x="76384" y="13828"/>
                    <a:pt x="76153" y="13382"/>
                    <a:pt x="76384" y="13382"/>
                  </a:cubicBezTo>
                  <a:cubicBezTo>
                    <a:pt x="76615" y="13382"/>
                    <a:pt x="76846" y="13159"/>
                    <a:pt x="76846" y="13159"/>
                  </a:cubicBezTo>
                  <a:cubicBezTo>
                    <a:pt x="76615" y="12490"/>
                    <a:pt x="76615" y="12490"/>
                    <a:pt x="76615" y="12490"/>
                  </a:cubicBezTo>
                  <a:cubicBezTo>
                    <a:pt x="76615" y="12490"/>
                    <a:pt x="76615" y="12490"/>
                    <a:pt x="76615" y="12490"/>
                  </a:cubicBezTo>
                  <a:cubicBezTo>
                    <a:pt x="76615" y="12490"/>
                    <a:pt x="76384" y="12490"/>
                    <a:pt x="76384" y="12267"/>
                  </a:cubicBezTo>
                  <a:cubicBezTo>
                    <a:pt x="76384" y="12044"/>
                    <a:pt x="76615" y="11598"/>
                    <a:pt x="76615" y="11598"/>
                  </a:cubicBezTo>
                  <a:cubicBezTo>
                    <a:pt x="76846" y="11375"/>
                    <a:pt x="76846" y="10929"/>
                    <a:pt x="76846" y="10929"/>
                  </a:cubicBezTo>
                  <a:cubicBezTo>
                    <a:pt x="76615" y="10929"/>
                    <a:pt x="76615" y="10929"/>
                    <a:pt x="76615" y="10929"/>
                  </a:cubicBezTo>
                  <a:cubicBezTo>
                    <a:pt x="76615" y="10929"/>
                    <a:pt x="76153" y="11152"/>
                    <a:pt x="76153" y="10706"/>
                  </a:cubicBezTo>
                  <a:cubicBezTo>
                    <a:pt x="76153" y="10483"/>
                    <a:pt x="75923" y="10037"/>
                    <a:pt x="75923" y="10037"/>
                  </a:cubicBezTo>
                  <a:cubicBezTo>
                    <a:pt x="75923" y="10037"/>
                    <a:pt x="75461" y="9814"/>
                    <a:pt x="75461" y="9814"/>
                  </a:cubicBezTo>
                  <a:cubicBezTo>
                    <a:pt x="75230" y="9814"/>
                    <a:pt x="75230" y="9814"/>
                    <a:pt x="75000" y="10037"/>
                  </a:cubicBezTo>
                  <a:cubicBezTo>
                    <a:pt x="75000" y="10037"/>
                    <a:pt x="74307" y="9814"/>
                    <a:pt x="74307" y="9814"/>
                  </a:cubicBezTo>
                  <a:cubicBezTo>
                    <a:pt x="74307" y="9814"/>
                    <a:pt x="73615" y="9814"/>
                    <a:pt x="73615" y="9814"/>
                  </a:cubicBezTo>
                  <a:cubicBezTo>
                    <a:pt x="73384" y="9814"/>
                    <a:pt x="73153" y="10260"/>
                    <a:pt x="73153" y="10260"/>
                  </a:cubicBezTo>
                  <a:cubicBezTo>
                    <a:pt x="72692" y="9591"/>
                    <a:pt x="72692" y="9591"/>
                    <a:pt x="72692" y="9591"/>
                  </a:cubicBezTo>
                  <a:cubicBezTo>
                    <a:pt x="72923" y="8921"/>
                    <a:pt x="72923" y="8921"/>
                    <a:pt x="72923" y="8921"/>
                  </a:cubicBezTo>
                  <a:cubicBezTo>
                    <a:pt x="72923" y="8921"/>
                    <a:pt x="72461" y="8475"/>
                    <a:pt x="72461" y="8252"/>
                  </a:cubicBezTo>
                  <a:cubicBezTo>
                    <a:pt x="72461" y="8252"/>
                    <a:pt x="72230" y="7806"/>
                    <a:pt x="72230" y="7806"/>
                  </a:cubicBezTo>
                  <a:cubicBezTo>
                    <a:pt x="71769" y="7806"/>
                    <a:pt x="71769" y="7806"/>
                    <a:pt x="71769" y="7806"/>
                  </a:cubicBezTo>
                  <a:cubicBezTo>
                    <a:pt x="71538" y="7583"/>
                    <a:pt x="71538" y="7583"/>
                    <a:pt x="71538" y="7583"/>
                  </a:cubicBezTo>
                  <a:cubicBezTo>
                    <a:pt x="71538" y="7583"/>
                    <a:pt x="71076" y="7583"/>
                    <a:pt x="70846" y="7583"/>
                  </a:cubicBezTo>
                  <a:cubicBezTo>
                    <a:pt x="70615" y="7583"/>
                    <a:pt x="70615" y="7583"/>
                    <a:pt x="70384" y="7583"/>
                  </a:cubicBezTo>
                  <a:cubicBezTo>
                    <a:pt x="70384" y="7583"/>
                    <a:pt x="69923" y="7137"/>
                    <a:pt x="69923" y="7137"/>
                  </a:cubicBezTo>
                  <a:cubicBezTo>
                    <a:pt x="69923" y="6914"/>
                    <a:pt x="69923" y="6691"/>
                    <a:pt x="69923" y="6468"/>
                  </a:cubicBezTo>
                  <a:cubicBezTo>
                    <a:pt x="69692" y="6245"/>
                    <a:pt x="69461" y="5799"/>
                    <a:pt x="69461" y="5576"/>
                  </a:cubicBezTo>
                  <a:cubicBezTo>
                    <a:pt x="69461" y="5576"/>
                    <a:pt x="69692" y="5130"/>
                    <a:pt x="69692" y="5130"/>
                  </a:cubicBezTo>
                  <a:cubicBezTo>
                    <a:pt x="69461" y="4907"/>
                    <a:pt x="69000" y="4460"/>
                    <a:pt x="69000" y="4460"/>
                  </a:cubicBezTo>
                  <a:cubicBezTo>
                    <a:pt x="68769" y="4014"/>
                    <a:pt x="68769" y="4014"/>
                    <a:pt x="68769" y="4014"/>
                  </a:cubicBezTo>
                  <a:cubicBezTo>
                    <a:pt x="68769" y="4014"/>
                    <a:pt x="68076" y="4460"/>
                    <a:pt x="67846" y="4460"/>
                  </a:cubicBezTo>
                  <a:cubicBezTo>
                    <a:pt x="67615" y="4460"/>
                    <a:pt x="67153" y="4237"/>
                    <a:pt x="67153" y="4460"/>
                  </a:cubicBezTo>
                  <a:cubicBezTo>
                    <a:pt x="67153" y="4460"/>
                    <a:pt x="67384" y="4907"/>
                    <a:pt x="67153" y="4907"/>
                  </a:cubicBezTo>
                  <a:cubicBezTo>
                    <a:pt x="66923" y="4907"/>
                    <a:pt x="66461" y="4907"/>
                    <a:pt x="66230" y="4684"/>
                  </a:cubicBezTo>
                  <a:cubicBezTo>
                    <a:pt x="66000" y="4460"/>
                    <a:pt x="66000" y="4237"/>
                    <a:pt x="66000" y="4014"/>
                  </a:cubicBezTo>
                  <a:cubicBezTo>
                    <a:pt x="65769" y="4014"/>
                    <a:pt x="65769" y="3568"/>
                    <a:pt x="65538" y="3568"/>
                  </a:cubicBezTo>
                  <a:cubicBezTo>
                    <a:pt x="65307" y="3568"/>
                    <a:pt x="65076" y="3568"/>
                    <a:pt x="65076" y="3345"/>
                  </a:cubicBezTo>
                  <a:cubicBezTo>
                    <a:pt x="65076" y="3345"/>
                    <a:pt x="65076" y="2676"/>
                    <a:pt x="65076" y="2676"/>
                  </a:cubicBezTo>
                  <a:cubicBezTo>
                    <a:pt x="65076" y="2230"/>
                    <a:pt x="65076" y="2230"/>
                    <a:pt x="65076" y="2230"/>
                  </a:cubicBezTo>
                  <a:cubicBezTo>
                    <a:pt x="65076" y="2230"/>
                    <a:pt x="65076" y="1561"/>
                    <a:pt x="64846" y="1561"/>
                  </a:cubicBezTo>
                  <a:cubicBezTo>
                    <a:pt x="64846" y="1338"/>
                    <a:pt x="64615" y="1115"/>
                    <a:pt x="64615" y="1115"/>
                  </a:cubicBezTo>
                  <a:cubicBezTo>
                    <a:pt x="64615" y="446"/>
                    <a:pt x="64615" y="446"/>
                    <a:pt x="64615" y="446"/>
                  </a:cubicBezTo>
                  <a:cubicBezTo>
                    <a:pt x="64846" y="223"/>
                    <a:pt x="64846" y="223"/>
                    <a:pt x="64846" y="223"/>
                  </a:cubicBezTo>
                  <a:cubicBezTo>
                    <a:pt x="64846" y="223"/>
                    <a:pt x="64846" y="0"/>
                    <a:pt x="65076" y="0"/>
                  </a:cubicBezTo>
                  <a:cubicBezTo>
                    <a:pt x="59769" y="892"/>
                    <a:pt x="59769" y="892"/>
                    <a:pt x="59769" y="892"/>
                  </a:cubicBezTo>
                  <a:cubicBezTo>
                    <a:pt x="57461" y="1115"/>
                    <a:pt x="57461" y="1115"/>
                    <a:pt x="57461" y="1115"/>
                  </a:cubicBezTo>
                  <a:cubicBezTo>
                    <a:pt x="56538" y="2230"/>
                    <a:pt x="56538" y="2230"/>
                    <a:pt x="56538" y="2230"/>
                  </a:cubicBezTo>
                  <a:cubicBezTo>
                    <a:pt x="56076" y="3345"/>
                    <a:pt x="56076" y="3345"/>
                    <a:pt x="56076" y="3345"/>
                  </a:cubicBezTo>
                  <a:cubicBezTo>
                    <a:pt x="56307" y="5130"/>
                    <a:pt x="56307" y="5130"/>
                    <a:pt x="56307" y="5130"/>
                  </a:cubicBezTo>
                  <a:cubicBezTo>
                    <a:pt x="55615" y="6245"/>
                    <a:pt x="55615" y="6245"/>
                    <a:pt x="55615" y="6245"/>
                  </a:cubicBezTo>
                  <a:cubicBezTo>
                    <a:pt x="55615" y="7583"/>
                    <a:pt x="55615" y="7583"/>
                    <a:pt x="55615" y="7583"/>
                  </a:cubicBezTo>
                  <a:cubicBezTo>
                    <a:pt x="55615" y="9591"/>
                    <a:pt x="55615" y="9591"/>
                    <a:pt x="55615" y="9591"/>
                  </a:cubicBezTo>
                  <a:cubicBezTo>
                    <a:pt x="54461" y="10260"/>
                    <a:pt x="54461" y="10260"/>
                    <a:pt x="54461" y="10260"/>
                  </a:cubicBezTo>
                  <a:cubicBezTo>
                    <a:pt x="52846" y="11821"/>
                    <a:pt x="52846" y="11821"/>
                    <a:pt x="52846" y="11821"/>
                  </a:cubicBezTo>
                  <a:cubicBezTo>
                    <a:pt x="50538" y="12713"/>
                    <a:pt x="50538" y="12713"/>
                    <a:pt x="50538" y="12713"/>
                  </a:cubicBezTo>
                  <a:cubicBezTo>
                    <a:pt x="47538" y="13382"/>
                    <a:pt x="47538" y="13382"/>
                    <a:pt x="47538" y="13382"/>
                  </a:cubicBezTo>
                  <a:cubicBezTo>
                    <a:pt x="45230" y="14052"/>
                    <a:pt x="45230" y="14052"/>
                    <a:pt x="45230" y="14052"/>
                  </a:cubicBezTo>
                  <a:cubicBezTo>
                    <a:pt x="43153" y="15167"/>
                    <a:pt x="43153" y="15167"/>
                    <a:pt x="43153" y="15167"/>
                  </a:cubicBezTo>
                  <a:cubicBezTo>
                    <a:pt x="42692" y="16728"/>
                    <a:pt x="42692" y="16728"/>
                    <a:pt x="42692" y="16728"/>
                  </a:cubicBezTo>
                  <a:cubicBezTo>
                    <a:pt x="42461" y="18736"/>
                    <a:pt x="42461" y="18736"/>
                    <a:pt x="42461" y="18736"/>
                  </a:cubicBezTo>
                  <a:cubicBezTo>
                    <a:pt x="40846" y="19405"/>
                    <a:pt x="40846" y="19405"/>
                    <a:pt x="40846" y="19405"/>
                  </a:cubicBezTo>
                  <a:cubicBezTo>
                    <a:pt x="40846" y="19405"/>
                    <a:pt x="40153" y="19851"/>
                    <a:pt x="39692" y="19628"/>
                  </a:cubicBezTo>
                  <a:cubicBezTo>
                    <a:pt x="39000" y="19628"/>
                    <a:pt x="37615" y="19182"/>
                    <a:pt x="37615" y="19182"/>
                  </a:cubicBezTo>
                  <a:cubicBezTo>
                    <a:pt x="37615" y="19182"/>
                    <a:pt x="36000" y="18289"/>
                    <a:pt x="35307" y="18289"/>
                  </a:cubicBezTo>
                  <a:cubicBezTo>
                    <a:pt x="34615" y="18066"/>
                    <a:pt x="33461" y="16951"/>
                    <a:pt x="33461" y="16951"/>
                  </a:cubicBezTo>
                  <a:cubicBezTo>
                    <a:pt x="32307" y="17843"/>
                    <a:pt x="32307" y="17843"/>
                    <a:pt x="32307" y="17843"/>
                  </a:cubicBezTo>
                  <a:cubicBezTo>
                    <a:pt x="32307" y="17843"/>
                    <a:pt x="31615" y="17174"/>
                    <a:pt x="31615" y="16728"/>
                  </a:cubicBezTo>
                  <a:cubicBezTo>
                    <a:pt x="31615" y="16505"/>
                    <a:pt x="31615" y="16505"/>
                    <a:pt x="31615" y="16059"/>
                  </a:cubicBezTo>
                  <a:cubicBezTo>
                    <a:pt x="31615" y="15390"/>
                    <a:pt x="31615" y="14275"/>
                    <a:pt x="31615" y="14275"/>
                  </a:cubicBezTo>
                  <a:cubicBezTo>
                    <a:pt x="30000" y="13605"/>
                    <a:pt x="30000" y="13605"/>
                    <a:pt x="30000" y="13605"/>
                  </a:cubicBezTo>
                  <a:cubicBezTo>
                    <a:pt x="28384" y="13382"/>
                    <a:pt x="28384" y="13382"/>
                    <a:pt x="28384" y="13382"/>
                  </a:cubicBezTo>
                  <a:cubicBezTo>
                    <a:pt x="28384" y="13382"/>
                    <a:pt x="28384" y="13828"/>
                    <a:pt x="27923" y="13382"/>
                  </a:cubicBezTo>
                  <a:cubicBezTo>
                    <a:pt x="27230" y="12936"/>
                    <a:pt x="27230" y="12044"/>
                    <a:pt x="27230" y="12044"/>
                  </a:cubicBezTo>
                  <a:cubicBezTo>
                    <a:pt x="25846" y="11375"/>
                    <a:pt x="25846" y="11375"/>
                    <a:pt x="25846" y="11375"/>
                  </a:cubicBezTo>
                  <a:cubicBezTo>
                    <a:pt x="25384" y="13159"/>
                    <a:pt x="25384" y="13159"/>
                    <a:pt x="25384" y="13159"/>
                  </a:cubicBezTo>
                  <a:cubicBezTo>
                    <a:pt x="27000" y="14498"/>
                    <a:pt x="27000" y="14498"/>
                    <a:pt x="27000" y="14498"/>
                  </a:cubicBezTo>
                  <a:cubicBezTo>
                    <a:pt x="27461" y="15390"/>
                    <a:pt x="27461" y="15390"/>
                    <a:pt x="27461" y="15390"/>
                  </a:cubicBezTo>
                  <a:cubicBezTo>
                    <a:pt x="27000" y="16728"/>
                    <a:pt x="27000" y="16728"/>
                    <a:pt x="27000" y="16728"/>
                  </a:cubicBezTo>
                  <a:cubicBezTo>
                    <a:pt x="27461" y="17843"/>
                    <a:pt x="27461" y="17843"/>
                    <a:pt x="27461" y="17843"/>
                  </a:cubicBezTo>
                  <a:cubicBezTo>
                    <a:pt x="27692" y="18736"/>
                    <a:pt x="27692" y="18736"/>
                    <a:pt x="27692" y="18736"/>
                  </a:cubicBezTo>
                  <a:cubicBezTo>
                    <a:pt x="27692" y="18736"/>
                    <a:pt x="27923" y="18736"/>
                    <a:pt x="27923" y="19405"/>
                  </a:cubicBezTo>
                  <a:cubicBezTo>
                    <a:pt x="27923" y="19851"/>
                    <a:pt x="27692" y="22081"/>
                    <a:pt x="27692" y="22081"/>
                  </a:cubicBezTo>
                  <a:cubicBezTo>
                    <a:pt x="27692" y="23866"/>
                    <a:pt x="27692" y="23866"/>
                    <a:pt x="27692" y="23866"/>
                  </a:cubicBezTo>
                  <a:cubicBezTo>
                    <a:pt x="28384" y="25650"/>
                    <a:pt x="28384" y="25650"/>
                    <a:pt x="28384" y="25650"/>
                  </a:cubicBezTo>
                  <a:cubicBezTo>
                    <a:pt x="28384" y="25650"/>
                    <a:pt x="27230" y="26319"/>
                    <a:pt x="26769" y="26319"/>
                  </a:cubicBezTo>
                  <a:cubicBezTo>
                    <a:pt x="26307" y="26319"/>
                    <a:pt x="25153" y="25873"/>
                    <a:pt x="25153" y="25873"/>
                  </a:cubicBezTo>
                  <a:cubicBezTo>
                    <a:pt x="24692" y="24758"/>
                    <a:pt x="24692" y="24758"/>
                    <a:pt x="24692" y="24758"/>
                  </a:cubicBezTo>
                  <a:cubicBezTo>
                    <a:pt x="21923" y="24981"/>
                    <a:pt x="21923" y="24981"/>
                    <a:pt x="21923" y="24981"/>
                  </a:cubicBezTo>
                  <a:cubicBezTo>
                    <a:pt x="20307" y="24758"/>
                    <a:pt x="20307" y="24758"/>
                    <a:pt x="20307" y="24758"/>
                  </a:cubicBezTo>
                  <a:cubicBezTo>
                    <a:pt x="18923" y="25650"/>
                    <a:pt x="18923" y="25650"/>
                    <a:pt x="18923" y="25650"/>
                  </a:cubicBezTo>
                  <a:cubicBezTo>
                    <a:pt x="18000" y="25427"/>
                    <a:pt x="18000" y="25427"/>
                    <a:pt x="18000" y="25427"/>
                  </a:cubicBezTo>
                  <a:cubicBezTo>
                    <a:pt x="17076" y="24535"/>
                    <a:pt x="17076" y="24535"/>
                    <a:pt x="17076" y="24535"/>
                  </a:cubicBezTo>
                  <a:cubicBezTo>
                    <a:pt x="16846" y="23197"/>
                    <a:pt x="16846" y="23197"/>
                    <a:pt x="16846" y="23197"/>
                  </a:cubicBezTo>
                  <a:cubicBezTo>
                    <a:pt x="16384" y="22081"/>
                    <a:pt x="16384" y="22081"/>
                    <a:pt x="16384" y="22081"/>
                  </a:cubicBezTo>
                  <a:cubicBezTo>
                    <a:pt x="15461" y="20966"/>
                    <a:pt x="15461" y="20966"/>
                    <a:pt x="15461" y="20966"/>
                  </a:cubicBezTo>
                  <a:cubicBezTo>
                    <a:pt x="12461" y="21189"/>
                    <a:pt x="12461" y="21189"/>
                    <a:pt x="12461" y="21189"/>
                  </a:cubicBezTo>
                  <a:cubicBezTo>
                    <a:pt x="11307" y="21412"/>
                    <a:pt x="11307" y="21412"/>
                    <a:pt x="11307" y="21412"/>
                  </a:cubicBezTo>
                  <a:cubicBezTo>
                    <a:pt x="10615" y="22081"/>
                    <a:pt x="10615" y="22081"/>
                    <a:pt x="10615" y="22081"/>
                  </a:cubicBezTo>
                  <a:cubicBezTo>
                    <a:pt x="9230" y="21858"/>
                    <a:pt x="9230" y="21858"/>
                    <a:pt x="9230" y="21858"/>
                  </a:cubicBezTo>
                  <a:cubicBezTo>
                    <a:pt x="8769" y="22527"/>
                    <a:pt x="8769" y="22527"/>
                    <a:pt x="8769" y="22527"/>
                  </a:cubicBezTo>
                  <a:cubicBezTo>
                    <a:pt x="7153" y="22081"/>
                    <a:pt x="7153" y="22081"/>
                    <a:pt x="7153" y="22081"/>
                  </a:cubicBezTo>
                  <a:cubicBezTo>
                    <a:pt x="5538" y="22304"/>
                    <a:pt x="5538" y="22304"/>
                    <a:pt x="5538" y="22304"/>
                  </a:cubicBezTo>
                  <a:cubicBezTo>
                    <a:pt x="4384" y="22081"/>
                    <a:pt x="4384" y="22081"/>
                    <a:pt x="4384" y="22081"/>
                  </a:cubicBezTo>
                  <a:cubicBezTo>
                    <a:pt x="2307" y="22527"/>
                    <a:pt x="2307" y="22527"/>
                    <a:pt x="2307" y="22527"/>
                  </a:cubicBezTo>
                  <a:cubicBezTo>
                    <a:pt x="1153" y="23420"/>
                    <a:pt x="1153" y="23420"/>
                    <a:pt x="1153" y="23420"/>
                  </a:cubicBezTo>
                  <a:cubicBezTo>
                    <a:pt x="0" y="25204"/>
                    <a:pt x="0" y="25204"/>
                    <a:pt x="0" y="25204"/>
                  </a:cubicBezTo>
                  <a:cubicBezTo>
                    <a:pt x="0" y="25204"/>
                    <a:pt x="461" y="25204"/>
                    <a:pt x="923" y="25204"/>
                  </a:cubicBezTo>
                  <a:cubicBezTo>
                    <a:pt x="1153" y="25204"/>
                    <a:pt x="3230" y="25427"/>
                    <a:pt x="3230" y="25427"/>
                  </a:cubicBezTo>
                  <a:cubicBezTo>
                    <a:pt x="3692" y="26096"/>
                    <a:pt x="3692" y="26096"/>
                    <a:pt x="3692" y="26096"/>
                  </a:cubicBezTo>
                  <a:cubicBezTo>
                    <a:pt x="2307" y="26765"/>
                    <a:pt x="2307" y="26765"/>
                    <a:pt x="2307" y="26765"/>
                  </a:cubicBezTo>
                  <a:cubicBezTo>
                    <a:pt x="3461" y="27211"/>
                    <a:pt x="3461" y="27211"/>
                    <a:pt x="3461" y="27211"/>
                  </a:cubicBezTo>
                  <a:cubicBezTo>
                    <a:pt x="3692" y="27657"/>
                    <a:pt x="3692" y="27657"/>
                    <a:pt x="3692" y="27657"/>
                  </a:cubicBezTo>
                  <a:cubicBezTo>
                    <a:pt x="3692" y="28327"/>
                    <a:pt x="3692" y="28327"/>
                    <a:pt x="3692" y="28327"/>
                  </a:cubicBezTo>
                  <a:cubicBezTo>
                    <a:pt x="1153" y="28550"/>
                    <a:pt x="1153" y="28550"/>
                    <a:pt x="1153" y="28550"/>
                  </a:cubicBezTo>
                  <a:cubicBezTo>
                    <a:pt x="1153" y="28550"/>
                    <a:pt x="461" y="28327"/>
                    <a:pt x="461" y="28773"/>
                  </a:cubicBezTo>
                  <a:cubicBezTo>
                    <a:pt x="230" y="29219"/>
                    <a:pt x="1153" y="29442"/>
                    <a:pt x="1153" y="29442"/>
                  </a:cubicBezTo>
                  <a:cubicBezTo>
                    <a:pt x="2307" y="30111"/>
                    <a:pt x="2307" y="30111"/>
                    <a:pt x="2307" y="30111"/>
                  </a:cubicBezTo>
                  <a:cubicBezTo>
                    <a:pt x="2076" y="32342"/>
                    <a:pt x="2076" y="32342"/>
                    <a:pt x="2076" y="32342"/>
                  </a:cubicBezTo>
                  <a:cubicBezTo>
                    <a:pt x="3000" y="32342"/>
                    <a:pt x="3000" y="32342"/>
                    <a:pt x="3000" y="32342"/>
                  </a:cubicBezTo>
                  <a:cubicBezTo>
                    <a:pt x="4384" y="32342"/>
                    <a:pt x="4384" y="32342"/>
                    <a:pt x="4384" y="32342"/>
                  </a:cubicBezTo>
                  <a:cubicBezTo>
                    <a:pt x="4384" y="32342"/>
                    <a:pt x="4615" y="31895"/>
                    <a:pt x="5307" y="31672"/>
                  </a:cubicBezTo>
                  <a:cubicBezTo>
                    <a:pt x="5769" y="31672"/>
                    <a:pt x="6461" y="31672"/>
                    <a:pt x="6461" y="31672"/>
                  </a:cubicBezTo>
                  <a:cubicBezTo>
                    <a:pt x="6461" y="31672"/>
                    <a:pt x="6461" y="31449"/>
                    <a:pt x="6923" y="32565"/>
                  </a:cubicBezTo>
                  <a:cubicBezTo>
                    <a:pt x="7153" y="33457"/>
                    <a:pt x="7153" y="33457"/>
                    <a:pt x="7153" y="33457"/>
                  </a:cubicBezTo>
                  <a:cubicBezTo>
                    <a:pt x="8076" y="33680"/>
                    <a:pt x="8076" y="33680"/>
                    <a:pt x="8076" y="33680"/>
                  </a:cubicBezTo>
                  <a:cubicBezTo>
                    <a:pt x="8538" y="33903"/>
                    <a:pt x="8538" y="33903"/>
                    <a:pt x="8538" y="33903"/>
                  </a:cubicBezTo>
                  <a:cubicBezTo>
                    <a:pt x="8538" y="33903"/>
                    <a:pt x="9461" y="34349"/>
                    <a:pt x="9923" y="34572"/>
                  </a:cubicBezTo>
                  <a:cubicBezTo>
                    <a:pt x="10384" y="34795"/>
                    <a:pt x="11307" y="35687"/>
                    <a:pt x="11307" y="35687"/>
                  </a:cubicBezTo>
                  <a:cubicBezTo>
                    <a:pt x="11769" y="35910"/>
                    <a:pt x="11769" y="35910"/>
                    <a:pt x="11769" y="35910"/>
                  </a:cubicBezTo>
                  <a:cubicBezTo>
                    <a:pt x="11769" y="37026"/>
                    <a:pt x="11769" y="37026"/>
                    <a:pt x="11769" y="37026"/>
                  </a:cubicBezTo>
                  <a:cubicBezTo>
                    <a:pt x="11769" y="37026"/>
                    <a:pt x="12692" y="37249"/>
                    <a:pt x="13384" y="37249"/>
                  </a:cubicBezTo>
                  <a:cubicBezTo>
                    <a:pt x="14076" y="37249"/>
                    <a:pt x="15692" y="37026"/>
                    <a:pt x="15692" y="37026"/>
                  </a:cubicBezTo>
                  <a:cubicBezTo>
                    <a:pt x="16153" y="37918"/>
                    <a:pt x="16153" y="37918"/>
                    <a:pt x="16153" y="37918"/>
                  </a:cubicBezTo>
                  <a:cubicBezTo>
                    <a:pt x="16615" y="37918"/>
                    <a:pt x="18692" y="38587"/>
                    <a:pt x="18692" y="38587"/>
                  </a:cubicBezTo>
                  <a:cubicBezTo>
                    <a:pt x="18000" y="39479"/>
                    <a:pt x="18000" y="39479"/>
                    <a:pt x="18000" y="39479"/>
                  </a:cubicBezTo>
                  <a:cubicBezTo>
                    <a:pt x="17307" y="40148"/>
                    <a:pt x="17307" y="40148"/>
                    <a:pt x="17307" y="40148"/>
                  </a:cubicBezTo>
                  <a:cubicBezTo>
                    <a:pt x="17076" y="40817"/>
                    <a:pt x="17076" y="40817"/>
                    <a:pt x="17076" y="40817"/>
                  </a:cubicBezTo>
                  <a:cubicBezTo>
                    <a:pt x="17076" y="40817"/>
                    <a:pt x="17307" y="40817"/>
                    <a:pt x="18230" y="41040"/>
                  </a:cubicBezTo>
                  <a:cubicBezTo>
                    <a:pt x="19153" y="41263"/>
                    <a:pt x="19846" y="41710"/>
                    <a:pt x="19846" y="41710"/>
                  </a:cubicBezTo>
                  <a:cubicBezTo>
                    <a:pt x="19384" y="42825"/>
                    <a:pt x="19384" y="42825"/>
                    <a:pt x="19384" y="42825"/>
                  </a:cubicBezTo>
                  <a:cubicBezTo>
                    <a:pt x="20538" y="43717"/>
                    <a:pt x="20538" y="43717"/>
                    <a:pt x="20538" y="43717"/>
                  </a:cubicBezTo>
                  <a:cubicBezTo>
                    <a:pt x="20538" y="43717"/>
                    <a:pt x="21000" y="44386"/>
                    <a:pt x="21000" y="44609"/>
                  </a:cubicBezTo>
                  <a:cubicBezTo>
                    <a:pt x="20769" y="44832"/>
                    <a:pt x="20769" y="45278"/>
                    <a:pt x="20769" y="45278"/>
                  </a:cubicBezTo>
                  <a:cubicBezTo>
                    <a:pt x="20076" y="45055"/>
                    <a:pt x="20076" y="45055"/>
                    <a:pt x="20076" y="45055"/>
                  </a:cubicBezTo>
                  <a:cubicBezTo>
                    <a:pt x="20076" y="45055"/>
                    <a:pt x="20076" y="45501"/>
                    <a:pt x="19846" y="45055"/>
                  </a:cubicBezTo>
                  <a:cubicBezTo>
                    <a:pt x="19384" y="44609"/>
                    <a:pt x="19153" y="44163"/>
                    <a:pt x="19153" y="44163"/>
                  </a:cubicBezTo>
                  <a:cubicBezTo>
                    <a:pt x="18923" y="45055"/>
                    <a:pt x="18923" y="45055"/>
                    <a:pt x="18923" y="45055"/>
                  </a:cubicBezTo>
                  <a:cubicBezTo>
                    <a:pt x="18923" y="45055"/>
                    <a:pt x="19153" y="45947"/>
                    <a:pt x="19384" y="46171"/>
                  </a:cubicBezTo>
                  <a:cubicBezTo>
                    <a:pt x="19846" y="46171"/>
                    <a:pt x="19846" y="45947"/>
                    <a:pt x="19846" y="46617"/>
                  </a:cubicBezTo>
                  <a:cubicBezTo>
                    <a:pt x="19846" y="47063"/>
                    <a:pt x="20076" y="48178"/>
                    <a:pt x="20307" y="48401"/>
                  </a:cubicBezTo>
                  <a:cubicBezTo>
                    <a:pt x="20538" y="48847"/>
                    <a:pt x="20538" y="49962"/>
                    <a:pt x="20769" y="50185"/>
                  </a:cubicBezTo>
                  <a:cubicBezTo>
                    <a:pt x="21230" y="50185"/>
                    <a:pt x="21461" y="50408"/>
                    <a:pt x="21461" y="50408"/>
                  </a:cubicBezTo>
                  <a:cubicBezTo>
                    <a:pt x="21923" y="50855"/>
                    <a:pt x="21923" y="50855"/>
                    <a:pt x="21923" y="50855"/>
                  </a:cubicBezTo>
                  <a:cubicBezTo>
                    <a:pt x="23307" y="51970"/>
                    <a:pt x="23307" y="51970"/>
                    <a:pt x="23307" y="51970"/>
                  </a:cubicBezTo>
                  <a:cubicBezTo>
                    <a:pt x="23307" y="51970"/>
                    <a:pt x="24230" y="52639"/>
                    <a:pt x="24692" y="52862"/>
                  </a:cubicBezTo>
                  <a:cubicBezTo>
                    <a:pt x="25153" y="53085"/>
                    <a:pt x="25384" y="53085"/>
                    <a:pt x="25384" y="53085"/>
                  </a:cubicBezTo>
                  <a:cubicBezTo>
                    <a:pt x="26538" y="54200"/>
                    <a:pt x="26538" y="54200"/>
                    <a:pt x="26538" y="54200"/>
                  </a:cubicBezTo>
                  <a:cubicBezTo>
                    <a:pt x="26538" y="54200"/>
                    <a:pt x="27230" y="55315"/>
                    <a:pt x="27000" y="55315"/>
                  </a:cubicBezTo>
                  <a:cubicBezTo>
                    <a:pt x="26769" y="55315"/>
                    <a:pt x="27000" y="55539"/>
                    <a:pt x="26538" y="55539"/>
                  </a:cubicBezTo>
                  <a:cubicBezTo>
                    <a:pt x="25846" y="55539"/>
                    <a:pt x="26076" y="55985"/>
                    <a:pt x="25615" y="55539"/>
                  </a:cubicBezTo>
                  <a:cubicBezTo>
                    <a:pt x="24923" y="55092"/>
                    <a:pt x="24461" y="54423"/>
                    <a:pt x="23769" y="54423"/>
                  </a:cubicBezTo>
                  <a:cubicBezTo>
                    <a:pt x="23076" y="54423"/>
                    <a:pt x="23076" y="54423"/>
                    <a:pt x="23076" y="54423"/>
                  </a:cubicBezTo>
                  <a:cubicBezTo>
                    <a:pt x="24461" y="55539"/>
                    <a:pt x="24461" y="55539"/>
                    <a:pt x="24461" y="55539"/>
                  </a:cubicBezTo>
                  <a:cubicBezTo>
                    <a:pt x="25153" y="55762"/>
                    <a:pt x="25153" y="55762"/>
                    <a:pt x="25153" y="55762"/>
                  </a:cubicBezTo>
                  <a:cubicBezTo>
                    <a:pt x="26076" y="56654"/>
                    <a:pt x="26076" y="56654"/>
                    <a:pt x="26076" y="56654"/>
                  </a:cubicBezTo>
                  <a:cubicBezTo>
                    <a:pt x="26307" y="56654"/>
                    <a:pt x="26307" y="56654"/>
                    <a:pt x="26307" y="56654"/>
                  </a:cubicBezTo>
                  <a:cubicBezTo>
                    <a:pt x="26307" y="56654"/>
                    <a:pt x="26538" y="57100"/>
                    <a:pt x="26538" y="57323"/>
                  </a:cubicBezTo>
                  <a:cubicBezTo>
                    <a:pt x="26538" y="57546"/>
                    <a:pt x="26307" y="58215"/>
                    <a:pt x="26076" y="58438"/>
                  </a:cubicBezTo>
                  <a:cubicBezTo>
                    <a:pt x="26076" y="58884"/>
                    <a:pt x="26076" y="59330"/>
                    <a:pt x="26076" y="59330"/>
                  </a:cubicBezTo>
                  <a:cubicBezTo>
                    <a:pt x="25384" y="57769"/>
                    <a:pt x="25384" y="57769"/>
                    <a:pt x="25384" y="57769"/>
                  </a:cubicBezTo>
                  <a:cubicBezTo>
                    <a:pt x="25384" y="57769"/>
                    <a:pt x="25615" y="57323"/>
                    <a:pt x="25153" y="57100"/>
                  </a:cubicBezTo>
                  <a:cubicBezTo>
                    <a:pt x="24692" y="57100"/>
                    <a:pt x="24230" y="57323"/>
                    <a:pt x="24230" y="57323"/>
                  </a:cubicBezTo>
                  <a:cubicBezTo>
                    <a:pt x="24230" y="57323"/>
                    <a:pt x="24000" y="57769"/>
                    <a:pt x="24230" y="57992"/>
                  </a:cubicBezTo>
                  <a:cubicBezTo>
                    <a:pt x="24692" y="58215"/>
                    <a:pt x="24923" y="58438"/>
                    <a:pt x="24923" y="58661"/>
                  </a:cubicBezTo>
                  <a:cubicBezTo>
                    <a:pt x="25153" y="58884"/>
                    <a:pt x="25153" y="59107"/>
                    <a:pt x="25153" y="59107"/>
                  </a:cubicBezTo>
                  <a:cubicBezTo>
                    <a:pt x="25153" y="59107"/>
                    <a:pt x="25615" y="59107"/>
                    <a:pt x="25615" y="59553"/>
                  </a:cubicBezTo>
                  <a:cubicBezTo>
                    <a:pt x="25615" y="60223"/>
                    <a:pt x="25384" y="60892"/>
                    <a:pt x="25384" y="60892"/>
                  </a:cubicBezTo>
                  <a:cubicBezTo>
                    <a:pt x="25384" y="60892"/>
                    <a:pt x="24923" y="60892"/>
                    <a:pt x="25615" y="61338"/>
                  </a:cubicBezTo>
                  <a:cubicBezTo>
                    <a:pt x="26307" y="61784"/>
                    <a:pt x="26538" y="62007"/>
                    <a:pt x="26769" y="62230"/>
                  </a:cubicBezTo>
                  <a:cubicBezTo>
                    <a:pt x="27000" y="62453"/>
                    <a:pt x="27923" y="63568"/>
                    <a:pt x="27923" y="63568"/>
                  </a:cubicBezTo>
                  <a:cubicBezTo>
                    <a:pt x="28615" y="64460"/>
                    <a:pt x="28615" y="64460"/>
                    <a:pt x="28615" y="64460"/>
                  </a:cubicBezTo>
                  <a:cubicBezTo>
                    <a:pt x="28615" y="64460"/>
                    <a:pt x="28615" y="64907"/>
                    <a:pt x="28615" y="64907"/>
                  </a:cubicBezTo>
                  <a:cubicBezTo>
                    <a:pt x="28384" y="64907"/>
                    <a:pt x="27923" y="64907"/>
                    <a:pt x="27923" y="64907"/>
                  </a:cubicBezTo>
                  <a:cubicBezTo>
                    <a:pt x="27923" y="64907"/>
                    <a:pt x="27692" y="64907"/>
                    <a:pt x="27461" y="64684"/>
                  </a:cubicBezTo>
                  <a:cubicBezTo>
                    <a:pt x="27230" y="64237"/>
                    <a:pt x="26769" y="63568"/>
                    <a:pt x="26769" y="63568"/>
                  </a:cubicBezTo>
                  <a:cubicBezTo>
                    <a:pt x="26307" y="63345"/>
                    <a:pt x="26307" y="63345"/>
                    <a:pt x="26307" y="63345"/>
                  </a:cubicBezTo>
                  <a:cubicBezTo>
                    <a:pt x="25846" y="63568"/>
                    <a:pt x="25846" y="63568"/>
                    <a:pt x="25846" y="63568"/>
                  </a:cubicBezTo>
                  <a:cubicBezTo>
                    <a:pt x="25846" y="63568"/>
                    <a:pt x="25384" y="64460"/>
                    <a:pt x="25384" y="64460"/>
                  </a:cubicBezTo>
                  <a:cubicBezTo>
                    <a:pt x="25384" y="64684"/>
                    <a:pt x="24692" y="66022"/>
                    <a:pt x="24692" y="66022"/>
                  </a:cubicBezTo>
                  <a:cubicBezTo>
                    <a:pt x="24230" y="68698"/>
                    <a:pt x="24230" y="68698"/>
                    <a:pt x="24230" y="68698"/>
                  </a:cubicBezTo>
                  <a:cubicBezTo>
                    <a:pt x="24230" y="68698"/>
                    <a:pt x="24230" y="71821"/>
                    <a:pt x="24000" y="72044"/>
                  </a:cubicBezTo>
                  <a:cubicBezTo>
                    <a:pt x="24000" y="72267"/>
                    <a:pt x="23076" y="74498"/>
                    <a:pt x="23076" y="74498"/>
                  </a:cubicBezTo>
                  <a:cubicBezTo>
                    <a:pt x="23076" y="74498"/>
                    <a:pt x="23076" y="74721"/>
                    <a:pt x="23076" y="75390"/>
                  </a:cubicBezTo>
                  <a:cubicBezTo>
                    <a:pt x="22846" y="76059"/>
                    <a:pt x="22615" y="77174"/>
                    <a:pt x="22615" y="77174"/>
                  </a:cubicBezTo>
                  <a:cubicBezTo>
                    <a:pt x="22615" y="77174"/>
                    <a:pt x="22384" y="78066"/>
                    <a:pt x="22384" y="78513"/>
                  </a:cubicBezTo>
                  <a:cubicBezTo>
                    <a:pt x="22153" y="78959"/>
                    <a:pt x="21461" y="80743"/>
                    <a:pt x="21461" y="80743"/>
                  </a:cubicBezTo>
                  <a:cubicBezTo>
                    <a:pt x="21230" y="82750"/>
                    <a:pt x="21230" y="82750"/>
                    <a:pt x="21230" y="82750"/>
                  </a:cubicBezTo>
                  <a:cubicBezTo>
                    <a:pt x="19384" y="86542"/>
                    <a:pt x="19384" y="86542"/>
                    <a:pt x="19384" y="86542"/>
                  </a:cubicBezTo>
                  <a:cubicBezTo>
                    <a:pt x="18000" y="87657"/>
                    <a:pt x="18000" y="87657"/>
                    <a:pt x="18000" y="87657"/>
                  </a:cubicBezTo>
                  <a:cubicBezTo>
                    <a:pt x="17307" y="88104"/>
                    <a:pt x="17307" y="88104"/>
                    <a:pt x="17307" y="88104"/>
                  </a:cubicBezTo>
                  <a:cubicBezTo>
                    <a:pt x="18000" y="88327"/>
                    <a:pt x="18461" y="88550"/>
                    <a:pt x="18692" y="89219"/>
                  </a:cubicBezTo>
                  <a:cubicBezTo>
                    <a:pt x="19153" y="90334"/>
                    <a:pt x="20076" y="92118"/>
                    <a:pt x="20076" y="92118"/>
                  </a:cubicBezTo>
                  <a:cubicBezTo>
                    <a:pt x="23076" y="93234"/>
                    <a:pt x="23076" y="93234"/>
                    <a:pt x="23076" y="93234"/>
                  </a:cubicBezTo>
                  <a:cubicBezTo>
                    <a:pt x="23076" y="93234"/>
                    <a:pt x="24692" y="94572"/>
                    <a:pt x="24923" y="95018"/>
                  </a:cubicBezTo>
                  <a:cubicBezTo>
                    <a:pt x="25153" y="95241"/>
                    <a:pt x="28615" y="96356"/>
                    <a:pt x="28615" y="96356"/>
                  </a:cubicBezTo>
                  <a:cubicBezTo>
                    <a:pt x="30923" y="98364"/>
                    <a:pt x="30923" y="98364"/>
                    <a:pt x="30923" y="98364"/>
                  </a:cubicBezTo>
                  <a:cubicBezTo>
                    <a:pt x="34384" y="98364"/>
                    <a:pt x="34384" y="98364"/>
                    <a:pt x="34384" y="98364"/>
                  </a:cubicBezTo>
                  <a:cubicBezTo>
                    <a:pt x="36692" y="98810"/>
                    <a:pt x="36692" y="98810"/>
                    <a:pt x="36692" y="98810"/>
                  </a:cubicBezTo>
                  <a:cubicBezTo>
                    <a:pt x="37846" y="97472"/>
                    <a:pt x="37846" y="97472"/>
                    <a:pt x="37846" y="97472"/>
                  </a:cubicBezTo>
                  <a:cubicBezTo>
                    <a:pt x="37846" y="97472"/>
                    <a:pt x="43615" y="100148"/>
                    <a:pt x="43846" y="100148"/>
                  </a:cubicBezTo>
                  <a:cubicBezTo>
                    <a:pt x="44076" y="100148"/>
                    <a:pt x="44076" y="100817"/>
                    <a:pt x="44307" y="101486"/>
                  </a:cubicBezTo>
                  <a:cubicBezTo>
                    <a:pt x="44307" y="101486"/>
                    <a:pt x="44307" y="101486"/>
                    <a:pt x="44307" y="101486"/>
                  </a:cubicBezTo>
                  <a:cubicBezTo>
                    <a:pt x="44307" y="101486"/>
                    <a:pt x="44307" y="101486"/>
                    <a:pt x="44307" y="101486"/>
                  </a:cubicBezTo>
                  <a:cubicBezTo>
                    <a:pt x="44538" y="101486"/>
                    <a:pt x="44538" y="101486"/>
                    <a:pt x="44538" y="101486"/>
                  </a:cubicBezTo>
                  <a:cubicBezTo>
                    <a:pt x="44538" y="101486"/>
                    <a:pt x="44307" y="101263"/>
                    <a:pt x="44307" y="101263"/>
                  </a:cubicBezTo>
                  <a:cubicBezTo>
                    <a:pt x="44307" y="101040"/>
                    <a:pt x="44307" y="101040"/>
                    <a:pt x="44307" y="101040"/>
                  </a:cubicBezTo>
                  <a:cubicBezTo>
                    <a:pt x="44538" y="101040"/>
                    <a:pt x="44538" y="101040"/>
                    <a:pt x="44538" y="101040"/>
                  </a:cubicBezTo>
                  <a:cubicBezTo>
                    <a:pt x="44538" y="101040"/>
                    <a:pt x="44538" y="101040"/>
                    <a:pt x="44538" y="101040"/>
                  </a:cubicBezTo>
                  <a:cubicBezTo>
                    <a:pt x="44538" y="101040"/>
                    <a:pt x="44538" y="101040"/>
                    <a:pt x="44538" y="101040"/>
                  </a:cubicBezTo>
                  <a:cubicBezTo>
                    <a:pt x="44769" y="101040"/>
                    <a:pt x="44769" y="101040"/>
                    <a:pt x="44769" y="101040"/>
                  </a:cubicBezTo>
                  <a:cubicBezTo>
                    <a:pt x="45000" y="100817"/>
                    <a:pt x="45000" y="100817"/>
                    <a:pt x="45000" y="100817"/>
                  </a:cubicBezTo>
                  <a:cubicBezTo>
                    <a:pt x="45000" y="100817"/>
                    <a:pt x="45000" y="100817"/>
                    <a:pt x="45000" y="100817"/>
                  </a:cubicBezTo>
                  <a:cubicBezTo>
                    <a:pt x="45000" y="100594"/>
                    <a:pt x="44769" y="100594"/>
                    <a:pt x="44769" y="100594"/>
                  </a:cubicBezTo>
                  <a:cubicBezTo>
                    <a:pt x="44769" y="100594"/>
                    <a:pt x="45000" y="100594"/>
                    <a:pt x="45000" y="100371"/>
                  </a:cubicBezTo>
                  <a:cubicBezTo>
                    <a:pt x="45000" y="100371"/>
                    <a:pt x="45000" y="100371"/>
                    <a:pt x="45000" y="100371"/>
                  </a:cubicBezTo>
                  <a:cubicBezTo>
                    <a:pt x="45230" y="100371"/>
                    <a:pt x="45230" y="100371"/>
                    <a:pt x="45230" y="100371"/>
                  </a:cubicBezTo>
                  <a:cubicBezTo>
                    <a:pt x="45230" y="100371"/>
                    <a:pt x="45230" y="100371"/>
                    <a:pt x="45230" y="100371"/>
                  </a:cubicBezTo>
                  <a:cubicBezTo>
                    <a:pt x="45230" y="100371"/>
                    <a:pt x="45230" y="100371"/>
                    <a:pt x="45230" y="100371"/>
                  </a:cubicBezTo>
                  <a:cubicBezTo>
                    <a:pt x="45461" y="100371"/>
                    <a:pt x="45461" y="100371"/>
                    <a:pt x="45461" y="100371"/>
                  </a:cubicBezTo>
                  <a:cubicBezTo>
                    <a:pt x="45461" y="100371"/>
                    <a:pt x="45461" y="100371"/>
                    <a:pt x="45461" y="100371"/>
                  </a:cubicBezTo>
                  <a:cubicBezTo>
                    <a:pt x="45692" y="100371"/>
                    <a:pt x="45692" y="100371"/>
                    <a:pt x="45692" y="100371"/>
                  </a:cubicBezTo>
                  <a:cubicBezTo>
                    <a:pt x="45692" y="100371"/>
                    <a:pt x="45692" y="100371"/>
                    <a:pt x="45692" y="100371"/>
                  </a:cubicBezTo>
                  <a:cubicBezTo>
                    <a:pt x="45692" y="100371"/>
                    <a:pt x="45923" y="100371"/>
                    <a:pt x="45923" y="100371"/>
                  </a:cubicBezTo>
                  <a:cubicBezTo>
                    <a:pt x="45923" y="100371"/>
                    <a:pt x="45923" y="100594"/>
                    <a:pt x="45923" y="100594"/>
                  </a:cubicBezTo>
                  <a:cubicBezTo>
                    <a:pt x="45923" y="100594"/>
                    <a:pt x="45923" y="100594"/>
                    <a:pt x="45923" y="100594"/>
                  </a:cubicBezTo>
                  <a:cubicBezTo>
                    <a:pt x="45923" y="100594"/>
                    <a:pt x="46153" y="100594"/>
                    <a:pt x="46153" y="100594"/>
                  </a:cubicBezTo>
                  <a:cubicBezTo>
                    <a:pt x="46153" y="100594"/>
                    <a:pt x="46153" y="100817"/>
                    <a:pt x="46153" y="100817"/>
                  </a:cubicBezTo>
                  <a:cubicBezTo>
                    <a:pt x="46153" y="100817"/>
                    <a:pt x="46384" y="100817"/>
                    <a:pt x="46384" y="100817"/>
                  </a:cubicBezTo>
                  <a:cubicBezTo>
                    <a:pt x="46384" y="100817"/>
                    <a:pt x="46615" y="100817"/>
                    <a:pt x="46615" y="100817"/>
                  </a:cubicBezTo>
                  <a:cubicBezTo>
                    <a:pt x="46615" y="100817"/>
                    <a:pt x="46615" y="100817"/>
                    <a:pt x="46615" y="101040"/>
                  </a:cubicBezTo>
                  <a:cubicBezTo>
                    <a:pt x="46846" y="101040"/>
                    <a:pt x="46846" y="101040"/>
                    <a:pt x="46846" y="101040"/>
                  </a:cubicBezTo>
                  <a:cubicBezTo>
                    <a:pt x="46846" y="100817"/>
                    <a:pt x="47076" y="100817"/>
                    <a:pt x="47076" y="100817"/>
                  </a:cubicBezTo>
                  <a:cubicBezTo>
                    <a:pt x="47076" y="101040"/>
                    <a:pt x="47076" y="101040"/>
                    <a:pt x="47076" y="101040"/>
                  </a:cubicBezTo>
                  <a:cubicBezTo>
                    <a:pt x="47307" y="101040"/>
                    <a:pt x="47307" y="101040"/>
                    <a:pt x="47307" y="101040"/>
                  </a:cubicBezTo>
                  <a:cubicBezTo>
                    <a:pt x="47538" y="101040"/>
                    <a:pt x="47538" y="101040"/>
                    <a:pt x="47538" y="101040"/>
                  </a:cubicBezTo>
                  <a:cubicBezTo>
                    <a:pt x="47538" y="101263"/>
                    <a:pt x="47538" y="101263"/>
                    <a:pt x="47538" y="101263"/>
                  </a:cubicBezTo>
                  <a:cubicBezTo>
                    <a:pt x="47307" y="101263"/>
                    <a:pt x="47307" y="101263"/>
                    <a:pt x="47307" y="101263"/>
                  </a:cubicBezTo>
                  <a:cubicBezTo>
                    <a:pt x="47307" y="101263"/>
                    <a:pt x="47307" y="101263"/>
                    <a:pt x="47307" y="101263"/>
                  </a:cubicBezTo>
                  <a:cubicBezTo>
                    <a:pt x="47307" y="101486"/>
                    <a:pt x="47307" y="101486"/>
                    <a:pt x="47307" y="101486"/>
                  </a:cubicBezTo>
                  <a:cubicBezTo>
                    <a:pt x="47538" y="101486"/>
                    <a:pt x="47538" y="101486"/>
                    <a:pt x="47538" y="101486"/>
                  </a:cubicBezTo>
                  <a:cubicBezTo>
                    <a:pt x="47538" y="101486"/>
                    <a:pt x="47538" y="101486"/>
                    <a:pt x="47538" y="101486"/>
                  </a:cubicBezTo>
                  <a:cubicBezTo>
                    <a:pt x="48000" y="101710"/>
                    <a:pt x="48000" y="101710"/>
                    <a:pt x="48000" y="101710"/>
                  </a:cubicBezTo>
                  <a:cubicBezTo>
                    <a:pt x="47769" y="101710"/>
                    <a:pt x="47769" y="101710"/>
                    <a:pt x="47769" y="101710"/>
                  </a:cubicBezTo>
                  <a:cubicBezTo>
                    <a:pt x="47769" y="101710"/>
                    <a:pt x="47769" y="101710"/>
                    <a:pt x="47769" y="101710"/>
                  </a:cubicBezTo>
                  <a:cubicBezTo>
                    <a:pt x="47769" y="101710"/>
                    <a:pt x="47538" y="101710"/>
                    <a:pt x="47538" y="101710"/>
                  </a:cubicBezTo>
                  <a:cubicBezTo>
                    <a:pt x="47538" y="101710"/>
                    <a:pt x="47307" y="101710"/>
                    <a:pt x="47307" y="101710"/>
                  </a:cubicBezTo>
                  <a:cubicBezTo>
                    <a:pt x="47307" y="101933"/>
                    <a:pt x="47307" y="101933"/>
                    <a:pt x="47307" y="101933"/>
                  </a:cubicBezTo>
                  <a:cubicBezTo>
                    <a:pt x="47307" y="102379"/>
                    <a:pt x="47307" y="102379"/>
                    <a:pt x="47307" y="102379"/>
                  </a:cubicBezTo>
                  <a:cubicBezTo>
                    <a:pt x="47076" y="102379"/>
                    <a:pt x="47076" y="102379"/>
                    <a:pt x="47076" y="102379"/>
                  </a:cubicBezTo>
                  <a:cubicBezTo>
                    <a:pt x="47076" y="102602"/>
                    <a:pt x="47076" y="102602"/>
                    <a:pt x="47076" y="102602"/>
                  </a:cubicBezTo>
                  <a:cubicBezTo>
                    <a:pt x="47076" y="102602"/>
                    <a:pt x="47076" y="102602"/>
                    <a:pt x="47076" y="102602"/>
                  </a:cubicBezTo>
                  <a:cubicBezTo>
                    <a:pt x="47076" y="102602"/>
                    <a:pt x="47076" y="102602"/>
                    <a:pt x="47076" y="102602"/>
                  </a:cubicBezTo>
                  <a:cubicBezTo>
                    <a:pt x="47076" y="102602"/>
                    <a:pt x="47076" y="102602"/>
                    <a:pt x="46846" y="102602"/>
                  </a:cubicBezTo>
                  <a:cubicBezTo>
                    <a:pt x="46846" y="102602"/>
                    <a:pt x="46846" y="102602"/>
                    <a:pt x="46846" y="102602"/>
                  </a:cubicBezTo>
                  <a:cubicBezTo>
                    <a:pt x="46615" y="102379"/>
                    <a:pt x="46615" y="102379"/>
                    <a:pt x="46615" y="102379"/>
                  </a:cubicBezTo>
                  <a:cubicBezTo>
                    <a:pt x="46615" y="102602"/>
                    <a:pt x="46615" y="102602"/>
                    <a:pt x="46615" y="102602"/>
                  </a:cubicBezTo>
                  <a:cubicBezTo>
                    <a:pt x="46615" y="102825"/>
                    <a:pt x="46615" y="102825"/>
                    <a:pt x="46615" y="102825"/>
                  </a:cubicBezTo>
                  <a:cubicBezTo>
                    <a:pt x="46615" y="102825"/>
                    <a:pt x="46615" y="102825"/>
                    <a:pt x="46615" y="102825"/>
                  </a:cubicBezTo>
                  <a:cubicBezTo>
                    <a:pt x="46384" y="102825"/>
                    <a:pt x="46384" y="102825"/>
                    <a:pt x="46384" y="102825"/>
                  </a:cubicBezTo>
                  <a:cubicBezTo>
                    <a:pt x="46153" y="102825"/>
                    <a:pt x="46153" y="102825"/>
                    <a:pt x="46153" y="102825"/>
                  </a:cubicBezTo>
                  <a:cubicBezTo>
                    <a:pt x="45923" y="102825"/>
                    <a:pt x="45923" y="102825"/>
                    <a:pt x="45923" y="102825"/>
                  </a:cubicBezTo>
                  <a:cubicBezTo>
                    <a:pt x="45923" y="102825"/>
                    <a:pt x="45923" y="102825"/>
                    <a:pt x="45923" y="102825"/>
                  </a:cubicBezTo>
                  <a:cubicBezTo>
                    <a:pt x="45692" y="103048"/>
                    <a:pt x="45692" y="103048"/>
                    <a:pt x="45692" y="103048"/>
                  </a:cubicBezTo>
                  <a:cubicBezTo>
                    <a:pt x="45692" y="103048"/>
                    <a:pt x="45692" y="103048"/>
                    <a:pt x="45692" y="103048"/>
                  </a:cubicBezTo>
                  <a:cubicBezTo>
                    <a:pt x="45692" y="103048"/>
                    <a:pt x="45692" y="103048"/>
                    <a:pt x="45692" y="103048"/>
                  </a:cubicBezTo>
                  <a:cubicBezTo>
                    <a:pt x="45692" y="103048"/>
                    <a:pt x="45692" y="103048"/>
                    <a:pt x="45692" y="103048"/>
                  </a:cubicBezTo>
                  <a:cubicBezTo>
                    <a:pt x="45461" y="102825"/>
                    <a:pt x="45461" y="102825"/>
                    <a:pt x="45461" y="102825"/>
                  </a:cubicBezTo>
                  <a:cubicBezTo>
                    <a:pt x="45461" y="103048"/>
                    <a:pt x="45461" y="103048"/>
                    <a:pt x="45461" y="103048"/>
                  </a:cubicBezTo>
                  <a:cubicBezTo>
                    <a:pt x="45461" y="103048"/>
                    <a:pt x="45461" y="103048"/>
                    <a:pt x="45461" y="103048"/>
                  </a:cubicBezTo>
                  <a:cubicBezTo>
                    <a:pt x="45461" y="103048"/>
                    <a:pt x="45461" y="103048"/>
                    <a:pt x="45461" y="103048"/>
                  </a:cubicBezTo>
                  <a:cubicBezTo>
                    <a:pt x="48461" y="103717"/>
                    <a:pt x="48461" y="103717"/>
                    <a:pt x="48461" y="103717"/>
                  </a:cubicBezTo>
                  <a:cubicBezTo>
                    <a:pt x="49153" y="103940"/>
                    <a:pt x="49153" y="104386"/>
                    <a:pt x="49846" y="104832"/>
                  </a:cubicBezTo>
                  <a:cubicBezTo>
                    <a:pt x="51692" y="104163"/>
                    <a:pt x="51692" y="104163"/>
                    <a:pt x="51692" y="104163"/>
                  </a:cubicBezTo>
                  <a:cubicBezTo>
                    <a:pt x="54000" y="105724"/>
                    <a:pt x="54000" y="105724"/>
                    <a:pt x="54000" y="105724"/>
                  </a:cubicBezTo>
                  <a:cubicBezTo>
                    <a:pt x="56076" y="105055"/>
                    <a:pt x="56076" y="105055"/>
                    <a:pt x="56076" y="105055"/>
                  </a:cubicBezTo>
                  <a:cubicBezTo>
                    <a:pt x="58153" y="105055"/>
                    <a:pt x="58153" y="105055"/>
                    <a:pt x="58153" y="105055"/>
                  </a:cubicBezTo>
                  <a:cubicBezTo>
                    <a:pt x="58153" y="104832"/>
                    <a:pt x="59076" y="104832"/>
                    <a:pt x="59769" y="105055"/>
                  </a:cubicBezTo>
                  <a:cubicBezTo>
                    <a:pt x="59769" y="105055"/>
                    <a:pt x="59769" y="105055"/>
                    <a:pt x="59769" y="105055"/>
                  </a:cubicBezTo>
                  <a:close/>
                  <a:moveTo>
                    <a:pt x="44307" y="101710"/>
                  </a:moveTo>
                  <a:cubicBezTo>
                    <a:pt x="44307" y="101710"/>
                    <a:pt x="44307" y="101710"/>
                    <a:pt x="44307" y="101710"/>
                  </a:cubicBezTo>
                  <a:cubicBezTo>
                    <a:pt x="44307" y="101710"/>
                    <a:pt x="44307" y="101710"/>
                    <a:pt x="44307" y="101710"/>
                  </a:cubicBezTo>
                  <a:cubicBezTo>
                    <a:pt x="44307" y="101710"/>
                    <a:pt x="44538" y="101710"/>
                    <a:pt x="44538" y="101710"/>
                  </a:cubicBezTo>
                  <a:cubicBezTo>
                    <a:pt x="44538" y="101710"/>
                    <a:pt x="44538" y="101933"/>
                    <a:pt x="44538" y="101933"/>
                  </a:cubicBezTo>
                  <a:cubicBezTo>
                    <a:pt x="44538" y="101933"/>
                    <a:pt x="44538" y="101933"/>
                    <a:pt x="44538" y="101933"/>
                  </a:cubicBezTo>
                  <a:cubicBezTo>
                    <a:pt x="44538" y="101933"/>
                    <a:pt x="44538" y="101933"/>
                    <a:pt x="44769" y="102156"/>
                  </a:cubicBezTo>
                  <a:cubicBezTo>
                    <a:pt x="44769" y="102156"/>
                    <a:pt x="44538" y="102156"/>
                    <a:pt x="44538" y="102156"/>
                  </a:cubicBezTo>
                  <a:cubicBezTo>
                    <a:pt x="44538" y="102156"/>
                    <a:pt x="44538" y="102156"/>
                    <a:pt x="44538" y="102156"/>
                  </a:cubicBezTo>
                  <a:cubicBezTo>
                    <a:pt x="44307" y="102156"/>
                    <a:pt x="44307" y="102156"/>
                    <a:pt x="44307" y="102156"/>
                  </a:cubicBezTo>
                  <a:cubicBezTo>
                    <a:pt x="44307" y="102156"/>
                    <a:pt x="44307" y="102156"/>
                    <a:pt x="44307" y="102156"/>
                  </a:cubicBezTo>
                  <a:cubicBezTo>
                    <a:pt x="44307" y="101710"/>
                    <a:pt x="44307" y="101710"/>
                    <a:pt x="44307" y="101710"/>
                  </a:cubicBezTo>
                  <a:close/>
                  <a:moveTo>
                    <a:pt x="103846" y="45055"/>
                  </a:moveTo>
                  <a:cubicBezTo>
                    <a:pt x="103846" y="45055"/>
                    <a:pt x="103846" y="45055"/>
                    <a:pt x="103846" y="45055"/>
                  </a:cubicBezTo>
                  <a:cubicBezTo>
                    <a:pt x="103615" y="45055"/>
                    <a:pt x="103615" y="45055"/>
                    <a:pt x="103615" y="45055"/>
                  </a:cubicBezTo>
                  <a:cubicBezTo>
                    <a:pt x="103384" y="44832"/>
                    <a:pt x="103384" y="44832"/>
                    <a:pt x="103384" y="44832"/>
                  </a:cubicBezTo>
                  <a:cubicBezTo>
                    <a:pt x="103384" y="44832"/>
                    <a:pt x="103384" y="44832"/>
                    <a:pt x="103384" y="44832"/>
                  </a:cubicBezTo>
                  <a:cubicBezTo>
                    <a:pt x="103384" y="44832"/>
                    <a:pt x="103384" y="44832"/>
                    <a:pt x="103384" y="44832"/>
                  </a:cubicBezTo>
                  <a:cubicBezTo>
                    <a:pt x="103615" y="44832"/>
                    <a:pt x="103615" y="44609"/>
                    <a:pt x="103615" y="44609"/>
                  </a:cubicBezTo>
                  <a:cubicBezTo>
                    <a:pt x="103615" y="44832"/>
                    <a:pt x="103846" y="44832"/>
                    <a:pt x="103846" y="45055"/>
                  </a:cubicBezTo>
                  <a:close/>
                  <a:moveTo>
                    <a:pt x="113769" y="115985"/>
                  </a:moveTo>
                  <a:cubicBezTo>
                    <a:pt x="113769" y="115985"/>
                    <a:pt x="113769" y="115985"/>
                    <a:pt x="113769" y="115985"/>
                  </a:cubicBezTo>
                  <a:cubicBezTo>
                    <a:pt x="113307" y="116877"/>
                    <a:pt x="113307" y="116877"/>
                    <a:pt x="113307" y="116877"/>
                  </a:cubicBezTo>
                  <a:cubicBezTo>
                    <a:pt x="112846" y="117546"/>
                    <a:pt x="112846" y="117546"/>
                    <a:pt x="112846" y="117546"/>
                  </a:cubicBezTo>
                  <a:cubicBezTo>
                    <a:pt x="114000" y="117992"/>
                    <a:pt x="114000" y="117992"/>
                    <a:pt x="114000" y="117992"/>
                  </a:cubicBezTo>
                  <a:cubicBezTo>
                    <a:pt x="114692" y="118884"/>
                    <a:pt x="114692" y="118884"/>
                    <a:pt x="114692" y="118884"/>
                  </a:cubicBezTo>
                  <a:cubicBezTo>
                    <a:pt x="114692" y="118884"/>
                    <a:pt x="115153" y="119553"/>
                    <a:pt x="115615" y="119553"/>
                  </a:cubicBezTo>
                  <a:cubicBezTo>
                    <a:pt x="116076" y="119553"/>
                    <a:pt x="116769" y="120000"/>
                    <a:pt x="116769" y="120000"/>
                  </a:cubicBezTo>
                  <a:cubicBezTo>
                    <a:pt x="116769" y="120000"/>
                    <a:pt x="117230" y="119330"/>
                    <a:pt x="117230" y="118438"/>
                  </a:cubicBezTo>
                  <a:cubicBezTo>
                    <a:pt x="117461" y="117769"/>
                    <a:pt x="116538" y="116877"/>
                    <a:pt x="117923" y="116654"/>
                  </a:cubicBezTo>
                  <a:cubicBezTo>
                    <a:pt x="119307" y="116654"/>
                    <a:pt x="118384" y="115092"/>
                    <a:pt x="118384" y="115092"/>
                  </a:cubicBezTo>
                  <a:cubicBezTo>
                    <a:pt x="118384" y="113977"/>
                    <a:pt x="118384" y="113977"/>
                    <a:pt x="118384" y="113977"/>
                  </a:cubicBezTo>
                  <a:cubicBezTo>
                    <a:pt x="118153" y="112639"/>
                    <a:pt x="118153" y="112639"/>
                    <a:pt x="118153" y="112639"/>
                  </a:cubicBezTo>
                  <a:cubicBezTo>
                    <a:pt x="118384" y="112193"/>
                    <a:pt x="118384" y="112193"/>
                    <a:pt x="118384" y="112193"/>
                  </a:cubicBezTo>
                  <a:cubicBezTo>
                    <a:pt x="119076" y="111301"/>
                    <a:pt x="119076" y="111301"/>
                    <a:pt x="119076" y="111301"/>
                  </a:cubicBezTo>
                  <a:cubicBezTo>
                    <a:pt x="119769" y="110631"/>
                    <a:pt x="119769" y="110631"/>
                    <a:pt x="119769" y="110631"/>
                  </a:cubicBezTo>
                  <a:cubicBezTo>
                    <a:pt x="119769" y="110631"/>
                    <a:pt x="120000" y="109962"/>
                    <a:pt x="120000" y="109516"/>
                  </a:cubicBezTo>
                  <a:cubicBezTo>
                    <a:pt x="119769" y="109293"/>
                    <a:pt x="119076" y="108178"/>
                    <a:pt x="119076" y="108178"/>
                  </a:cubicBezTo>
                  <a:cubicBezTo>
                    <a:pt x="119769" y="105501"/>
                    <a:pt x="119769" y="105501"/>
                    <a:pt x="119769" y="105501"/>
                  </a:cubicBezTo>
                  <a:cubicBezTo>
                    <a:pt x="119538" y="105055"/>
                    <a:pt x="119538" y="105055"/>
                    <a:pt x="119538" y="105055"/>
                  </a:cubicBezTo>
                  <a:cubicBezTo>
                    <a:pt x="119307" y="104386"/>
                    <a:pt x="119307" y="104386"/>
                    <a:pt x="119307" y="104386"/>
                  </a:cubicBezTo>
                  <a:cubicBezTo>
                    <a:pt x="118846" y="102379"/>
                    <a:pt x="118846" y="102379"/>
                    <a:pt x="118846" y="102379"/>
                  </a:cubicBezTo>
                  <a:cubicBezTo>
                    <a:pt x="118846" y="99702"/>
                    <a:pt x="118846" y="99702"/>
                    <a:pt x="118846" y="99702"/>
                  </a:cubicBezTo>
                  <a:cubicBezTo>
                    <a:pt x="117461" y="100148"/>
                    <a:pt x="117461" y="100148"/>
                    <a:pt x="117461" y="100148"/>
                  </a:cubicBezTo>
                  <a:cubicBezTo>
                    <a:pt x="117923" y="101263"/>
                    <a:pt x="117923" y="101263"/>
                    <a:pt x="117923" y="101263"/>
                  </a:cubicBezTo>
                  <a:cubicBezTo>
                    <a:pt x="117461" y="103271"/>
                    <a:pt x="117461" y="103271"/>
                    <a:pt x="117461" y="103271"/>
                  </a:cubicBezTo>
                  <a:cubicBezTo>
                    <a:pt x="116307" y="103494"/>
                    <a:pt x="116307" y="103494"/>
                    <a:pt x="116307" y="103494"/>
                  </a:cubicBezTo>
                  <a:cubicBezTo>
                    <a:pt x="115846" y="103717"/>
                    <a:pt x="115846" y="103717"/>
                    <a:pt x="115846" y="103717"/>
                  </a:cubicBezTo>
                  <a:cubicBezTo>
                    <a:pt x="115153" y="104386"/>
                    <a:pt x="115153" y="104386"/>
                    <a:pt x="115153" y="104386"/>
                  </a:cubicBezTo>
                  <a:cubicBezTo>
                    <a:pt x="114000" y="104609"/>
                    <a:pt x="114000" y="104609"/>
                    <a:pt x="114000" y="104609"/>
                  </a:cubicBezTo>
                  <a:cubicBezTo>
                    <a:pt x="112846" y="105501"/>
                    <a:pt x="112846" y="105501"/>
                    <a:pt x="112846" y="105501"/>
                  </a:cubicBezTo>
                  <a:cubicBezTo>
                    <a:pt x="111923" y="106617"/>
                    <a:pt x="111923" y="106617"/>
                    <a:pt x="111923" y="106617"/>
                  </a:cubicBezTo>
                  <a:cubicBezTo>
                    <a:pt x="111230" y="107286"/>
                    <a:pt x="111230" y="107286"/>
                    <a:pt x="111230" y="107286"/>
                  </a:cubicBezTo>
                  <a:cubicBezTo>
                    <a:pt x="111230" y="107286"/>
                    <a:pt x="111230" y="107732"/>
                    <a:pt x="111692" y="108178"/>
                  </a:cubicBezTo>
                  <a:cubicBezTo>
                    <a:pt x="112153" y="108847"/>
                    <a:pt x="111000" y="111078"/>
                    <a:pt x="111000" y="111078"/>
                  </a:cubicBezTo>
                  <a:cubicBezTo>
                    <a:pt x="111923" y="111078"/>
                    <a:pt x="111923" y="111078"/>
                    <a:pt x="111923" y="111078"/>
                  </a:cubicBezTo>
                  <a:cubicBezTo>
                    <a:pt x="112153" y="112193"/>
                    <a:pt x="112153" y="112193"/>
                    <a:pt x="112153" y="112193"/>
                  </a:cubicBezTo>
                  <a:cubicBezTo>
                    <a:pt x="111461" y="113308"/>
                    <a:pt x="111461" y="113308"/>
                    <a:pt x="111461" y="113308"/>
                  </a:cubicBezTo>
                  <a:cubicBezTo>
                    <a:pt x="112153" y="113754"/>
                    <a:pt x="112153" y="113754"/>
                    <a:pt x="112153" y="113754"/>
                  </a:cubicBezTo>
                  <a:cubicBezTo>
                    <a:pt x="112846" y="113754"/>
                    <a:pt x="112846" y="113754"/>
                    <a:pt x="112846" y="113754"/>
                  </a:cubicBezTo>
                  <a:cubicBezTo>
                    <a:pt x="112153" y="115092"/>
                    <a:pt x="112153" y="115092"/>
                    <a:pt x="112153" y="115092"/>
                  </a:cubicBezTo>
                  <a:cubicBezTo>
                    <a:pt x="112153" y="115539"/>
                    <a:pt x="112153" y="115539"/>
                    <a:pt x="112153" y="115539"/>
                  </a:cubicBezTo>
                  <a:lnTo>
                    <a:pt x="113769" y="115985"/>
                  </a:lnTo>
                  <a:close/>
                </a:path>
              </a:pathLst>
            </a:custGeom>
            <a:pattFill prst="ltHorz">
              <a:fgClr>
                <a:srgbClr val="FFC000"/>
              </a:fgClr>
              <a:bgClr>
                <a:srgbClr val="CC0099"/>
              </a:bgClr>
            </a:patt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4" name="Shape 2042"/>
            <p:cNvSpPr/>
            <p:nvPr/>
          </p:nvSpPr>
          <p:spPr>
            <a:xfrm>
              <a:off x="2979925" y="1055254"/>
              <a:ext cx="543118" cy="4378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201" y="44848"/>
                  </a:moveTo>
                  <a:cubicBezTo>
                    <a:pt x="26218" y="46666"/>
                    <a:pt x="26218" y="46666"/>
                    <a:pt x="26218" y="46666"/>
                  </a:cubicBezTo>
                  <a:cubicBezTo>
                    <a:pt x="27731" y="45454"/>
                    <a:pt x="27731" y="45454"/>
                    <a:pt x="27731" y="45454"/>
                  </a:cubicBezTo>
                  <a:cubicBezTo>
                    <a:pt x="28739" y="44242"/>
                    <a:pt x="28739" y="44242"/>
                    <a:pt x="28739" y="44242"/>
                  </a:cubicBezTo>
                  <a:cubicBezTo>
                    <a:pt x="29747" y="45454"/>
                    <a:pt x="29747" y="45454"/>
                    <a:pt x="29747" y="45454"/>
                  </a:cubicBezTo>
                  <a:cubicBezTo>
                    <a:pt x="28235" y="47272"/>
                    <a:pt x="28235" y="47272"/>
                    <a:pt x="28235" y="47272"/>
                  </a:cubicBezTo>
                  <a:cubicBezTo>
                    <a:pt x="27226" y="48484"/>
                    <a:pt x="27226" y="48484"/>
                    <a:pt x="27226" y="48484"/>
                  </a:cubicBezTo>
                  <a:cubicBezTo>
                    <a:pt x="27226" y="50303"/>
                    <a:pt x="27226" y="50303"/>
                    <a:pt x="27226" y="50303"/>
                  </a:cubicBezTo>
                  <a:cubicBezTo>
                    <a:pt x="25210" y="49696"/>
                    <a:pt x="25210" y="49696"/>
                    <a:pt x="25210" y="49696"/>
                  </a:cubicBezTo>
                  <a:cubicBezTo>
                    <a:pt x="23193" y="47272"/>
                    <a:pt x="23193" y="47272"/>
                    <a:pt x="23193" y="47272"/>
                  </a:cubicBezTo>
                  <a:cubicBezTo>
                    <a:pt x="22184" y="46666"/>
                    <a:pt x="22184" y="46666"/>
                    <a:pt x="22184" y="46666"/>
                  </a:cubicBezTo>
                  <a:cubicBezTo>
                    <a:pt x="21176" y="46060"/>
                    <a:pt x="21176" y="46060"/>
                    <a:pt x="21176" y="46060"/>
                  </a:cubicBezTo>
                  <a:cubicBezTo>
                    <a:pt x="20672" y="44242"/>
                    <a:pt x="20672" y="44242"/>
                    <a:pt x="20672" y="44242"/>
                  </a:cubicBezTo>
                  <a:cubicBezTo>
                    <a:pt x="20168" y="44848"/>
                    <a:pt x="20168" y="44848"/>
                    <a:pt x="20168" y="44848"/>
                  </a:cubicBezTo>
                  <a:cubicBezTo>
                    <a:pt x="18151" y="45454"/>
                    <a:pt x="18151" y="45454"/>
                    <a:pt x="18151" y="45454"/>
                  </a:cubicBezTo>
                  <a:cubicBezTo>
                    <a:pt x="17647" y="46060"/>
                    <a:pt x="17647" y="46060"/>
                    <a:pt x="17647" y="46060"/>
                  </a:cubicBezTo>
                  <a:cubicBezTo>
                    <a:pt x="17142" y="44848"/>
                    <a:pt x="17142" y="44848"/>
                    <a:pt x="17142" y="44848"/>
                  </a:cubicBezTo>
                  <a:cubicBezTo>
                    <a:pt x="17647" y="43636"/>
                    <a:pt x="17647" y="43636"/>
                    <a:pt x="17647" y="43636"/>
                  </a:cubicBezTo>
                  <a:cubicBezTo>
                    <a:pt x="16134" y="43636"/>
                    <a:pt x="16134" y="43636"/>
                    <a:pt x="16134" y="43636"/>
                  </a:cubicBezTo>
                  <a:cubicBezTo>
                    <a:pt x="16134" y="43636"/>
                    <a:pt x="15630" y="44242"/>
                    <a:pt x="15126" y="44242"/>
                  </a:cubicBezTo>
                  <a:cubicBezTo>
                    <a:pt x="14621" y="44242"/>
                    <a:pt x="14117" y="44242"/>
                    <a:pt x="14117" y="44242"/>
                  </a:cubicBezTo>
                  <a:cubicBezTo>
                    <a:pt x="13613" y="43636"/>
                    <a:pt x="13109" y="43030"/>
                    <a:pt x="12605" y="43030"/>
                  </a:cubicBezTo>
                  <a:cubicBezTo>
                    <a:pt x="12100" y="42424"/>
                    <a:pt x="11596" y="41818"/>
                    <a:pt x="11596" y="41818"/>
                  </a:cubicBezTo>
                  <a:cubicBezTo>
                    <a:pt x="10588" y="42424"/>
                    <a:pt x="10588" y="42424"/>
                    <a:pt x="10588" y="42424"/>
                  </a:cubicBezTo>
                  <a:cubicBezTo>
                    <a:pt x="9579" y="43636"/>
                    <a:pt x="9579" y="43636"/>
                    <a:pt x="9579" y="43636"/>
                  </a:cubicBezTo>
                  <a:cubicBezTo>
                    <a:pt x="9579" y="43030"/>
                    <a:pt x="9579" y="43030"/>
                    <a:pt x="9579" y="43030"/>
                  </a:cubicBezTo>
                  <a:cubicBezTo>
                    <a:pt x="8571" y="42424"/>
                    <a:pt x="8571" y="42424"/>
                    <a:pt x="8571" y="42424"/>
                  </a:cubicBezTo>
                  <a:cubicBezTo>
                    <a:pt x="6554" y="42424"/>
                    <a:pt x="6554" y="42424"/>
                    <a:pt x="6554" y="42424"/>
                  </a:cubicBezTo>
                  <a:cubicBezTo>
                    <a:pt x="6050" y="42424"/>
                    <a:pt x="6050" y="42424"/>
                    <a:pt x="6050" y="42424"/>
                  </a:cubicBezTo>
                  <a:cubicBezTo>
                    <a:pt x="6050" y="42424"/>
                    <a:pt x="6050" y="42424"/>
                    <a:pt x="5042" y="42424"/>
                  </a:cubicBezTo>
                  <a:cubicBezTo>
                    <a:pt x="4537" y="41818"/>
                    <a:pt x="4537" y="41818"/>
                    <a:pt x="4537" y="41818"/>
                  </a:cubicBezTo>
                  <a:cubicBezTo>
                    <a:pt x="3025" y="41212"/>
                    <a:pt x="3025" y="41212"/>
                    <a:pt x="3025" y="41212"/>
                  </a:cubicBezTo>
                  <a:cubicBezTo>
                    <a:pt x="1512" y="40606"/>
                    <a:pt x="1512" y="40606"/>
                    <a:pt x="1512" y="40606"/>
                  </a:cubicBezTo>
                  <a:cubicBezTo>
                    <a:pt x="1512" y="40606"/>
                    <a:pt x="1008" y="40606"/>
                    <a:pt x="1008" y="41212"/>
                  </a:cubicBezTo>
                  <a:cubicBezTo>
                    <a:pt x="1008" y="42424"/>
                    <a:pt x="0" y="43030"/>
                    <a:pt x="0" y="43636"/>
                  </a:cubicBezTo>
                  <a:cubicBezTo>
                    <a:pt x="504" y="44242"/>
                    <a:pt x="1008" y="44242"/>
                    <a:pt x="1512" y="45454"/>
                  </a:cubicBezTo>
                  <a:cubicBezTo>
                    <a:pt x="2521" y="46060"/>
                    <a:pt x="2521" y="46060"/>
                    <a:pt x="2521" y="46060"/>
                  </a:cubicBezTo>
                  <a:cubicBezTo>
                    <a:pt x="4033" y="46060"/>
                    <a:pt x="4033" y="46060"/>
                    <a:pt x="4033" y="46060"/>
                  </a:cubicBezTo>
                  <a:cubicBezTo>
                    <a:pt x="4537" y="45454"/>
                    <a:pt x="4537" y="45454"/>
                    <a:pt x="4537" y="45454"/>
                  </a:cubicBezTo>
                  <a:cubicBezTo>
                    <a:pt x="6554" y="46060"/>
                    <a:pt x="6554" y="46060"/>
                    <a:pt x="6554" y="46060"/>
                  </a:cubicBezTo>
                  <a:cubicBezTo>
                    <a:pt x="7058" y="47272"/>
                    <a:pt x="7563" y="48484"/>
                    <a:pt x="8067" y="47878"/>
                  </a:cubicBezTo>
                  <a:cubicBezTo>
                    <a:pt x="8571" y="47272"/>
                    <a:pt x="8571" y="47272"/>
                    <a:pt x="8571" y="47272"/>
                  </a:cubicBezTo>
                  <a:cubicBezTo>
                    <a:pt x="9579" y="47878"/>
                    <a:pt x="9579" y="47878"/>
                    <a:pt x="9579" y="47878"/>
                  </a:cubicBezTo>
                  <a:cubicBezTo>
                    <a:pt x="9579" y="47878"/>
                    <a:pt x="10084" y="50303"/>
                    <a:pt x="11092" y="50303"/>
                  </a:cubicBezTo>
                  <a:cubicBezTo>
                    <a:pt x="11596" y="50909"/>
                    <a:pt x="12100" y="50909"/>
                    <a:pt x="12100" y="50909"/>
                  </a:cubicBezTo>
                  <a:cubicBezTo>
                    <a:pt x="14117" y="52121"/>
                    <a:pt x="14117" y="52121"/>
                    <a:pt x="14117" y="52121"/>
                  </a:cubicBezTo>
                  <a:cubicBezTo>
                    <a:pt x="15126" y="52121"/>
                    <a:pt x="15126" y="52121"/>
                    <a:pt x="15126" y="52121"/>
                  </a:cubicBezTo>
                  <a:cubicBezTo>
                    <a:pt x="15126" y="52121"/>
                    <a:pt x="16638" y="51515"/>
                    <a:pt x="16638" y="52121"/>
                  </a:cubicBezTo>
                  <a:cubicBezTo>
                    <a:pt x="16638" y="52727"/>
                    <a:pt x="17647" y="53333"/>
                    <a:pt x="17142" y="53939"/>
                  </a:cubicBezTo>
                  <a:cubicBezTo>
                    <a:pt x="17142" y="53939"/>
                    <a:pt x="17142" y="54545"/>
                    <a:pt x="17142" y="55151"/>
                  </a:cubicBezTo>
                  <a:cubicBezTo>
                    <a:pt x="17142" y="55757"/>
                    <a:pt x="17142" y="56363"/>
                    <a:pt x="17142" y="56363"/>
                  </a:cubicBezTo>
                  <a:cubicBezTo>
                    <a:pt x="15630" y="58181"/>
                    <a:pt x="15630" y="58181"/>
                    <a:pt x="15630" y="58181"/>
                  </a:cubicBezTo>
                  <a:cubicBezTo>
                    <a:pt x="15630" y="59393"/>
                    <a:pt x="15630" y="59393"/>
                    <a:pt x="15630" y="59393"/>
                  </a:cubicBezTo>
                  <a:cubicBezTo>
                    <a:pt x="15630" y="59393"/>
                    <a:pt x="15630" y="60606"/>
                    <a:pt x="15126" y="60606"/>
                  </a:cubicBezTo>
                  <a:cubicBezTo>
                    <a:pt x="15126" y="61212"/>
                    <a:pt x="14621" y="63030"/>
                    <a:pt x="14621" y="63030"/>
                  </a:cubicBezTo>
                  <a:cubicBezTo>
                    <a:pt x="16134" y="61818"/>
                    <a:pt x="16134" y="61818"/>
                    <a:pt x="16134" y="61818"/>
                  </a:cubicBezTo>
                  <a:cubicBezTo>
                    <a:pt x="16134" y="61818"/>
                    <a:pt x="16638" y="61818"/>
                    <a:pt x="16638" y="62424"/>
                  </a:cubicBezTo>
                  <a:cubicBezTo>
                    <a:pt x="16134" y="63636"/>
                    <a:pt x="15630" y="64242"/>
                    <a:pt x="15630" y="64242"/>
                  </a:cubicBezTo>
                  <a:cubicBezTo>
                    <a:pt x="15630" y="64242"/>
                    <a:pt x="16134" y="66060"/>
                    <a:pt x="16638" y="65454"/>
                  </a:cubicBezTo>
                  <a:cubicBezTo>
                    <a:pt x="17647" y="64848"/>
                    <a:pt x="17647" y="64848"/>
                    <a:pt x="17647" y="64848"/>
                  </a:cubicBezTo>
                  <a:cubicBezTo>
                    <a:pt x="18655" y="64242"/>
                    <a:pt x="18655" y="64242"/>
                    <a:pt x="18655" y="64242"/>
                  </a:cubicBezTo>
                  <a:cubicBezTo>
                    <a:pt x="20168" y="63636"/>
                    <a:pt x="20168" y="63636"/>
                    <a:pt x="20168" y="63636"/>
                  </a:cubicBezTo>
                  <a:cubicBezTo>
                    <a:pt x="20168" y="63636"/>
                    <a:pt x="20168" y="63636"/>
                    <a:pt x="20672" y="63030"/>
                  </a:cubicBezTo>
                  <a:cubicBezTo>
                    <a:pt x="21680" y="63030"/>
                    <a:pt x="23193" y="63030"/>
                    <a:pt x="23193" y="63030"/>
                  </a:cubicBezTo>
                  <a:cubicBezTo>
                    <a:pt x="23193" y="63030"/>
                    <a:pt x="23697" y="64848"/>
                    <a:pt x="23193" y="64848"/>
                  </a:cubicBezTo>
                  <a:cubicBezTo>
                    <a:pt x="22689" y="64848"/>
                    <a:pt x="20672" y="64242"/>
                    <a:pt x="20672" y="64242"/>
                  </a:cubicBezTo>
                  <a:cubicBezTo>
                    <a:pt x="19663" y="64848"/>
                    <a:pt x="19663" y="64848"/>
                    <a:pt x="19663" y="64848"/>
                  </a:cubicBezTo>
                  <a:cubicBezTo>
                    <a:pt x="18655" y="65454"/>
                    <a:pt x="18655" y="65454"/>
                    <a:pt x="18655" y="65454"/>
                  </a:cubicBezTo>
                  <a:cubicBezTo>
                    <a:pt x="17647" y="66666"/>
                    <a:pt x="17647" y="66666"/>
                    <a:pt x="17647" y="66666"/>
                  </a:cubicBezTo>
                  <a:cubicBezTo>
                    <a:pt x="17647" y="66666"/>
                    <a:pt x="16638" y="68484"/>
                    <a:pt x="17142" y="68484"/>
                  </a:cubicBezTo>
                  <a:cubicBezTo>
                    <a:pt x="17647" y="69090"/>
                    <a:pt x="16134" y="69696"/>
                    <a:pt x="16134" y="69696"/>
                  </a:cubicBezTo>
                  <a:cubicBezTo>
                    <a:pt x="15630" y="69696"/>
                    <a:pt x="15630" y="69696"/>
                    <a:pt x="15630" y="69696"/>
                  </a:cubicBezTo>
                  <a:cubicBezTo>
                    <a:pt x="15630" y="70303"/>
                    <a:pt x="15630" y="70303"/>
                    <a:pt x="15630" y="70303"/>
                  </a:cubicBezTo>
                  <a:cubicBezTo>
                    <a:pt x="15630" y="70303"/>
                    <a:pt x="15630" y="70303"/>
                    <a:pt x="16134" y="70909"/>
                  </a:cubicBezTo>
                  <a:cubicBezTo>
                    <a:pt x="16638" y="70909"/>
                    <a:pt x="18151" y="70909"/>
                    <a:pt x="18151" y="70909"/>
                  </a:cubicBezTo>
                  <a:cubicBezTo>
                    <a:pt x="18151" y="70909"/>
                    <a:pt x="19159" y="70303"/>
                    <a:pt x="18655" y="70909"/>
                  </a:cubicBezTo>
                  <a:cubicBezTo>
                    <a:pt x="18655" y="71515"/>
                    <a:pt x="18151" y="73333"/>
                    <a:pt x="18151" y="73333"/>
                  </a:cubicBezTo>
                  <a:cubicBezTo>
                    <a:pt x="18151" y="73333"/>
                    <a:pt x="17647" y="73939"/>
                    <a:pt x="16134" y="73939"/>
                  </a:cubicBezTo>
                  <a:cubicBezTo>
                    <a:pt x="15126" y="74545"/>
                    <a:pt x="13613" y="75151"/>
                    <a:pt x="13613" y="75151"/>
                  </a:cubicBezTo>
                  <a:cubicBezTo>
                    <a:pt x="12605" y="76969"/>
                    <a:pt x="12605" y="76969"/>
                    <a:pt x="12605" y="76969"/>
                  </a:cubicBezTo>
                  <a:cubicBezTo>
                    <a:pt x="12605" y="76969"/>
                    <a:pt x="13109" y="77575"/>
                    <a:pt x="11596" y="77575"/>
                  </a:cubicBezTo>
                  <a:cubicBezTo>
                    <a:pt x="10588" y="77575"/>
                    <a:pt x="9579" y="77575"/>
                    <a:pt x="9579" y="77575"/>
                  </a:cubicBezTo>
                  <a:cubicBezTo>
                    <a:pt x="8571" y="77575"/>
                    <a:pt x="8571" y="77575"/>
                    <a:pt x="8571" y="77575"/>
                  </a:cubicBezTo>
                  <a:cubicBezTo>
                    <a:pt x="8571" y="77575"/>
                    <a:pt x="7563" y="78181"/>
                    <a:pt x="7563" y="78181"/>
                  </a:cubicBezTo>
                  <a:cubicBezTo>
                    <a:pt x="7058" y="77575"/>
                    <a:pt x="6554" y="76969"/>
                    <a:pt x="6554" y="76969"/>
                  </a:cubicBezTo>
                  <a:cubicBezTo>
                    <a:pt x="7058" y="74545"/>
                    <a:pt x="7058" y="74545"/>
                    <a:pt x="7058" y="74545"/>
                  </a:cubicBezTo>
                  <a:cubicBezTo>
                    <a:pt x="6554" y="73939"/>
                    <a:pt x="6554" y="73939"/>
                    <a:pt x="6554" y="73939"/>
                  </a:cubicBezTo>
                  <a:cubicBezTo>
                    <a:pt x="6554" y="72121"/>
                    <a:pt x="6554" y="72121"/>
                    <a:pt x="6554" y="72121"/>
                  </a:cubicBezTo>
                  <a:cubicBezTo>
                    <a:pt x="6554" y="72121"/>
                    <a:pt x="5042" y="73333"/>
                    <a:pt x="5042" y="73939"/>
                  </a:cubicBezTo>
                  <a:cubicBezTo>
                    <a:pt x="4537" y="73939"/>
                    <a:pt x="4537" y="75151"/>
                    <a:pt x="4537" y="75151"/>
                  </a:cubicBezTo>
                  <a:cubicBezTo>
                    <a:pt x="3529" y="76969"/>
                    <a:pt x="3529" y="76969"/>
                    <a:pt x="3529" y="76969"/>
                  </a:cubicBezTo>
                  <a:cubicBezTo>
                    <a:pt x="3025" y="76969"/>
                    <a:pt x="3025" y="76969"/>
                    <a:pt x="3025" y="76969"/>
                  </a:cubicBezTo>
                  <a:cubicBezTo>
                    <a:pt x="3025" y="79393"/>
                    <a:pt x="3025" y="79393"/>
                    <a:pt x="3025" y="79393"/>
                  </a:cubicBezTo>
                  <a:cubicBezTo>
                    <a:pt x="2521" y="80606"/>
                    <a:pt x="2521" y="80606"/>
                    <a:pt x="2521" y="80606"/>
                  </a:cubicBezTo>
                  <a:cubicBezTo>
                    <a:pt x="2521" y="80606"/>
                    <a:pt x="2016" y="80606"/>
                    <a:pt x="2521" y="81212"/>
                  </a:cubicBezTo>
                  <a:cubicBezTo>
                    <a:pt x="3025" y="81212"/>
                    <a:pt x="5042" y="82424"/>
                    <a:pt x="5042" y="82424"/>
                  </a:cubicBezTo>
                  <a:cubicBezTo>
                    <a:pt x="5042" y="82424"/>
                    <a:pt x="5546" y="81818"/>
                    <a:pt x="6554" y="83030"/>
                  </a:cubicBezTo>
                  <a:cubicBezTo>
                    <a:pt x="7058" y="83636"/>
                    <a:pt x="8067" y="84242"/>
                    <a:pt x="8067" y="84242"/>
                  </a:cubicBezTo>
                  <a:cubicBezTo>
                    <a:pt x="8571" y="84242"/>
                    <a:pt x="8571" y="84242"/>
                    <a:pt x="8571" y="84242"/>
                  </a:cubicBezTo>
                  <a:cubicBezTo>
                    <a:pt x="10084" y="83636"/>
                    <a:pt x="10084" y="83636"/>
                    <a:pt x="10084" y="83636"/>
                  </a:cubicBezTo>
                  <a:cubicBezTo>
                    <a:pt x="11092" y="84848"/>
                    <a:pt x="11092" y="84848"/>
                    <a:pt x="11092" y="84848"/>
                  </a:cubicBezTo>
                  <a:cubicBezTo>
                    <a:pt x="13613" y="85454"/>
                    <a:pt x="13613" y="85454"/>
                    <a:pt x="13613" y="85454"/>
                  </a:cubicBezTo>
                  <a:cubicBezTo>
                    <a:pt x="13613" y="85454"/>
                    <a:pt x="14117" y="86666"/>
                    <a:pt x="14117" y="87272"/>
                  </a:cubicBezTo>
                  <a:cubicBezTo>
                    <a:pt x="14621" y="87272"/>
                    <a:pt x="15630" y="89090"/>
                    <a:pt x="15630" y="89090"/>
                  </a:cubicBezTo>
                  <a:cubicBezTo>
                    <a:pt x="15630" y="89090"/>
                    <a:pt x="15630" y="87878"/>
                    <a:pt x="16638" y="88484"/>
                  </a:cubicBezTo>
                  <a:cubicBezTo>
                    <a:pt x="18151" y="88484"/>
                    <a:pt x="18655" y="88484"/>
                    <a:pt x="18655" y="88484"/>
                  </a:cubicBezTo>
                  <a:cubicBezTo>
                    <a:pt x="18655" y="88484"/>
                    <a:pt x="19663" y="88484"/>
                    <a:pt x="20168" y="89090"/>
                  </a:cubicBezTo>
                  <a:cubicBezTo>
                    <a:pt x="20672" y="89696"/>
                    <a:pt x="22184" y="92727"/>
                    <a:pt x="22184" y="92727"/>
                  </a:cubicBezTo>
                  <a:cubicBezTo>
                    <a:pt x="23193" y="95757"/>
                    <a:pt x="23193" y="95757"/>
                    <a:pt x="23193" y="95757"/>
                  </a:cubicBezTo>
                  <a:cubicBezTo>
                    <a:pt x="24201" y="98181"/>
                    <a:pt x="24201" y="98181"/>
                    <a:pt x="24201" y="98181"/>
                  </a:cubicBezTo>
                  <a:cubicBezTo>
                    <a:pt x="24201" y="98181"/>
                    <a:pt x="24201" y="98787"/>
                    <a:pt x="25210" y="99393"/>
                  </a:cubicBezTo>
                  <a:cubicBezTo>
                    <a:pt x="26218" y="100606"/>
                    <a:pt x="26722" y="101818"/>
                    <a:pt x="26722" y="101818"/>
                  </a:cubicBezTo>
                  <a:cubicBezTo>
                    <a:pt x="26722" y="101818"/>
                    <a:pt x="26722" y="102424"/>
                    <a:pt x="27226" y="103030"/>
                  </a:cubicBezTo>
                  <a:cubicBezTo>
                    <a:pt x="27731" y="104242"/>
                    <a:pt x="28739" y="105454"/>
                    <a:pt x="28739" y="105454"/>
                  </a:cubicBezTo>
                  <a:cubicBezTo>
                    <a:pt x="28739" y="105454"/>
                    <a:pt x="28739" y="106060"/>
                    <a:pt x="29243" y="106666"/>
                  </a:cubicBezTo>
                  <a:cubicBezTo>
                    <a:pt x="30252" y="107272"/>
                    <a:pt x="31260" y="107272"/>
                    <a:pt x="31764" y="107878"/>
                  </a:cubicBezTo>
                  <a:cubicBezTo>
                    <a:pt x="32773" y="109090"/>
                    <a:pt x="33781" y="110303"/>
                    <a:pt x="33781" y="110303"/>
                  </a:cubicBezTo>
                  <a:cubicBezTo>
                    <a:pt x="33781" y="110303"/>
                    <a:pt x="36302" y="113333"/>
                    <a:pt x="37310" y="114545"/>
                  </a:cubicBezTo>
                  <a:cubicBezTo>
                    <a:pt x="38319" y="115757"/>
                    <a:pt x="39327" y="116969"/>
                    <a:pt x="39831" y="116969"/>
                  </a:cubicBezTo>
                  <a:cubicBezTo>
                    <a:pt x="40336" y="117575"/>
                    <a:pt x="42857" y="118181"/>
                    <a:pt x="42857" y="118181"/>
                  </a:cubicBezTo>
                  <a:cubicBezTo>
                    <a:pt x="42857" y="118181"/>
                    <a:pt x="44369" y="119999"/>
                    <a:pt x="44873" y="119393"/>
                  </a:cubicBezTo>
                  <a:cubicBezTo>
                    <a:pt x="45882" y="119393"/>
                    <a:pt x="43865" y="118787"/>
                    <a:pt x="46890" y="118787"/>
                  </a:cubicBezTo>
                  <a:cubicBezTo>
                    <a:pt x="49915" y="118787"/>
                    <a:pt x="51932" y="119999"/>
                    <a:pt x="51932" y="119999"/>
                  </a:cubicBezTo>
                  <a:cubicBezTo>
                    <a:pt x="53949" y="118181"/>
                    <a:pt x="53949" y="118181"/>
                    <a:pt x="53949" y="118181"/>
                  </a:cubicBezTo>
                  <a:cubicBezTo>
                    <a:pt x="53949" y="118181"/>
                    <a:pt x="53445" y="119393"/>
                    <a:pt x="53949" y="117575"/>
                  </a:cubicBezTo>
                  <a:cubicBezTo>
                    <a:pt x="54453" y="116363"/>
                    <a:pt x="54957" y="115151"/>
                    <a:pt x="54957" y="115151"/>
                  </a:cubicBezTo>
                  <a:cubicBezTo>
                    <a:pt x="54957" y="115151"/>
                    <a:pt x="54453" y="113939"/>
                    <a:pt x="55966" y="113939"/>
                  </a:cubicBezTo>
                  <a:cubicBezTo>
                    <a:pt x="56974" y="113939"/>
                    <a:pt x="60000" y="113333"/>
                    <a:pt x="60504" y="113333"/>
                  </a:cubicBezTo>
                  <a:cubicBezTo>
                    <a:pt x="61008" y="113333"/>
                    <a:pt x="61008" y="113939"/>
                    <a:pt x="61512" y="113333"/>
                  </a:cubicBezTo>
                  <a:cubicBezTo>
                    <a:pt x="61512" y="112727"/>
                    <a:pt x="66050" y="114545"/>
                    <a:pt x="66050" y="114545"/>
                  </a:cubicBezTo>
                  <a:cubicBezTo>
                    <a:pt x="66554" y="113333"/>
                    <a:pt x="66554" y="113333"/>
                    <a:pt x="66554" y="113333"/>
                  </a:cubicBezTo>
                  <a:cubicBezTo>
                    <a:pt x="67563" y="112727"/>
                    <a:pt x="67563" y="112727"/>
                    <a:pt x="67563" y="112727"/>
                  </a:cubicBezTo>
                  <a:cubicBezTo>
                    <a:pt x="68571" y="115151"/>
                    <a:pt x="68571" y="115151"/>
                    <a:pt x="68571" y="115151"/>
                  </a:cubicBezTo>
                  <a:cubicBezTo>
                    <a:pt x="70588" y="115151"/>
                    <a:pt x="70588" y="115151"/>
                    <a:pt x="70588" y="115151"/>
                  </a:cubicBezTo>
                  <a:cubicBezTo>
                    <a:pt x="70588" y="115151"/>
                    <a:pt x="72100" y="114545"/>
                    <a:pt x="73109" y="114545"/>
                  </a:cubicBezTo>
                  <a:cubicBezTo>
                    <a:pt x="73613" y="114545"/>
                    <a:pt x="75630" y="113333"/>
                    <a:pt x="75630" y="113333"/>
                  </a:cubicBezTo>
                  <a:cubicBezTo>
                    <a:pt x="75630" y="113333"/>
                    <a:pt x="76134" y="112121"/>
                    <a:pt x="76638" y="112121"/>
                  </a:cubicBezTo>
                  <a:cubicBezTo>
                    <a:pt x="77142" y="111515"/>
                    <a:pt x="78655" y="111515"/>
                    <a:pt x="79159" y="111515"/>
                  </a:cubicBezTo>
                  <a:cubicBezTo>
                    <a:pt x="80168" y="111515"/>
                    <a:pt x="81680" y="110909"/>
                    <a:pt x="81680" y="110909"/>
                  </a:cubicBezTo>
                  <a:cubicBezTo>
                    <a:pt x="82689" y="109696"/>
                    <a:pt x="82689" y="109696"/>
                    <a:pt x="82689" y="109696"/>
                  </a:cubicBezTo>
                  <a:cubicBezTo>
                    <a:pt x="82689" y="109696"/>
                    <a:pt x="83193" y="109090"/>
                    <a:pt x="84201" y="109090"/>
                  </a:cubicBezTo>
                  <a:cubicBezTo>
                    <a:pt x="84705" y="109696"/>
                    <a:pt x="86722" y="109696"/>
                    <a:pt x="86722" y="109696"/>
                  </a:cubicBezTo>
                  <a:cubicBezTo>
                    <a:pt x="88235" y="108484"/>
                    <a:pt x="88235" y="108484"/>
                    <a:pt x="88235" y="108484"/>
                  </a:cubicBezTo>
                  <a:cubicBezTo>
                    <a:pt x="89747" y="107878"/>
                    <a:pt x="89747" y="107878"/>
                    <a:pt x="89747" y="107878"/>
                  </a:cubicBezTo>
                  <a:cubicBezTo>
                    <a:pt x="89747" y="107878"/>
                    <a:pt x="89747" y="107272"/>
                    <a:pt x="90252" y="107878"/>
                  </a:cubicBezTo>
                  <a:cubicBezTo>
                    <a:pt x="90756" y="108484"/>
                    <a:pt x="91764" y="109696"/>
                    <a:pt x="91764" y="109696"/>
                  </a:cubicBezTo>
                  <a:cubicBezTo>
                    <a:pt x="93781" y="110303"/>
                    <a:pt x="93781" y="110303"/>
                    <a:pt x="93781" y="110303"/>
                  </a:cubicBezTo>
                  <a:cubicBezTo>
                    <a:pt x="95294" y="109696"/>
                    <a:pt x="95294" y="109696"/>
                    <a:pt x="95294" y="109696"/>
                  </a:cubicBezTo>
                  <a:cubicBezTo>
                    <a:pt x="96302" y="108484"/>
                    <a:pt x="96302" y="108484"/>
                    <a:pt x="96302" y="108484"/>
                  </a:cubicBezTo>
                  <a:cubicBezTo>
                    <a:pt x="96302" y="108484"/>
                    <a:pt x="96302" y="107878"/>
                    <a:pt x="97815" y="107878"/>
                  </a:cubicBezTo>
                  <a:cubicBezTo>
                    <a:pt x="99327" y="107878"/>
                    <a:pt x="99831" y="107878"/>
                    <a:pt x="99831" y="107878"/>
                  </a:cubicBezTo>
                  <a:cubicBezTo>
                    <a:pt x="99831" y="107878"/>
                    <a:pt x="101344" y="107878"/>
                    <a:pt x="101344" y="107272"/>
                  </a:cubicBezTo>
                  <a:cubicBezTo>
                    <a:pt x="101344" y="106666"/>
                    <a:pt x="101344" y="105454"/>
                    <a:pt x="101848" y="104848"/>
                  </a:cubicBezTo>
                  <a:cubicBezTo>
                    <a:pt x="101848" y="104242"/>
                    <a:pt x="103865" y="101818"/>
                    <a:pt x="103865" y="101818"/>
                  </a:cubicBezTo>
                  <a:cubicBezTo>
                    <a:pt x="104873" y="101212"/>
                    <a:pt x="104873" y="101212"/>
                    <a:pt x="104873" y="101212"/>
                  </a:cubicBezTo>
                  <a:cubicBezTo>
                    <a:pt x="104369" y="99393"/>
                    <a:pt x="104369" y="99393"/>
                    <a:pt x="104369" y="99393"/>
                  </a:cubicBezTo>
                  <a:cubicBezTo>
                    <a:pt x="104873" y="98181"/>
                    <a:pt x="104873" y="98181"/>
                    <a:pt x="104873" y="98181"/>
                  </a:cubicBezTo>
                  <a:cubicBezTo>
                    <a:pt x="104873" y="98181"/>
                    <a:pt x="106386" y="97575"/>
                    <a:pt x="105882" y="98787"/>
                  </a:cubicBezTo>
                  <a:cubicBezTo>
                    <a:pt x="105378" y="99999"/>
                    <a:pt x="105882" y="100606"/>
                    <a:pt x="105882" y="100606"/>
                  </a:cubicBezTo>
                  <a:cubicBezTo>
                    <a:pt x="105882" y="100606"/>
                    <a:pt x="106386" y="99999"/>
                    <a:pt x="106890" y="99999"/>
                  </a:cubicBezTo>
                  <a:cubicBezTo>
                    <a:pt x="107899" y="99999"/>
                    <a:pt x="107899" y="99393"/>
                    <a:pt x="108403" y="99393"/>
                  </a:cubicBezTo>
                  <a:cubicBezTo>
                    <a:pt x="109411" y="99999"/>
                    <a:pt x="109915" y="99393"/>
                    <a:pt x="109915" y="99393"/>
                  </a:cubicBezTo>
                  <a:cubicBezTo>
                    <a:pt x="109915" y="99393"/>
                    <a:pt x="109411" y="98181"/>
                    <a:pt x="109915" y="98181"/>
                  </a:cubicBezTo>
                  <a:cubicBezTo>
                    <a:pt x="110420" y="98787"/>
                    <a:pt x="111428" y="98787"/>
                    <a:pt x="111428" y="98787"/>
                  </a:cubicBezTo>
                  <a:cubicBezTo>
                    <a:pt x="111428" y="98787"/>
                    <a:pt x="111932" y="98787"/>
                    <a:pt x="111932" y="98181"/>
                  </a:cubicBezTo>
                  <a:cubicBezTo>
                    <a:pt x="111932" y="98181"/>
                    <a:pt x="110420" y="96969"/>
                    <a:pt x="110924" y="96969"/>
                  </a:cubicBezTo>
                  <a:cubicBezTo>
                    <a:pt x="111428" y="97575"/>
                    <a:pt x="112436" y="96969"/>
                    <a:pt x="112436" y="96969"/>
                  </a:cubicBezTo>
                  <a:cubicBezTo>
                    <a:pt x="112436" y="96969"/>
                    <a:pt x="113949" y="97575"/>
                    <a:pt x="112436" y="96363"/>
                  </a:cubicBezTo>
                  <a:cubicBezTo>
                    <a:pt x="111428" y="94545"/>
                    <a:pt x="112941" y="94545"/>
                    <a:pt x="112941" y="94545"/>
                  </a:cubicBezTo>
                  <a:cubicBezTo>
                    <a:pt x="112941" y="94545"/>
                    <a:pt x="114453" y="95151"/>
                    <a:pt x="113949" y="95151"/>
                  </a:cubicBezTo>
                  <a:cubicBezTo>
                    <a:pt x="113445" y="94545"/>
                    <a:pt x="111428" y="91515"/>
                    <a:pt x="111428" y="91515"/>
                  </a:cubicBezTo>
                  <a:cubicBezTo>
                    <a:pt x="111428" y="90909"/>
                    <a:pt x="111428" y="90909"/>
                    <a:pt x="111428" y="90909"/>
                  </a:cubicBezTo>
                  <a:cubicBezTo>
                    <a:pt x="111428" y="89696"/>
                    <a:pt x="111428" y="89696"/>
                    <a:pt x="111428" y="89696"/>
                  </a:cubicBezTo>
                  <a:cubicBezTo>
                    <a:pt x="111428" y="89696"/>
                    <a:pt x="112436" y="90303"/>
                    <a:pt x="112941" y="90909"/>
                  </a:cubicBezTo>
                  <a:cubicBezTo>
                    <a:pt x="112941" y="90909"/>
                    <a:pt x="112941" y="90909"/>
                    <a:pt x="113445" y="91515"/>
                  </a:cubicBezTo>
                  <a:cubicBezTo>
                    <a:pt x="114453" y="92121"/>
                    <a:pt x="113949" y="93333"/>
                    <a:pt x="114453" y="93333"/>
                  </a:cubicBezTo>
                  <a:cubicBezTo>
                    <a:pt x="114957" y="93939"/>
                    <a:pt x="116470" y="93333"/>
                    <a:pt x="116470" y="93333"/>
                  </a:cubicBezTo>
                  <a:cubicBezTo>
                    <a:pt x="117478" y="91515"/>
                    <a:pt x="117478" y="91515"/>
                    <a:pt x="117478" y="91515"/>
                  </a:cubicBezTo>
                  <a:cubicBezTo>
                    <a:pt x="117478" y="91515"/>
                    <a:pt x="119495" y="89090"/>
                    <a:pt x="118991" y="89090"/>
                  </a:cubicBezTo>
                  <a:cubicBezTo>
                    <a:pt x="118487" y="88484"/>
                    <a:pt x="115966" y="89696"/>
                    <a:pt x="115966" y="89696"/>
                  </a:cubicBezTo>
                  <a:cubicBezTo>
                    <a:pt x="116974" y="87272"/>
                    <a:pt x="116974" y="87272"/>
                    <a:pt x="116974" y="87272"/>
                  </a:cubicBezTo>
                  <a:cubicBezTo>
                    <a:pt x="115462" y="86666"/>
                    <a:pt x="115462" y="86666"/>
                    <a:pt x="115462" y="86666"/>
                  </a:cubicBezTo>
                  <a:cubicBezTo>
                    <a:pt x="114957" y="86060"/>
                    <a:pt x="114957" y="86060"/>
                    <a:pt x="114957" y="86060"/>
                  </a:cubicBezTo>
                  <a:cubicBezTo>
                    <a:pt x="114957" y="86060"/>
                    <a:pt x="116470" y="86060"/>
                    <a:pt x="116470" y="86060"/>
                  </a:cubicBezTo>
                  <a:cubicBezTo>
                    <a:pt x="116974" y="86060"/>
                    <a:pt x="117983" y="85454"/>
                    <a:pt x="117983" y="85454"/>
                  </a:cubicBezTo>
                  <a:cubicBezTo>
                    <a:pt x="117983" y="84242"/>
                    <a:pt x="117983" y="84242"/>
                    <a:pt x="117983" y="84242"/>
                  </a:cubicBezTo>
                  <a:cubicBezTo>
                    <a:pt x="116470" y="83030"/>
                    <a:pt x="116470" y="83030"/>
                    <a:pt x="116470" y="83030"/>
                  </a:cubicBezTo>
                  <a:cubicBezTo>
                    <a:pt x="116974" y="82424"/>
                    <a:pt x="116974" y="82424"/>
                    <a:pt x="116974" y="82424"/>
                  </a:cubicBezTo>
                  <a:cubicBezTo>
                    <a:pt x="117478" y="81212"/>
                    <a:pt x="117478" y="81212"/>
                    <a:pt x="117478" y="81212"/>
                  </a:cubicBezTo>
                  <a:cubicBezTo>
                    <a:pt x="118487" y="80606"/>
                    <a:pt x="118487" y="80606"/>
                    <a:pt x="118487" y="80606"/>
                  </a:cubicBezTo>
                  <a:cubicBezTo>
                    <a:pt x="120000" y="76969"/>
                    <a:pt x="120000" y="76969"/>
                    <a:pt x="120000" y="76969"/>
                  </a:cubicBezTo>
                  <a:cubicBezTo>
                    <a:pt x="119495" y="75757"/>
                    <a:pt x="119495" y="75757"/>
                    <a:pt x="119495" y="75757"/>
                  </a:cubicBezTo>
                  <a:cubicBezTo>
                    <a:pt x="118487" y="75757"/>
                    <a:pt x="118487" y="75757"/>
                    <a:pt x="118487" y="75757"/>
                  </a:cubicBezTo>
                  <a:cubicBezTo>
                    <a:pt x="118487" y="73333"/>
                    <a:pt x="118487" y="73333"/>
                    <a:pt x="118487" y="73333"/>
                  </a:cubicBezTo>
                  <a:cubicBezTo>
                    <a:pt x="116470" y="72121"/>
                    <a:pt x="116470" y="72121"/>
                    <a:pt x="116470" y="72121"/>
                  </a:cubicBezTo>
                  <a:cubicBezTo>
                    <a:pt x="116470" y="72121"/>
                    <a:pt x="114957" y="70909"/>
                    <a:pt x="114957" y="70303"/>
                  </a:cubicBezTo>
                  <a:cubicBezTo>
                    <a:pt x="114957" y="70303"/>
                    <a:pt x="114957" y="69090"/>
                    <a:pt x="114453" y="69696"/>
                  </a:cubicBezTo>
                  <a:cubicBezTo>
                    <a:pt x="113949" y="69696"/>
                    <a:pt x="113445" y="69090"/>
                    <a:pt x="113445" y="69090"/>
                  </a:cubicBezTo>
                  <a:cubicBezTo>
                    <a:pt x="113445" y="69090"/>
                    <a:pt x="113445" y="67272"/>
                    <a:pt x="113445" y="67272"/>
                  </a:cubicBezTo>
                  <a:cubicBezTo>
                    <a:pt x="113445" y="67272"/>
                    <a:pt x="114453" y="66666"/>
                    <a:pt x="114453" y="66060"/>
                  </a:cubicBezTo>
                  <a:cubicBezTo>
                    <a:pt x="114957" y="65454"/>
                    <a:pt x="114453" y="64242"/>
                    <a:pt x="114453" y="64242"/>
                  </a:cubicBezTo>
                  <a:cubicBezTo>
                    <a:pt x="113949" y="64242"/>
                    <a:pt x="112941" y="64848"/>
                    <a:pt x="112941" y="64848"/>
                  </a:cubicBezTo>
                  <a:cubicBezTo>
                    <a:pt x="109915" y="65454"/>
                    <a:pt x="109915" y="65454"/>
                    <a:pt x="109915" y="65454"/>
                  </a:cubicBezTo>
                  <a:cubicBezTo>
                    <a:pt x="108907" y="64848"/>
                    <a:pt x="108907" y="64848"/>
                    <a:pt x="108907" y="64848"/>
                  </a:cubicBezTo>
                  <a:cubicBezTo>
                    <a:pt x="108907" y="64848"/>
                    <a:pt x="109411" y="64848"/>
                    <a:pt x="109411" y="64242"/>
                  </a:cubicBezTo>
                  <a:cubicBezTo>
                    <a:pt x="109915" y="63636"/>
                    <a:pt x="109915" y="63030"/>
                    <a:pt x="110420" y="62424"/>
                  </a:cubicBezTo>
                  <a:cubicBezTo>
                    <a:pt x="110924" y="61818"/>
                    <a:pt x="110924" y="62424"/>
                    <a:pt x="111428" y="61212"/>
                  </a:cubicBezTo>
                  <a:cubicBezTo>
                    <a:pt x="112436" y="60606"/>
                    <a:pt x="113445" y="59393"/>
                    <a:pt x="113445" y="59393"/>
                  </a:cubicBezTo>
                  <a:cubicBezTo>
                    <a:pt x="113445" y="57575"/>
                    <a:pt x="113445" y="57575"/>
                    <a:pt x="113445" y="57575"/>
                  </a:cubicBezTo>
                  <a:cubicBezTo>
                    <a:pt x="112941" y="55757"/>
                    <a:pt x="112941" y="55757"/>
                    <a:pt x="112941" y="55757"/>
                  </a:cubicBezTo>
                  <a:cubicBezTo>
                    <a:pt x="112941" y="55757"/>
                    <a:pt x="112436" y="55151"/>
                    <a:pt x="111932" y="55151"/>
                  </a:cubicBezTo>
                  <a:cubicBezTo>
                    <a:pt x="111428" y="55151"/>
                    <a:pt x="111932" y="56363"/>
                    <a:pt x="110924" y="55151"/>
                  </a:cubicBezTo>
                  <a:cubicBezTo>
                    <a:pt x="110420" y="54545"/>
                    <a:pt x="110420" y="54545"/>
                    <a:pt x="109915" y="53333"/>
                  </a:cubicBezTo>
                  <a:cubicBezTo>
                    <a:pt x="109411" y="52727"/>
                    <a:pt x="109411" y="51515"/>
                    <a:pt x="109411" y="51515"/>
                  </a:cubicBezTo>
                  <a:cubicBezTo>
                    <a:pt x="109411" y="51515"/>
                    <a:pt x="108403" y="50909"/>
                    <a:pt x="108907" y="50909"/>
                  </a:cubicBezTo>
                  <a:cubicBezTo>
                    <a:pt x="109915" y="50909"/>
                    <a:pt x="110420" y="51515"/>
                    <a:pt x="110924" y="50909"/>
                  </a:cubicBezTo>
                  <a:cubicBezTo>
                    <a:pt x="111428" y="50303"/>
                    <a:pt x="111428" y="50909"/>
                    <a:pt x="111428" y="50303"/>
                  </a:cubicBezTo>
                  <a:cubicBezTo>
                    <a:pt x="111428" y="49696"/>
                    <a:pt x="111932" y="47878"/>
                    <a:pt x="111932" y="47878"/>
                  </a:cubicBezTo>
                  <a:cubicBezTo>
                    <a:pt x="111932" y="47272"/>
                    <a:pt x="111932" y="47272"/>
                    <a:pt x="112941" y="46666"/>
                  </a:cubicBezTo>
                  <a:cubicBezTo>
                    <a:pt x="114453" y="46060"/>
                    <a:pt x="113949" y="46060"/>
                    <a:pt x="114957" y="46060"/>
                  </a:cubicBezTo>
                  <a:cubicBezTo>
                    <a:pt x="115462" y="45454"/>
                    <a:pt x="115966" y="44848"/>
                    <a:pt x="115462" y="44848"/>
                  </a:cubicBezTo>
                  <a:cubicBezTo>
                    <a:pt x="115462" y="44242"/>
                    <a:pt x="114453" y="44242"/>
                    <a:pt x="114453" y="44242"/>
                  </a:cubicBezTo>
                  <a:cubicBezTo>
                    <a:pt x="113949" y="43636"/>
                    <a:pt x="112941" y="44848"/>
                    <a:pt x="112941" y="44848"/>
                  </a:cubicBezTo>
                  <a:cubicBezTo>
                    <a:pt x="112941" y="44848"/>
                    <a:pt x="111932" y="45454"/>
                    <a:pt x="111428" y="46060"/>
                  </a:cubicBezTo>
                  <a:cubicBezTo>
                    <a:pt x="110924" y="46666"/>
                    <a:pt x="110420" y="46060"/>
                    <a:pt x="109915" y="46060"/>
                  </a:cubicBezTo>
                  <a:cubicBezTo>
                    <a:pt x="109411" y="46060"/>
                    <a:pt x="109411" y="46060"/>
                    <a:pt x="109411" y="46060"/>
                  </a:cubicBezTo>
                  <a:cubicBezTo>
                    <a:pt x="109411" y="46060"/>
                    <a:pt x="108403" y="45454"/>
                    <a:pt x="107899" y="46666"/>
                  </a:cubicBezTo>
                  <a:cubicBezTo>
                    <a:pt x="107899" y="47878"/>
                    <a:pt x="106890" y="49090"/>
                    <a:pt x="106890" y="49090"/>
                  </a:cubicBezTo>
                  <a:cubicBezTo>
                    <a:pt x="106890" y="49090"/>
                    <a:pt x="106386" y="49696"/>
                    <a:pt x="106386" y="48484"/>
                  </a:cubicBezTo>
                  <a:cubicBezTo>
                    <a:pt x="106386" y="47878"/>
                    <a:pt x="105882" y="46060"/>
                    <a:pt x="105882" y="46060"/>
                  </a:cubicBezTo>
                  <a:cubicBezTo>
                    <a:pt x="105882" y="46060"/>
                    <a:pt x="105882" y="46060"/>
                    <a:pt x="105882" y="46060"/>
                  </a:cubicBezTo>
                  <a:cubicBezTo>
                    <a:pt x="105378" y="46060"/>
                    <a:pt x="103865" y="45454"/>
                    <a:pt x="103865" y="45454"/>
                  </a:cubicBezTo>
                  <a:cubicBezTo>
                    <a:pt x="103865" y="45454"/>
                    <a:pt x="104369" y="45454"/>
                    <a:pt x="104369" y="44242"/>
                  </a:cubicBezTo>
                  <a:cubicBezTo>
                    <a:pt x="103865" y="43636"/>
                    <a:pt x="103865" y="43030"/>
                    <a:pt x="103865" y="43030"/>
                  </a:cubicBezTo>
                  <a:cubicBezTo>
                    <a:pt x="104369" y="43030"/>
                    <a:pt x="104873" y="43030"/>
                    <a:pt x="104873" y="43030"/>
                  </a:cubicBezTo>
                  <a:cubicBezTo>
                    <a:pt x="105378" y="43030"/>
                    <a:pt x="105378" y="43030"/>
                    <a:pt x="105378" y="41818"/>
                  </a:cubicBezTo>
                  <a:cubicBezTo>
                    <a:pt x="105378" y="40000"/>
                    <a:pt x="104873" y="39393"/>
                    <a:pt x="104873" y="39393"/>
                  </a:cubicBezTo>
                  <a:cubicBezTo>
                    <a:pt x="104873" y="39393"/>
                    <a:pt x="104369" y="38787"/>
                    <a:pt x="104369" y="38787"/>
                  </a:cubicBezTo>
                  <a:cubicBezTo>
                    <a:pt x="104369" y="36363"/>
                    <a:pt x="104369" y="36363"/>
                    <a:pt x="104369" y="36363"/>
                  </a:cubicBezTo>
                  <a:cubicBezTo>
                    <a:pt x="104369" y="36363"/>
                    <a:pt x="104369" y="35757"/>
                    <a:pt x="103865" y="35151"/>
                  </a:cubicBezTo>
                  <a:cubicBezTo>
                    <a:pt x="103361" y="34545"/>
                    <a:pt x="103361" y="33939"/>
                    <a:pt x="102857" y="34545"/>
                  </a:cubicBezTo>
                  <a:cubicBezTo>
                    <a:pt x="102857" y="34545"/>
                    <a:pt x="102352" y="35151"/>
                    <a:pt x="101848" y="35151"/>
                  </a:cubicBezTo>
                  <a:cubicBezTo>
                    <a:pt x="101344" y="34545"/>
                    <a:pt x="100336" y="33939"/>
                    <a:pt x="100336" y="33939"/>
                  </a:cubicBezTo>
                  <a:cubicBezTo>
                    <a:pt x="98319" y="32727"/>
                    <a:pt x="98319" y="32727"/>
                    <a:pt x="98319" y="32727"/>
                  </a:cubicBezTo>
                  <a:cubicBezTo>
                    <a:pt x="98319" y="32727"/>
                    <a:pt x="98319" y="32727"/>
                    <a:pt x="97815" y="33333"/>
                  </a:cubicBezTo>
                  <a:cubicBezTo>
                    <a:pt x="97815" y="33939"/>
                    <a:pt x="97310" y="33333"/>
                    <a:pt x="97310" y="34545"/>
                  </a:cubicBezTo>
                  <a:cubicBezTo>
                    <a:pt x="97815" y="35151"/>
                    <a:pt x="97815" y="35757"/>
                    <a:pt x="97815" y="36363"/>
                  </a:cubicBezTo>
                  <a:cubicBezTo>
                    <a:pt x="97310" y="36969"/>
                    <a:pt x="97310" y="37575"/>
                    <a:pt x="97310" y="38787"/>
                  </a:cubicBezTo>
                  <a:cubicBezTo>
                    <a:pt x="96806" y="39393"/>
                    <a:pt x="96302" y="39393"/>
                    <a:pt x="96302" y="40000"/>
                  </a:cubicBezTo>
                  <a:cubicBezTo>
                    <a:pt x="96302" y="40606"/>
                    <a:pt x="96806" y="40606"/>
                    <a:pt x="96806" y="41212"/>
                  </a:cubicBezTo>
                  <a:cubicBezTo>
                    <a:pt x="96806" y="41212"/>
                    <a:pt x="96302" y="42424"/>
                    <a:pt x="95798" y="42424"/>
                  </a:cubicBezTo>
                  <a:cubicBezTo>
                    <a:pt x="95798" y="43030"/>
                    <a:pt x="95294" y="43636"/>
                    <a:pt x="94789" y="43636"/>
                  </a:cubicBezTo>
                  <a:cubicBezTo>
                    <a:pt x="94789" y="43030"/>
                    <a:pt x="94285" y="43030"/>
                    <a:pt x="93781" y="43030"/>
                  </a:cubicBezTo>
                  <a:cubicBezTo>
                    <a:pt x="93277" y="43030"/>
                    <a:pt x="92773" y="43636"/>
                    <a:pt x="92773" y="43636"/>
                  </a:cubicBezTo>
                  <a:cubicBezTo>
                    <a:pt x="92773" y="43636"/>
                    <a:pt x="92268" y="44242"/>
                    <a:pt x="91764" y="43636"/>
                  </a:cubicBezTo>
                  <a:cubicBezTo>
                    <a:pt x="90756" y="43030"/>
                    <a:pt x="90252" y="42424"/>
                    <a:pt x="90252" y="42424"/>
                  </a:cubicBezTo>
                  <a:cubicBezTo>
                    <a:pt x="90252" y="41212"/>
                    <a:pt x="90252" y="41212"/>
                    <a:pt x="90252" y="41212"/>
                  </a:cubicBezTo>
                  <a:cubicBezTo>
                    <a:pt x="90252" y="41212"/>
                    <a:pt x="92268" y="41818"/>
                    <a:pt x="89747" y="40000"/>
                  </a:cubicBezTo>
                  <a:cubicBezTo>
                    <a:pt x="87731" y="38787"/>
                    <a:pt x="87731" y="38787"/>
                    <a:pt x="87731" y="38787"/>
                  </a:cubicBezTo>
                  <a:cubicBezTo>
                    <a:pt x="87731" y="38787"/>
                    <a:pt x="87731" y="39393"/>
                    <a:pt x="87226" y="40000"/>
                  </a:cubicBezTo>
                  <a:cubicBezTo>
                    <a:pt x="86722" y="40000"/>
                    <a:pt x="86722" y="40606"/>
                    <a:pt x="86722" y="40606"/>
                  </a:cubicBezTo>
                  <a:cubicBezTo>
                    <a:pt x="86218" y="41818"/>
                    <a:pt x="86218" y="41818"/>
                    <a:pt x="86218" y="41818"/>
                  </a:cubicBezTo>
                  <a:cubicBezTo>
                    <a:pt x="85714" y="41818"/>
                    <a:pt x="85714" y="41818"/>
                    <a:pt x="85714" y="41818"/>
                  </a:cubicBezTo>
                  <a:cubicBezTo>
                    <a:pt x="84705" y="43636"/>
                    <a:pt x="84705" y="43636"/>
                    <a:pt x="84705" y="43636"/>
                  </a:cubicBezTo>
                  <a:cubicBezTo>
                    <a:pt x="84705" y="43636"/>
                    <a:pt x="84201" y="44242"/>
                    <a:pt x="83697" y="44242"/>
                  </a:cubicBezTo>
                  <a:cubicBezTo>
                    <a:pt x="83697" y="44242"/>
                    <a:pt x="83193" y="44242"/>
                    <a:pt x="83193" y="44242"/>
                  </a:cubicBezTo>
                  <a:cubicBezTo>
                    <a:pt x="82689" y="44242"/>
                    <a:pt x="82184" y="44242"/>
                    <a:pt x="82184" y="43636"/>
                  </a:cubicBezTo>
                  <a:cubicBezTo>
                    <a:pt x="81680" y="43636"/>
                    <a:pt x="81680" y="43636"/>
                    <a:pt x="81680" y="43030"/>
                  </a:cubicBezTo>
                  <a:cubicBezTo>
                    <a:pt x="81680" y="42424"/>
                    <a:pt x="81680" y="41212"/>
                    <a:pt x="81176" y="40606"/>
                  </a:cubicBezTo>
                  <a:cubicBezTo>
                    <a:pt x="81176" y="40000"/>
                    <a:pt x="81176" y="40000"/>
                    <a:pt x="80672" y="38787"/>
                  </a:cubicBezTo>
                  <a:cubicBezTo>
                    <a:pt x="80168" y="38181"/>
                    <a:pt x="79663" y="36969"/>
                    <a:pt x="79663" y="36969"/>
                  </a:cubicBezTo>
                  <a:cubicBezTo>
                    <a:pt x="77142" y="35151"/>
                    <a:pt x="77142" y="35151"/>
                    <a:pt x="77142" y="35151"/>
                  </a:cubicBezTo>
                  <a:cubicBezTo>
                    <a:pt x="77142" y="35151"/>
                    <a:pt x="77647" y="34545"/>
                    <a:pt x="76638" y="34545"/>
                  </a:cubicBezTo>
                  <a:cubicBezTo>
                    <a:pt x="76134" y="35151"/>
                    <a:pt x="75126" y="36363"/>
                    <a:pt x="75126" y="36363"/>
                  </a:cubicBezTo>
                  <a:cubicBezTo>
                    <a:pt x="75126" y="36363"/>
                    <a:pt x="75126" y="37575"/>
                    <a:pt x="75126" y="38181"/>
                  </a:cubicBezTo>
                  <a:cubicBezTo>
                    <a:pt x="75126" y="38181"/>
                    <a:pt x="74621" y="38787"/>
                    <a:pt x="74621" y="39393"/>
                  </a:cubicBezTo>
                  <a:cubicBezTo>
                    <a:pt x="75126" y="40606"/>
                    <a:pt x="75630" y="41818"/>
                    <a:pt x="75126" y="42424"/>
                  </a:cubicBezTo>
                  <a:cubicBezTo>
                    <a:pt x="75126" y="42424"/>
                    <a:pt x="74621" y="43636"/>
                    <a:pt x="74621" y="44848"/>
                  </a:cubicBezTo>
                  <a:cubicBezTo>
                    <a:pt x="74621" y="46060"/>
                    <a:pt x="75126" y="47272"/>
                    <a:pt x="74621" y="47272"/>
                  </a:cubicBezTo>
                  <a:cubicBezTo>
                    <a:pt x="74117" y="47878"/>
                    <a:pt x="74117" y="48484"/>
                    <a:pt x="74117" y="48484"/>
                  </a:cubicBezTo>
                  <a:cubicBezTo>
                    <a:pt x="73613" y="48484"/>
                    <a:pt x="73613" y="48484"/>
                    <a:pt x="73613" y="48484"/>
                  </a:cubicBezTo>
                  <a:cubicBezTo>
                    <a:pt x="73613" y="48484"/>
                    <a:pt x="73613" y="47878"/>
                    <a:pt x="74117" y="46060"/>
                  </a:cubicBezTo>
                  <a:cubicBezTo>
                    <a:pt x="74117" y="44242"/>
                    <a:pt x="73613" y="43636"/>
                    <a:pt x="73613" y="43030"/>
                  </a:cubicBezTo>
                  <a:cubicBezTo>
                    <a:pt x="73109" y="43030"/>
                    <a:pt x="73109" y="43030"/>
                    <a:pt x="73109" y="42424"/>
                  </a:cubicBezTo>
                  <a:cubicBezTo>
                    <a:pt x="73109" y="41818"/>
                    <a:pt x="73109" y="41212"/>
                    <a:pt x="73109" y="41212"/>
                  </a:cubicBezTo>
                  <a:cubicBezTo>
                    <a:pt x="73109" y="41212"/>
                    <a:pt x="72100" y="40000"/>
                    <a:pt x="72100" y="39393"/>
                  </a:cubicBezTo>
                  <a:cubicBezTo>
                    <a:pt x="72100" y="38787"/>
                    <a:pt x="72605" y="38181"/>
                    <a:pt x="72605" y="36969"/>
                  </a:cubicBezTo>
                  <a:cubicBezTo>
                    <a:pt x="72605" y="35151"/>
                    <a:pt x="73109" y="35151"/>
                    <a:pt x="72605" y="34545"/>
                  </a:cubicBezTo>
                  <a:cubicBezTo>
                    <a:pt x="72100" y="33939"/>
                    <a:pt x="72605" y="33333"/>
                    <a:pt x="72100" y="32727"/>
                  </a:cubicBezTo>
                  <a:cubicBezTo>
                    <a:pt x="71596" y="32727"/>
                    <a:pt x="71596" y="33333"/>
                    <a:pt x="71092" y="32727"/>
                  </a:cubicBezTo>
                  <a:cubicBezTo>
                    <a:pt x="71092" y="32727"/>
                    <a:pt x="71092" y="33333"/>
                    <a:pt x="71092" y="33333"/>
                  </a:cubicBezTo>
                  <a:cubicBezTo>
                    <a:pt x="71596" y="32121"/>
                    <a:pt x="71596" y="32121"/>
                    <a:pt x="71596" y="32121"/>
                  </a:cubicBezTo>
                  <a:cubicBezTo>
                    <a:pt x="71596" y="32121"/>
                    <a:pt x="72100" y="29696"/>
                    <a:pt x="71596" y="30909"/>
                  </a:cubicBezTo>
                  <a:cubicBezTo>
                    <a:pt x="71092" y="31515"/>
                    <a:pt x="69579" y="32121"/>
                    <a:pt x="69579" y="31515"/>
                  </a:cubicBezTo>
                  <a:cubicBezTo>
                    <a:pt x="70084" y="30909"/>
                    <a:pt x="69579" y="30303"/>
                    <a:pt x="69579" y="30303"/>
                  </a:cubicBezTo>
                  <a:cubicBezTo>
                    <a:pt x="69579" y="30303"/>
                    <a:pt x="67563" y="30303"/>
                    <a:pt x="67563" y="30303"/>
                  </a:cubicBezTo>
                  <a:cubicBezTo>
                    <a:pt x="67563" y="30303"/>
                    <a:pt x="67563" y="29696"/>
                    <a:pt x="67563" y="30909"/>
                  </a:cubicBezTo>
                  <a:cubicBezTo>
                    <a:pt x="67563" y="31515"/>
                    <a:pt x="68067" y="32727"/>
                    <a:pt x="67058" y="32727"/>
                  </a:cubicBezTo>
                  <a:cubicBezTo>
                    <a:pt x="66050" y="33333"/>
                    <a:pt x="65546" y="33333"/>
                    <a:pt x="65546" y="33333"/>
                  </a:cubicBezTo>
                  <a:cubicBezTo>
                    <a:pt x="65546" y="32727"/>
                    <a:pt x="64537" y="32121"/>
                    <a:pt x="64537" y="32121"/>
                  </a:cubicBezTo>
                  <a:cubicBezTo>
                    <a:pt x="64537" y="32121"/>
                    <a:pt x="64033" y="32121"/>
                    <a:pt x="63529" y="32121"/>
                  </a:cubicBezTo>
                  <a:cubicBezTo>
                    <a:pt x="63529" y="32727"/>
                    <a:pt x="62521" y="32727"/>
                    <a:pt x="62521" y="32727"/>
                  </a:cubicBezTo>
                  <a:cubicBezTo>
                    <a:pt x="62521" y="33939"/>
                    <a:pt x="62521" y="33939"/>
                    <a:pt x="62521" y="33939"/>
                  </a:cubicBezTo>
                  <a:cubicBezTo>
                    <a:pt x="62521" y="34545"/>
                    <a:pt x="62521" y="34545"/>
                    <a:pt x="62521" y="34545"/>
                  </a:cubicBezTo>
                  <a:cubicBezTo>
                    <a:pt x="62521" y="34545"/>
                    <a:pt x="62016" y="34545"/>
                    <a:pt x="62016" y="34545"/>
                  </a:cubicBezTo>
                  <a:cubicBezTo>
                    <a:pt x="61512" y="35151"/>
                    <a:pt x="61008" y="35151"/>
                    <a:pt x="61512" y="35757"/>
                  </a:cubicBezTo>
                  <a:cubicBezTo>
                    <a:pt x="61512" y="35757"/>
                    <a:pt x="61512" y="35757"/>
                    <a:pt x="61512" y="36969"/>
                  </a:cubicBezTo>
                  <a:cubicBezTo>
                    <a:pt x="61512" y="37575"/>
                    <a:pt x="61512" y="37575"/>
                    <a:pt x="61512" y="38181"/>
                  </a:cubicBezTo>
                  <a:cubicBezTo>
                    <a:pt x="61008" y="38787"/>
                    <a:pt x="61008" y="39393"/>
                    <a:pt x="60504" y="40000"/>
                  </a:cubicBezTo>
                  <a:cubicBezTo>
                    <a:pt x="60504" y="40000"/>
                    <a:pt x="60000" y="40606"/>
                    <a:pt x="60000" y="40606"/>
                  </a:cubicBezTo>
                  <a:cubicBezTo>
                    <a:pt x="59495" y="41212"/>
                    <a:pt x="59495" y="41212"/>
                    <a:pt x="58991" y="41212"/>
                  </a:cubicBezTo>
                  <a:cubicBezTo>
                    <a:pt x="58487" y="41212"/>
                    <a:pt x="58487" y="41818"/>
                    <a:pt x="58487" y="41212"/>
                  </a:cubicBezTo>
                  <a:cubicBezTo>
                    <a:pt x="58487" y="40000"/>
                    <a:pt x="58487" y="39393"/>
                    <a:pt x="58487" y="38181"/>
                  </a:cubicBezTo>
                  <a:cubicBezTo>
                    <a:pt x="58487" y="37575"/>
                    <a:pt x="58991" y="37575"/>
                    <a:pt x="57983" y="36363"/>
                  </a:cubicBezTo>
                  <a:cubicBezTo>
                    <a:pt x="57478" y="35151"/>
                    <a:pt x="56974" y="35151"/>
                    <a:pt x="56974" y="34545"/>
                  </a:cubicBezTo>
                  <a:cubicBezTo>
                    <a:pt x="56974" y="34545"/>
                    <a:pt x="56974" y="33939"/>
                    <a:pt x="56974" y="33333"/>
                  </a:cubicBezTo>
                  <a:cubicBezTo>
                    <a:pt x="56974" y="32727"/>
                    <a:pt x="56974" y="33939"/>
                    <a:pt x="56974" y="31515"/>
                  </a:cubicBezTo>
                  <a:cubicBezTo>
                    <a:pt x="57478" y="29696"/>
                    <a:pt x="56974" y="29090"/>
                    <a:pt x="56974" y="29090"/>
                  </a:cubicBezTo>
                  <a:cubicBezTo>
                    <a:pt x="56974" y="29090"/>
                    <a:pt x="57478" y="26060"/>
                    <a:pt x="57478" y="26060"/>
                  </a:cubicBezTo>
                  <a:cubicBezTo>
                    <a:pt x="56974" y="26060"/>
                    <a:pt x="55462" y="26060"/>
                    <a:pt x="54957" y="26060"/>
                  </a:cubicBezTo>
                  <a:cubicBezTo>
                    <a:pt x="54453" y="26060"/>
                    <a:pt x="54453" y="26060"/>
                    <a:pt x="53949" y="26060"/>
                  </a:cubicBezTo>
                  <a:cubicBezTo>
                    <a:pt x="53949" y="26666"/>
                    <a:pt x="53445" y="26060"/>
                    <a:pt x="53445" y="27272"/>
                  </a:cubicBezTo>
                  <a:cubicBezTo>
                    <a:pt x="52941" y="28484"/>
                    <a:pt x="52436" y="28484"/>
                    <a:pt x="52436" y="29696"/>
                  </a:cubicBezTo>
                  <a:cubicBezTo>
                    <a:pt x="52436" y="30303"/>
                    <a:pt x="52436" y="31515"/>
                    <a:pt x="52436" y="31515"/>
                  </a:cubicBezTo>
                  <a:cubicBezTo>
                    <a:pt x="52436" y="32121"/>
                    <a:pt x="51932" y="32727"/>
                    <a:pt x="51932" y="32727"/>
                  </a:cubicBezTo>
                  <a:cubicBezTo>
                    <a:pt x="51932" y="32727"/>
                    <a:pt x="51932" y="33333"/>
                    <a:pt x="51932" y="34545"/>
                  </a:cubicBezTo>
                  <a:cubicBezTo>
                    <a:pt x="51428" y="35757"/>
                    <a:pt x="51428" y="36363"/>
                    <a:pt x="51428" y="36969"/>
                  </a:cubicBezTo>
                  <a:cubicBezTo>
                    <a:pt x="51428" y="36969"/>
                    <a:pt x="51428" y="36969"/>
                    <a:pt x="50924" y="37575"/>
                  </a:cubicBezTo>
                  <a:cubicBezTo>
                    <a:pt x="50420" y="38181"/>
                    <a:pt x="49411" y="40000"/>
                    <a:pt x="48907" y="40000"/>
                  </a:cubicBezTo>
                  <a:cubicBezTo>
                    <a:pt x="48907" y="40000"/>
                    <a:pt x="48907" y="40000"/>
                    <a:pt x="48403" y="40606"/>
                  </a:cubicBezTo>
                  <a:cubicBezTo>
                    <a:pt x="48403" y="40606"/>
                    <a:pt x="47394" y="42424"/>
                    <a:pt x="46890" y="42424"/>
                  </a:cubicBezTo>
                  <a:cubicBezTo>
                    <a:pt x="46386" y="43030"/>
                    <a:pt x="46890" y="43030"/>
                    <a:pt x="46386" y="43030"/>
                  </a:cubicBezTo>
                  <a:cubicBezTo>
                    <a:pt x="46386" y="42424"/>
                    <a:pt x="45882" y="42424"/>
                    <a:pt x="45882" y="41818"/>
                  </a:cubicBezTo>
                  <a:cubicBezTo>
                    <a:pt x="45882" y="40606"/>
                    <a:pt x="45882" y="40606"/>
                    <a:pt x="46386" y="39393"/>
                  </a:cubicBezTo>
                  <a:cubicBezTo>
                    <a:pt x="46386" y="38787"/>
                    <a:pt x="46890" y="37575"/>
                    <a:pt x="46890" y="37575"/>
                  </a:cubicBezTo>
                  <a:cubicBezTo>
                    <a:pt x="46890" y="37575"/>
                    <a:pt x="47394" y="36969"/>
                    <a:pt x="46890" y="36969"/>
                  </a:cubicBezTo>
                  <a:cubicBezTo>
                    <a:pt x="46386" y="36969"/>
                    <a:pt x="45882" y="36969"/>
                    <a:pt x="45378" y="36969"/>
                  </a:cubicBezTo>
                  <a:cubicBezTo>
                    <a:pt x="44369" y="36969"/>
                    <a:pt x="43361" y="37575"/>
                    <a:pt x="42857" y="38181"/>
                  </a:cubicBezTo>
                  <a:cubicBezTo>
                    <a:pt x="42352" y="38181"/>
                    <a:pt x="42352" y="38787"/>
                    <a:pt x="41344" y="40000"/>
                  </a:cubicBezTo>
                  <a:cubicBezTo>
                    <a:pt x="40336" y="40606"/>
                    <a:pt x="40336" y="40606"/>
                    <a:pt x="40336" y="40606"/>
                  </a:cubicBezTo>
                  <a:cubicBezTo>
                    <a:pt x="39831" y="41818"/>
                    <a:pt x="39831" y="41818"/>
                    <a:pt x="39831" y="41818"/>
                  </a:cubicBezTo>
                  <a:cubicBezTo>
                    <a:pt x="39831" y="42424"/>
                    <a:pt x="39831" y="42424"/>
                    <a:pt x="39831" y="42424"/>
                  </a:cubicBezTo>
                  <a:cubicBezTo>
                    <a:pt x="39831" y="42424"/>
                    <a:pt x="39831" y="41212"/>
                    <a:pt x="39831" y="41212"/>
                  </a:cubicBezTo>
                  <a:cubicBezTo>
                    <a:pt x="39831" y="41212"/>
                    <a:pt x="39327" y="41212"/>
                    <a:pt x="39327" y="41818"/>
                  </a:cubicBezTo>
                  <a:cubicBezTo>
                    <a:pt x="39327" y="41818"/>
                    <a:pt x="38823" y="42424"/>
                    <a:pt x="38823" y="42424"/>
                  </a:cubicBezTo>
                  <a:cubicBezTo>
                    <a:pt x="38319" y="43030"/>
                    <a:pt x="38319" y="43636"/>
                    <a:pt x="38319" y="44242"/>
                  </a:cubicBezTo>
                  <a:cubicBezTo>
                    <a:pt x="37815" y="44848"/>
                    <a:pt x="37815" y="46060"/>
                    <a:pt x="37310" y="46060"/>
                  </a:cubicBezTo>
                  <a:cubicBezTo>
                    <a:pt x="37310" y="46060"/>
                    <a:pt x="37310" y="46666"/>
                    <a:pt x="37310" y="46666"/>
                  </a:cubicBezTo>
                  <a:cubicBezTo>
                    <a:pt x="36806" y="46666"/>
                    <a:pt x="36302" y="47272"/>
                    <a:pt x="36302" y="47272"/>
                  </a:cubicBezTo>
                  <a:cubicBezTo>
                    <a:pt x="36302" y="47878"/>
                    <a:pt x="35798" y="46666"/>
                    <a:pt x="35798" y="45454"/>
                  </a:cubicBezTo>
                  <a:cubicBezTo>
                    <a:pt x="36302" y="44848"/>
                    <a:pt x="36302" y="44848"/>
                    <a:pt x="36302" y="44242"/>
                  </a:cubicBezTo>
                  <a:cubicBezTo>
                    <a:pt x="36806" y="44242"/>
                    <a:pt x="36806" y="43030"/>
                    <a:pt x="37310" y="43030"/>
                  </a:cubicBezTo>
                  <a:cubicBezTo>
                    <a:pt x="37310" y="43030"/>
                    <a:pt x="37310" y="43636"/>
                    <a:pt x="37310" y="42424"/>
                  </a:cubicBezTo>
                  <a:cubicBezTo>
                    <a:pt x="37815" y="41212"/>
                    <a:pt x="37815" y="40606"/>
                    <a:pt x="37815" y="40606"/>
                  </a:cubicBezTo>
                  <a:cubicBezTo>
                    <a:pt x="37815" y="40606"/>
                    <a:pt x="37815" y="40606"/>
                    <a:pt x="37815" y="40000"/>
                  </a:cubicBezTo>
                  <a:cubicBezTo>
                    <a:pt x="37310" y="39393"/>
                    <a:pt x="37310" y="40000"/>
                    <a:pt x="37310" y="39393"/>
                  </a:cubicBezTo>
                  <a:cubicBezTo>
                    <a:pt x="37815" y="38787"/>
                    <a:pt x="37815" y="38181"/>
                    <a:pt x="37815" y="37575"/>
                  </a:cubicBezTo>
                  <a:cubicBezTo>
                    <a:pt x="38319" y="37575"/>
                    <a:pt x="38319" y="36969"/>
                    <a:pt x="38319" y="36969"/>
                  </a:cubicBezTo>
                  <a:cubicBezTo>
                    <a:pt x="38319" y="36969"/>
                    <a:pt x="38319" y="36969"/>
                    <a:pt x="38319" y="36363"/>
                  </a:cubicBezTo>
                  <a:cubicBezTo>
                    <a:pt x="38319" y="36363"/>
                    <a:pt x="37815" y="35757"/>
                    <a:pt x="37815" y="35757"/>
                  </a:cubicBezTo>
                  <a:cubicBezTo>
                    <a:pt x="37815" y="35757"/>
                    <a:pt x="37815" y="35151"/>
                    <a:pt x="37815" y="35151"/>
                  </a:cubicBezTo>
                  <a:cubicBezTo>
                    <a:pt x="37815" y="35151"/>
                    <a:pt x="38319" y="34545"/>
                    <a:pt x="38319" y="33939"/>
                  </a:cubicBezTo>
                  <a:cubicBezTo>
                    <a:pt x="37815" y="33939"/>
                    <a:pt x="37815" y="33333"/>
                    <a:pt x="37310" y="32727"/>
                  </a:cubicBezTo>
                  <a:cubicBezTo>
                    <a:pt x="36806" y="32727"/>
                    <a:pt x="36806" y="32727"/>
                    <a:pt x="36806" y="32121"/>
                  </a:cubicBezTo>
                  <a:cubicBezTo>
                    <a:pt x="36806" y="32121"/>
                    <a:pt x="35798" y="31515"/>
                    <a:pt x="35798" y="31515"/>
                  </a:cubicBezTo>
                  <a:cubicBezTo>
                    <a:pt x="35798" y="31515"/>
                    <a:pt x="36302" y="30303"/>
                    <a:pt x="36302" y="30303"/>
                  </a:cubicBezTo>
                  <a:cubicBezTo>
                    <a:pt x="36302" y="30303"/>
                    <a:pt x="36302" y="29696"/>
                    <a:pt x="36806" y="29696"/>
                  </a:cubicBezTo>
                  <a:cubicBezTo>
                    <a:pt x="36806" y="30303"/>
                    <a:pt x="36806" y="30909"/>
                    <a:pt x="36806" y="30909"/>
                  </a:cubicBezTo>
                  <a:cubicBezTo>
                    <a:pt x="36806" y="31515"/>
                    <a:pt x="38319" y="32121"/>
                    <a:pt x="38319" y="32121"/>
                  </a:cubicBezTo>
                  <a:cubicBezTo>
                    <a:pt x="38319" y="32121"/>
                    <a:pt x="39327" y="31515"/>
                    <a:pt x="39327" y="31515"/>
                  </a:cubicBezTo>
                  <a:cubicBezTo>
                    <a:pt x="39831" y="31515"/>
                    <a:pt x="39831" y="30303"/>
                    <a:pt x="39831" y="30303"/>
                  </a:cubicBezTo>
                  <a:cubicBezTo>
                    <a:pt x="39831" y="30303"/>
                    <a:pt x="39327" y="30303"/>
                    <a:pt x="39831" y="29696"/>
                  </a:cubicBezTo>
                  <a:cubicBezTo>
                    <a:pt x="40336" y="29696"/>
                    <a:pt x="41344" y="29090"/>
                    <a:pt x="41344" y="29090"/>
                  </a:cubicBezTo>
                  <a:cubicBezTo>
                    <a:pt x="41344" y="28484"/>
                    <a:pt x="41848" y="28484"/>
                    <a:pt x="41848" y="28484"/>
                  </a:cubicBezTo>
                  <a:cubicBezTo>
                    <a:pt x="41848" y="28484"/>
                    <a:pt x="42352" y="27878"/>
                    <a:pt x="42352" y="27878"/>
                  </a:cubicBezTo>
                  <a:cubicBezTo>
                    <a:pt x="42352" y="27272"/>
                    <a:pt x="42857" y="27272"/>
                    <a:pt x="42352" y="26666"/>
                  </a:cubicBezTo>
                  <a:cubicBezTo>
                    <a:pt x="42352" y="26666"/>
                    <a:pt x="42352" y="26060"/>
                    <a:pt x="42352" y="25454"/>
                  </a:cubicBezTo>
                  <a:cubicBezTo>
                    <a:pt x="42352" y="25454"/>
                    <a:pt x="43361" y="26060"/>
                    <a:pt x="42352" y="24848"/>
                  </a:cubicBezTo>
                  <a:cubicBezTo>
                    <a:pt x="41344" y="24242"/>
                    <a:pt x="40336" y="23636"/>
                    <a:pt x="40840" y="23636"/>
                  </a:cubicBezTo>
                  <a:cubicBezTo>
                    <a:pt x="41344" y="23636"/>
                    <a:pt x="41848" y="23636"/>
                    <a:pt x="41848" y="23636"/>
                  </a:cubicBezTo>
                  <a:cubicBezTo>
                    <a:pt x="42352" y="23636"/>
                    <a:pt x="42857" y="24242"/>
                    <a:pt x="42857" y="23636"/>
                  </a:cubicBezTo>
                  <a:cubicBezTo>
                    <a:pt x="43361" y="23636"/>
                    <a:pt x="43361" y="23636"/>
                    <a:pt x="43361" y="23030"/>
                  </a:cubicBezTo>
                  <a:cubicBezTo>
                    <a:pt x="42857" y="22424"/>
                    <a:pt x="42857" y="22424"/>
                    <a:pt x="42857" y="22424"/>
                  </a:cubicBezTo>
                  <a:cubicBezTo>
                    <a:pt x="42352" y="21818"/>
                    <a:pt x="42352" y="21818"/>
                    <a:pt x="41848" y="21818"/>
                  </a:cubicBezTo>
                  <a:cubicBezTo>
                    <a:pt x="41848" y="21818"/>
                    <a:pt x="41344" y="22424"/>
                    <a:pt x="41848" y="21212"/>
                  </a:cubicBezTo>
                  <a:cubicBezTo>
                    <a:pt x="41848" y="20000"/>
                    <a:pt x="41848" y="20000"/>
                    <a:pt x="41848" y="19393"/>
                  </a:cubicBezTo>
                  <a:cubicBezTo>
                    <a:pt x="41848" y="19393"/>
                    <a:pt x="42857" y="19393"/>
                    <a:pt x="41848" y="19393"/>
                  </a:cubicBezTo>
                  <a:cubicBezTo>
                    <a:pt x="41344" y="18787"/>
                    <a:pt x="41344" y="18787"/>
                    <a:pt x="41344" y="18787"/>
                  </a:cubicBezTo>
                  <a:cubicBezTo>
                    <a:pt x="40840" y="18787"/>
                    <a:pt x="41344" y="18787"/>
                    <a:pt x="40336" y="18787"/>
                  </a:cubicBezTo>
                  <a:cubicBezTo>
                    <a:pt x="39831" y="18787"/>
                    <a:pt x="40336" y="17575"/>
                    <a:pt x="40336" y="17575"/>
                  </a:cubicBezTo>
                  <a:cubicBezTo>
                    <a:pt x="40336" y="16969"/>
                    <a:pt x="40840" y="14545"/>
                    <a:pt x="40840" y="14545"/>
                  </a:cubicBezTo>
                  <a:cubicBezTo>
                    <a:pt x="40336" y="13939"/>
                    <a:pt x="40336" y="13939"/>
                    <a:pt x="40336" y="13939"/>
                  </a:cubicBezTo>
                  <a:cubicBezTo>
                    <a:pt x="40336" y="13939"/>
                    <a:pt x="39831" y="12727"/>
                    <a:pt x="39831" y="12727"/>
                  </a:cubicBezTo>
                  <a:cubicBezTo>
                    <a:pt x="39831" y="12121"/>
                    <a:pt x="39831" y="11515"/>
                    <a:pt x="39327" y="11515"/>
                  </a:cubicBezTo>
                  <a:cubicBezTo>
                    <a:pt x="39327" y="11515"/>
                    <a:pt x="38823" y="10909"/>
                    <a:pt x="38823" y="10909"/>
                  </a:cubicBezTo>
                  <a:cubicBezTo>
                    <a:pt x="38823" y="10909"/>
                    <a:pt x="38319" y="10909"/>
                    <a:pt x="38319" y="10303"/>
                  </a:cubicBezTo>
                  <a:cubicBezTo>
                    <a:pt x="38319" y="9696"/>
                    <a:pt x="38319" y="9090"/>
                    <a:pt x="38319" y="9090"/>
                  </a:cubicBezTo>
                  <a:cubicBezTo>
                    <a:pt x="38319" y="8484"/>
                    <a:pt x="38319" y="7878"/>
                    <a:pt x="38319" y="7878"/>
                  </a:cubicBezTo>
                  <a:cubicBezTo>
                    <a:pt x="37310" y="4848"/>
                    <a:pt x="37310" y="4848"/>
                    <a:pt x="37310" y="4848"/>
                  </a:cubicBezTo>
                  <a:cubicBezTo>
                    <a:pt x="37310" y="4242"/>
                    <a:pt x="37310" y="4242"/>
                    <a:pt x="37310" y="4242"/>
                  </a:cubicBezTo>
                  <a:cubicBezTo>
                    <a:pt x="36806" y="3030"/>
                    <a:pt x="36806" y="3030"/>
                    <a:pt x="36806" y="3030"/>
                  </a:cubicBezTo>
                  <a:cubicBezTo>
                    <a:pt x="36302" y="3030"/>
                    <a:pt x="36302" y="3030"/>
                    <a:pt x="36302" y="3030"/>
                  </a:cubicBezTo>
                  <a:cubicBezTo>
                    <a:pt x="36302" y="1818"/>
                    <a:pt x="36302" y="1818"/>
                    <a:pt x="36302" y="1818"/>
                  </a:cubicBezTo>
                  <a:cubicBezTo>
                    <a:pt x="36302" y="1818"/>
                    <a:pt x="35798" y="1818"/>
                    <a:pt x="35798" y="2424"/>
                  </a:cubicBezTo>
                  <a:cubicBezTo>
                    <a:pt x="35798" y="2424"/>
                    <a:pt x="35798" y="3030"/>
                    <a:pt x="35294" y="3030"/>
                  </a:cubicBezTo>
                  <a:cubicBezTo>
                    <a:pt x="34789" y="3030"/>
                    <a:pt x="34285" y="2424"/>
                    <a:pt x="34285" y="2424"/>
                  </a:cubicBezTo>
                  <a:cubicBezTo>
                    <a:pt x="34285" y="2424"/>
                    <a:pt x="34285" y="1818"/>
                    <a:pt x="34285" y="1212"/>
                  </a:cubicBezTo>
                  <a:cubicBezTo>
                    <a:pt x="33781" y="1212"/>
                    <a:pt x="32268" y="0"/>
                    <a:pt x="32268" y="0"/>
                  </a:cubicBezTo>
                  <a:cubicBezTo>
                    <a:pt x="32268" y="0"/>
                    <a:pt x="32268" y="0"/>
                    <a:pt x="32268" y="606"/>
                  </a:cubicBezTo>
                  <a:cubicBezTo>
                    <a:pt x="32268" y="606"/>
                    <a:pt x="31764" y="1212"/>
                    <a:pt x="31764" y="606"/>
                  </a:cubicBezTo>
                  <a:cubicBezTo>
                    <a:pt x="31260" y="606"/>
                    <a:pt x="30252" y="0"/>
                    <a:pt x="30252" y="0"/>
                  </a:cubicBezTo>
                  <a:cubicBezTo>
                    <a:pt x="30252" y="0"/>
                    <a:pt x="30252" y="606"/>
                    <a:pt x="30252" y="606"/>
                  </a:cubicBezTo>
                  <a:cubicBezTo>
                    <a:pt x="30252" y="1212"/>
                    <a:pt x="30756" y="1818"/>
                    <a:pt x="30756" y="1818"/>
                  </a:cubicBezTo>
                  <a:cubicBezTo>
                    <a:pt x="30252" y="1818"/>
                    <a:pt x="29747" y="1818"/>
                    <a:pt x="29747" y="1818"/>
                  </a:cubicBezTo>
                  <a:cubicBezTo>
                    <a:pt x="29747" y="1818"/>
                    <a:pt x="29747" y="1818"/>
                    <a:pt x="29243" y="1818"/>
                  </a:cubicBezTo>
                  <a:cubicBezTo>
                    <a:pt x="29243" y="1212"/>
                    <a:pt x="28739" y="1212"/>
                    <a:pt x="28739" y="1212"/>
                  </a:cubicBezTo>
                  <a:cubicBezTo>
                    <a:pt x="28739" y="1818"/>
                    <a:pt x="28235" y="1818"/>
                    <a:pt x="28235" y="3030"/>
                  </a:cubicBezTo>
                  <a:cubicBezTo>
                    <a:pt x="28739" y="3636"/>
                    <a:pt x="28235" y="3636"/>
                    <a:pt x="28739" y="4242"/>
                  </a:cubicBezTo>
                  <a:cubicBezTo>
                    <a:pt x="29243" y="4242"/>
                    <a:pt x="29243" y="4242"/>
                    <a:pt x="29747" y="4848"/>
                  </a:cubicBezTo>
                  <a:cubicBezTo>
                    <a:pt x="30252" y="4848"/>
                    <a:pt x="30252" y="4848"/>
                    <a:pt x="30756" y="4848"/>
                  </a:cubicBezTo>
                  <a:cubicBezTo>
                    <a:pt x="30756" y="4848"/>
                    <a:pt x="31260" y="4848"/>
                    <a:pt x="31764" y="4848"/>
                  </a:cubicBezTo>
                  <a:cubicBezTo>
                    <a:pt x="31764" y="4848"/>
                    <a:pt x="32268" y="4242"/>
                    <a:pt x="32268" y="4242"/>
                  </a:cubicBezTo>
                  <a:cubicBezTo>
                    <a:pt x="32268" y="4242"/>
                    <a:pt x="32268" y="4848"/>
                    <a:pt x="32268" y="4848"/>
                  </a:cubicBezTo>
                  <a:cubicBezTo>
                    <a:pt x="32268" y="4848"/>
                    <a:pt x="31764" y="4848"/>
                    <a:pt x="32268" y="5454"/>
                  </a:cubicBezTo>
                  <a:cubicBezTo>
                    <a:pt x="32268" y="5454"/>
                    <a:pt x="32268" y="5454"/>
                    <a:pt x="32268" y="5454"/>
                  </a:cubicBezTo>
                  <a:cubicBezTo>
                    <a:pt x="32773" y="6060"/>
                    <a:pt x="32773" y="6060"/>
                    <a:pt x="32773" y="6060"/>
                  </a:cubicBezTo>
                  <a:cubicBezTo>
                    <a:pt x="32773" y="6060"/>
                    <a:pt x="32773" y="6060"/>
                    <a:pt x="32773" y="6060"/>
                  </a:cubicBezTo>
                  <a:cubicBezTo>
                    <a:pt x="32773" y="6060"/>
                    <a:pt x="32773" y="6666"/>
                    <a:pt x="32773" y="6666"/>
                  </a:cubicBezTo>
                  <a:cubicBezTo>
                    <a:pt x="32773" y="7272"/>
                    <a:pt x="32773" y="7272"/>
                    <a:pt x="33277" y="7272"/>
                  </a:cubicBezTo>
                  <a:cubicBezTo>
                    <a:pt x="33781" y="7878"/>
                    <a:pt x="33781" y="7272"/>
                    <a:pt x="33781" y="7272"/>
                  </a:cubicBezTo>
                  <a:cubicBezTo>
                    <a:pt x="33781" y="7272"/>
                    <a:pt x="34789" y="8484"/>
                    <a:pt x="34285" y="8484"/>
                  </a:cubicBezTo>
                  <a:cubicBezTo>
                    <a:pt x="34285" y="8484"/>
                    <a:pt x="33781" y="7878"/>
                    <a:pt x="34285" y="8484"/>
                  </a:cubicBezTo>
                  <a:cubicBezTo>
                    <a:pt x="34789" y="9090"/>
                    <a:pt x="35294" y="9090"/>
                    <a:pt x="35294" y="9090"/>
                  </a:cubicBezTo>
                  <a:cubicBezTo>
                    <a:pt x="35294" y="9090"/>
                    <a:pt x="34789" y="9696"/>
                    <a:pt x="33781" y="9090"/>
                  </a:cubicBezTo>
                  <a:cubicBezTo>
                    <a:pt x="33277" y="9090"/>
                    <a:pt x="33277" y="9090"/>
                    <a:pt x="33277" y="9090"/>
                  </a:cubicBezTo>
                  <a:cubicBezTo>
                    <a:pt x="33277" y="9090"/>
                    <a:pt x="32773" y="8484"/>
                    <a:pt x="32773" y="8484"/>
                  </a:cubicBezTo>
                  <a:cubicBezTo>
                    <a:pt x="32268" y="7878"/>
                    <a:pt x="32268" y="7272"/>
                    <a:pt x="32268" y="7272"/>
                  </a:cubicBezTo>
                  <a:cubicBezTo>
                    <a:pt x="32268" y="7272"/>
                    <a:pt x="31764" y="6666"/>
                    <a:pt x="31260" y="6666"/>
                  </a:cubicBezTo>
                  <a:cubicBezTo>
                    <a:pt x="30756" y="6060"/>
                    <a:pt x="30252" y="6666"/>
                    <a:pt x="29747" y="6666"/>
                  </a:cubicBezTo>
                  <a:cubicBezTo>
                    <a:pt x="29747" y="6666"/>
                    <a:pt x="29243" y="7272"/>
                    <a:pt x="28739" y="7272"/>
                  </a:cubicBezTo>
                  <a:cubicBezTo>
                    <a:pt x="28739" y="7272"/>
                    <a:pt x="28739" y="7878"/>
                    <a:pt x="28739" y="8484"/>
                  </a:cubicBezTo>
                  <a:cubicBezTo>
                    <a:pt x="29243" y="9090"/>
                    <a:pt x="30252" y="11515"/>
                    <a:pt x="30252" y="11515"/>
                  </a:cubicBezTo>
                  <a:cubicBezTo>
                    <a:pt x="30252" y="11515"/>
                    <a:pt x="31260" y="12727"/>
                    <a:pt x="31260" y="12727"/>
                  </a:cubicBezTo>
                  <a:cubicBezTo>
                    <a:pt x="31260" y="12727"/>
                    <a:pt x="31764" y="13939"/>
                    <a:pt x="31764" y="13939"/>
                  </a:cubicBezTo>
                  <a:cubicBezTo>
                    <a:pt x="31764" y="13939"/>
                    <a:pt x="31764" y="13939"/>
                    <a:pt x="32268" y="14545"/>
                  </a:cubicBezTo>
                  <a:cubicBezTo>
                    <a:pt x="32773" y="14545"/>
                    <a:pt x="32268" y="14545"/>
                    <a:pt x="32268" y="14545"/>
                  </a:cubicBezTo>
                  <a:cubicBezTo>
                    <a:pt x="32268" y="15151"/>
                    <a:pt x="31764" y="15757"/>
                    <a:pt x="31764" y="16363"/>
                  </a:cubicBezTo>
                  <a:cubicBezTo>
                    <a:pt x="31764" y="16363"/>
                    <a:pt x="31764" y="15757"/>
                    <a:pt x="31764" y="16363"/>
                  </a:cubicBezTo>
                  <a:cubicBezTo>
                    <a:pt x="31764" y="17575"/>
                    <a:pt x="31764" y="18787"/>
                    <a:pt x="31764" y="18787"/>
                  </a:cubicBezTo>
                  <a:cubicBezTo>
                    <a:pt x="31260" y="20000"/>
                    <a:pt x="31260" y="20000"/>
                    <a:pt x="31260" y="20000"/>
                  </a:cubicBezTo>
                  <a:cubicBezTo>
                    <a:pt x="30756" y="20606"/>
                    <a:pt x="30756" y="20606"/>
                    <a:pt x="30756" y="20606"/>
                  </a:cubicBezTo>
                  <a:cubicBezTo>
                    <a:pt x="30756" y="20606"/>
                    <a:pt x="30756" y="20606"/>
                    <a:pt x="30756" y="20606"/>
                  </a:cubicBezTo>
                  <a:cubicBezTo>
                    <a:pt x="30252" y="20606"/>
                    <a:pt x="30756" y="20000"/>
                    <a:pt x="30756" y="20000"/>
                  </a:cubicBezTo>
                  <a:cubicBezTo>
                    <a:pt x="30756" y="19393"/>
                    <a:pt x="30756" y="19393"/>
                    <a:pt x="30756" y="19393"/>
                  </a:cubicBezTo>
                  <a:cubicBezTo>
                    <a:pt x="31260" y="18181"/>
                    <a:pt x="31260" y="18181"/>
                    <a:pt x="31260" y="18181"/>
                  </a:cubicBezTo>
                  <a:cubicBezTo>
                    <a:pt x="31260" y="18181"/>
                    <a:pt x="30756" y="17575"/>
                    <a:pt x="30252" y="17575"/>
                  </a:cubicBezTo>
                  <a:cubicBezTo>
                    <a:pt x="30252" y="16969"/>
                    <a:pt x="30252" y="17575"/>
                    <a:pt x="29747" y="17575"/>
                  </a:cubicBezTo>
                  <a:cubicBezTo>
                    <a:pt x="29747" y="17575"/>
                    <a:pt x="29243" y="18787"/>
                    <a:pt x="29243" y="18787"/>
                  </a:cubicBezTo>
                  <a:cubicBezTo>
                    <a:pt x="29243" y="18787"/>
                    <a:pt x="28739" y="18787"/>
                    <a:pt x="29243" y="18181"/>
                  </a:cubicBezTo>
                  <a:cubicBezTo>
                    <a:pt x="29243" y="18181"/>
                    <a:pt x="29243" y="16969"/>
                    <a:pt x="29747" y="16969"/>
                  </a:cubicBezTo>
                  <a:cubicBezTo>
                    <a:pt x="29747" y="16969"/>
                    <a:pt x="29747" y="16969"/>
                    <a:pt x="29747" y="16969"/>
                  </a:cubicBezTo>
                  <a:cubicBezTo>
                    <a:pt x="29747" y="16363"/>
                    <a:pt x="30252" y="16363"/>
                    <a:pt x="30252" y="15757"/>
                  </a:cubicBezTo>
                  <a:cubicBezTo>
                    <a:pt x="30252" y="15151"/>
                    <a:pt x="30252" y="15151"/>
                    <a:pt x="30252" y="14545"/>
                  </a:cubicBezTo>
                  <a:cubicBezTo>
                    <a:pt x="29747" y="14545"/>
                    <a:pt x="29747" y="13939"/>
                    <a:pt x="29747" y="13333"/>
                  </a:cubicBezTo>
                  <a:cubicBezTo>
                    <a:pt x="29243" y="13333"/>
                    <a:pt x="28739" y="13939"/>
                    <a:pt x="28739" y="13939"/>
                  </a:cubicBezTo>
                  <a:cubicBezTo>
                    <a:pt x="28739" y="14545"/>
                    <a:pt x="28739" y="14545"/>
                    <a:pt x="28739" y="14545"/>
                  </a:cubicBezTo>
                  <a:cubicBezTo>
                    <a:pt x="28235" y="15151"/>
                    <a:pt x="28235" y="15151"/>
                    <a:pt x="27731" y="15757"/>
                  </a:cubicBezTo>
                  <a:cubicBezTo>
                    <a:pt x="27226" y="16363"/>
                    <a:pt x="27226" y="16363"/>
                    <a:pt x="27226" y="16363"/>
                  </a:cubicBezTo>
                  <a:cubicBezTo>
                    <a:pt x="27226" y="16363"/>
                    <a:pt x="27731" y="15151"/>
                    <a:pt x="27731" y="15151"/>
                  </a:cubicBezTo>
                  <a:cubicBezTo>
                    <a:pt x="27731" y="15151"/>
                    <a:pt x="28235" y="14545"/>
                    <a:pt x="27731" y="14545"/>
                  </a:cubicBezTo>
                  <a:cubicBezTo>
                    <a:pt x="27731" y="14545"/>
                    <a:pt x="27731" y="14545"/>
                    <a:pt x="27731" y="13939"/>
                  </a:cubicBezTo>
                  <a:cubicBezTo>
                    <a:pt x="27731" y="13939"/>
                    <a:pt x="27731" y="13333"/>
                    <a:pt x="27731" y="13333"/>
                  </a:cubicBezTo>
                  <a:cubicBezTo>
                    <a:pt x="27731" y="13333"/>
                    <a:pt x="28235" y="13333"/>
                    <a:pt x="27731" y="13333"/>
                  </a:cubicBezTo>
                  <a:cubicBezTo>
                    <a:pt x="27226" y="13333"/>
                    <a:pt x="27226" y="13333"/>
                    <a:pt x="27226" y="13333"/>
                  </a:cubicBezTo>
                  <a:cubicBezTo>
                    <a:pt x="27226" y="13333"/>
                    <a:pt x="26722" y="13333"/>
                    <a:pt x="26722" y="13333"/>
                  </a:cubicBezTo>
                  <a:cubicBezTo>
                    <a:pt x="26722" y="12727"/>
                    <a:pt x="27226" y="12727"/>
                    <a:pt x="27226" y="12727"/>
                  </a:cubicBezTo>
                  <a:cubicBezTo>
                    <a:pt x="27226" y="12121"/>
                    <a:pt x="27731" y="11515"/>
                    <a:pt x="27731" y="11515"/>
                  </a:cubicBezTo>
                  <a:cubicBezTo>
                    <a:pt x="27731" y="11515"/>
                    <a:pt x="27226" y="10909"/>
                    <a:pt x="27226" y="10909"/>
                  </a:cubicBezTo>
                  <a:cubicBezTo>
                    <a:pt x="26722" y="10303"/>
                    <a:pt x="26722" y="9696"/>
                    <a:pt x="26722" y="9696"/>
                  </a:cubicBezTo>
                  <a:cubicBezTo>
                    <a:pt x="26722" y="9696"/>
                    <a:pt x="26722" y="10909"/>
                    <a:pt x="26722" y="9090"/>
                  </a:cubicBezTo>
                  <a:cubicBezTo>
                    <a:pt x="26218" y="7272"/>
                    <a:pt x="26218" y="7272"/>
                    <a:pt x="26218" y="7272"/>
                  </a:cubicBezTo>
                  <a:cubicBezTo>
                    <a:pt x="25714" y="6666"/>
                    <a:pt x="25714" y="6666"/>
                    <a:pt x="25714" y="6666"/>
                  </a:cubicBezTo>
                  <a:cubicBezTo>
                    <a:pt x="25714" y="6666"/>
                    <a:pt x="25714" y="6060"/>
                    <a:pt x="25210" y="6060"/>
                  </a:cubicBezTo>
                  <a:cubicBezTo>
                    <a:pt x="25210" y="5454"/>
                    <a:pt x="24201" y="4848"/>
                    <a:pt x="24201" y="4848"/>
                  </a:cubicBezTo>
                  <a:cubicBezTo>
                    <a:pt x="24201" y="4242"/>
                    <a:pt x="24201" y="4242"/>
                    <a:pt x="24201" y="4242"/>
                  </a:cubicBezTo>
                  <a:cubicBezTo>
                    <a:pt x="24201" y="4242"/>
                    <a:pt x="24201" y="3636"/>
                    <a:pt x="24201" y="3636"/>
                  </a:cubicBezTo>
                  <a:cubicBezTo>
                    <a:pt x="23697" y="3636"/>
                    <a:pt x="23193" y="3030"/>
                    <a:pt x="23193" y="3636"/>
                  </a:cubicBezTo>
                  <a:cubicBezTo>
                    <a:pt x="23193" y="4242"/>
                    <a:pt x="23193" y="4242"/>
                    <a:pt x="23193" y="4848"/>
                  </a:cubicBezTo>
                  <a:cubicBezTo>
                    <a:pt x="22689" y="4848"/>
                    <a:pt x="21680" y="4848"/>
                    <a:pt x="21680" y="4848"/>
                  </a:cubicBezTo>
                  <a:cubicBezTo>
                    <a:pt x="21680" y="4848"/>
                    <a:pt x="21680" y="5454"/>
                    <a:pt x="21680" y="5454"/>
                  </a:cubicBezTo>
                  <a:cubicBezTo>
                    <a:pt x="20672" y="6060"/>
                    <a:pt x="20672" y="6060"/>
                    <a:pt x="20672" y="6060"/>
                  </a:cubicBezTo>
                  <a:cubicBezTo>
                    <a:pt x="20672" y="6060"/>
                    <a:pt x="20672" y="5454"/>
                    <a:pt x="20672" y="6060"/>
                  </a:cubicBezTo>
                  <a:cubicBezTo>
                    <a:pt x="21176" y="6666"/>
                    <a:pt x="21176" y="7272"/>
                    <a:pt x="21176" y="7878"/>
                  </a:cubicBezTo>
                  <a:cubicBezTo>
                    <a:pt x="21176" y="7878"/>
                    <a:pt x="22184" y="8484"/>
                    <a:pt x="21680" y="8484"/>
                  </a:cubicBezTo>
                  <a:cubicBezTo>
                    <a:pt x="21680" y="8484"/>
                    <a:pt x="20672" y="8484"/>
                    <a:pt x="20672" y="8484"/>
                  </a:cubicBezTo>
                  <a:cubicBezTo>
                    <a:pt x="20672" y="8484"/>
                    <a:pt x="20168" y="7878"/>
                    <a:pt x="20168" y="7272"/>
                  </a:cubicBezTo>
                  <a:cubicBezTo>
                    <a:pt x="20168" y="7272"/>
                    <a:pt x="19663" y="6666"/>
                    <a:pt x="19159" y="6666"/>
                  </a:cubicBezTo>
                  <a:cubicBezTo>
                    <a:pt x="19159" y="6666"/>
                    <a:pt x="18655" y="6666"/>
                    <a:pt x="18151" y="7272"/>
                  </a:cubicBezTo>
                  <a:cubicBezTo>
                    <a:pt x="18151" y="7878"/>
                    <a:pt x="18151" y="7272"/>
                    <a:pt x="18151" y="8484"/>
                  </a:cubicBezTo>
                  <a:cubicBezTo>
                    <a:pt x="18151" y="9696"/>
                    <a:pt x="18151" y="10909"/>
                    <a:pt x="18151" y="10909"/>
                  </a:cubicBezTo>
                  <a:cubicBezTo>
                    <a:pt x="18151" y="10909"/>
                    <a:pt x="18655" y="11515"/>
                    <a:pt x="19159" y="12121"/>
                  </a:cubicBezTo>
                  <a:cubicBezTo>
                    <a:pt x="19159" y="12121"/>
                    <a:pt x="19663" y="13939"/>
                    <a:pt x="19663" y="13939"/>
                  </a:cubicBezTo>
                  <a:cubicBezTo>
                    <a:pt x="19663" y="14545"/>
                    <a:pt x="20168" y="15151"/>
                    <a:pt x="20168" y="15151"/>
                  </a:cubicBezTo>
                  <a:cubicBezTo>
                    <a:pt x="20168" y="15151"/>
                    <a:pt x="17647" y="13939"/>
                    <a:pt x="17647" y="13333"/>
                  </a:cubicBezTo>
                  <a:cubicBezTo>
                    <a:pt x="17647" y="12727"/>
                    <a:pt x="17647" y="11515"/>
                    <a:pt x="17142" y="11515"/>
                  </a:cubicBezTo>
                  <a:cubicBezTo>
                    <a:pt x="17142" y="11515"/>
                    <a:pt x="17142" y="10909"/>
                    <a:pt x="16638" y="11515"/>
                  </a:cubicBezTo>
                  <a:cubicBezTo>
                    <a:pt x="16134" y="11515"/>
                    <a:pt x="16134" y="11515"/>
                    <a:pt x="15630" y="11515"/>
                  </a:cubicBezTo>
                  <a:cubicBezTo>
                    <a:pt x="15630" y="12121"/>
                    <a:pt x="15630" y="12727"/>
                    <a:pt x="15630" y="12727"/>
                  </a:cubicBezTo>
                  <a:cubicBezTo>
                    <a:pt x="15630" y="12727"/>
                    <a:pt x="15630" y="13333"/>
                    <a:pt x="15630" y="13939"/>
                  </a:cubicBezTo>
                  <a:cubicBezTo>
                    <a:pt x="16134" y="15151"/>
                    <a:pt x="16134" y="15151"/>
                    <a:pt x="16134" y="15757"/>
                  </a:cubicBezTo>
                  <a:cubicBezTo>
                    <a:pt x="16638" y="16363"/>
                    <a:pt x="17142" y="16363"/>
                    <a:pt x="17142" y="16969"/>
                  </a:cubicBezTo>
                  <a:cubicBezTo>
                    <a:pt x="17142" y="16969"/>
                    <a:pt x="17647" y="17575"/>
                    <a:pt x="17647" y="17575"/>
                  </a:cubicBezTo>
                  <a:cubicBezTo>
                    <a:pt x="17647" y="17575"/>
                    <a:pt x="17142" y="18787"/>
                    <a:pt x="17142" y="18787"/>
                  </a:cubicBezTo>
                  <a:cubicBezTo>
                    <a:pt x="17142" y="19393"/>
                    <a:pt x="16638" y="20000"/>
                    <a:pt x="16638" y="20000"/>
                  </a:cubicBezTo>
                  <a:cubicBezTo>
                    <a:pt x="16638" y="20000"/>
                    <a:pt x="17647" y="20606"/>
                    <a:pt x="17647" y="20606"/>
                  </a:cubicBezTo>
                  <a:cubicBezTo>
                    <a:pt x="17647" y="20606"/>
                    <a:pt x="18151" y="21212"/>
                    <a:pt x="17647" y="21818"/>
                  </a:cubicBezTo>
                  <a:cubicBezTo>
                    <a:pt x="17142" y="21818"/>
                    <a:pt x="17142" y="21818"/>
                    <a:pt x="16638" y="21818"/>
                  </a:cubicBezTo>
                  <a:cubicBezTo>
                    <a:pt x="16638" y="21212"/>
                    <a:pt x="16134" y="21818"/>
                    <a:pt x="16134" y="20606"/>
                  </a:cubicBezTo>
                  <a:cubicBezTo>
                    <a:pt x="16638" y="20000"/>
                    <a:pt x="16638" y="19393"/>
                    <a:pt x="16638" y="19393"/>
                  </a:cubicBezTo>
                  <a:cubicBezTo>
                    <a:pt x="16134" y="19393"/>
                    <a:pt x="15630" y="18181"/>
                    <a:pt x="15630" y="18181"/>
                  </a:cubicBezTo>
                  <a:cubicBezTo>
                    <a:pt x="15630" y="18181"/>
                    <a:pt x="16638" y="20000"/>
                    <a:pt x="15126" y="16969"/>
                  </a:cubicBezTo>
                  <a:cubicBezTo>
                    <a:pt x="14117" y="14545"/>
                    <a:pt x="14117" y="14545"/>
                    <a:pt x="14117" y="14545"/>
                  </a:cubicBezTo>
                  <a:cubicBezTo>
                    <a:pt x="14117" y="13333"/>
                    <a:pt x="14117" y="13333"/>
                    <a:pt x="14117" y="13333"/>
                  </a:cubicBezTo>
                  <a:cubicBezTo>
                    <a:pt x="14117" y="13333"/>
                    <a:pt x="13613" y="13333"/>
                    <a:pt x="13613" y="13333"/>
                  </a:cubicBezTo>
                  <a:cubicBezTo>
                    <a:pt x="13613" y="13333"/>
                    <a:pt x="13109" y="12727"/>
                    <a:pt x="13109" y="12727"/>
                  </a:cubicBezTo>
                  <a:cubicBezTo>
                    <a:pt x="13109" y="12727"/>
                    <a:pt x="12100" y="12727"/>
                    <a:pt x="12100" y="12727"/>
                  </a:cubicBezTo>
                  <a:cubicBezTo>
                    <a:pt x="12100" y="13333"/>
                    <a:pt x="12100" y="13333"/>
                    <a:pt x="12100" y="13939"/>
                  </a:cubicBezTo>
                  <a:cubicBezTo>
                    <a:pt x="11596" y="13939"/>
                    <a:pt x="11596" y="15151"/>
                    <a:pt x="11596" y="15151"/>
                  </a:cubicBezTo>
                  <a:cubicBezTo>
                    <a:pt x="11092" y="15151"/>
                    <a:pt x="11092" y="16363"/>
                    <a:pt x="11092" y="16363"/>
                  </a:cubicBezTo>
                  <a:cubicBezTo>
                    <a:pt x="11092" y="16363"/>
                    <a:pt x="11596" y="16363"/>
                    <a:pt x="11596" y="16969"/>
                  </a:cubicBezTo>
                  <a:cubicBezTo>
                    <a:pt x="12100" y="17575"/>
                    <a:pt x="12100" y="18181"/>
                    <a:pt x="12100" y="18181"/>
                  </a:cubicBezTo>
                  <a:cubicBezTo>
                    <a:pt x="12100" y="18181"/>
                    <a:pt x="11596" y="17575"/>
                    <a:pt x="11596" y="17575"/>
                  </a:cubicBezTo>
                  <a:cubicBezTo>
                    <a:pt x="11092" y="17575"/>
                    <a:pt x="11092" y="17575"/>
                    <a:pt x="11092" y="17575"/>
                  </a:cubicBezTo>
                  <a:cubicBezTo>
                    <a:pt x="10588" y="18181"/>
                    <a:pt x="10588" y="18181"/>
                    <a:pt x="10588" y="18181"/>
                  </a:cubicBezTo>
                  <a:cubicBezTo>
                    <a:pt x="10588" y="18181"/>
                    <a:pt x="10588" y="18181"/>
                    <a:pt x="10588" y="18181"/>
                  </a:cubicBezTo>
                  <a:cubicBezTo>
                    <a:pt x="10588" y="18181"/>
                    <a:pt x="10588" y="19393"/>
                    <a:pt x="10588" y="19393"/>
                  </a:cubicBezTo>
                  <a:cubicBezTo>
                    <a:pt x="10588" y="19393"/>
                    <a:pt x="11092" y="20000"/>
                    <a:pt x="11092" y="20000"/>
                  </a:cubicBezTo>
                  <a:cubicBezTo>
                    <a:pt x="11092" y="20000"/>
                    <a:pt x="11092" y="20606"/>
                    <a:pt x="11092" y="20606"/>
                  </a:cubicBezTo>
                  <a:cubicBezTo>
                    <a:pt x="11092" y="20606"/>
                    <a:pt x="11596" y="21212"/>
                    <a:pt x="11596" y="21212"/>
                  </a:cubicBezTo>
                  <a:cubicBezTo>
                    <a:pt x="11596" y="21818"/>
                    <a:pt x="11596" y="21818"/>
                    <a:pt x="11596" y="21818"/>
                  </a:cubicBezTo>
                  <a:cubicBezTo>
                    <a:pt x="11596" y="21818"/>
                    <a:pt x="11596" y="21818"/>
                    <a:pt x="11596" y="21818"/>
                  </a:cubicBezTo>
                  <a:cubicBezTo>
                    <a:pt x="11092" y="21818"/>
                    <a:pt x="11596" y="22424"/>
                    <a:pt x="11092" y="21818"/>
                  </a:cubicBezTo>
                  <a:cubicBezTo>
                    <a:pt x="10588" y="21212"/>
                    <a:pt x="10588" y="21818"/>
                    <a:pt x="10084" y="21212"/>
                  </a:cubicBezTo>
                  <a:cubicBezTo>
                    <a:pt x="10084" y="20000"/>
                    <a:pt x="10084" y="20000"/>
                    <a:pt x="10084" y="20000"/>
                  </a:cubicBezTo>
                  <a:cubicBezTo>
                    <a:pt x="10084" y="20000"/>
                    <a:pt x="10588" y="19393"/>
                    <a:pt x="9579" y="18787"/>
                  </a:cubicBezTo>
                  <a:cubicBezTo>
                    <a:pt x="9075" y="17575"/>
                    <a:pt x="9075" y="16969"/>
                    <a:pt x="9075" y="16969"/>
                  </a:cubicBezTo>
                  <a:cubicBezTo>
                    <a:pt x="9075" y="16969"/>
                    <a:pt x="8571" y="16363"/>
                    <a:pt x="8067" y="16363"/>
                  </a:cubicBezTo>
                  <a:cubicBezTo>
                    <a:pt x="8067" y="16969"/>
                    <a:pt x="8067" y="16969"/>
                    <a:pt x="7563" y="16969"/>
                  </a:cubicBezTo>
                  <a:cubicBezTo>
                    <a:pt x="7058" y="17575"/>
                    <a:pt x="7058" y="17575"/>
                    <a:pt x="6554" y="17575"/>
                  </a:cubicBezTo>
                  <a:cubicBezTo>
                    <a:pt x="6554" y="17575"/>
                    <a:pt x="5546" y="17575"/>
                    <a:pt x="5546" y="17575"/>
                  </a:cubicBezTo>
                  <a:cubicBezTo>
                    <a:pt x="5546" y="17575"/>
                    <a:pt x="5546" y="17575"/>
                    <a:pt x="4537" y="18181"/>
                  </a:cubicBezTo>
                  <a:cubicBezTo>
                    <a:pt x="4033" y="19393"/>
                    <a:pt x="3529" y="19393"/>
                    <a:pt x="4033" y="19393"/>
                  </a:cubicBezTo>
                  <a:cubicBezTo>
                    <a:pt x="4537" y="20000"/>
                    <a:pt x="5546" y="20000"/>
                    <a:pt x="5546" y="20000"/>
                  </a:cubicBezTo>
                  <a:cubicBezTo>
                    <a:pt x="5546" y="20000"/>
                    <a:pt x="6050" y="20000"/>
                    <a:pt x="6554" y="20606"/>
                  </a:cubicBezTo>
                  <a:cubicBezTo>
                    <a:pt x="7058" y="20606"/>
                    <a:pt x="8067" y="21818"/>
                    <a:pt x="8067" y="21818"/>
                  </a:cubicBezTo>
                  <a:cubicBezTo>
                    <a:pt x="9075" y="23636"/>
                    <a:pt x="9075" y="23636"/>
                    <a:pt x="9075" y="23636"/>
                  </a:cubicBezTo>
                  <a:cubicBezTo>
                    <a:pt x="9075" y="23636"/>
                    <a:pt x="9075" y="24242"/>
                    <a:pt x="9075" y="24242"/>
                  </a:cubicBezTo>
                  <a:cubicBezTo>
                    <a:pt x="9075" y="24242"/>
                    <a:pt x="9075" y="24242"/>
                    <a:pt x="9075" y="24848"/>
                  </a:cubicBezTo>
                  <a:cubicBezTo>
                    <a:pt x="9075" y="24848"/>
                    <a:pt x="9075" y="25454"/>
                    <a:pt x="9075" y="25454"/>
                  </a:cubicBezTo>
                  <a:cubicBezTo>
                    <a:pt x="9075" y="25454"/>
                    <a:pt x="9579" y="26060"/>
                    <a:pt x="10084" y="26666"/>
                  </a:cubicBezTo>
                  <a:cubicBezTo>
                    <a:pt x="10588" y="26666"/>
                    <a:pt x="10588" y="26666"/>
                    <a:pt x="11092" y="26666"/>
                  </a:cubicBezTo>
                  <a:cubicBezTo>
                    <a:pt x="11596" y="26666"/>
                    <a:pt x="11092" y="26666"/>
                    <a:pt x="11596" y="26666"/>
                  </a:cubicBezTo>
                  <a:cubicBezTo>
                    <a:pt x="12605" y="26060"/>
                    <a:pt x="12605" y="26060"/>
                    <a:pt x="12605" y="26060"/>
                  </a:cubicBezTo>
                  <a:cubicBezTo>
                    <a:pt x="12605" y="26060"/>
                    <a:pt x="12605" y="26060"/>
                    <a:pt x="13109" y="26060"/>
                  </a:cubicBezTo>
                  <a:cubicBezTo>
                    <a:pt x="14117" y="26060"/>
                    <a:pt x="13613" y="26666"/>
                    <a:pt x="14117" y="26666"/>
                  </a:cubicBezTo>
                  <a:cubicBezTo>
                    <a:pt x="14117" y="26060"/>
                    <a:pt x="15126" y="26060"/>
                    <a:pt x="15126" y="26060"/>
                  </a:cubicBezTo>
                  <a:cubicBezTo>
                    <a:pt x="15630" y="26060"/>
                    <a:pt x="15630" y="25454"/>
                    <a:pt x="16134" y="26060"/>
                  </a:cubicBezTo>
                  <a:cubicBezTo>
                    <a:pt x="16134" y="26666"/>
                    <a:pt x="16134" y="26666"/>
                    <a:pt x="16134" y="27272"/>
                  </a:cubicBezTo>
                  <a:cubicBezTo>
                    <a:pt x="16638" y="27272"/>
                    <a:pt x="17142" y="27878"/>
                    <a:pt x="17142" y="27878"/>
                  </a:cubicBezTo>
                  <a:cubicBezTo>
                    <a:pt x="18151" y="27878"/>
                    <a:pt x="18151" y="27878"/>
                    <a:pt x="18151" y="27878"/>
                  </a:cubicBezTo>
                  <a:cubicBezTo>
                    <a:pt x="18151" y="27878"/>
                    <a:pt x="18151" y="27272"/>
                    <a:pt x="18655" y="27272"/>
                  </a:cubicBezTo>
                  <a:cubicBezTo>
                    <a:pt x="18655" y="26666"/>
                    <a:pt x="19159" y="26060"/>
                    <a:pt x="19159" y="26060"/>
                  </a:cubicBezTo>
                  <a:cubicBezTo>
                    <a:pt x="19159" y="26060"/>
                    <a:pt x="18655" y="26060"/>
                    <a:pt x="19159" y="26666"/>
                  </a:cubicBezTo>
                  <a:cubicBezTo>
                    <a:pt x="19663" y="26666"/>
                    <a:pt x="19663" y="26666"/>
                    <a:pt x="20168" y="27272"/>
                  </a:cubicBezTo>
                  <a:cubicBezTo>
                    <a:pt x="20168" y="27272"/>
                    <a:pt x="21176" y="26666"/>
                    <a:pt x="21176" y="26666"/>
                  </a:cubicBezTo>
                  <a:cubicBezTo>
                    <a:pt x="21680" y="26666"/>
                    <a:pt x="21680" y="26666"/>
                    <a:pt x="21680" y="26666"/>
                  </a:cubicBezTo>
                  <a:cubicBezTo>
                    <a:pt x="21680" y="26666"/>
                    <a:pt x="21176" y="27272"/>
                    <a:pt x="21680" y="27272"/>
                  </a:cubicBezTo>
                  <a:cubicBezTo>
                    <a:pt x="21680" y="27272"/>
                    <a:pt x="21176" y="27272"/>
                    <a:pt x="21680" y="27272"/>
                  </a:cubicBezTo>
                  <a:cubicBezTo>
                    <a:pt x="22184" y="27272"/>
                    <a:pt x="22689" y="26666"/>
                    <a:pt x="22689" y="26666"/>
                  </a:cubicBezTo>
                  <a:cubicBezTo>
                    <a:pt x="22689" y="26666"/>
                    <a:pt x="22184" y="27272"/>
                    <a:pt x="22184" y="27878"/>
                  </a:cubicBezTo>
                  <a:cubicBezTo>
                    <a:pt x="22184" y="27878"/>
                    <a:pt x="22184" y="28484"/>
                    <a:pt x="22184" y="28484"/>
                  </a:cubicBezTo>
                  <a:cubicBezTo>
                    <a:pt x="22184" y="28484"/>
                    <a:pt x="22184" y="29090"/>
                    <a:pt x="22689" y="29696"/>
                  </a:cubicBezTo>
                  <a:cubicBezTo>
                    <a:pt x="23193" y="29696"/>
                    <a:pt x="23697" y="29696"/>
                    <a:pt x="23697" y="29696"/>
                  </a:cubicBezTo>
                  <a:cubicBezTo>
                    <a:pt x="23697" y="29696"/>
                    <a:pt x="24705" y="29696"/>
                    <a:pt x="24705" y="29696"/>
                  </a:cubicBezTo>
                  <a:cubicBezTo>
                    <a:pt x="24705" y="30303"/>
                    <a:pt x="24705" y="29696"/>
                    <a:pt x="24705" y="30303"/>
                  </a:cubicBezTo>
                  <a:cubicBezTo>
                    <a:pt x="24705" y="30303"/>
                    <a:pt x="25210" y="29696"/>
                    <a:pt x="25210" y="29696"/>
                  </a:cubicBezTo>
                  <a:cubicBezTo>
                    <a:pt x="25714" y="29696"/>
                    <a:pt x="26218" y="29696"/>
                    <a:pt x="26218" y="29696"/>
                  </a:cubicBezTo>
                  <a:cubicBezTo>
                    <a:pt x="26218" y="30303"/>
                    <a:pt x="25714" y="30909"/>
                    <a:pt x="25714" y="30909"/>
                  </a:cubicBezTo>
                  <a:cubicBezTo>
                    <a:pt x="25714" y="30909"/>
                    <a:pt x="25714" y="30909"/>
                    <a:pt x="25714" y="31515"/>
                  </a:cubicBezTo>
                  <a:cubicBezTo>
                    <a:pt x="25714" y="31515"/>
                    <a:pt x="26722" y="31515"/>
                    <a:pt x="26722" y="31515"/>
                  </a:cubicBezTo>
                  <a:cubicBezTo>
                    <a:pt x="26722" y="31515"/>
                    <a:pt x="26722" y="30909"/>
                    <a:pt x="27226" y="31515"/>
                  </a:cubicBezTo>
                  <a:cubicBezTo>
                    <a:pt x="27226" y="32121"/>
                    <a:pt x="27226" y="32121"/>
                    <a:pt x="27226" y="32121"/>
                  </a:cubicBezTo>
                  <a:cubicBezTo>
                    <a:pt x="26722" y="32121"/>
                    <a:pt x="26722" y="31515"/>
                    <a:pt x="26722" y="32727"/>
                  </a:cubicBezTo>
                  <a:cubicBezTo>
                    <a:pt x="26218" y="33333"/>
                    <a:pt x="26722" y="33939"/>
                    <a:pt x="26722" y="33939"/>
                  </a:cubicBezTo>
                  <a:cubicBezTo>
                    <a:pt x="27226" y="35151"/>
                    <a:pt x="27226" y="35151"/>
                    <a:pt x="27226" y="35151"/>
                  </a:cubicBezTo>
                  <a:cubicBezTo>
                    <a:pt x="27226" y="35151"/>
                    <a:pt x="27731" y="35151"/>
                    <a:pt x="28235" y="35151"/>
                  </a:cubicBezTo>
                  <a:cubicBezTo>
                    <a:pt x="28235" y="35151"/>
                    <a:pt x="28235" y="35151"/>
                    <a:pt x="28235" y="35151"/>
                  </a:cubicBezTo>
                  <a:cubicBezTo>
                    <a:pt x="28739" y="34545"/>
                    <a:pt x="28739" y="34545"/>
                    <a:pt x="29243" y="34545"/>
                  </a:cubicBezTo>
                  <a:cubicBezTo>
                    <a:pt x="29243" y="34545"/>
                    <a:pt x="29747" y="35151"/>
                    <a:pt x="29747" y="35151"/>
                  </a:cubicBezTo>
                  <a:cubicBezTo>
                    <a:pt x="29747" y="35757"/>
                    <a:pt x="29747" y="35757"/>
                    <a:pt x="29747" y="35757"/>
                  </a:cubicBezTo>
                  <a:cubicBezTo>
                    <a:pt x="29747" y="35757"/>
                    <a:pt x="29747" y="36363"/>
                    <a:pt x="29747" y="36363"/>
                  </a:cubicBezTo>
                  <a:cubicBezTo>
                    <a:pt x="30252" y="36969"/>
                    <a:pt x="30756" y="36969"/>
                    <a:pt x="30756" y="36969"/>
                  </a:cubicBezTo>
                  <a:cubicBezTo>
                    <a:pt x="30756" y="36969"/>
                    <a:pt x="30756" y="36969"/>
                    <a:pt x="30756" y="37575"/>
                  </a:cubicBezTo>
                  <a:cubicBezTo>
                    <a:pt x="31260" y="38181"/>
                    <a:pt x="32268" y="38787"/>
                    <a:pt x="32268" y="38787"/>
                  </a:cubicBezTo>
                  <a:cubicBezTo>
                    <a:pt x="32268" y="38787"/>
                    <a:pt x="30756" y="38181"/>
                    <a:pt x="30756" y="38181"/>
                  </a:cubicBezTo>
                  <a:cubicBezTo>
                    <a:pt x="30252" y="38181"/>
                    <a:pt x="29243" y="38181"/>
                    <a:pt x="29243" y="38181"/>
                  </a:cubicBezTo>
                  <a:cubicBezTo>
                    <a:pt x="28739" y="38181"/>
                    <a:pt x="27731" y="38181"/>
                    <a:pt x="27731" y="38181"/>
                  </a:cubicBezTo>
                  <a:cubicBezTo>
                    <a:pt x="26218" y="38787"/>
                    <a:pt x="26218" y="38787"/>
                    <a:pt x="26218" y="38787"/>
                  </a:cubicBezTo>
                  <a:cubicBezTo>
                    <a:pt x="26218" y="38787"/>
                    <a:pt x="25210" y="39393"/>
                    <a:pt x="24705" y="39393"/>
                  </a:cubicBezTo>
                  <a:cubicBezTo>
                    <a:pt x="24705" y="39393"/>
                    <a:pt x="24201" y="39393"/>
                    <a:pt x="23697" y="39393"/>
                  </a:cubicBezTo>
                  <a:cubicBezTo>
                    <a:pt x="23697" y="40000"/>
                    <a:pt x="23193" y="40000"/>
                    <a:pt x="22689" y="40000"/>
                  </a:cubicBezTo>
                  <a:cubicBezTo>
                    <a:pt x="22689" y="40000"/>
                    <a:pt x="21680" y="40000"/>
                    <a:pt x="21176" y="40000"/>
                  </a:cubicBezTo>
                  <a:cubicBezTo>
                    <a:pt x="21176" y="40000"/>
                    <a:pt x="20672" y="40000"/>
                    <a:pt x="20672" y="40000"/>
                  </a:cubicBezTo>
                  <a:cubicBezTo>
                    <a:pt x="19159" y="40606"/>
                    <a:pt x="19159" y="40606"/>
                    <a:pt x="19159" y="40606"/>
                  </a:cubicBezTo>
                  <a:cubicBezTo>
                    <a:pt x="19663" y="41212"/>
                    <a:pt x="19663" y="41212"/>
                    <a:pt x="19663" y="41212"/>
                  </a:cubicBezTo>
                  <a:cubicBezTo>
                    <a:pt x="20672" y="41818"/>
                    <a:pt x="20672" y="41818"/>
                    <a:pt x="20672" y="41818"/>
                  </a:cubicBezTo>
                  <a:cubicBezTo>
                    <a:pt x="20672" y="41818"/>
                    <a:pt x="20672" y="41818"/>
                    <a:pt x="20672" y="41818"/>
                  </a:cubicBezTo>
                  <a:cubicBezTo>
                    <a:pt x="21176" y="41818"/>
                    <a:pt x="21680" y="42424"/>
                    <a:pt x="21680" y="42424"/>
                  </a:cubicBezTo>
                  <a:cubicBezTo>
                    <a:pt x="21680" y="42424"/>
                    <a:pt x="22184" y="43030"/>
                    <a:pt x="22689" y="43636"/>
                  </a:cubicBezTo>
                  <a:cubicBezTo>
                    <a:pt x="22689" y="43636"/>
                    <a:pt x="23193" y="44242"/>
                    <a:pt x="23193" y="44242"/>
                  </a:cubicBezTo>
                  <a:lnTo>
                    <a:pt x="24201" y="44848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5" name="Shape 2043"/>
            <p:cNvSpPr/>
            <p:nvPr/>
          </p:nvSpPr>
          <p:spPr>
            <a:xfrm>
              <a:off x="5322812" y="2251718"/>
              <a:ext cx="802583" cy="6531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2840" y="9355"/>
                  </a:moveTo>
                  <a:cubicBezTo>
                    <a:pt x="53522" y="9355"/>
                    <a:pt x="56590" y="6508"/>
                    <a:pt x="56590" y="6508"/>
                  </a:cubicBezTo>
                  <a:cubicBezTo>
                    <a:pt x="56590" y="6508"/>
                    <a:pt x="58295" y="7322"/>
                    <a:pt x="59318" y="6915"/>
                  </a:cubicBezTo>
                  <a:cubicBezTo>
                    <a:pt x="60340" y="6915"/>
                    <a:pt x="63750" y="6508"/>
                    <a:pt x="63750" y="6508"/>
                  </a:cubicBezTo>
                  <a:cubicBezTo>
                    <a:pt x="63750" y="6508"/>
                    <a:pt x="65454" y="6508"/>
                    <a:pt x="66136" y="6508"/>
                  </a:cubicBezTo>
                  <a:cubicBezTo>
                    <a:pt x="66818" y="6508"/>
                    <a:pt x="69886" y="6101"/>
                    <a:pt x="70568" y="6101"/>
                  </a:cubicBezTo>
                  <a:cubicBezTo>
                    <a:pt x="71250" y="6101"/>
                    <a:pt x="73295" y="5694"/>
                    <a:pt x="73636" y="5288"/>
                  </a:cubicBezTo>
                  <a:cubicBezTo>
                    <a:pt x="74318" y="5288"/>
                    <a:pt x="78409" y="4881"/>
                    <a:pt x="78750" y="4881"/>
                  </a:cubicBezTo>
                  <a:cubicBezTo>
                    <a:pt x="79431" y="4881"/>
                    <a:pt x="85909" y="4067"/>
                    <a:pt x="85909" y="4067"/>
                  </a:cubicBezTo>
                  <a:cubicBezTo>
                    <a:pt x="88636" y="2033"/>
                    <a:pt x="88636" y="2033"/>
                    <a:pt x="88636" y="2033"/>
                  </a:cubicBezTo>
                  <a:cubicBezTo>
                    <a:pt x="91704" y="1220"/>
                    <a:pt x="91704" y="1220"/>
                    <a:pt x="91704" y="1220"/>
                  </a:cubicBezTo>
                  <a:cubicBezTo>
                    <a:pt x="91704" y="1220"/>
                    <a:pt x="92727" y="0"/>
                    <a:pt x="92727" y="406"/>
                  </a:cubicBezTo>
                  <a:cubicBezTo>
                    <a:pt x="93068" y="1220"/>
                    <a:pt x="93750" y="2440"/>
                    <a:pt x="93750" y="2440"/>
                  </a:cubicBezTo>
                  <a:cubicBezTo>
                    <a:pt x="93750" y="2440"/>
                    <a:pt x="97500" y="2440"/>
                    <a:pt x="97500" y="2440"/>
                  </a:cubicBezTo>
                  <a:cubicBezTo>
                    <a:pt x="97500" y="2847"/>
                    <a:pt x="98522" y="5288"/>
                    <a:pt x="98522" y="5288"/>
                  </a:cubicBezTo>
                  <a:cubicBezTo>
                    <a:pt x="99545" y="6508"/>
                    <a:pt x="99545" y="6508"/>
                    <a:pt x="99545" y="6508"/>
                  </a:cubicBezTo>
                  <a:cubicBezTo>
                    <a:pt x="99545" y="6508"/>
                    <a:pt x="99886" y="8542"/>
                    <a:pt x="99886" y="9762"/>
                  </a:cubicBezTo>
                  <a:cubicBezTo>
                    <a:pt x="100227" y="10576"/>
                    <a:pt x="102613" y="15457"/>
                    <a:pt x="102613" y="15457"/>
                  </a:cubicBezTo>
                  <a:cubicBezTo>
                    <a:pt x="104318" y="19932"/>
                    <a:pt x="104318" y="19932"/>
                    <a:pt x="104318" y="19932"/>
                  </a:cubicBezTo>
                  <a:cubicBezTo>
                    <a:pt x="107045" y="24406"/>
                    <a:pt x="107045" y="24406"/>
                    <a:pt x="107045" y="24406"/>
                  </a:cubicBezTo>
                  <a:cubicBezTo>
                    <a:pt x="107386" y="27661"/>
                    <a:pt x="107386" y="27661"/>
                    <a:pt x="107386" y="27661"/>
                  </a:cubicBezTo>
                  <a:cubicBezTo>
                    <a:pt x="107386" y="27661"/>
                    <a:pt x="108409" y="28881"/>
                    <a:pt x="108409" y="29694"/>
                  </a:cubicBezTo>
                  <a:cubicBezTo>
                    <a:pt x="108409" y="30101"/>
                    <a:pt x="108409" y="31322"/>
                    <a:pt x="108409" y="31728"/>
                  </a:cubicBezTo>
                  <a:cubicBezTo>
                    <a:pt x="108750" y="31728"/>
                    <a:pt x="109090" y="33762"/>
                    <a:pt x="108750" y="33762"/>
                  </a:cubicBezTo>
                  <a:cubicBezTo>
                    <a:pt x="108409" y="34169"/>
                    <a:pt x="107045" y="36610"/>
                    <a:pt x="107045" y="36610"/>
                  </a:cubicBezTo>
                  <a:cubicBezTo>
                    <a:pt x="105681" y="37423"/>
                    <a:pt x="105681" y="37423"/>
                    <a:pt x="105681" y="37423"/>
                  </a:cubicBezTo>
                  <a:cubicBezTo>
                    <a:pt x="103977" y="40271"/>
                    <a:pt x="103977" y="40271"/>
                    <a:pt x="103977" y="40271"/>
                  </a:cubicBezTo>
                  <a:cubicBezTo>
                    <a:pt x="102954" y="43932"/>
                    <a:pt x="102954" y="43932"/>
                    <a:pt x="102954" y="43932"/>
                  </a:cubicBezTo>
                  <a:cubicBezTo>
                    <a:pt x="102613" y="45152"/>
                    <a:pt x="102613" y="45152"/>
                    <a:pt x="102613" y="45152"/>
                  </a:cubicBezTo>
                  <a:cubicBezTo>
                    <a:pt x="102613" y="45152"/>
                    <a:pt x="102954" y="46372"/>
                    <a:pt x="103295" y="46372"/>
                  </a:cubicBezTo>
                  <a:cubicBezTo>
                    <a:pt x="103977" y="46372"/>
                    <a:pt x="106363" y="46779"/>
                    <a:pt x="106363" y="46779"/>
                  </a:cubicBezTo>
                  <a:cubicBezTo>
                    <a:pt x="108409" y="48406"/>
                    <a:pt x="108409" y="48406"/>
                    <a:pt x="108409" y="48406"/>
                  </a:cubicBezTo>
                  <a:cubicBezTo>
                    <a:pt x="108409" y="50033"/>
                    <a:pt x="108409" y="50033"/>
                    <a:pt x="108409" y="50033"/>
                  </a:cubicBezTo>
                  <a:cubicBezTo>
                    <a:pt x="108409" y="50033"/>
                    <a:pt x="108750" y="53288"/>
                    <a:pt x="108750" y="53694"/>
                  </a:cubicBezTo>
                  <a:cubicBezTo>
                    <a:pt x="108750" y="53694"/>
                    <a:pt x="108409" y="56542"/>
                    <a:pt x="108409" y="56542"/>
                  </a:cubicBezTo>
                  <a:cubicBezTo>
                    <a:pt x="108409" y="56542"/>
                    <a:pt x="109090" y="58169"/>
                    <a:pt x="109090" y="58576"/>
                  </a:cubicBezTo>
                  <a:cubicBezTo>
                    <a:pt x="109431" y="58983"/>
                    <a:pt x="110113" y="59796"/>
                    <a:pt x="110113" y="60203"/>
                  </a:cubicBezTo>
                  <a:cubicBezTo>
                    <a:pt x="110454" y="60203"/>
                    <a:pt x="110454" y="60610"/>
                    <a:pt x="110454" y="60610"/>
                  </a:cubicBezTo>
                  <a:cubicBezTo>
                    <a:pt x="111136" y="62644"/>
                    <a:pt x="111136" y="62644"/>
                    <a:pt x="111136" y="62644"/>
                  </a:cubicBezTo>
                  <a:cubicBezTo>
                    <a:pt x="111136" y="64271"/>
                    <a:pt x="111136" y="64271"/>
                    <a:pt x="111136" y="64271"/>
                  </a:cubicBezTo>
                  <a:cubicBezTo>
                    <a:pt x="111136" y="64271"/>
                    <a:pt x="111136" y="65491"/>
                    <a:pt x="111818" y="65491"/>
                  </a:cubicBezTo>
                  <a:cubicBezTo>
                    <a:pt x="112500" y="65491"/>
                    <a:pt x="112840" y="65898"/>
                    <a:pt x="112840" y="66711"/>
                  </a:cubicBezTo>
                  <a:cubicBezTo>
                    <a:pt x="112840" y="67525"/>
                    <a:pt x="114545" y="68338"/>
                    <a:pt x="114545" y="68338"/>
                  </a:cubicBezTo>
                  <a:cubicBezTo>
                    <a:pt x="114545" y="68338"/>
                    <a:pt x="114545" y="69966"/>
                    <a:pt x="114886" y="70372"/>
                  </a:cubicBezTo>
                  <a:cubicBezTo>
                    <a:pt x="115568" y="70779"/>
                    <a:pt x="116250" y="71186"/>
                    <a:pt x="117272" y="71186"/>
                  </a:cubicBezTo>
                  <a:cubicBezTo>
                    <a:pt x="118295" y="71593"/>
                    <a:pt x="117954" y="73220"/>
                    <a:pt x="118636" y="73627"/>
                  </a:cubicBezTo>
                  <a:cubicBezTo>
                    <a:pt x="119318" y="74033"/>
                    <a:pt x="120000" y="74847"/>
                    <a:pt x="119318" y="74847"/>
                  </a:cubicBezTo>
                  <a:cubicBezTo>
                    <a:pt x="118977" y="75254"/>
                    <a:pt x="117954" y="75254"/>
                    <a:pt x="117954" y="75254"/>
                  </a:cubicBezTo>
                  <a:cubicBezTo>
                    <a:pt x="117954" y="75254"/>
                    <a:pt x="117613" y="75661"/>
                    <a:pt x="117613" y="76474"/>
                  </a:cubicBezTo>
                  <a:cubicBezTo>
                    <a:pt x="117954" y="76881"/>
                    <a:pt x="117954" y="76881"/>
                    <a:pt x="117954" y="76881"/>
                  </a:cubicBezTo>
                  <a:cubicBezTo>
                    <a:pt x="119318" y="78915"/>
                    <a:pt x="119318" y="78915"/>
                    <a:pt x="119318" y="78915"/>
                  </a:cubicBezTo>
                  <a:cubicBezTo>
                    <a:pt x="119318" y="81355"/>
                    <a:pt x="119318" y="81355"/>
                    <a:pt x="119318" y="81355"/>
                  </a:cubicBezTo>
                  <a:cubicBezTo>
                    <a:pt x="119318" y="81355"/>
                    <a:pt x="119318" y="82169"/>
                    <a:pt x="119318" y="82983"/>
                  </a:cubicBezTo>
                  <a:cubicBezTo>
                    <a:pt x="119318" y="83389"/>
                    <a:pt x="118977" y="84203"/>
                    <a:pt x="118295" y="84203"/>
                  </a:cubicBezTo>
                  <a:cubicBezTo>
                    <a:pt x="117613" y="84203"/>
                    <a:pt x="117613" y="85423"/>
                    <a:pt x="117272" y="85423"/>
                  </a:cubicBezTo>
                  <a:cubicBezTo>
                    <a:pt x="116931" y="85830"/>
                    <a:pt x="116250" y="84610"/>
                    <a:pt x="115909" y="85830"/>
                  </a:cubicBezTo>
                  <a:cubicBezTo>
                    <a:pt x="115568" y="87457"/>
                    <a:pt x="114886" y="88677"/>
                    <a:pt x="114886" y="89084"/>
                  </a:cubicBezTo>
                  <a:cubicBezTo>
                    <a:pt x="114545" y="89491"/>
                    <a:pt x="113522" y="89898"/>
                    <a:pt x="113522" y="90711"/>
                  </a:cubicBezTo>
                  <a:cubicBezTo>
                    <a:pt x="113181" y="91525"/>
                    <a:pt x="113181" y="90711"/>
                    <a:pt x="112500" y="92745"/>
                  </a:cubicBezTo>
                  <a:cubicBezTo>
                    <a:pt x="111818" y="94779"/>
                    <a:pt x="111477" y="95593"/>
                    <a:pt x="111477" y="95593"/>
                  </a:cubicBezTo>
                  <a:cubicBezTo>
                    <a:pt x="108409" y="100474"/>
                    <a:pt x="108409" y="100474"/>
                    <a:pt x="108409" y="100474"/>
                  </a:cubicBezTo>
                  <a:cubicBezTo>
                    <a:pt x="108409" y="100474"/>
                    <a:pt x="106704" y="103728"/>
                    <a:pt x="106704" y="104135"/>
                  </a:cubicBezTo>
                  <a:cubicBezTo>
                    <a:pt x="106704" y="104542"/>
                    <a:pt x="106704" y="106169"/>
                    <a:pt x="106704" y="106169"/>
                  </a:cubicBezTo>
                  <a:cubicBezTo>
                    <a:pt x="108068" y="107796"/>
                    <a:pt x="108068" y="107796"/>
                    <a:pt x="108068" y="107796"/>
                  </a:cubicBezTo>
                  <a:cubicBezTo>
                    <a:pt x="108068" y="109423"/>
                    <a:pt x="108068" y="109423"/>
                    <a:pt x="108068" y="109423"/>
                  </a:cubicBezTo>
                  <a:cubicBezTo>
                    <a:pt x="108068" y="109423"/>
                    <a:pt x="108068" y="110644"/>
                    <a:pt x="108409" y="111050"/>
                  </a:cubicBezTo>
                  <a:cubicBezTo>
                    <a:pt x="108750" y="111050"/>
                    <a:pt x="108750" y="111050"/>
                    <a:pt x="108750" y="111050"/>
                  </a:cubicBezTo>
                  <a:cubicBezTo>
                    <a:pt x="108409" y="112271"/>
                    <a:pt x="108409" y="112271"/>
                    <a:pt x="108409" y="112271"/>
                  </a:cubicBezTo>
                  <a:cubicBezTo>
                    <a:pt x="108409" y="112271"/>
                    <a:pt x="108750" y="113491"/>
                    <a:pt x="109090" y="113491"/>
                  </a:cubicBezTo>
                  <a:cubicBezTo>
                    <a:pt x="109090" y="113491"/>
                    <a:pt x="109772" y="113898"/>
                    <a:pt x="109772" y="113898"/>
                  </a:cubicBezTo>
                  <a:cubicBezTo>
                    <a:pt x="109772" y="113898"/>
                    <a:pt x="110454" y="114711"/>
                    <a:pt x="110454" y="114711"/>
                  </a:cubicBezTo>
                  <a:cubicBezTo>
                    <a:pt x="110795" y="115118"/>
                    <a:pt x="110454" y="115932"/>
                    <a:pt x="110454" y="115932"/>
                  </a:cubicBezTo>
                  <a:cubicBezTo>
                    <a:pt x="110454" y="115932"/>
                    <a:pt x="110454" y="116338"/>
                    <a:pt x="110113" y="116338"/>
                  </a:cubicBezTo>
                  <a:cubicBezTo>
                    <a:pt x="109772" y="116338"/>
                    <a:pt x="109772" y="116338"/>
                    <a:pt x="109090" y="116338"/>
                  </a:cubicBezTo>
                  <a:cubicBezTo>
                    <a:pt x="108750" y="115932"/>
                    <a:pt x="107727" y="115932"/>
                    <a:pt x="107386" y="115932"/>
                  </a:cubicBezTo>
                  <a:cubicBezTo>
                    <a:pt x="107045" y="115932"/>
                    <a:pt x="107045" y="115932"/>
                    <a:pt x="107045" y="115932"/>
                  </a:cubicBezTo>
                  <a:cubicBezTo>
                    <a:pt x="106704" y="115932"/>
                    <a:pt x="106704" y="115932"/>
                    <a:pt x="106363" y="116338"/>
                  </a:cubicBezTo>
                  <a:cubicBezTo>
                    <a:pt x="106363" y="115932"/>
                    <a:pt x="106363" y="115932"/>
                    <a:pt x="106363" y="115932"/>
                  </a:cubicBezTo>
                  <a:cubicBezTo>
                    <a:pt x="106363" y="115525"/>
                    <a:pt x="106363" y="115118"/>
                    <a:pt x="106363" y="115118"/>
                  </a:cubicBezTo>
                  <a:cubicBezTo>
                    <a:pt x="106363" y="115118"/>
                    <a:pt x="105340" y="115118"/>
                    <a:pt x="105340" y="115118"/>
                  </a:cubicBezTo>
                  <a:cubicBezTo>
                    <a:pt x="105000" y="115118"/>
                    <a:pt x="104659" y="115118"/>
                    <a:pt x="104659" y="115118"/>
                  </a:cubicBezTo>
                  <a:cubicBezTo>
                    <a:pt x="104659" y="115118"/>
                    <a:pt x="103977" y="114711"/>
                    <a:pt x="103977" y="114711"/>
                  </a:cubicBezTo>
                  <a:cubicBezTo>
                    <a:pt x="103977" y="114711"/>
                    <a:pt x="103636" y="114711"/>
                    <a:pt x="103636" y="114711"/>
                  </a:cubicBezTo>
                  <a:cubicBezTo>
                    <a:pt x="103636" y="114305"/>
                    <a:pt x="103295" y="114711"/>
                    <a:pt x="103295" y="114711"/>
                  </a:cubicBezTo>
                  <a:cubicBezTo>
                    <a:pt x="102954" y="114711"/>
                    <a:pt x="102954" y="114711"/>
                    <a:pt x="102954" y="114711"/>
                  </a:cubicBezTo>
                  <a:cubicBezTo>
                    <a:pt x="102272" y="114711"/>
                    <a:pt x="102272" y="114711"/>
                    <a:pt x="102272" y="114711"/>
                  </a:cubicBezTo>
                  <a:cubicBezTo>
                    <a:pt x="102272" y="114711"/>
                    <a:pt x="102272" y="114305"/>
                    <a:pt x="102272" y="114305"/>
                  </a:cubicBezTo>
                  <a:cubicBezTo>
                    <a:pt x="102272" y="113898"/>
                    <a:pt x="101931" y="114305"/>
                    <a:pt x="101931" y="114305"/>
                  </a:cubicBezTo>
                  <a:cubicBezTo>
                    <a:pt x="101931" y="114305"/>
                    <a:pt x="101250" y="114305"/>
                    <a:pt x="101250" y="114305"/>
                  </a:cubicBezTo>
                  <a:cubicBezTo>
                    <a:pt x="101250" y="113898"/>
                    <a:pt x="100909" y="113898"/>
                    <a:pt x="100909" y="113898"/>
                  </a:cubicBezTo>
                  <a:cubicBezTo>
                    <a:pt x="100909" y="113898"/>
                    <a:pt x="99886" y="113898"/>
                    <a:pt x="99545" y="113898"/>
                  </a:cubicBezTo>
                  <a:cubicBezTo>
                    <a:pt x="99545" y="113491"/>
                    <a:pt x="99545" y="113491"/>
                    <a:pt x="99545" y="113491"/>
                  </a:cubicBezTo>
                  <a:cubicBezTo>
                    <a:pt x="99545" y="113491"/>
                    <a:pt x="99545" y="113084"/>
                    <a:pt x="99545" y="112677"/>
                  </a:cubicBezTo>
                  <a:cubicBezTo>
                    <a:pt x="99545" y="112677"/>
                    <a:pt x="99204" y="112677"/>
                    <a:pt x="99204" y="112271"/>
                  </a:cubicBezTo>
                  <a:cubicBezTo>
                    <a:pt x="99204" y="112271"/>
                    <a:pt x="98863" y="111864"/>
                    <a:pt x="98863" y="111864"/>
                  </a:cubicBezTo>
                  <a:cubicBezTo>
                    <a:pt x="98863" y="111457"/>
                    <a:pt x="98522" y="111457"/>
                    <a:pt x="98522" y="111050"/>
                  </a:cubicBezTo>
                  <a:cubicBezTo>
                    <a:pt x="98522" y="111050"/>
                    <a:pt x="98181" y="111457"/>
                    <a:pt x="98181" y="111457"/>
                  </a:cubicBezTo>
                  <a:cubicBezTo>
                    <a:pt x="97840" y="111457"/>
                    <a:pt x="97500" y="111050"/>
                    <a:pt x="97500" y="111050"/>
                  </a:cubicBezTo>
                  <a:cubicBezTo>
                    <a:pt x="97159" y="110644"/>
                    <a:pt x="97159" y="110644"/>
                    <a:pt x="97159" y="110644"/>
                  </a:cubicBezTo>
                  <a:cubicBezTo>
                    <a:pt x="97159" y="110644"/>
                    <a:pt x="96818" y="110644"/>
                    <a:pt x="96477" y="110644"/>
                  </a:cubicBezTo>
                  <a:cubicBezTo>
                    <a:pt x="96477" y="110644"/>
                    <a:pt x="96477" y="111457"/>
                    <a:pt x="96477" y="111457"/>
                  </a:cubicBezTo>
                  <a:cubicBezTo>
                    <a:pt x="96477" y="111457"/>
                    <a:pt x="96136" y="111457"/>
                    <a:pt x="95795" y="111050"/>
                  </a:cubicBezTo>
                  <a:cubicBezTo>
                    <a:pt x="95795" y="111050"/>
                    <a:pt x="95454" y="110644"/>
                    <a:pt x="95113" y="110644"/>
                  </a:cubicBezTo>
                  <a:cubicBezTo>
                    <a:pt x="95113" y="110644"/>
                    <a:pt x="94772" y="110644"/>
                    <a:pt x="94431" y="110237"/>
                  </a:cubicBezTo>
                  <a:cubicBezTo>
                    <a:pt x="94431" y="110237"/>
                    <a:pt x="94090" y="110237"/>
                    <a:pt x="94090" y="110237"/>
                  </a:cubicBezTo>
                  <a:cubicBezTo>
                    <a:pt x="94090" y="110237"/>
                    <a:pt x="92727" y="110644"/>
                    <a:pt x="92727" y="110644"/>
                  </a:cubicBezTo>
                  <a:cubicBezTo>
                    <a:pt x="92727" y="110644"/>
                    <a:pt x="92727" y="111050"/>
                    <a:pt x="92386" y="111050"/>
                  </a:cubicBezTo>
                  <a:cubicBezTo>
                    <a:pt x="92386" y="111457"/>
                    <a:pt x="92045" y="111050"/>
                    <a:pt x="92045" y="111050"/>
                  </a:cubicBezTo>
                  <a:cubicBezTo>
                    <a:pt x="92045" y="111050"/>
                    <a:pt x="91704" y="111050"/>
                    <a:pt x="91363" y="111050"/>
                  </a:cubicBezTo>
                  <a:cubicBezTo>
                    <a:pt x="91363" y="111050"/>
                    <a:pt x="91022" y="111050"/>
                    <a:pt x="91022" y="111050"/>
                  </a:cubicBezTo>
                  <a:cubicBezTo>
                    <a:pt x="91022" y="111050"/>
                    <a:pt x="90681" y="110644"/>
                    <a:pt x="90340" y="110644"/>
                  </a:cubicBezTo>
                  <a:cubicBezTo>
                    <a:pt x="90340" y="110644"/>
                    <a:pt x="90000" y="110644"/>
                    <a:pt x="90000" y="110644"/>
                  </a:cubicBezTo>
                  <a:cubicBezTo>
                    <a:pt x="90000" y="110644"/>
                    <a:pt x="89659" y="111050"/>
                    <a:pt x="89659" y="111050"/>
                  </a:cubicBezTo>
                  <a:cubicBezTo>
                    <a:pt x="89318" y="111457"/>
                    <a:pt x="89318" y="111457"/>
                    <a:pt x="89318" y="111457"/>
                  </a:cubicBezTo>
                  <a:cubicBezTo>
                    <a:pt x="89318" y="111864"/>
                    <a:pt x="89318" y="111864"/>
                    <a:pt x="89318" y="111864"/>
                  </a:cubicBezTo>
                  <a:cubicBezTo>
                    <a:pt x="88636" y="111457"/>
                    <a:pt x="88636" y="111457"/>
                    <a:pt x="88636" y="111457"/>
                  </a:cubicBezTo>
                  <a:cubicBezTo>
                    <a:pt x="88636" y="111457"/>
                    <a:pt x="88295" y="111457"/>
                    <a:pt x="87954" y="111457"/>
                  </a:cubicBezTo>
                  <a:cubicBezTo>
                    <a:pt x="87272" y="111864"/>
                    <a:pt x="87613" y="112271"/>
                    <a:pt x="87613" y="112271"/>
                  </a:cubicBezTo>
                  <a:cubicBezTo>
                    <a:pt x="87954" y="112271"/>
                    <a:pt x="88295" y="113084"/>
                    <a:pt x="88295" y="113084"/>
                  </a:cubicBezTo>
                  <a:cubicBezTo>
                    <a:pt x="88295" y="113084"/>
                    <a:pt x="87272" y="113491"/>
                    <a:pt x="87272" y="113491"/>
                  </a:cubicBezTo>
                  <a:cubicBezTo>
                    <a:pt x="86931" y="113898"/>
                    <a:pt x="86931" y="113898"/>
                    <a:pt x="86931" y="114305"/>
                  </a:cubicBezTo>
                  <a:cubicBezTo>
                    <a:pt x="86931" y="114305"/>
                    <a:pt x="86590" y="114711"/>
                    <a:pt x="86590" y="115118"/>
                  </a:cubicBezTo>
                  <a:cubicBezTo>
                    <a:pt x="86590" y="115118"/>
                    <a:pt x="86250" y="114711"/>
                    <a:pt x="85909" y="114711"/>
                  </a:cubicBezTo>
                  <a:cubicBezTo>
                    <a:pt x="85568" y="114711"/>
                    <a:pt x="85568" y="114305"/>
                    <a:pt x="85568" y="114305"/>
                  </a:cubicBezTo>
                  <a:cubicBezTo>
                    <a:pt x="85227" y="114711"/>
                    <a:pt x="85227" y="114711"/>
                    <a:pt x="85227" y="114711"/>
                  </a:cubicBezTo>
                  <a:cubicBezTo>
                    <a:pt x="84886" y="114711"/>
                    <a:pt x="84886" y="114711"/>
                    <a:pt x="84886" y="114711"/>
                  </a:cubicBezTo>
                  <a:cubicBezTo>
                    <a:pt x="84886" y="114711"/>
                    <a:pt x="84545" y="114305"/>
                    <a:pt x="84545" y="113898"/>
                  </a:cubicBezTo>
                  <a:cubicBezTo>
                    <a:pt x="84545" y="113898"/>
                    <a:pt x="84545" y="113898"/>
                    <a:pt x="84545" y="113898"/>
                  </a:cubicBezTo>
                  <a:cubicBezTo>
                    <a:pt x="84204" y="113898"/>
                    <a:pt x="83863" y="113898"/>
                    <a:pt x="83863" y="113491"/>
                  </a:cubicBezTo>
                  <a:cubicBezTo>
                    <a:pt x="83522" y="112677"/>
                    <a:pt x="83522" y="112677"/>
                    <a:pt x="83522" y="112677"/>
                  </a:cubicBezTo>
                  <a:cubicBezTo>
                    <a:pt x="83522" y="112677"/>
                    <a:pt x="82840" y="113084"/>
                    <a:pt x="82840" y="113491"/>
                  </a:cubicBezTo>
                  <a:cubicBezTo>
                    <a:pt x="82500" y="113491"/>
                    <a:pt x="82840" y="113491"/>
                    <a:pt x="82500" y="113084"/>
                  </a:cubicBezTo>
                  <a:cubicBezTo>
                    <a:pt x="82159" y="113084"/>
                    <a:pt x="82159" y="113491"/>
                    <a:pt x="82159" y="113491"/>
                  </a:cubicBezTo>
                  <a:cubicBezTo>
                    <a:pt x="82159" y="113491"/>
                    <a:pt x="82159" y="113491"/>
                    <a:pt x="82159" y="113491"/>
                  </a:cubicBezTo>
                  <a:cubicBezTo>
                    <a:pt x="82159" y="113898"/>
                    <a:pt x="81818" y="113898"/>
                    <a:pt x="81818" y="113898"/>
                  </a:cubicBezTo>
                  <a:cubicBezTo>
                    <a:pt x="81818" y="114305"/>
                    <a:pt x="81477" y="113898"/>
                    <a:pt x="81477" y="113898"/>
                  </a:cubicBezTo>
                  <a:cubicBezTo>
                    <a:pt x="81136" y="113898"/>
                    <a:pt x="80795" y="113898"/>
                    <a:pt x="80795" y="113898"/>
                  </a:cubicBezTo>
                  <a:cubicBezTo>
                    <a:pt x="80795" y="113898"/>
                    <a:pt x="80795" y="113491"/>
                    <a:pt x="80795" y="113491"/>
                  </a:cubicBezTo>
                  <a:cubicBezTo>
                    <a:pt x="80113" y="113898"/>
                    <a:pt x="80113" y="113898"/>
                    <a:pt x="80113" y="113898"/>
                  </a:cubicBezTo>
                  <a:cubicBezTo>
                    <a:pt x="80113" y="113898"/>
                    <a:pt x="80113" y="114305"/>
                    <a:pt x="80113" y="114305"/>
                  </a:cubicBezTo>
                  <a:cubicBezTo>
                    <a:pt x="80113" y="114305"/>
                    <a:pt x="79772" y="114305"/>
                    <a:pt x="79431" y="114711"/>
                  </a:cubicBezTo>
                  <a:cubicBezTo>
                    <a:pt x="78750" y="114711"/>
                    <a:pt x="79090" y="114305"/>
                    <a:pt x="78750" y="114711"/>
                  </a:cubicBezTo>
                  <a:cubicBezTo>
                    <a:pt x="78750" y="114711"/>
                    <a:pt x="78750" y="114711"/>
                    <a:pt x="78750" y="115118"/>
                  </a:cubicBezTo>
                  <a:cubicBezTo>
                    <a:pt x="78750" y="115118"/>
                    <a:pt x="79090" y="115118"/>
                    <a:pt x="78750" y="115525"/>
                  </a:cubicBezTo>
                  <a:cubicBezTo>
                    <a:pt x="78409" y="115932"/>
                    <a:pt x="78409" y="115525"/>
                    <a:pt x="78409" y="115525"/>
                  </a:cubicBezTo>
                  <a:cubicBezTo>
                    <a:pt x="78068" y="115525"/>
                    <a:pt x="77727" y="115932"/>
                    <a:pt x="77727" y="115932"/>
                  </a:cubicBezTo>
                  <a:cubicBezTo>
                    <a:pt x="77727" y="115932"/>
                    <a:pt x="77727" y="116338"/>
                    <a:pt x="77727" y="116338"/>
                  </a:cubicBezTo>
                  <a:cubicBezTo>
                    <a:pt x="77727" y="116338"/>
                    <a:pt x="77386" y="116338"/>
                    <a:pt x="77045" y="116338"/>
                  </a:cubicBezTo>
                  <a:cubicBezTo>
                    <a:pt x="76704" y="116338"/>
                    <a:pt x="77045" y="116745"/>
                    <a:pt x="77045" y="116745"/>
                  </a:cubicBezTo>
                  <a:cubicBezTo>
                    <a:pt x="77045" y="116745"/>
                    <a:pt x="77045" y="117152"/>
                    <a:pt x="76704" y="117559"/>
                  </a:cubicBezTo>
                  <a:cubicBezTo>
                    <a:pt x="76704" y="117559"/>
                    <a:pt x="76704" y="117966"/>
                    <a:pt x="76704" y="118372"/>
                  </a:cubicBezTo>
                  <a:cubicBezTo>
                    <a:pt x="76704" y="118372"/>
                    <a:pt x="76704" y="118372"/>
                    <a:pt x="76704" y="119186"/>
                  </a:cubicBezTo>
                  <a:cubicBezTo>
                    <a:pt x="76704" y="119593"/>
                    <a:pt x="76704" y="119593"/>
                    <a:pt x="76704" y="119593"/>
                  </a:cubicBezTo>
                  <a:cubicBezTo>
                    <a:pt x="76704" y="119593"/>
                    <a:pt x="76363" y="119593"/>
                    <a:pt x="76363" y="119593"/>
                  </a:cubicBezTo>
                  <a:cubicBezTo>
                    <a:pt x="76363" y="119186"/>
                    <a:pt x="76022" y="119593"/>
                    <a:pt x="76022" y="119593"/>
                  </a:cubicBezTo>
                  <a:cubicBezTo>
                    <a:pt x="76022" y="119593"/>
                    <a:pt x="75681" y="119186"/>
                    <a:pt x="75681" y="118779"/>
                  </a:cubicBezTo>
                  <a:cubicBezTo>
                    <a:pt x="75681" y="118779"/>
                    <a:pt x="75340" y="118779"/>
                    <a:pt x="75340" y="118779"/>
                  </a:cubicBezTo>
                  <a:cubicBezTo>
                    <a:pt x="75340" y="118779"/>
                    <a:pt x="74659" y="119186"/>
                    <a:pt x="74659" y="119186"/>
                  </a:cubicBezTo>
                  <a:cubicBezTo>
                    <a:pt x="74659" y="119186"/>
                    <a:pt x="74659" y="119593"/>
                    <a:pt x="74659" y="119593"/>
                  </a:cubicBezTo>
                  <a:cubicBezTo>
                    <a:pt x="74318" y="119593"/>
                    <a:pt x="73636" y="120000"/>
                    <a:pt x="73636" y="120000"/>
                  </a:cubicBezTo>
                  <a:cubicBezTo>
                    <a:pt x="73636" y="120000"/>
                    <a:pt x="73295" y="120000"/>
                    <a:pt x="73295" y="120000"/>
                  </a:cubicBezTo>
                  <a:cubicBezTo>
                    <a:pt x="72954" y="119593"/>
                    <a:pt x="72954" y="119593"/>
                    <a:pt x="72954" y="119593"/>
                  </a:cubicBezTo>
                  <a:cubicBezTo>
                    <a:pt x="72954" y="119186"/>
                    <a:pt x="72954" y="119186"/>
                    <a:pt x="72954" y="119186"/>
                  </a:cubicBezTo>
                  <a:cubicBezTo>
                    <a:pt x="73636" y="118372"/>
                    <a:pt x="73636" y="118372"/>
                    <a:pt x="73636" y="118372"/>
                  </a:cubicBezTo>
                  <a:cubicBezTo>
                    <a:pt x="73295" y="117152"/>
                    <a:pt x="73295" y="117152"/>
                    <a:pt x="73295" y="117152"/>
                  </a:cubicBezTo>
                  <a:cubicBezTo>
                    <a:pt x="72613" y="116338"/>
                    <a:pt x="72613" y="116338"/>
                    <a:pt x="72613" y="116338"/>
                  </a:cubicBezTo>
                  <a:cubicBezTo>
                    <a:pt x="72613" y="115932"/>
                    <a:pt x="72613" y="115932"/>
                    <a:pt x="72613" y="115932"/>
                  </a:cubicBezTo>
                  <a:cubicBezTo>
                    <a:pt x="71590" y="115932"/>
                    <a:pt x="71590" y="115932"/>
                    <a:pt x="71590" y="115932"/>
                  </a:cubicBezTo>
                  <a:cubicBezTo>
                    <a:pt x="70909" y="115525"/>
                    <a:pt x="70909" y="115525"/>
                    <a:pt x="70909" y="115525"/>
                  </a:cubicBezTo>
                  <a:cubicBezTo>
                    <a:pt x="70568" y="115118"/>
                    <a:pt x="70568" y="115118"/>
                    <a:pt x="70568" y="115118"/>
                  </a:cubicBezTo>
                  <a:cubicBezTo>
                    <a:pt x="69545" y="114305"/>
                    <a:pt x="69545" y="114305"/>
                    <a:pt x="69545" y="114305"/>
                  </a:cubicBezTo>
                  <a:cubicBezTo>
                    <a:pt x="68863" y="111864"/>
                    <a:pt x="68863" y="111864"/>
                    <a:pt x="68863" y="111864"/>
                  </a:cubicBezTo>
                  <a:cubicBezTo>
                    <a:pt x="67840" y="111864"/>
                    <a:pt x="67840" y="111864"/>
                    <a:pt x="67840" y="111864"/>
                  </a:cubicBezTo>
                  <a:cubicBezTo>
                    <a:pt x="67840" y="111864"/>
                    <a:pt x="67159" y="112677"/>
                    <a:pt x="67159" y="113084"/>
                  </a:cubicBezTo>
                  <a:cubicBezTo>
                    <a:pt x="67159" y="113491"/>
                    <a:pt x="66477" y="113491"/>
                    <a:pt x="66477" y="113491"/>
                  </a:cubicBezTo>
                  <a:cubicBezTo>
                    <a:pt x="65795" y="114711"/>
                    <a:pt x="65795" y="114711"/>
                    <a:pt x="65795" y="114711"/>
                  </a:cubicBezTo>
                  <a:cubicBezTo>
                    <a:pt x="65795" y="114711"/>
                    <a:pt x="65795" y="116338"/>
                    <a:pt x="65795" y="116745"/>
                  </a:cubicBezTo>
                  <a:cubicBezTo>
                    <a:pt x="65795" y="117152"/>
                    <a:pt x="65113" y="116338"/>
                    <a:pt x="65113" y="116338"/>
                  </a:cubicBezTo>
                  <a:cubicBezTo>
                    <a:pt x="65113" y="116338"/>
                    <a:pt x="64431" y="116745"/>
                    <a:pt x="64090" y="117152"/>
                  </a:cubicBezTo>
                  <a:cubicBezTo>
                    <a:pt x="63750" y="117559"/>
                    <a:pt x="63068" y="117559"/>
                    <a:pt x="63068" y="117559"/>
                  </a:cubicBezTo>
                  <a:cubicBezTo>
                    <a:pt x="63068" y="117559"/>
                    <a:pt x="62727" y="116745"/>
                    <a:pt x="62386" y="116338"/>
                  </a:cubicBezTo>
                  <a:cubicBezTo>
                    <a:pt x="62386" y="116338"/>
                    <a:pt x="62386" y="115932"/>
                    <a:pt x="62386" y="115118"/>
                  </a:cubicBezTo>
                  <a:cubicBezTo>
                    <a:pt x="62386" y="114711"/>
                    <a:pt x="61704" y="115525"/>
                    <a:pt x="61704" y="115525"/>
                  </a:cubicBezTo>
                  <a:cubicBezTo>
                    <a:pt x="61704" y="115525"/>
                    <a:pt x="61704" y="115525"/>
                    <a:pt x="61704" y="115525"/>
                  </a:cubicBezTo>
                  <a:cubicBezTo>
                    <a:pt x="61704" y="115118"/>
                    <a:pt x="61704" y="115118"/>
                    <a:pt x="61704" y="115118"/>
                  </a:cubicBezTo>
                  <a:cubicBezTo>
                    <a:pt x="61363" y="114305"/>
                    <a:pt x="61022" y="113898"/>
                    <a:pt x="61022" y="113898"/>
                  </a:cubicBezTo>
                  <a:cubicBezTo>
                    <a:pt x="61022" y="113898"/>
                    <a:pt x="60681" y="113084"/>
                    <a:pt x="60681" y="112271"/>
                  </a:cubicBezTo>
                  <a:cubicBezTo>
                    <a:pt x="60681" y="111864"/>
                    <a:pt x="59318" y="111050"/>
                    <a:pt x="59318" y="111050"/>
                  </a:cubicBezTo>
                  <a:cubicBezTo>
                    <a:pt x="59318" y="111050"/>
                    <a:pt x="59659" y="111864"/>
                    <a:pt x="58977" y="111050"/>
                  </a:cubicBezTo>
                  <a:cubicBezTo>
                    <a:pt x="58295" y="109830"/>
                    <a:pt x="57613" y="109830"/>
                    <a:pt x="57613" y="109830"/>
                  </a:cubicBezTo>
                  <a:cubicBezTo>
                    <a:pt x="57272" y="106576"/>
                    <a:pt x="57272" y="106576"/>
                    <a:pt x="57272" y="106576"/>
                  </a:cubicBezTo>
                  <a:cubicBezTo>
                    <a:pt x="54545" y="107389"/>
                    <a:pt x="54545" y="107389"/>
                    <a:pt x="54545" y="107389"/>
                  </a:cubicBezTo>
                  <a:cubicBezTo>
                    <a:pt x="54545" y="107389"/>
                    <a:pt x="52840" y="106576"/>
                    <a:pt x="52500" y="106169"/>
                  </a:cubicBezTo>
                  <a:cubicBezTo>
                    <a:pt x="52159" y="105762"/>
                    <a:pt x="51136" y="105355"/>
                    <a:pt x="51136" y="105355"/>
                  </a:cubicBezTo>
                  <a:cubicBezTo>
                    <a:pt x="50113" y="106576"/>
                    <a:pt x="50113" y="106576"/>
                    <a:pt x="50113" y="106576"/>
                  </a:cubicBezTo>
                  <a:cubicBezTo>
                    <a:pt x="49090" y="106576"/>
                    <a:pt x="49090" y="106576"/>
                    <a:pt x="49090" y="106576"/>
                  </a:cubicBezTo>
                  <a:cubicBezTo>
                    <a:pt x="49090" y="106576"/>
                    <a:pt x="47727" y="106169"/>
                    <a:pt x="47386" y="105762"/>
                  </a:cubicBezTo>
                  <a:cubicBezTo>
                    <a:pt x="46704" y="104949"/>
                    <a:pt x="47045" y="104542"/>
                    <a:pt x="46704" y="104542"/>
                  </a:cubicBezTo>
                  <a:cubicBezTo>
                    <a:pt x="46022" y="104542"/>
                    <a:pt x="45681" y="103728"/>
                    <a:pt x="45681" y="103728"/>
                  </a:cubicBezTo>
                  <a:cubicBezTo>
                    <a:pt x="45681" y="103728"/>
                    <a:pt x="46363" y="102508"/>
                    <a:pt x="46704" y="102101"/>
                  </a:cubicBezTo>
                  <a:cubicBezTo>
                    <a:pt x="46704" y="101694"/>
                    <a:pt x="47386" y="102101"/>
                    <a:pt x="47045" y="100881"/>
                  </a:cubicBezTo>
                  <a:cubicBezTo>
                    <a:pt x="46363" y="100067"/>
                    <a:pt x="46022" y="99661"/>
                    <a:pt x="46022" y="99661"/>
                  </a:cubicBezTo>
                  <a:cubicBezTo>
                    <a:pt x="46022" y="99661"/>
                    <a:pt x="46022" y="100474"/>
                    <a:pt x="45340" y="100881"/>
                  </a:cubicBezTo>
                  <a:cubicBezTo>
                    <a:pt x="44659" y="100881"/>
                    <a:pt x="43636" y="101288"/>
                    <a:pt x="43636" y="101288"/>
                  </a:cubicBezTo>
                  <a:cubicBezTo>
                    <a:pt x="39886" y="99254"/>
                    <a:pt x="39886" y="99254"/>
                    <a:pt x="39886" y="99254"/>
                  </a:cubicBezTo>
                  <a:cubicBezTo>
                    <a:pt x="39886" y="99254"/>
                    <a:pt x="38863" y="98847"/>
                    <a:pt x="38522" y="98847"/>
                  </a:cubicBezTo>
                  <a:cubicBezTo>
                    <a:pt x="38181" y="99254"/>
                    <a:pt x="36818" y="98847"/>
                    <a:pt x="36818" y="98847"/>
                  </a:cubicBezTo>
                  <a:cubicBezTo>
                    <a:pt x="37500" y="100474"/>
                    <a:pt x="37500" y="100474"/>
                    <a:pt x="37500" y="100474"/>
                  </a:cubicBezTo>
                  <a:cubicBezTo>
                    <a:pt x="38181" y="102915"/>
                    <a:pt x="38181" y="102915"/>
                    <a:pt x="38181" y="102915"/>
                  </a:cubicBezTo>
                  <a:cubicBezTo>
                    <a:pt x="36136" y="103728"/>
                    <a:pt x="36136" y="103728"/>
                    <a:pt x="36136" y="103728"/>
                  </a:cubicBezTo>
                  <a:cubicBezTo>
                    <a:pt x="35795" y="105762"/>
                    <a:pt x="35795" y="105762"/>
                    <a:pt x="35795" y="105762"/>
                  </a:cubicBezTo>
                  <a:cubicBezTo>
                    <a:pt x="35795" y="105762"/>
                    <a:pt x="33750" y="107389"/>
                    <a:pt x="33750" y="106576"/>
                  </a:cubicBezTo>
                  <a:cubicBezTo>
                    <a:pt x="33409" y="106169"/>
                    <a:pt x="33068" y="104542"/>
                    <a:pt x="33068" y="104542"/>
                  </a:cubicBezTo>
                  <a:cubicBezTo>
                    <a:pt x="33068" y="104542"/>
                    <a:pt x="32727" y="103728"/>
                    <a:pt x="32386" y="103322"/>
                  </a:cubicBezTo>
                  <a:cubicBezTo>
                    <a:pt x="31704" y="102915"/>
                    <a:pt x="31363" y="102508"/>
                    <a:pt x="31363" y="102508"/>
                  </a:cubicBezTo>
                  <a:cubicBezTo>
                    <a:pt x="30340" y="102101"/>
                    <a:pt x="30340" y="102101"/>
                    <a:pt x="30340" y="102101"/>
                  </a:cubicBezTo>
                  <a:cubicBezTo>
                    <a:pt x="30340" y="102101"/>
                    <a:pt x="30000" y="100474"/>
                    <a:pt x="29659" y="100474"/>
                  </a:cubicBezTo>
                  <a:cubicBezTo>
                    <a:pt x="29318" y="100474"/>
                    <a:pt x="28977" y="100474"/>
                    <a:pt x="28977" y="100474"/>
                  </a:cubicBezTo>
                  <a:cubicBezTo>
                    <a:pt x="28977" y="99254"/>
                    <a:pt x="28977" y="99254"/>
                    <a:pt x="28977" y="99254"/>
                  </a:cubicBezTo>
                  <a:cubicBezTo>
                    <a:pt x="29659" y="98033"/>
                    <a:pt x="29659" y="98033"/>
                    <a:pt x="29659" y="98033"/>
                  </a:cubicBezTo>
                  <a:cubicBezTo>
                    <a:pt x="29659" y="98033"/>
                    <a:pt x="30000" y="98440"/>
                    <a:pt x="30000" y="96813"/>
                  </a:cubicBezTo>
                  <a:cubicBezTo>
                    <a:pt x="30340" y="94779"/>
                    <a:pt x="29318" y="94779"/>
                    <a:pt x="29318" y="94779"/>
                  </a:cubicBezTo>
                  <a:cubicBezTo>
                    <a:pt x="28295" y="95186"/>
                    <a:pt x="28295" y="95186"/>
                    <a:pt x="28295" y="95186"/>
                  </a:cubicBezTo>
                  <a:cubicBezTo>
                    <a:pt x="26931" y="96000"/>
                    <a:pt x="26931" y="96000"/>
                    <a:pt x="26931" y="96000"/>
                  </a:cubicBezTo>
                  <a:cubicBezTo>
                    <a:pt x="26250" y="96000"/>
                    <a:pt x="26250" y="96000"/>
                    <a:pt x="26250" y="96000"/>
                  </a:cubicBezTo>
                  <a:cubicBezTo>
                    <a:pt x="25909" y="96000"/>
                    <a:pt x="25227" y="94779"/>
                    <a:pt x="25227" y="94779"/>
                  </a:cubicBezTo>
                  <a:cubicBezTo>
                    <a:pt x="25227" y="94779"/>
                    <a:pt x="25909" y="93559"/>
                    <a:pt x="24886" y="94779"/>
                  </a:cubicBezTo>
                  <a:cubicBezTo>
                    <a:pt x="23863" y="96000"/>
                    <a:pt x="23181" y="94372"/>
                    <a:pt x="23181" y="94372"/>
                  </a:cubicBezTo>
                  <a:cubicBezTo>
                    <a:pt x="22840" y="93966"/>
                    <a:pt x="22840" y="93966"/>
                    <a:pt x="22840" y="93966"/>
                  </a:cubicBezTo>
                  <a:cubicBezTo>
                    <a:pt x="22840" y="93966"/>
                    <a:pt x="22840" y="93966"/>
                    <a:pt x="22500" y="93966"/>
                  </a:cubicBezTo>
                  <a:cubicBezTo>
                    <a:pt x="22159" y="94372"/>
                    <a:pt x="21136" y="94372"/>
                    <a:pt x="21136" y="93966"/>
                  </a:cubicBezTo>
                  <a:cubicBezTo>
                    <a:pt x="20795" y="93152"/>
                    <a:pt x="20113" y="92745"/>
                    <a:pt x="20113" y="92745"/>
                  </a:cubicBezTo>
                  <a:cubicBezTo>
                    <a:pt x="19090" y="93152"/>
                    <a:pt x="19090" y="93152"/>
                    <a:pt x="19090" y="93152"/>
                  </a:cubicBezTo>
                  <a:cubicBezTo>
                    <a:pt x="19090" y="93152"/>
                    <a:pt x="18409" y="93152"/>
                    <a:pt x="18068" y="93152"/>
                  </a:cubicBezTo>
                  <a:cubicBezTo>
                    <a:pt x="18068" y="92745"/>
                    <a:pt x="18068" y="92338"/>
                    <a:pt x="17386" y="91932"/>
                  </a:cubicBezTo>
                  <a:cubicBezTo>
                    <a:pt x="16704" y="91525"/>
                    <a:pt x="16363" y="90305"/>
                    <a:pt x="16363" y="90305"/>
                  </a:cubicBezTo>
                  <a:cubicBezTo>
                    <a:pt x="16363" y="90305"/>
                    <a:pt x="16704" y="89491"/>
                    <a:pt x="16022" y="89491"/>
                  </a:cubicBezTo>
                  <a:cubicBezTo>
                    <a:pt x="15681" y="89491"/>
                    <a:pt x="15000" y="89084"/>
                    <a:pt x="15000" y="89084"/>
                  </a:cubicBezTo>
                  <a:cubicBezTo>
                    <a:pt x="15000" y="89084"/>
                    <a:pt x="13977" y="88271"/>
                    <a:pt x="13977" y="88677"/>
                  </a:cubicBezTo>
                  <a:cubicBezTo>
                    <a:pt x="13636" y="89084"/>
                    <a:pt x="13636" y="89898"/>
                    <a:pt x="13636" y="90305"/>
                  </a:cubicBezTo>
                  <a:cubicBezTo>
                    <a:pt x="13636" y="90305"/>
                    <a:pt x="13977" y="91525"/>
                    <a:pt x="13977" y="91525"/>
                  </a:cubicBezTo>
                  <a:cubicBezTo>
                    <a:pt x="13977" y="91525"/>
                    <a:pt x="12613" y="92338"/>
                    <a:pt x="12272" y="92338"/>
                  </a:cubicBezTo>
                  <a:cubicBezTo>
                    <a:pt x="11931" y="92338"/>
                    <a:pt x="11590" y="92745"/>
                    <a:pt x="11590" y="91932"/>
                  </a:cubicBezTo>
                  <a:cubicBezTo>
                    <a:pt x="11590" y="91525"/>
                    <a:pt x="12272" y="89491"/>
                    <a:pt x="12272" y="89491"/>
                  </a:cubicBezTo>
                  <a:cubicBezTo>
                    <a:pt x="12613" y="89084"/>
                    <a:pt x="12954" y="88677"/>
                    <a:pt x="12954" y="88677"/>
                  </a:cubicBezTo>
                  <a:cubicBezTo>
                    <a:pt x="12954" y="88677"/>
                    <a:pt x="12613" y="87864"/>
                    <a:pt x="12613" y="87457"/>
                  </a:cubicBezTo>
                  <a:cubicBezTo>
                    <a:pt x="12613" y="87050"/>
                    <a:pt x="12272" y="87050"/>
                    <a:pt x="12954" y="85830"/>
                  </a:cubicBezTo>
                  <a:cubicBezTo>
                    <a:pt x="13977" y="84610"/>
                    <a:pt x="13977" y="83796"/>
                    <a:pt x="13977" y="83796"/>
                  </a:cubicBezTo>
                  <a:cubicBezTo>
                    <a:pt x="13977" y="83796"/>
                    <a:pt x="13295" y="82576"/>
                    <a:pt x="12954" y="82169"/>
                  </a:cubicBezTo>
                  <a:cubicBezTo>
                    <a:pt x="12954" y="82169"/>
                    <a:pt x="11931" y="80542"/>
                    <a:pt x="11931" y="80542"/>
                  </a:cubicBezTo>
                  <a:cubicBezTo>
                    <a:pt x="11931" y="80135"/>
                    <a:pt x="11931" y="79322"/>
                    <a:pt x="11931" y="79322"/>
                  </a:cubicBezTo>
                  <a:cubicBezTo>
                    <a:pt x="11931" y="79322"/>
                    <a:pt x="11250" y="78508"/>
                    <a:pt x="10909" y="78508"/>
                  </a:cubicBezTo>
                  <a:cubicBezTo>
                    <a:pt x="10568" y="78508"/>
                    <a:pt x="9545" y="78101"/>
                    <a:pt x="9545" y="78101"/>
                  </a:cubicBezTo>
                  <a:cubicBezTo>
                    <a:pt x="9545" y="76881"/>
                    <a:pt x="9545" y="76881"/>
                    <a:pt x="9545" y="76881"/>
                  </a:cubicBezTo>
                  <a:cubicBezTo>
                    <a:pt x="9545" y="74847"/>
                    <a:pt x="9545" y="74847"/>
                    <a:pt x="9545" y="74847"/>
                  </a:cubicBezTo>
                  <a:cubicBezTo>
                    <a:pt x="8181" y="72813"/>
                    <a:pt x="8181" y="72813"/>
                    <a:pt x="8181" y="72813"/>
                  </a:cubicBezTo>
                  <a:cubicBezTo>
                    <a:pt x="7840" y="71593"/>
                    <a:pt x="7840" y="71593"/>
                    <a:pt x="7840" y="71593"/>
                  </a:cubicBezTo>
                  <a:cubicBezTo>
                    <a:pt x="7840" y="71593"/>
                    <a:pt x="8181" y="70779"/>
                    <a:pt x="8181" y="69966"/>
                  </a:cubicBezTo>
                  <a:cubicBezTo>
                    <a:pt x="8522" y="69559"/>
                    <a:pt x="8863" y="68338"/>
                    <a:pt x="8863" y="68338"/>
                  </a:cubicBezTo>
                  <a:cubicBezTo>
                    <a:pt x="8181" y="66711"/>
                    <a:pt x="8181" y="66711"/>
                    <a:pt x="8181" y="66711"/>
                  </a:cubicBezTo>
                  <a:cubicBezTo>
                    <a:pt x="8181" y="66711"/>
                    <a:pt x="7840" y="66305"/>
                    <a:pt x="8181" y="65898"/>
                  </a:cubicBezTo>
                  <a:cubicBezTo>
                    <a:pt x="8181" y="65491"/>
                    <a:pt x="7840" y="63050"/>
                    <a:pt x="7840" y="63050"/>
                  </a:cubicBezTo>
                  <a:cubicBezTo>
                    <a:pt x="7840" y="63050"/>
                    <a:pt x="7500" y="60610"/>
                    <a:pt x="7159" y="61016"/>
                  </a:cubicBezTo>
                  <a:cubicBezTo>
                    <a:pt x="6477" y="61016"/>
                    <a:pt x="6136" y="59389"/>
                    <a:pt x="6136" y="59389"/>
                  </a:cubicBezTo>
                  <a:cubicBezTo>
                    <a:pt x="6818" y="56542"/>
                    <a:pt x="6818" y="56542"/>
                    <a:pt x="6818" y="56542"/>
                  </a:cubicBezTo>
                  <a:cubicBezTo>
                    <a:pt x="6818" y="56542"/>
                    <a:pt x="7159" y="54508"/>
                    <a:pt x="6136" y="53694"/>
                  </a:cubicBezTo>
                  <a:cubicBezTo>
                    <a:pt x="5113" y="53288"/>
                    <a:pt x="3068" y="52067"/>
                    <a:pt x="2727" y="51661"/>
                  </a:cubicBezTo>
                  <a:cubicBezTo>
                    <a:pt x="2727" y="51661"/>
                    <a:pt x="1704" y="50440"/>
                    <a:pt x="1363" y="50033"/>
                  </a:cubicBezTo>
                  <a:cubicBezTo>
                    <a:pt x="1022" y="50033"/>
                    <a:pt x="681" y="49627"/>
                    <a:pt x="681" y="49627"/>
                  </a:cubicBezTo>
                  <a:cubicBezTo>
                    <a:pt x="1363" y="45966"/>
                    <a:pt x="1363" y="45966"/>
                    <a:pt x="1363" y="45966"/>
                  </a:cubicBezTo>
                  <a:cubicBezTo>
                    <a:pt x="3068" y="44338"/>
                    <a:pt x="3068" y="44338"/>
                    <a:pt x="3068" y="44338"/>
                  </a:cubicBezTo>
                  <a:cubicBezTo>
                    <a:pt x="3068" y="41084"/>
                    <a:pt x="3068" y="41084"/>
                    <a:pt x="3068" y="41084"/>
                  </a:cubicBezTo>
                  <a:cubicBezTo>
                    <a:pt x="3068" y="37423"/>
                    <a:pt x="3068" y="37423"/>
                    <a:pt x="3068" y="37423"/>
                  </a:cubicBezTo>
                  <a:cubicBezTo>
                    <a:pt x="3068" y="37423"/>
                    <a:pt x="3409" y="37016"/>
                    <a:pt x="2386" y="35389"/>
                  </a:cubicBezTo>
                  <a:cubicBezTo>
                    <a:pt x="1704" y="34169"/>
                    <a:pt x="1363" y="32542"/>
                    <a:pt x="1363" y="32542"/>
                  </a:cubicBezTo>
                  <a:cubicBezTo>
                    <a:pt x="1363" y="32135"/>
                    <a:pt x="1022" y="30508"/>
                    <a:pt x="681" y="30101"/>
                  </a:cubicBezTo>
                  <a:cubicBezTo>
                    <a:pt x="681" y="29694"/>
                    <a:pt x="681" y="29288"/>
                    <a:pt x="681" y="28474"/>
                  </a:cubicBezTo>
                  <a:cubicBezTo>
                    <a:pt x="1022" y="28067"/>
                    <a:pt x="0" y="26847"/>
                    <a:pt x="0" y="26847"/>
                  </a:cubicBezTo>
                  <a:cubicBezTo>
                    <a:pt x="0" y="26847"/>
                    <a:pt x="340" y="26033"/>
                    <a:pt x="681" y="26033"/>
                  </a:cubicBezTo>
                  <a:cubicBezTo>
                    <a:pt x="1022" y="26033"/>
                    <a:pt x="1363" y="25627"/>
                    <a:pt x="2045" y="25627"/>
                  </a:cubicBezTo>
                  <a:cubicBezTo>
                    <a:pt x="2727" y="25627"/>
                    <a:pt x="3068" y="24813"/>
                    <a:pt x="3750" y="24813"/>
                  </a:cubicBezTo>
                  <a:cubicBezTo>
                    <a:pt x="4090" y="24406"/>
                    <a:pt x="4090" y="23593"/>
                    <a:pt x="4431" y="23593"/>
                  </a:cubicBezTo>
                  <a:cubicBezTo>
                    <a:pt x="5113" y="23186"/>
                    <a:pt x="5795" y="23593"/>
                    <a:pt x="6818" y="22779"/>
                  </a:cubicBezTo>
                  <a:cubicBezTo>
                    <a:pt x="7840" y="22372"/>
                    <a:pt x="7840" y="21966"/>
                    <a:pt x="8522" y="21152"/>
                  </a:cubicBezTo>
                  <a:cubicBezTo>
                    <a:pt x="8863" y="20745"/>
                    <a:pt x="15340" y="18305"/>
                    <a:pt x="15340" y="18305"/>
                  </a:cubicBezTo>
                  <a:cubicBezTo>
                    <a:pt x="15340" y="18305"/>
                    <a:pt x="17045" y="17084"/>
                    <a:pt x="17727" y="17084"/>
                  </a:cubicBezTo>
                  <a:cubicBezTo>
                    <a:pt x="18068" y="16677"/>
                    <a:pt x="18068" y="16271"/>
                    <a:pt x="18750" y="16271"/>
                  </a:cubicBezTo>
                  <a:cubicBezTo>
                    <a:pt x="19090" y="16677"/>
                    <a:pt x="20454" y="16677"/>
                    <a:pt x="20454" y="16677"/>
                  </a:cubicBezTo>
                  <a:cubicBezTo>
                    <a:pt x="20454" y="16677"/>
                    <a:pt x="20795" y="15457"/>
                    <a:pt x="21136" y="15050"/>
                  </a:cubicBezTo>
                  <a:cubicBezTo>
                    <a:pt x="21477" y="14237"/>
                    <a:pt x="21818" y="13423"/>
                    <a:pt x="21818" y="13016"/>
                  </a:cubicBezTo>
                  <a:cubicBezTo>
                    <a:pt x="22159" y="12203"/>
                    <a:pt x="22500" y="11796"/>
                    <a:pt x="22840" y="11389"/>
                  </a:cubicBezTo>
                  <a:cubicBezTo>
                    <a:pt x="23181" y="10576"/>
                    <a:pt x="23522" y="10169"/>
                    <a:pt x="23522" y="10169"/>
                  </a:cubicBezTo>
                  <a:cubicBezTo>
                    <a:pt x="23863" y="10169"/>
                    <a:pt x="25909" y="8949"/>
                    <a:pt x="26250" y="8949"/>
                  </a:cubicBezTo>
                  <a:cubicBezTo>
                    <a:pt x="26590" y="8542"/>
                    <a:pt x="29318" y="7322"/>
                    <a:pt x="29318" y="6915"/>
                  </a:cubicBezTo>
                  <a:cubicBezTo>
                    <a:pt x="29318" y="6915"/>
                    <a:pt x="30340" y="5288"/>
                    <a:pt x="30340" y="4881"/>
                  </a:cubicBezTo>
                  <a:cubicBezTo>
                    <a:pt x="30340" y="4474"/>
                    <a:pt x="31704" y="4067"/>
                    <a:pt x="31704" y="4067"/>
                  </a:cubicBezTo>
                  <a:cubicBezTo>
                    <a:pt x="32045" y="4067"/>
                    <a:pt x="32045" y="4067"/>
                    <a:pt x="32386" y="3661"/>
                  </a:cubicBezTo>
                  <a:cubicBezTo>
                    <a:pt x="33068" y="3661"/>
                    <a:pt x="36136" y="2033"/>
                    <a:pt x="36136" y="2033"/>
                  </a:cubicBezTo>
                  <a:cubicBezTo>
                    <a:pt x="36136" y="2033"/>
                    <a:pt x="38863" y="813"/>
                    <a:pt x="38863" y="813"/>
                  </a:cubicBezTo>
                  <a:cubicBezTo>
                    <a:pt x="39204" y="1220"/>
                    <a:pt x="40909" y="813"/>
                    <a:pt x="41250" y="813"/>
                  </a:cubicBezTo>
                  <a:cubicBezTo>
                    <a:pt x="41250" y="1220"/>
                    <a:pt x="43295" y="813"/>
                    <a:pt x="43295" y="813"/>
                  </a:cubicBezTo>
                  <a:cubicBezTo>
                    <a:pt x="43295" y="813"/>
                    <a:pt x="43977" y="1220"/>
                    <a:pt x="43977" y="1627"/>
                  </a:cubicBezTo>
                  <a:cubicBezTo>
                    <a:pt x="43977" y="2033"/>
                    <a:pt x="43295" y="2440"/>
                    <a:pt x="43636" y="2847"/>
                  </a:cubicBezTo>
                  <a:cubicBezTo>
                    <a:pt x="43977" y="3254"/>
                    <a:pt x="45340" y="4474"/>
                    <a:pt x="45340" y="4474"/>
                  </a:cubicBezTo>
                  <a:cubicBezTo>
                    <a:pt x="45340" y="4474"/>
                    <a:pt x="45000" y="5694"/>
                    <a:pt x="45000" y="5694"/>
                  </a:cubicBezTo>
                  <a:cubicBezTo>
                    <a:pt x="45000" y="6101"/>
                    <a:pt x="45340" y="6508"/>
                    <a:pt x="45681" y="7322"/>
                  </a:cubicBezTo>
                  <a:cubicBezTo>
                    <a:pt x="46022" y="7728"/>
                    <a:pt x="46704" y="8542"/>
                    <a:pt x="46704" y="8542"/>
                  </a:cubicBezTo>
                  <a:cubicBezTo>
                    <a:pt x="46704" y="8542"/>
                    <a:pt x="46363" y="8949"/>
                    <a:pt x="47727" y="9762"/>
                  </a:cubicBezTo>
                  <a:cubicBezTo>
                    <a:pt x="49090" y="10576"/>
                    <a:pt x="50113" y="9762"/>
                    <a:pt x="50113" y="9762"/>
                  </a:cubicBezTo>
                  <a:cubicBezTo>
                    <a:pt x="50113" y="9762"/>
                    <a:pt x="51136" y="9762"/>
                    <a:pt x="51477" y="9762"/>
                  </a:cubicBezTo>
                  <a:cubicBezTo>
                    <a:pt x="51818" y="9762"/>
                    <a:pt x="52840" y="9355"/>
                    <a:pt x="52840" y="9355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6" name="Shape 2044"/>
            <p:cNvSpPr/>
            <p:nvPr/>
          </p:nvSpPr>
          <p:spPr>
            <a:xfrm>
              <a:off x="3482366" y="2092972"/>
              <a:ext cx="378203" cy="4155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5421" y="111063"/>
                  </a:moveTo>
                  <a:cubicBezTo>
                    <a:pt x="92530" y="111063"/>
                    <a:pt x="92530" y="111063"/>
                    <a:pt x="92530" y="111063"/>
                  </a:cubicBezTo>
                  <a:cubicBezTo>
                    <a:pt x="92530" y="111063"/>
                    <a:pt x="91084" y="109148"/>
                    <a:pt x="90361" y="109148"/>
                  </a:cubicBezTo>
                  <a:cubicBezTo>
                    <a:pt x="89638" y="109148"/>
                    <a:pt x="88192" y="108510"/>
                    <a:pt x="88192" y="108510"/>
                  </a:cubicBezTo>
                  <a:cubicBezTo>
                    <a:pt x="87469" y="109787"/>
                    <a:pt x="87469" y="109787"/>
                    <a:pt x="87469" y="109787"/>
                  </a:cubicBezTo>
                  <a:cubicBezTo>
                    <a:pt x="87469" y="109787"/>
                    <a:pt x="86746" y="110425"/>
                    <a:pt x="86024" y="110425"/>
                  </a:cubicBezTo>
                  <a:cubicBezTo>
                    <a:pt x="86024" y="110425"/>
                    <a:pt x="85301" y="109787"/>
                    <a:pt x="85301" y="109787"/>
                  </a:cubicBezTo>
                  <a:cubicBezTo>
                    <a:pt x="85301" y="108510"/>
                    <a:pt x="85301" y="108510"/>
                    <a:pt x="85301" y="108510"/>
                  </a:cubicBezTo>
                  <a:cubicBezTo>
                    <a:pt x="83132" y="108510"/>
                    <a:pt x="83132" y="108510"/>
                    <a:pt x="83132" y="108510"/>
                  </a:cubicBezTo>
                  <a:cubicBezTo>
                    <a:pt x="83132" y="108510"/>
                    <a:pt x="83132" y="110425"/>
                    <a:pt x="82409" y="110425"/>
                  </a:cubicBezTo>
                  <a:cubicBezTo>
                    <a:pt x="81686" y="109787"/>
                    <a:pt x="80963" y="109787"/>
                    <a:pt x="79518" y="109787"/>
                  </a:cubicBezTo>
                  <a:cubicBezTo>
                    <a:pt x="78072" y="109148"/>
                    <a:pt x="75180" y="109787"/>
                    <a:pt x="75180" y="109787"/>
                  </a:cubicBezTo>
                  <a:cubicBezTo>
                    <a:pt x="73734" y="109148"/>
                    <a:pt x="73734" y="109148"/>
                    <a:pt x="73734" y="109148"/>
                  </a:cubicBezTo>
                  <a:cubicBezTo>
                    <a:pt x="71566" y="109148"/>
                    <a:pt x="71566" y="109148"/>
                    <a:pt x="71566" y="109148"/>
                  </a:cubicBezTo>
                  <a:cubicBezTo>
                    <a:pt x="68674" y="109148"/>
                    <a:pt x="68674" y="109148"/>
                    <a:pt x="68674" y="109148"/>
                  </a:cubicBezTo>
                  <a:cubicBezTo>
                    <a:pt x="67951" y="110425"/>
                    <a:pt x="67951" y="110425"/>
                    <a:pt x="67951" y="110425"/>
                  </a:cubicBezTo>
                  <a:cubicBezTo>
                    <a:pt x="68674" y="111063"/>
                    <a:pt x="68674" y="111063"/>
                    <a:pt x="68674" y="111063"/>
                  </a:cubicBezTo>
                  <a:cubicBezTo>
                    <a:pt x="66506" y="112340"/>
                    <a:pt x="66506" y="112340"/>
                    <a:pt x="66506" y="112340"/>
                  </a:cubicBezTo>
                  <a:cubicBezTo>
                    <a:pt x="63614" y="111702"/>
                    <a:pt x="63614" y="111702"/>
                    <a:pt x="63614" y="111702"/>
                  </a:cubicBezTo>
                  <a:cubicBezTo>
                    <a:pt x="62168" y="112978"/>
                    <a:pt x="62168" y="112978"/>
                    <a:pt x="62168" y="112978"/>
                  </a:cubicBezTo>
                  <a:cubicBezTo>
                    <a:pt x="61445" y="111702"/>
                    <a:pt x="61445" y="111702"/>
                    <a:pt x="61445" y="111702"/>
                  </a:cubicBezTo>
                  <a:cubicBezTo>
                    <a:pt x="57108" y="114255"/>
                    <a:pt x="57108" y="114255"/>
                    <a:pt x="57108" y="114255"/>
                  </a:cubicBezTo>
                  <a:cubicBezTo>
                    <a:pt x="57831" y="115531"/>
                    <a:pt x="57831" y="115531"/>
                    <a:pt x="57831" y="115531"/>
                  </a:cubicBezTo>
                  <a:cubicBezTo>
                    <a:pt x="54216" y="116170"/>
                    <a:pt x="54216" y="116170"/>
                    <a:pt x="54216" y="116170"/>
                  </a:cubicBezTo>
                  <a:cubicBezTo>
                    <a:pt x="52048" y="115531"/>
                    <a:pt x="52048" y="115531"/>
                    <a:pt x="52048" y="115531"/>
                  </a:cubicBezTo>
                  <a:cubicBezTo>
                    <a:pt x="52048" y="115531"/>
                    <a:pt x="50602" y="114893"/>
                    <a:pt x="50602" y="114255"/>
                  </a:cubicBezTo>
                  <a:cubicBezTo>
                    <a:pt x="51325" y="113617"/>
                    <a:pt x="51325" y="112978"/>
                    <a:pt x="51325" y="112978"/>
                  </a:cubicBezTo>
                  <a:cubicBezTo>
                    <a:pt x="51325" y="112978"/>
                    <a:pt x="49879" y="112340"/>
                    <a:pt x="49879" y="112978"/>
                  </a:cubicBezTo>
                  <a:cubicBezTo>
                    <a:pt x="49879" y="114255"/>
                    <a:pt x="49156" y="115531"/>
                    <a:pt x="49156" y="115531"/>
                  </a:cubicBezTo>
                  <a:cubicBezTo>
                    <a:pt x="46987" y="116808"/>
                    <a:pt x="46987" y="116808"/>
                    <a:pt x="46987" y="116808"/>
                  </a:cubicBezTo>
                  <a:cubicBezTo>
                    <a:pt x="44096" y="117446"/>
                    <a:pt x="44096" y="117446"/>
                    <a:pt x="44096" y="117446"/>
                  </a:cubicBezTo>
                  <a:cubicBezTo>
                    <a:pt x="43373" y="116808"/>
                    <a:pt x="43373" y="116808"/>
                    <a:pt x="43373" y="116808"/>
                  </a:cubicBezTo>
                  <a:cubicBezTo>
                    <a:pt x="43373" y="118723"/>
                    <a:pt x="43373" y="118723"/>
                    <a:pt x="43373" y="118723"/>
                  </a:cubicBezTo>
                  <a:cubicBezTo>
                    <a:pt x="39759" y="118723"/>
                    <a:pt x="39759" y="118723"/>
                    <a:pt x="39759" y="118723"/>
                  </a:cubicBezTo>
                  <a:cubicBezTo>
                    <a:pt x="37590" y="118723"/>
                    <a:pt x="37590" y="118723"/>
                    <a:pt x="37590" y="118723"/>
                  </a:cubicBezTo>
                  <a:cubicBezTo>
                    <a:pt x="36144" y="120000"/>
                    <a:pt x="36144" y="120000"/>
                    <a:pt x="36144" y="120000"/>
                  </a:cubicBezTo>
                  <a:cubicBezTo>
                    <a:pt x="33975" y="119361"/>
                    <a:pt x="33975" y="119361"/>
                    <a:pt x="33975" y="119361"/>
                  </a:cubicBezTo>
                  <a:cubicBezTo>
                    <a:pt x="30361" y="120000"/>
                    <a:pt x="30361" y="120000"/>
                    <a:pt x="30361" y="120000"/>
                  </a:cubicBezTo>
                  <a:cubicBezTo>
                    <a:pt x="29638" y="118723"/>
                    <a:pt x="29638" y="118723"/>
                    <a:pt x="29638" y="118723"/>
                  </a:cubicBezTo>
                  <a:cubicBezTo>
                    <a:pt x="24578" y="118723"/>
                    <a:pt x="24578" y="118723"/>
                    <a:pt x="24578" y="118723"/>
                  </a:cubicBezTo>
                  <a:cubicBezTo>
                    <a:pt x="22409" y="119361"/>
                    <a:pt x="22409" y="119361"/>
                    <a:pt x="22409" y="119361"/>
                  </a:cubicBezTo>
                  <a:cubicBezTo>
                    <a:pt x="21686" y="118085"/>
                    <a:pt x="21686" y="118085"/>
                    <a:pt x="21686" y="118085"/>
                  </a:cubicBezTo>
                  <a:cubicBezTo>
                    <a:pt x="20963" y="118085"/>
                    <a:pt x="20963" y="118085"/>
                    <a:pt x="20963" y="118085"/>
                  </a:cubicBezTo>
                  <a:cubicBezTo>
                    <a:pt x="20963" y="118085"/>
                    <a:pt x="19518" y="118085"/>
                    <a:pt x="18795" y="118085"/>
                  </a:cubicBezTo>
                  <a:cubicBezTo>
                    <a:pt x="18072" y="118085"/>
                    <a:pt x="13734" y="116808"/>
                    <a:pt x="13734" y="116808"/>
                  </a:cubicBezTo>
                  <a:cubicBezTo>
                    <a:pt x="12289" y="118085"/>
                    <a:pt x="12289" y="118085"/>
                    <a:pt x="12289" y="118085"/>
                  </a:cubicBezTo>
                  <a:cubicBezTo>
                    <a:pt x="12289" y="118085"/>
                    <a:pt x="10120" y="118085"/>
                    <a:pt x="10120" y="117446"/>
                  </a:cubicBezTo>
                  <a:cubicBezTo>
                    <a:pt x="10120" y="117446"/>
                    <a:pt x="10120" y="116808"/>
                    <a:pt x="10843" y="116170"/>
                  </a:cubicBezTo>
                  <a:cubicBezTo>
                    <a:pt x="11566" y="116170"/>
                    <a:pt x="12289" y="116170"/>
                    <a:pt x="13734" y="115531"/>
                  </a:cubicBezTo>
                  <a:cubicBezTo>
                    <a:pt x="15180" y="115531"/>
                    <a:pt x="15903" y="115531"/>
                    <a:pt x="15903" y="115531"/>
                  </a:cubicBezTo>
                  <a:cubicBezTo>
                    <a:pt x="16626" y="114893"/>
                    <a:pt x="16626" y="114893"/>
                    <a:pt x="16626" y="114893"/>
                  </a:cubicBezTo>
                  <a:cubicBezTo>
                    <a:pt x="16626" y="114255"/>
                    <a:pt x="17349" y="113617"/>
                    <a:pt x="15903" y="114255"/>
                  </a:cubicBezTo>
                  <a:cubicBezTo>
                    <a:pt x="15180" y="114255"/>
                    <a:pt x="15180" y="114255"/>
                    <a:pt x="15180" y="114255"/>
                  </a:cubicBezTo>
                  <a:cubicBezTo>
                    <a:pt x="14457" y="114893"/>
                    <a:pt x="13734" y="114893"/>
                    <a:pt x="13012" y="114893"/>
                  </a:cubicBezTo>
                  <a:cubicBezTo>
                    <a:pt x="13012" y="114893"/>
                    <a:pt x="11566" y="114893"/>
                    <a:pt x="11566" y="114893"/>
                  </a:cubicBezTo>
                  <a:cubicBezTo>
                    <a:pt x="11566" y="114893"/>
                    <a:pt x="10843" y="114255"/>
                    <a:pt x="11566" y="114255"/>
                  </a:cubicBezTo>
                  <a:cubicBezTo>
                    <a:pt x="12289" y="113617"/>
                    <a:pt x="12289" y="113617"/>
                    <a:pt x="13012" y="113617"/>
                  </a:cubicBezTo>
                  <a:cubicBezTo>
                    <a:pt x="14457" y="113617"/>
                    <a:pt x="15180" y="112978"/>
                    <a:pt x="16626" y="112978"/>
                  </a:cubicBezTo>
                  <a:cubicBezTo>
                    <a:pt x="18072" y="112978"/>
                    <a:pt x="18795" y="112978"/>
                    <a:pt x="18795" y="112978"/>
                  </a:cubicBezTo>
                  <a:cubicBezTo>
                    <a:pt x="19518" y="112340"/>
                    <a:pt x="20240" y="112340"/>
                    <a:pt x="20240" y="111702"/>
                  </a:cubicBezTo>
                  <a:cubicBezTo>
                    <a:pt x="20240" y="111063"/>
                    <a:pt x="19518" y="110425"/>
                    <a:pt x="19518" y="110425"/>
                  </a:cubicBezTo>
                  <a:cubicBezTo>
                    <a:pt x="19518" y="110425"/>
                    <a:pt x="18795" y="110425"/>
                    <a:pt x="18072" y="111063"/>
                  </a:cubicBezTo>
                  <a:cubicBezTo>
                    <a:pt x="17349" y="111063"/>
                    <a:pt x="16626" y="111702"/>
                    <a:pt x="15903" y="111702"/>
                  </a:cubicBezTo>
                  <a:cubicBezTo>
                    <a:pt x="15903" y="111702"/>
                    <a:pt x="15903" y="111702"/>
                    <a:pt x="15180" y="111702"/>
                  </a:cubicBezTo>
                  <a:cubicBezTo>
                    <a:pt x="14457" y="111702"/>
                    <a:pt x="13012" y="111063"/>
                    <a:pt x="13012" y="111063"/>
                  </a:cubicBezTo>
                  <a:cubicBezTo>
                    <a:pt x="12289" y="111063"/>
                    <a:pt x="11566" y="111063"/>
                    <a:pt x="10843" y="111063"/>
                  </a:cubicBezTo>
                  <a:cubicBezTo>
                    <a:pt x="10120" y="111063"/>
                    <a:pt x="10843" y="111063"/>
                    <a:pt x="9397" y="111063"/>
                  </a:cubicBezTo>
                  <a:cubicBezTo>
                    <a:pt x="7951" y="111702"/>
                    <a:pt x="8674" y="111702"/>
                    <a:pt x="6506" y="111702"/>
                  </a:cubicBezTo>
                  <a:cubicBezTo>
                    <a:pt x="5060" y="111702"/>
                    <a:pt x="2891" y="111063"/>
                    <a:pt x="2891" y="111063"/>
                  </a:cubicBezTo>
                  <a:cubicBezTo>
                    <a:pt x="2891" y="111063"/>
                    <a:pt x="1445" y="111702"/>
                    <a:pt x="2168" y="111063"/>
                  </a:cubicBezTo>
                  <a:cubicBezTo>
                    <a:pt x="3614" y="110425"/>
                    <a:pt x="5060" y="110425"/>
                    <a:pt x="5783" y="109787"/>
                  </a:cubicBezTo>
                  <a:cubicBezTo>
                    <a:pt x="6506" y="109787"/>
                    <a:pt x="7228" y="109787"/>
                    <a:pt x="6506" y="109148"/>
                  </a:cubicBezTo>
                  <a:cubicBezTo>
                    <a:pt x="6506" y="109148"/>
                    <a:pt x="6506" y="109148"/>
                    <a:pt x="6506" y="109148"/>
                  </a:cubicBezTo>
                  <a:cubicBezTo>
                    <a:pt x="7228" y="109148"/>
                    <a:pt x="8674" y="108510"/>
                    <a:pt x="8674" y="108510"/>
                  </a:cubicBezTo>
                  <a:cubicBezTo>
                    <a:pt x="10120" y="107872"/>
                    <a:pt x="10120" y="107872"/>
                    <a:pt x="10120" y="107872"/>
                  </a:cubicBezTo>
                  <a:cubicBezTo>
                    <a:pt x="10120" y="107872"/>
                    <a:pt x="10120" y="107234"/>
                    <a:pt x="11566" y="107234"/>
                  </a:cubicBezTo>
                  <a:cubicBezTo>
                    <a:pt x="13012" y="107234"/>
                    <a:pt x="13012" y="107234"/>
                    <a:pt x="13012" y="106595"/>
                  </a:cubicBezTo>
                  <a:cubicBezTo>
                    <a:pt x="13734" y="106595"/>
                    <a:pt x="13012" y="106595"/>
                    <a:pt x="13734" y="106595"/>
                  </a:cubicBezTo>
                  <a:cubicBezTo>
                    <a:pt x="15180" y="106595"/>
                    <a:pt x="15180" y="105957"/>
                    <a:pt x="15903" y="105957"/>
                  </a:cubicBezTo>
                  <a:cubicBezTo>
                    <a:pt x="17349" y="105957"/>
                    <a:pt x="18072" y="105319"/>
                    <a:pt x="17349" y="105319"/>
                  </a:cubicBezTo>
                  <a:cubicBezTo>
                    <a:pt x="16626" y="105319"/>
                    <a:pt x="16626" y="105319"/>
                    <a:pt x="15180" y="105319"/>
                  </a:cubicBezTo>
                  <a:cubicBezTo>
                    <a:pt x="14457" y="105957"/>
                    <a:pt x="13734" y="105319"/>
                    <a:pt x="13734" y="105957"/>
                  </a:cubicBezTo>
                  <a:cubicBezTo>
                    <a:pt x="13012" y="105957"/>
                    <a:pt x="11566" y="105957"/>
                    <a:pt x="11566" y="105957"/>
                  </a:cubicBezTo>
                  <a:cubicBezTo>
                    <a:pt x="10843" y="105319"/>
                    <a:pt x="10843" y="105319"/>
                    <a:pt x="10120" y="105957"/>
                  </a:cubicBezTo>
                  <a:cubicBezTo>
                    <a:pt x="9397" y="105957"/>
                    <a:pt x="10120" y="106595"/>
                    <a:pt x="8674" y="106595"/>
                  </a:cubicBezTo>
                  <a:cubicBezTo>
                    <a:pt x="7951" y="106595"/>
                    <a:pt x="7228" y="105957"/>
                    <a:pt x="7228" y="105957"/>
                  </a:cubicBezTo>
                  <a:cubicBezTo>
                    <a:pt x="7228" y="105957"/>
                    <a:pt x="5060" y="105957"/>
                    <a:pt x="5060" y="105319"/>
                  </a:cubicBezTo>
                  <a:cubicBezTo>
                    <a:pt x="5060" y="105319"/>
                    <a:pt x="5060" y="104042"/>
                    <a:pt x="5060" y="104042"/>
                  </a:cubicBezTo>
                  <a:cubicBezTo>
                    <a:pt x="5060" y="103404"/>
                    <a:pt x="5783" y="103404"/>
                    <a:pt x="5783" y="103404"/>
                  </a:cubicBezTo>
                  <a:cubicBezTo>
                    <a:pt x="5060" y="102765"/>
                    <a:pt x="5060" y="102765"/>
                    <a:pt x="5060" y="102765"/>
                  </a:cubicBezTo>
                  <a:cubicBezTo>
                    <a:pt x="5060" y="102765"/>
                    <a:pt x="5060" y="102765"/>
                    <a:pt x="4337" y="102765"/>
                  </a:cubicBezTo>
                  <a:cubicBezTo>
                    <a:pt x="4337" y="102765"/>
                    <a:pt x="2891" y="103404"/>
                    <a:pt x="2891" y="103404"/>
                  </a:cubicBezTo>
                  <a:cubicBezTo>
                    <a:pt x="2891" y="103404"/>
                    <a:pt x="2891" y="103404"/>
                    <a:pt x="2168" y="103404"/>
                  </a:cubicBezTo>
                  <a:cubicBezTo>
                    <a:pt x="2168" y="103404"/>
                    <a:pt x="1445" y="103404"/>
                    <a:pt x="1445" y="103404"/>
                  </a:cubicBezTo>
                  <a:cubicBezTo>
                    <a:pt x="1445" y="103404"/>
                    <a:pt x="1445" y="102765"/>
                    <a:pt x="1445" y="102127"/>
                  </a:cubicBezTo>
                  <a:cubicBezTo>
                    <a:pt x="1445" y="102127"/>
                    <a:pt x="1445" y="101489"/>
                    <a:pt x="1445" y="101489"/>
                  </a:cubicBezTo>
                  <a:cubicBezTo>
                    <a:pt x="1445" y="101489"/>
                    <a:pt x="1445" y="101489"/>
                    <a:pt x="1445" y="101489"/>
                  </a:cubicBezTo>
                  <a:cubicBezTo>
                    <a:pt x="1445" y="100851"/>
                    <a:pt x="0" y="100851"/>
                    <a:pt x="1445" y="100212"/>
                  </a:cubicBezTo>
                  <a:cubicBezTo>
                    <a:pt x="2891" y="100212"/>
                    <a:pt x="2891" y="100212"/>
                    <a:pt x="3614" y="100212"/>
                  </a:cubicBezTo>
                  <a:cubicBezTo>
                    <a:pt x="3614" y="100212"/>
                    <a:pt x="4337" y="100212"/>
                    <a:pt x="4337" y="100212"/>
                  </a:cubicBezTo>
                  <a:cubicBezTo>
                    <a:pt x="4337" y="100212"/>
                    <a:pt x="5060" y="99574"/>
                    <a:pt x="5060" y="99574"/>
                  </a:cubicBezTo>
                  <a:cubicBezTo>
                    <a:pt x="4337" y="98936"/>
                    <a:pt x="4337" y="98936"/>
                    <a:pt x="4337" y="98936"/>
                  </a:cubicBezTo>
                  <a:cubicBezTo>
                    <a:pt x="4337" y="98297"/>
                    <a:pt x="4337" y="98297"/>
                    <a:pt x="5060" y="98297"/>
                  </a:cubicBezTo>
                  <a:cubicBezTo>
                    <a:pt x="5783" y="98297"/>
                    <a:pt x="5783" y="97659"/>
                    <a:pt x="6506" y="97659"/>
                  </a:cubicBezTo>
                  <a:cubicBezTo>
                    <a:pt x="6506" y="97659"/>
                    <a:pt x="7228" y="97659"/>
                    <a:pt x="7951" y="97659"/>
                  </a:cubicBezTo>
                  <a:cubicBezTo>
                    <a:pt x="7951" y="97659"/>
                    <a:pt x="7951" y="97021"/>
                    <a:pt x="9397" y="97021"/>
                  </a:cubicBezTo>
                  <a:cubicBezTo>
                    <a:pt x="10120" y="97021"/>
                    <a:pt x="10843" y="97021"/>
                    <a:pt x="11566" y="97021"/>
                  </a:cubicBezTo>
                  <a:cubicBezTo>
                    <a:pt x="11566" y="97021"/>
                    <a:pt x="13012" y="97021"/>
                    <a:pt x="13012" y="97021"/>
                  </a:cubicBezTo>
                  <a:cubicBezTo>
                    <a:pt x="13012" y="97021"/>
                    <a:pt x="14457" y="96382"/>
                    <a:pt x="14457" y="96382"/>
                  </a:cubicBezTo>
                  <a:cubicBezTo>
                    <a:pt x="15180" y="95744"/>
                    <a:pt x="15180" y="95744"/>
                    <a:pt x="15180" y="95744"/>
                  </a:cubicBezTo>
                  <a:cubicBezTo>
                    <a:pt x="15180" y="95744"/>
                    <a:pt x="15180" y="95744"/>
                    <a:pt x="15903" y="95744"/>
                  </a:cubicBezTo>
                  <a:cubicBezTo>
                    <a:pt x="16626" y="95744"/>
                    <a:pt x="16626" y="95744"/>
                    <a:pt x="17349" y="95744"/>
                  </a:cubicBezTo>
                  <a:cubicBezTo>
                    <a:pt x="17349" y="95744"/>
                    <a:pt x="18072" y="95744"/>
                    <a:pt x="18072" y="95744"/>
                  </a:cubicBezTo>
                  <a:cubicBezTo>
                    <a:pt x="18072" y="95106"/>
                    <a:pt x="18072" y="95106"/>
                    <a:pt x="18072" y="94468"/>
                  </a:cubicBezTo>
                  <a:cubicBezTo>
                    <a:pt x="17349" y="94468"/>
                    <a:pt x="17349" y="94468"/>
                    <a:pt x="16626" y="94468"/>
                  </a:cubicBezTo>
                  <a:cubicBezTo>
                    <a:pt x="15903" y="95106"/>
                    <a:pt x="15180" y="95106"/>
                    <a:pt x="15180" y="94468"/>
                  </a:cubicBezTo>
                  <a:cubicBezTo>
                    <a:pt x="15180" y="94468"/>
                    <a:pt x="15180" y="94468"/>
                    <a:pt x="14457" y="94468"/>
                  </a:cubicBezTo>
                  <a:cubicBezTo>
                    <a:pt x="13734" y="94468"/>
                    <a:pt x="13012" y="94468"/>
                    <a:pt x="13012" y="94468"/>
                  </a:cubicBezTo>
                  <a:cubicBezTo>
                    <a:pt x="13012" y="94468"/>
                    <a:pt x="12289" y="94468"/>
                    <a:pt x="11566" y="94468"/>
                  </a:cubicBezTo>
                  <a:cubicBezTo>
                    <a:pt x="10120" y="93829"/>
                    <a:pt x="10120" y="93829"/>
                    <a:pt x="9397" y="93829"/>
                  </a:cubicBezTo>
                  <a:cubicBezTo>
                    <a:pt x="8674" y="93829"/>
                    <a:pt x="7951" y="93829"/>
                    <a:pt x="7951" y="93829"/>
                  </a:cubicBezTo>
                  <a:cubicBezTo>
                    <a:pt x="7951" y="93829"/>
                    <a:pt x="9397" y="93829"/>
                    <a:pt x="7228" y="93191"/>
                  </a:cubicBezTo>
                  <a:cubicBezTo>
                    <a:pt x="5060" y="92553"/>
                    <a:pt x="5060" y="92553"/>
                    <a:pt x="5060" y="92553"/>
                  </a:cubicBezTo>
                  <a:cubicBezTo>
                    <a:pt x="4337" y="92553"/>
                    <a:pt x="4337" y="92553"/>
                    <a:pt x="4337" y="92553"/>
                  </a:cubicBezTo>
                  <a:cubicBezTo>
                    <a:pt x="3614" y="92553"/>
                    <a:pt x="3614" y="93191"/>
                    <a:pt x="2891" y="92553"/>
                  </a:cubicBezTo>
                  <a:cubicBezTo>
                    <a:pt x="2891" y="92553"/>
                    <a:pt x="2168" y="91914"/>
                    <a:pt x="2168" y="91914"/>
                  </a:cubicBezTo>
                  <a:cubicBezTo>
                    <a:pt x="2168" y="91276"/>
                    <a:pt x="2168" y="91276"/>
                    <a:pt x="2891" y="90638"/>
                  </a:cubicBezTo>
                  <a:cubicBezTo>
                    <a:pt x="2891" y="90638"/>
                    <a:pt x="4337" y="90000"/>
                    <a:pt x="4337" y="90000"/>
                  </a:cubicBezTo>
                  <a:cubicBezTo>
                    <a:pt x="4337" y="90638"/>
                    <a:pt x="4337" y="90638"/>
                    <a:pt x="4337" y="90638"/>
                  </a:cubicBezTo>
                  <a:cubicBezTo>
                    <a:pt x="4337" y="90638"/>
                    <a:pt x="4337" y="91276"/>
                    <a:pt x="5060" y="90638"/>
                  </a:cubicBezTo>
                  <a:cubicBezTo>
                    <a:pt x="5060" y="90638"/>
                    <a:pt x="5783" y="89361"/>
                    <a:pt x="5783" y="89361"/>
                  </a:cubicBezTo>
                  <a:cubicBezTo>
                    <a:pt x="5783" y="89361"/>
                    <a:pt x="5060" y="89361"/>
                    <a:pt x="5783" y="88723"/>
                  </a:cubicBezTo>
                  <a:cubicBezTo>
                    <a:pt x="6506" y="88723"/>
                    <a:pt x="6506" y="88723"/>
                    <a:pt x="7228" y="88723"/>
                  </a:cubicBezTo>
                  <a:cubicBezTo>
                    <a:pt x="7228" y="88723"/>
                    <a:pt x="8674" y="88723"/>
                    <a:pt x="9397" y="88723"/>
                  </a:cubicBezTo>
                  <a:cubicBezTo>
                    <a:pt x="9397" y="88085"/>
                    <a:pt x="10843" y="88085"/>
                    <a:pt x="10843" y="88085"/>
                  </a:cubicBezTo>
                  <a:cubicBezTo>
                    <a:pt x="10843" y="88085"/>
                    <a:pt x="11566" y="88723"/>
                    <a:pt x="10843" y="89361"/>
                  </a:cubicBezTo>
                  <a:cubicBezTo>
                    <a:pt x="10843" y="89361"/>
                    <a:pt x="10120" y="89361"/>
                    <a:pt x="10843" y="90000"/>
                  </a:cubicBezTo>
                  <a:cubicBezTo>
                    <a:pt x="11566" y="90000"/>
                    <a:pt x="12289" y="90000"/>
                    <a:pt x="12289" y="90000"/>
                  </a:cubicBezTo>
                  <a:cubicBezTo>
                    <a:pt x="12289" y="90000"/>
                    <a:pt x="13012" y="89361"/>
                    <a:pt x="13012" y="89361"/>
                  </a:cubicBezTo>
                  <a:cubicBezTo>
                    <a:pt x="13734" y="89361"/>
                    <a:pt x="13012" y="88723"/>
                    <a:pt x="13734" y="88723"/>
                  </a:cubicBezTo>
                  <a:cubicBezTo>
                    <a:pt x="14457" y="89361"/>
                    <a:pt x="14457" y="90000"/>
                    <a:pt x="14457" y="90000"/>
                  </a:cubicBezTo>
                  <a:cubicBezTo>
                    <a:pt x="14457" y="90000"/>
                    <a:pt x="14457" y="90000"/>
                    <a:pt x="14457" y="90638"/>
                  </a:cubicBezTo>
                  <a:cubicBezTo>
                    <a:pt x="15180" y="90638"/>
                    <a:pt x="15903" y="90638"/>
                    <a:pt x="15903" y="91276"/>
                  </a:cubicBezTo>
                  <a:cubicBezTo>
                    <a:pt x="15903" y="91276"/>
                    <a:pt x="15180" y="91276"/>
                    <a:pt x="16626" y="91914"/>
                  </a:cubicBezTo>
                  <a:cubicBezTo>
                    <a:pt x="17349" y="91914"/>
                    <a:pt x="18072" y="91914"/>
                    <a:pt x="18072" y="91914"/>
                  </a:cubicBezTo>
                  <a:cubicBezTo>
                    <a:pt x="18072" y="91914"/>
                    <a:pt x="18795" y="91914"/>
                    <a:pt x="18795" y="91276"/>
                  </a:cubicBezTo>
                  <a:cubicBezTo>
                    <a:pt x="18072" y="90638"/>
                    <a:pt x="18072" y="90000"/>
                    <a:pt x="18072" y="90000"/>
                  </a:cubicBezTo>
                  <a:cubicBezTo>
                    <a:pt x="18072" y="90000"/>
                    <a:pt x="18795" y="89361"/>
                    <a:pt x="18795" y="89361"/>
                  </a:cubicBezTo>
                  <a:cubicBezTo>
                    <a:pt x="18795" y="88723"/>
                    <a:pt x="18795" y="87446"/>
                    <a:pt x="18795" y="87446"/>
                  </a:cubicBezTo>
                  <a:cubicBezTo>
                    <a:pt x="18795" y="87446"/>
                    <a:pt x="19518" y="86808"/>
                    <a:pt x="18795" y="86808"/>
                  </a:cubicBezTo>
                  <a:cubicBezTo>
                    <a:pt x="18072" y="86808"/>
                    <a:pt x="18072" y="86170"/>
                    <a:pt x="18072" y="86170"/>
                  </a:cubicBezTo>
                  <a:cubicBezTo>
                    <a:pt x="17349" y="86170"/>
                    <a:pt x="17349" y="85531"/>
                    <a:pt x="17349" y="85531"/>
                  </a:cubicBezTo>
                  <a:cubicBezTo>
                    <a:pt x="19518" y="85531"/>
                    <a:pt x="19518" y="85531"/>
                    <a:pt x="19518" y="85531"/>
                  </a:cubicBezTo>
                  <a:cubicBezTo>
                    <a:pt x="20963" y="85531"/>
                    <a:pt x="20963" y="85531"/>
                    <a:pt x="20963" y="85531"/>
                  </a:cubicBezTo>
                  <a:cubicBezTo>
                    <a:pt x="22409" y="84893"/>
                    <a:pt x="22409" y="84893"/>
                    <a:pt x="22409" y="84893"/>
                  </a:cubicBezTo>
                  <a:cubicBezTo>
                    <a:pt x="22409" y="84893"/>
                    <a:pt x="23132" y="85531"/>
                    <a:pt x="23132" y="84893"/>
                  </a:cubicBezTo>
                  <a:cubicBezTo>
                    <a:pt x="23132" y="84893"/>
                    <a:pt x="23855" y="84255"/>
                    <a:pt x="23855" y="84255"/>
                  </a:cubicBezTo>
                  <a:cubicBezTo>
                    <a:pt x="25301" y="84255"/>
                    <a:pt x="25301" y="84255"/>
                    <a:pt x="25301" y="84255"/>
                  </a:cubicBezTo>
                  <a:cubicBezTo>
                    <a:pt x="25301" y="84255"/>
                    <a:pt x="24578" y="83617"/>
                    <a:pt x="24578" y="83617"/>
                  </a:cubicBezTo>
                  <a:cubicBezTo>
                    <a:pt x="25301" y="83617"/>
                    <a:pt x="25301" y="82340"/>
                    <a:pt x="25301" y="82340"/>
                  </a:cubicBezTo>
                  <a:cubicBezTo>
                    <a:pt x="25301" y="82340"/>
                    <a:pt x="26024" y="81702"/>
                    <a:pt x="26746" y="82340"/>
                  </a:cubicBezTo>
                  <a:cubicBezTo>
                    <a:pt x="26746" y="82340"/>
                    <a:pt x="28192" y="82340"/>
                    <a:pt x="28915" y="82978"/>
                  </a:cubicBezTo>
                  <a:cubicBezTo>
                    <a:pt x="28915" y="82978"/>
                    <a:pt x="29638" y="82978"/>
                    <a:pt x="29638" y="82978"/>
                  </a:cubicBezTo>
                  <a:cubicBezTo>
                    <a:pt x="31084" y="82978"/>
                    <a:pt x="31084" y="82978"/>
                    <a:pt x="31084" y="82978"/>
                  </a:cubicBezTo>
                  <a:cubicBezTo>
                    <a:pt x="31084" y="82978"/>
                    <a:pt x="32530" y="83617"/>
                    <a:pt x="32530" y="83617"/>
                  </a:cubicBezTo>
                  <a:cubicBezTo>
                    <a:pt x="32530" y="83617"/>
                    <a:pt x="33975" y="84255"/>
                    <a:pt x="34698" y="84255"/>
                  </a:cubicBezTo>
                  <a:cubicBezTo>
                    <a:pt x="34698" y="84255"/>
                    <a:pt x="35421" y="83617"/>
                    <a:pt x="35421" y="83617"/>
                  </a:cubicBezTo>
                  <a:cubicBezTo>
                    <a:pt x="35421" y="83617"/>
                    <a:pt x="35421" y="82978"/>
                    <a:pt x="36144" y="83617"/>
                  </a:cubicBezTo>
                  <a:cubicBezTo>
                    <a:pt x="36867" y="83617"/>
                    <a:pt x="37590" y="83617"/>
                    <a:pt x="38313" y="83617"/>
                  </a:cubicBezTo>
                  <a:cubicBezTo>
                    <a:pt x="38313" y="82978"/>
                    <a:pt x="38313" y="82978"/>
                    <a:pt x="39036" y="82978"/>
                  </a:cubicBezTo>
                  <a:cubicBezTo>
                    <a:pt x="39759" y="83617"/>
                    <a:pt x="40481" y="83617"/>
                    <a:pt x="40481" y="83617"/>
                  </a:cubicBezTo>
                  <a:cubicBezTo>
                    <a:pt x="41204" y="83617"/>
                    <a:pt x="42650" y="82978"/>
                    <a:pt x="42650" y="82978"/>
                  </a:cubicBezTo>
                  <a:cubicBezTo>
                    <a:pt x="42650" y="82978"/>
                    <a:pt x="41927" y="82340"/>
                    <a:pt x="42650" y="82978"/>
                  </a:cubicBezTo>
                  <a:cubicBezTo>
                    <a:pt x="43373" y="82978"/>
                    <a:pt x="44096" y="82340"/>
                    <a:pt x="44096" y="82340"/>
                  </a:cubicBezTo>
                  <a:cubicBezTo>
                    <a:pt x="42650" y="81702"/>
                    <a:pt x="42650" y="81702"/>
                    <a:pt x="42650" y="81702"/>
                  </a:cubicBezTo>
                  <a:cubicBezTo>
                    <a:pt x="42650" y="81702"/>
                    <a:pt x="43373" y="80425"/>
                    <a:pt x="43373" y="80425"/>
                  </a:cubicBezTo>
                  <a:cubicBezTo>
                    <a:pt x="43373" y="80425"/>
                    <a:pt x="42650" y="79787"/>
                    <a:pt x="42650" y="79787"/>
                  </a:cubicBezTo>
                  <a:cubicBezTo>
                    <a:pt x="42650" y="79787"/>
                    <a:pt x="41927" y="79787"/>
                    <a:pt x="41927" y="80425"/>
                  </a:cubicBezTo>
                  <a:cubicBezTo>
                    <a:pt x="41927" y="81063"/>
                    <a:pt x="41204" y="81702"/>
                    <a:pt x="40481" y="81702"/>
                  </a:cubicBezTo>
                  <a:cubicBezTo>
                    <a:pt x="40481" y="81702"/>
                    <a:pt x="39759" y="82340"/>
                    <a:pt x="39036" y="82340"/>
                  </a:cubicBezTo>
                  <a:cubicBezTo>
                    <a:pt x="39036" y="82340"/>
                    <a:pt x="38313" y="82978"/>
                    <a:pt x="38313" y="82978"/>
                  </a:cubicBezTo>
                  <a:cubicBezTo>
                    <a:pt x="38313" y="82978"/>
                    <a:pt x="38313" y="83617"/>
                    <a:pt x="36867" y="82978"/>
                  </a:cubicBezTo>
                  <a:cubicBezTo>
                    <a:pt x="36144" y="82340"/>
                    <a:pt x="35421" y="82340"/>
                    <a:pt x="35421" y="82340"/>
                  </a:cubicBezTo>
                  <a:cubicBezTo>
                    <a:pt x="35421" y="82340"/>
                    <a:pt x="35421" y="81702"/>
                    <a:pt x="34698" y="82340"/>
                  </a:cubicBezTo>
                  <a:cubicBezTo>
                    <a:pt x="33253" y="82340"/>
                    <a:pt x="33975" y="82978"/>
                    <a:pt x="33253" y="82340"/>
                  </a:cubicBezTo>
                  <a:cubicBezTo>
                    <a:pt x="32530" y="82340"/>
                    <a:pt x="30361" y="82340"/>
                    <a:pt x="30361" y="81702"/>
                  </a:cubicBezTo>
                  <a:cubicBezTo>
                    <a:pt x="30361" y="81702"/>
                    <a:pt x="29638" y="81063"/>
                    <a:pt x="29638" y="81063"/>
                  </a:cubicBezTo>
                  <a:cubicBezTo>
                    <a:pt x="29638" y="81063"/>
                    <a:pt x="29638" y="79787"/>
                    <a:pt x="29638" y="79787"/>
                  </a:cubicBezTo>
                  <a:cubicBezTo>
                    <a:pt x="28915" y="80425"/>
                    <a:pt x="28192" y="81063"/>
                    <a:pt x="27469" y="81063"/>
                  </a:cubicBezTo>
                  <a:cubicBezTo>
                    <a:pt x="27469" y="81063"/>
                    <a:pt x="26024" y="81063"/>
                    <a:pt x="25301" y="81063"/>
                  </a:cubicBezTo>
                  <a:cubicBezTo>
                    <a:pt x="25301" y="81063"/>
                    <a:pt x="25301" y="81063"/>
                    <a:pt x="24578" y="81063"/>
                  </a:cubicBezTo>
                  <a:cubicBezTo>
                    <a:pt x="23855" y="81063"/>
                    <a:pt x="23132" y="81702"/>
                    <a:pt x="22409" y="81702"/>
                  </a:cubicBezTo>
                  <a:cubicBezTo>
                    <a:pt x="21686" y="81702"/>
                    <a:pt x="21686" y="81063"/>
                    <a:pt x="20963" y="81063"/>
                  </a:cubicBezTo>
                  <a:cubicBezTo>
                    <a:pt x="20240" y="81063"/>
                    <a:pt x="20240" y="81063"/>
                    <a:pt x="20240" y="81063"/>
                  </a:cubicBezTo>
                  <a:cubicBezTo>
                    <a:pt x="20240" y="81063"/>
                    <a:pt x="20240" y="81063"/>
                    <a:pt x="20240" y="81063"/>
                  </a:cubicBezTo>
                  <a:cubicBezTo>
                    <a:pt x="20240" y="81063"/>
                    <a:pt x="20240" y="79787"/>
                    <a:pt x="21686" y="79787"/>
                  </a:cubicBezTo>
                  <a:cubicBezTo>
                    <a:pt x="22409" y="79148"/>
                    <a:pt x="21686" y="79148"/>
                    <a:pt x="23132" y="79148"/>
                  </a:cubicBezTo>
                  <a:cubicBezTo>
                    <a:pt x="24578" y="79148"/>
                    <a:pt x="25301" y="79148"/>
                    <a:pt x="26024" y="78510"/>
                  </a:cubicBezTo>
                  <a:cubicBezTo>
                    <a:pt x="26746" y="77872"/>
                    <a:pt x="26746" y="77234"/>
                    <a:pt x="27469" y="77234"/>
                  </a:cubicBezTo>
                  <a:cubicBezTo>
                    <a:pt x="28192" y="76595"/>
                    <a:pt x="28192" y="75957"/>
                    <a:pt x="28915" y="76595"/>
                  </a:cubicBezTo>
                  <a:cubicBezTo>
                    <a:pt x="30361" y="76595"/>
                    <a:pt x="31807" y="76595"/>
                    <a:pt x="31807" y="76595"/>
                  </a:cubicBezTo>
                  <a:cubicBezTo>
                    <a:pt x="31807" y="76595"/>
                    <a:pt x="31807" y="75957"/>
                    <a:pt x="31807" y="75319"/>
                  </a:cubicBezTo>
                  <a:cubicBezTo>
                    <a:pt x="31807" y="75319"/>
                    <a:pt x="31807" y="75319"/>
                    <a:pt x="31807" y="74680"/>
                  </a:cubicBezTo>
                  <a:cubicBezTo>
                    <a:pt x="32530" y="74680"/>
                    <a:pt x="32530" y="74042"/>
                    <a:pt x="32530" y="74042"/>
                  </a:cubicBezTo>
                  <a:cubicBezTo>
                    <a:pt x="33253" y="74042"/>
                    <a:pt x="33253" y="73404"/>
                    <a:pt x="33975" y="73404"/>
                  </a:cubicBezTo>
                  <a:cubicBezTo>
                    <a:pt x="33975" y="72765"/>
                    <a:pt x="34698" y="72765"/>
                    <a:pt x="34698" y="72127"/>
                  </a:cubicBezTo>
                  <a:cubicBezTo>
                    <a:pt x="35421" y="72127"/>
                    <a:pt x="35421" y="71489"/>
                    <a:pt x="35421" y="71489"/>
                  </a:cubicBezTo>
                  <a:cubicBezTo>
                    <a:pt x="35421" y="71489"/>
                    <a:pt x="33253" y="70851"/>
                    <a:pt x="33253" y="70851"/>
                  </a:cubicBezTo>
                  <a:cubicBezTo>
                    <a:pt x="33975" y="70212"/>
                    <a:pt x="33975" y="70212"/>
                    <a:pt x="33975" y="70212"/>
                  </a:cubicBezTo>
                  <a:cubicBezTo>
                    <a:pt x="36867" y="68297"/>
                    <a:pt x="36867" y="68297"/>
                    <a:pt x="36867" y="68297"/>
                  </a:cubicBezTo>
                  <a:cubicBezTo>
                    <a:pt x="36867" y="68297"/>
                    <a:pt x="37590" y="67021"/>
                    <a:pt x="37590" y="67021"/>
                  </a:cubicBezTo>
                  <a:cubicBezTo>
                    <a:pt x="38313" y="67021"/>
                    <a:pt x="39036" y="66382"/>
                    <a:pt x="39036" y="66382"/>
                  </a:cubicBezTo>
                  <a:cubicBezTo>
                    <a:pt x="39759" y="65106"/>
                    <a:pt x="39759" y="65106"/>
                    <a:pt x="39759" y="65106"/>
                  </a:cubicBezTo>
                  <a:cubicBezTo>
                    <a:pt x="39759" y="65106"/>
                    <a:pt x="39759" y="64468"/>
                    <a:pt x="40481" y="65106"/>
                  </a:cubicBezTo>
                  <a:cubicBezTo>
                    <a:pt x="41204" y="65106"/>
                    <a:pt x="41204" y="65744"/>
                    <a:pt x="41927" y="65744"/>
                  </a:cubicBezTo>
                  <a:cubicBezTo>
                    <a:pt x="42650" y="66382"/>
                    <a:pt x="44819" y="66382"/>
                    <a:pt x="44819" y="66382"/>
                  </a:cubicBezTo>
                  <a:cubicBezTo>
                    <a:pt x="44096" y="65106"/>
                    <a:pt x="44096" y="65106"/>
                    <a:pt x="44096" y="65106"/>
                  </a:cubicBezTo>
                  <a:cubicBezTo>
                    <a:pt x="46987" y="65106"/>
                    <a:pt x="46987" y="65106"/>
                    <a:pt x="46987" y="65106"/>
                  </a:cubicBezTo>
                  <a:cubicBezTo>
                    <a:pt x="46987" y="66382"/>
                    <a:pt x="46987" y="66382"/>
                    <a:pt x="46987" y="66382"/>
                  </a:cubicBezTo>
                  <a:cubicBezTo>
                    <a:pt x="48433" y="65744"/>
                    <a:pt x="48433" y="65744"/>
                    <a:pt x="48433" y="65744"/>
                  </a:cubicBezTo>
                  <a:cubicBezTo>
                    <a:pt x="47710" y="64468"/>
                    <a:pt x="47710" y="64468"/>
                    <a:pt x="47710" y="64468"/>
                  </a:cubicBezTo>
                  <a:cubicBezTo>
                    <a:pt x="47710" y="64468"/>
                    <a:pt x="49156" y="64468"/>
                    <a:pt x="49156" y="64468"/>
                  </a:cubicBezTo>
                  <a:cubicBezTo>
                    <a:pt x="48433" y="64468"/>
                    <a:pt x="46987" y="63191"/>
                    <a:pt x="46987" y="63191"/>
                  </a:cubicBezTo>
                  <a:cubicBezTo>
                    <a:pt x="47710" y="61914"/>
                    <a:pt x="47710" y="61914"/>
                    <a:pt x="47710" y="61914"/>
                  </a:cubicBezTo>
                  <a:cubicBezTo>
                    <a:pt x="46265" y="61914"/>
                    <a:pt x="46265" y="61914"/>
                    <a:pt x="46265" y="61914"/>
                  </a:cubicBezTo>
                  <a:cubicBezTo>
                    <a:pt x="46265" y="61914"/>
                    <a:pt x="43373" y="61914"/>
                    <a:pt x="42650" y="61914"/>
                  </a:cubicBezTo>
                  <a:cubicBezTo>
                    <a:pt x="41927" y="61276"/>
                    <a:pt x="41927" y="61276"/>
                    <a:pt x="41204" y="61276"/>
                  </a:cubicBezTo>
                  <a:cubicBezTo>
                    <a:pt x="40481" y="61276"/>
                    <a:pt x="39759" y="61276"/>
                    <a:pt x="39036" y="61276"/>
                  </a:cubicBezTo>
                  <a:cubicBezTo>
                    <a:pt x="38313" y="61276"/>
                    <a:pt x="37590" y="61276"/>
                    <a:pt x="36867" y="61276"/>
                  </a:cubicBezTo>
                  <a:cubicBezTo>
                    <a:pt x="36867" y="61276"/>
                    <a:pt x="36144" y="61276"/>
                    <a:pt x="35421" y="61276"/>
                  </a:cubicBezTo>
                  <a:cubicBezTo>
                    <a:pt x="35421" y="60638"/>
                    <a:pt x="36144" y="60000"/>
                    <a:pt x="35421" y="60000"/>
                  </a:cubicBezTo>
                  <a:cubicBezTo>
                    <a:pt x="34698" y="60000"/>
                    <a:pt x="33975" y="58723"/>
                    <a:pt x="33253" y="59361"/>
                  </a:cubicBezTo>
                  <a:cubicBezTo>
                    <a:pt x="33253" y="59361"/>
                    <a:pt x="33253" y="59361"/>
                    <a:pt x="32530" y="59361"/>
                  </a:cubicBezTo>
                  <a:cubicBezTo>
                    <a:pt x="32530" y="60000"/>
                    <a:pt x="31807" y="60000"/>
                    <a:pt x="31807" y="60000"/>
                  </a:cubicBezTo>
                  <a:cubicBezTo>
                    <a:pt x="31084" y="59361"/>
                    <a:pt x="31084" y="60000"/>
                    <a:pt x="31807" y="59361"/>
                  </a:cubicBezTo>
                  <a:cubicBezTo>
                    <a:pt x="31807" y="58723"/>
                    <a:pt x="31084" y="57446"/>
                    <a:pt x="31807" y="57446"/>
                  </a:cubicBezTo>
                  <a:cubicBezTo>
                    <a:pt x="32530" y="58085"/>
                    <a:pt x="32530" y="58085"/>
                    <a:pt x="33253" y="58085"/>
                  </a:cubicBezTo>
                  <a:cubicBezTo>
                    <a:pt x="33253" y="58085"/>
                    <a:pt x="33975" y="58085"/>
                    <a:pt x="33975" y="58085"/>
                  </a:cubicBezTo>
                  <a:cubicBezTo>
                    <a:pt x="33975" y="57446"/>
                    <a:pt x="34698" y="56170"/>
                    <a:pt x="34698" y="56170"/>
                  </a:cubicBezTo>
                  <a:cubicBezTo>
                    <a:pt x="34698" y="56170"/>
                    <a:pt x="36867" y="56808"/>
                    <a:pt x="36144" y="56170"/>
                  </a:cubicBezTo>
                  <a:cubicBezTo>
                    <a:pt x="35421" y="55531"/>
                    <a:pt x="33975" y="54893"/>
                    <a:pt x="33975" y="54893"/>
                  </a:cubicBezTo>
                  <a:cubicBezTo>
                    <a:pt x="33975" y="54893"/>
                    <a:pt x="33253" y="54893"/>
                    <a:pt x="33253" y="55531"/>
                  </a:cubicBezTo>
                  <a:cubicBezTo>
                    <a:pt x="32530" y="56170"/>
                    <a:pt x="33253" y="56170"/>
                    <a:pt x="32530" y="56808"/>
                  </a:cubicBezTo>
                  <a:cubicBezTo>
                    <a:pt x="31807" y="56808"/>
                    <a:pt x="31807" y="56808"/>
                    <a:pt x="31084" y="56808"/>
                  </a:cubicBezTo>
                  <a:cubicBezTo>
                    <a:pt x="31084" y="56808"/>
                    <a:pt x="31084" y="56808"/>
                    <a:pt x="30361" y="56808"/>
                  </a:cubicBezTo>
                  <a:cubicBezTo>
                    <a:pt x="30361" y="56808"/>
                    <a:pt x="28915" y="56808"/>
                    <a:pt x="28915" y="56170"/>
                  </a:cubicBezTo>
                  <a:cubicBezTo>
                    <a:pt x="28915" y="56170"/>
                    <a:pt x="28915" y="56170"/>
                    <a:pt x="28915" y="55531"/>
                  </a:cubicBezTo>
                  <a:cubicBezTo>
                    <a:pt x="28915" y="54893"/>
                    <a:pt x="28915" y="54255"/>
                    <a:pt x="30361" y="54255"/>
                  </a:cubicBezTo>
                  <a:cubicBezTo>
                    <a:pt x="31084" y="54255"/>
                    <a:pt x="31084" y="54893"/>
                    <a:pt x="31084" y="54255"/>
                  </a:cubicBezTo>
                  <a:cubicBezTo>
                    <a:pt x="31084" y="54255"/>
                    <a:pt x="31084" y="53617"/>
                    <a:pt x="30361" y="53617"/>
                  </a:cubicBezTo>
                  <a:cubicBezTo>
                    <a:pt x="30361" y="52978"/>
                    <a:pt x="30361" y="52978"/>
                    <a:pt x="29638" y="52978"/>
                  </a:cubicBezTo>
                  <a:cubicBezTo>
                    <a:pt x="28915" y="52978"/>
                    <a:pt x="27469" y="53617"/>
                    <a:pt x="27469" y="53617"/>
                  </a:cubicBezTo>
                  <a:cubicBezTo>
                    <a:pt x="27469" y="53617"/>
                    <a:pt x="28192" y="53617"/>
                    <a:pt x="26746" y="53617"/>
                  </a:cubicBezTo>
                  <a:cubicBezTo>
                    <a:pt x="26024" y="52978"/>
                    <a:pt x="26746" y="52978"/>
                    <a:pt x="26024" y="52340"/>
                  </a:cubicBezTo>
                  <a:cubicBezTo>
                    <a:pt x="26024" y="51702"/>
                    <a:pt x="26024" y="51702"/>
                    <a:pt x="25301" y="51702"/>
                  </a:cubicBezTo>
                  <a:cubicBezTo>
                    <a:pt x="25301" y="51702"/>
                    <a:pt x="25301" y="51702"/>
                    <a:pt x="24578" y="51702"/>
                  </a:cubicBezTo>
                  <a:cubicBezTo>
                    <a:pt x="23855" y="51063"/>
                    <a:pt x="23132" y="51063"/>
                    <a:pt x="23132" y="50425"/>
                  </a:cubicBezTo>
                  <a:cubicBezTo>
                    <a:pt x="23132" y="49787"/>
                    <a:pt x="23132" y="49148"/>
                    <a:pt x="23855" y="49787"/>
                  </a:cubicBezTo>
                  <a:cubicBezTo>
                    <a:pt x="24578" y="49787"/>
                    <a:pt x="23855" y="49148"/>
                    <a:pt x="24578" y="49787"/>
                  </a:cubicBezTo>
                  <a:cubicBezTo>
                    <a:pt x="26024" y="50425"/>
                    <a:pt x="26024" y="50425"/>
                    <a:pt x="26024" y="50425"/>
                  </a:cubicBezTo>
                  <a:cubicBezTo>
                    <a:pt x="26024" y="50425"/>
                    <a:pt x="26746" y="50425"/>
                    <a:pt x="26024" y="49787"/>
                  </a:cubicBezTo>
                  <a:cubicBezTo>
                    <a:pt x="26024" y="49148"/>
                    <a:pt x="25301" y="48510"/>
                    <a:pt x="25301" y="48510"/>
                  </a:cubicBezTo>
                  <a:cubicBezTo>
                    <a:pt x="25301" y="48510"/>
                    <a:pt x="24578" y="48510"/>
                    <a:pt x="24578" y="47872"/>
                  </a:cubicBezTo>
                  <a:cubicBezTo>
                    <a:pt x="24578" y="47234"/>
                    <a:pt x="24578" y="47234"/>
                    <a:pt x="23855" y="46595"/>
                  </a:cubicBezTo>
                  <a:cubicBezTo>
                    <a:pt x="23855" y="46595"/>
                    <a:pt x="24578" y="46595"/>
                    <a:pt x="24578" y="46595"/>
                  </a:cubicBezTo>
                  <a:cubicBezTo>
                    <a:pt x="25301" y="46595"/>
                    <a:pt x="24578" y="46595"/>
                    <a:pt x="25301" y="46595"/>
                  </a:cubicBezTo>
                  <a:cubicBezTo>
                    <a:pt x="26746" y="46595"/>
                    <a:pt x="26024" y="46595"/>
                    <a:pt x="26746" y="46595"/>
                  </a:cubicBezTo>
                  <a:cubicBezTo>
                    <a:pt x="26746" y="46595"/>
                    <a:pt x="27469" y="46595"/>
                    <a:pt x="27469" y="46595"/>
                  </a:cubicBezTo>
                  <a:cubicBezTo>
                    <a:pt x="27469" y="47234"/>
                    <a:pt x="28192" y="45957"/>
                    <a:pt x="28192" y="45957"/>
                  </a:cubicBezTo>
                  <a:cubicBezTo>
                    <a:pt x="28192" y="45957"/>
                    <a:pt x="27469" y="45319"/>
                    <a:pt x="28192" y="45319"/>
                  </a:cubicBezTo>
                  <a:cubicBezTo>
                    <a:pt x="28915" y="45319"/>
                    <a:pt x="28915" y="45957"/>
                    <a:pt x="29638" y="45957"/>
                  </a:cubicBezTo>
                  <a:cubicBezTo>
                    <a:pt x="31084" y="45957"/>
                    <a:pt x="31084" y="46595"/>
                    <a:pt x="31807" y="46595"/>
                  </a:cubicBezTo>
                  <a:cubicBezTo>
                    <a:pt x="31807" y="45957"/>
                    <a:pt x="32530" y="46595"/>
                    <a:pt x="32530" y="45957"/>
                  </a:cubicBezTo>
                  <a:cubicBezTo>
                    <a:pt x="31807" y="45319"/>
                    <a:pt x="31807" y="45957"/>
                    <a:pt x="31807" y="45319"/>
                  </a:cubicBezTo>
                  <a:cubicBezTo>
                    <a:pt x="31084" y="44680"/>
                    <a:pt x="31084" y="45319"/>
                    <a:pt x="31084" y="44042"/>
                  </a:cubicBezTo>
                  <a:cubicBezTo>
                    <a:pt x="31807" y="43404"/>
                    <a:pt x="31807" y="42765"/>
                    <a:pt x="31807" y="42765"/>
                  </a:cubicBezTo>
                  <a:cubicBezTo>
                    <a:pt x="31807" y="42127"/>
                    <a:pt x="31807" y="42127"/>
                    <a:pt x="31807" y="42127"/>
                  </a:cubicBezTo>
                  <a:cubicBezTo>
                    <a:pt x="33253" y="40851"/>
                    <a:pt x="33253" y="40851"/>
                    <a:pt x="33253" y="40851"/>
                  </a:cubicBezTo>
                  <a:cubicBezTo>
                    <a:pt x="33253" y="40851"/>
                    <a:pt x="33975" y="40851"/>
                    <a:pt x="34698" y="40851"/>
                  </a:cubicBezTo>
                  <a:cubicBezTo>
                    <a:pt x="36144" y="40851"/>
                    <a:pt x="36867" y="41489"/>
                    <a:pt x="37590" y="41489"/>
                  </a:cubicBezTo>
                  <a:cubicBezTo>
                    <a:pt x="39036" y="41489"/>
                    <a:pt x="39759" y="41489"/>
                    <a:pt x="39759" y="41489"/>
                  </a:cubicBezTo>
                  <a:cubicBezTo>
                    <a:pt x="39036" y="40851"/>
                    <a:pt x="39036" y="40851"/>
                    <a:pt x="39036" y="40851"/>
                  </a:cubicBezTo>
                  <a:cubicBezTo>
                    <a:pt x="39036" y="40851"/>
                    <a:pt x="39036" y="40851"/>
                    <a:pt x="39036" y="40212"/>
                  </a:cubicBezTo>
                  <a:cubicBezTo>
                    <a:pt x="39759" y="40212"/>
                    <a:pt x="39759" y="40212"/>
                    <a:pt x="40481" y="40212"/>
                  </a:cubicBezTo>
                  <a:cubicBezTo>
                    <a:pt x="40481" y="40212"/>
                    <a:pt x="41204" y="38936"/>
                    <a:pt x="41204" y="38936"/>
                  </a:cubicBezTo>
                  <a:cubicBezTo>
                    <a:pt x="40481" y="38297"/>
                    <a:pt x="40481" y="38297"/>
                    <a:pt x="39759" y="37659"/>
                  </a:cubicBezTo>
                  <a:cubicBezTo>
                    <a:pt x="38313" y="37659"/>
                    <a:pt x="36144" y="37659"/>
                    <a:pt x="36144" y="37659"/>
                  </a:cubicBezTo>
                  <a:cubicBezTo>
                    <a:pt x="36144" y="37659"/>
                    <a:pt x="35421" y="37659"/>
                    <a:pt x="34698" y="37659"/>
                  </a:cubicBezTo>
                  <a:cubicBezTo>
                    <a:pt x="33975" y="37659"/>
                    <a:pt x="32530" y="37659"/>
                    <a:pt x="32530" y="37021"/>
                  </a:cubicBezTo>
                  <a:cubicBezTo>
                    <a:pt x="31807" y="37021"/>
                    <a:pt x="31807" y="37021"/>
                    <a:pt x="31807" y="35744"/>
                  </a:cubicBezTo>
                  <a:cubicBezTo>
                    <a:pt x="31807" y="35106"/>
                    <a:pt x="31084" y="35106"/>
                    <a:pt x="31084" y="35106"/>
                  </a:cubicBezTo>
                  <a:cubicBezTo>
                    <a:pt x="31807" y="33829"/>
                    <a:pt x="31807" y="33829"/>
                    <a:pt x="31807" y="33829"/>
                  </a:cubicBezTo>
                  <a:cubicBezTo>
                    <a:pt x="31807" y="33829"/>
                    <a:pt x="31084" y="33191"/>
                    <a:pt x="31084" y="33191"/>
                  </a:cubicBezTo>
                  <a:cubicBezTo>
                    <a:pt x="30361" y="33191"/>
                    <a:pt x="30361" y="33191"/>
                    <a:pt x="30361" y="33191"/>
                  </a:cubicBezTo>
                  <a:cubicBezTo>
                    <a:pt x="29638" y="33191"/>
                    <a:pt x="30361" y="33191"/>
                    <a:pt x="28915" y="32553"/>
                  </a:cubicBezTo>
                  <a:cubicBezTo>
                    <a:pt x="27469" y="32553"/>
                    <a:pt x="26746" y="31914"/>
                    <a:pt x="26746" y="31914"/>
                  </a:cubicBezTo>
                  <a:cubicBezTo>
                    <a:pt x="26746" y="31276"/>
                    <a:pt x="26746" y="31276"/>
                    <a:pt x="28192" y="31276"/>
                  </a:cubicBezTo>
                  <a:cubicBezTo>
                    <a:pt x="28915" y="31276"/>
                    <a:pt x="29638" y="31276"/>
                    <a:pt x="30361" y="31276"/>
                  </a:cubicBezTo>
                  <a:cubicBezTo>
                    <a:pt x="31084" y="31914"/>
                    <a:pt x="32530" y="31276"/>
                    <a:pt x="32530" y="31276"/>
                  </a:cubicBezTo>
                  <a:cubicBezTo>
                    <a:pt x="32530" y="31276"/>
                    <a:pt x="31807" y="31276"/>
                    <a:pt x="33253" y="31914"/>
                  </a:cubicBezTo>
                  <a:cubicBezTo>
                    <a:pt x="34698" y="32553"/>
                    <a:pt x="33975" y="32553"/>
                    <a:pt x="34698" y="32553"/>
                  </a:cubicBezTo>
                  <a:cubicBezTo>
                    <a:pt x="35421" y="32553"/>
                    <a:pt x="36144" y="31914"/>
                    <a:pt x="35421" y="31914"/>
                  </a:cubicBezTo>
                  <a:cubicBezTo>
                    <a:pt x="35421" y="31276"/>
                    <a:pt x="36144" y="31276"/>
                    <a:pt x="35421" y="31276"/>
                  </a:cubicBezTo>
                  <a:cubicBezTo>
                    <a:pt x="34698" y="30638"/>
                    <a:pt x="34698" y="30638"/>
                    <a:pt x="34698" y="30638"/>
                  </a:cubicBezTo>
                  <a:cubicBezTo>
                    <a:pt x="34698" y="30638"/>
                    <a:pt x="34698" y="30638"/>
                    <a:pt x="34698" y="30000"/>
                  </a:cubicBezTo>
                  <a:cubicBezTo>
                    <a:pt x="34698" y="29361"/>
                    <a:pt x="35421" y="28723"/>
                    <a:pt x="35421" y="28723"/>
                  </a:cubicBezTo>
                  <a:cubicBezTo>
                    <a:pt x="36144" y="28723"/>
                    <a:pt x="36144" y="28723"/>
                    <a:pt x="36144" y="28085"/>
                  </a:cubicBezTo>
                  <a:cubicBezTo>
                    <a:pt x="36144" y="28085"/>
                    <a:pt x="36144" y="27446"/>
                    <a:pt x="36144" y="27446"/>
                  </a:cubicBezTo>
                  <a:cubicBezTo>
                    <a:pt x="36144" y="26808"/>
                    <a:pt x="36867" y="26170"/>
                    <a:pt x="36867" y="26170"/>
                  </a:cubicBezTo>
                  <a:cubicBezTo>
                    <a:pt x="36867" y="26170"/>
                    <a:pt x="36144" y="25531"/>
                    <a:pt x="36144" y="25531"/>
                  </a:cubicBezTo>
                  <a:cubicBezTo>
                    <a:pt x="36144" y="25531"/>
                    <a:pt x="34698" y="25531"/>
                    <a:pt x="34698" y="26170"/>
                  </a:cubicBezTo>
                  <a:cubicBezTo>
                    <a:pt x="34698" y="26170"/>
                    <a:pt x="34698" y="26170"/>
                    <a:pt x="34698" y="26808"/>
                  </a:cubicBezTo>
                  <a:cubicBezTo>
                    <a:pt x="33975" y="26808"/>
                    <a:pt x="33975" y="26808"/>
                    <a:pt x="33253" y="26808"/>
                  </a:cubicBezTo>
                  <a:cubicBezTo>
                    <a:pt x="33253" y="27446"/>
                    <a:pt x="33253" y="27446"/>
                    <a:pt x="33253" y="27446"/>
                  </a:cubicBezTo>
                  <a:cubicBezTo>
                    <a:pt x="33253" y="28085"/>
                    <a:pt x="32530" y="28723"/>
                    <a:pt x="32530" y="28723"/>
                  </a:cubicBezTo>
                  <a:cubicBezTo>
                    <a:pt x="32530" y="28723"/>
                    <a:pt x="31807" y="27446"/>
                    <a:pt x="31807" y="26808"/>
                  </a:cubicBezTo>
                  <a:cubicBezTo>
                    <a:pt x="31807" y="26808"/>
                    <a:pt x="32530" y="26170"/>
                    <a:pt x="33253" y="26170"/>
                  </a:cubicBezTo>
                  <a:cubicBezTo>
                    <a:pt x="33975" y="26170"/>
                    <a:pt x="33975" y="26170"/>
                    <a:pt x="33975" y="25531"/>
                  </a:cubicBezTo>
                  <a:cubicBezTo>
                    <a:pt x="33975" y="25531"/>
                    <a:pt x="33975" y="25531"/>
                    <a:pt x="33975" y="24893"/>
                  </a:cubicBezTo>
                  <a:cubicBezTo>
                    <a:pt x="33975" y="24255"/>
                    <a:pt x="33975" y="24255"/>
                    <a:pt x="33975" y="24255"/>
                  </a:cubicBezTo>
                  <a:cubicBezTo>
                    <a:pt x="34698" y="23617"/>
                    <a:pt x="35421" y="22978"/>
                    <a:pt x="36144" y="22978"/>
                  </a:cubicBezTo>
                  <a:cubicBezTo>
                    <a:pt x="36144" y="22978"/>
                    <a:pt x="35421" y="21702"/>
                    <a:pt x="36867" y="22978"/>
                  </a:cubicBezTo>
                  <a:cubicBezTo>
                    <a:pt x="37590" y="23617"/>
                    <a:pt x="37590" y="23617"/>
                    <a:pt x="38313" y="24255"/>
                  </a:cubicBezTo>
                  <a:cubicBezTo>
                    <a:pt x="39036" y="24255"/>
                    <a:pt x="40481" y="24893"/>
                    <a:pt x="40481" y="24255"/>
                  </a:cubicBezTo>
                  <a:cubicBezTo>
                    <a:pt x="40481" y="24255"/>
                    <a:pt x="40481" y="23617"/>
                    <a:pt x="40481" y="22978"/>
                  </a:cubicBezTo>
                  <a:cubicBezTo>
                    <a:pt x="40481" y="22978"/>
                    <a:pt x="39759" y="22978"/>
                    <a:pt x="40481" y="22340"/>
                  </a:cubicBezTo>
                  <a:cubicBezTo>
                    <a:pt x="40481" y="22340"/>
                    <a:pt x="40481" y="22340"/>
                    <a:pt x="41204" y="22340"/>
                  </a:cubicBezTo>
                  <a:cubicBezTo>
                    <a:pt x="42650" y="22978"/>
                    <a:pt x="41927" y="22978"/>
                    <a:pt x="42650" y="23617"/>
                  </a:cubicBezTo>
                  <a:cubicBezTo>
                    <a:pt x="44096" y="24255"/>
                    <a:pt x="44096" y="24255"/>
                    <a:pt x="44096" y="24255"/>
                  </a:cubicBezTo>
                  <a:cubicBezTo>
                    <a:pt x="44819" y="24255"/>
                    <a:pt x="44819" y="24255"/>
                    <a:pt x="45542" y="24255"/>
                  </a:cubicBezTo>
                  <a:cubicBezTo>
                    <a:pt x="46265" y="24255"/>
                    <a:pt x="45542" y="23617"/>
                    <a:pt x="46987" y="24893"/>
                  </a:cubicBezTo>
                  <a:cubicBezTo>
                    <a:pt x="47710" y="25531"/>
                    <a:pt x="47710" y="25531"/>
                    <a:pt x="48433" y="25531"/>
                  </a:cubicBezTo>
                  <a:cubicBezTo>
                    <a:pt x="49156" y="26170"/>
                    <a:pt x="50602" y="25531"/>
                    <a:pt x="50602" y="25531"/>
                  </a:cubicBezTo>
                  <a:cubicBezTo>
                    <a:pt x="50602" y="25531"/>
                    <a:pt x="50602" y="24893"/>
                    <a:pt x="51325" y="26170"/>
                  </a:cubicBezTo>
                  <a:cubicBezTo>
                    <a:pt x="52048" y="27446"/>
                    <a:pt x="52771" y="27446"/>
                    <a:pt x="52771" y="27446"/>
                  </a:cubicBezTo>
                  <a:cubicBezTo>
                    <a:pt x="52771" y="28085"/>
                    <a:pt x="53493" y="28723"/>
                    <a:pt x="53493" y="28723"/>
                  </a:cubicBezTo>
                  <a:cubicBezTo>
                    <a:pt x="53493" y="28723"/>
                    <a:pt x="53493" y="28723"/>
                    <a:pt x="53493" y="29361"/>
                  </a:cubicBezTo>
                  <a:cubicBezTo>
                    <a:pt x="53493" y="29361"/>
                    <a:pt x="53493" y="30000"/>
                    <a:pt x="54216" y="30000"/>
                  </a:cubicBezTo>
                  <a:cubicBezTo>
                    <a:pt x="54216" y="30000"/>
                    <a:pt x="54939" y="30000"/>
                    <a:pt x="54939" y="30000"/>
                  </a:cubicBezTo>
                  <a:cubicBezTo>
                    <a:pt x="54939" y="30000"/>
                    <a:pt x="55662" y="29361"/>
                    <a:pt x="55662" y="29361"/>
                  </a:cubicBezTo>
                  <a:cubicBezTo>
                    <a:pt x="55662" y="29361"/>
                    <a:pt x="57108" y="28723"/>
                    <a:pt x="57108" y="28723"/>
                  </a:cubicBezTo>
                  <a:cubicBezTo>
                    <a:pt x="57108" y="28723"/>
                    <a:pt x="57108" y="28085"/>
                    <a:pt x="58554" y="28723"/>
                  </a:cubicBezTo>
                  <a:cubicBezTo>
                    <a:pt x="59277" y="28723"/>
                    <a:pt x="60722" y="29361"/>
                    <a:pt x="60722" y="29361"/>
                  </a:cubicBezTo>
                  <a:cubicBezTo>
                    <a:pt x="60722" y="29361"/>
                    <a:pt x="60722" y="30000"/>
                    <a:pt x="60722" y="30000"/>
                  </a:cubicBezTo>
                  <a:cubicBezTo>
                    <a:pt x="61445" y="30000"/>
                    <a:pt x="63614" y="30000"/>
                    <a:pt x="63614" y="30000"/>
                  </a:cubicBezTo>
                  <a:cubicBezTo>
                    <a:pt x="64337" y="30638"/>
                    <a:pt x="64337" y="30638"/>
                    <a:pt x="64337" y="30638"/>
                  </a:cubicBezTo>
                  <a:cubicBezTo>
                    <a:pt x="64337" y="30638"/>
                    <a:pt x="65060" y="31276"/>
                    <a:pt x="65060" y="31276"/>
                  </a:cubicBezTo>
                  <a:cubicBezTo>
                    <a:pt x="65060" y="31914"/>
                    <a:pt x="65783" y="33191"/>
                    <a:pt x="65783" y="33191"/>
                  </a:cubicBezTo>
                  <a:cubicBezTo>
                    <a:pt x="67951" y="33829"/>
                    <a:pt x="67951" y="33829"/>
                    <a:pt x="67951" y="33829"/>
                  </a:cubicBezTo>
                  <a:cubicBezTo>
                    <a:pt x="66506" y="31914"/>
                    <a:pt x="66506" y="31914"/>
                    <a:pt x="66506" y="31914"/>
                  </a:cubicBezTo>
                  <a:cubicBezTo>
                    <a:pt x="66506" y="31914"/>
                    <a:pt x="65060" y="30638"/>
                    <a:pt x="66506" y="30638"/>
                  </a:cubicBezTo>
                  <a:cubicBezTo>
                    <a:pt x="67951" y="30638"/>
                    <a:pt x="68674" y="30000"/>
                    <a:pt x="68674" y="30000"/>
                  </a:cubicBezTo>
                  <a:cubicBezTo>
                    <a:pt x="68674" y="29361"/>
                    <a:pt x="68674" y="29361"/>
                    <a:pt x="68674" y="29361"/>
                  </a:cubicBezTo>
                  <a:cubicBezTo>
                    <a:pt x="66506" y="29361"/>
                    <a:pt x="66506" y="29361"/>
                    <a:pt x="66506" y="29361"/>
                  </a:cubicBezTo>
                  <a:cubicBezTo>
                    <a:pt x="66506" y="29361"/>
                    <a:pt x="66506" y="28085"/>
                    <a:pt x="66506" y="28085"/>
                  </a:cubicBezTo>
                  <a:cubicBezTo>
                    <a:pt x="67228" y="28085"/>
                    <a:pt x="67951" y="26808"/>
                    <a:pt x="69397" y="26808"/>
                  </a:cubicBezTo>
                  <a:cubicBezTo>
                    <a:pt x="70843" y="26808"/>
                    <a:pt x="72289" y="26170"/>
                    <a:pt x="72289" y="26170"/>
                  </a:cubicBezTo>
                  <a:cubicBezTo>
                    <a:pt x="72289" y="26170"/>
                    <a:pt x="72289" y="25531"/>
                    <a:pt x="73734" y="25531"/>
                  </a:cubicBezTo>
                  <a:cubicBezTo>
                    <a:pt x="75180" y="25531"/>
                    <a:pt x="75903" y="25531"/>
                    <a:pt x="76626" y="25531"/>
                  </a:cubicBezTo>
                  <a:cubicBezTo>
                    <a:pt x="77349" y="25531"/>
                    <a:pt x="77349" y="25531"/>
                    <a:pt x="77349" y="24893"/>
                  </a:cubicBezTo>
                  <a:cubicBezTo>
                    <a:pt x="77349" y="24255"/>
                    <a:pt x="76626" y="24255"/>
                    <a:pt x="78072" y="23617"/>
                  </a:cubicBezTo>
                  <a:cubicBezTo>
                    <a:pt x="78795" y="23617"/>
                    <a:pt x="79518" y="22978"/>
                    <a:pt x="79518" y="22978"/>
                  </a:cubicBezTo>
                  <a:cubicBezTo>
                    <a:pt x="80240" y="20425"/>
                    <a:pt x="80240" y="20425"/>
                    <a:pt x="80240" y="20425"/>
                  </a:cubicBezTo>
                  <a:cubicBezTo>
                    <a:pt x="77349" y="21702"/>
                    <a:pt x="77349" y="21702"/>
                    <a:pt x="77349" y="21702"/>
                  </a:cubicBezTo>
                  <a:cubicBezTo>
                    <a:pt x="77349" y="21702"/>
                    <a:pt x="77349" y="20425"/>
                    <a:pt x="76626" y="20425"/>
                  </a:cubicBezTo>
                  <a:cubicBezTo>
                    <a:pt x="75903" y="20425"/>
                    <a:pt x="73734" y="21702"/>
                    <a:pt x="73734" y="21702"/>
                  </a:cubicBezTo>
                  <a:cubicBezTo>
                    <a:pt x="73734" y="21702"/>
                    <a:pt x="73734" y="21063"/>
                    <a:pt x="73012" y="21063"/>
                  </a:cubicBezTo>
                  <a:cubicBezTo>
                    <a:pt x="73012" y="20425"/>
                    <a:pt x="73012" y="20425"/>
                    <a:pt x="72289" y="20425"/>
                  </a:cubicBezTo>
                  <a:cubicBezTo>
                    <a:pt x="71566" y="20425"/>
                    <a:pt x="72289" y="20425"/>
                    <a:pt x="70843" y="19787"/>
                  </a:cubicBezTo>
                  <a:cubicBezTo>
                    <a:pt x="69397" y="19148"/>
                    <a:pt x="68674" y="17872"/>
                    <a:pt x="68674" y="17872"/>
                  </a:cubicBezTo>
                  <a:cubicBezTo>
                    <a:pt x="68674" y="17872"/>
                    <a:pt x="69397" y="17872"/>
                    <a:pt x="67951" y="17872"/>
                  </a:cubicBezTo>
                  <a:cubicBezTo>
                    <a:pt x="67228" y="17234"/>
                    <a:pt x="67228" y="17234"/>
                    <a:pt x="67228" y="17234"/>
                  </a:cubicBezTo>
                  <a:cubicBezTo>
                    <a:pt x="66506" y="16595"/>
                    <a:pt x="66506" y="16595"/>
                    <a:pt x="67951" y="15957"/>
                  </a:cubicBezTo>
                  <a:cubicBezTo>
                    <a:pt x="68674" y="15319"/>
                    <a:pt x="67951" y="15319"/>
                    <a:pt x="69397" y="14680"/>
                  </a:cubicBezTo>
                  <a:cubicBezTo>
                    <a:pt x="70120" y="14042"/>
                    <a:pt x="69397" y="13404"/>
                    <a:pt x="70843" y="14042"/>
                  </a:cubicBezTo>
                  <a:cubicBezTo>
                    <a:pt x="73012" y="14680"/>
                    <a:pt x="73012" y="14680"/>
                    <a:pt x="73734" y="15319"/>
                  </a:cubicBezTo>
                  <a:cubicBezTo>
                    <a:pt x="74457" y="15319"/>
                    <a:pt x="77349" y="15319"/>
                    <a:pt x="75903" y="14680"/>
                  </a:cubicBezTo>
                  <a:cubicBezTo>
                    <a:pt x="75180" y="14042"/>
                    <a:pt x="73734" y="13404"/>
                    <a:pt x="73734" y="12765"/>
                  </a:cubicBezTo>
                  <a:cubicBezTo>
                    <a:pt x="73734" y="12765"/>
                    <a:pt x="72289" y="12765"/>
                    <a:pt x="73734" y="12765"/>
                  </a:cubicBezTo>
                  <a:cubicBezTo>
                    <a:pt x="74457" y="12765"/>
                    <a:pt x="75180" y="12127"/>
                    <a:pt x="75903" y="12765"/>
                  </a:cubicBezTo>
                  <a:cubicBezTo>
                    <a:pt x="75903" y="12765"/>
                    <a:pt x="74457" y="12765"/>
                    <a:pt x="76626" y="12765"/>
                  </a:cubicBezTo>
                  <a:cubicBezTo>
                    <a:pt x="78795" y="12765"/>
                    <a:pt x="79518" y="12765"/>
                    <a:pt x="78072" y="12127"/>
                  </a:cubicBezTo>
                  <a:cubicBezTo>
                    <a:pt x="77349" y="11489"/>
                    <a:pt x="77349" y="11489"/>
                    <a:pt x="76626" y="10851"/>
                  </a:cubicBezTo>
                  <a:cubicBezTo>
                    <a:pt x="76626" y="10212"/>
                    <a:pt x="75903" y="10212"/>
                    <a:pt x="76626" y="10212"/>
                  </a:cubicBezTo>
                  <a:cubicBezTo>
                    <a:pt x="76626" y="9574"/>
                    <a:pt x="76626" y="10212"/>
                    <a:pt x="77349" y="9574"/>
                  </a:cubicBezTo>
                  <a:cubicBezTo>
                    <a:pt x="77349" y="8936"/>
                    <a:pt x="77349" y="8297"/>
                    <a:pt x="77349" y="8297"/>
                  </a:cubicBezTo>
                  <a:cubicBezTo>
                    <a:pt x="77349" y="8297"/>
                    <a:pt x="76626" y="8297"/>
                    <a:pt x="77349" y="7659"/>
                  </a:cubicBezTo>
                  <a:cubicBezTo>
                    <a:pt x="78795" y="6382"/>
                    <a:pt x="78795" y="6382"/>
                    <a:pt x="79518" y="6382"/>
                  </a:cubicBezTo>
                  <a:cubicBezTo>
                    <a:pt x="79518" y="6382"/>
                    <a:pt x="80240" y="5744"/>
                    <a:pt x="80963" y="5744"/>
                  </a:cubicBezTo>
                  <a:cubicBezTo>
                    <a:pt x="80963" y="5106"/>
                    <a:pt x="81686" y="3829"/>
                    <a:pt x="81686" y="3829"/>
                  </a:cubicBezTo>
                  <a:cubicBezTo>
                    <a:pt x="83855" y="3829"/>
                    <a:pt x="83855" y="3829"/>
                    <a:pt x="83855" y="3829"/>
                  </a:cubicBezTo>
                  <a:cubicBezTo>
                    <a:pt x="83855" y="3829"/>
                    <a:pt x="84578" y="3829"/>
                    <a:pt x="84578" y="3829"/>
                  </a:cubicBezTo>
                  <a:cubicBezTo>
                    <a:pt x="84578" y="4468"/>
                    <a:pt x="84578" y="3191"/>
                    <a:pt x="84578" y="3191"/>
                  </a:cubicBezTo>
                  <a:cubicBezTo>
                    <a:pt x="84578" y="3191"/>
                    <a:pt x="85301" y="3191"/>
                    <a:pt x="85301" y="3191"/>
                  </a:cubicBezTo>
                  <a:cubicBezTo>
                    <a:pt x="86024" y="3829"/>
                    <a:pt x="86024" y="3829"/>
                    <a:pt x="86024" y="3829"/>
                  </a:cubicBezTo>
                  <a:cubicBezTo>
                    <a:pt x="86746" y="4468"/>
                    <a:pt x="87469" y="3829"/>
                    <a:pt x="87469" y="3829"/>
                  </a:cubicBezTo>
                  <a:cubicBezTo>
                    <a:pt x="87469" y="3829"/>
                    <a:pt x="88192" y="3191"/>
                    <a:pt x="88915" y="3191"/>
                  </a:cubicBezTo>
                  <a:cubicBezTo>
                    <a:pt x="89638" y="3191"/>
                    <a:pt x="90361" y="3191"/>
                    <a:pt x="90361" y="3191"/>
                  </a:cubicBezTo>
                  <a:cubicBezTo>
                    <a:pt x="90361" y="3829"/>
                    <a:pt x="90361" y="3829"/>
                    <a:pt x="90361" y="4468"/>
                  </a:cubicBezTo>
                  <a:cubicBezTo>
                    <a:pt x="91084" y="4468"/>
                    <a:pt x="91807" y="5106"/>
                    <a:pt x="91807" y="5106"/>
                  </a:cubicBezTo>
                  <a:cubicBezTo>
                    <a:pt x="91807" y="5106"/>
                    <a:pt x="93253" y="5106"/>
                    <a:pt x="93253" y="4468"/>
                  </a:cubicBezTo>
                  <a:cubicBezTo>
                    <a:pt x="93253" y="4468"/>
                    <a:pt x="92530" y="4468"/>
                    <a:pt x="93975" y="3829"/>
                  </a:cubicBezTo>
                  <a:cubicBezTo>
                    <a:pt x="95421" y="2553"/>
                    <a:pt x="96144" y="2553"/>
                    <a:pt x="96144" y="2553"/>
                  </a:cubicBezTo>
                  <a:cubicBezTo>
                    <a:pt x="96144" y="2553"/>
                    <a:pt x="96144" y="1914"/>
                    <a:pt x="96867" y="1914"/>
                  </a:cubicBezTo>
                  <a:cubicBezTo>
                    <a:pt x="97590" y="2553"/>
                    <a:pt x="97590" y="1914"/>
                    <a:pt x="97590" y="2553"/>
                  </a:cubicBezTo>
                  <a:cubicBezTo>
                    <a:pt x="97590" y="2553"/>
                    <a:pt x="98313" y="3191"/>
                    <a:pt x="98313" y="3191"/>
                  </a:cubicBezTo>
                  <a:cubicBezTo>
                    <a:pt x="98313" y="3191"/>
                    <a:pt x="98313" y="5106"/>
                    <a:pt x="98313" y="5106"/>
                  </a:cubicBezTo>
                  <a:cubicBezTo>
                    <a:pt x="98313" y="5744"/>
                    <a:pt x="98313" y="5744"/>
                    <a:pt x="98313" y="5744"/>
                  </a:cubicBezTo>
                  <a:cubicBezTo>
                    <a:pt x="98313" y="5744"/>
                    <a:pt x="98313" y="6382"/>
                    <a:pt x="98313" y="6382"/>
                  </a:cubicBezTo>
                  <a:cubicBezTo>
                    <a:pt x="98313" y="7021"/>
                    <a:pt x="99036" y="8297"/>
                    <a:pt x="99036" y="8297"/>
                  </a:cubicBezTo>
                  <a:cubicBezTo>
                    <a:pt x="99036" y="8297"/>
                    <a:pt x="99036" y="8297"/>
                    <a:pt x="99036" y="8297"/>
                  </a:cubicBezTo>
                  <a:cubicBezTo>
                    <a:pt x="98313" y="8936"/>
                    <a:pt x="98313" y="8297"/>
                    <a:pt x="98313" y="8936"/>
                  </a:cubicBezTo>
                  <a:cubicBezTo>
                    <a:pt x="97590" y="9574"/>
                    <a:pt x="98313" y="9574"/>
                    <a:pt x="97590" y="10212"/>
                  </a:cubicBezTo>
                  <a:cubicBezTo>
                    <a:pt x="97590" y="10212"/>
                    <a:pt x="96867" y="10212"/>
                    <a:pt x="96867" y="10212"/>
                  </a:cubicBezTo>
                  <a:cubicBezTo>
                    <a:pt x="96867" y="10212"/>
                    <a:pt x="97590" y="10851"/>
                    <a:pt x="97590" y="10851"/>
                  </a:cubicBezTo>
                  <a:cubicBezTo>
                    <a:pt x="97590" y="10851"/>
                    <a:pt x="97590" y="10851"/>
                    <a:pt x="98313" y="10851"/>
                  </a:cubicBezTo>
                  <a:cubicBezTo>
                    <a:pt x="98313" y="10851"/>
                    <a:pt x="98313" y="10212"/>
                    <a:pt x="99036" y="10212"/>
                  </a:cubicBezTo>
                  <a:cubicBezTo>
                    <a:pt x="99036" y="10851"/>
                    <a:pt x="99036" y="9574"/>
                    <a:pt x="99036" y="9574"/>
                  </a:cubicBezTo>
                  <a:cubicBezTo>
                    <a:pt x="99036" y="9574"/>
                    <a:pt x="99036" y="9574"/>
                    <a:pt x="99759" y="8936"/>
                  </a:cubicBezTo>
                  <a:cubicBezTo>
                    <a:pt x="99759" y="8936"/>
                    <a:pt x="100481" y="8297"/>
                    <a:pt x="100481" y="7659"/>
                  </a:cubicBezTo>
                  <a:cubicBezTo>
                    <a:pt x="100481" y="7659"/>
                    <a:pt x="99759" y="7021"/>
                    <a:pt x="99759" y="7021"/>
                  </a:cubicBezTo>
                  <a:cubicBezTo>
                    <a:pt x="99759" y="7021"/>
                    <a:pt x="99036" y="5744"/>
                    <a:pt x="99036" y="5106"/>
                  </a:cubicBezTo>
                  <a:cubicBezTo>
                    <a:pt x="99036" y="5106"/>
                    <a:pt x="99036" y="5106"/>
                    <a:pt x="99036" y="4468"/>
                  </a:cubicBezTo>
                  <a:cubicBezTo>
                    <a:pt x="99759" y="4468"/>
                    <a:pt x="99759" y="3829"/>
                    <a:pt x="99759" y="3829"/>
                  </a:cubicBezTo>
                  <a:cubicBezTo>
                    <a:pt x="100481" y="3191"/>
                    <a:pt x="101204" y="2553"/>
                    <a:pt x="101204" y="2553"/>
                  </a:cubicBezTo>
                  <a:cubicBezTo>
                    <a:pt x="101204" y="2553"/>
                    <a:pt x="102650" y="2553"/>
                    <a:pt x="103373" y="2553"/>
                  </a:cubicBezTo>
                  <a:cubicBezTo>
                    <a:pt x="103373" y="2553"/>
                    <a:pt x="102650" y="1914"/>
                    <a:pt x="104096" y="2553"/>
                  </a:cubicBezTo>
                  <a:cubicBezTo>
                    <a:pt x="104819" y="3191"/>
                    <a:pt x="104819" y="3191"/>
                    <a:pt x="104819" y="3191"/>
                  </a:cubicBezTo>
                  <a:cubicBezTo>
                    <a:pt x="104819" y="3829"/>
                    <a:pt x="104096" y="3829"/>
                    <a:pt x="105542" y="3829"/>
                  </a:cubicBezTo>
                  <a:cubicBezTo>
                    <a:pt x="106265" y="3829"/>
                    <a:pt x="106987" y="3829"/>
                    <a:pt x="106265" y="3829"/>
                  </a:cubicBezTo>
                  <a:cubicBezTo>
                    <a:pt x="105542" y="3191"/>
                    <a:pt x="105542" y="2553"/>
                    <a:pt x="104819" y="2553"/>
                  </a:cubicBezTo>
                  <a:cubicBezTo>
                    <a:pt x="104819" y="2553"/>
                    <a:pt x="104096" y="1914"/>
                    <a:pt x="104096" y="1914"/>
                  </a:cubicBezTo>
                  <a:cubicBezTo>
                    <a:pt x="104096" y="1276"/>
                    <a:pt x="104096" y="0"/>
                    <a:pt x="104819" y="638"/>
                  </a:cubicBezTo>
                  <a:cubicBezTo>
                    <a:pt x="105542" y="638"/>
                    <a:pt x="104819" y="0"/>
                    <a:pt x="105542" y="638"/>
                  </a:cubicBezTo>
                  <a:cubicBezTo>
                    <a:pt x="106987" y="1914"/>
                    <a:pt x="107710" y="2553"/>
                    <a:pt x="107710" y="2553"/>
                  </a:cubicBezTo>
                  <a:cubicBezTo>
                    <a:pt x="107710" y="3191"/>
                    <a:pt x="108433" y="3191"/>
                    <a:pt x="108433" y="3191"/>
                  </a:cubicBezTo>
                  <a:cubicBezTo>
                    <a:pt x="108433" y="3829"/>
                    <a:pt x="108433" y="3829"/>
                    <a:pt x="108433" y="3829"/>
                  </a:cubicBezTo>
                  <a:cubicBezTo>
                    <a:pt x="109156" y="4468"/>
                    <a:pt x="109879" y="5106"/>
                    <a:pt x="109879" y="5106"/>
                  </a:cubicBezTo>
                  <a:cubicBezTo>
                    <a:pt x="109879" y="5106"/>
                    <a:pt x="109879" y="5106"/>
                    <a:pt x="110602" y="5106"/>
                  </a:cubicBezTo>
                  <a:cubicBezTo>
                    <a:pt x="110602" y="5744"/>
                    <a:pt x="112048" y="6382"/>
                    <a:pt x="112048" y="6382"/>
                  </a:cubicBezTo>
                  <a:cubicBezTo>
                    <a:pt x="112048" y="6382"/>
                    <a:pt x="112771" y="7021"/>
                    <a:pt x="112771" y="7021"/>
                  </a:cubicBezTo>
                  <a:cubicBezTo>
                    <a:pt x="112048" y="7659"/>
                    <a:pt x="112048" y="8297"/>
                    <a:pt x="112048" y="8297"/>
                  </a:cubicBezTo>
                  <a:cubicBezTo>
                    <a:pt x="110602" y="10212"/>
                    <a:pt x="110602" y="10212"/>
                    <a:pt x="110602" y="10212"/>
                  </a:cubicBezTo>
                  <a:cubicBezTo>
                    <a:pt x="109879" y="11489"/>
                    <a:pt x="109879" y="11489"/>
                    <a:pt x="109879" y="11489"/>
                  </a:cubicBezTo>
                  <a:cubicBezTo>
                    <a:pt x="109879" y="12127"/>
                    <a:pt x="109879" y="12127"/>
                    <a:pt x="109879" y="12127"/>
                  </a:cubicBezTo>
                  <a:cubicBezTo>
                    <a:pt x="109156" y="12765"/>
                    <a:pt x="109156" y="13404"/>
                    <a:pt x="109156" y="13404"/>
                  </a:cubicBezTo>
                  <a:cubicBezTo>
                    <a:pt x="109156" y="13404"/>
                    <a:pt x="108433" y="14042"/>
                    <a:pt x="106987" y="14042"/>
                  </a:cubicBezTo>
                  <a:cubicBezTo>
                    <a:pt x="105542" y="13404"/>
                    <a:pt x="104096" y="14680"/>
                    <a:pt x="104096" y="14680"/>
                  </a:cubicBezTo>
                  <a:cubicBezTo>
                    <a:pt x="104096" y="14680"/>
                    <a:pt x="100481" y="14042"/>
                    <a:pt x="99759" y="14042"/>
                  </a:cubicBezTo>
                  <a:cubicBezTo>
                    <a:pt x="99036" y="14042"/>
                    <a:pt x="99036" y="16595"/>
                    <a:pt x="99036" y="17234"/>
                  </a:cubicBezTo>
                  <a:cubicBezTo>
                    <a:pt x="99036" y="17872"/>
                    <a:pt x="97590" y="18510"/>
                    <a:pt x="95421" y="18510"/>
                  </a:cubicBezTo>
                  <a:cubicBezTo>
                    <a:pt x="93253" y="19148"/>
                    <a:pt x="94698" y="19148"/>
                    <a:pt x="93975" y="21063"/>
                  </a:cubicBezTo>
                  <a:cubicBezTo>
                    <a:pt x="93253" y="23617"/>
                    <a:pt x="92530" y="21702"/>
                    <a:pt x="91084" y="21063"/>
                  </a:cubicBezTo>
                  <a:cubicBezTo>
                    <a:pt x="89638" y="21063"/>
                    <a:pt x="89638" y="21063"/>
                    <a:pt x="87469" y="21063"/>
                  </a:cubicBezTo>
                  <a:cubicBezTo>
                    <a:pt x="85301" y="21702"/>
                    <a:pt x="86746" y="22978"/>
                    <a:pt x="86746" y="22978"/>
                  </a:cubicBezTo>
                  <a:cubicBezTo>
                    <a:pt x="86746" y="22978"/>
                    <a:pt x="88192" y="24255"/>
                    <a:pt x="88915" y="24255"/>
                  </a:cubicBezTo>
                  <a:cubicBezTo>
                    <a:pt x="90361" y="24893"/>
                    <a:pt x="88915" y="26170"/>
                    <a:pt x="88915" y="26170"/>
                  </a:cubicBezTo>
                  <a:cubicBezTo>
                    <a:pt x="88915" y="26170"/>
                    <a:pt x="88192" y="27446"/>
                    <a:pt x="87469" y="27446"/>
                  </a:cubicBezTo>
                  <a:cubicBezTo>
                    <a:pt x="86746" y="26808"/>
                    <a:pt x="83132" y="26808"/>
                    <a:pt x="83132" y="26808"/>
                  </a:cubicBezTo>
                  <a:cubicBezTo>
                    <a:pt x="79518" y="28723"/>
                    <a:pt x="79518" y="28723"/>
                    <a:pt x="79518" y="28723"/>
                  </a:cubicBezTo>
                  <a:cubicBezTo>
                    <a:pt x="79518" y="28723"/>
                    <a:pt x="80240" y="31276"/>
                    <a:pt x="82409" y="33829"/>
                  </a:cubicBezTo>
                  <a:cubicBezTo>
                    <a:pt x="84578" y="36382"/>
                    <a:pt x="82409" y="34468"/>
                    <a:pt x="82409" y="34468"/>
                  </a:cubicBezTo>
                  <a:cubicBezTo>
                    <a:pt x="82409" y="34468"/>
                    <a:pt x="83132" y="36382"/>
                    <a:pt x="83132" y="37659"/>
                  </a:cubicBezTo>
                  <a:cubicBezTo>
                    <a:pt x="83132" y="38936"/>
                    <a:pt x="83132" y="38297"/>
                    <a:pt x="83855" y="38297"/>
                  </a:cubicBezTo>
                  <a:cubicBezTo>
                    <a:pt x="84578" y="38297"/>
                    <a:pt x="86024" y="38297"/>
                    <a:pt x="86024" y="38297"/>
                  </a:cubicBezTo>
                  <a:cubicBezTo>
                    <a:pt x="86024" y="38297"/>
                    <a:pt x="88915" y="42127"/>
                    <a:pt x="88915" y="42127"/>
                  </a:cubicBezTo>
                  <a:cubicBezTo>
                    <a:pt x="89638" y="42127"/>
                    <a:pt x="93253" y="41489"/>
                    <a:pt x="93253" y="41489"/>
                  </a:cubicBezTo>
                  <a:cubicBezTo>
                    <a:pt x="93253" y="41489"/>
                    <a:pt x="96144" y="40851"/>
                    <a:pt x="97590" y="40851"/>
                  </a:cubicBezTo>
                  <a:cubicBezTo>
                    <a:pt x="99036" y="40212"/>
                    <a:pt x="97590" y="38936"/>
                    <a:pt x="97590" y="38936"/>
                  </a:cubicBezTo>
                  <a:cubicBezTo>
                    <a:pt x="99036" y="35744"/>
                    <a:pt x="99036" y="35744"/>
                    <a:pt x="99036" y="35744"/>
                  </a:cubicBezTo>
                  <a:cubicBezTo>
                    <a:pt x="103373" y="35106"/>
                    <a:pt x="103373" y="35106"/>
                    <a:pt x="103373" y="35106"/>
                  </a:cubicBezTo>
                  <a:cubicBezTo>
                    <a:pt x="105542" y="38936"/>
                    <a:pt x="105542" y="38936"/>
                    <a:pt x="105542" y="38936"/>
                  </a:cubicBezTo>
                  <a:cubicBezTo>
                    <a:pt x="104819" y="41489"/>
                    <a:pt x="104819" y="41489"/>
                    <a:pt x="104819" y="41489"/>
                  </a:cubicBezTo>
                  <a:cubicBezTo>
                    <a:pt x="108433" y="44680"/>
                    <a:pt x="108433" y="44680"/>
                    <a:pt x="108433" y="44680"/>
                  </a:cubicBezTo>
                  <a:cubicBezTo>
                    <a:pt x="109156" y="47872"/>
                    <a:pt x="109156" y="47872"/>
                    <a:pt x="109156" y="47872"/>
                  </a:cubicBezTo>
                  <a:cubicBezTo>
                    <a:pt x="109156" y="47872"/>
                    <a:pt x="112771" y="48510"/>
                    <a:pt x="113493" y="49148"/>
                  </a:cubicBezTo>
                  <a:cubicBezTo>
                    <a:pt x="114216" y="49148"/>
                    <a:pt x="116385" y="48510"/>
                    <a:pt x="116385" y="48510"/>
                  </a:cubicBezTo>
                  <a:cubicBezTo>
                    <a:pt x="119277" y="51702"/>
                    <a:pt x="119277" y="51702"/>
                    <a:pt x="119277" y="51702"/>
                  </a:cubicBezTo>
                  <a:cubicBezTo>
                    <a:pt x="119999" y="51063"/>
                    <a:pt x="119999" y="51063"/>
                    <a:pt x="119999" y="51063"/>
                  </a:cubicBezTo>
                  <a:cubicBezTo>
                    <a:pt x="119999" y="51702"/>
                    <a:pt x="119999" y="51702"/>
                    <a:pt x="119999" y="51702"/>
                  </a:cubicBezTo>
                  <a:cubicBezTo>
                    <a:pt x="119999" y="51702"/>
                    <a:pt x="119999" y="52978"/>
                    <a:pt x="119277" y="52978"/>
                  </a:cubicBezTo>
                  <a:cubicBezTo>
                    <a:pt x="117831" y="52340"/>
                    <a:pt x="117108" y="52340"/>
                    <a:pt x="117108" y="52340"/>
                  </a:cubicBezTo>
                  <a:cubicBezTo>
                    <a:pt x="114939" y="51063"/>
                    <a:pt x="114939" y="51063"/>
                    <a:pt x="114939" y="51063"/>
                  </a:cubicBezTo>
                  <a:cubicBezTo>
                    <a:pt x="114216" y="51702"/>
                    <a:pt x="114216" y="51702"/>
                    <a:pt x="114216" y="51702"/>
                  </a:cubicBezTo>
                  <a:cubicBezTo>
                    <a:pt x="112048" y="54255"/>
                    <a:pt x="112048" y="54255"/>
                    <a:pt x="112048" y="54255"/>
                  </a:cubicBezTo>
                  <a:cubicBezTo>
                    <a:pt x="113493" y="54893"/>
                    <a:pt x="113493" y="54893"/>
                    <a:pt x="113493" y="54893"/>
                  </a:cubicBezTo>
                  <a:cubicBezTo>
                    <a:pt x="114939" y="56170"/>
                    <a:pt x="114939" y="56170"/>
                    <a:pt x="114939" y="56170"/>
                  </a:cubicBezTo>
                  <a:cubicBezTo>
                    <a:pt x="114939" y="58085"/>
                    <a:pt x="114939" y="58085"/>
                    <a:pt x="114939" y="58085"/>
                  </a:cubicBezTo>
                  <a:cubicBezTo>
                    <a:pt x="114939" y="60638"/>
                    <a:pt x="114939" y="60638"/>
                    <a:pt x="114939" y="60638"/>
                  </a:cubicBezTo>
                  <a:cubicBezTo>
                    <a:pt x="113493" y="62553"/>
                    <a:pt x="113493" y="62553"/>
                    <a:pt x="113493" y="62553"/>
                  </a:cubicBezTo>
                  <a:cubicBezTo>
                    <a:pt x="113493" y="62553"/>
                    <a:pt x="114216" y="63829"/>
                    <a:pt x="114216" y="64468"/>
                  </a:cubicBezTo>
                  <a:cubicBezTo>
                    <a:pt x="114216" y="64468"/>
                    <a:pt x="115662" y="65744"/>
                    <a:pt x="115662" y="65744"/>
                  </a:cubicBezTo>
                  <a:cubicBezTo>
                    <a:pt x="117108" y="67021"/>
                    <a:pt x="117108" y="67021"/>
                    <a:pt x="117108" y="67021"/>
                  </a:cubicBezTo>
                  <a:cubicBezTo>
                    <a:pt x="115662" y="70212"/>
                    <a:pt x="115662" y="70212"/>
                    <a:pt x="115662" y="70212"/>
                  </a:cubicBezTo>
                  <a:cubicBezTo>
                    <a:pt x="114216" y="71489"/>
                    <a:pt x="114216" y="71489"/>
                    <a:pt x="114216" y="71489"/>
                  </a:cubicBezTo>
                  <a:cubicBezTo>
                    <a:pt x="114216" y="72765"/>
                    <a:pt x="114216" y="72765"/>
                    <a:pt x="114216" y="72765"/>
                  </a:cubicBezTo>
                  <a:cubicBezTo>
                    <a:pt x="114216" y="72765"/>
                    <a:pt x="115662" y="73404"/>
                    <a:pt x="114939" y="73404"/>
                  </a:cubicBezTo>
                  <a:cubicBezTo>
                    <a:pt x="114216" y="73404"/>
                    <a:pt x="112771" y="73404"/>
                    <a:pt x="112771" y="73404"/>
                  </a:cubicBezTo>
                  <a:cubicBezTo>
                    <a:pt x="112771" y="73404"/>
                    <a:pt x="112771" y="74042"/>
                    <a:pt x="112771" y="74680"/>
                  </a:cubicBezTo>
                  <a:cubicBezTo>
                    <a:pt x="112771" y="74680"/>
                    <a:pt x="113493" y="75957"/>
                    <a:pt x="113493" y="75957"/>
                  </a:cubicBezTo>
                  <a:cubicBezTo>
                    <a:pt x="113493" y="75957"/>
                    <a:pt x="114216" y="75957"/>
                    <a:pt x="114216" y="76595"/>
                  </a:cubicBezTo>
                  <a:cubicBezTo>
                    <a:pt x="114216" y="77234"/>
                    <a:pt x="113493" y="78510"/>
                    <a:pt x="113493" y="78510"/>
                  </a:cubicBezTo>
                  <a:cubicBezTo>
                    <a:pt x="113493" y="78510"/>
                    <a:pt x="112771" y="81063"/>
                    <a:pt x="112771" y="81063"/>
                  </a:cubicBezTo>
                  <a:cubicBezTo>
                    <a:pt x="113493" y="81063"/>
                    <a:pt x="113493" y="82340"/>
                    <a:pt x="113493" y="82340"/>
                  </a:cubicBezTo>
                  <a:cubicBezTo>
                    <a:pt x="113493" y="84893"/>
                    <a:pt x="113493" y="84893"/>
                    <a:pt x="113493" y="84893"/>
                  </a:cubicBezTo>
                  <a:cubicBezTo>
                    <a:pt x="112771" y="86808"/>
                    <a:pt x="112771" y="86808"/>
                    <a:pt x="112771" y="86808"/>
                  </a:cubicBezTo>
                  <a:cubicBezTo>
                    <a:pt x="113493" y="88085"/>
                    <a:pt x="113493" y="88085"/>
                    <a:pt x="113493" y="88085"/>
                  </a:cubicBezTo>
                  <a:cubicBezTo>
                    <a:pt x="111325" y="89361"/>
                    <a:pt x="111325" y="89361"/>
                    <a:pt x="111325" y="89361"/>
                  </a:cubicBezTo>
                  <a:cubicBezTo>
                    <a:pt x="110602" y="90638"/>
                    <a:pt x="110602" y="90638"/>
                    <a:pt x="110602" y="90638"/>
                  </a:cubicBezTo>
                  <a:cubicBezTo>
                    <a:pt x="110602" y="90638"/>
                    <a:pt x="109156" y="91276"/>
                    <a:pt x="109156" y="91914"/>
                  </a:cubicBezTo>
                  <a:cubicBezTo>
                    <a:pt x="109156" y="91914"/>
                    <a:pt x="108433" y="92553"/>
                    <a:pt x="108433" y="93191"/>
                  </a:cubicBezTo>
                  <a:cubicBezTo>
                    <a:pt x="108433" y="93829"/>
                    <a:pt x="107710" y="94468"/>
                    <a:pt x="107710" y="94468"/>
                  </a:cubicBezTo>
                  <a:cubicBezTo>
                    <a:pt x="106987" y="95106"/>
                    <a:pt x="105542" y="96382"/>
                    <a:pt x="105542" y="96382"/>
                  </a:cubicBezTo>
                  <a:cubicBezTo>
                    <a:pt x="104819" y="97659"/>
                    <a:pt x="104819" y="97659"/>
                    <a:pt x="104819" y="97659"/>
                  </a:cubicBezTo>
                  <a:cubicBezTo>
                    <a:pt x="104819" y="97659"/>
                    <a:pt x="105542" y="98936"/>
                    <a:pt x="105542" y="98936"/>
                  </a:cubicBezTo>
                  <a:cubicBezTo>
                    <a:pt x="105542" y="99574"/>
                    <a:pt x="105542" y="99574"/>
                    <a:pt x="105542" y="99574"/>
                  </a:cubicBezTo>
                  <a:cubicBezTo>
                    <a:pt x="104096" y="100851"/>
                    <a:pt x="104096" y="100851"/>
                    <a:pt x="104096" y="100851"/>
                  </a:cubicBezTo>
                  <a:cubicBezTo>
                    <a:pt x="100481" y="103404"/>
                    <a:pt x="100481" y="103404"/>
                    <a:pt x="100481" y="103404"/>
                  </a:cubicBezTo>
                  <a:cubicBezTo>
                    <a:pt x="100481" y="103404"/>
                    <a:pt x="100481" y="104042"/>
                    <a:pt x="99759" y="104680"/>
                  </a:cubicBezTo>
                  <a:cubicBezTo>
                    <a:pt x="99759" y="105957"/>
                    <a:pt x="99036" y="105957"/>
                    <a:pt x="99036" y="105957"/>
                  </a:cubicBezTo>
                  <a:cubicBezTo>
                    <a:pt x="99036" y="105957"/>
                    <a:pt x="98313" y="105957"/>
                    <a:pt x="97590" y="105957"/>
                  </a:cubicBezTo>
                  <a:cubicBezTo>
                    <a:pt x="97590" y="105957"/>
                    <a:pt x="96867" y="105319"/>
                    <a:pt x="96867" y="105319"/>
                  </a:cubicBezTo>
                  <a:cubicBezTo>
                    <a:pt x="96867" y="106595"/>
                    <a:pt x="96867" y="106595"/>
                    <a:pt x="96867" y="106595"/>
                  </a:cubicBezTo>
                  <a:cubicBezTo>
                    <a:pt x="96867" y="106595"/>
                    <a:pt x="96867" y="107234"/>
                    <a:pt x="97590" y="107234"/>
                  </a:cubicBezTo>
                  <a:cubicBezTo>
                    <a:pt x="98313" y="107872"/>
                    <a:pt x="98313" y="108510"/>
                    <a:pt x="99036" y="108510"/>
                  </a:cubicBezTo>
                  <a:cubicBezTo>
                    <a:pt x="99036" y="109148"/>
                    <a:pt x="99759" y="109787"/>
                    <a:pt x="99759" y="109787"/>
                  </a:cubicBezTo>
                  <a:cubicBezTo>
                    <a:pt x="98313" y="111063"/>
                    <a:pt x="98313" y="111063"/>
                    <a:pt x="98313" y="111063"/>
                  </a:cubicBezTo>
                  <a:cubicBezTo>
                    <a:pt x="98313" y="111702"/>
                    <a:pt x="98313" y="111702"/>
                    <a:pt x="98313" y="111702"/>
                  </a:cubicBezTo>
                  <a:cubicBezTo>
                    <a:pt x="96867" y="111702"/>
                    <a:pt x="96867" y="111702"/>
                    <a:pt x="96867" y="111702"/>
                  </a:cubicBezTo>
                  <a:cubicBezTo>
                    <a:pt x="96144" y="111063"/>
                    <a:pt x="96144" y="111063"/>
                    <a:pt x="96144" y="111063"/>
                  </a:cubicBezTo>
                  <a:cubicBezTo>
                    <a:pt x="96144" y="111063"/>
                    <a:pt x="95421" y="111063"/>
                    <a:pt x="95421" y="111063"/>
                  </a:cubicBezTo>
                  <a:close/>
                </a:path>
              </a:pathLst>
            </a:custGeom>
            <a:grpFill/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7" name="Shape 2045"/>
            <p:cNvSpPr/>
            <p:nvPr/>
          </p:nvSpPr>
          <p:spPr>
            <a:xfrm>
              <a:off x="3117355" y="3610126"/>
              <a:ext cx="405690" cy="61368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9887" y="3884"/>
                  </a:moveTo>
                  <a:cubicBezTo>
                    <a:pt x="49887" y="3884"/>
                    <a:pt x="52584" y="2589"/>
                    <a:pt x="52584" y="2589"/>
                  </a:cubicBezTo>
                  <a:cubicBezTo>
                    <a:pt x="52584" y="2589"/>
                    <a:pt x="53258" y="2158"/>
                    <a:pt x="53258" y="2158"/>
                  </a:cubicBezTo>
                  <a:cubicBezTo>
                    <a:pt x="53932" y="2158"/>
                    <a:pt x="54606" y="2158"/>
                    <a:pt x="55280" y="2158"/>
                  </a:cubicBezTo>
                  <a:cubicBezTo>
                    <a:pt x="55280" y="2158"/>
                    <a:pt x="55955" y="1726"/>
                    <a:pt x="55955" y="1726"/>
                  </a:cubicBezTo>
                  <a:cubicBezTo>
                    <a:pt x="56629" y="1294"/>
                    <a:pt x="56629" y="1294"/>
                    <a:pt x="56629" y="1294"/>
                  </a:cubicBezTo>
                  <a:cubicBezTo>
                    <a:pt x="57977" y="863"/>
                    <a:pt x="57977" y="863"/>
                    <a:pt x="57977" y="863"/>
                  </a:cubicBezTo>
                  <a:cubicBezTo>
                    <a:pt x="59325" y="863"/>
                    <a:pt x="59325" y="863"/>
                    <a:pt x="59325" y="863"/>
                  </a:cubicBezTo>
                  <a:cubicBezTo>
                    <a:pt x="59325" y="863"/>
                    <a:pt x="60000" y="863"/>
                    <a:pt x="60000" y="863"/>
                  </a:cubicBezTo>
                  <a:cubicBezTo>
                    <a:pt x="60000" y="863"/>
                    <a:pt x="62696" y="431"/>
                    <a:pt x="62696" y="431"/>
                  </a:cubicBezTo>
                  <a:cubicBezTo>
                    <a:pt x="62696" y="431"/>
                    <a:pt x="63370" y="863"/>
                    <a:pt x="64044" y="863"/>
                  </a:cubicBezTo>
                  <a:cubicBezTo>
                    <a:pt x="64044" y="863"/>
                    <a:pt x="65393" y="863"/>
                    <a:pt x="65393" y="863"/>
                  </a:cubicBezTo>
                  <a:cubicBezTo>
                    <a:pt x="66067" y="863"/>
                    <a:pt x="67415" y="431"/>
                    <a:pt x="67415" y="431"/>
                  </a:cubicBezTo>
                  <a:cubicBezTo>
                    <a:pt x="70112" y="0"/>
                    <a:pt x="70112" y="0"/>
                    <a:pt x="70112" y="0"/>
                  </a:cubicBezTo>
                  <a:cubicBezTo>
                    <a:pt x="70786" y="863"/>
                    <a:pt x="70786" y="863"/>
                    <a:pt x="70786" y="863"/>
                  </a:cubicBezTo>
                  <a:cubicBezTo>
                    <a:pt x="70786" y="863"/>
                    <a:pt x="70786" y="1726"/>
                    <a:pt x="70786" y="1726"/>
                  </a:cubicBezTo>
                  <a:cubicBezTo>
                    <a:pt x="70786" y="1726"/>
                    <a:pt x="70786" y="2158"/>
                    <a:pt x="71460" y="2158"/>
                  </a:cubicBezTo>
                  <a:cubicBezTo>
                    <a:pt x="72134" y="2158"/>
                    <a:pt x="72134" y="2158"/>
                    <a:pt x="72134" y="2158"/>
                  </a:cubicBezTo>
                  <a:cubicBezTo>
                    <a:pt x="72134" y="2589"/>
                    <a:pt x="72134" y="3884"/>
                    <a:pt x="72134" y="3884"/>
                  </a:cubicBezTo>
                  <a:cubicBezTo>
                    <a:pt x="70112" y="4316"/>
                    <a:pt x="70112" y="4316"/>
                    <a:pt x="70112" y="4316"/>
                  </a:cubicBezTo>
                  <a:cubicBezTo>
                    <a:pt x="70112" y="4316"/>
                    <a:pt x="69438" y="4316"/>
                    <a:pt x="69438" y="4748"/>
                  </a:cubicBezTo>
                  <a:cubicBezTo>
                    <a:pt x="69438" y="4748"/>
                    <a:pt x="68089" y="5179"/>
                    <a:pt x="68089" y="5179"/>
                  </a:cubicBezTo>
                  <a:cubicBezTo>
                    <a:pt x="68089" y="5611"/>
                    <a:pt x="67415" y="5611"/>
                    <a:pt x="68089" y="6043"/>
                  </a:cubicBezTo>
                  <a:cubicBezTo>
                    <a:pt x="68089" y="6474"/>
                    <a:pt x="68764" y="6906"/>
                    <a:pt x="68764" y="6906"/>
                  </a:cubicBezTo>
                  <a:cubicBezTo>
                    <a:pt x="68764" y="7769"/>
                    <a:pt x="68764" y="7769"/>
                    <a:pt x="68764" y="7769"/>
                  </a:cubicBezTo>
                  <a:cubicBezTo>
                    <a:pt x="68764" y="7769"/>
                    <a:pt x="68764" y="8201"/>
                    <a:pt x="69438" y="8201"/>
                  </a:cubicBezTo>
                  <a:cubicBezTo>
                    <a:pt x="69438" y="8633"/>
                    <a:pt x="70112" y="8201"/>
                    <a:pt x="70786" y="8201"/>
                  </a:cubicBezTo>
                  <a:cubicBezTo>
                    <a:pt x="72134" y="8201"/>
                    <a:pt x="72808" y="7769"/>
                    <a:pt x="73483" y="7769"/>
                  </a:cubicBezTo>
                  <a:cubicBezTo>
                    <a:pt x="73483" y="7769"/>
                    <a:pt x="74157" y="7769"/>
                    <a:pt x="74157" y="7769"/>
                  </a:cubicBezTo>
                  <a:cubicBezTo>
                    <a:pt x="74831" y="7338"/>
                    <a:pt x="76179" y="6906"/>
                    <a:pt x="76179" y="6906"/>
                  </a:cubicBezTo>
                  <a:cubicBezTo>
                    <a:pt x="76179" y="6906"/>
                    <a:pt x="76179" y="6043"/>
                    <a:pt x="76853" y="6474"/>
                  </a:cubicBezTo>
                  <a:cubicBezTo>
                    <a:pt x="76853" y="6474"/>
                    <a:pt x="76853" y="7338"/>
                    <a:pt x="76853" y="7338"/>
                  </a:cubicBezTo>
                  <a:cubicBezTo>
                    <a:pt x="76853" y="7338"/>
                    <a:pt x="76179" y="8201"/>
                    <a:pt x="76179" y="8201"/>
                  </a:cubicBezTo>
                  <a:cubicBezTo>
                    <a:pt x="76853" y="8633"/>
                    <a:pt x="77528" y="8201"/>
                    <a:pt x="77528" y="8201"/>
                  </a:cubicBezTo>
                  <a:cubicBezTo>
                    <a:pt x="78202" y="7769"/>
                    <a:pt x="78876" y="7769"/>
                    <a:pt x="78876" y="7769"/>
                  </a:cubicBezTo>
                  <a:cubicBezTo>
                    <a:pt x="80224" y="7769"/>
                    <a:pt x="80224" y="7769"/>
                    <a:pt x="80224" y="7769"/>
                  </a:cubicBezTo>
                  <a:cubicBezTo>
                    <a:pt x="80224" y="7769"/>
                    <a:pt x="81573" y="7769"/>
                    <a:pt x="81573" y="7769"/>
                  </a:cubicBezTo>
                  <a:cubicBezTo>
                    <a:pt x="81573" y="7769"/>
                    <a:pt x="82247" y="8201"/>
                    <a:pt x="82921" y="8201"/>
                  </a:cubicBezTo>
                  <a:cubicBezTo>
                    <a:pt x="82921" y="8633"/>
                    <a:pt x="84943" y="9064"/>
                    <a:pt x="84943" y="9064"/>
                  </a:cubicBezTo>
                  <a:cubicBezTo>
                    <a:pt x="84269" y="9928"/>
                    <a:pt x="84269" y="9928"/>
                    <a:pt x="84269" y="9928"/>
                  </a:cubicBezTo>
                  <a:cubicBezTo>
                    <a:pt x="84269" y="9928"/>
                    <a:pt x="83595" y="10791"/>
                    <a:pt x="84269" y="10791"/>
                  </a:cubicBezTo>
                  <a:cubicBezTo>
                    <a:pt x="84269" y="10791"/>
                    <a:pt x="84943" y="10359"/>
                    <a:pt x="84943" y="10359"/>
                  </a:cubicBezTo>
                  <a:cubicBezTo>
                    <a:pt x="85617" y="10359"/>
                    <a:pt x="86292" y="9928"/>
                    <a:pt x="86292" y="9928"/>
                  </a:cubicBezTo>
                  <a:cubicBezTo>
                    <a:pt x="86292" y="9928"/>
                    <a:pt x="86292" y="9496"/>
                    <a:pt x="86292" y="9496"/>
                  </a:cubicBezTo>
                  <a:cubicBezTo>
                    <a:pt x="86292" y="9928"/>
                    <a:pt x="87640" y="10359"/>
                    <a:pt x="87640" y="10359"/>
                  </a:cubicBezTo>
                  <a:cubicBezTo>
                    <a:pt x="87640" y="10359"/>
                    <a:pt x="88314" y="11223"/>
                    <a:pt x="88314" y="11223"/>
                  </a:cubicBezTo>
                  <a:cubicBezTo>
                    <a:pt x="88314" y="11223"/>
                    <a:pt x="89662" y="10791"/>
                    <a:pt x="89662" y="10791"/>
                  </a:cubicBezTo>
                  <a:cubicBezTo>
                    <a:pt x="89662" y="10791"/>
                    <a:pt x="89662" y="10791"/>
                    <a:pt x="90337" y="10791"/>
                  </a:cubicBezTo>
                  <a:cubicBezTo>
                    <a:pt x="91011" y="10791"/>
                    <a:pt x="91011" y="10791"/>
                    <a:pt x="91011" y="10791"/>
                  </a:cubicBezTo>
                  <a:cubicBezTo>
                    <a:pt x="91685" y="11223"/>
                    <a:pt x="93707" y="11223"/>
                    <a:pt x="93707" y="11223"/>
                  </a:cubicBezTo>
                  <a:cubicBezTo>
                    <a:pt x="95730" y="10359"/>
                    <a:pt x="95730" y="10359"/>
                    <a:pt x="95730" y="10359"/>
                  </a:cubicBezTo>
                  <a:cubicBezTo>
                    <a:pt x="96404" y="9064"/>
                    <a:pt x="96404" y="9064"/>
                    <a:pt x="96404" y="9064"/>
                  </a:cubicBezTo>
                  <a:cubicBezTo>
                    <a:pt x="96404" y="8633"/>
                    <a:pt x="96404" y="8633"/>
                    <a:pt x="96404" y="8633"/>
                  </a:cubicBezTo>
                  <a:cubicBezTo>
                    <a:pt x="96404" y="8633"/>
                    <a:pt x="97752" y="8201"/>
                    <a:pt x="97752" y="8201"/>
                  </a:cubicBezTo>
                  <a:cubicBezTo>
                    <a:pt x="97752" y="8201"/>
                    <a:pt x="98426" y="8201"/>
                    <a:pt x="98426" y="8633"/>
                  </a:cubicBezTo>
                  <a:cubicBezTo>
                    <a:pt x="98426" y="8633"/>
                    <a:pt x="99775" y="9496"/>
                    <a:pt x="99775" y="9496"/>
                  </a:cubicBezTo>
                  <a:cubicBezTo>
                    <a:pt x="99775" y="9496"/>
                    <a:pt x="101123" y="9496"/>
                    <a:pt x="101123" y="9496"/>
                  </a:cubicBezTo>
                  <a:cubicBezTo>
                    <a:pt x="101797" y="9496"/>
                    <a:pt x="101797" y="9064"/>
                    <a:pt x="102471" y="9496"/>
                  </a:cubicBezTo>
                  <a:cubicBezTo>
                    <a:pt x="102471" y="9928"/>
                    <a:pt x="102471" y="10359"/>
                    <a:pt x="103146" y="10359"/>
                  </a:cubicBezTo>
                  <a:cubicBezTo>
                    <a:pt x="103146" y="10359"/>
                    <a:pt x="103820" y="10359"/>
                    <a:pt x="103820" y="10359"/>
                  </a:cubicBezTo>
                  <a:cubicBezTo>
                    <a:pt x="104494" y="10791"/>
                    <a:pt x="105842" y="10791"/>
                    <a:pt x="105842" y="10791"/>
                  </a:cubicBezTo>
                  <a:cubicBezTo>
                    <a:pt x="106516" y="9928"/>
                    <a:pt x="106516" y="9928"/>
                    <a:pt x="106516" y="9928"/>
                  </a:cubicBezTo>
                  <a:cubicBezTo>
                    <a:pt x="106516" y="9928"/>
                    <a:pt x="106516" y="9496"/>
                    <a:pt x="107191" y="9928"/>
                  </a:cubicBezTo>
                  <a:cubicBezTo>
                    <a:pt x="107865" y="9928"/>
                    <a:pt x="107865" y="10791"/>
                    <a:pt x="107865" y="10791"/>
                  </a:cubicBezTo>
                  <a:cubicBezTo>
                    <a:pt x="107865" y="10791"/>
                    <a:pt x="108539" y="11223"/>
                    <a:pt x="108539" y="11223"/>
                  </a:cubicBezTo>
                  <a:cubicBezTo>
                    <a:pt x="108539" y="11223"/>
                    <a:pt x="110561" y="11654"/>
                    <a:pt x="110561" y="11654"/>
                  </a:cubicBezTo>
                  <a:cubicBezTo>
                    <a:pt x="110561" y="11654"/>
                    <a:pt x="111910" y="11223"/>
                    <a:pt x="111910" y="11223"/>
                  </a:cubicBezTo>
                  <a:cubicBezTo>
                    <a:pt x="112584" y="11223"/>
                    <a:pt x="112584" y="12086"/>
                    <a:pt x="112584" y="12086"/>
                  </a:cubicBezTo>
                  <a:cubicBezTo>
                    <a:pt x="112584" y="12086"/>
                    <a:pt x="112584" y="12517"/>
                    <a:pt x="112584" y="12517"/>
                  </a:cubicBezTo>
                  <a:cubicBezTo>
                    <a:pt x="111910" y="12949"/>
                    <a:pt x="111910" y="12949"/>
                    <a:pt x="112584" y="12949"/>
                  </a:cubicBezTo>
                  <a:cubicBezTo>
                    <a:pt x="112584" y="13381"/>
                    <a:pt x="113258" y="13812"/>
                    <a:pt x="113258" y="13812"/>
                  </a:cubicBezTo>
                  <a:cubicBezTo>
                    <a:pt x="113258" y="13812"/>
                    <a:pt x="112584" y="14676"/>
                    <a:pt x="112584" y="14676"/>
                  </a:cubicBezTo>
                  <a:cubicBezTo>
                    <a:pt x="112584" y="15107"/>
                    <a:pt x="111910" y="15539"/>
                    <a:pt x="111910" y="15539"/>
                  </a:cubicBezTo>
                  <a:cubicBezTo>
                    <a:pt x="111235" y="15971"/>
                    <a:pt x="111235" y="15971"/>
                    <a:pt x="111235" y="15971"/>
                  </a:cubicBezTo>
                  <a:cubicBezTo>
                    <a:pt x="111235" y="16402"/>
                    <a:pt x="111235" y="16402"/>
                    <a:pt x="111235" y="16402"/>
                  </a:cubicBezTo>
                  <a:cubicBezTo>
                    <a:pt x="111235" y="16834"/>
                    <a:pt x="111235" y="16834"/>
                    <a:pt x="111235" y="16834"/>
                  </a:cubicBezTo>
                  <a:cubicBezTo>
                    <a:pt x="111235" y="16834"/>
                    <a:pt x="111235" y="17266"/>
                    <a:pt x="111235" y="17266"/>
                  </a:cubicBezTo>
                  <a:cubicBezTo>
                    <a:pt x="110561" y="17266"/>
                    <a:pt x="111235" y="18129"/>
                    <a:pt x="111235" y="18129"/>
                  </a:cubicBezTo>
                  <a:cubicBezTo>
                    <a:pt x="111910" y="18561"/>
                    <a:pt x="111910" y="18561"/>
                    <a:pt x="111910" y="18561"/>
                  </a:cubicBezTo>
                  <a:cubicBezTo>
                    <a:pt x="111910" y="18561"/>
                    <a:pt x="113258" y="18129"/>
                    <a:pt x="113258" y="18129"/>
                  </a:cubicBezTo>
                  <a:cubicBezTo>
                    <a:pt x="113258" y="18129"/>
                    <a:pt x="115280" y="18561"/>
                    <a:pt x="115280" y="18561"/>
                  </a:cubicBezTo>
                  <a:cubicBezTo>
                    <a:pt x="115280" y="18561"/>
                    <a:pt x="116629" y="18992"/>
                    <a:pt x="116629" y="19424"/>
                  </a:cubicBezTo>
                  <a:cubicBezTo>
                    <a:pt x="117303" y="19424"/>
                    <a:pt x="118651" y="20287"/>
                    <a:pt x="118651" y="20287"/>
                  </a:cubicBezTo>
                  <a:cubicBezTo>
                    <a:pt x="120000" y="21582"/>
                    <a:pt x="120000" y="21582"/>
                    <a:pt x="120000" y="21582"/>
                  </a:cubicBezTo>
                  <a:cubicBezTo>
                    <a:pt x="118651" y="22446"/>
                    <a:pt x="118651" y="22446"/>
                    <a:pt x="118651" y="22446"/>
                  </a:cubicBezTo>
                  <a:cubicBezTo>
                    <a:pt x="117303" y="23741"/>
                    <a:pt x="117303" y="23741"/>
                    <a:pt x="117303" y="23741"/>
                  </a:cubicBezTo>
                  <a:cubicBezTo>
                    <a:pt x="115955" y="24172"/>
                    <a:pt x="115955" y="24172"/>
                    <a:pt x="115955" y="24172"/>
                  </a:cubicBezTo>
                  <a:cubicBezTo>
                    <a:pt x="115955" y="24172"/>
                    <a:pt x="115280" y="25035"/>
                    <a:pt x="115280" y="25035"/>
                  </a:cubicBezTo>
                  <a:cubicBezTo>
                    <a:pt x="115280" y="25035"/>
                    <a:pt x="113932" y="25467"/>
                    <a:pt x="113932" y="25467"/>
                  </a:cubicBezTo>
                  <a:cubicBezTo>
                    <a:pt x="113258" y="25467"/>
                    <a:pt x="113258" y="25467"/>
                    <a:pt x="113258" y="25467"/>
                  </a:cubicBezTo>
                  <a:cubicBezTo>
                    <a:pt x="111235" y="26762"/>
                    <a:pt x="111235" y="26762"/>
                    <a:pt x="111235" y="26762"/>
                  </a:cubicBezTo>
                  <a:cubicBezTo>
                    <a:pt x="109887" y="27194"/>
                    <a:pt x="109887" y="27194"/>
                    <a:pt x="109887" y="27194"/>
                  </a:cubicBezTo>
                  <a:cubicBezTo>
                    <a:pt x="108539" y="27625"/>
                    <a:pt x="108539" y="27625"/>
                    <a:pt x="108539" y="27625"/>
                  </a:cubicBezTo>
                  <a:cubicBezTo>
                    <a:pt x="107865" y="27625"/>
                    <a:pt x="107865" y="27625"/>
                    <a:pt x="107865" y="27625"/>
                  </a:cubicBezTo>
                  <a:cubicBezTo>
                    <a:pt x="106516" y="28489"/>
                    <a:pt x="106516" y="28489"/>
                    <a:pt x="106516" y="28489"/>
                  </a:cubicBezTo>
                  <a:cubicBezTo>
                    <a:pt x="105168" y="28057"/>
                    <a:pt x="105168" y="28057"/>
                    <a:pt x="105168" y="28057"/>
                  </a:cubicBezTo>
                  <a:cubicBezTo>
                    <a:pt x="103146" y="28489"/>
                    <a:pt x="103146" y="28489"/>
                    <a:pt x="103146" y="28489"/>
                  </a:cubicBezTo>
                  <a:cubicBezTo>
                    <a:pt x="103146" y="28920"/>
                    <a:pt x="103146" y="28920"/>
                    <a:pt x="103146" y="28920"/>
                  </a:cubicBezTo>
                  <a:cubicBezTo>
                    <a:pt x="100449" y="29784"/>
                    <a:pt x="100449" y="29784"/>
                    <a:pt x="100449" y="29784"/>
                  </a:cubicBezTo>
                  <a:cubicBezTo>
                    <a:pt x="99775" y="31079"/>
                    <a:pt x="99775" y="31079"/>
                    <a:pt x="99775" y="31079"/>
                  </a:cubicBezTo>
                  <a:cubicBezTo>
                    <a:pt x="99775" y="31079"/>
                    <a:pt x="98426" y="31079"/>
                    <a:pt x="98426" y="31510"/>
                  </a:cubicBezTo>
                  <a:cubicBezTo>
                    <a:pt x="97752" y="31510"/>
                    <a:pt x="97078" y="31942"/>
                    <a:pt x="97078" y="31942"/>
                  </a:cubicBezTo>
                  <a:cubicBezTo>
                    <a:pt x="95730" y="31510"/>
                    <a:pt x="95730" y="31510"/>
                    <a:pt x="95730" y="31510"/>
                  </a:cubicBezTo>
                  <a:cubicBezTo>
                    <a:pt x="95056" y="31942"/>
                    <a:pt x="95056" y="31942"/>
                    <a:pt x="95056" y="31942"/>
                  </a:cubicBezTo>
                  <a:cubicBezTo>
                    <a:pt x="95056" y="32805"/>
                    <a:pt x="95056" y="32805"/>
                    <a:pt x="95056" y="32805"/>
                  </a:cubicBezTo>
                  <a:cubicBezTo>
                    <a:pt x="95730" y="32805"/>
                    <a:pt x="95730" y="32805"/>
                    <a:pt x="95730" y="32805"/>
                  </a:cubicBezTo>
                  <a:cubicBezTo>
                    <a:pt x="95730" y="32805"/>
                    <a:pt x="95730" y="33669"/>
                    <a:pt x="95730" y="33669"/>
                  </a:cubicBezTo>
                  <a:cubicBezTo>
                    <a:pt x="95730" y="34100"/>
                    <a:pt x="95730" y="34964"/>
                    <a:pt x="95730" y="34964"/>
                  </a:cubicBezTo>
                  <a:cubicBezTo>
                    <a:pt x="97078" y="35395"/>
                    <a:pt x="97078" y="35395"/>
                    <a:pt x="97078" y="35395"/>
                  </a:cubicBezTo>
                  <a:cubicBezTo>
                    <a:pt x="97078" y="35395"/>
                    <a:pt x="97078" y="36690"/>
                    <a:pt x="96404" y="36690"/>
                  </a:cubicBezTo>
                  <a:cubicBezTo>
                    <a:pt x="96404" y="36690"/>
                    <a:pt x="95056" y="37122"/>
                    <a:pt x="95056" y="37122"/>
                  </a:cubicBezTo>
                  <a:cubicBezTo>
                    <a:pt x="95056" y="37553"/>
                    <a:pt x="95056" y="37553"/>
                    <a:pt x="95056" y="37553"/>
                  </a:cubicBezTo>
                  <a:cubicBezTo>
                    <a:pt x="95730" y="38417"/>
                    <a:pt x="95730" y="38417"/>
                    <a:pt x="95730" y="38417"/>
                  </a:cubicBezTo>
                  <a:cubicBezTo>
                    <a:pt x="95730" y="38417"/>
                    <a:pt x="95730" y="39712"/>
                    <a:pt x="95056" y="39712"/>
                  </a:cubicBezTo>
                  <a:cubicBezTo>
                    <a:pt x="95056" y="40143"/>
                    <a:pt x="94382" y="41007"/>
                    <a:pt x="94382" y="41007"/>
                  </a:cubicBezTo>
                  <a:cubicBezTo>
                    <a:pt x="93707" y="41438"/>
                    <a:pt x="93707" y="41438"/>
                    <a:pt x="93707" y="41438"/>
                  </a:cubicBezTo>
                  <a:cubicBezTo>
                    <a:pt x="93033" y="42302"/>
                    <a:pt x="93033" y="42302"/>
                    <a:pt x="93033" y="42302"/>
                  </a:cubicBezTo>
                  <a:cubicBezTo>
                    <a:pt x="93707" y="42733"/>
                    <a:pt x="93707" y="42733"/>
                    <a:pt x="93707" y="42733"/>
                  </a:cubicBezTo>
                  <a:cubicBezTo>
                    <a:pt x="93707" y="44028"/>
                    <a:pt x="93707" y="44028"/>
                    <a:pt x="93707" y="44028"/>
                  </a:cubicBezTo>
                  <a:cubicBezTo>
                    <a:pt x="92359" y="44460"/>
                    <a:pt x="92359" y="44460"/>
                    <a:pt x="92359" y="44460"/>
                  </a:cubicBezTo>
                  <a:cubicBezTo>
                    <a:pt x="91685" y="45755"/>
                    <a:pt x="91685" y="45755"/>
                    <a:pt x="91685" y="45755"/>
                  </a:cubicBezTo>
                  <a:cubicBezTo>
                    <a:pt x="92359" y="46187"/>
                    <a:pt x="92359" y="46187"/>
                    <a:pt x="92359" y="46187"/>
                  </a:cubicBezTo>
                  <a:cubicBezTo>
                    <a:pt x="93033" y="47050"/>
                    <a:pt x="93033" y="47050"/>
                    <a:pt x="93033" y="47050"/>
                  </a:cubicBezTo>
                  <a:cubicBezTo>
                    <a:pt x="92359" y="47913"/>
                    <a:pt x="92359" y="47913"/>
                    <a:pt x="92359" y="47913"/>
                  </a:cubicBezTo>
                  <a:cubicBezTo>
                    <a:pt x="91685" y="48345"/>
                    <a:pt x="91685" y="48345"/>
                    <a:pt x="91685" y="48345"/>
                  </a:cubicBezTo>
                  <a:cubicBezTo>
                    <a:pt x="91011" y="48345"/>
                    <a:pt x="91011" y="48345"/>
                    <a:pt x="91011" y="48345"/>
                  </a:cubicBezTo>
                  <a:cubicBezTo>
                    <a:pt x="89662" y="49208"/>
                    <a:pt x="89662" y="49208"/>
                    <a:pt x="89662" y="49208"/>
                  </a:cubicBezTo>
                  <a:cubicBezTo>
                    <a:pt x="88314" y="49208"/>
                    <a:pt x="88314" y="49208"/>
                    <a:pt x="88314" y="49208"/>
                  </a:cubicBezTo>
                  <a:cubicBezTo>
                    <a:pt x="87640" y="49208"/>
                    <a:pt x="87640" y="49208"/>
                    <a:pt x="87640" y="49208"/>
                  </a:cubicBezTo>
                  <a:cubicBezTo>
                    <a:pt x="86292" y="50071"/>
                    <a:pt x="86292" y="50071"/>
                    <a:pt x="86292" y="50071"/>
                  </a:cubicBezTo>
                  <a:cubicBezTo>
                    <a:pt x="85617" y="50071"/>
                    <a:pt x="85617" y="50071"/>
                    <a:pt x="85617" y="50071"/>
                  </a:cubicBezTo>
                  <a:cubicBezTo>
                    <a:pt x="84943" y="50503"/>
                    <a:pt x="84943" y="50503"/>
                    <a:pt x="84943" y="50503"/>
                  </a:cubicBezTo>
                  <a:cubicBezTo>
                    <a:pt x="84943" y="51366"/>
                    <a:pt x="84943" y="51366"/>
                    <a:pt x="84943" y="51366"/>
                  </a:cubicBezTo>
                  <a:cubicBezTo>
                    <a:pt x="84943" y="51366"/>
                    <a:pt x="84943" y="51798"/>
                    <a:pt x="84943" y="51798"/>
                  </a:cubicBezTo>
                  <a:cubicBezTo>
                    <a:pt x="85617" y="51798"/>
                    <a:pt x="85617" y="52230"/>
                    <a:pt x="85617" y="52230"/>
                  </a:cubicBezTo>
                  <a:cubicBezTo>
                    <a:pt x="86292" y="53093"/>
                    <a:pt x="86292" y="53093"/>
                    <a:pt x="86292" y="53093"/>
                  </a:cubicBezTo>
                  <a:cubicBezTo>
                    <a:pt x="86966" y="53956"/>
                    <a:pt x="86966" y="53956"/>
                    <a:pt x="86966" y="53956"/>
                  </a:cubicBezTo>
                  <a:cubicBezTo>
                    <a:pt x="87640" y="55251"/>
                    <a:pt x="87640" y="55251"/>
                    <a:pt x="87640" y="55251"/>
                  </a:cubicBezTo>
                  <a:cubicBezTo>
                    <a:pt x="87640" y="55251"/>
                    <a:pt x="86966" y="56115"/>
                    <a:pt x="86966" y="56115"/>
                  </a:cubicBezTo>
                  <a:cubicBezTo>
                    <a:pt x="86966" y="56115"/>
                    <a:pt x="86292" y="56978"/>
                    <a:pt x="86292" y="56978"/>
                  </a:cubicBezTo>
                  <a:cubicBezTo>
                    <a:pt x="85617" y="57841"/>
                    <a:pt x="85617" y="57841"/>
                    <a:pt x="85617" y="57841"/>
                  </a:cubicBezTo>
                  <a:cubicBezTo>
                    <a:pt x="84943" y="58705"/>
                    <a:pt x="84943" y="58705"/>
                    <a:pt x="84943" y="58705"/>
                  </a:cubicBezTo>
                  <a:cubicBezTo>
                    <a:pt x="84269" y="59136"/>
                    <a:pt x="84269" y="59136"/>
                    <a:pt x="84269" y="59136"/>
                  </a:cubicBezTo>
                  <a:cubicBezTo>
                    <a:pt x="82921" y="59136"/>
                    <a:pt x="82921" y="59136"/>
                    <a:pt x="82921" y="59136"/>
                  </a:cubicBezTo>
                  <a:cubicBezTo>
                    <a:pt x="82921" y="59568"/>
                    <a:pt x="82921" y="59568"/>
                    <a:pt x="82921" y="59568"/>
                  </a:cubicBezTo>
                  <a:cubicBezTo>
                    <a:pt x="82247" y="60431"/>
                    <a:pt x="82247" y="60431"/>
                    <a:pt x="82247" y="60431"/>
                  </a:cubicBezTo>
                  <a:cubicBezTo>
                    <a:pt x="82247" y="60863"/>
                    <a:pt x="82247" y="60863"/>
                    <a:pt x="82247" y="60863"/>
                  </a:cubicBezTo>
                  <a:cubicBezTo>
                    <a:pt x="81573" y="60863"/>
                    <a:pt x="81573" y="60863"/>
                    <a:pt x="81573" y="60863"/>
                  </a:cubicBezTo>
                  <a:cubicBezTo>
                    <a:pt x="81573" y="61726"/>
                    <a:pt x="81573" y="61726"/>
                    <a:pt x="81573" y="61726"/>
                  </a:cubicBezTo>
                  <a:cubicBezTo>
                    <a:pt x="80898" y="62158"/>
                    <a:pt x="80898" y="62158"/>
                    <a:pt x="80898" y="62158"/>
                  </a:cubicBezTo>
                  <a:cubicBezTo>
                    <a:pt x="80898" y="62158"/>
                    <a:pt x="80224" y="62158"/>
                    <a:pt x="80224" y="62158"/>
                  </a:cubicBezTo>
                  <a:cubicBezTo>
                    <a:pt x="79550" y="62158"/>
                    <a:pt x="78876" y="62589"/>
                    <a:pt x="78876" y="62589"/>
                  </a:cubicBezTo>
                  <a:cubicBezTo>
                    <a:pt x="78876" y="62589"/>
                    <a:pt x="77528" y="62589"/>
                    <a:pt x="77528" y="62158"/>
                  </a:cubicBezTo>
                  <a:cubicBezTo>
                    <a:pt x="77528" y="62158"/>
                    <a:pt x="76853" y="62589"/>
                    <a:pt x="76179" y="62158"/>
                  </a:cubicBezTo>
                  <a:cubicBezTo>
                    <a:pt x="76179" y="62158"/>
                    <a:pt x="75505" y="61726"/>
                    <a:pt x="75505" y="61726"/>
                  </a:cubicBezTo>
                  <a:cubicBezTo>
                    <a:pt x="74831" y="61726"/>
                    <a:pt x="74831" y="61726"/>
                    <a:pt x="74831" y="61726"/>
                  </a:cubicBezTo>
                  <a:cubicBezTo>
                    <a:pt x="73483" y="61726"/>
                    <a:pt x="73483" y="61726"/>
                    <a:pt x="73483" y="61726"/>
                  </a:cubicBezTo>
                  <a:cubicBezTo>
                    <a:pt x="71460" y="61726"/>
                    <a:pt x="71460" y="61726"/>
                    <a:pt x="71460" y="61726"/>
                  </a:cubicBezTo>
                  <a:cubicBezTo>
                    <a:pt x="70112" y="61726"/>
                    <a:pt x="70112" y="61726"/>
                    <a:pt x="70112" y="61726"/>
                  </a:cubicBezTo>
                  <a:cubicBezTo>
                    <a:pt x="70112" y="61294"/>
                    <a:pt x="70112" y="61294"/>
                    <a:pt x="70112" y="61294"/>
                  </a:cubicBezTo>
                  <a:cubicBezTo>
                    <a:pt x="69438" y="61726"/>
                    <a:pt x="69438" y="61726"/>
                    <a:pt x="69438" y="61726"/>
                  </a:cubicBezTo>
                  <a:cubicBezTo>
                    <a:pt x="68764" y="60863"/>
                    <a:pt x="68764" y="60863"/>
                    <a:pt x="68764" y="60863"/>
                  </a:cubicBezTo>
                  <a:cubicBezTo>
                    <a:pt x="67415" y="60863"/>
                    <a:pt x="67415" y="60863"/>
                    <a:pt x="67415" y="60863"/>
                  </a:cubicBezTo>
                  <a:cubicBezTo>
                    <a:pt x="66067" y="60863"/>
                    <a:pt x="66067" y="60863"/>
                    <a:pt x="66067" y="60863"/>
                  </a:cubicBezTo>
                  <a:cubicBezTo>
                    <a:pt x="66067" y="60863"/>
                    <a:pt x="66067" y="61294"/>
                    <a:pt x="66741" y="61726"/>
                  </a:cubicBezTo>
                  <a:cubicBezTo>
                    <a:pt x="66741" y="61726"/>
                    <a:pt x="67415" y="62589"/>
                    <a:pt x="67415" y="62589"/>
                  </a:cubicBezTo>
                  <a:cubicBezTo>
                    <a:pt x="67415" y="62589"/>
                    <a:pt x="67415" y="63453"/>
                    <a:pt x="67415" y="63453"/>
                  </a:cubicBezTo>
                  <a:cubicBezTo>
                    <a:pt x="67415" y="63453"/>
                    <a:pt x="68764" y="64316"/>
                    <a:pt x="68764" y="64316"/>
                  </a:cubicBezTo>
                  <a:cubicBezTo>
                    <a:pt x="68764" y="64748"/>
                    <a:pt x="68764" y="64748"/>
                    <a:pt x="68764" y="64748"/>
                  </a:cubicBezTo>
                  <a:cubicBezTo>
                    <a:pt x="68764" y="64748"/>
                    <a:pt x="69438" y="65611"/>
                    <a:pt x="69438" y="65611"/>
                  </a:cubicBezTo>
                  <a:cubicBezTo>
                    <a:pt x="69438" y="65611"/>
                    <a:pt x="70786" y="66043"/>
                    <a:pt x="70786" y="66043"/>
                  </a:cubicBezTo>
                  <a:cubicBezTo>
                    <a:pt x="70786" y="66906"/>
                    <a:pt x="70786" y="66906"/>
                    <a:pt x="70786" y="66906"/>
                  </a:cubicBezTo>
                  <a:cubicBezTo>
                    <a:pt x="70112" y="67338"/>
                    <a:pt x="70112" y="67338"/>
                    <a:pt x="70112" y="67338"/>
                  </a:cubicBezTo>
                  <a:cubicBezTo>
                    <a:pt x="69438" y="67769"/>
                    <a:pt x="69438" y="67769"/>
                    <a:pt x="69438" y="67769"/>
                  </a:cubicBezTo>
                  <a:cubicBezTo>
                    <a:pt x="70112" y="68633"/>
                    <a:pt x="70112" y="68633"/>
                    <a:pt x="70112" y="68633"/>
                  </a:cubicBezTo>
                  <a:cubicBezTo>
                    <a:pt x="70112" y="69496"/>
                    <a:pt x="70112" y="69496"/>
                    <a:pt x="70112" y="69496"/>
                  </a:cubicBezTo>
                  <a:cubicBezTo>
                    <a:pt x="70786" y="69928"/>
                    <a:pt x="70786" y="69928"/>
                    <a:pt x="70786" y="69928"/>
                  </a:cubicBezTo>
                  <a:cubicBezTo>
                    <a:pt x="70786" y="70359"/>
                    <a:pt x="70786" y="70359"/>
                    <a:pt x="70786" y="70359"/>
                  </a:cubicBezTo>
                  <a:cubicBezTo>
                    <a:pt x="70112" y="70791"/>
                    <a:pt x="70112" y="70791"/>
                    <a:pt x="70112" y="70791"/>
                  </a:cubicBezTo>
                  <a:cubicBezTo>
                    <a:pt x="70112" y="71654"/>
                    <a:pt x="70112" y="71654"/>
                    <a:pt x="70112" y="71654"/>
                  </a:cubicBezTo>
                  <a:cubicBezTo>
                    <a:pt x="70786" y="72517"/>
                    <a:pt x="70786" y="72517"/>
                    <a:pt x="70786" y="72517"/>
                  </a:cubicBezTo>
                  <a:cubicBezTo>
                    <a:pt x="71460" y="73381"/>
                    <a:pt x="71460" y="73381"/>
                    <a:pt x="71460" y="73381"/>
                  </a:cubicBezTo>
                  <a:cubicBezTo>
                    <a:pt x="72808" y="73381"/>
                    <a:pt x="72808" y="73381"/>
                    <a:pt x="72808" y="73381"/>
                  </a:cubicBezTo>
                  <a:cubicBezTo>
                    <a:pt x="72808" y="74244"/>
                    <a:pt x="72808" y="74244"/>
                    <a:pt x="72808" y="74244"/>
                  </a:cubicBezTo>
                  <a:cubicBezTo>
                    <a:pt x="72134" y="74676"/>
                    <a:pt x="72134" y="74676"/>
                    <a:pt x="72134" y="74676"/>
                  </a:cubicBezTo>
                  <a:cubicBezTo>
                    <a:pt x="72134" y="74676"/>
                    <a:pt x="72134" y="75107"/>
                    <a:pt x="72134" y="75107"/>
                  </a:cubicBezTo>
                  <a:cubicBezTo>
                    <a:pt x="72808" y="75107"/>
                    <a:pt x="73483" y="75539"/>
                    <a:pt x="73483" y="75539"/>
                  </a:cubicBezTo>
                  <a:cubicBezTo>
                    <a:pt x="74831" y="75107"/>
                    <a:pt x="74831" y="75107"/>
                    <a:pt x="74831" y="75107"/>
                  </a:cubicBezTo>
                  <a:cubicBezTo>
                    <a:pt x="74831" y="75107"/>
                    <a:pt x="75505" y="75107"/>
                    <a:pt x="75505" y="75107"/>
                  </a:cubicBezTo>
                  <a:cubicBezTo>
                    <a:pt x="75505" y="75539"/>
                    <a:pt x="76179" y="76402"/>
                    <a:pt x="76179" y="76402"/>
                  </a:cubicBezTo>
                  <a:cubicBezTo>
                    <a:pt x="76853" y="76834"/>
                    <a:pt x="76853" y="76834"/>
                    <a:pt x="76853" y="76834"/>
                  </a:cubicBezTo>
                  <a:cubicBezTo>
                    <a:pt x="76853" y="77697"/>
                    <a:pt x="76853" y="77697"/>
                    <a:pt x="76853" y="77697"/>
                  </a:cubicBezTo>
                  <a:cubicBezTo>
                    <a:pt x="75505" y="78561"/>
                    <a:pt x="75505" y="78561"/>
                    <a:pt x="75505" y="78561"/>
                  </a:cubicBezTo>
                  <a:cubicBezTo>
                    <a:pt x="74157" y="79424"/>
                    <a:pt x="74157" y="79424"/>
                    <a:pt x="74157" y="79424"/>
                  </a:cubicBezTo>
                  <a:cubicBezTo>
                    <a:pt x="73483" y="79856"/>
                    <a:pt x="73483" y="79856"/>
                    <a:pt x="73483" y="79856"/>
                  </a:cubicBezTo>
                  <a:cubicBezTo>
                    <a:pt x="73483" y="80719"/>
                    <a:pt x="73483" y="80719"/>
                    <a:pt x="73483" y="80719"/>
                  </a:cubicBezTo>
                  <a:cubicBezTo>
                    <a:pt x="72808" y="81151"/>
                    <a:pt x="72808" y="81151"/>
                    <a:pt x="72808" y="81151"/>
                  </a:cubicBezTo>
                  <a:cubicBezTo>
                    <a:pt x="71460" y="81582"/>
                    <a:pt x="71460" y="81582"/>
                    <a:pt x="71460" y="81582"/>
                  </a:cubicBezTo>
                  <a:cubicBezTo>
                    <a:pt x="70112" y="82014"/>
                    <a:pt x="70112" y="82014"/>
                    <a:pt x="70112" y="82014"/>
                  </a:cubicBezTo>
                  <a:cubicBezTo>
                    <a:pt x="69438" y="82014"/>
                    <a:pt x="69438" y="82014"/>
                    <a:pt x="69438" y="82014"/>
                  </a:cubicBezTo>
                  <a:cubicBezTo>
                    <a:pt x="68764" y="82446"/>
                    <a:pt x="68764" y="82446"/>
                    <a:pt x="68764" y="82446"/>
                  </a:cubicBezTo>
                  <a:cubicBezTo>
                    <a:pt x="66741" y="82877"/>
                    <a:pt x="66741" y="82877"/>
                    <a:pt x="66741" y="82877"/>
                  </a:cubicBezTo>
                  <a:cubicBezTo>
                    <a:pt x="66067" y="82877"/>
                    <a:pt x="66067" y="82877"/>
                    <a:pt x="66067" y="82877"/>
                  </a:cubicBezTo>
                  <a:cubicBezTo>
                    <a:pt x="64719" y="84604"/>
                    <a:pt x="64719" y="84604"/>
                    <a:pt x="64719" y="84604"/>
                  </a:cubicBezTo>
                  <a:cubicBezTo>
                    <a:pt x="64719" y="84604"/>
                    <a:pt x="64719" y="85467"/>
                    <a:pt x="64719" y="85467"/>
                  </a:cubicBezTo>
                  <a:cubicBezTo>
                    <a:pt x="64719" y="85467"/>
                    <a:pt x="65393" y="85899"/>
                    <a:pt x="65393" y="85899"/>
                  </a:cubicBezTo>
                  <a:cubicBezTo>
                    <a:pt x="65393" y="85899"/>
                    <a:pt x="64044" y="86762"/>
                    <a:pt x="64044" y="86762"/>
                  </a:cubicBezTo>
                  <a:cubicBezTo>
                    <a:pt x="64044" y="86762"/>
                    <a:pt x="62696" y="87194"/>
                    <a:pt x="62696" y="87194"/>
                  </a:cubicBezTo>
                  <a:cubicBezTo>
                    <a:pt x="62022" y="88057"/>
                    <a:pt x="62022" y="88057"/>
                    <a:pt x="62022" y="88057"/>
                  </a:cubicBezTo>
                  <a:cubicBezTo>
                    <a:pt x="62696" y="88489"/>
                    <a:pt x="62696" y="88489"/>
                    <a:pt x="62696" y="88489"/>
                  </a:cubicBezTo>
                  <a:cubicBezTo>
                    <a:pt x="61348" y="88489"/>
                    <a:pt x="61348" y="88489"/>
                    <a:pt x="61348" y="88489"/>
                  </a:cubicBezTo>
                  <a:cubicBezTo>
                    <a:pt x="62022" y="89352"/>
                    <a:pt x="62022" y="89352"/>
                    <a:pt x="62022" y="89352"/>
                  </a:cubicBezTo>
                  <a:cubicBezTo>
                    <a:pt x="61348" y="89784"/>
                    <a:pt x="61348" y="89784"/>
                    <a:pt x="61348" y="89784"/>
                  </a:cubicBezTo>
                  <a:cubicBezTo>
                    <a:pt x="62022" y="90215"/>
                    <a:pt x="62022" y="90215"/>
                    <a:pt x="62022" y="90215"/>
                  </a:cubicBezTo>
                  <a:cubicBezTo>
                    <a:pt x="62022" y="90215"/>
                    <a:pt x="62696" y="91510"/>
                    <a:pt x="62696" y="91510"/>
                  </a:cubicBezTo>
                  <a:cubicBezTo>
                    <a:pt x="62696" y="91942"/>
                    <a:pt x="63370" y="92374"/>
                    <a:pt x="63370" y="92374"/>
                  </a:cubicBezTo>
                  <a:cubicBezTo>
                    <a:pt x="63370" y="92374"/>
                    <a:pt x="64044" y="92805"/>
                    <a:pt x="64044" y="92805"/>
                  </a:cubicBezTo>
                  <a:cubicBezTo>
                    <a:pt x="64044" y="93237"/>
                    <a:pt x="64044" y="93669"/>
                    <a:pt x="64044" y="94100"/>
                  </a:cubicBezTo>
                  <a:cubicBezTo>
                    <a:pt x="64044" y="94532"/>
                    <a:pt x="64719" y="95395"/>
                    <a:pt x="64719" y="95395"/>
                  </a:cubicBezTo>
                  <a:cubicBezTo>
                    <a:pt x="65393" y="96258"/>
                    <a:pt x="65393" y="96258"/>
                    <a:pt x="65393" y="96258"/>
                  </a:cubicBezTo>
                  <a:cubicBezTo>
                    <a:pt x="65393" y="96258"/>
                    <a:pt x="65393" y="96690"/>
                    <a:pt x="65393" y="96690"/>
                  </a:cubicBezTo>
                  <a:cubicBezTo>
                    <a:pt x="66067" y="96690"/>
                    <a:pt x="67415" y="96690"/>
                    <a:pt x="67415" y="96690"/>
                  </a:cubicBezTo>
                  <a:cubicBezTo>
                    <a:pt x="67415" y="96690"/>
                    <a:pt x="68764" y="96690"/>
                    <a:pt x="68764" y="96690"/>
                  </a:cubicBezTo>
                  <a:cubicBezTo>
                    <a:pt x="68764" y="96690"/>
                    <a:pt x="69438" y="96258"/>
                    <a:pt x="70112" y="96690"/>
                  </a:cubicBezTo>
                  <a:cubicBezTo>
                    <a:pt x="70112" y="96690"/>
                    <a:pt x="70112" y="97122"/>
                    <a:pt x="70112" y="97122"/>
                  </a:cubicBezTo>
                  <a:cubicBezTo>
                    <a:pt x="70112" y="97122"/>
                    <a:pt x="70112" y="97553"/>
                    <a:pt x="70112" y="97553"/>
                  </a:cubicBezTo>
                  <a:cubicBezTo>
                    <a:pt x="67415" y="99280"/>
                    <a:pt x="67415" y="99280"/>
                    <a:pt x="67415" y="99280"/>
                  </a:cubicBezTo>
                  <a:cubicBezTo>
                    <a:pt x="67415" y="100575"/>
                    <a:pt x="67415" y="100575"/>
                    <a:pt x="67415" y="100575"/>
                  </a:cubicBezTo>
                  <a:cubicBezTo>
                    <a:pt x="67415" y="100575"/>
                    <a:pt x="66741" y="100575"/>
                    <a:pt x="66741" y="100575"/>
                  </a:cubicBezTo>
                  <a:cubicBezTo>
                    <a:pt x="66067" y="100575"/>
                    <a:pt x="65393" y="100575"/>
                    <a:pt x="65393" y="100575"/>
                  </a:cubicBezTo>
                  <a:cubicBezTo>
                    <a:pt x="64044" y="99712"/>
                    <a:pt x="64044" y="99712"/>
                    <a:pt x="64044" y="99712"/>
                  </a:cubicBezTo>
                  <a:cubicBezTo>
                    <a:pt x="62696" y="100143"/>
                    <a:pt x="62696" y="100143"/>
                    <a:pt x="62696" y="100143"/>
                  </a:cubicBezTo>
                  <a:cubicBezTo>
                    <a:pt x="62696" y="100575"/>
                    <a:pt x="62696" y="100575"/>
                    <a:pt x="62696" y="100575"/>
                  </a:cubicBezTo>
                  <a:cubicBezTo>
                    <a:pt x="62696" y="100575"/>
                    <a:pt x="61348" y="100575"/>
                    <a:pt x="61348" y="100575"/>
                  </a:cubicBezTo>
                  <a:cubicBezTo>
                    <a:pt x="61348" y="100575"/>
                    <a:pt x="59325" y="100575"/>
                    <a:pt x="59325" y="100575"/>
                  </a:cubicBezTo>
                  <a:cubicBezTo>
                    <a:pt x="58651" y="101007"/>
                    <a:pt x="58651" y="101007"/>
                    <a:pt x="58651" y="101007"/>
                  </a:cubicBezTo>
                  <a:cubicBezTo>
                    <a:pt x="57977" y="102733"/>
                    <a:pt x="57977" y="102733"/>
                    <a:pt x="57977" y="102733"/>
                  </a:cubicBezTo>
                  <a:cubicBezTo>
                    <a:pt x="56629" y="103597"/>
                    <a:pt x="56629" y="103597"/>
                    <a:pt x="56629" y="103597"/>
                  </a:cubicBezTo>
                  <a:cubicBezTo>
                    <a:pt x="55280" y="104028"/>
                    <a:pt x="55280" y="104028"/>
                    <a:pt x="55280" y="104028"/>
                  </a:cubicBezTo>
                  <a:cubicBezTo>
                    <a:pt x="53932" y="104892"/>
                    <a:pt x="53932" y="104892"/>
                    <a:pt x="53932" y="104892"/>
                  </a:cubicBezTo>
                  <a:cubicBezTo>
                    <a:pt x="51910" y="105323"/>
                    <a:pt x="51910" y="105323"/>
                    <a:pt x="51910" y="105323"/>
                  </a:cubicBezTo>
                  <a:cubicBezTo>
                    <a:pt x="51910" y="105323"/>
                    <a:pt x="51235" y="105755"/>
                    <a:pt x="51235" y="105755"/>
                  </a:cubicBezTo>
                  <a:cubicBezTo>
                    <a:pt x="51235" y="106187"/>
                    <a:pt x="50561" y="107482"/>
                    <a:pt x="50561" y="107482"/>
                  </a:cubicBezTo>
                  <a:cubicBezTo>
                    <a:pt x="50561" y="107482"/>
                    <a:pt x="49213" y="107913"/>
                    <a:pt x="49213" y="108345"/>
                  </a:cubicBezTo>
                  <a:cubicBezTo>
                    <a:pt x="49213" y="108345"/>
                    <a:pt x="47865" y="108776"/>
                    <a:pt x="47865" y="108776"/>
                  </a:cubicBezTo>
                  <a:cubicBezTo>
                    <a:pt x="47865" y="108776"/>
                    <a:pt x="47865" y="109640"/>
                    <a:pt x="47865" y="109640"/>
                  </a:cubicBezTo>
                  <a:cubicBezTo>
                    <a:pt x="47865" y="109640"/>
                    <a:pt x="48539" y="110503"/>
                    <a:pt x="48539" y="110503"/>
                  </a:cubicBezTo>
                  <a:cubicBezTo>
                    <a:pt x="48539" y="111798"/>
                    <a:pt x="48539" y="111798"/>
                    <a:pt x="48539" y="111798"/>
                  </a:cubicBezTo>
                  <a:cubicBezTo>
                    <a:pt x="48539" y="112661"/>
                    <a:pt x="48539" y="112661"/>
                    <a:pt x="48539" y="112661"/>
                  </a:cubicBezTo>
                  <a:cubicBezTo>
                    <a:pt x="49213" y="113525"/>
                    <a:pt x="49213" y="113525"/>
                    <a:pt x="49213" y="113525"/>
                  </a:cubicBezTo>
                  <a:cubicBezTo>
                    <a:pt x="48539" y="114388"/>
                    <a:pt x="48539" y="114388"/>
                    <a:pt x="48539" y="114388"/>
                  </a:cubicBezTo>
                  <a:cubicBezTo>
                    <a:pt x="47865" y="115683"/>
                    <a:pt x="47865" y="115683"/>
                    <a:pt x="47865" y="115683"/>
                  </a:cubicBezTo>
                  <a:cubicBezTo>
                    <a:pt x="47865" y="116115"/>
                    <a:pt x="47865" y="116115"/>
                    <a:pt x="47865" y="116115"/>
                  </a:cubicBezTo>
                  <a:cubicBezTo>
                    <a:pt x="47865" y="116978"/>
                    <a:pt x="47865" y="116978"/>
                    <a:pt x="47865" y="116978"/>
                  </a:cubicBezTo>
                  <a:cubicBezTo>
                    <a:pt x="47865" y="118705"/>
                    <a:pt x="47865" y="118705"/>
                    <a:pt x="47865" y="118705"/>
                  </a:cubicBezTo>
                  <a:cubicBezTo>
                    <a:pt x="45842" y="118273"/>
                    <a:pt x="45842" y="118273"/>
                    <a:pt x="45842" y="118273"/>
                  </a:cubicBezTo>
                  <a:cubicBezTo>
                    <a:pt x="43820" y="118273"/>
                    <a:pt x="43820" y="118273"/>
                    <a:pt x="43820" y="118273"/>
                  </a:cubicBezTo>
                  <a:cubicBezTo>
                    <a:pt x="41797" y="118705"/>
                    <a:pt x="41797" y="118705"/>
                    <a:pt x="41797" y="118705"/>
                  </a:cubicBezTo>
                  <a:cubicBezTo>
                    <a:pt x="39101" y="119568"/>
                    <a:pt x="39101" y="119568"/>
                    <a:pt x="39101" y="119568"/>
                  </a:cubicBezTo>
                  <a:cubicBezTo>
                    <a:pt x="35056" y="120000"/>
                    <a:pt x="35056" y="120000"/>
                    <a:pt x="35056" y="120000"/>
                  </a:cubicBezTo>
                  <a:cubicBezTo>
                    <a:pt x="31685" y="120000"/>
                    <a:pt x="31685" y="120000"/>
                    <a:pt x="31685" y="120000"/>
                  </a:cubicBezTo>
                  <a:cubicBezTo>
                    <a:pt x="29662" y="119568"/>
                    <a:pt x="29662" y="119568"/>
                    <a:pt x="29662" y="119568"/>
                  </a:cubicBezTo>
                  <a:cubicBezTo>
                    <a:pt x="28314" y="119136"/>
                    <a:pt x="28314" y="119136"/>
                    <a:pt x="28314" y="119136"/>
                  </a:cubicBezTo>
                  <a:cubicBezTo>
                    <a:pt x="26966" y="118273"/>
                    <a:pt x="26966" y="118273"/>
                    <a:pt x="26966" y="118273"/>
                  </a:cubicBezTo>
                  <a:cubicBezTo>
                    <a:pt x="24943" y="116978"/>
                    <a:pt x="24943" y="116978"/>
                    <a:pt x="24943" y="116978"/>
                  </a:cubicBezTo>
                  <a:cubicBezTo>
                    <a:pt x="22921" y="116978"/>
                    <a:pt x="22921" y="116978"/>
                    <a:pt x="22921" y="116978"/>
                  </a:cubicBezTo>
                  <a:cubicBezTo>
                    <a:pt x="21573" y="116546"/>
                    <a:pt x="21573" y="116546"/>
                    <a:pt x="21573" y="116546"/>
                  </a:cubicBezTo>
                  <a:cubicBezTo>
                    <a:pt x="20224" y="116115"/>
                    <a:pt x="20224" y="116115"/>
                    <a:pt x="20224" y="116115"/>
                  </a:cubicBezTo>
                  <a:cubicBezTo>
                    <a:pt x="18876" y="115683"/>
                    <a:pt x="18876" y="115683"/>
                    <a:pt x="18876" y="115683"/>
                  </a:cubicBezTo>
                  <a:cubicBezTo>
                    <a:pt x="17528" y="115683"/>
                    <a:pt x="17528" y="115683"/>
                    <a:pt x="17528" y="115683"/>
                  </a:cubicBezTo>
                  <a:cubicBezTo>
                    <a:pt x="14831" y="114820"/>
                    <a:pt x="14831" y="114820"/>
                    <a:pt x="14831" y="114820"/>
                  </a:cubicBezTo>
                  <a:cubicBezTo>
                    <a:pt x="12134" y="113956"/>
                    <a:pt x="12134" y="113956"/>
                    <a:pt x="12134" y="113956"/>
                  </a:cubicBezTo>
                  <a:cubicBezTo>
                    <a:pt x="10786" y="114388"/>
                    <a:pt x="10786" y="114388"/>
                    <a:pt x="10786" y="114388"/>
                  </a:cubicBezTo>
                  <a:cubicBezTo>
                    <a:pt x="10786" y="114820"/>
                    <a:pt x="10786" y="114820"/>
                    <a:pt x="10786" y="114820"/>
                  </a:cubicBezTo>
                  <a:cubicBezTo>
                    <a:pt x="8764" y="114388"/>
                    <a:pt x="8764" y="114388"/>
                    <a:pt x="8764" y="114388"/>
                  </a:cubicBezTo>
                  <a:cubicBezTo>
                    <a:pt x="7415" y="114388"/>
                    <a:pt x="7415" y="114388"/>
                    <a:pt x="7415" y="114388"/>
                  </a:cubicBezTo>
                  <a:cubicBezTo>
                    <a:pt x="6067" y="114388"/>
                    <a:pt x="6067" y="114388"/>
                    <a:pt x="6067" y="114388"/>
                  </a:cubicBezTo>
                  <a:cubicBezTo>
                    <a:pt x="3370" y="114820"/>
                    <a:pt x="3370" y="114820"/>
                    <a:pt x="3370" y="114820"/>
                  </a:cubicBezTo>
                  <a:cubicBezTo>
                    <a:pt x="1348" y="115251"/>
                    <a:pt x="1348" y="115251"/>
                    <a:pt x="1348" y="115251"/>
                  </a:cubicBezTo>
                  <a:cubicBezTo>
                    <a:pt x="0" y="114820"/>
                    <a:pt x="0" y="114820"/>
                    <a:pt x="0" y="114820"/>
                  </a:cubicBezTo>
                  <a:cubicBezTo>
                    <a:pt x="1348" y="113956"/>
                    <a:pt x="1348" y="113956"/>
                    <a:pt x="1348" y="113956"/>
                  </a:cubicBezTo>
                  <a:cubicBezTo>
                    <a:pt x="2696" y="112661"/>
                    <a:pt x="2696" y="112661"/>
                    <a:pt x="2696" y="112661"/>
                  </a:cubicBezTo>
                  <a:cubicBezTo>
                    <a:pt x="4044" y="112230"/>
                    <a:pt x="4044" y="112230"/>
                    <a:pt x="4044" y="112230"/>
                  </a:cubicBezTo>
                  <a:cubicBezTo>
                    <a:pt x="4719" y="110935"/>
                    <a:pt x="4719" y="110935"/>
                    <a:pt x="4719" y="110935"/>
                  </a:cubicBezTo>
                  <a:cubicBezTo>
                    <a:pt x="6741" y="110071"/>
                    <a:pt x="6741" y="110071"/>
                    <a:pt x="6741" y="110071"/>
                  </a:cubicBezTo>
                  <a:cubicBezTo>
                    <a:pt x="6741" y="108776"/>
                    <a:pt x="6741" y="108776"/>
                    <a:pt x="6741" y="108776"/>
                  </a:cubicBezTo>
                  <a:cubicBezTo>
                    <a:pt x="8089" y="107050"/>
                    <a:pt x="8089" y="107050"/>
                    <a:pt x="8089" y="107050"/>
                  </a:cubicBezTo>
                  <a:cubicBezTo>
                    <a:pt x="8089" y="107050"/>
                    <a:pt x="9438" y="107050"/>
                    <a:pt x="9438" y="106618"/>
                  </a:cubicBezTo>
                  <a:cubicBezTo>
                    <a:pt x="10112" y="105755"/>
                    <a:pt x="10112" y="105323"/>
                    <a:pt x="10786" y="104892"/>
                  </a:cubicBezTo>
                  <a:cubicBezTo>
                    <a:pt x="10786" y="104460"/>
                    <a:pt x="11460" y="104460"/>
                    <a:pt x="11460" y="104028"/>
                  </a:cubicBezTo>
                  <a:cubicBezTo>
                    <a:pt x="11460" y="103597"/>
                    <a:pt x="10786" y="102302"/>
                    <a:pt x="10786" y="102302"/>
                  </a:cubicBezTo>
                  <a:cubicBezTo>
                    <a:pt x="10786" y="102302"/>
                    <a:pt x="12134" y="100575"/>
                    <a:pt x="12134" y="100575"/>
                  </a:cubicBezTo>
                  <a:cubicBezTo>
                    <a:pt x="12808" y="100143"/>
                    <a:pt x="12808" y="98417"/>
                    <a:pt x="12808" y="98417"/>
                  </a:cubicBezTo>
                  <a:cubicBezTo>
                    <a:pt x="12808" y="98417"/>
                    <a:pt x="13483" y="97553"/>
                    <a:pt x="14157" y="97122"/>
                  </a:cubicBezTo>
                  <a:cubicBezTo>
                    <a:pt x="14157" y="96690"/>
                    <a:pt x="14157" y="95395"/>
                    <a:pt x="14157" y="95395"/>
                  </a:cubicBezTo>
                  <a:cubicBezTo>
                    <a:pt x="12808" y="94100"/>
                    <a:pt x="12808" y="94100"/>
                    <a:pt x="12808" y="94100"/>
                  </a:cubicBezTo>
                  <a:cubicBezTo>
                    <a:pt x="14157" y="92374"/>
                    <a:pt x="14157" y="92374"/>
                    <a:pt x="14157" y="92374"/>
                  </a:cubicBezTo>
                  <a:cubicBezTo>
                    <a:pt x="16179" y="90215"/>
                    <a:pt x="16179" y="90215"/>
                    <a:pt x="16179" y="90215"/>
                  </a:cubicBezTo>
                  <a:cubicBezTo>
                    <a:pt x="18202" y="88057"/>
                    <a:pt x="18202" y="88057"/>
                    <a:pt x="18202" y="88057"/>
                  </a:cubicBezTo>
                  <a:cubicBezTo>
                    <a:pt x="18876" y="85899"/>
                    <a:pt x="18876" y="85899"/>
                    <a:pt x="18876" y="85899"/>
                  </a:cubicBezTo>
                  <a:cubicBezTo>
                    <a:pt x="18876" y="85899"/>
                    <a:pt x="18876" y="85035"/>
                    <a:pt x="18876" y="84604"/>
                  </a:cubicBezTo>
                  <a:cubicBezTo>
                    <a:pt x="18876" y="84604"/>
                    <a:pt x="18876" y="83741"/>
                    <a:pt x="18876" y="83741"/>
                  </a:cubicBezTo>
                  <a:cubicBezTo>
                    <a:pt x="18876" y="83741"/>
                    <a:pt x="18876" y="82877"/>
                    <a:pt x="18876" y="82877"/>
                  </a:cubicBezTo>
                  <a:cubicBezTo>
                    <a:pt x="18876" y="82877"/>
                    <a:pt x="18202" y="82014"/>
                    <a:pt x="18202" y="82014"/>
                  </a:cubicBezTo>
                  <a:cubicBezTo>
                    <a:pt x="17528" y="80719"/>
                    <a:pt x="17528" y="80719"/>
                    <a:pt x="17528" y="80719"/>
                  </a:cubicBezTo>
                  <a:cubicBezTo>
                    <a:pt x="16853" y="81151"/>
                    <a:pt x="16853" y="81151"/>
                    <a:pt x="16853" y="81151"/>
                  </a:cubicBezTo>
                  <a:cubicBezTo>
                    <a:pt x="16853" y="81151"/>
                    <a:pt x="16179" y="81582"/>
                    <a:pt x="15505" y="81151"/>
                  </a:cubicBezTo>
                  <a:cubicBezTo>
                    <a:pt x="15505" y="81151"/>
                    <a:pt x="12808" y="81151"/>
                    <a:pt x="12808" y="81151"/>
                  </a:cubicBezTo>
                  <a:cubicBezTo>
                    <a:pt x="11460" y="81582"/>
                    <a:pt x="11460" y="81582"/>
                    <a:pt x="11460" y="81582"/>
                  </a:cubicBezTo>
                  <a:cubicBezTo>
                    <a:pt x="9438" y="81151"/>
                    <a:pt x="9438" y="81151"/>
                    <a:pt x="9438" y="81151"/>
                  </a:cubicBezTo>
                  <a:cubicBezTo>
                    <a:pt x="9438" y="81151"/>
                    <a:pt x="8764" y="81582"/>
                    <a:pt x="8089" y="81582"/>
                  </a:cubicBezTo>
                  <a:cubicBezTo>
                    <a:pt x="8089" y="81582"/>
                    <a:pt x="7415" y="81582"/>
                    <a:pt x="7415" y="81151"/>
                  </a:cubicBezTo>
                  <a:cubicBezTo>
                    <a:pt x="7415" y="81151"/>
                    <a:pt x="9438" y="79856"/>
                    <a:pt x="9438" y="79856"/>
                  </a:cubicBezTo>
                  <a:cubicBezTo>
                    <a:pt x="9438" y="79856"/>
                    <a:pt x="9438" y="79856"/>
                    <a:pt x="9438" y="79424"/>
                  </a:cubicBezTo>
                  <a:cubicBezTo>
                    <a:pt x="9438" y="78992"/>
                    <a:pt x="9438" y="78129"/>
                    <a:pt x="9438" y="78129"/>
                  </a:cubicBezTo>
                  <a:cubicBezTo>
                    <a:pt x="9438" y="77697"/>
                    <a:pt x="8764" y="76402"/>
                    <a:pt x="8764" y="76402"/>
                  </a:cubicBezTo>
                  <a:cubicBezTo>
                    <a:pt x="8764" y="76402"/>
                    <a:pt x="8089" y="75971"/>
                    <a:pt x="8764" y="75539"/>
                  </a:cubicBezTo>
                  <a:cubicBezTo>
                    <a:pt x="8764" y="75107"/>
                    <a:pt x="9438" y="75107"/>
                    <a:pt x="9438" y="75107"/>
                  </a:cubicBezTo>
                  <a:cubicBezTo>
                    <a:pt x="8089" y="74676"/>
                    <a:pt x="8089" y="74676"/>
                    <a:pt x="8089" y="74676"/>
                  </a:cubicBezTo>
                  <a:cubicBezTo>
                    <a:pt x="8089" y="74676"/>
                    <a:pt x="8089" y="74676"/>
                    <a:pt x="7415" y="74676"/>
                  </a:cubicBezTo>
                  <a:cubicBezTo>
                    <a:pt x="6741" y="75107"/>
                    <a:pt x="6067" y="75107"/>
                    <a:pt x="6067" y="75107"/>
                  </a:cubicBezTo>
                  <a:cubicBezTo>
                    <a:pt x="5393" y="74244"/>
                    <a:pt x="5393" y="74244"/>
                    <a:pt x="5393" y="74244"/>
                  </a:cubicBezTo>
                  <a:cubicBezTo>
                    <a:pt x="5393" y="74244"/>
                    <a:pt x="4719" y="74676"/>
                    <a:pt x="4719" y="74244"/>
                  </a:cubicBezTo>
                  <a:cubicBezTo>
                    <a:pt x="4044" y="74244"/>
                    <a:pt x="2696" y="73812"/>
                    <a:pt x="2696" y="73812"/>
                  </a:cubicBezTo>
                  <a:cubicBezTo>
                    <a:pt x="2696" y="73812"/>
                    <a:pt x="2696" y="72949"/>
                    <a:pt x="2696" y="72949"/>
                  </a:cubicBezTo>
                  <a:cubicBezTo>
                    <a:pt x="3370" y="72517"/>
                    <a:pt x="3370" y="72517"/>
                    <a:pt x="3370" y="72086"/>
                  </a:cubicBezTo>
                  <a:cubicBezTo>
                    <a:pt x="3370" y="71654"/>
                    <a:pt x="3370" y="71223"/>
                    <a:pt x="4044" y="70791"/>
                  </a:cubicBezTo>
                  <a:cubicBezTo>
                    <a:pt x="4044" y="70359"/>
                    <a:pt x="4719" y="69928"/>
                    <a:pt x="5393" y="69928"/>
                  </a:cubicBezTo>
                  <a:cubicBezTo>
                    <a:pt x="6067" y="69496"/>
                    <a:pt x="6067" y="69496"/>
                    <a:pt x="6067" y="69496"/>
                  </a:cubicBezTo>
                  <a:cubicBezTo>
                    <a:pt x="7415" y="67769"/>
                    <a:pt x="7415" y="67769"/>
                    <a:pt x="7415" y="67769"/>
                  </a:cubicBezTo>
                  <a:cubicBezTo>
                    <a:pt x="7415" y="67769"/>
                    <a:pt x="7415" y="66906"/>
                    <a:pt x="7415" y="66906"/>
                  </a:cubicBezTo>
                  <a:cubicBezTo>
                    <a:pt x="7415" y="66906"/>
                    <a:pt x="8089" y="66043"/>
                    <a:pt x="8089" y="65611"/>
                  </a:cubicBezTo>
                  <a:cubicBezTo>
                    <a:pt x="8089" y="65611"/>
                    <a:pt x="8764" y="64748"/>
                    <a:pt x="8764" y="64748"/>
                  </a:cubicBezTo>
                  <a:cubicBezTo>
                    <a:pt x="8764" y="64748"/>
                    <a:pt x="9438" y="64316"/>
                    <a:pt x="9438" y="63884"/>
                  </a:cubicBezTo>
                  <a:cubicBezTo>
                    <a:pt x="10112" y="63884"/>
                    <a:pt x="11460" y="63021"/>
                    <a:pt x="11460" y="63021"/>
                  </a:cubicBezTo>
                  <a:cubicBezTo>
                    <a:pt x="11460" y="63021"/>
                    <a:pt x="12134" y="61726"/>
                    <a:pt x="12134" y="61726"/>
                  </a:cubicBezTo>
                  <a:cubicBezTo>
                    <a:pt x="12134" y="61726"/>
                    <a:pt x="12808" y="60431"/>
                    <a:pt x="12808" y="60431"/>
                  </a:cubicBezTo>
                  <a:cubicBezTo>
                    <a:pt x="12134" y="59568"/>
                    <a:pt x="12134" y="59568"/>
                    <a:pt x="12134" y="59568"/>
                  </a:cubicBezTo>
                  <a:cubicBezTo>
                    <a:pt x="11460" y="59136"/>
                    <a:pt x="11460" y="59136"/>
                    <a:pt x="11460" y="59136"/>
                  </a:cubicBezTo>
                  <a:cubicBezTo>
                    <a:pt x="12808" y="58705"/>
                    <a:pt x="12808" y="58705"/>
                    <a:pt x="12808" y="58705"/>
                  </a:cubicBezTo>
                  <a:cubicBezTo>
                    <a:pt x="12808" y="58705"/>
                    <a:pt x="12808" y="58705"/>
                    <a:pt x="13483" y="58705"/>
                  </a:cubicBezTo>
                  <a:cubicBezTo>
                    <a:pt x="14157" y="58705"/>
                    <a:pt x="14831" y="58273"/>
                    <a:pt x="14831" y="58273"/>
                  </a:cubicBezTo>
                  <a:cubicBezTo>
                    <a:pt x="15505" y="58273"/>
                    <a:pt x="16853" y="57841"/>
                    <a:pt x="16853" y="57841"/>
                  </a:cubicBezTo>
                  <a:cubicBezTo>
                    <a:pt x="16853" y="57410"/>
                    <a:pt x="17528" y="57410"/>
                    <a:pt x="17528" y="57410"/>
                  </a:cubicBezTo>
                  <a:cubicBezTo>
                    <a:pt x="18202" y="57410"/>
                    <a:pt x="19550" y="56978"/>
                    <a:pt x="19550" y="56978"/>
                  </a:cubicBezTo>
                  <a:cubicBezTo>
                    <a:pt x="19550" y="56978"/>
                    <a:pt x="20224" y="56546"/>
                    <a:pt x="20224" y="56546"/>
                  </a:cubicBezTo>
                  <a:cubicBezTo>
                    <a:pt x="20224" y="56115"/>
                    <a:pt x="20224" y="56115"/>
                    <a:pt x="20224" y="56115"/>
                  </a:cubicBezTo>
                  <a:cubicBezTo>
                    <a:pt x="21573" y="55683"/>
                    <a:pt x="21573" y="55683"/>
                    <a:pt x="21573" y="55683"/>
                  </a:cubicBezTo>
                  <a:cubicBezTo>
                    <a:pt x="21573" y="55683"/>
                    <a:pt x="22247" y="55251"/>
                    <a:pt x="22247" y="54820"/>
                  </a:cubicBezTo>
                  <a:cubicBezTo>
                    <a:pt x="22247" y="54820"/>
                    <a:pt x="22921" y="53956"/>
                    <a:pt x="22921" y="53956"/>
                  </a:cubicBezTo>
                  <a:cubicBezTo>
                    <a:pt x="22921" y="53525"/>
                    <a:pt x="24943" y="52230"/>
                    <a:pt x="24943" y="52230"/>
                  </a:cubicBezTo>
                  <a:cubicBezTo>
                    <a:pt x="27640" y="49208"/>
                    <a:pt x="27640" y="49208"/>
                    <a:pt x="27640" y="49208"/>
                  </a:cubicBezTo>
                  <a:cubicBezTo>
                    <a:pt x="33707" y="43165"/>
                    <a:pt x="33707" y="43165"/>
                    <a:pt x="33707" y="43165"/>
                  </a:cubicBezTo>
                  <a:cubicBezTo>
                    <a:pt x="33033" y="42302"/>
                    <a:pt x="33033" y="42302"/>
                    <a:pt x="33033" y="42302"/>
                  </a:cubicBezTo>
                  <a:cubicBezTo>
                    <a:pt x="35056" y="40143"/>
                    <a:pt x="35056" y="40143"/>
                    <a:pt x="35056" y="40143"/>
                  </a:cubicBezTo>
                  <a:cubicBezTo>
                    <a:pt x="38426" y="36690"/>
                    <a:pt x="38426" y="36690"/>
                    <a:pt x="38426" y="36690"/>
                  </a:cubicBezTo>
                  <a:cubicBezTo>
                    <a:pt x="41797" y="31942"/>
                    <a:pt x="41797" y="31942"/>
                    <a:pt x="41797" y="31942"/>
                  </a:cubicBezTo>
                  <a:cubicBezTo>
                    <a:pt x="43820" y="29352"/>
                    <a:pt x="43820" y="29352"/>
                    <a:pt x="43820" y="29352"/>
                  </a:cubicBezTo>
                  <a:cubicBezTo>
                    <a:pt x="46516" y="26330"/>
                    <a:pt x="46516" y="26330"/>
                    <a:pt x="46516" y="26330"/>
                  </a:cubicBezTo>
                  <a:cubicBezTo>
                    <a:pt x="47865" y="23741"/>
                    <a:pt x="47865" y="23741"/>
                    <a:pt x="47865" y="23741"/>
                  </a:cubicBezTo>
                  <a:cubicBezTo>
                    <a:pt x="47865" y="20719"/>
                    <a:pt x="47865" y="20719"/>
                    <a:pt x="47865" y="20719"/>
                  </a:cubicBezTo>
                  <a:cubicBezTo>
                    <a:pt x="47865" y="18561"/>
                    <a:pt x="47865" y="18561"/>
                    <a:pt x="47865" y="18561"/>
                  </a:cubicBezTo>
                  <a:cubicBezTo>
                    <a:pt x="47865" y="16834"/>
                    <a:pt x="47865" y="16834"/>
                    <a:pt x="47865" y="16834"/>
                  </a:cubicBezTo>
                  <a:cubicBezTo>
                    <a:pt x="47865" y="15971"/>
                    <a:pt x="47865" y="15971"/>
                    <a:pt x="47865" y="15971"/>
                  </a:cubicBezTo>
                  <a:cubicBezTo>
                    <a:pt x="47865" y="15107"/>
                    <a:pt x="47865" y="15107"/>
                    <a:pt x="47865" y="15107"/>
                  </a:cubicBezTo>
                  <a:cubicBezTo>
                    <a:pt x="47191" y="13812"/>
                    <a:pt x="47191" y="13812"/>
                    <a:pt x="47191" y="13812"/>
                  </a:cubicBezTo>
                  <a:cubicBezTo>
                    <a:pt x="48539" y="12949"/>
                    <a:pt x="48539" y="12949"/>
                    <a:pt x="48539" y="12949"/>
                  </a:cubicBezTo>
                  <a:cubicBezTo>
                    <a:pt x="48539" y="12086"/>
                    <a:pt x="48539" y="12086"/>
                    <a:pt x="48539" y="12086"/>
                  </a:cubicBezTo>
                  <a:cubicBezTo>
                    <a:pt x="48539" y="11223"/>
                    <a:pt x="48539" y="11223"/>
                    <a:pt x="48539" y="11223"/>
                  </a:cubicBezTo>
                  <a:cubicBezTo>
                    <a:pt x="48539" y="10359"/>
                    <a:pt x="48539" y="10359"/>
                    <a:pt x="48539" y="10359"/>
                  </a:cubicBezTo>
                  <a:cubicBezTo>
                    <a:pt x="49213" y="9496"/>
                    <a:pt x="49213" y="9496"/>
                    <a:pt x="49213" y="9496"/>
                  </a:cubicBezTo>
                  <a:cubicBezTo>
                    <a:pt x="48539" y="8201"/>
                    <a:pt x="48539" y="8201"/>
                    <a:pt x="48539" y="8201"/>
                  </a:cubicBezTo>
                  <a:cubicBezTo>
                    <a:pt x="49213" y="7338"/>
                    <a:pt x="49213" y="7338"/>
                    <a:pt x="49213" y="7338"/>
                  </a:cubicBezTo>
                  <a:cubicBezTo>
                    <a:pt x="48539" y="6906"/>
                    <a:pt x="48539" y="6906"/>
                    <a:pt x="48539" y="6906"/>
                  </a:cubicBezTo>
                  <a:cubicBezTo>
                    <a:pt x="49213" y="5611"/>
                    <a:pt x="49213" y="5611"/>
                    <a:pt x="49213" y="5611"/>
                  </a:cubicBezTo>
                  <a:cubicBezTo>
                    <a:pt x="49213" y="4748"/>
                    <a:pt x="49213" y="4748"/>
                    <a:pt x="49213" y="4748"/>
                  </a:cubicBezTo>
                  <a:lnTo>
                    <a:pt x="49887" y="3884"/>
                  </a:ln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8" name="Shape 2047"/>
            <p:cNvSpPr/>
            <p:nvPr/>
          </p:nvSpPr>
          <p:spPr>
            <a:xfrm>
              <a:off x="4736816" y="3211660"/>
              <a:ext cx="1121418" cy="124014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707" y="101818"/>
                  </a:moveTo>
                  <a:cubicBezTo>
                    <a:pt x="91951" y="103315"/>
                    <a:pt x="91951" y="103315"/>
                    <a:pt x="91951" y="103315"/>
                  </a:cubicBezTo>
                  <a:cubicBezTo>
                    <a:pt x="91951" y="103315"/>
                    <a:pt x="90487" y="105454"/>
                    <a:pt x="90487" y="105668"/>
                  </a:cubicBezTo>
                  <a:cubicBezTo>
                    <a:pt x="90487" y="105882"/>
                    <a:pt x="90000" y="106737"/>
                    <a:pt x="89512" y="107379"/>
                  </a:cubicBezTo>
                  <a:cubicBezTo>
                    <a:pt x="89268" y="107807"/>
                    <a:pt x="87804" y="109518"/>
                    <a:pt x="87804" y="109518"/>
                  </a:cubicBezTo>
                  <a:cubicBezTo>
                    <a:pt x="87804" y="109518"/>
                    <a:pt x="87804" y="110160"/>
                    <a:pt x="88292" y="110588"/>
                  </a:cubicBezTo>
                  <a:cubicBezTo>
                    <a:pt x="88536" y="111016"/>
                    <a:pt x="89268" y="111657"/>
                    <a:pt x="89268" y="112299"/>
                  </a:cubicBezTo>
                  <a:cubicBezTo>
                    <a:pt x="89268" y="112727"/>
                    <a:pt x="90487" y="113368"/>
                    <a:pt x="90487" y="113368"/>
                  </a:cubicBezTo>
                  <a:cubicBezTo>
                    <a:pt x="90731" y="114652"/>
                    <a:pt x="90731" y="114652"/>
                    <a:pt x="90731" y="114652"/>
                  </a:cubicBezTo>
                  <a:cubicBezTo>
                    <a:pt x="90731" y="114652"/>
                    <a:pt x="91463" y="115294"/>
                    <a:pt x="91463" y="115508"/>
                  </a:cubicBezTo>
                  <a:cubicBezTo>
                    <a:pt x="91219" y="115721"/>
                    <a:pt x="90000" y="116791"/>
                    <a:pt x="90000" y="116791"/>
                  </a:cubicBezTo>
                  <a:cubicBezTo>
                    <a:pt x="89756" y="118074"/>
                    <a:pt x="89756" y="118074"/>
                    <a:pt x="89756" y="118074"/>
                  </a:cubicBezTo>
                  <a:cubicBezTo>
                    <a:pt x="89756" y="118716"/>
                    <a:pt x="89756" y="118716"/>
                    <a:pt x="89756" y="118716"/>
                  </a:cubicBezTo>
                  <a:cubicBezTo>
                    <a:pt x="89756" y="118716"/>
                    <a:pt x="90000" y="118716"/>
                    <a:pt x="89756" y="119358"/>
                  </a:cubicBezTo>
                  <a:cubicBezTo>
                    <a:pt x="89512" y="119786"/>
                    <a:pt x="89512" y="119786"/>
                    <a:pt x="89268" y="119786"/>
                  </a:cubicBezTo>
                  <a:cubicBezTo>
                    <a:pt x="89024" y="120000"/>
                    <a:pt x="86585" y="119786"/>
                    <a:pt x="86585" y="119786"/>
                  </a:cubicBezTo>
                  <a:cubicBezTo>
                    <a:pt x="84146" y="119358"/>
                    <a:pt x="84146" y="119358"/>
                    <a:pt x="84146" y="119358"/>
                  </a:cubicBezTo>
                  <a:cubicBezTo>
                    <a:pt x="84146" y="119358"/>
                    <a:pt x="82926" y="119144"/>
                    <a:pt x="82439" y="118930"/>
                  </a:cubicBezTo>
                  <a:cubicBezTo>
                    <a:pt x="82195" y="118716"/>
                    <a:pt x="81707" y="118502"/>
                    <a:pt x="81707" y="118502"/>
                  </a:cubicBezTo>
                  <a:cubicBezTo>
                    <a:pt x="80975" y="116577"/>
                    <a:pt x="80975" y="116577"/>
                    <a:pt x="80975" y="116577"/>
                  </a:cubicBezTo>
                  <a:cubicBezTo>
                    <a:pt x="79024" y="116363"/>
                    <a:pt x="79024" y="116363"/>
                    <a:pt x="79024" y="116363"/>
                  </a:cubicBezTo>
                  <a:cubicBezTo>
                    <a:pt x="74146" y="115721"/>
                    <a:pt x="74146" y="115721"/>
                    <a:pt x="74146" y="115721"/>
                  </a:cubicBezTo>
                  <a:cubicBezTo>
                    <a:pt x="74146" y="115721"/>
                    <a:pt x="72439" y="114438"/>
                    <a:pt x="72195" y="114224"/>
                  </a:cubicBezTo>
                  <a:cubicBezTo>
                    <a:pt x="71707" y="114010"/>
                    <a:pt x="71219" y="113368"/>
                    <a:pt x="71219" y="113368"/>
                  </a:cubicBezTo>
                  <a:cubicBezTo>
                    <a:pt x="70243" y="113155"/>
                    <a:pt x="70243" y="113155"/>
                    <a:pt x="70243" y="113155"/>
                  </a:cubicBezTo>
                  <a:cubicBezTo>
                    <a:pt x="68292" y="111443"/>
                    <a:pt x="68292" y="111443"/>
                    <a:pt x="68292" y="111443"/>
                  </a:cubicBezTo>
                  <a:cubicBezTo>
                    <a:pt x="66341" y="111443"/>
                    <a:pt x="66341" y="111443"/>
                    <a:pt x="66341" y="111443"/>
                  </a:cubicBezTo>
                  <a:cubicBezTo>
                    <a:pt x="64878" y="110588"/>
                    <a:pt x="64878" y="110588"/>
                    <a:pt x="64878" y="110588"/>
                  </a:cubicBezTo>
                  <a:cubicBezTo>
                    <a:pt x="63170" y="110588"/>
                    <a:pt x="63170" y="110588"/>
                    <a:pt x="63170" y="110588"/>
                  </a:cubicBezTo>
                  <a:cubicBezTo>
                    <a:pt x="63170" y="110588"/>
                    <a:pt x="61951" y="110374"/>
                    <a:pt x="61951" y="110160"/>
                  </a:cubicBezTo>
                  <a:cubicBezTo>
                    <a:pt x="61707" y="109732"/>
                    <a:pt x="60243" y="109090"/>
                    <a:pt x="60243" y="109090"/>
                  </a:cubicBezTo>
                  <a:cubicBezTo>
                    <a:pt x="60243" y="109090"/>
                    <a:pt x="60243" y="107807"/>
                    <a:pt x="60243" y="107593"/>
                  </a:cubicBezTo>
                  <a:cubicBezTo>
                    <a:pt x="60243" y="107379"/>
                    <a:pt x="60487" y="105240"/>
                    <a:pt x="60487" y="105240"/>
                  </a:cubicBezTo>
                  <a:cubicBezTo>
                    <a:pt x="61463" y="104171"/>
                    <a:pt x="61463" y="104171"/>
                    <a:pt x="61463" y="104171"/>
                  </a:cubicBezTo>
                  <a:cubicBezTo>
                    <a:pt x="62926" y="103743"/>
                    <a:pt x="62926" y="103743"/>
                    <a:pt x="62926" y="103743"/>
                  </a:cubicBezTo>
                  <a:cubicBezTo>
                    <a:pt x="63414" y="104598"/>
                    <a:pt x="63414" y="104598"/>
                    <a:pt x="63414" y="104598"/>
                  </a:cubicBezTo>
                  <a:cubicBezTo>
                    <a:pt x="65121" y="105240"/>
                    <a:pt x="65121" y="105240"/>
                    <a:pt x="65121" y="105240"/>
                  </a:cubicBezTo>
                  <a:cubicBezTo>
                    <a:pt x="66097" y="104598"/>
                    <a:pt x="66097" y="104598"/>
                    <a:pt x="66097" y="104598"/>
                  </a:cubicBezTo>
                  <a:cubicBezTo>
                    <a:pt x="66585" y="103315"/>
                    <a:pt x="66585" y="103315"/>
                    <a:pt x="66585" y="103315"/>
                  </a:cubicBezTo>
                  <a:cubicBezTo>
                    <a:pt x="68048" y="102887"/>
                    <a:pt x="68048" y="102887"/>
                    <a:pt x="68048" y="102887"/>
                  </a:cubicBezTo>
                  <a:cubicBezTo>
                    <a:pt x="69756" y="103529"/>
                    <a:pt x="69756" y="103529"/>
                    <a:pt x="69756" y="103529"/>
                  </a:cubicBezTo>
                  <a:cubicBezTo>
                    <a:pt x="70975" y="104598"/>
                    <a:pt x="70975" y="104598"/>
                    <a:pt x="70975" y="104598"/>
                  </a:cubicBezTo>
                  <a:cubicBezTo>
                    <a:pt x="73414" y="105240"/>
                    <a:pt x="73414" y="105240"/>
                    <a:pt x="73414" y="105240"/>
                  </a:cubicBezTo>
                  <a:cubicBezTo>
                    <a:pt x="75609" y="104812"/>
                    <a:pt x="75609" y="104812"/>
                    <a:pt x="75609" y="104812"/>
                  </a:cubicBezTo>
                  <a:cubicBezTo>
                    <a:pt x="77560" y="104598"/>
                    <a:pt x="77560" y="104598"/>
                    <a:pt x="77560" y="104598"/>
                  </a:cubicBezTo>
                  <a:cubicBezTo>
                    <a:pt x="77560" y="104598"/>
                    <a:pt x="78536" y="104598"/>
                    <a:pt x="79024" y="104598"/>
                  </a:cubicBezTo>
                  <a:cubicBezTo>
                    <a:pt x="79268" y="104385"/>
                    <a:pt x="80731" y="103957"/>
                    <a:pt x="80731" y="103957"/>
                  </a:cubicBezTo>
                  <a:cubicBezTo>
                    <a:pt x="83170" y="103315"/>
                    <a:pt x="83170" y="103315"/>
                    <a:pt x="83170" y="103315"/>
                  </a:cubicBezTo>
                  <a:cubicBezTo>
                    <a:pt x="84634" y="101604"/>
                    <a:pt x="84634" y="101604"/>
                    <a:pt x="84634" y="101604"/>
                  </a:cubicBezTo>
                  <a:cubicBezTo>
                    <a:pt x="86585" y="102245"/>
                    <a:pt x="86585" y="102245"/>
                    <a:pt x="86585" y="102245"/>
                  </a:cubicBezTo>
                  <a:cubicBezTo>
                    <a:pt x="88292" y="102459"/>
                    <a:pt x="88292" y="102459"/>
                    <a:pt x="88292" y="102459"/>
                  </a:cubicBezTo>
                  <a:cubicBezTo>
                    <a:pt x="89024" y="101390"/>
                    <a:pt x="89024" y="101390"/>
                    <a:pt x="89024" y="101390"/>
                  </a:cubicBezTo>
                  <a:cubicBezTo>
                    <a:pt x="90731" y="100534"/>
                    <a:pt x="90731" y="100534"/>
                    <a:pt x="90731" y="100534"/>
                  </a:cubicBezTo>
                  <a:cubicBezTo>
                    <a:pt x="91707" y="101818"/>
                    <a:pt x="91707" y="101818"/>
                    <a:pt x="91707" y="101818"/>
                  </a:cubicBezTo>
                  <a:close/>
                  <a:moveTo>
                    <a:pt x="94634" y="100320"/>
                  </a:moveTo>
                  <a:cubicBezTo>
                    <a:pt x="94634" y="100320"/>
                    <a:pt x="94634" y="100320"/>
                    <a:pt x="94634" y="100320"/>
                  </a:cubicBezTo>
                  <a:cubicBezTo>
                    <a:pt x="93658" y="101176"/>
                    <a:pt x="93658" y="101176"/>
                    <a:pt x="93658" y="101176"/>
                  </a:cubicBezTo>
                  <a:cubicBezTo>
                    <a:pt x="92682" y="101818"/>
                    <a:pt x="92682" y="101818"/>
                    <a:pt x="92682" y="101818"/>
                  </a:cubicBezTo>
                  <a:cubicBezTo>
                    <a:pt x="92682" y="101818"/>
                    <a:pt x="92926" y="102673"/>
                    <a:pt x="92926" y="103101"/>
                  </a:cubicBezTo>
                  <a:cubicBezTo>
                    <a:pt x="93170" y="103529"/>
                    <a:pt x="93902" y="104598"/>
                    <a:pt x="93902" y="104598"/>
                  </a:cubicBezTo>
                  <a:cubicBezTo>
                    <a:pt x="96341" y="104598"/>
                    <a:pt x="96341" y="104598"/>
                    <a:pt x="96341" y="104598"/>
                  </a:cubicBezTo>
                  <a:cubicBezTo>
                    <a:pt x="98048" y="103743"/>
                    <a:pt x="98048" y="103743"/>
                    <a:pt x="98048" y="103743"/>
                  </a:cubicBezTo>
                  <a:cubicBezTo>
                    <a:pt x="98292" y="102245"/>
                    <a:pt x="98292" y="102245"/>
                    <a:pt x="98292" y="102245"/>
                  </a:cubicBezTo>
                  <a:cubicBezTo>
                    <a:pt x="99024" y="100748"/>
                    <a:pt x="99024" y="100748"/>
                    <a:pt x="99024" y="100748"/>
                  </a:cubicBezTo>
                  <a:cubicBezTo>
                    <a:pt x="100487" y="99893"/>
                    <a:pt x="100487" y="99893"/>
                    <a:pt x="100487" y="99893"/>
                  </a:cubicBezTo>
                  <a:cubicBezTo>
                    <a:pt x="101707" y="98823"/>
                    <a:pt x="101707" y="98823"/>
                    <a:pt x="101707" y="98823"/>
                  </a:cubicBezTo>
                  <a:cubicBezTo>
                    <a:pt x="102439" y="97754"/>
                    <a:pt x="102439" y="97754"/>
                    <a:pt x="102439" y="97754"/>
                  </a:cubicBezTo>
                  <a:cubicBezTo>
                    <a:pt x="102682" y="94973"/>
                    <a:pt x="102682" y="94973"/>
                    <a:pt x="102682" y="94973"/>
                  </a:cubicBezTo>
                  <a:cubicBezTo>
                    <a:pt x="103414" y="92834"/>
                    <a:pt x="103414" y="92834"/>
                    <a:pt x="103414" y="92834"/>
                  </a:cubicBezTo>
                  <a:cubicBezTo>
                    <a:pt x="107317" y="91550"/>
                    <a:pt x="107317" y="91550"/>
                    <a:pt x="107317" y="91550"/>
                  </a:cubicBezTo>
                  <a:cubicBezTo>
                    <a:pt x="108048" y="91122"/>
                    <a:pt x="108048" y="91122"/>
                    <a:pt x="108048" y="91122"/>
                  </a:cubicBezTo>
                  <a:cubicBezTo>
                    <a:pt x="108048" y="91122"/>
                    <a:pt x="108048" y="90695"/>
                    <a:pt x="107804" y="90267"/>
                  </a:cubicBezTo>
                  <a:cubicBezTo>
                    <a:pt x="107804" y="90053"/>
                    <a:pt x="107073" y="89411"/>
                    <a:pt x="107073" y="89411"/>
                  </a:cubicBezTo>
                  <a:cubicBezTo>
                    <a:pt x="107073" y="89411"/>
                    <a:pt x="107317" y="88770"/>
                    <a:pt x="107317" y="88556"/>
                  </a:cubicBezTo>
                  <a:cubicBezTo>
                    <a:pt x="107317" y="88342"/>
                    <a:pt x="107073" y="86844"/>
                    <a:pt x="107073" y="86844"/>
                  </a:cubicBezTo>
                  <a:cubicBezTo>
                    <a:pt x="106585" y="85347"/>
                    <a:pt x="106585" y="85347"/>
                    <a:pt x="106585" y="85347"/>
                  </a:cubicBezTo>
                  <a:cubicBezTo>
                    <a:pt x="106585" y="85347"/>
                    <a:pt x="106097" y="85347"/>
                    <a:pt x="105365" y="84919"/>
                  </a:cubicBezTo>
                  <a:cubicBezTo>
                    <a:pt x="104634" y="84705"/>
                    <a:pt x="103414" y="84064"/>
                    <a:pt x="103414" y="84064"/>
                  </a:cubicBezTo>
                  <a:cubicBezTo>
                    <a:pt x="102195" y="83636"/>
                    <a:pt x="102195" y="83636"/>
                    <a:pt x="102195" y="83636"/>
                  </a:cubicBezTo>
                  <a:cubicBezTo>
                    <a:pt x="100731" y="83422"/>
                    <a:pt x="100731" y="83422"/>
                    <a:pt x="100731" y="83422"/>
                  </a:cubicBezTo>
                  <a:cubicBezTo>
                    <a:pt x="100243" y="82352"/>
                    <a:pt x="100243" y="82352"/>
                    <a:pt x="100243" y="82352"/>
                  </a:cubicBezTo>
                  <a:cubicBezTo>
                    <a:pt x="101219" y="79358"/>
                    <a:pt x="101219" y="79358"/>
                    <a:pt x="101219" y="79358"/>
                  </a:cubicBezTo>
                  <a:cubicBezTo>
                    <a:pt x="100487" y="77860"/>
                    <a:pt x="100487" y="77860"/>
                    <a:pt x="100487" y="77860"/>
                  </a:cubicBezTo>
                  <a:cubicBezTo>
                    <a:pt x="102682" y="75721"/>
                    <a:pt x="102682" y="75721"/>
                    <a:pt x="102682" y="75721"/>
                  </a:cubicBezTo>
                  <a:cubicBezTo>
                    <a:pt x="103658" y="74224"/>
                    <a:pt x="103658" y="74224"/>
                    <a:pt x="103658" y="74224"/>
                  </a:cubicBezTo>
                  <a:cubicBezTo>
                    <a:pt x="104878" y="73368"/>
                    <a:pt x="104878" y="73368"/>
                    <a:pt x="104878" y="73368"/>
                  </a:cubicBezTo>
                  <a:cubicBezTo>
                    <a:pt x="106829" y="73796"/>
                    <a:pt x="106829" y="73796"/>
                    <a:pt x="106829" y="73796"/>
                  </a:cubicBezTo>
                  <a:cubicBezTo>
                    <a:pt x="107560" y="74652"/>
                    <a:pt x="107560" y="74652"/>
                    <a:pt x="107560" y="74652"/>
                  </a:cubicBezTo>
                  <a:cubicBezTo>
                    <a:pt x="108780" y="74866"/>
                    <a:pt x="108780" y="74866"/>
                    <a:pt x="108780" y="74866"/>
                  </a:cubicBezTo>
                  <a:cubicBezTo>
                    <a:pt x="110975" y="74866"/>
                    <a:pt x="110975" y="74866"/>
                    <a:pt x="110975" y="74866"/>
                  </a:cubicBezTo>
                  <a:cubicBezTo>
                    <a:pt x="113414" y="75294"/>
                    <a:pt x="113414" y="75294"/>
                    <a:pt x="113414" y="75294"/>
                  </a:cubicBezTo>
                  <a:cubicBezTo>
                    <a:pt x="114390" y="76577"/>
                    <a:pt x="114390" y="76577"/>
                    <a:pt x="114390" y="76577"/>
                  </a:cubicBezTo>
                  <a:cubicBezTo>
                    <a:pt x="115365" y="78074"/>
                    <a:pt x="115365" y="78074"/>
                    <a:pt x="115365" y="78074"/>
                  </a:cubicBezTo>
                  <a:cubicBezTo>
                    <a:pt x="115365" y="78074"/>
                    <a:pt x="115853" y="78716"/>
                    <a:pt x="116097" y="78930"/>
                  </a:cubicBezTo>
                  <a:cubicBezTo>
                    <a:pt x="116097" y="78930"/>
                    <a:pt x="117073" y="79572"/>
                    <a:pt x="117317" y="79572"/>
                  </a:cubicBezTo>
                  <a:cubicBezTo>
                    <a:pt x="117560" y="79786"/>
                    <a:pt x="119024" y="80000"/>
                    <a:pt x="119024" y="80000"/>
                  </a:cubicBezTo>
                  <a:cubicBezTo>
                    <a:pt x="119024" y="80000"/>
                    <a:pt x="119024" y="78502"/>
                    <a:pt x="119268" y="78074"/>
                  </a:cubicBezTo>
                  <a:cubicBezTo>
                    <a:pt x="119512" y="77860"/>
                    <a:pt x="120000" y="77005"/>
                    <a:pt x="120000" y="76791"/>
                  </a:cubicBezTo>
                  <a:cubicBezTo>
                    <a:pt x="120000" y="76577"/>
                    <a:pt x="119512" y="75080"/>
                    <a:pt x="119512" y="75080"/>
                  </a:cubicBezTo>
                  <a:cubicBezTo>
                    <a:pt x="117804" y="73368"/>
                    <a:pt x="117804" y="73368"/>
                    <a:pt x="117804" y="73368"/>
                  </a:cubicBezTo>
                  <a:cubicBezTo>
                    <a:pt x="116097" y="72299"/>
                    <a:pt x="116097" y="72299"/>
                    <a:pt x="116097" y="72299"/>
                  </a:cubicBezTo>
                  <a:cubicBezTo>
                    <a:pt x="111951" y="69946"/>
                    <a:pt x="111951" y="69946"/>
                    <a:pt x="111951" y="69946"/>
                  </a:cubicBezTo>
                  <a:cubicBezTo>
                    <a:pt x="106097" y="68235"/>
                    <a:pt x="106097" y="68235"/>
                    <a:pt x="106097" y="68235"/>
                  </a:cubicBezTo>
                  <a:cubicBezTo>
                    <a:pt x="102195" y="66096"/>
                    <a:pt x="102195" y="66096"/>
                    <a:pt x="102195" y="66096"/>
                  </a:cubicBezTo>
                  <a:cubicBezTo>
                    <a:pt x="99024" y="65454"/>
                    <a:pt x="99024" y="65454"/>
                    <a:pt x="99024" y="65454"/>
                  </a:cubicBezTo>
                  <a:cubicBezTo>
                    <a:pt x="99024" y="65454"/>
                    <a:pt x="95609" y="63957"/>
                    <a:pt x="95365" y="63957"/>
                  </a:cubicBezTo>
                  <a:cubicBezTo>
                    <a:pt x="95121" y="63957"/>
                    <a:pt x="94390" y="63743"/>
                    <a:pt x="94390" y="63743"/>
                  </a:cubicBezTo>
                  <a:cubicBezTo>
                    <a:pt x="94390" y="63743"/>
                    <a:pt x="92439" y="63315"/>
                    <a:pt x="92439" y="63101"/>
                  </a:cubicBezTo>
                  <a:cubicBezTo>
                    <a:pt x="92195" y="62887"/>
                    <a:pt x="91951" y="62245"/>
                    <a:pt x="91707" y="62032"/>
                  </a:cubicBezTo>
                  <a:cubicBezTo>
                    <a:pt x="91707" y="61818"/>
                    <a:pt x="91951" y="61176"/>
                    <a:pt x="91951" y="61176"/>
                  </a:cubicBezTo>
                  <a:cubicBezTo>
                    <a:pt x="92926" y="60320"/>
                    <a:pt x="92926" y="60320"/>
                    <a:pt x="92926" y="60320"/>
                  </a:cubicBezTo>
                  <a:cubicBezTo>
                    <a:pt x="92926" y="60320"/>
                    <a:pt x="93902" y="59465"/>
                    <a:pt x="93902" y="59251"/>
                  </a:cubicBezTo>
                  <a:cubicBezTo>
                    <a:pt x="93902" y="59037"/>
                    <a:pt x="94146" y="57754"/>
                    <a:pt x="94146" y="57754"/>
                  </a:cubicBezTo>
                  <a:cubicBezTo>
                    <a:pt x="92926" y="57326"/>
                    <a:pt x="92926" y="57326"/>
                    <a:pt x="92926" y="57326"/>
                  </a:cubicBezTo>
                  <a:cubicBezTo>
                    <a:pt x="90000" y="57540"/>
                    <a:pt x="90000" y="57540"/>
                    <a:pt x="90000" y="57540"/>
                  </a:cubicBezTo>
                  <a:cubicBezTo>
                    <a:pt x="85365" y="57967"/>
                    <a:pt x="85365" y="57967"/>
                    <a:pt x="85365" y="57967"/>
                  </a:cubicBezTo>
                  <a:cubicBezTo>
                    <a:pt x="82926" y="57967"/>
                    <a:pt x="82926" y="57967"/>
                    <a:pt x="82926" y="57967"/>
                  </a:cubicBezTo>
                  <a:cubicBezTo>
                    <a:pt x="79756" y="56256"/>
                    <a:pt x="79756" y="56256"/>
                    <a:pt x="79756" y="56256"/>
                  </a:cubicBezTo>
                  <a:cubicBezTo>
                    <a:pt x="77073" y="54331"/>
                    <a:pt x="77073" y="54331"/>
                    <a:pt x="77073" y="54331"/>
                  </a:cubicBezTo>
                  <a:cubicBezTo>
                    <a:pt x="75365" y="53475"/>
                    <a:pt x="75365" y="53475"/>
                    <a:pt x="75365" y="53475"/>
                  </a:cubicBezTo>
                  <a:cubicBezTo>
                    <a:pt x="72926" y="51122"/>
                    <a:pt x="72926" y="51122"/>
                    <a:pt x="72926" y="51122"/>
                  </a:cubicBezTo>
                  <a:cubicBezTo>
                    <a:pt x="71707" y="49625"/>
                    <a:pt x="71707" y="49625"/>
                    <a:pt x="71707" y="49625"/>
                  </a:cubicBezTo>
                  <a:cubicBezTo>
                    <a:pt x="71707" y="49625"/>
                    <a:pt x="70975" y="47486"/>
                    <a:pt x="70731" y="46631"/>
                  </a:cubicBezTo>
                  <a:cubicBezTo>
                    <a:pt x="70487" y="45989"/>
                    <a:pt x="68536" y="43636"/>
                    <a:pt x="68536" y="43636"/>
                  </a:cubicBezTo>
                  <a:cubicBezTo>
                    <a:pt x="68536" y="43636"/>
                    <a:pt x="67560" y="41711"/>
                    <a:pt x="67560" y="41497"/>
                  </a:cubicBezTo>
                  <a:cubicBezTo>
                    <a:pt x="67560" y="41283"/>
                    <a:pt x="67073" y="39786"/>
                    <a:pt x="67073" y="39786"/>
                  </a:cubicBezTo>
                  <a:cubicBezTo>
                    <a:pt x="63902" y="38502"/>
                    <a:pt x="63902" y="38502"/>
                    <a:pt x="63902" y="38502"/>
                  </a:cubicBezTo>
                  <a:cubicBezTo>
                    <a:pt x="59756" y="36363"/>
                    <a:pt x="59756" y="36363"/>
                    <a:pt x="59756" y="36363"/>
                  </a:cubicBezTo>
                  <a:cubicBezTo>
                    <a:pt x="56341" y="34438"/>
                    <a:pt x="56341" y="34438"/>
                    <a:pt x="56341" y="34438"/>
                  </a:cubicBezTo>
                  <a:cubicBezTo>
                    <a:pt x="54634" y="32299"/>
                    <a:pt x="54634" y="32299"/>
                    <a:pt x="54634" y="32299"/>
                  </a:cubicBezTo>
                  <a:cubicBezTo>
                    <a:pt x="53170" y="28877"/>
                    <a:pt x="53170" y="28877"/>
                    <a:pt x="53170" y="28877"/>
                  </a:cubicBezTo>
                  <a:cubicBezTo>
                    <a:pt x="52926" y="26096"/>
                    <a:pt x="52926" y="26096"/>
                    <a:pt x="52926" y="26096"/>
                  </a:cubicBezTo>
                  <a:cubicBezTo>
                    <a:pt x="54634" y="25454"/>
                    <a:pt x="54634" y="25454"/>
                    <a:pt x="54634" y="25454"/>
                  </a:cubicBezTo>
                  <a:cubicBezTo>
                    <a:pt x="54634" y="24171"/>
                    <a:pt x="54634" y="24171"/>
                    <a:pt x="54634" y="24171"/>
                  </a:cubicBezTo>
                  <a:cubicBezTo>
                    <a:pt x="53170" y="23315"/>
                    <a:pt x="53170" y="23315"/>
                    <a:pt x="53170" y="23315"/>
                  </a:cubicBezTo>
                  <a:cubicBezTo>
                    <a:pt x="53170" y="22032"/>
                    <a:pt x="53170" y="22032"/>
                    <a:pt x="53170" y="22032"/>
                  </a:cubicBezTo>
                  <a:cubicBezTo>
                    <a:pt x="52439" y="21604"/>
                    <a:pt x="52439" y="21604"/>
                    <a:pt x="52439" y="21604"/>
                  </a:cubicBezTo>
                  <a:cubicBezTo>
                    <a:pt x="51463" y="20534"/>
                    <a:pt x="51463" y="20534"/>
                    <a:pt x="51463" y="20534"/>
                  </a:cubicBezTo>
                  <a:cubicBezTo>
                    <a:pt x="53414" y="19679"/>
                    <a:pt x="53414" y="19679"/>
                    <a:pt x="53414" y="19679"/>
                  </a:cubicBezTo>
                  <a:cubicBezTo>
                    <a:pt x="53414" y="19679"/>
                    <a:pt x="54146" y="18823"/>
                    <a:pt x="55121" y="18823"/>
                  </a:cubicBezTo>
                  <a:cubicBezTo>
                    <a:pt x="56097" y="18823"/>
                    <a:pt x="56829" y="17967"/>
                    <a:pt x="56829" y="17967"/>
                  </a:cubicBezTo>
                  <a:cubicBezTo>
                    <a:pt x="56829" y="17967"/>
                    <a:pt x="57560" y="17326"/>
                    <a:pt x="57804" y="17326"/>
                  </a:cubicBezTo>
                  <a:cubicBezTo>
                    <a:pt x="58292" y="17326"/>
                    <a:pt x="58780" y="17112"/>
                    <a:pt x="59268" y="16898"/>
                  </a:cubicBezTo>
                  <a:cubicBezTo>
                    <a:pt x="59512" y="16898"/>
                    <a:pt x="60243" y="16684"/>
                    <a:pt x="60243" y="16684"/>
                  </a:cubicBezTo>
                  <a:cubicBezTo>
                    <a:pt x="60243" y="16470"/>
                    <a:pt x="60487" y="14973"/>
                    <a:pt x="60731" y="14973"/>
                  </a:cubicBezTo>
                  <a:cubicBezTo>
                    <a:pt x="60975" y="14973"/>
                    <a:pt x="61463" y="15828"/>
                    <a:pt x="62195" y="15828"/>
                  </a:cubicBezTo>
                  <a:cubicBezTo>
                    <a:pt x="62439" y="15828"/>
                    <a:pt x="62926" y="16256"/>
                    <a:pt x="63170" y="16042"/>
                  </a:cubicBezTo>
                  <a:cubicBezTo>
                    <a:pt x="63658" y="15828"/>
                    <a:pt x="63902" y="15187"/>
                    <a:pt x="63902" y="15187"/>
                  </a:cubicBezTo>
                  <a:cubicBezTo>
                    <a:pt x="64146" y="14973"/>
                    <a:pt x="64390" y="14759"/>
                    <a:pt x="65121" y="14545"/>
                  </a:cubicBezTo>
                  <a:cubicBezTo>
                    <a:pt x="65121" y="14545"/>
                    <a:pt x="65121" y="14545"/>
                    <a:pt x="65121" y="14545"/>
                  </a:cubicBezTo>
                  <a:cubicBezTo>
                    <a:pt x="65121" y="14545"/>
                    <a:pt x="64634" y="14331"/>
                    <a:pt x="64634" y="14331"/>
                  </a:cubicBezTo>
                  <a:cubicBezTo>
                    <a:pt x="64634" y="14117"/>
                    <a:pt x="64634" y="14117"/>
                    <a:pt x="64878" y="13903"/>
                  </a:cubicBezTo>
                  <a:cubicBezTo>
                    <a:pt x="64878" y="13689"/>
                    <a:pt x="64878" y="13689"/>
                    <a:pt x="65121" y="13475"/>
                  </a:cubicBezTo>
                  <a:cubicBezTo>
                    <a:pt x="65121" y="13475"/>
                    <a:pt x="65121" y="13048"/>
                    <a:pt x="65121" y="13048"/>
                  </a:cubicBezTo>
                  <a:cubicBezTo>
                    <a:pt x="65121" y="13048"/>
                    <a:pt x="65365" y="12834"/>
                    <a:pt x="65121" y="12834"/>
                  </a:cubicBezTo>
                  <a:cubicBezTo>
                    <a:pt x="65121" y="12620"/>
                    <a:pt x="64878" y="12406"/>
                    <a:pt x="64878" y="12406"/>
                  </a:cubicBezTo>
                  <a:cubicBezTo>
                    <a:pt x="64878" y="12406"/>
                    <a:pt x="64878" y="12406"/>
                    <a:pt x="64634" y="12406"/>
                  </a:cubicBezTo>
                  <a:cubicBezTo>
                    <a:pt x="64634" y="12620"/>
                    <a:pt x="64634" y="12620"/>
                    <a:pt x="64634" y="12620"/>
                  </a:cubicBezTo>
                  <a:cubicBezTo>
                    <a:pt x="64146" y="12834"/>
                    <a:pt x="64146" y="12834"/>
                    <a:pt x="64146" y="12834"/>
                  </a:cubicBezTo>
                  <a:cubicBezTo>
                    <a:pt x="64146" y="12834"/>
                    <a:pt x="63902" y="12406"/>
                    <a:pt x="63902" y="12406"/>
                  </a:cubicBezTo>
                  <a:cubicBezTo>
                    <a:pt x="63658" y="12406"/>
                    <a:pt x="63658" y="12406"/>
                    <a:pt x="63658" y="12192"/>
                  </a:cubicBezTo>
                  <a:cubicBezTo>
                    <a:pt x="63658" y="12192"/>
                    <a:pt x="63902" y="11978"/>
                    <a:pt x="63902" y="11978"/>
                  </a:cubicBezTo>
                  <a:cubicBezTo>
                    <a:pt x="63902" y="11978"/>
                    <a:pt x="63658" y="11764"/>
                    <a:pt x="63658" y="11764"/>
                  </a:cubicBezTo>
                  <a:cubicBezTo>
                    <a:pt x="63658" y="11764"/>
                    <a:pt x="63902" y="11336"/>
                    <a:pt x="64146" y="11336"/>
                  </a:cubicBezTo>
                  <a:cubicBezTo>
                    <a:pt x="64390" y="11122"/>
                    <a:pt x="64878" y="10695"/>
                    <a:pt x="64878" y="10695"/>
                  </a:cubicBezTo>
                  <a:cubicBezTo>
                    <a:pt x="65121" y="10267"/>
                    <a:pt x="65121" y="10267"/>
                    <a:pt x="65121" y="10267"/>
                  </a:cubicBezTo>
                  <a:cubicBezTo>
                    <a:pt x="64878" y="10053"/>
                    <a:pt x="64878" y="10053"/>
                    <a:pt x="64878" y="10053"/>
                  </a:cubicBezTo>
                  <a:cubicBezTo>
                    <a:pt x="64878" y="10053"/>
                    <a:pt x="64634" y="10267"/>
                    <a:pt x="64634" y="10267"/>
                  </a:cubicBezTo>
                  <a:cubicBezTo>
                    <a:pt x="64146" y="10053"/>
                    <a:pt x="64146" y="10053"/>
                    <a:pt x="64146" y="10053"/>
                  </a:cubicBezTo>
                  <a:cubicBezTo>
                    <a:pt x="63658" y="9839"/>
                    <a:pt x="63658" y="9839"/>
                    <a:pt x="63658" y="9839"/>
                  </a:cubicBezTo>
                  <a:cubicBezTo>
                    <a:pt x="62926" y="9839"/>
                    <a:pt x="62926" y="9839"/>
                    <a:pt x="62926" y="9839"/>
                  </a:cubicBezTo>
                  <a:cubicBezTo>
                    <a:pt x="62439" y="9411"/>
                    <a:pt x="62439" y="9411"/>
                    <a:pt x="62439" y="9411"/>
                  </a:cubicBezTo>
                  <a:cubicBezTo>
                    <a:pt x="62682" y="8983"/>
                    <a:pt x="62682" y="8983"/>
                    <a:pt x="62682" y="8983"/>
                  </a:cubicBezTo>
                  <a:cubicBezTo>
                    <a:pt x="62682" y="8556"/>
                    <a:pt x="62682" y="8556"/>
                    <a:pt x="62682" y="8556"/>
                  </a:cubicBezTo>
                  <a:cubicBezTo>
                    <a:pt x="62682" y="8556"/>
                    <a:pt x="63170" y="8128"/>
                    <a:pt x="63170" y="8128"/>
                  </a:cubicBezTo>
                  <a:cubicBezTo>
                    <a:pt x="63414" y="7914"/>
                    <a:pt x="63902" y="7700"/>
                    <a:pt x="63902" y="7700"/>
                  </a:cubicBezTo>
                  <a:cubicBezTo>
                    <a:pt x="64146" y="7272"/>
                    <a:pt x="64146" y="7272"/>
                    <a:pt x="64146" y="7272"/>
                  </a:cubicBezTo>
                  <a:cubicBezTo>
                    <a:pt x="64146" y="7272"/>
                    <a:pt x="64390" y="7058"/>
                    <a:pt x="64634" y="7058"/>
                  </a:cubicBezTo>
                  <a:cubicBezTo>
                    <a:pt x="64878" y="7058"/>
                    <a:pt x="64878" y="7272"/>
                    <a:pt x="64878" y="7058"/>
                  </a:cubicBezTo>
                  <a:cubicBezTo>
                    <a:pt x="65121" y="7058"/>
                    <a:pt x="65121" y="6631"/>
                    <a:pt x="65121" y="6417"/>
                  </a:cubicBezTo>
                  <a:cubicBezTo>
                    <a:pt x="65121" y="5775"/>
                    <a:pt x="65121" y="5775"/>
                    <a:pt x="65121" y="5775"/>
                  </a:cubicBezTo>
                  <a:cubicBezTo>
                    <a:pt x="63902" y="5989"/>
                    <a:pt x="63902" y="5989"/>
                    <a:pt x="63902" y="5989"/>
                  </a:cubicBezTo>
                  <a:cubicBezTo>
                    <a:pt x="63902" y="5989"/>
                    <a:pt x="62682" y="5775"/>
                    <a:pt x="61951" y="5775"/>
                  </a:cubicBezTo>
                  <a:cubicBezTo>
                    <a:pt x="60975" y="5775"/>
                    <a:pt x="59024" y="5347"/>
                    <a:pt x="59024" y="5347"/>
                  </a:cubicBezTo>
                  <a:cubicBezTo>
                    <a:pt x="56585" y="4705"/>
                    <a:pt x="56585" y="4705"/>
                    <a:pt x="56585" y="4705"/>
                  </a:cubicBezTo>
                  <a:cubicBezTo>
                    <a:pt x="55121" y="4705"/>
                    <a:pt x="55121" y="4705"/>
                    <a:pt x="55121" y="4705"/>
                  </a:cubicBezTo>
                  <a:cubicBezTo>
                    <a:pt x="52926" y="4491"/>
                    <a:pt x="52926" y="4491"/>
                    <a:pt x="52926" y="4491"/>
                  </a:cubicBezTo>
                  <a:cubicBezTo>
                    <a:pt x="52926" y="4491"/>
                    <a:pt x="52682" y="4064"/>
                    <a:pt x="52439" y="3850"/>
                  </a:cubicBezTo>
                  <a:cubicBezTo>
                    <a:pt x="52439" y="3636"/>
                    <a:pt x="51707" y="3208"/>
                    <a:pt x="51707" y="3208"/>
                  </a:cubicBezTo>
                  <a:cubicBezTo>
                    <a:pt x="51707" y="2780"/>
                    <a:pt x="51707" y="2780"/>
                    <a:pt x="51707" y="2780"/>
                  </a:cubicBezTo>
                  <a:cubicBezTo>
                    <a:pt x="51219" y="1711"/>
                    <a:pt x="51219" y="1711"/>
                    <a:pt x="51219" y="1711"/>
                  </a:cubicBezTo>
                  <a:cubicBezTo>
                    <a:pt x="50731" y="855"/>
                    <a:pt x="50731" y="855"/>
                    <a:pt x="50731" y="855"/>
                  </a:cubicBezTo>
                  <a:cubicBezTo>
                    <a:pt x="51219" y="213"/>
                    <a:pt x="51219" y="213"/>
                    <a:pt x="51219" y="213"/>
                  </a:cubicBezTo>
                  <a:cubicBezTo>
                    <a:pt x="50731" y="0"/>
                    <a:pt x="50731" y="0"/>
                    <a:pt x="50731" y="0"/>
                  </a:cubicBezTo>
                  <a:cubicBezTo>
                    <a:pt x="50731" y="0"/>
                    <a:pt x="49756" y="213"/>
                    <a:pt x="49268" y="213"/>
                  </a:cubicBezTo>
                  <a:cubicBezTo>
                    <a:pt x="49024" y="427"/>
                    <a:pt x="47560" y="641"/>
                    <a:pt x="47560" y="641"/>
                  </a:cubicBezTo>
                  <a:cubicBezTo>
                    <a:pt x="47073" y="855"/>
                    <a:pt x="47073" y="855"/>
                    <a:pt x="47073" y="855"/>
                  </a:cubicBezTo>
                  <a:cubicBezTo>
                    <a:pt x="45121" y="855"/>
                    <a:pt x="45121" y="855"/>
                    <a:pt x="45121" y="855"/>
                  </a:cubicBezTo>
                  <a:cubicBezTo>
                    <a:pt x="43170" y="1069"/>
                    <a:pt x="43170" y="1069"/>
                    <a:pt x="43170" y="1069"/>
                  </a:cubicBezTo>
                  <a:cubicBezTo>
                    <a:pt x="42439" y="1497"/>
                    <a:pt x="42439" y="1497"/>
                    <a:pt x="42439" y="1497"/>
                  </a:cubicBezTo>
                  <a:cubicBezTo>
                    <a:pt x="40975" y="2139"/>
                    <a:pt x="40975" y="2139"/>
                    <a:pt x="40975" y="2139"/>
                  </a:cubicBezTo>
                  <a:cubicBezTo>
                    <a:pt x="40975" y="2994"/>
                    <a:pt x="40975" y="2994"/>
                    <a:pt x="40975" y="2994"/>
                  </a:cubicBezTo>
                  <a:cubicBezTo>
                    <a:pt x="40243" y="3850"/>
                    <a:pt x="40243" y="3850"/>
                    <a:pt x="40243" y="3850"/>
                  </a:cubicBezTo>
                  <a:cubicBezTo>
                    <a:pt x="39024" y="3850"/>
                    <a:pt x="39024" y="3850"/>
                    <a:pt x="39024" y="3850"/>
                  </a:cubicBezTo>
                  <a:cubicBezTo>
                    <a:pt x="37804" y="2994"/>
                    <a:pt x="37804" y="2994"/>
                    <a:pt x="37804" y="2994"/>
                  </a:cubicBezTo>
                  <a:cubicBezTo>
                    <a:pt x="37317" y="3422"/>
                    <a:pt x="37317" y="3422"/>
                    <a:pt x="37317" y="3422"/>
                  </a:cubicBezTo>
                  <a:cubicBezTo>
                    <a:pt x="36097" y="3208"/>
                    <a:pt x="36097" y="3208"/>
                    <a:pt x="36097" y="3208"/>
                  </a:cubicBezTo>
                  <a:cubicBezTo>
                    <a:pt x="35853" y="3208"/>
                    <a:pt x="35853" y="3208"/>
                    <a:pt x="35853" y="3208"/>
                  </a:cubicBezTo>
                  <a:cubicBezTo>
                    <a:pt x="35609" y="3208"/>
                    <a:pt x="35609" y="3208"/>
                    <a:pt x="35609" y="3208"/>
                  </a:cubicBezTo>
                  <a:cubicBezTo>
                    <a:pt x="35609" y="3208"/>
                    <a:pt x="35365" y="3422"/>
                    <a:pt x="35365" y="3422"/>
                  </a:cubicBezTo>
                  <a:cubicBezTo>
                    <a:pt x="35609" y="3850"/>
                    <a:pt x="35609" y="3850"/>
                    <a:pt x="35609" y="3850"/>
                  </a:cubicBezTo>
                  <a:cubicBezTo>
                    <a:pt x="35365" y="4064"/>
                    <a:pt x="35365" y="4064"/>
                    <a:pt x="35365" y="4064"/>
                  </a:cubicBezTo>
                  <a:cubicBezTo>
                    <a:pt x="35609" y="4491"/>
                    <a:pt x="35609" y="4491"/>
                    <a:pt x="35609" y="4491"/>
                  </a:cubicBezTo>
                  <a:cubicBezTo>
                    <a:pt x="35609" y="4491"/>
                    <a:pt x="35365" y="4705"/>
                    <a:pt x="35121" y="4919"/>
                  </a:cubicBezTo>
                  <a:cubicBezTo>
                    <a:pt x="34878" y="4919"/>
                    <a:pt x="35365" y="5347"/>
                    <a:pt x="35365" y="5347"/>
                  </a:cubicBezTo>
                  <a:cubicBezTo>
                    <a:pt x="35365" y="5347"/>
                    <a:pt x="35609" y="5347"/>
                    <a:pt x="36097" y="5561"/>
                  </a:cubicBezTo>
                  <a:cubicBezTo>
                    <a:pt x="36341" y="5775"/>
                    <a:pt x="36097" y="5775"/>
                    <a:pt x="36097" y="5775"/>
                  </a:cubicBezTo>
                  <a:cubicBezTo>
                    <a:pt x="36097" y="5989"/>
                    <a:pt x="36097" y="6203"/>
                    <a:pt x="35853" y="6203"/>
                  </a:cubicBezTo>
                  <a:cubicBezTo>
                    <a:pt x="35853" y="6417"/>
                    <a:pt x="35853" y="6417"/>
                    <a:pt x="35853" y="6417"/>
                  </a:cubicBezTo>
                  <a:cubicBezTo>
                    <a:pt x="35609" y="6417"/>
                    <a:pt x="35609" y="6417"/>
                    <a:pt x="35609" y="6417"/>
                  </a:cubicBezTo>
                  <a:cubicBezTo>
                    <a:pt x="35609" y="6417"/>
                    <a:pt x="34878" y="6631"/>
                    <a:pt x="34878" y="6417"/>
                  </a:cubicBezTo>
                  <a:cubicBezTo>
                    <a:pt x="34634" y="6417"/>
                    <a:pt x="34878" y="6417"/>
                    <a:pt x="34878" y="6417"/>
                  </a:cubicBezTo>
                  <a:cubicBezTo>
                    <a:pt x="34634" y="6417"/>
                    <a:pt x="34634" y="6417"/>
                    <a:pt x="34634" y="6417"/>
                  </a:cubicBezTo>
                  <a:cubicBezTo>
                    <a:pt x="34634" y="6417"/>
                    <a:pt x="33902" y="5989"/>
                    <a:pt x="33902" y="5989"/>
                  </a:cubicBezTo>
                  <a:cubicBezTo>
                    <a:pt x="33902" y="5775"/>
                    <a:pt x="33902" y="5775"/>
                    <a:pt x="33902" y="5775"/>
                  </a:cubicBezTo>
                  <a:cubicBezTo>
                    <a:pt x="33902" y="5775"/>
                    <a:pt x="33658" y="5561"/>
                    <a:pt x="33658" y="5561"/>
                  </a:cubicBezTo>
                  <a:cubicBezTo>
                    <a:pt x="33414" y="5561"/>
                    <a:pt x="33414" y="5775"/>
                    <a:pt x="33414" y="5775"/>
                  </a:cubicBezTo>
                  <a:cubicBezTo>
                    <a:pt x="33170" y="5775"/>
                    <a:pt x="32926" y="5775"/>
                    <a:pt x="32682" y="5775"/>
                  </a:cubicBezTo>
                  <a:cubicBezTo>
                    <a:pt x="32682" y="5775"/>
                    <a:pt x="32682" y="5989"/>
                    <a:pt x="32439" y="5989"/>
                  </a:cubicBezTo>
                  <a:cubicBezTo>
                    <a:pt x="32439" y="6203"/>
                    <a:pt x="32439" y="6203"/>
                    <a:pt x="32439" y="6417"/>
                  </a:cubicBezTo>
                  <a:cubicBezTo>
                    <a:pt x="32195" y="6417"/>
                    <a:pt x="32195" y="6631"/>
                    <a:pt x="32195" y="6631"/>
                  </a:cubicBezTo>
                  <a:cubicBezTo>
                    <a:pt x="32195" y="6844"/>
                    <a:pt x="32195" y="6844"/>
                    <a:pt x="32195" y="6844"/>
                  </a:cubicBezTo>
                  <a:cubicBezTo>
                    <a:pt x="31951" y="7272"/>
                    <a:pt x="31951" y="7272"/>
                    <a:pt x="31951" y="7272"/>
                  </a:cubicBezTo>
                  <a:cubicBezTo>
                    <a:pt x="32195" y="7272"/>
                    <a:pt x="32195" y="7272"/>
                    <a:pt x="32195" y="7272"/>
                  </a:cubicBezTo>
                  <a:cubicBezTo>
                    <a:pt x="32195" y="7272"/>
                    <a:pt x="32195" y="7700"/>
                    <a:pt x="32195" y="7700"/>
                  </a:cubicBezTo>
                  <a:cubicBezTo>
                    <a:pt x="32195" y="7914"/>
                    <a:pt x="32195" y="7914"/>
                    <a:pt x="32195" y="7914"/>
                  </a:cubicBezTo>
                  <a:cubicBezTo>
                    <a:pt x="32439" y="8128"/>
                    <a:pt x="32682" y="7914"/>
                    <a:pt x="32682" y="7914"/>
                  </a:cubicBezTo>
                  <a:cubicBezTo>
                    <a:pt x="32682" y="7914"/>
                    <a:pt x="32926" y="8128"/>
                    <a:pt x="32926" y="8342"/>
                  </a:cubicBezTo>
                  <a:cubicBezTo>
                    <a:pt x="33170" y="8342"/>
                    <a:pt x="32926" y="8556"/>
                    <a:pt x="32926" y="8556"/>
                  </a:cubicBezTo>
                  <a:cubicBezTo>
                    <a:pt x="32926" y="8556"/>
                    <a:pt x="32682" y="8770"/>
                    <a:pt x="32682" y="8770"/>
                  </a:cubicBezTo>
                  <a:cubicBezTo>
                    <a:pt x="32439" y="8770"/>
                    <a:pt x="32439" y="8770"/>
                    <a:pt x="32682" y="8983"/>
                  </a:cubicBezTo>
                  <a:cubicBezTo>
                    <a:pt x="32682" y="9197"/>
                    <a:pt x="32926" y="9197"/>
                    <a:pt x="32926" y="9197"/>
                  </a:cubicBezTo>
                  <a:cubicBezTo>
                    <a:pt x="33170" y="9197"/>
                    <a:pt x="33170" y="9839"/>
                    <a:pt x="33170" y="9839"/>
                  </a:cubicBezTo>
                  <a:cubicBezTo>
                    <a:pt x="33170" y="10053"/>
                    <a:pt x="32926" y="10267"/>
                    <a:pt x="32926" y="10267"/>
                  </a:cubicBezTo>
                  <a:cubicBezTo>
                    <a:pt x="32926" y="10267"/>
                    <a:pt x="32926" y="10267"/>
                    <a:pt x="32926" y="10267"/>
                  </a:cubicBezTo>
                  <a:cubicBezTo>
                    <a:pt x="32682" y="10267"/>
                    <a:pt x="32682" y="10267"/>
                    <a:pt x="32682" y="10481"/>
                  </a:cubicBezTo>
                  <a:cubicBezTo>
                    <a:pt x="32682" y="10481"/>
                    <a:pt x="32195" y="10481"/>
                    <a:pt x="32195" y="10481"/>
                  </a:cubicBezTo>
                  <a:cubicBezTo>
                    <a:pt x="32195" y="10481"/>
                    <a:pt x="32439" y="10053"/>
                    <a:pt x="32195" y="10053"/>
                  </a:cubicBezTo>
                  <a:cubicBezTo>
                    <a:pt x="32195" y="9839"/>
                    <a:pt x="31951" y="9839"/>
                    <a:pt x="31707" y="9625"/>
                  </a:cubicBezTo>
                  <a:cubicBezTo>
                    <a:pt x="31463" y="9197"/>
                    <a:pt x="31707" y="9197"/>
                    <a:pt x="31707" y="9197"/>
                  </a:cubicBezTo>
                  <a:cubicBezTo>
                    <a:pt x="31707" y="9197"/>
                    <a:pt x="31707" y="9197"/>
                    <a:pt x="31463" y="8983"/>
                  </a:cubicBezTo>
                  <a:cubicBezTo>
                    <a:pt x="31463" y="8770"/>
                    <a:pt x="31463" y="8556"/>
                    <a:pt x="31463" y="8556"/>
                  </a:cubicBezTo>
                  <a:cubicBezTo>
                    <a:pt x="31463" y="8556"/>
                    <a:pt x="30975" y="8556"/>
                    <a:pt x="30731" y="8556"/>
                  </a:cubicBezTo>
                  <a:cubicBezTo>
                    <a:pt x="30243" y="8556"/>
                    <a:pt x="30487" y="8770"/>
                    <a:pt x="30487" y="8770"/>
                  </a:cubicBezTo>
                  <a:cubicBezTo>
                    <a:pt x="30000" y="8770"/>
                    <a:pt x="30000" y="8770"/>
                    <a:pt x="30000" y="8770"/>
                  </a:cubicBezTo>
                  <a:cubicBezTo>
                    <a:pt x="30000" y="8770"/>
                    <a:pt x="29756" y="8983"/>
                    <a:pt x="29756" y="8983"/>
                  </a:cubicBezTo>
                  <a:cubicBezTo>
                    <a:pt x="29512" y="9197"/>
                    <a:pt x="29512" y="8983"/>
                    <a:pt x="29268" y="8983"/>
                  </a:cubicBezTo>
                  <a:cubicBezTo>
                    <a:pt x="29268" y="8983"/>
                    <a:pt x="29024" y="8983"/>
                    <a:pt x="29024" y="8983"/>
                  </a:cubicBezTo>
                  <a:cubicBezTo>
                    <a:pt x="29024" y="8983"/>
                    <a:pt x="28780" y="9197"/>
                    <a:pt x="29024" y="9411"/>
                  </a:cubicBezTo>
                  <a:cubicBezTo>
                    <a:pt x="29024" y="9625"/>
                    <a:pt x="29024" y="9625"/>
                    <a:pt x="28780" y="9625"/>
                  </a:cubicBezTo>
                  <a:cubicBezTo>
                    <a:pt x="28780" y="9839"/>
                    <a:pt x="28292" y="9625"/>
                    <a:pt x="27804" y="9625"/>
                  </a:cubicBezTo>
                  <a:cubicBezTo>
                    <a:pt x="27073" y="9625"/>
                    <a:pt x="27560" y="9411"/>
                    <a:pt x="27317" y="9411"/>
                  </a:cubicBezTo>
                  <a:cubicBezTo>
                    <a:pt x="27317" y="9197"/>
                    <a:pt x="26829" y="9197"/>
                    <a:pt x="26829" y="8983"/>
                  </a:cubicBezTo>
                  <a:cubicBezTo>
                    <a:pt x="26829" y="8556"/>
                    <a:pt x="26829" y="8556"/>
                    <a:pt x="26829" y="8342"/>
                  </a:cubicBezTo>
                  <a:cubicBezTo>
                    <a:pt x="26829" y="8128"/>
                    <a:pt x="26585" y="7914"/>
                    <a:pt x="26585" y="7914"/>
                  </a:cubicBezTo>
                  <a:cubicBezTo>
                    <a:pt x="26341" y="7700"/>
                    <a:pt x="26585" y="7486"/>
                    <a:pt x="26829" y="7486"/>
                  </a:cubicBezTo>
                  <a:cubicBezTo>
                    <a:pt x="26829" y="7272"/>
                    <a:pt x="26585" y="7272"/>
                    <a:pt x="26585" y="7272"/>
                  </a:cubicBezTo>
                  <a:cubicBezTo>
                    <a:pt x="26097" y="7486"/>
                    <a:pt x="26097" y="7486"/>
                    <a:pt x="26097" y="7486"/>
                  </a:cubicBezTo>
                  <a:cubicBezTo>
                    <a:pt x="25853" y="7486"/>
                    <a:pt x="25853" y="7486"/>
                    <a:pt x="25853" y="7486"/>
                  </a:cubicBezTo>
                  <a:cubicBezTo>
                    <a:pt x="25853" y="7486"/>
                    <a:pt x="25609" y="7272"/>
                    <a:pt x="25365" y="7272"/>
                  </a:cubicBezTo>
                  <a:cubicBezTo>
                    <a:pt x="25365" y="7058"/>
                    <a:pt x="25121" y="7272"/>
                    <a:pt x="25121" y="7272"/>
                  </a:cubicBezTo>
                  <a:cubicBezTo>
                    <a:pt x="24634" y="7700"/>
                    <a:pt x="24634" y="7700"/>
                    <a:pt x="24634" y="7700"/>
                  </a:cubicBezTo>
                  <a:cubicBezTo>
                    <a:pt x="24634" y="7914"/>
                    <a:pt x="24634" y="7914"/>
                    <a:pt x="24634" y="7914"/>
                  </a:cubicBezTo>
                  <a:cubicBezTo>
                    <a:pt x="24878" y="8342"/>
                    <a:pt x="24878" y="8342"/>
                    <a:pt x="24878" y="8342"/>
                  </a:cubicBezTo>
                  <a:cubicBezTo>
                    <a:pt x="24878" y="8770"/>
                    <a:pt x="24878" y="8770"/>
                    <a:pt x="24878" y="8770"/>
                  </a:cubicBezTo>
                  <a:cubicBezTo>
                    <a:pt x="24878" y="8770"/>
                    <a:pt x="24878" y="8983"/>
                    <a:pt x="24878" y="9197"/>
                  </a:cubicBezTo>
                  <a:cubicBezTo>
                    <a:pt x="24878" y="9197"/>
                    <a:pt x="24878" y="9411"/>
                    <a:pt x="24878" y="9411"/>
                  </a:cubicBezTo>
                  <a:cubicBezTo>
                    <a:pt x="24878" y="9625"/>
                    <a:pt x="24878" y="9625"/>
                    <a:pt x="24878" y="9625"/>
                  </a:cubicBezTo>
                  <a:cubicBezTo>
                    <a:pt x="24878" y="9625"/>
                    <a:pt x="24634" y="9839"/>
                    <a:pt x="24634" y="10053"/>
                  </a:cubicBezTo>
                  <a:cubicBezTo>
                    <a:pt x="24634" y="10053"/>
                    <a:pt x="24634" y="10267"/>
                    <a:pt x="24634" y="10481"/>
                  </a:cubicBezTo>
                  <a:cubicBezTo>
                    <a:pt x="24390" y="10695"/>
                    <a:pt x="24390" y="10695"/>
                    <a:pt x="24390" y="10695"/>
                  </a:cubicBezTo>
                  <a:cubicBezTo>
                    <a:pt x="24390" y="10695"/>
                    <a:pt x="24146" y="10909"/>
                    <a:pt x="24146" y="11122"/>
                  </a:cubicBezTo>
                  <a:cubicBezTo>
                    <a:pt x="24146" y="11122"/>
                    <a:pt x="23658" y="11122"/>
                    <a:pt x="23658" y="11122"/>
                  </a:cubicBezTo>
                  <a:cubicBezTo>
                    <a:pt x="23658" y="11122"/>
                    <a:pt x="23414" y="11550"/>
                    <a:pt x="23170" y="11550"/>
                  </a:cubicBezTo>
                  <a:cubicBezTo>
                    <a:pt x="23170" y="11550"/>
                    <a:pt x="23170" y="11978"/>
                    <a:pt x="23170" y="12192"/>
                  </a:cubicBezTo>
                  <a:cubicBezTo>
                    <a:pt x="23170" y="12192"/>
                    <a:pt x="23170" y="12406"/>
                    <a:pt x="23170" y="12406"/>
                  </a:cubicBezTo>
                  <a:cubicBezTo>
                    <a:pt x="22682" y="12620"/>
                    <a:pt x="22682" y="12620"/>
                    <a:pt x="22682" y="12620"/>
                  </a:cubicBezTo>
                  <a:cubicBezTo>
                    <a:pt x="22682" y="12620"/>
                    <a:pt x="22926" y="13048"/>
                    <a:pt x="22926" y="13048"/>
                  </a:cubicBezTo>
                  <a:cubicBezTo>
                    <a:pt x="22926" y="13262"/>
                    <a:pt x="22682" y="13262"/>
                    <a:pt x="22682" y="13262"/>
                  </a:cubicBezTo>
                  <a:cubicBezTo>
                    <a:pt x="22439" y="13475"/>
                    <a:pt x="22682" y="13475"/>
                    <a:pt x="22682" y="13689"/>
                  </a:cubicBezTo>
                  <a:cubicBezTo>
                    <a:pt x="22439" y="13903"/>
                    <a:pt x="22682" y="13903"/>
                    <a:pt x="22682" y="13903"/>
                  </a:cubicBezTo>
                  <a:cubicBezTo>
                    <a:pt x="22682" y="14117"/>
                    <a:pt x="23414" y="14331"/>
                    <a:pt x="23414" y="14331"/>
                  </a:cubicBezTo>
                  <a:cubicBezTo>
                    <a:pt x="23414" y="14331"/>
                    <a:pt x="23414" y="14331"/>
                    <a:pt x="23170" y="14545"/>
                  </a:cubicBezTo>
                  <a:cubicBezTo>
                    <a:pt x="22682" y="14759"/>
                    <a:pt x="22926" y="15187"/>
                    <a:pt x="22926" y="15187"/>
                  </a:cubicBezTo>
                  <a:cubicBezTo>
                    <a:pt x="22682" y="15401"/>
                    <a:pt x="22682" y="15401"/>
                    <a:pt x="22682" y="15401"/>
                  </a:cubicBezTo>
                  <a:cubicBezTo>
                    <a:pt x="22682" y="15401"/>
                    <a:pt x="22439" y="15187"/>
                    <a:pt x="22195" y="15187"/>
                  </a:cubicBezTo>
                  <a:cubicBezTo>
                    <a:pt x="22195" y="15187"/>
                    <a:pt x="22195" y="15187"/>
                    <a:pt x="21707" y="15187"/>
                  </a:cubicBezTo>
                  <a:cubicBezTo>
                    <a:pt x="21219" y="15187"/>
                    <a:pt x="21707" y="14973"/>
                    <a:pt x="21707" y="14973"/>
                  </a:cubicBezTo>
                  <a:cubicBezTo>
                    <a:pt x="21707" y="14973"/>
                    <a:pt x="21707" y="14545"/>
                    <a:pt x="21707" y="14331"/>
                  </a:cubicBezTo>
                  <a:cubicBezTo>
                    <a:pt x="21707" y="14331"/>
                    <a:pt x="21707" y="14331"/>
                    <a:pt x="21707" y="14331"/>
                  </a:cubicBezTo>
                  <a:cubicBezTo>
                    <a:pt x="21707" y="14331"/>
                    <a:pt x="21707" y="14117"/>
                    <a:pt x="21463" y="13903"/>
                  </a:cubicBezTo>
                  <a:cubicBezTo>
                    <a:pt x="21463" y="13689"/>
                    <a:pt x="21219" y="13689"/>
                    <a:pt x="21219" y="13689"/>
                  </a:cubicBezTo>
                  <a:cubicBezTo>
                    <a:pt x="20487" y="13262"/>
                    <a:pt x="20487" y="13262"/>
                    <a:pt x="20487" y="13262"/>
                  </a:cubicBezTo>
                  <a:cubicBezTo>
                    <a:pt x="20487" y="13262"/>
                    <a:pt x="20731" y="12834"/>
                    <a:pt x="20975" y="12620"/>
                  </a:cubicBezTo>
                  <a:cubicBezTo>
                    <a:pt x="20975" y="12620"/>
                    <a:pt x="20975" y="12620"/>
                    <a:pt x="20975" y="12620"/>
                  </a:cubicBezTo>
                  <a:cubicBezTo>
                    <a:pt x="20975" y="12620"/>
                    <a:pt x="20975" y="12620"/>
                    <a:pt x="21219" y="12406"/>
                  </a:cubicBezTo>
                  <a:cubicBezTo>
                    <a:pt x="21219" y="12192"/>
                    <a:pt x="20975" y="12192"/>
                    <a:pt x="20975" y="12192"/>
                  </a:cubicBezTo>
                  <a:cubicBezTo>
                    <a:pt x="20731" y="12192"/>
                    <a:pt x="20731" y="12192"/>
                    <a:pt x="20731" y="12192"/>
                  </a:cubicBezTo>
                  <a:cubicBezTo>
                    <a:pt x="20487" y="11978"/>
                    <a:pt x="20487" y="11978"/>
                    <a:pt x="20487" y="11978"/>
                  </a:cubicBezTo>
                  <a:cubicBezTo>
                    <a:pt x="20487" y="11978"/>
                    <a:pt x="20000" y="12192"/>
                    <a:pt x="20000" y="11978"/>
                  </a:cubicBezTo>
                  <a:cubicBezTo>
                    <a:pt x="19756" y="11978"/>
                    <a:pt x="19268" y="11978"/>
                    <a:pt x="19268" y="11764"/>
                  </a:cubicBezTo>
                  <a:cubicBezTo>
                    <a:pt x="19268" y="11764"/>
                    <a:pt x="19024" y="11764"/>
                    <a:pt x="18780" y="11764"/>
                  </a:cubicBezTo>
                  <a:cubicBezTo>
                    <a:pt x="18780" y="11764"/>
                    <a:pt x="18536" y="11764"/>
                    <a:pt x="18536" y="11764"/>
                  </a:cubicBezTo>
                  <a:cubicBezTo>
                    <a:pt x="18292" y="11550"/>
                    <a:pt x="18048" y="11336"/>
                    <a:pt x="18048" y="11336"/>
                  </a:cubicBezTo>
                  <a:cubicBezTo>
                    <a:pt x="18048" y="11122"/>
                    <a:pt x="17804" y="10909"/>
                    <a:pt x="17804" y="10909"/>
                  </a:cubicBezTo>
                  <a:cubicBezTo>
                    <a:pt x="17560" y="10909"/>
                    <a:pt x="17560" y="10909"/>
                    <a:pt x="17560" y="10909"/>
                  </a:cubicBezTo>
                  <a:cubicBezTo>
                    <a:pt x="17560" y="10909"/>
                    <a:pt x="17317" y="10481"/>
                    <a:pt x="17073" y="10481"/>
                  </a:cubicBezTo>
                  <a:cubicBezTo>
                    <a:pt x="17073" y="10481"/>
                    <a:pt x="17073" y="10267"/>
                    <a:pt x="17073" y="10267"/>
                  </a:cubicBezTo>
                  <a:cubicBezTo>
                    <a:pt x="16829" y="10053"/>
                    <a:pt x="16829" y="10053"/>
                    <a:pt x="16829" y="10053"/>
                  </a:cubicBezTo>
                  <a:cubicBezTo>
                    <a:pt x="16829" y="10053"/>
                    <a:pt x="16829" y="9839"/>
                    <a:pt x="16829" y="9625"/>
                  </a:cubicBezTo>
                  <a:cubicBezTo>
                    <a:pt x="16829" y="9625"/>
                    <a:pt x="17073" y="9197"/>
                    <a:pt x="17073" y="9197"/>
                  </a:cubicBezTo>
                  <a:cubicBezTo>
                    <a:pt x="17073" y="9197"/>
                    <a:pt x="16829" y="8770"/>
                    <a:pt x="16829" y="8556"/>
                  </a:cubicBezTo>
                  <a:cubicBezTo>
                    <a:pt x="16829" y="8342"/>
                    <a:pt x="17073" y="7914"/>
                    <a:pt x="17073" y="7914"/>
                  </a:cubicBezTo>
                  <a:cubicBezTo>
                    <a:pt x="17073" y="7914"/>
                    <a:pt x="16097" y="8128"/>
                    <a:pt x="15853" y="8342"/>
                  </a:cubicBezTo>
                  <a:cubicBezTo>
                    <a:pt x="15609" y="8342"/>
                    <a:pt x="15609" y="8556"/>
                    <a:pt x="15609" y="8556"/>
                  </a:cubicBezTo>
                  <a:cubicBezTo>
                    <a:pt x="15609" y="8556"/>
                    <a:pt x="15609" y="8770"/>
                    <a:pt x="15609" y="8983"/>
                  </a:cubicBezTo>
                  <a:cubicBezTo>
                    <a:pt x="15365" y="8983"/>
                    <a:pt x="15365" y="8983"/>
                    <a:pt x="15365" y="8983"/>
                  </a:cubicBezTo>
                  <a:cubicBezTo>
                    <a:pt x="15365" y="8983"/>
                    <a:pt x="14878" y="9411"/>
                    <a:pt x="14634" y="9411"/>
                  </a:cubicBezTo>
                  <a:cubicBezTo>
                    <a:pt x="14634" y="9625"/>
                    <a:pt x="14634" y="9625"/>
                    <a:pt x="14390" y="9625"/>
                  </a:cubicBezTo>
                  <a:cubicBezTo>
                    <a:pt x="14146" y="9625"/>
                    <a:pt x="13902" y="9839"/>
                    <a:pt x="13902" y="9839"/>
                  </a:cubicBezTo>
                  <a:cubicBezTo>
                    <a:pt x="13658" y="10053"/>
                    <a:pt x="13658" y="10053"/>
                    <a:pt x="13658" y="10053"/>
                  </a:cubicBezTo>
                  <a:cubicBezTo>
                    <a:pt x="13902" y="10267"/>
                    <a:pt x="13902" y="10267"/>
                    <a:pt x="13902" y="10267"/>
                  </a:cubicBezTo>
                  <a:cubicBezTo>
                    <a:pt x="14146" y="10909"/>
                    <a:pt x="14146" y="10909"/>
                    <a:pt x="14146" y="10909"/>
                  </a:cubicBezTo>
                  <a:cubicBezTo>
                    <a:pt x="13902" y="11336"/>
                    <a:pt x="13902" y="11336"/>
                    <a:pt x="13902" y="11336"/>
                  </a:cubicBezTo>
                  <a:cubicBezTo>
                    <a:pt x="13902" y="11336"/>
                    <a:pt x="13902" y="11336"/>
                    <a:pt x="13902" y="11550"/>
                  </a:cubicBezTo>
                  <a:cubicBezTo>
                    <a:pt x="13658" y="11978"/>
                    <a:pt x="13658" y="11978"/>
                    <a:pt x="13658" y="11978"/>
                  </a:cubicBezTo>
                  <a:cubicBezTo>
                    <a:pt x="13414" y="12192"/>
                    <a:pt x="13414" y="12192"/>
                    <a:pt x="13414" y="12192"/>
                  </a:cubicBezTo>
                  <a:cubicBezTo>
                    <a:pt x="13170" y="12406"/>
                    <a:pt x="13170" y="12406"/>
                    <a:pt x="13170" y="12406"/>
                  </a:cubicBezTo>
                  <a:cubicBezTo>
                    <a:pt x="13170" y="12406"/>
                    <a:pt x="13170" y="12620"/>
                    <a:pt x="13170" y="12834"/>
                  </a:cubicBezTo>
                  <a:cubicBezTo>
                    <a:pt x="13170" y="12834"/>
                    <a:pt x="13170" y="13048"/>
                    <a:pt x="12926" y="13262"/>
                  </a:cubicBezTo>
                  <a:cubicBezTo>
                    <a:pt x="12682" y="13475"/>
                    <a:pt x="12682" y="13475"/>
                    <a:pt x="12682" y="13475"/>
                  </a:cubicBezTo>
                  <a:cubicBezTo>
                    <a:pt x="12682" y="13475"/>
                    <a:pt x="12439" y="13475"/>
                    <a:pt x="12195" y="13475"/>
                  </a:cubicBezTo>
                  <a:cubicBezTo>
                    <a:pt x="11951" y="13475"/>
                    <a:pt x="11951" y="13689"/>
                    <a:pt x="11707" y="13689"/>
                  </a:cubicBezTo>
                  <a:cubicBezTo>
                    <a:pt x="11219" y="13689"/>
                    <a:pt x="11463" y="13903"/>
                    <a:pt x="11463" y="14117"/>
                  </a:cubicBezTo>
                  <a:cubicBezTo>
                    <a:pt x="11463" y="14117"/>
                    <a:pt x="11463" y="14117"/>
                    <a:pt x="11463" y="14331"/>
                  </a:cubicBezTo>
                  <a:cubicBezTo>
                    <a:pt x="11219" y="14331"/>
                    <a:pt x="10731" y="14331"/>
                    <a:pt x="10731" y="14117"/>
                  </a:cubicBezTo>
                  <a:cubicBezTo>
                    <a:pt x="10487" y="14117"/>
                    <a:pt x="10487" y="14117"/>
                    <a:pt x="10243" y="14117"/>
                  </a:cubicBezTo>
                  <a:cubicBezTo>
                    <a:pt x="10243" y="14331"/>
                    <a:pt x="10000" y="13903"/>
                    <a:pt x="10000" y="13903"/>
                  </a:cubicBezTo>
                  <a:cubicBezTo>
                    <a:pt x="10000" y="13903"/>
                    <a:pt x="9756" y="13689"/>
                    <a:pt x="9756" y="13689"/>
                  </a:cubicBezTo>
                  <a:cubicBezTo>
                    <a:pt x="9756" y="13475"/>
                    <a:pt x="9268" y="13689"/>
                    <a:pt x="9268" y="13689"/>
                  </a:cubicBezTo>
                  <a:cubicBezTo>
                    <a:pt x="9024" y="13475"/>
                    <a:pt x="8536" y="13475"/>
                    <a:pt x="8536" y="13475"/>
                  </a:cubicBezTo>
                  <a:cubicBezTo>
                    <a:pt x="8292" y="13475"/>
                    <a:pt x="8536" y="13689"/>
                    <a:pt x="8536" y="13689"/>
                  </a:cubicBezTo>
                  <a:cubicBezTo>
                    <a:pt x="8536" y="13689"/>
                    <a:pt x="8292" y="13689"/>
                    <a:pt x="8048" y="13689"/>
                  </a:cubicBezTo>
                  <a:cubicBezTo>
                    <a:pt x="7804" y="13689"/>
                    <a:pt x="7804" y="13903"/>
                    <a:pt x="7804" y="13903"/>
                  </a:cubicBezTo>
                  <a:cubicBezTo>
                    <a:pt x="7804" y="14331"/>
                    <a:pt x="7804" y="14331"/>
                    <a:pt x="7804" y="14331"/>
                  </a:cubicBezTo>
                  <a:cubicBezTo>
                    <a:pt x="7804" y="14331"/>
                    <a:pt x="7073" y="14331"/>
                    <a:pt x="6829" y="14331"/>
                  </a:cubicBezTo>
                  <a:cubicBezTo>
                    <a:pt x="6585" y="14331"/>
                    <a:pt x="6341" y="14117"/>
                    <a:pt x="6097" y="14117"/>
                  </a:cubicBezTo>
                  <a:cubicBezTo>
                    <a:pt x="5853" y="14117"/>
                    <a:pt x="5609" y="14331"/>
                    <a:pt x="5609" y="14331"/>
                  </a:cubicBezTo>
                  <a:cubicBezTo>
                    <a:pt x="5609" y="14331"/>
                    <a:pt x="5121" y="14545"/>
                    <a:pt x="5121" y="14545"/>
                  </a:cubicBezTo>
                  <a:cubicBezTo>
                    <a:pt x="5121" y="14545"/>
                    <a:pt x="4878" y="14759"/>
                    <a:pt x="4634" y="14759"/>
                  </a:cubicBezTo>
                  <a:cubicBezTo>
                    <a:pt x="4390" y="14759"/>
                    <a:pt x="4390" y="14545"/>
                    <a:pt x="4390" y="14545"/>
                  </a:cubicBezTo>
                  <a:cubicBezTo>
                    <a:pt x="4390" y="14545"/>
                    <a:pt x="3902" y="14117"/>
                    <a:pt x="3902" y="14117"/>
                  </a:cubicBezTo>
                  <a:cubicBezTo>
                    <a:pt x="3902" y="14117"/>
                    <a:pt x="3902" y="14117"/>
                    <a:pt x="3902" y="14117"/>
                  </a:cubicBezTo>
                  <a:cubicBezTo>
                    <a:pt x="2926" y="14545"/>
                    <a:pt x="2926" y="14545"/>
                    <a:pt x="2926" y="14545"/>
                  </a:cubicBezTo>
                  <a:cubicBezTo>
                    <a:pt x="1707" y="15401"/>
                    <a:pt x="1707" y="15401"/>
                    <a:pt x="1707" y="15401"/>
                  </a:cubicBezTo>
                  <a:cubicBezTo>
                    <a:pt x="1707" y="16470"/>
                    <a:pt x="1707" y="16470"/>
                    <a:pt x="1707" y="16470"/>
                  </a:cubicBezTo>
                  <a:cubicBezTo>
                    <a:pt x="2682" y="16898"/>
                    <a:pt x="2195" y="17326"/>
                    <a:pt x="4390" y="18181"/>
                  </a:cubicBezTo>
                  <a:cubicBezTo>
                    <a:pt x="4634" y="18181"/>
                    <a:pt x="5121" y="19251"/>
                    <a:pt x="5121" y="19251"/>
                  </a:cubicBezTo>
                  <a:cubicBezTo>
                    <a:pt x="5121" y="19465"/>
                    <a:pt x="4634" y="21176"/>
                    <a:pt x="4390" y="21390"/>
                  </a:cubicBezTo>
                  <a:cubicBezTo>
                    <a:pt x="3902" y="21604"/>
                    <a:pt x="3414" y="22459"/>
                    <a:pt x="3414" y="22459"/>
                  </a:cubicBezTo>
                  <a:cubicBezTo>
                    <a:pt x="3414" y="22459"/>
                    <a:pt x="2439" y="23315"/>
                    <a:pt x="2195" y="23315"/>
                  </a:cubicBezTo>
                  <a:cubicBezTo>
                    <a:pt x="1951" y="23315"/>
                    <a:pt x="1219" y="23529"/>
                    <a:pt x="975" y="23529"/>
                  </a:cubicBezTo>
                  <a:cubicBezTo>
                    <a:pt x="975" y="23529"/>
                    <a:pt x="0" y="23529"/>
                    <a:pt x="243" y="23743"/>
                  </a:cubicBezTo>
                  <a:cubicBezTo>
                    <a:pt x="243" y="23743"/>
                    <a:pt x="243" y="24171"/>
                    <a:pt x="243" y="24171"/>
                  </a:cubicBezTo>
                  <a:cubicBezTo>
                    <a:pt x="487" y="24385"/>
                    <a:pt x="1219" y="25240"/>
                    <a:pt x="1219" y="25240"/>
                  </a:cubicBezTo>
                  <a:cubicBezTo>
                    <a:pt x="2439" y="25882"/>
                    <a:pt x="2439" y="25882"/>
                    <a:pt x="2439" y="25882"/>
                  </a:cubicBezTo>
                  <a:cubicBezTo>
                    <a:pt x="3170" y="26524"/>
                    <a:pt x="3170" y="26524"/>
                    <a:pt x="3170" y="26524"/>
                  </a:cubicBezTo>
                  <a:cubicBezTo>
                    <a:pt x="3414" y="28663"/>
                    <a:pt x="3414" y="28663"/>
                    <a:pt x="3414" y="28663"/>
                  </a:cubicBezTo>
                  <a:cubicBezTo>
                    <a:pt x="2439" y="29946"/>
                    <a:pt x="2439" y="29946"/>
                    <a:pt x="2439" y="29946"/>
                  </a:cubicBezTo>
                  <a:cubicBezTo>
                    <a:pt x="1463" y="31016"/>
                    <a:pt x="1951" y="30374"/>
                    <a:pt x="2195" y="31871"/>
                  </a:cubicBezTo>
                  <a:cubicBezTo>
                    <a:pt x="2926" y="31871"/>
                    <a:pt x="2926" y="31871"/>
                    <a:pt x="2926" y="31871"/>
                  </a:cubicBezTo>
                  <a:cubicBezTo>
                    <a:pt x="4146" y="33582"/>
                    <a:pt x="4146" y="33582"/>
                    <a:pt x="4146" y="33582"/>
                  </a:cubicBezTo>
                  <a:cubicBezTo>
                    <a:pt x="6585" y="34438"/>
                    <a:pt x="6585" y="34438"/>
                    <a:pt x="6585" y="34438"/>
                  </a:cubicBezTo>
                  <a:cubicBezTo>
                    <a:pt x="8780" y="34438"/>
                    <a:pt x="8780" y="34438"/>
                    <a:pt x="8780" y="34438"/>
                  </a:cubicBezTo>
                  <a:cubicBezTo>
                    <a:pt x="9756" y="35080"/>
                    <a:pt x="9756" y="35080"/>
                    <a:pt x="9756" y="35080"/>
                  </a:cubicBezTo>
                  <a:cubicBezTo>
                    <a:pt x="9024" y="37433"/>
                    <a:pt x="9024" y="37433"/>
                    <a:pt x="9024" y="37433"/>
                  </a:cubicBezTo>
                  <a:cubicBezTo>
                    <a:pt x="7560" y="38502"/>
                    <a:pt x="7560" y="38502"/>
                    <a:pt x="7560" y="38502"/>
                  </a:cubicBezTo>
                  <a:cubicBezTo>
                    <a:pt x="7560" y="38502"/>
                    <a:pt x="7560" y="38502"/>
                    <a:pt x="7317" y="38502"/>
                  </a:cubicBezTo>
                  <a:cubicBezTo>
                    <a:pt x="7317" y="38502"/>
                    <a:pt x="7560" y="38716"/>
                    <a:pt x="8292" y="38930"/>
                  </a:cubicBezTo>
                  <a:cubicBezTo>
                    <a:pt x="8780" y="38930"/>
                    <a:pt x="8780" y="39358"/>
                    <a:pt x="9512" y="39144"/>
                  </a:cubicBezTo>
                  <a:cubicBezTo>
                    <a:pt x="10243" y="38930"/>
                    <a:pt x="11219" y="38716"/>
                    <a:pt x="11463" y="38502"/>
                  </a:cubicBezTo>
                  <a:cubicBezTo>
                    <a:pt x="11707" y="38074"/>
                    <a:pt x="12195" y="37860"/>
                    <a:pt x="12439" y="37647"/>
                  </a:cubicBezTo>
                  <a:cubicBezTo>
                    <a:pt x="12682" y="37219"/>
                    <a:pt x="14146" y="35721"/>
                    <a:pt x="14390" y="35721"/>
                  </a:cubicBezTo>
                  <a:cubicBezTo>
                    <a:pt x="14390" y="35721"/>
                    <a:pt x="15853" y="34010"/>
                    <a:pt x="16097" y="33796"/>
                  </a:cubicBezTo>
                  <a:cubicBezTo>
                    <a:pt x="16341" y="33582"/>
                    <a:pt x="18292" y="32299"/>
                    <a:pt x="18292" y="32299"/>
                  </a:cubicBezTo>
                  <a:cubicBezTo>
                    <a:pt x="20975" y="31443"/>
                    <a:pt x="20975" y="31443"/>
                    <a:pt x="20975" y="31443"/>
                  </a:cubicBezTo>
                  <a:cubicBezTo>
                    <a:pt x="20975" y="31443"/>
                    <a:pt x="22195" y="32513"/>
                    <a:pt x="22439" y="32727"/>
                  </a:cubicBezTo>
                  <a:cubicBezTo>
                    <a:pt x="22682" y="32727"/>
                    <a:pt x="25365" y="33796"/>
                    <a:pt x="25365" y="33796"/>
                  </a:cubicBezTo>
                  <a:cubicBezTo>
                    <a:pt x="25365" y="33796"/>
                    <a:pt x="27073" y="34438"/>
                    <a:pt x="27317" y="34652"/>
                  </a:cubicBezTo>
                  <a:cubicBezTo>
                    <a:pt x="27317" y="34866"/>
                    <a:pt x="28780" y="35935"/>
                    <a:pt x="28780" y="35935"/>
                  </a:cubicBezTo>
                  <a:cubicBezTo>
                    <a:pt x="29756" y="36363"/>
                    <a:pt x="29756" y="36363"/>
                    <a:pt x="29756" y="36363"/>
                  </a:cubicBezTo>
                  <a:cubicBezTo>
                    <a:pt x="30487" y="35721"/>
                    <a:pt x="30487" y="35721"/>
                    <a:pt x="30487" y="35721"/>
                  </a:cubicBezTo>
                  <a:cubicBezTo>
                    <a:pt x="31463" y="36149"/>
                    <a:pt x="31463" y="36149"/>
                    <a:pt x="31463" y="36149"/>
                  </a:cubicBezTo>
                  <a:cubicBezTo>
                    <a:pt x="33170" y="37005"/>
                    <a:pt x="33170" y="37005"/>
                    <a:pt x="33170" y="37005"/>
                  </a:cubicBezTo>
                  <a:cubicBezTo>
                    <a:pt x="33902" y="38288"/>
                    <a:pt x="33902" y="38288"/>
                    <a:pt x="33902" y="38288"/>
                  </a:cubicBezTo>
                  <a:cubicBezTo>
                    <a:pt x="33902" y="38288"/>
                    <a:pt x="34390" y="40000"/>
                    <a:pt x="34390" y="40641"/>
                  </a:cubicBezTo>
                  <a:cubicBezTo>
                    <a:pt x="34390" y="41283"/>
                    <a:pt x="34634" y="42352"/>
                    <a:pt x="34634" y="42352"/>
                  </a:cubicBezTo>
                  <a:cubicBezTo>
                    <a:pt x="36829" y="43208"/>
                    <a:pt x="36829" y="43208"/>
                    <a:pt x="36829" y="43208"/>
                  </a:cubicBezTo>
                  <a:cubicBezTo>
                    <a:pt x="36829" y="43208"/>
                    <a:pt x="36829" y="45133"/>
                    <a:pt x="36829" y="45347"/>
                  </a:cubicBezTo>
                  <a:cubicBezTo>
                    <a:pt x="36829" y="45775"/>
                    <a:pt x="37073" y="46417"/>
                    <a:pt x="37073" y="47058"/>
                  </a:cubicBezTo>
                  <a:cubicBezTo>
                    <a:pt x="37073" y="47700"/>
                    <a:pt x="37073" y="48342"/>
                    <a:pt x="37073" y="48342"/>
                  </a:cubicBezTo>
                  <a:cubicBezTo>
                    <a:pt x="38048" y="48983"/>
                    <a:pt x="38048" y="48983"/>
                    <a:pt x="38048" y="48983"/>
                  </a:cubicBezTo>
                  <a:cubicBezTo>
                    <a:pt x="39268" y="49625"/>
                    <a:pt x="39268" y="49625"/>
                    <a:pt x="39268" y="49625"/>
                  </a:cubicBezTo>
                  <a:cubicBezTo>
                    <a:pt x="39512" y="50695"/>
                    <a:pt x="39512" y="50695"/>
                    <a:pt x="39512" y="50695"/>
                  </a:cubicBezTo>
                  <a:cubicBezTo>
                    <a:pt x="41463" y="51336"/>
                    <a:pt x="41463" y="51336"/>
                    <a:pt x="41463" y="51336"/>
                  </a:cubicBezTo>
                  <a:cubicBezTo>
                    <a:pt x="41951" y="52620"/>
                    <a:pt x="41951" y="52620"/>
                    <a:pt x="41951" y="52620"/>
                  </a:cubicBezTo>
                  <a:cubicBezTo>
                    <a:pt x="43170" y="53689"/>
                    <a:pt x="43170" y="53689"/>
                    <a:pt x="43170" y="53689"/>
                  </a:cubicBezTo>
                  <a:cubicBezTo>
                    <a:pt x="43170" y="54545"/>
                    <a:pt x="43170" y="54545"/>
                    <a:pt x="43170" y="54545"/>
                  </a:cubicBezTo>
                  <a:cubicBezTo>
                    <a:pt x="43170" y="54545"/>
                    <a:pt x="43170" y="54973"/>
                    <a:pt x="43658" y="54973"/>
                  </a:cubicBezTo>
                  <a:cubicBezTo>
                    <a:pt x="44146" y="54973"/>
                    <a:pt x="45853" y="54759"/>
                    <a:pt x="45853" y="54759"/>
                  </a:cubicBezTo>
                  <a:cubicBezTo>
                    <a:pt x="47560" y="56042"/>
                    <a:pt x="47560" y="56042"/>
                    <a:pt x="47560" y="56042"/>
                  </a:cubicBezTo>
                  <a:cubicBezTo>
                    <a:pt x="49512" y="57540"/>
                    <a:pt x="49512" y="57540"/>
                    <a:pt x="49512" y="57540"/>
                  </a:cubicBezTo>
                  <a:cubicBezTo>
                    <a:pt x="50487" y="59037"/>
                    <a:pt x="50487" y="59037"/>
                    <a:pt x="50487" y="59037"/>
                  </a:cubicBezTo>
                  <a:cubicBezTo>
                    <a:pt x="51951" y="59465"/>
                    <a:pt x="51951" y="59465"/>
                    <a:pt x="51951" y="59465"/>
                  </a:cubicBezTo>
                  <a:cubicBezTo>
                    <a:pt x="53902" y="60534"/>
                    <a:pt x="53902" y="60534"/>
                    <a:pt x="53902" y="60534"/>
                  </a:cubicBezTo>
                  <a:cubicBezTo>
                    <a:pt x="54634" y="62032"/>
                    <a:pt x="54634" y="62032"/>
                    <a:pt x="54634" y="62032"/>
                  </a:cubicBezTo>
                  <a:cubicBezTo>
                    <a:pt x="56341" y="63529"/>
                    <a:pt x="56341" y="63529"/>
                    <a:pt x="56341" y="63529"/>
                  </a:cubicBezTo>
                  <a:cubicBezTo>
                    <a:pt x="57317" y="63957"/>
                    <a:pt x="57317" y="63957"/>
                    <a:pt x="57317" y="63957"/>
                  </a:cubicBezTo>
                  <a:cubicBezTo>
                    <a:pt x="57804" y="64812"/>
                    <a:pt x="57804" y="64812"/>
                    <a:pt x="57804" y="64812"/>
                  </a:cubicBezTo>
                  <a:cubicBezTo>
                    <a:pt x="58780" y="65240"/>
                    <a:pt x="58780" y="65240"/>
                    <a:pt x="58780" y="65240"/>
                  </a:cubicBezTo>
                  <a:cubicBezTo>
                    <a:pt x="59756" y="65454"/>
                    <a:pt x="59756" y="65454"/>
                    <a:pt x="59756" y="65454"/>
                  </a:cubicBezTo>
                  <a:cubicBezTo>
                    <a:pt x="61219" y="65668"/>
                    <a:pt x="61219" y="65668"/>
                    <a:pt x="61219" y="65668"/>
                  </a:cubicBezTo>
                  <a:cubicBezTo>
                    <a:pt x="62195" y="66524"/>
                    <a:pt x="62195" y="66524"/>
                    <a:pt x="62195" y="66524"/>
                  </a:cubicBezTo>
                  <a:cubicBezTo>
                    <a:pt x="62195" y="66524"/>
                    <a:pt x="62682" y="66951"/>
                    <a:pt x="62682" y="67165"/>
                  </a:cubicBezTo>
                  <a:cubicBezTo>
                    <a:pt x="62682" y="67593"/>
                    <a:pt x="62195" y="67807"/>
                    <a:pt x="62926" y="67807"/>
                  </a:cubicBezTo>
                  <a:cubicBezTo>
                    <a:pt x="63658" y="67807"/>
                    <a:pt x="64390" y="67593"/>
                    <a:pt x="64390" y="67593"/>
                  </a:cubicBezTo>
                  <a:cubicBezTo>
                    <a:pt x="65853" y="67379"/>
                    <a:pt x="65853" y="67379"/>
                    <a:pt x="65853" y="67379"/>
                  </a:cubicBezTo>
                  <a:cubicBezTo>
                    <a:pt x="66829" y="67379"/>
                    <a:pt x="66829" y="67379"/>
                    <a:pt x="66829" y="67379"/>
                  </a:cubicBezTo>
                  <a:cubicBezTo>
                    <a:pt x="67804" y="67379"/>
                    <a:pt x="67804" y="67379"/>
                    <a:pt x="67804" y="67379"/>
                  </a:cubicBezTo>
                  <a:cubicBezTo>
                    <a:pt x="69512" y="67165"/>
                    <a:pt x="69512" y="67165"/>
                    <a:pt x="69512" y="67165"/>
                  </a:cubicBezTo>
                  <a:cubicBezTo>
                    <a:pt x="70487" y="67807"/>
                    <a:pt x="70487" y="67807"/>
                    <a:pt x="70487" y="67807"/>
                  </a:cubicBezTo>
                  <a:cubicBezTo>
                    <a:pt x="73170" y="70588"/>
                    <a:pt x="73170" y="70588"/>
                    <a:pt x="73170" y="70588"/>
                  </a:cubicBezTo>
                  <a:cubicBezTo>
                    <a:pt x="73170" y="70588"/>
                    <a:pt x="73902" y="71657"/>
                    <a:pt x="73902" y="72085"/>
                  </a:cubicBezTo>
                  <a:cubicBezTo>
                    <a:pt x="73902" y="72299"/>
                    <a:pt x="74878" y="72085"/>
                    <a:pt x="75121" y="72085"/>
                  </a:cubicBezTo>
                  <a:cubicBezTo>
                    <a:pt x="75365" y="72085"/>
                    <a:pt x="77317" y="72085"/>
                    <a:pt x="77317" y="72085"/>
                  </a:cubicBezTo>
                  <a:cubicBezTo>
                    <a:pt x="78780" y="72941"/>
                    <a:pt x="78780" y="72941"/>
                    <a:pt x="78780" y="72941"/>
                  </a:cubicBezTo>
                  <a:cubicBezTo>
                    <a:pt x="77804" y="74010"/>
                    <a:pt x="77804" y="74010"/>
                    <a:pt x="77804" y="74010"/>
                  </a:cubicBezTo>
                  <a:cubicBezTo>
                    <a:pt x="79268" y="74652"/>
                    <a:pt x="79268" y="74652"/>
                    <a:pt x="79268" y="74652"/>
                  </a:cubicBezTo>
                  <a:cubicBezTo>
                    <a:pt x="80000" y="73796"/>
                    <a:pt x="80000" y="73796"/>
                    <a:pt x="80000" y="73796"/>
                  </a:cubicBezTo>
                  <a:cubicBezTo>
                    <a:pt x="81463" y="74010"/>
                    <a:pt x="81463" y="74010"/>
                    <a:pt x="81463" y="74010"/>
                  </a:cubicBezTo>
                  <a:cubicBezTo>
                    <a:pt x="82682" y="74866"/>
                    <a:pt x="82682" y="74866"/>
                    <a:pt x="82682" y="74866"/>
                  </a:cubicBezTo>
                  <a:cubicBezTo>
                    <a:pt x="82926" y="75508"/>
                    <a:pt x="82926" y="75508"/>
                    <a:pt x="82926" y="75508"/>
                  </a:cubicBezTo>
                  <a:cubicBezTo>
                    <a:pt x="83658" y="75935"/>
                    <a:pt x="83658" y="75935"/>
                    <a:pt x="83658" y="75935"/>
                  </a:cubicBezTo>
                  <a:cubicBezTo>
                    <a:pt x="83414" y="77005"/>
                    <a:pt x="83414" y="77005"/>
                    <a:pt x="83414" y="77005"/>
                  </a:cubicBezTo>
                  <a:cubicBezTo>
                    <a:pt x="83414" y="77647"/>
                    <a:pt x="83414" y="77647"/>
                    <a:pt x="83414" y="77647"/>
                  </a:cubicBezTo>
                  <a:cubicBezTo>
                    <a:pt x="83902" y="78502"/>
                    <a:pt x="83902" y="78502"/>
                    <a:pt x="83902" y="78502"/>
                  </a:cubicBezTo>
                  <a:cubicBezTo>
                    <a:pt x="85121" y="78930"/>
                    <a:pt x="85121" y="78930"/>
                    <a:pt x="85121" y="78930"/>
                  </a:cubicBezTo>
                  <a:cubicBezTo>
                    <a:pt x="86341" y="79572"/>
                    <a:pt x="86341" y="79572"/>
                    <a:pt x="86341" y="79572"/>
                  </a:cubicBezTo>
                  <a:cubicBezTo>
                    <a:pt x="87073" y="80000"/>
                    <a:pt x="87073" y="80000"/>
                    <a:pt x="87073" y="80000"/>
                  </a:cubicBezTo>
                  <a:cubicBezTo>
                    <a:pt x="88048" y="80000"/>
                    <a:pt x="88048" y="80000"/>
                    <a:pt x="88048" y="80000"/>
                  </a:cubicBezTo>
                  <a:cubicBezTo>
                    <a:pt x="89512" y="79786"/>
                    <a:pt x="89512" y="79786"/>
                    <a:pt x="89512" y="79786"/>
                  </a:cubicBezTo>
                  <a:cubicBezTo>
                    <a:pt x="91219" y="80000"/>
                    <a:pt x="91219" y="80000"/>
                    <a:pt x="91219" y="80000"/>
                  </a:cubicBezTo>
                  <a:cubicBezTo>
                    <a:pt x="92682" y="82139"/>
                    <a:pt x="92682" y="82139"/>
                    <a:pt x="92682" y="82139"/>
                  </a:cubicBezTo>
                  <a:cubicBezTo>
                    <a:pt x="93414" y="84064"/>
                    <a:pt x="93414" y="84064"/>
                    <a:pt x="93414" y="84064"/>
                  </a:cubicBezTo>
                  <a:cubicBezTo>
                    <a:pt x="94390" y="85775"/>
                    <a:pt x="94390" y="85775"/>
                    <a:pt x="94390" y="85775"/>
                  </a:cubicBezTo>
                  <a:cubicBezTo>
                    <a:pt x="95121" y="86844"/>
                    <a:pt x="95121" y="86844"/>
                    <a:pt x="95121" y="86844"/>
                  </a:cubicBezTo>
                  <a:cubicBezTo>
                    <a:pt x="95609" y="88556"/>
                    <a:pt x="95609" y="88556"/>
                    <a:pt x="95609" y="88556"/>
                  </a:cubicBezTo>
                  <a:cubicBezTo>
                    <a:pt x="96341" y="89411"/>
                    <a:pt x="96341" y="89411"/>
                    <a:pt x="96341" y="89411"/>
                  </a:cubicBezTo>
                  <a:cubicBezTo>
                    <a:pt x="97560" y="91550"/>
                    <a:pt x="97560" y="91550"/>
                    <a:pt x="97560" y="91550"/>
                  </a:cubicBezTo>
                  <a:cubicBezTo>
                    <a:pt x="98048" y="92406"/>
                    <a:pt x="98048" y="92406"/>
                    <a:pt x="98048" y="92406"/>
                  </a:cubicBezTo>
                  <a:cubicBezTo>
                    <a:pt x="97560" y="93475"/>
                    <a:pt x="97560" y="93475"/>
                    <a:pt x="97560" y="93475"/>
                  </a:cubicBezTo>
                  <a:cubicBezTo>
                    <a:pt x="97560" y="93475"/>
                    <a:pt x="97073" y="94545"/>
                    <a:pt x="96829" y="94545"/>
                  </a:cubicBezTo>
                  <a:cubicBezTo>
                    <a:pt x="96829" y="94759"/>
                    <a:pt x="96097" y="94973"/>
                    <a:pt x="95853" y="94973"/>
                  </a:cubicBezTo>
                  <a:cubicBezTo>
                    <a:pt x="95609" y="95187"/>
                    <a:pt x="95365" y="95187"/>
                    <a:pt x="95121" y="95401"/>
                  </a:cubicBezTo>
                  <a:cubicBezTo>
                    <a:pt x="94878" y="95614"/>
                    <a:pt x="94634" y="96256"/>
                    <a:pt x="94634" y="96256"/>
                  </a:cubicBezTo>
                  <a:cubicBezTo>
                    <a:pt x="95365" y="97540"/>
                    <a:pt x="95365" y="97540"/>
                    <a:pt x="95365" y="97540"/>
                  </a:cubicBezTo>
                  <a:cubicBezTo>
                    <a:pt x="95121" y="99037"/>
                    <a:pt x="95121" y="99037"/>
                    <a:pt x="95121" y="99037"/>
                  </a:cubicBezTo>
                  <a:cubicBezTo>
                    <a:pt x="94634" y="100320"/>
                    <a:pt x="94634" y="100320"/>
                    <a:pt x="94634" y="100320"/>
                  </a:cubicBezTo>
                  <a:close/>
                  <a:moveTo>
                    <a:pt x="13902" y="73796"/>
                  </a:moveTo>
                  <a:cubicBezTo>
                    <a:pt x="13902" y="73796"/>
                    <a:pt x="13902" y="73796"/>
                    <a:pt x="13902" y="73796"/>
                  </a:cubicBezTo>
                  <a:cubicBezTo>
                    <a:pt x="14634" y="71657"/>
                    <a:pt x="14634" y="71657"/>
                    <a:pt x="14634" y="71657"/>
                  </a:cubicBezTo>
                  <a:cubicBezTo>
                    <a:pt x="15609" y="70802"/>
                    <a:pt x="15609" y="70802"/>
                    <a:pt x="15609" y="70802"/>
                  </a:cubicBezTo>
                  <a:cubicBezTo>
                    <a:pt x="15365" y="71871"/>
                    <a:pt x="15365" y="71871"/>
                    <a:pt x="15365" y="71871"/>
                  </a:cubicBezTo>
                  <a:cubicBezTo>
                    <a:pt x="15121" y="73155"/>
                    <a:pt x="15121" y="73155"/>
                    <a:pt x="15121" y="73155"/>
                  </a:cubicBezTo>
                  <a:cubicBezTo>
                    <a:pt x="15121" y="73155"/>
                    <a:pt x="17073" y="73796"/>
                    <a:pt x="17317" y="73796"/>
                  </a:cubicBezTo>
                  <a:cubicBezTo>
                    <a:pt x="17560" y="73796"/>
                    <a:pt x="17804" y="73368"/>
                    <a:pt x="18292" y="73155"/>
                  </a:cubicBezTo>
                  <a:cubicBezTo>
                    <a:pt x="18536" y="72941"/>
                    <a:pt x="20243" y="72941"/>
                    <a:pt x="20243" y="72941"/>
                  </a:cubicBezTo>
                  <a:cubicBezTo>
                    <a:pt x="20243" y="72941"/>
                    <a:pt x="20487" y="72299"/>
                    <a:pt x="20731" y="71871"/>
                  </a:cubicBezTo>
                  <a:cubicBezTo>
                    <a:pt x="20975" y="71443"/>
                    <a:pt x="22195" y="70374"/>
                    <a:pt x="22439" y="70160"/>
                  </a:cubicBezTo>
                  <a:cubicBezTo>
                    <a:pt x="22682" y="70160"/>
                    <a:pt x="23170" y="69732"/>
                    <a:pt x="23414" y="69732"/>
                  </a:cubicBezTo>
                  <a:cubicBezTo>
                    <a:pt x="23658" y="69518"/>
                    <a:pt x="24878" y="69090"/>
                    <a:pt x="24878" y="69090"/>
                  </a:cubicBezTo>
                  <a:cubicBezTo>
                    <a:pt x="28048" y="70160"/>
                    <a:pt x="28048" y="70160"/>
                    <a:pt x="28048" y="70160"/>
                  </a:cubicBezTo>
                  <a:cubicBezTo>
                    <a:pt x="28536" y="71871"/>
                    <a:pt x="28536" y="71871"/>
                    <a:pt x="28536" y="71871"/>
                  </a:cubicBezTo>
                  <a:cubicBezTo>
                    <a:pt x="30243" y="74652"/>
                    <a:pt x="30243" y="74652"/>
                    <a:pt x="30243" y="74652"/>
                  </a:cubicBezTo>
                  <a:cubicBezTo>
                    <a:pt x="30731" y="75935"/>
                    <a:pt x="30731" y="75935"/>
                    <a:pt x="30731" y="75935"/>
                  </a:cubicBezTo>
                  <a:cubicBezTo>
                    <a:pt x="30731" y="75935"/>
                    <a:pt x="31463" y="76577"/>
                    <a:pt x="31219" y="77219"/>
                  </a:cubicBezTo>
                  <a:cubicBezTo>
                    <a:pt x="30975" y="78074"/>
                    <a:pt x="29512" y="80213"/>
                    <a:pt x="29512" y="80213"/>
                  </a:cubicBezTo>
                  <a:cubicBezTo>
                    <a:pt x="29512" y="81497"/>
                    <a:pt x="29512" y="81497"/>
                    <a:pt x="29512" y="81497"/>
                  </a:cubicBezTo>
                  <a:cubicBezTo>
                    <a:pt x="30487" y="83208"/>
                    <a:pt x="30487" y="83208"/>
                    <a:pt x="30487" y="83208"/>
                  </a:cubicBezTo>
                  <a:cubicBezTo>
                    <a:pt x="29024" y="86417"/>
                    <a:pt x="29024" y="86417"/>
                    <a:pt x="29024" y="86417"/>
                  </a:cubicBezTo>
                  <a:cubicBezTo>
                    <a:pt x="29756" y="88770"/>
                    <a:pt x="29756" y="88770"/>
                    <a:pt x="29756" y="88770"/>
                  </a:cubicBezTo>
                  <a:cubicBezTo>
                    <a:pt x="29268" y="91978"/>
                    <a:pt x="29268" y="91978"/>
                    <a:pt x="29268" y="91978"/>
                  </a:cubicBezTo>
                  <a:cubicBezTo>
                    <a:pt x="29024" y="93689"/>
                    <a:pt x="29024" y="93689"/>
                    <a:pt x="29024" y="93689"/>
                  </a:cubicBezTo>
                  <a:cubicBezTo>
                    <a:pt x="29024" y="93689"/>
                    <a:pt x="28048" y="94545"/>
                    <a:pt x="27560" y="94331"/>
                  </a:cubicBezTo>
                  <a:cubicBezTo>
                    <a:pt x="27073" y="94117"/>
                    <a:pt x="24634" y="92620"/>
                    <a:pt x="24634" y="92620"/>
                  </a:cubicBezTo>
                  <a:cubicBezTo>
                    <a:pt x="23658" y="92406"/>
                    <a:pt x="23658" y="92406"/>
                    <a:pt x="23658" y="92406"/>
                  </a:cubicBezTo>
                  <a:cubicBezTo>
                    <a:pt x="22926" y="93903"/>
                    <a:pt x="22926" y="93903"/>
                    <a:pt x="22926" y="93903"/>
                  </a:cubicBezTo>
                  <a:cubicBezTo>
                    <a:pt x="23170" y="94973"/>
                    <a:pt x="23170" y="94973"/>
                    <a:pt x="23170" y="94973"/>
                  </a:cubicBezTo>
                  <a:cubicBezTo>
                    <a:pt x="21951" y="96898"/>
                    <a:pt x="21951" y="96898"/>
                    <a:pt x="21951" y="96898"/>
                  </a:cubicBezTo>
                  <a:cubicBezTo>
                    <a:pt x="20731" y="96898"/>
                    <a:pt x="20731" y="96898"/>
                    <a:pt x="20731" y="96898"/>
                  </a:cubicBezTo>
                  <a:cubicBezTo>
                    <a:pt x="19268" y="96470"/>
                    <a:pt x="19268" y="96470"/>
                    <a:pt x="19268" y="96470"/>
                  </a:cubicBezTo>
                  <a:cubicBezTo>
                    <a:pt x="17804" y="94759"/>
                    <a:pt x="17804" y="94759"/>
                    <a:pt x="17804" y="94759"/>
                  </a:cubicBezTo>
                  <a:cubicBezTo>
                    <a:pt x="17804" y="94759"/>
                    <a:pt x="17804" y="95187"/>
                    <a:pt x="17317" y="95401"/>
                  </a:cubicBezTo>
                  <a:cubicBezTo>
                    <a:pt x="16829" y="95401"/>
                    <a:pt x="16097" y="95187"/>
                    <a:pt x="16097" y="95187"/>
                  </a:cubicBezTo>
                  <a:cubicBezTo>
                    <a:pt x="16585" y="93903"/>
                    <a:pt x="16585" y="93903"/>
                    <a:pt x="16585" y="93903"/>
                  </a:cubicBezTo>
                  <a:cubicBezTo>
                    <a:pt x="16097" y="92406"/>
                    <a:pt x="16097" y="92406"/>
                    <a:pt x="16097" y="92406"/>
                  </a:cubicBezTo>
                  <a:cubicBezTo>
                    <a:pt x="16585" y="90909"/>
                    <a:pt x="16585" y="90909"/>
                    <a:pt x="16585" y="90909"/>
                  </a:cubicBezTo>
                  <a:cubicBezTo>
                    <a:pt x="16585" y="88770"/>
                    <a:pt x="16585" y="88770"/>
                    <a:pt x="16585" y="88770"/>
                  </a:cubicBezTo>
                  <a:cubicBezTo>
                    <a:pt x="17073" y="87914"/>
                    <a:pt x="17073" y="87914"/>
                    <a:pt x="17073" y="87914"/>
                  </a:cubicBezTo>
                  <a:cubicBezTo>
                    <a:pt x="17317" y="86844"/>
                    <a:pt x="17317" y="86844"/>
                    <a:pt x="17317" y="86844"/>
                  </a:cubicBezTo>
                  <a:cubicBezTo>
                    <a:pt x="18048" y="85561"/>
                    <a:pt x="18048" y="85561"/>
                    <a:pt x="18048" y="85561"/>
                  </a:cubicBezTo>
                  <a:cubicBezTo>
                    <a:pt x="17804" y="84491"/>
                    <a:pt x="17804" y="84491"/>
                    <a:pt x="17804" y="84491"/>
                  </a:cubicBezTo>
                  <a:cubicBezTo>
                    <a:pt x="17317" y="84705"/>
                    <a:pt x="17317" y="84705"/>
                    <a:pt x="17317" y="84705"/>
                  </a:cubicBezTo>
                  <a:cubicBezTo>
                    <a:pt x="15853" y="83422"/>
                    <a:pt x="15853" y="83422"/>
                    <a:pt x="15853" y="83422"/>
                  </a:cubicBezTo>
                  <a:cubicBezTo>
                    <a:pt x="15853" y="83422"/>
                    <a:pt x="16341" y="82994"/>
                    <a:pt x="16829" y="82566"/>
                  </a:cubicBezTo>
                  <a:cubicBezTo>
                    <a:pt x="17317" y="82139"/>
                    <a:pt x="17317" y="81925"/>
                    <a:pt x="17317" y="81497"/>
                  </a:cubicBezTo>
                  <a:cubicBezTo>
                    <a:pt x="17317" y="81069"/>
                    <a:pt x="17073" y="80000"/>
                    <a:pt x="16829" y="80000"/>
                  </a:cubicBezTo>
                  <a:cubicBezTo>
                    <a:pt x="16585" y="79786"/>
                    <a:pt x="16097" y="79358"/>
                    <a:pt x="16097" y="79358"/>
                  </a:cubicBezTo>
                  <a:cubicBezTo>
                    <a:pt x="16097" y="78074"/>
                    <a:pt x="16097" y="78074"/>
                    <a:pt x="16097" y="78074"/>
                  </a:cubicBezTo>
                  <a:cubicBezTo>
                    <a:pt x="16097" y="78074"/>
                    <a:pt x="15853" y="77433"/>
                    <a:pt x="15609" y="77433"/>
                  </a:cubicBezTo>
                  <a:cubicBezTo>
                    <a:pt x="15121" y="77219"/>
                    <a:pt x="13902" y="76577"/>
                    <a:pt x="13902" y="76577"/>
                  </a:cubicBezTo>
                  <a:cubicBezTo>
                    <a:pt x="14146" y="75080"/>
                    <a:pt x="14146" y="75080"/>
                    <a:pt x="14146" y="75080"/>
                  </a:cubicBezTo>
                  <a:cubicBezTo>
                    <a:pt x="13658" y="74652"/>
                    <a:pt x="13658" y="74652"/>
                    <a:pt x="13658" y="74652"/>
                  </a:cubicBezTo>
                  <a:lnTo>
                    <a:pt x="13902" y="73796"/>
                  </a:lnTo>
                  <a:close/>
                </a:path>
              </a:pathLst>
            </a:custGeom>
            <a:solidFill>
              <a:srgbClr val="CC0099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39" name="Shape 2048"/>
            <p:cNvSpPr/>
            <p:nvPr/>
          </p:nvSpPr>
          <p:spPr>
            <a:xfrm>
              <a:off x="5904410" y="2909082"/>
              <a:ext cx="841064" cy="5881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2439" y="27518"/>
                  </a:moveTo>
                  <a:cubicBezTo>
                    <a:pt x="22439" y="27518"/>
                    <a:pt x="22439" y="27518"/>
                    <a:pt x="22439" y="27518"/>
                  </a:cubicBezTo>
                  <a:cubicBezTo>
                    <a:pt x="21463" y="27969"/>
                    <a:pt x="21463" y="27969"/>
                    <a:pt x="21463" y="27969"/>
                  </a:cubicBezTo>
                  <a:cubicBezTo>
                    <a:pt x="20813" y="28872"/>
                    <a:pt x="20813" y="28872"/>
                    <a:pt x="20813" y="28872"/>
                  </a:cubicBezTo>
                  <a:cubicBezTo>
                    <a:pt x="20162" y="31578"/>
                    <a:pt x="20162" y="31578"/>
                    <a:pt x="20162" y="31578"/>
                  </a:cubicBezTo>
                  <a:cubicBezTo>
                    <a:pt x="20162" y="31578"/>
                    <a:pt x="20162" y="31578"/>
                    <a:pt x="20162" y="31578"/>
                  </a:cubicBezTo>
                  <a:cubicBezTo>
                    <a:pt x="19186" y="32932"/>
                    <a:pt x="19186" y="32932"/>
                    <a:pt x="19186" y="32932"/>
                  </a:cubicBezTo>
                  <a:cubicBezTo>
                    <a:pt x="19186" y="32932"/>
                    <a:pt x="19186" y="32932"/>
                    <a:pt x="19186" y="32932"/>
                  </a:cubicBezTo>
                  <a:cubicBezTo>
                    <a:pt x="18861" y="35187"/>
                    <a:pt x="18861" y="35187"/>
                    <a:pt x="18861" y="35187"/>
                  </a:cubicBezTo>
                  <a:cubicBezTo>
                    <a:pt x="18861" y="35187"/>
                    <a:pt x="19186" y="36992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9186" y="37443"/>
                    <a:pt x="19186" y="37443"/>
                    <a:pt x="19186" y="37443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861" y="37894"/>
                    <a:pt x="18861" y="37894"/>
                    <a:pt x="18861" y="37894"/>
                  </a:cubicBezTo>
                  <a:cubicBezTo>
                    <a:pt x="18536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7894"/>
                    <a:pt x="18211" y="37894"/>
                    <a:pt x="18211" y="37894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8211" y="38345"/>
                    <a:pt x="18211" y="38345"/>
                    <a:pt x="18211" y="38345"/>
                  </a:cubicBezTo>
                  <a:cubicBezTo>
                    <a:pt x="17886" y="41954"/>
                    <a:pt x="17886" y="41954"/>
                    <a:pt x="17886" y="41954"/>
                  </a:cubicBezTo>
                  <a:cubicBezTo>
                    <a:pt x="16585" y="43759"/>
                    <a:pt x="16585" y="43759"/>
                    <a:pt x="16585" y="43759"/>
                  </a:cubicBezTo>
                  <a:cubicBezTo>
                    <a:pt x="16260" y="46015"/>
                    <a:pt x="16260" y="46015"/>
                    <a:pt x="16260" y="46015"/>
                  </a:cubicBezTo>
                  <a:cubicBezTo>
                    <a:pt x="16260" y="47368"/>
                    <a:pt x="16260" y="47368"/>
                    <a:pt x="16260" y="47368"/>
                  </a:cubicBezTo>
                  <a:cubicBezTo>
                    <a:pt x="16260" y="47368"/>
                    <a:pt x="16260" y="47368"/>
                    <a:pt x="16260" y="47368"/>
                  </a:cubicBezTo>
                  <a:cubicBezTo>
                    <a:pt x="16260" y="47368"/>
                    <a:pt x="16260" y="47368"/>
                    <a:pt x="16260" y="47368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7819"/>
                    <a:pt x="16260" y="47819"/>
                    <a:pt x="16260" y="47819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270"/>
                    <a:pt x="16260" y="48270"/>
                    <a:pt x="16260" y="48270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8721"/>
                    <a:pt x="16260" y="48721"/>
                    <a:pt x="16260" y="48721"/>
                  </a:cubicBezTo>
                  <a:cubicBezTo>
                    <a:pt x="16260" y="49172"/>
                    <a:pt x="16260" y="49172"/>
                    <a:pt x="15934" y="49172"/>
                  </a:cubicBezTo>
                  <a:cubicBezTo>
                    <a:pt x="15284" y="49624"/>
                    <a:pt x="14959" y="50526"/>
                    <a:pt x="14959" y="50526"/>
                  </a:cubicBezTo>
                  <a:cubicBezTo>
                    <a:pt x="14959" y="53684"/>
                    <a:pt x="14959" y="53684"/>
                    <a:pt x="14959" y="53684"/>
                  </a:cubicBezTo>
                  <a:cubicBezTo>
                    <a:pt x="14634" y="54586"/>
                    <a:pt x="14634" y="54586"/>
                    <a:pt x="14634" y="54586"/>
                  </a:cubicBezTo>
                  <a:cubicBezTo>
                    <a:pt x="13983" y="55939"/>
                    <a:pt x="13983" y="55939"/>
                    <a:pt x="13983" y="55939"/>
                  </a:cubicBezTo>
                  <a:cubicBezTo>
                    <a:pt x="14308" y="57744"/>
                    <a:pt x="14308" y="57744"/>
                    <a:pt x="14308" y="57744"/>
                  </a:cubicBezTo>
                  <a:cubicBezTo>
                    <a:pt x="14308" y="57744"/>
                    <a:pt x="14308" y="57744"/>
                    <a:pt x="14308" y="57744"/>
                  </a:cubicBezTo>
                  <a:cubicBezTo>
                    <a:pt x="13658" y="59097"/>
                    <a:pt x="13658" y="59097"/>
                    <a:pt x="13658" y="59097"/>
                  </a:cubicBezTo>
                  <a:cubicBezTo>
                    <a:pt x="13983" y="61353"/>
                    <a:pt x="13983" y="61353"/>
                    <a:pt x="13983" y="61353"/>
                  </a:cubicBezTo>
                  <a:cubicBezTo>
                    <a:pt x="13333" y="62706"/>
                    <a:pt x="13333" y="62706"/>
                    <a:pt x="13333" y="62706"/>
                  </a:cubicBezTo>
                  <a:cubicBezTo>
                    <a:pt x="13008" y="63157"/>
                    <a:pt x="13008" y="63157"/>
                    <a:pt x="13008" y="63157"/>
                  </a:cubicBezTo>
                  <a:cubicBezTo>
                    <a:pt x="12682" y="64511"/>
                    <a:pt x="12682" y="64511"/>
                    <a:pt x="12682" y="64511"/>
                  </a:cubicBezTo>
                  <a:cubicBezTo>
                    <a:pt x="12032" y="66766"/>
                    <a:pt x="12032" y="66766"/>
                    <a:pt x="12032" y="66766"/>
                  </a:cubicBezTo>
                  <a:cubicBezTo>
                    <a:pt x="9430" y="69924"/>
                    <a:pt x="9430" y="69924"/>
                    <a:pt x="9430" y="69924"/>
                  </a:cubicBezTo>
                  <a:cubicBezTo>
                    <a:pt x="8455" y="69473"/>
                    <a:pt x="8455" y="69473"/>
                    <a:pt x="8455" y="69473"/>
                  </a:cubicBezTo>
                  <a:cubicBezTo>
                    <a:pt x="7804" y="69924"/>
                    <a:pt x="7804" y="69924"/>
                    <a:pt x="7804" y="69924"/>
                  </a:cubicBezTo>
                  <a:cubicBezTo>
                    <a:pt x="7154" y="70827"/>
                    <a:pt x="7154" y="70827"/>
                    <a:pt x="7154" y="70827"/>
                  </a:cubicBezTo>
                  <a:cubicBezTo>
                    <a:pt x="7154" y="70827"/>
                    <a:pt x="7479" y="70827"/>
                    <a:pt x="6829" y="71729"/>
                  </a:cubicBezTo>
                  <a:cubicBezTo>
                    <a:pt x="6178" y="72180"/>
                    <a:pt x="4878" y="72631"/>
                    <a:pt x="4878" y="72631"/>
                  </a:cubicBezTo>
                  <a:cubicBezTo>
                    <a:pt x="4227" y="72631"/>
                    <a:pt x="4227" y="72631"/>
                    <a:pt x="4227" y="72631"/>
                  </a:cubicBezTo>
                  <a:cubicBezTo>
                    <a:pt x="1951" y="72631"/>
                    <a:pt x="1951" y="72631"/>
                    <a:pt x="1951" y="72631"/>
                  </a:cubicBezTo>
                  <a:cubicBezTo>
                    <a:pt x="1951" y="72631"/>
                    <a:pt x="1951" y="72631"/>
                    <a:pt x="1951" y="72631"/>
                  </a:cubicBezTo>
                  <a:cubicBezTo>
                    <a:pt x="1951" y="72631"/>
                    <a:pt x="1951" y="72631"/>
                    <a:pt x="1951" y="72631"/>
                  </a:cubicBezTo>
                  <a:cubicBezTo>
                    <a:pt x="1951" y="72631"/>
                    <a:pt x="1626" y="72180"/>
                    <a:pt x="1300" y="72631"/>
                  </a:cubicBezTo>
                  <a:cubicBezTo>
                    <a:pt x="1300" y="72631"/>
                    <a:pt x="975" y="72631"/>
                    <a:pt x="975" y="72631"/>
                  </a:cubicBezTo>
                  <a:cubicBezTo>
                    <a:pt x="975" y="72631"/>
                    <a:pt x="975" y="72631"/>
                    <a:pt x="975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650" y="72631"/>
                    <a:pt x="650" y="72631"/>
                    <a:pt x="650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325" y="72631"/>
                    <a:pt x="325" y="72631"/>
                    <a:pt x="325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0" y="72631"/>
                    <a:pt x="0" y="72631"/>
                  </a:cubicBezTo>
                  <a:cubicBezTo>
                    <a:pt x="0" y="72631"/>
                    <a:pt x="325" y="73082"/>
                    <a:pt x="650" y="73082"/>
                  </a:cubicBezTo>
                  <a:cubicBezTo>
                    <a:pt x="1300" y="73533"/>
                    <a:pt x="1626" y="74887"/>
                    <a:pt x="1951" y="74887"/>
                  </a:cubicBezTo>
                  <a:cubicBezTo>
                    <a:pt x="2601" y="75338"/>
                    <a:pt x="3252" y="75338"/>
                    <a:pt x="3577" y="75338"/>
                  </a:cubicBezTo>
                  <a:cubicBezTo>
                    <a:pt x="3902" y="75789"/>
                    <a:pt x="4552" y="76240"/>
                    <a:pt x="4552" y="76240"/>
                  </a:cubicBezTo>
                  <a:cubicBezTo>
                    <a:pt x="4552" y="76240"/>
                    <a:pt x="6178" y="78496"/>
                    <a:pt x="6504" y="78496"/>
                  </a:cubicBezTo>
                  <a:cubicBezTo>
                    <a:pt x="6829" y="78496"/>
                    <a:pt x="6829" y="78496"/>
                    <a:pt x="7154" y="79398"/>
                  </a:cubicBezTo>
                  <a:cubicBezTo>
                    <a:pt x="7479" y="79849"/>
                    <a:pt x="8455" y="79398"/>
                    <a:pt x="8455" y="79398"/>
                  </a:cubicBezTo>
                  <a:cubicBezTo>
                    <a:pt x="8455" y="79398"/>
                    <a:pt x="8780" y="80751"/>
                    <a:pt x="8455" y="81203"/>
                  </a:cubicBezTo>
                  <a:cubicBezTo>
                    <a:pt x="8455" y="81654"/>
                    <a:pt x="8455" y="83007"/>
                    <a:pt x="8455" y="83007"/>
                  </a:cubicBezTo>
                  <a:cubicBezTo>
                    <a:pt x="8455" y="83007"/>
                    <a:pt x="8455" y="83458"/>
                    <a:pt x="8455" y="83909"/>
                  </a:cubicBezTo>
                  <a:cubicBezTo>
                    <a:pt x="8780" y="84812"/>
                    <a:pt x="9105" y="84812"/>
                    <a:pt x="9105" y="85714"/>
                  </a:cubicBezTo>
                  <a:cubicBezTo>
                    <a:pt x="9430" y="86165"/>
                    <a:pt x="9105" y="86165"/>
                    <a:pt x="9430" y="86616"/>
                  </a:cubicBezTo>
                  <a:cubicBezTo>
                    <a:pt x="9756" y="87067"/>
                    <a:pt x="10081" y="87969"/>
                    <a:pt x="10406" y="87969"/>
                  </a:cubicBezTo>
                  <a:cubicBezTo>
                    <a:pt x="10731" y="87969"/>
                    <a:pt x="11056" y="87969"/>
                    <a:pt x="12032" y="88421"/>
                  </a:cubicBezTo>
                  <a:cubicBezTo>
                    <a:pt x="13008" y="89323"/>
                    <a:pt x="13333" y="89323"/>
                    <a:pt x="13658" y="89774"/>
                  </a:cubicBezTo>
                  <a:cubicBezTo>
                    <a:pt x="14308" y="90225"/>
                    <a:pt x="13983" y="89774"/>
                    <a:pt x="14959" y="90225"/>
                  </a:cubicBezTo>
                  <a:cubicBezTo>
                    <a:pt x="16260" y="90676"/>
                    <a:pt x="15934" y="90225"/>
                    <a:pt x="16260" y="90676"/>
                  </a:cubicBezTo>
                  <a:cubicBezTo>
                    <a:pt x="16585" y="90676"/>
                    <a:pt x="16260" y="90225"/>
                    <a:pt x="16910" y="90676"/>
                  </a:cubicBezTo>
                  <a:cubicBezTo>
                    <a:pt x="17886" y="90676"/>
                    <a:pt x="18536" y="91127"/>
                    <a:pt x="18536" y="91127"/>
                  </a:cubicBezTo>
                  <a:cubicBezTo>
                    <a:pt x="18536" y="92030"/>
                    <a:pt x="18536" y="92030"/>
                    <a:pt x="18536" y="92030"/>
                  </a:cubicBezTo>
                  <a:cubicBezTo>
                    <a:pt x="17886" y="93834"/>
                    <a:pt x="17886" y="93834"/>
                    <a:pt x="17886" y="93834"/>
                  </a:cubicBezTo>
                  <a:cubicBezTo>
                    <a:pt x="17886" y="95187"/>
                    <a:pt x="17886" y="95187"/>
                    <a:pt x="17886" y="95187"/>
                  </a:cubicBezTo>
                  <a:cubicBezTo>
                    <a:pt x="17886" y="95187"/>
                    <a:pt x="17235" y="95187"/>
                    <a:pt x="17886" y="95639"/>
                  </a:cubicBezTo>
                  <a:cubicBezTo>
                    <a:pt x="18536" y="96090"/>
                    <a:pt x="19837" y="96541"/>
                    <a:pt x="19837" y="96541"/>
                  </a:cubicBezTo>
                  <a:cubicBezTo>
                    <a:pt x="20813" y="97443"/>
                    <a:pt x="20813" y="97443"/>
                    <a:pt x="20813" y="97443"/>
                  </a:cubicBezTo>
                  <a:cubicBezTo>
                    <a:pt x="20813" y="97443"/>
                    <a:pt x="20162" y="98796"/>
                    <a:pt x="19837" y="99248"/>
                  </a:cubicBezTo>
                  <a:cubicBezTo>
                    <a:pt x="19512" y="99248"/>
                    <a:pt x="18536" y="99248"/>
                    <a:pt x="18536" y="99248"/>
                  </a:cubicBezTo>
                  <a:cubicBezTo>
                    <a:pt x="18536" y="99248"/>
                    <a:pt x="18211" y="100601"/>
                    <a:pt x="18861" y="100601"/>
                  </a:cubicBezTo>
                  <a:cubicBezTo>
                    <a:pt x="19186" y="101052"/>
                    <a:pt x="19837" y="101052"/>
                    <a:pt x="20162" y="101052"/>
                  </a:cubicBezTo>
                  <a:cubicBezTo>
                    <a:pt x="20487" y="101052"/>
                    <a:pt x="21138" y="101503"/>
                    <a:pt x="21138" y="101503"/>
                  </a:cubicBezTo>
                  <a:cubicBezTo>
                    <a:pt x="21138" y="101503"/>
                    <a:pt x="21463" y="101503"/>
                    <a:pt x="21788" y="101954"/>
                  </a:cubicBezTo>
                  <a:cubicBezTo>
                    <a:pt x="21788" y="102857"/>
                    <a:pt x="22113" y="103308"/>
                    <a:pt x="22439" y="103308"/>
                  </a:cubicBezTo>
                  <a:cubicBezTo>
                    <a:pt x="22764" y="103308"/>
                    <a:pt x="23414" y="103308"/>
                    <a:pt x="23739" y="103308"/>
                  </a:cubicBezTo>
                  <a:cubicBezTo>
                    <a:pt x="24065" y="103308"/>
                    <a:pt x="24065" y="102857"/>
                    <a:pt x="24390" y="102857"/>
                  </a:cubicBezTo>
                  <a:cubicBezTo>
                    <a:pt x="24715" y="103308"/>
                    <a:pt x="26666" y="102857"/>
                    <a:pt x="26666" y="102857"/>
                  </a:cubicBezTo>
                  <a:cubicBezTo>
                    <a:pt x="26666" y="102857"/>
                    <a:pt x="26666" y="102857"/>
                    <a:pt x="26991" y="103759"/>
                  </a:cubicBezTo>
                  <a:cubicBezTo>
                    <a:pt x="27642" y="105112"/>
                    <a:pt x="28617" y="105563"/>
                    <a:pt x="28617" y="105563"/>
                  </a:cubicBezTo>
                  <a:cubicBezTo>
                    <a:pt x="28617" y="105563"/>
                    <a:pt x="28943" y="106015"/>
                    <a:pt x="28943" y="105563"/>
                  </a:cubicBezTo>
                  <a:cubicBezTo>
                    <a:pt x="28943" y="105112"/>
                    <a:pt x="29268" y="104661"/>
                    <a:pt x="29268" y="104661"/>
                  </a:cubicBezTo>
                  <a:cubicBezTo>
                    <a:pt x="29268" y="104661"/>
                    <a:pt x="29918" y="103308"/>
                    <a:pt x="29918" y="102857"/>
                  </a:cubicBezTo>
                  <a:cubicBezTo>
                    <a:pt x="30243" y="102406"/>
                    <a:pt x="30569" y="101052"/>
                    <a:pt x="30894" y="101052"/>
                  </a:cubicBezTo>
                  <a:cubicBezTo>
                    <a:pt x="31219" y="100601"/>
                    <a:pt x="32195" y="99699"/>
                    <a:pt x="32195" y="99699"/>
                  </a:cubicBezTo>
                  <a:cubicBezTo>
                    <a:pt x="32195" y="99699"/>
                    <a:pt x="32195" y="99248"/>
                    <a:pt x="32845" y="99699"/>
                  </a:cubicBezTo>
                  <a:cubicBezTo>
                    <a:pt x="33170" y="100601"/>
                    <a:pt x="34146" y="101503"/>
                    <a:pt x="34146" y="101503"/>
                  </a:cubicBezTo>
                  <a:cubicBezTo>
                    <a:pt x="35772" y="101503"/>
                    <a:pt x="35772" y="101503"/>
                    <a:pt x="35772" y="101503"/>
                  </a:cubicBezTo>
                  <a:cubicBezTo>
                    <a:pt x="35772" y="101503"/>
                    <a:pt x="36747" y="101954"/>
                    <a:pt x="36747" y="102406"/>
                  </a:cubicBezTo>
                  <a:cubicBezTo>
                    <a:pt x="36747" y="102857"/>
                    <a:pt x="36422" y="102857"/>
                    <a:pt x="35772" y="103308"/>
                  </a:cubicBezTo>
                  <a:cubicBezTo>
                    <a:pt x="35447" y="103308"/>
                    <a:pt x="34471" y="101954"/>
                    <a:pt x="34471" y="102406"/>
                  </a:cubicBezTo>
                  <a:cubicBezTo>
                    <a:pt x="34146" y="102857"/>
                    <a:pt x="34146" y="103759"/>
                    <a:pt x="34146" y="103759"/>
                  </a:cubicBezTo>
                  <a:cubicBezTo>
                    <a:pt x="32845" y="104661"/>
                    <a:pt x="32845" y="104661"/>
                    <a:pt x="32845" y="104661"/>
                  </a:cubicBezTo>
                  <a:cubicBezTo>
                    <a:pt x="33170" y="105563"/>
                    <a:pt x="33170" y="105563"/>
                    <a:pt x="33170" y="105563"/>
                  </a:cubicBezTo>
                  <a:cubicBezTo>
                    <a:pt x="33170" y="105563"/>
                    <a:pt x="34796" y="106466"/>
                    <a:pt x="34796" y="106917"/>
                  </a:cubicBezTo>
                  <a:cubicBezTo>
                    <a:pt x="34796" y="107368"/>
                    <a:pt x="34796" y="108270"/>
                    <a:pt x="34796" y="108270"/>
                  </a:cubicBezTo>
                  <a:cubicBezTo>
                    <a:pt x="35772" y="108721"/>
                    <a:pt x="35772" y="108721"/>
                    <a:pt x="35772" y="108721"/>
                  </a:cubicBezTo>
                  <a:cubicBezTo>
                    <a:pt x="36422" y="108270"/>
                    <a:pt x="36422" y="108270"/>
                    <a:pt x="36422" y="108270"/>
                  </a:cubicBezTo>
                  <a:cubicBezTo>
                    <a:pt x="36422" y="110075"/>
                    <a:pt x="36422" y="110075"/>
                    <a:pt x="36422" y="110075"/>
                  </a:cubicBezTo>
                  <a:cubicBezTo>
                    <a:pt x="36422" y="111879"/>
                    <a:pt x="36422" y="111879"/>
                    <a:pt x="36422" y="111879"/>
                  </a:cubicBezTo>
                  <a:cubicBezTo>
                    <a:pt x="36422" y="111879"/>
                    <a:pt x="36422" y="111879"/>
                    <a:pt x="36422" y="111879"/>
                  </a:cubicBezTo>
                  <a:cubicBezTo>
                    <a:pt x="36422" y="111879"/>
                    <a:pt x="36422" y="111879"/>
                    <a:pt x="36422" y="111879"/>
                  </a:cubicBezTo>
                  <a:cubicBezTo>
                    <a:pt x="38699" y="110977"/>
                    <a:pt x="40650" y="112781"/>
                    <a:pt x="41626" y="112781"/>
                  </a:cubicBezTo>
                  <a:cubicBezTo>
                    <a:pt x="43577" y="113233"/>
                    <a:pt x="39349" y="116390"/>
                    <a:pt x="40000" y="116390"/>
                  </a:cubicBezTo>
                  <a:cubicBezTo>
                    <a:pt x="40650" y="115939"/>
                    <a:pt x="40000" y="118646"/>
                    <a:pt x="40975" y="119097"/>
                  </a:cubicBezTo>
                  <a:cubicBezTo>
                    <a:pt x="42601" y="119548"/>
                    <a:pt x="43902" y="117744"/>
                    <a:pt x="45853" y="117744"/>
                  </a:cubicBezTo>
                  <a:cubicBezTo>
                    <a:pt x="47479" y="117293"/>
                    <a:pt x="49430" y="118646"/>
                    <a:pt x="50081" y="117744"/>
                  </a:cubicBezTo>
                  <a:cubicBezTo>
                    <a:pt x="51382" y="115488"/>
                    <a:pt x="56585" y="120000"/>
                    <a:pt x="59186" y="117744"/>
                  </a:cubicBezTo>
                  <a:cubicBezTo>
                    <a:pt x="60813" y="115939"/>
                    <a:pt x="67317" y="115037"/>
                    <a:pt x="69593" y="115037"/>
                  </a:cubicBezTo>
                  <a:cubicBezTo>
                    <a:pt x="75447" y="114586"/>
                    <a:pt x="75772" y="114586"/>
                    <a:pt x="78373" y="112330"/>
                  </a:cubicBezTo>
                  <a:cubicBezTo>
                    <a:pt x="78373" y="112330"/>
                    <a:pt x="80000" y="107368"/>
                    <a:pt x="80975" y="105112"/>
                  </a:cubicBezTo>
                  <a:cubicBezTo>
                    <a:pt x="81626" y="103308"/>
                    <a:pt x="83577" y="102406"/>
                    <a:pt x="85528" y="100601"/>
                  </a:cubicBezTo>
                  <a:cubicBezTo>
                    <a:pt x="87154" y="98796"/>
                    <a:pt x="91382" y="96992"/>
                    <a:pt x="92357" y="96541"/>
                  </a:cubicBezTo>
                  <a:cubicBezTo>
                    <a:pt x="93333" y="96541"/>
                    <a:pt x="100162" y="96992"/>
                    <a:pt x="100162" y="96992"/>
                  </a:cubicBezTo>
                  <a:cubicBezTo>
                    <a:pt x="103739" y="95639"/>
                    <a:pt x="103739" y="95639"/>
                    <a:pt x="103739" y="95639"/>
                  </a:cubicBezTo>
                  <a:cubicBezTo>
                    <a:pt x="103739" y="95639"/>
                    <a:pt x="104390" y="99248"/>
                    <a:pt x="105365" y="99699"/>
                  </a:cubicBezTo>
                  <a:cubicBezTo>
                    <a:pt x="109593" y="100601"/>
                    <a:pt x="112195" y="100150"/>
                    <a:pt x="112520" y="96992"/>
                  </a:cubicBezTo>
                  <a:cubicBezTo>
                    <a:pt x="112845" y="94736"/>
                    <a:pt x="111219" y="90676"/>
                    <a:pt x="110894" y="87518"/>
                  </a:cubicBezTo>
                  <a:cubicBezTo>
                    <a:pt x="110569" y="83909"/>
                    <a:pt x="111869" y="80300"/>
                    <a:pt x="111869" y="77142"/>
                  </a:cubicBezTo>
                  <a:cubicBezTo>
                    <a:pt x="111869" y="76691"/>
                    <a:pt x="111219" y="75789"/>
                    <a:pt x="113170" y="72180"/>
                  </a:cubicBezTo>
                  <a:cubicBezTo>
                    <a:pt x="114796" y="68571"/>
                    <a:pt x="119349" y="70375"/>
                    <a:pt x="120000" y="68120"/>
                  </a:cubicBezTo>
                  <a:cubicBezTo>
                    <a:pt x="118048" y="55488"/>
                    <a:pt x="118048" y="55488"/>
                    <a:pt x="118048" y="55488"/>
                  </a:cubicBezTo>
                  <a:cubicBezTo>
                    <a:pt x="117723" y="55488"/>
                    <a:pt x="117723" y="55488"/>
                    <a:pt x="117723" y="55488"/>
                  </a:cubicBezTo>
                  <a:cubicBezTo>
                    <a:pt x="117398" y="55488"/>
                    <a:pt x="117398" y="55488"/>
                    <a:pt x="117398" y="55488"/>
                  </a:cubicBezTo>
                  <a:cubicBezTo>
                    <a:pt x="116747" y="55037"/>
                    <a:pt x="116747" y="55037"/>
                    <a:pt x="116747" y="55037"/>
                  </a:cubicBezTo>
                  <a:cubicBezTo>
                    <a:pt x="116097" y="55037"/>
                    <a:pt x="116097" y="55037"/>
                    <a:pt x="116097" y="55037"/>
                  </a:cubicBezTo>
                  <a:cubicBezTo>
                    <a:pt x="115447" y="54586"/>
                    <a:pt x="115447" y="54586"/>
                    <a:pt x="115447" y="54586"/>
                  </a:cubicBezTo>
                  <a:cubicBezTo>
                    <a:pt x="114796" y="54135"/>
                    <a:pt x="114796" y="54135"/>
                    <a:pt x="114796" y="54135"/>
                  </a:cubicBezTo>
                  <a:cubicBezTo>
                    <a:pt x="114146" y="54135"/>
                    <a:pt x="114146" y="54135"/>
                    <a:pt x="114146" y="54135"/>
                  </a:cubicBezTo>
                  <a:cubicBezTo>
                    <a:pt x="114146" y="54135"/>
                    <a:pt x="114146" y="54135"/>
                    <a:pt x="114146" y="54135"/>
                  </a:cubicBezTo>
                  <a:cubicBezTo>
                    <a:pt x="113821" y="54135"/>
                    <a:pt x="113821" y="54135"/>
                    <a:pt x="113821" y="54135"/>
                  </a:cubicBezTo>
                  <a:cubicBezTo>
                    <a:pt x="111544" y="53684"/>
                    <a:pt x="108617" y="60902"/>
                    <a:pt x="108617" y="60902"/>
                  </a:cubicBezTo>
                  <a:cubicBezTo>
                    <a:pt x="107317" y="64060"/>
                    <a:pt x="107317" y="64060"/>
                    <a:pt x="107317" y="64060"/>
                  </a:cubicBezTo>
                  <a:cubicBezTo>
                    <a:pt x="104065" y="63157"/>
                    <a:pt x="100813" y="62706"/>
                    <a:pt x="98536" y="59097"/>
                  </a:cubicBezTo>
                  <a:cubicBezTo>
                    <a:pt x="98536" y="57744"/>
                    <a:pt x="98536" y="57744"/>
                    <a:pt x="98536" y="57744"/>
                  </a:cubicBezTo>
                  <a:cubicBezTo>
                    <a:pt x="98536" y="57744"/>
                    <a:pt x="98536" y="57744"/>
                    <a:pt x="98536" y="57744"/>
                  </a:cubicBezTo>
                  <a:cubicBezTo>
                    <a:pt x="98536" y="57744"/>
                    <a:pt x="98536" y="57744"/>
                    <a:pt x="98536" y="57744"/>
                  </a:cubicBezTo>
                  <a:cubicBezTo>
                    <a:pt x="98211" y="57293"/>
                    <a:pt x="98211" y="57293"/>
                    <a:pt x="98211" y="57293"/>
                  </a:cubicBezTo>
                  <a:cubicBezTo>
                    <a:pt x="98211" y="57293"/>
                    <a:pt x="97886" y="57293"/>
                    <a:pt x="97886" y="57293"/>
                  </a:cubicBezTo>
                  <a:cubicBezTo>
                    <a:pt x="97560" y="57293"/>
                    <a:pt x="97235" y="56842"/>
                    <a:pt x="97235" y="56842"/>
                  </a:cubicBezTo>
                  <a:cubicBezTo>
                    <a:pt x="97560" y="55939"/>
                    <a:pt x="97560" y="55939"/>
                    <a:pt x="97560" y="55939"/>
                  </a:cubicBezTo>
                  <a:cubicBezTo>
                    <a:pt x="97560" y="55939"/>
                    <a:pt x="97886" y="55488"/>
                    <a:pt x="97886" y="55488"/>
                  </a:cubicBezTo>
                  <a:cubicBezTo>
                    <a:pt x="98211" y="55488"/>
                    <a:pt x="97886" y="55488"/>
                    <a:pt x="97886" y="55037"/>
                  </a:cubicBezTo>
                  <a:cubicBezTo>
                    <a:pt x="97886" y="55037"/>
                    <a:pt x="97886" y="54135"/>
                    <a:pt x="97886" y="53684"/>
                  </a:cubicBezTo>
                  <a:cubicBezTo>
                    <a:pt x="97560" y="53233"/>
                    <a:pt x="97560" y="53233"/>
                    <a:pt x="97560" y="53233"/>
                  </a:cubicBezTo>
                  <a:cubicBezTo>
                    <a:pt x="97560" y="53233"/>
                    <a:pt x="97235" y="52330"/>
                    <a:pt x="96910" y="51879"/>
                  </a:cubicBezTo>
                  <a:cubicBezTo>
                    <a:pt x="96585" y="51879"/>
                    <a:pt x="96910" y="51428"/>
                    <a:pt x="96910" y="51428"/>
                  </a:cubicBezTo>
                  <a:cubicBezTo>
                    <a:pt x="96585" y="50977"/>
                    <a:pt x="96910" y="50977"/>
                    <a:pt x="96910" y="50526"/>
                  </a:cubicBezTo>
                  <a:cubicBezTo>
                    <a:pt x="96910" y="50526"/>
                    <a:pt x="96585" y="49624"/>
                    <a:pt x="96585" y="49624"/>
                  </a:cubicBezTo>
                  <a:cubicBezTo>
                    <a:pt x="96585" y="49624"/>
                    <a:pt x="95934" y="48270"/>
                    <a:pt x="95609" y="47368"/>
                  </a:cubicBezTo>
                  <a:cubicBezTo>
                    <a:pt x="95609" y="46917"/>
                    <a:pt x="95609" y="46466"/>
                    <a:pt x="95609" y="46466"/>
                  </a:cubicBezTo>
                  <a:cubicBezTo>
                    <a:pt x="95934" y="46015"/>
                    <a:pt x="95284" y="45563"/>
                    <a:pt x="95284" y="45563"/>
                  </a:cubicBezTo>
                  <a:cubicBezTo>
                    <a:pt x="95284" y="45563"/>
                    <a:pt x="95284" y="44661"/>
                    <a:pt x="95284" y="44661"/>
                  </a:cubicBezTo>
                  <a:cubicBezTo>
                    <a:pt x="95284" y="44661"/>
                    <a:pt x="95284" y="43759"/>
                    <a:pt x="95284" y="43759"/>
                  </a:cubicBezTo>
                  <a:cubicBezTo>
                    <a:pt x="95609" y="43308"/>
                    <a:pt x="95284" y="42857"/>
                    <a:pt x="95284" y="42406"/>
                  </a:cubicBezTo>
                  <a:cubicBezTo>
                    <a:pt x="95284" y="42406"/>
                    <a:pt x="94634" y="41954"/>
                    <a:pt x="94634" y="41954"/>
                  </a:cubicBezTo>
                  <a:cubicBezTo>
                    <a:pt x="94959" y="41052"/>
                    <a:pt x="94959" y="41052"/>
                    <a:pt x="94959" y="41052"/>
                  </a:cubicBezTo>
                  <a:cubicBezTo>
                    <a:pt x="94959" y="40601"/>
                    <a:pt x="94959" y="40601"/>
                    <a:pt x="94959" y="40601"/>
                  </a:cubicBezTo>
                  <a:cubicBezTo>
                    <a:pt x="94959" y="40601"/>
                    <a:pt x="95284" y="39699"/>
                    <a:pt x="95284" y="39699"/>
                  </a:cubicBezTo>
                  <a:cubicBezTo>
                    <a:pt x="95609" y="39248"/>
                    <a:pt x="95284" y="38796"/>
                    <a:pt x="94959" y="38796"/>
                  </a:cubicBezTo>
                  <a:cubicBezTo>
                    <a:pt x="94634" y="38796"/>
                    <a:pt x="94959" y="38345"/>
                    <a:pt x="94959" y="38345"/>
                  </a:cubicBezTo>
                  <a:cubicBezTo>
                    <a:pt x="95284" y="37443"/>
                    <a:pt x="95284" y="37443"/>
                    <a:pt x="95284" y="37443"/>
                  </a:cubicBezTo>
                  <a:cubicBezTo>
                    <a:pt x="94959" y="36090"/>
                    <a:pt x="94959" y="36090"/>
                    <a:pt x="94959" y="36090"/>
                  </a:cubicBezTo>
                  <a:cubicBezTo>
                    <a:pt x="94959" y="35639"/>
                    <a:pt x="94959" y="35639"/>
                    <a:pt x="94959" y="35639"/>
                  </a:cubicBezTo>
                  <a:cubicBezTo>
                    <a:pt x="94959" y="35639"/>
                    <a:pt x="94634" y="34736"/>
                    <a:pt x="94634" y="34736"/>
                  </a:cubicBezTo>
                  <a:cubicBezTo>
                    <a:pt x="94634" y="34285"/>
                    <a:pt x="94308" y="33383"/>
                    <a:pt x="94308" y="33383"/>
                  </a:cubicBezTo>
                  <a:cubicBezTo>
                    <a:pt x="94308" y="33383"/>
                    <a:pt x="94308" y="32932"/>
                    <a:pt x="94308" y="32932"/>
                  </a:cubicBezTo>
                  <a:cubicBezTo>
                    <a:pt x="94308" y="32481"/>
                    <a:pt x="94308" y="32481"/>
                    <a:pt x="94308" y="32481"/>
                  </a:cubicBezTo>
                  <a:cubicBezTo>
                    <a:pt x="94308" y="32030"/>
                    <a:pt x="93983" y="31578"/>
                    <a:pt x="93658" y="31127"/>
                  </a:cubicBezTo>
                  <a:cubicBezTo>
                    <a:pt x="93333" y="30225"/>
                    <a:pt x="93333" y="30225"/>
                    <a:pt x="93333" y="30225"/>
                  </a:cubicBezTo>
                  <a:cubicBezTo>
                    <a:pt x="93333" y="30225"/>
                    <a:pt x="92682" y="29323"/>
                    <a:pt x="92357" y="28872"/>
                  </a:cubicBezTo>
                  <a:cubicBezTo>
                    <a:pt x="92357" y="27969"/>
                    <a:pt x="92357" y="27969"/>
                    <a:pt x="92032" y="27518"/>
                  </a:cubicBezTo>
                  <a:cubicBezTo>
                    <a:pt x="92032" y="26616"/>
                    <a:pt x="91382" y="25714"/>
                    <a:pt x="91056" y="25714"/>
                  </a:cubicBezTo>
                  <a:cubicBezTo>
                    <a:pt x="91056" y="25714"/>
                    <a:pt x="90731" y="24360"/>
                    <a:pt x="90731" y="23909"/>
                  </a:cubicBezTo>
                  <a:cubicBezTo>
                    <a:pt x="90406" y="23909"/>
                    <a:pt x="89756" y="23458"/>
                    <a:pt x="89756" y="23458"/>
                  </a:cubicBezTo>
                  <a:cubicBezTo>
                    <a:pt x="89430" y="23458"/>
                    <a:pt x="88780" y="23007"/>
                    <a:pt x="88780" y="23007"/>
                  </a:cubicBezTo>
                  <a:cubicBezTo>
                    <a:pt x="87804" y="22556"/>
                    <a:pt x="87804" y="22556"/>
                    <a:pt x="87804" y="22556"/>
                  </a:cubicBezTo>
                  <a:cubicBezTo>
                    <a:pt x="86829" y="21203"/>
                    <a:pt x="86829" y="21203"/>
                    <a:pt x="86829" y="21203"/>
                  </a:cubicBezTo>
                  <a:cubicBezTo>
                    <a:pt x="86829" y="21203"/>
                    <a:pt x="86504" y="21203"/>
                    <a:pt x="86178" y="20751"/>
                  </a:cubicBezTo>
                  <a:cubicBezTo>
                    <a:pt x="86178" y="20751"/>
                    <a:pt x="85853" y="19849"/>
                    <a:pt x="85853" y="19849"/>
                  </a:cubicBezTo>
                  <a:cubicBezTo>
                    <a:pt x="85528" y="18947"/>
                    <a:pt x="85528" y="18947"/>
                    <a:pt x="85528" y="18947"/>
                  </a:cubicBezTo>
                  <a:cubicBezTo>
                    <a:pt x="83577" y="18045"/>
                    <a:pt x="83577" y="18045"/>
                    <a:pt x="83577" y="18045"/>
                  </a:cubicBezTo>
                  <a:cubicBezTo>
                    <a:pt x="83577" y="18045"/>
                    <a:pt x="83252" y="17142"/>
                    <a:pt x="83252" y="17142"/>
                  </a:cubicBezTo>
                  <a:cubicBezTo>
                    <a:pt x="83252" y="16691"/>
                    <a:pt x="82926" y="16691"/>
                    <a:pt x="82926" y="16240"/>
                  </a:cubicBezTo>
                  <a:cubicBezTo>
                    <a:pt x="82926" y="15789"/>
                    <a:pt x="82601" y="15789"/>
                    <a:pt x="82601" y="15338"/>
                  </a:cubicBezTo>
                  <a:cubicBezTo>
                    <a:pt x="82601" y="14887"/>
                    <a:pt x="82276" y="14887"/>
                    <a:pt x="82276" y="14887"/>
                  </a:cubicBezTo>
                  <a:cubicBezTo>
                    <a:pt x="81951" y="14887"/>
                    <a:pt x="81626" y="14887"/>
                    <a:pt x="81626" y="14887"/>
                  </a:cubicBezTo>
                  <a:cubicBezTo>
                    <a:pt x="81626" y="14887"/>
                    <a:pt x="81300" y="14436"/>
                    <a:pt x="81300" y="14436"/>
                  </a:cubicBezTo>
                  <a:cubicBezTo>
                    <a:pt x="81300" y="14436"/>
                    <a:pt x="80650" y="13533"/>
                    <a:pt x="80325" y="13533"/>
                  </a:cubicBezTo>
                  <a:cubicBezTo>
                    <a:pt x="80325" y="13082"/>
                    <a:pt x="80325" y="13082"/>
                    <a:pt x="80325" y="13082"/>
                  </a:cubicBezTo>
                  <a:cubicBezTo>
                    <a:pt x="80325" y="13082"/>
                    <a:pt x="80325" y="13082"/>
                    <a:pt x="80000" y="13082"/>
                  </a:cubicBezTo>
                  <a:cubicBezTo>
                    <a:pt x="79674" y="13082"/>
                    <a:pt x="79674" y="13082"/>
                    <a:pt x="79674" y="12631"/>
                  </a:cubicBezTo>
                  <a:cubicBezTo>
                    <a:pt x="79349" y="12631"/>
                    <a:pt x="79349" y="11729"/>
                    <a:pt x="79024" y="11729"/>
                  </a:cubicBezTo>
                  <a:cubicBezTo>
                    <a:pt x="79024" y="11729"/>
                    <a:pt x="79024" y="11729"/>
                    <a:pt x="78699" y="11729"/>
                  </a:cubicBezTo>
                  <a:cubicBezTo>
                    <a:pt x="78373" y="11729"/>
                    <a:pt x="78048" y="10827"/>
                    <a:pt x="78048" y="10827"/>
                  </a:cubicBezTo>
                  <a:cubicBezTo>
                    <a:pt x="77723" y="10827"/>
                    <a:pt x="78048" y="10375"/>
                    <a:pt x="78048" y="9924"/>
                  </a:cubicBezTo>
                  <a:cubicBezTo>
                    <a:pt x="78048" y="9473"/>
                    <a:pt x="77723" y="9473"/>
                    <a:pt x="77723" y="9473"/>
                  </a:cubicBezTo>
                  <a:cubicBezTo>
                    <a:pt x="77723" y="9473"/>
                    <a:pt x="77723" y="9473"/>
                    <a:pt x="77723" y="9473"/>
                  </a:cubicBezTo>
                  <a:cubicBezTo>
                    <a:pt x="77723" y="9473"/>
                    <a:pt x="77398" y="9473"/>
                    <a:pt x="77398" y="9022"/>
                  </a:cubicBezTo>
                  <a:cubicBezTo>
                    <a:pt x="77398" y="9022"/>
                    <a:pt x="77073" y="8571"/>
                    <a:pt x="77073" y="8120"/>
                  </a:cubicBezTo>
                  <a:cubicBezTo>
                    <a:pt x="77073" y="7669"/>
                    <a:pt x="77073" y="7669"/>
                    <a:pt x="77073" y="7669"/>
                  </a:cubicBezTo>
                  <a:cubicBezTo>
                    <a:pt x="77073" y="7669"/>
                    <a:pt x="76747" y="7218"/>
                    <a:pt x="76747" y="7218"/>
                  </a:cubicBezTo>
                  <a:cubicBezTo>
                    <a:pt x="76422" y="6766"/>
                    <a:pt x="76422" y="6766"/>
                    <a:pt x="76422" y="6766"/>
                  </a:cubicBezTo>
                  <a:cubicBezTo>
                    <a:pt x="76422" y="6315"/>
                    <a:pt x="76422" y="6315"/>
                    <a:pt x="76422" y="6315"/>
                  </a:cubicBezTo>
                  <a:cubicBezTo>
                    <a:pt x="76097" y="6315"/>
                    <a:pt x="76097" y="6315"/>
                    <a:pt x="76097" y="6315"/>
                  </a:cubicBezTo>
                  <a:cubicBezTo>
                    <a:pt x="75772" y="6315"/>
                    <a:pt x="75772" y="5864"/>
                    <a:pt x="75772" y="5413"/>
                  </a:cubicBezTo>
                  <a:cubicBezTo>
                    <a:pt x="75772" y="5413"/>
                    <a:pt x="75772" y="5413"/>
                    <a:pt x="75772" y="5413"/>
                  </a:cubicBezTo>
                  <a:cubicBezTo>
                    <a:pt x="75447" y="4962"/>
                    <a:pt x="75447" y="4962"/>
                    <a:pt x="75447" y="4962"/>
                  </a:cubicBezTo>
                  <a:cubicBezTo>
                    <a:pt x="75121" y="4511"/>
                    <a:pt x="75121" y="4511"/>
                    <a:pt x="75121" y="4511"/>
                  </a:cubicBezTo>
                  <a:cubicBezTo>
                    <a:pt x="74796" y="4060"/>
                    <a:pt x="74796" y="4060"/>
                    <a:pt x="74796" y="4060"/>
                  </a:cubicBezTo>
                  <a:cubicBezTo>
                    <a:pt x="74796" y="4060"/>
                    <a:pt x="74471" y="3609"/>
                    <a:pt x="74471" y="3609"/>
                  </a:cubicBezTo>
                  <a:cubicBezTo>
                    <a:pt x="74146" y="3157"/>
                    <a:pt x="73821" y="2706"/>
                    <a:pt x="73821" y="2706"/>
                  </a:cubicBezTo>
                  <a:cubicBezTo>
                    <a:pt x="73821" y="2706"/>
                    <a:pt x="73821" y="2255"/>
                    <a:pt x="73821" y="2255"/>
                  </a:cubicBezTo>
                  <a:cubicBezTo>
                    <a:pt x="73821" y="2255"/>
                    <a:pt x="73495" y="2255"/>
                    <a:pt x="73495" y="2255"/>
                  </a:cubicBezTo>
                  <a:cubicBezTo>
                    <a:pt x="72845" y="2255"/>
                    <a:pt x="72845" y="2255"/>
                    <a:pt x="72845" y="2255"/>
                  </a:cubicBezTo>
                  <a:cubicBezTo>
                    <a:pt x="72845" y="1353"/>
                    <a:pt x="72845" y="1353"/>
                    <a:pt x="72845" y="1353"/>
                  </a:cubicBezTo>
                  <a:cubicBezTo>
                    <a:pt x="72845" y="1353"/>
                    <a:pt x="72845" y="1353"/>
                    <a:pt x="72520" y="1353"/>
                  </a:cubicBezTo>
                  <a:cubicBezTo>
                    <a:pt x="72195" y="1353"/>
                    <a:pt x="72195" y="902"/>
                    <a:pt x="72195" y="902"/>
                  </a:cubicBezTo>
                  <a:cubicBezTo>
                    <a:pt x="72195" y="451"/>
                    <a:pt x="72195" y="451"/>
                    <a:pt x="72195" y="451"/>
                  </a:cubicBezTo>
                  <a:cubicBezTo>
                    <a:pt x="71219" y="902"/>
                    <a:pt x="71219" y="902"/>
                    <a:pt x="71219" y="902"/>
                  </a:cubicBezTo>
                  <a:cubicBezTo>
                    <a:pt x="71219" y="902"/>
                    <a:pt x="71219" y="902"/>
                    <a:pt x="71219" y="902"/>
                  </a:cubicBezTo>
                  <a:cubicBezTo>
                    <a:pt x="71219" y="902"/>
                    <a:pt x="70569" y="451"/>
                    <a:pt x="70569" y="451"/>
                  </a:cubicBezTo>
                  <a:cubicBezTo>
                    <a:pt x="70569" y="0"/>
                    <a:pt x="70243" y="0"/>
                    <a:pt x="70243" y="0"/>
                  </a:cubicBezTo>
                  <a:cubicBezTo>
                    <a:pt x="69918" y="451"/>
                    <a:pt x="69918" y="451"/>
                    <a:pt x="69918" y="451"/>
                  </a:cubicBezTo>
                  <a:cubicBezTo>
                    <a:pt x="69268" y="451"/>
                    <a:pt x="69268" y="451"/>
                    <a:pt x="69268" y="451"/>
                  </a:cubicBezTo>
                  <a:cubicBezTo>
                    <a:pt x="68943" y="451"/>
                    <a:pt x="68943" y="451"/>
                    <a:pt x="68943" y="451"/>
                  </a:cubicBezTo>
                  <a:cubicBezTo>
                    <a:pt x="68617" y="0"/>
                    <a:pt x="68617" y="0"/>
                    <a:pt x="68617" y="0"/>
                  </a:cubicBezTo>
                  <a:cubicBezTo>
                    <a:pt x="67642" y="451"/>
                    <a:pt x="67317" y="451"/>
                    <a:pt x="67317" y="451"/>
                  </a:cubicBezTo>
                  <a:cubicBezTo>
                    <a:pt x="66341" y="902"/>
                    <a:pt x="64715" y="2255"/>
                    <a:pt x="64715" y="3157"/>
                  </a:cubicBezTo>
                  <a:cubicBezTo>
                    <a:pt x="64390" y="4060"/>
                    <a:pt x="64715" y="6315"/>
                    <a:pt x="64065" y="6766"/>
                  </a:cubicBezTo>
                  <a:cubicBezTo>
                    <a:pt x="63089" y="6766"/>
                    <a:pt x="62113" y="9022"/>
                    <a:pt x="61788" y="9022"/>
                  </a:cubicBezTo>
                  <a:cubicBezTo>
                    <a:pt x="58861" y="11278"/>
                    <a:pt x="58861" y="11278"/>
                    <a:pt x="58861" y="11278"/>
                  </a:cubicBezTo>
                  <a:cubicBezTo>
                    <a:pt x="58861" y="11278"/>
                    <a:pt x="56585" y="12631"/>
                    <a:pt x="55284" y="12631"/>
                  </a:cubicBezTo>
                  <a:cubicBezTo>
                    <a:pt x="53983" y="13082"/>
                    <a:pt x="53008" y="14436"/>
                    <a:pt x="53008" y="14436"/>
                  </a:cubicBezTo>
                  <a:cubicBezTo>
                    <a:pt x="51382" y="17593"/>
                    <a:pt x="51382" y="17593"/>
                    <a:pt x="51382" y="17593"/>
                  </a:cubicBezTo>
                  <a:cubicBezTo>
                    <a:pt x="48780" y="18045"/>
                    <a:pt x="48780" y="18045"/>
                    <a:pt x="48780" y="18045"/>
                  </a:cubicBezTo>
                  <a:cubicBezTo>
                    <a:pt x="47479" y="16240"/>
                    <a:pt x="47479" y="16240"/>
                    <a:pt x="47479" y="16240"/>
                  </a:cubicBezTo>
                  <a:cubicBezTo>
                    <a:pt x="46178" y="16691"/>
                    <a:pt x="46178" y="16691"/>
                    <a:pt x="46178" y="16691"/>
                  </a:cubicBezTo>
                  <a:cubicBezTo>
                    <a:pt x="45853" y="16240"/>
                    <a:pt x="45853" y="16240"/>
                    <a:pt x="45853" y="16240"/>
                  </a:cubicBezTo>
                  <a:cubicBezTo>
                    <a:pt x="45203" y="16691"/>
                    <a:pt x="45203" y="16691"/>
                    <a:pt x="45203" y="16691"/>
                  </a:cubicBezTo>
                  <a:cubicBezTo>
                    <a:pt x="41300" y="16240"/>
                    <a:pt x="41300" y="16240"/>
                    <a:pt x="41300" y="16240"/>
                  </a:cubicBezTo>
                  <a:cubicBezTo>
                    <a:pt x="39349" y="17593"/>
                    <a:pt x="39349" y="17593"/>
                    <a:pt x="39349" y="17593"/>
                  </a:cubicBezTo>
                  <a:cubicBezTo>
                    <a:pt x="35772" y="17142"/>
                    <a:pt x="35772" y="17142"/>
                    <a:pt x="35772" y="17142"/>
                  </a:cubicBezTo>
                  <a:cubicBezTo>
                    <a:pt x="35772" y="17142"/>
                    <a:pt x="33170" y="17593"/>
                    <a:pt x="32520" y="17593"/>
                  </a:cubicBezTo>
                  <a:cubicBezTo>
                    <a:pt x="31544" y="17593"/>
                    <a:pt x="31544" y="17593"/>
                    <a:pt x="31544" y="17593"/>
                  </a:cubicBezTo>
                  <a:cubicBezTo>
                    <a:pt x="30894" y="17142"/>
                    <a:pt x="30243" y="16240"/>
                    <a:pt x="30243" y="16240"/>
                  </a:cubicBezTo>
                  <a:cubicBezTo>
                    <a:pt x="30243" y="16240"/>
                    <a:pt x="28943" y="16691"/>
                    <a:pt x="28617" y="17142"/>
                  </a:cubicBezTo>
                  <a:cubicBezTo>
                    <a:pt x="28292" y="17593"/>
                    <a:pt x="26991" y="19849"/>
                    <a:pt x="26991" y="19849"/>
                  </a:cubicBezTo>
                  <a:cubicBezTo>
                    <a:pt x="26991" y="20300"/>
                    <a:pt x="26991" y="20300"/>
                    <a:pt x="26991" y="20300"/>
                  </a:cubicBezTo>
                  <a:cubicBezTo>
                    <a:pt x="27642" y="22556"/>
                    <a:pt x="27642" y="22556"/>
                    <a:pt x="27642" y="22556"/>
                  </a:cubicBezTo>
                  <a:cubicBezTo>
                    <a:pt x="26341" y="23909"/>
                    <a:pt x="26341" y="23909"/>
                    <a:pt x="26341" y="23909"/>
                  </a:cubicBezTo>
                  <a:cubicBezTo>
                    <a:pt x="26341" y="23909"/>
                    <a:pt x="26341" y="23909"/>
                    <a:pt x="26341" y="23909"/>
                  </a:cubicBezTo>
                  <a:cubicBezTo>
                    <a:pt x="26341" y="23909"/>
                    <a:pt x="26341" y="23909"/>
                    <a:pt x="26341" y="23909"/>
                  </a:cubicBezTo>
                  <a:cubicBezTo>
                    <a:pt x="26341" y="23909"/>
                    <a:pt x="26341" y="23909"/>
                    <a:pt x="26341" y="23909"/>
                  </a:cubicBezTo>
                  <a:cubicBezTo>
                    <a:pt x="26341" y="23909"/>
                    <a:pt x="26341" y="23909"/>
                    <a:pt x="26341" y="23909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360"/>
                    <a:pt x="26341" y="24360"/>
                    <a:pt x="26341" y="24360"/>
                  </a:cubicBezTo>
                  <a:cubicBezTo>
                    <a:pt x="26341" y="24812"/>
                    <a:pt x="26016" y="24812"/>
                    <a:pt x="25691" y="24812"/>
                  </a:cubicBezTo>
                  <a:cubicBezTo>
                    <a:pt x="25691" y="25263"/>
                    <a:pt x="25365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5040" y="25263"/>
                    <a:pt x="25040" y="25263"/>
                    <a:pt x="25040" y="25263"/>
                  </a:cubicBezTo>
                  <a:cubicBezTo>
                    <a:pt x="24715" y="25714"/>
                    <a:pt x="24715" y="25714"/>
                    <a:pt x="24715" y="25714"/>
                  </a:cubicBezTo>
                  <a:cubicBezTo>
                    <a:pt x="23739" y="27067"/>
                    <a:pt x="23739" y="27067"/>
                    <a:pt x="23739" y="27067"/>
                  </a:cubicBezTo>
                  <a:cubicBezTo>
                    <a:pt x="22439" y="27518"/>
                    <a:pt x="22439" y="27518"/>
                    <a:pt x="22439" y="27518"/>
                  </a:cubicBez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0" name="Shape 2049"/>
            <p:cNvSpPr/>
            <p:nvPr/>
          </p:nvSpPr>
          <p:spPr>
            <a:xfrm>
              <a:off x="6015453" y="2278355"/>
              <a:ext cx="1400673" cy="9439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7557" y="85714"/>
                  </a:moveTo>
                  <a:cubicBezTo>
                    <a:pt x="27752" y="85714"/>
                    <a:pt x="28338" y="84309"/>
                    <a:pt x="28925" y="84309"/>
                  </a:cubicBezTo>
                  <a:cubicBezTo>
                    <a:pt x="29315" y="84028"/>
                    <a:pt x="29120" y="82622"/>
                    <a:pt x="29315" y="82060"/>
                  </a:cubicBezTo>
                  <a:cubicBezTo>
                    <a:pt x="29511" y="81498"/>
                    <a:pt x="30488" y="80374"/>
                    <a:pt x="31074" y="80093"/>
                  </a:cubicBezTo>
                  <a:cubicBezTo>
                    <a:pt x="31270" y="80093"/>
                    <a:pt x="31270" y="80093"/>
                    <a:pt x="31270" y="80093"/>
                  </a:cubicBezTo>
                  <a:cubicBezTo>
                    <a:pt x="31270" y="79531"/>
                    <a:pt x="31270" y="79531"/>
                    <a:pt x="31270" y="79531"/>
                  </a:cubicBezTo>
                  <a:cubicBezTo>
                    <a:pt x="31270" y="79531"/>
                    <a:pt x="31856" y="79250"/>
                    <a:pt x="31856" y="78969"/>
                  </a:cubicBezTo>
                  <a:cubicBezTo>
                    <a:pt x="32052" y="78969"/>
                    <a:pt x="32052" y="79250"/>
                    <a:pt x="32052" y="79250"/>
                  </a:cubicBezTo>
                  <a:cubicBezTo>
                    <a:pt x="32052" y="79250"/>
                    <a:pt x="32247" y="79531"/>
                    <a:pt x="32442" y="79531"/>
                  </a:cubicBezTo>
                  <a:cubicBezTo>
                    <a:pt x="32442" y="79531"/>
                    <a:pt x="32638" y="79250"/>
                    <a:pt x="32638" y="79250"/>
                  </a:cubicBezTo>
                  <a:cubicBezTo>
                    <a:pt x="32638" y="78969"/>
                    <a:pt x="32638" y="78688"/>
                    <a:pt x="32638" y="78688"/>
                  </a:cubicBezTo>
                  <a:cubicBezTo>
                    <a:pt x="32442" y="78407"/>
                    <a:pt x="32442" y="78126"/>
                    <a:pt x="32442" y="78126"/>
                  </a:cubicBezTo>
                  <a:cubicBezTo>
                    <a:pt x="32442" y="78126"/>
                    <a:pt x="32442" y="78126"/>
                    <a:pt x="32442" y="78126"/>
                  </a:cubicBezTo>
                  <a:cubicBezTo>
                    <a:pt x="32442" y="78126"/>
                    <a:pt x="32638" y="78126"/>
                    <a:pt x="32638" y="78126"/>
                  </a:cubicBezTo>
                  <a:cubicBezTo>
                    <a:pt x="32638" y="78126"/>
                    <a:pt x="32833" y="77845"/>
                    <a:pt x="32833" y="77845"/>
                  </a:cubicBezTo>
                  <a:cubicBezTo>
                    <a:pt x="33224" y="78126"/>
                    <a:pt x="33224" y="78126"/>
                    <a:pt x="33224" y="78126"/>
                  </a:cubicBezTo>
                  <a:cubicBezTo>
                    <a:pt x="33224" y="78126"/>
                    <a:pt x="33420" y="78126"/>
                    <a:pt x="33420" y="78126"/>
                  </a:cubicBezTo>
                  <a:cubicBezTo>
                    <a:pt x="33615" y="78407"/>
                    <a:pt x="33811" y="77845"/>
                    <a:pt x="33811" y="77845"/>
                  </a:cubicBezTo>
                  <a:cubicBezTo>
                    <a:pt x="34006" y="77564"/>
                    <a:pt x="34006" y="77564"/>
                    <a:pt x="34006" y="77564"/>
                  </a:cubicBezTo>
                  <a:cubicBezTo>
                    <a:pt x="34006" y="77564"/>
                    <a:pt x="34006" y="77564"/>
                    <a:pt x="34006" y="77283"/>
                  </a:cubicBezTo>
                  <a:cubicBezTo>
                    <a:pt x="34006" y="77283"/>
                    <a:pt x="34201" y="77283"/>
                    <a:pt x="34397" y="77283"/>
                  </a:cubicBezTo>
                  <a:cubicBezTo>
                    <a:pt x="34397" y="77283"/>
                    <a:pt x="34788" y="77283"/>
                    <a:pt x="34983" y="77283"/>
                  </a:cubicBezTo>
                  <a:cubicBezTo>
                    <a:pt x="35179" y="77283"/>
                    <a:pt x="35179" y="77283"/>
                    <a:pt x="35179" y="77283"/>
                  </a:cubicBezTo>
                  <a:cubicBezTo>
                    <a:pt x="35570" y="77002"/>
                    <a:pt x="35570" y="77002"/>
                    <a:pt x="35570" y="77002"/>
                  </a:cubicBezTo>
                  <a:cubicBezTo>
                    <a:pt x="35570" y="77002"/>
                    <a:pt x="35765" y="76721"/>
                    <a:pt x="35765" y="76721"/>
                  </a:cubicBezTo>
                  <a:cubicBezTo>
                    <a:pt x="35765" y="76440"/>
                    <a:pt x="35765" y="76159"/>
                    <a:pt x="35765" y="76159"/>
                  </a:cubicBezTo>
                  <a:cubicBezTo>
                    <a:pt x="35765" y="75878"/>
                    <a:pt x="36156" y="75878"/>
                    <a:pt x="36156" y="75878"/>
                  </a:cubicBezTo>
                  <a:cubicBezTo>
                    <a:pt x="36156" y="75878"/>
                    <a:pt x="36156" y="75878"/>
                    <a:pt x="36156" y="75878"/>
                  </a:cubicBezTo>
                  <a:cubicBezTo>
                    <a:pt x="36351" y="75878"/>
                    <a:pt x="36351" y="76159"/>
                    <a:pt x="36351" y="76159"/>
                  </a:cubicBezTo>
                  <a:cubicBezTo>
                    <a:pt x="36351" y="76159"/>
                    <a:pt x="36547" y="75878"/>
                    <a:pt x="36547" y="75878"/>
                  </a:cubicBezTo>
                  <a:cubicBezTo>
                    <a:pt x="36547" y="75597"/>
                    <a:pt x="36742" y="75597"/>
                    <a:pt x="36742" y="75597"/>
                  </a:cubicBezTo>
                  <a:cubicBezTo>
                    <a:pt x="36742" y="75597"/>
                    <a:pt x="37133" y="75316"/>
                    <a:pt x="37133" y="75035"/>
                  </a:cubicBezTo>
                  <a:cubicBezTo>
                    <a:pt x="37328" y="74754"/>
                    <a:pt x="37328" y="75035"/>
                    <a:pt x="37328" y="74473"/>
                  </a:cubicBezTo>
                  <a:cubicBezTo>
                    <a:pt x="37328" y="74192"/>
                    <a:pt x="37524" y="74473"/>
                    <a:pt x="37524" y="74754"/>
                  </a:cubicBezTo>
                  <a:cubicBezTo>
                    <a:pt x="37524" y="74754"/>
                    <a:pt x="37524" y="74754"/>
                    <a:pt x="37719" y="75035"/>
                  </a:cubicBezTo>
                  <a:cubicBezTo>
                    <a:pt x="37719" y="75035"/>
                    <a:pt x="37719" y="75035"/>
                    <a:pt x="38110" y="75035"/>
                  </a:cubicBezTo>
                  <a:cubicBezTo>
                    <a:pt x="38306" y="75316"/>
                    <a:pt x="38306" y="74754"/>
                    <a:pt x="38697" y="74754"/>
                  </a:cubicBezTo>
                  <a:cubicBezTo>
                    <a:pt x="39087" y="74754"/>
                    <a:pt x="38892" y="74754"/>
                    <a:pt x="39087" y="75035"/>
                  </a:cubicBezTo>
                  <a:cubicBezTo>
                    <a:pt x="39283" y="75035"/>
                    <a:pt x="39283" y="75035"/>
                    <a:pt x="39478" y="75035"/>
                  </a:cubicBezTo>
                  <a:cubicBezTo>
                    <a:pt x="39674" y="75316"/>
                    <a:pt x="39674" y="75316"/>
                    <a:pt x="39674" y="75316"/>
                  </a:cubicBezTo>
                  <a:cubicBezTo>
                    <a:pt x="39674" y="75316"/>
                    <a:pt x="39869" y="75316"/>
                    <a:pt x="40065" y="75597"/>
                  </a:cubicBezTo>
                  <a:cubicBezTo>
                    <a:pt x="40065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456" y="75878"/>
                    <a:pt x="40456" y="75878"/>
                    <a:pt x="40456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651" y="75878"/>
                    <a:pt x="40651" y="75878"/>
                    <a:pt x="40651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0846" y="75878"/>
                    <a:pt x="40846" y="75878"/>
                    <a:pt x="40846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042" y="75878"/>
                    <a:pt x="41042" y="75878"/>
                    <a:pt x="41042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237" y="75878"/>
                    <a:pt x="41237" y="75878"/>
                    <a:pt x="41237" y="75878"/>
                  </a:cubicBezTo>
                  <a:cubicBezTo>
                    <a:pt x="41433" y="76159"/>
                    <a:pt x="41433" y="76159"/>
                    <a:pt x="41433" y="76159"/>
                  </a:cubicBezTo>
                  <a:cubicBezTo>
                    <a:pt x="41433" y="76159"/>
                    <a:pt x="41433" y="76721"/>
                    <a:pt x="41628" y="76721"/>
                  </a:cubicBezTo>
                  <a:cubicBezTo>
                    <a:pt x="41628" y="77002"/>
                    <a:pt x="41628" y="77002"/>
                    <a:pt x="41824" y="77002"/>
                  </a:cubicBezTo>
                  <a:cubicBezTo>
                    <a:pt x="41824" y="77002"/>
                    <a:pt x="42019" y="76440"/>
                    <a:pt x="42019" y="76159"/>
                  </a:cubicBezTo>
                  <a:cubicBezTo>
                    <a:pt x="42019" y="76159"/>
                    <a:pt x="42214" y="76440"/>
                    <a:pt x="42214" y="76440"/>
                  </a:cubicBezTo>
                  <a:cubicBezTo>
                    <a:pt x="42214" y="76440"/>
                    <a:pt x="42214" y="77002"/>
                    <a:pt x="42410" y="77002"/>
                  </a:cubicBezTo>
                  <a:cubicBezTo>
                    <a:pt x="42410" y="76721"/>
                    <a:pt x="42605" y="76721"/>
                    <a:pt x="42605" y="76721"/>
                  </a:cubicBezTo>
                  <a:cubicBezTo>
                    <a:pt x="42801" y="76721"/>
                    <a:pt x="42605" y="76440"/>
                    <a:pt x="42605" y="76440"/>
                  </a:cubicBezTo>
                  <a:cubicBezTo>
                    <a:pt x="42605" y="76440"/>
                    <a:pt x="42801" y="76159"/>
                    <a:pt x="42801" y="76159"/>
                  </a:cubicBezTo>
                  <a:cubicBezTo>
                    <a:pt x="42996" y="76159"/>
                    <a:pt x="43387" y="76159"/>
                    <a:pt x="43387" y="76159"/>
                  </a:cubicBezTo>
                  <a:cubicBezTo>
                    <a:pt x="43583" y="76159"/>
                    <a:pt x="43583" y="76721"/>
                    <a:pt x="43583" y="76721"/>
                  </a:cubicBezTo>
                  <a:cubicBezTo>
                    <a:pt x="43583" y="76721"/>
                    <a:pt x="43387" y="77283"/>
                    <a:pt x="43387" y="77283"/>
                  </a:cubicBezTo>
                  <a:cubicBezTo>
                    <a:pt x="43387" y="77283"/>
                    <a:pt x="43192" y="77564"/>
                    <a:pt x="43192" y="77845"/>
                  </a:cubicBezTo>
                  <a:cubicBezTo>
                    <a:pt x="43192" y="77845"/>
                    <a:pt x="43192" y="77845"/>
                    <a:pt x="43387" y="77564"/>
                  </a:cubicBezTo>
                  <a:cubicBezTo>
                    <a:pt x="43778" y="77564"/>
                    <a:pt x="43583" y="77283"/>
                    <a:pt x="43583" y="77283"/>
                  </a:cubicBezTo>
                  <a:cubicBezTo>
                    <a:pt x="43778" y="76721"/>
                    <a:pt x="43778" y="76721"/>
                    <a:pt x="43778" y="76721"/>
                  </a:cubicBezTo>
                  <a:cubicBezTo>
                    <a:pt x="43778" y="76721"/>
                    <a:pt x="44169" y="77002"/>
                    <a:pt x="44169" y="77283"/>
                  </a:cubicBezTo>
                  <a:cubicBezTo>
                    <a:pt x="44169" y="77283"/>
                    <a:pt x="44169" y="77564"/>
                    <a:pt x="44169" y="77564"/>
                  </a:cubicBezTo>
                  <a:cubicBezTo>
                    <a:pt x="44169" y="77845"/>
                    <a:pt x="44364" y="77845"/>
                    <a:pt x="44364" y="78126"/>
                  </a:cubicBezTo>
                  <a:cubicBezTo>
                    <a:pt x="44560" y="78407"/>
                    <a:pt x="44364" y="78126"/>
                    <a:pt x="44364" y="78126"/>
                  </a:cubicBezTo>
                  <a:cubicBezTo>
                    <a:pt x="44364" y="77845"/>
                    <a:pt x="44560" y="77283"/>
                    <a:pt x="44560" y="77283"/>
                  </a:cubicBezTo>
                  <a:cubicBezTo>
                    <a:pt x="44755" y="76721"/>
                    <a:pt x="44755" y="76721"/>
                    <a:pt x="44755" y="76721"/>
                  </a:cubicBezTo>
                  <a:cubicBezTo>
                    <a:pt x="44755" y="76721"/>
                    <a:pt x="45537" y="76721"/>
                    <a:pt x="46319" y="76721"/>
                  </a:cubicBezTo>
                  <a:cubicBezTo>
                    <a:pt x="47100" y="76721"/>
                    <a:pt x="46514" y="76440"/>
                    <a:pt x="46514" y="76440"/>
                  </a:cubicBezTo>
                  <a:cubicBezTo>
                    <a:pt x="46905" y="76440"/>
                    <a:pt x="46905" y="76440"/>
                    <a:pt x="46905" y="76440"/>
                  </a:cubicBezTo>
                  <a:cubicBezTo>
                    <a:pt x="47100" y="77564"/>
                    <a:pt x="47100" y="77564"/>
                    <a:pt x="47100" y="77564"/>
                  </a:cubicBezTo>
                  <a:cubicBezTo>
                    <a:pt x="47100" y="77564"/>
                    <a:pt x="47491" y="78126"/>
                    <a:pt x="47687" y="78126"/>
                  </a:cubicBezTo>
                  <a:cubicBezTo>
                    <a:pt x="47882" y="78407"/>
                    <a:pt x="47882" y="78407"/>
                    <a:pt x="48273" y="78688"/>
                  </a:cubicBezTo>
                  <a:cubicBezTo>
                    <a:pt x="48859" y="78688"/>
                    <a:pt x="48664" y="78688"/>
                    <a:pt x="48664" y="78688"/>
                  </a:cubicBezTo>
                  <a:cubicBezTo>
                    <a:pt x="48859" y="78688"/>
                    <a:pt x="48859" y="78126"/>
                    <a:pt x="49055" y="77845"/>
                  </a:cubicBezTo>
                  <a:cubicBezTo>
                    <a:pt x="49055" y="77564"/>
                    <a:pt x="49250" y="77564"/>
                    <a:pt x="49250" y="77564"/>
                  </a:cubicBezTo>
                  <a:cubicBezTo>
                    <a:pt x="49250" y="77564"/>
                    <a:pt x="49641" y="78126"/>
                    <a:pt x="49641" y="78126"/>
                  </a:cubicBezTo>
                  <a:cubicBezTo>
                    <a:pt x="49837" y="78407"/>
                    <a:pt x="49837" y="78688"/>
                    <a:pt x="49837" y="78688"/>
                  </a:cubicBezTo>
                  <a:cubicBezTo>
                    <a:pt x="50423" y="78969"/>
                    <a:pt x="50423" y="78969"/>
                    <a:pt x="50423" y="78969"/>
                  </a:cubicBezTo>
                  <a:cubicBezTo>
                    <a:pt x="50423" y="79250"/>
                    <a:pt x="50423" y="79250"/>
                    <a:pt x="50423" y="79250"/>
                  </a:cubicBezTo>
                  <a:cubicBezTo>
                    <a:pt x="50423" y="80093"/>
                    <a:pt x="50423" y="80093"/>
                    <a:pt x="50423" y="80093"/>
                  </a:cubicBezTo>
                  <a:cubicBezTo>
                    <a:pt x="50814" y="80374"/>
                    <a:pt x="50814" y="80374"/>
                    <a:pt x="50814" y="80374"/>
                  </a:cubicBezTo>
                  <a:cubicBezTo>
                    <a:pt x="50618" y="80936"/>
                    <a:pt x="50618" y="80936"/>
                    <a:pt x="50618" y="80936"/>
                  </a:cubicBezTo>
                  <a:cubicBezTo>
                    <a:pt x="50618" y="80936"/>
                    <a:pt x="50814" y="81498"/>
                    <a:pt x="50814" y="81779"/>
                  </a:cubicBezTo>
                  <a:cubicBezTo>
                    <a:pt x="50814" y="81779"/>
                    <a:pt x="51009" y="82341"/>
                    <a:pt x="51009" y="82341"/>
                  </a:cubicBezTo>
                  <a:cubicBezTo>
                    <a:pt x="51009" y="83185"/>
                    <a:pt x="51009" y="83185"/>
                    <a:pt x="51009" y="83185"/>
                  </a:cubicBezTo>
                  <a:cubicBezTo>
                    <a:pt x="50814" y="83747"/>
                    <a:pt x="50814" y="83747"/>
                    <a:pt x="50814" y="83747"/>
                  </a:cubicBezTo>
                  <a:cubicBezTo>
                    <a:pt x="51009" y="84028"/>
                    <a:pt x="51009" y="84028"/>
                    <a:pt x="51009" y="84028"/>
                  </a:cubicBezTo>
                  <a:cubicBezTo>
                    <a:pt x="51009" y="84028"/>
                    <a:pt x="51009" y="84871"/>
                    <a:pt x="51205" y="85152"/>
                  </a:cubicBezTo>
                  <a:cubicBezTo>
                    <a:pt x="51400" y="85714"/>
                    <a:pt x="51596" y="84871"/>
                    <a:pt x="51596" y="84871"/>
                  </a:cubicBezTo>
                  <a:cubicBezTo>
                    <a:pt x="51986" y="84871"/>
                    <a:pt x="51986" y="84871"/>
                    <a:pt x="51986" y="84871"/>
                  </a:cubicBezTo>
                  <a:cubicBezTo>
                    <a:pt x="52377" y="85714"/>
                    <a:pt x="52377" y="85714"/>
                    <a:pt x="52377" y="85714"/>
                  </a:cubicBezTo>
                  <a:cubicBezTo>
                    <a:pt x="52573" y="85714"/>
                    <a:pt x="52573" y="85714"/>
                    <a:pt x="52573" y="85714"/>
                  </a:cubicBezTo>
                  <a:cubicBezTo>
                    <a:pt x="52964" y="85995"/>
                    <a:pt x="52964" y="85995"/>
                    <a:pt x="52964" y="85995"/>
                  </a:cubicBezTo>
                  <a:cubicBezTo>
                    <a:pt x="53159" y="86838"/>
                    <a:pt x="53159" y="86838"/>
                    <a:pt x="53159" y="86838"/>
                  </a:cubicBezTo>
                  <a:cubicBezTo>
                    <a:pt x="53550" y="86557"/>
                    <a:pt x="53550" y="86557"/>
                    <a:pt x="53550" y="86557"/>
                  </a:cubicBezTo>
                  <a:cubicBezTo>
                    <a:pt x="53745" y="85714"/>
                    <a:pt x="53745" y="85714"/>
                    <a:pt x="53745" y="85714"/>
                  </a:cubicBezTo>
                  <a:cubicBezTo>
                    <a:pt x="54136" y="85995"/>
                    <a:pt x="54136" y="85995"/>
                    <a:pt x="54136" y="85995"/>
                  </a:cubicBezTo>
                  <a:cubicBezTo>
                    <a:pt x="54527" y="85995"/>
                    <a:pt x="54527" y="85995"/>
                    <a:pt x="54527" y="85995"/>
                  </a:cubicBezTo>
                  <a:cubicBezTo>
                    <a:pt x="54527" y="87119"/>
                    <a:pt x="54527" y="87119"/>
                    <a:pt x="54527" y="87119"/>
                  </a:cubicBezTo>
                  <a:cubicBezTo>
                    <a:pt x="54527" y="87119"/>
                    <a:pt x="54723" y="87400"/>
                    <a:pt x="54723" y="87681"/>
                  </a:cubicBezTo>
                  <a:cubicBezTo>
                    <a:pt x="54723" y="87681"/>
                    <a:pt x="54723" y="88243"/>
                    <a:pt x="54723" y="88243"/>
                  </a:cubicBezTo>
                  <a:cubicBezTo>
                    <a:pt x="54918" y="88805"/>
                    <a:pt x="54918" y="88805"/>
                    <a:pt x="54918" y="88805"/>
                  </a:cubicBezTo>
                  <a:cubicBezTo>
                    <a:pt x="54332" y="89086"/>
                    <a:pt x="54332" y="89086"/>
                    <a:pt x="54332" y="89086"/>
                  </a:cubicBezTo>
                  <a:cubicBezTo>
                    <a:pt x="54723" y="89367"/>
                    <a:pt x="54723" y="89367"/>
                    <a:pt x="54723" y="89367"/>
                  </a:cubicBezTo>
                  <a:cubicBezTo>
                    <a:pt x="54723" y="89367"/>
                    <a:pt x="55114" y="89367"/>
                    <a:pt x="55309" y="89367"/>
                  </a:cubicBezTo>
                  <a:cubicBezTo>
                    <a:pt x="55504" y="89367"/>
                    <a:pt x="55504" y="90210"/>
                    <a:pt x="55504" y="90210"/>
                  </a:cubicBezTo>
                  <a:cubicBezTo>
                    <a:pt x="55504" y="90210"/>
                    <a:pt x="55504" y="90491"/>
                    <a:pt x="55309" y="90772"/>
                  </a:cubicBezTo>
                  <a:cubicBezTo>
                    <a:pt x="55309" y="90772"/>
                    <a:pt x="55309" y="91053"/>
                    <a:pt x="55309" y="91334"/>
                  </a:cubicBezTo>
                  <a:cubicBezTo>
                    <a:pt x="55504" y="91334"/>
                    <a:pt x="55895" y="91615"/>
                    <a:pt x="56091" y="91615"/>
                  </a:cubicBezTo>
                  <a:cubicBezTo>
                    <a:pt x="56482" y="91615"/>
                    <a:pt x="56482" y="91615"/>
                    <a:pt x="56482" y="91615"/>
                  </a:cubicBezTo>
                  <a:cubicBezTo>
                    <a:pt x="56872" y="91615"/>
                    <a:pt x="56872" y="91615"/>
                    <a:pt x="56872" y="91615"/>
                  </a:cubicBezTo>
                  <a:cubicBezTo>
                    <a:pt x="56872" y="91615"/>
                    <a:pt x="57068" y="91896"/>
                    <a:pt x="57263" y="91896"/>
                  </a:cubicBezTo>
                  <a:cubicBezTo>
                    <a:pt x="57263" y="91615"/>
                    <a:pt x="57654" y="91615"/>
                    <a:pt x="57654" y="91615"/>
                  </a:cubicBezTo>
                  <a:cubicBezTo>
                    <a:pt x="58045" y="92177"/>
                    <a:pt x="58045" y="92177"/>
                    <a:pt x="58045" y="92177"/>
                  </a:cubicBezTo>
                  <a:cubicBezTo>
                    <a:pt x="58436" y="91896"/>
                    <a:pt x="58436" y="91896"/>
                    <a:pt x="58436" y="91896"/>
                  </a:cubicBezTo>
                  <a:cubicBezTo>
                    <a:pt x="58436" y="92459"/>
                    <a:pt x="58436" y="92459"/>
                    <a:pt x="58436" y="92459"/>
                  </a:cubicBezTo>
                  <a:cubicBezTo>
                    <a:pt x="58436" y="92459"/>
                    <a:pt x="58827" y="93583"/>
                    <a:pt x="58827" y="93583"/>
                  </a:cubicBezTo>
                  <a:cubicBezTo>
                    <a:pt x="59022" y="93864"/>
                    <a:pt x="59022" y="94426"/>
                    <a:pt x="59022" y="94707"/>
                  </a:cubicBezTo>
                  <a:cubicBezTo>
                    <a:pt x="59022" y="94988"/>
                    <a:pt x="59218" y="95550"/>
                    <a:pt x="59218" y="95550"/>
                  </a:cubicBezTo>
                  <a:cubicBezTo>
                    <a:pt x="59218" y="95550"/>
                    <a:pt x="59022" y="95550"/>
                    <a:pt x="58827" y="95831"/>
                  </a:cubicBezTo>
                  <a:cubicBezTo>
                    <a:pt x="58631" y="96112"/>
                    <a:pt x="59022" y="96393"/>
                    <a:pt x="59022" y="96393"/>
                  </a:cubicBezTo>
                  <a:cubicBezTo>
                    <a:pt x="59413" y="96393"/>
                    <a:pt x="59413" y="96393"/>
                    <a:pt x="59413" y="96393"/>
                  </a:cubicBezTo>
                  <a:cubicBezTo>
                    <a:pt x="59413" y="96393"/>
                    <a:pt x="59804" y="96955"/>
                    <a:pt x="59804" y="97236"/>
                  </a:cubicBezTo>
                  <a:cubicBezTo>
                    <a:pt x="59999" y="97517"/>
                    <a:pt x="60390" y="97236"/>
                    <a:pt x="60586" y="97236"/>
                  </a:cubicBezTo>
                  <a:cubicBezTo>
                    <a:pt x="60781" y="96955"/>
                    <a:pt x="61172" y="97236"/>
                    <a:pt x="61172" y="97517"/>
                  </a:cubicBezTo>
                  <a:cubicBezTo>
                    <a:pt x="61172" y="97517"/>
                    <a:pt x="60586" y="97798"/>
                    <a:pt x="60390" y="97798"/>
                  </a:cubicBezTo>
                  <a:cubicBezTo>
                    <a:pt x="60195" y="98079"/>
                    <a:pt x="59609" y="98079"/>
                    <a:pt x="59609" y="98079"/>
                  </a:cubicBezTo>
                  <a:cubicBezTo>
                    <a:pt x="59413" y="98922"/>
                    <a:pt x="59413" y="98922"/>
                    <a:pt x="59413" y="98922"/>
                  </a:cubicBezTo>
                  <a:cubicBezTo>
                    <a:pt x="59022" y="99203"/>
                    <a:pt x="59022" y="99203"/>
                    <a:pt x="59022" y="99203"/>
                  </a:cubicBezTo>
                  <a:cubicBezTo>
                    <a:pt x="58827" y="98360"/>
                    <a:pt x="58827" y="98360"/>
                    <a:pt x="58827" y="98360"/>
                  </a:cubicBezTo>
                  <a:cubicBezTo>
                    <a:pt x="58045" y="97517"/>
                    <a:pt x="58045" y="97517"/>
                    <a:pt x="58045" y="97517"/>
                  </a:cubicBezTo>
                  <a:cubicBezTo>
                    <a:pt x="58045" y="98360"/>
                    <a:pt x="58045" y="98360"/>
                    <a:pt x="58045" y="98360"/>
                  </a:cubicBezTo>
                  <a:cubicBezTo>
                    <a:pt x="57654" y="98641"/>
                    <a:pt x="57654" y="98641"/>
                    <a:pt x="57654" y="98641"/>
                  </a:cubicBezTo>
                  <a:cubicBezTo>
                    <a:pt x="57654" y="98641"/>
                    <a:pt x="57654" y="98922"/>
                    <a:pt x="57654" y="99203"/>
                  </a:cubicBezTo>
                  <a:cubicBezTo>
                    <a:pt x="57654" y="99484"/>
                    <a:pt x="57459" y="99484"/>
                    <a:pt x="57459" y="99484"/>
                  </a:cubicBezTo>
                  <a:cubicBezTo>
                    <a:pt x="57068" y="99203"/>
                    <a:pt x="57068" y="99203"/>
                    <a:pt x="57068" y="99203"/>
                  </a:cubicBezTo>
                  <a:cubicBezTo>
                    <a:pt x="57068" y="99203"/>
                    <a:pt x="56677" y="99203"/>
                    <a:pt x="56482" y="99203"/>
                  </a:cubicBezTo>
                  <a:cubicBezTo>
                    <a:pt x="56286" y="99203"/>
                    <a:pt x="56286" y="98641"/>
                    <a:pt x="56286" y="98641"/>
                  </a:cubicBezTo>
                  <a:cubicBezTo>
                    <a:pt x="56091" y="98922"/>
                    <a:pt x="56091" y="98922"/>
                    <a:pt x="56091" y="98922"/>
                  </a:cubicBezTo>
                  <a:cubicBezTo>
                    <a:pt x="56091" y="98922"/>
                    <a:pt x="56091" y="99203"/>
                    <a:pt x="55895" y="99484"/>
                  </a:cubicBezTo>
                  <a:cubicBezTo>
                    <a:pt x="55895" y="99765"/>
                    <a:pt x="55895" y="99484"/>
                    <a:pt x="55504" y="99484"/>
                  </a:cubicBezTo>
                  <a:cubicBezTo>
                    <a:pt x="55309" y="99765"/>
                    <a:pt x="55309" y="99203"/>
                    <a:pt x="55114" y="98922"/>
                  </a:cubicBezTo>
                  <a:cubicBezTo>
                    <a:pt x="55114" y="98360"/>
                    <a:pt x="55114" y="98922"/>
                    <a:pt x="54918" y="98922"/>
                  </a:cubicBezTo>
                  <a:cubicBezTo>
                    <a:pt x="54723" y="98922"/>
                    <a:pt x="55114" y="99765"/>
                    <a:pt x="55114" y="99765"/>
                  </a:cubicBezTo>
                  <a:cubicBezTo>
                    <a:pt x="54918" y="100046"/>
                    <a:pt x="54918" y="100046"/>
                    <a:pt x="54918" y="100046"/>
                  </a:cubicBezTo>
                  <a:cubicBezTo>
                    <a:pt x="54918" y="100046"/>
                    <a:pt x="54918" y="100608"/>
                    <a:pt x="54527" y="100889"/>
                  </a:cubicBezTo>
                  <a:cubicBezTo>
                    <a:pt x="54332" y="100889"/>
                    <a:pt x="54527" y="100327"/>
                    <a:pt x="54527" y="100327"/>
                  </a:cubicBezTo>
                  <a:cubicBezTo>
                    <a:pt x="54527" y="99203"/>
                    <a:pt x="54527" y="99203"/>
                    <a:pt x="54527" y="99203"/>
                  </a:cubicBezTo>
                  <a:cubicBezTo>
                    <a:pt x="54136" y="97798"/>
                    <a:pt x="54136" y="97798"/>
                    <a:pt x="54136" y="97798"/>
                  </a:cubicBezTo>
                  <a:cubicBezTo>
                    <a:pt x="54136" y="97798"/>
                    <a:pt x="53355" y="98922"/>
                    <a:pt x="53159" y="98922"/>
                  </a:cubicBezTo>
                  <a:cubicBezTo>
                    <a:pt x="53159" y="99203"/>
                    <a:pt x="52768" y="100327"/>
                    <a:pt x="52573" y="100327"/>
                  </a:cubicBezTo>
                  <a:cubicBezTo>
                    <a:pt x="52573" y="100608"/>
                    <a:pt x="52573" y="101170"/>
                    <a:pt x="52573" y="101170"/>
                  </a:cubicBezTo>
                  <a:cubicBezTo>
                    <a:pt x="52964" y="102014"/>
                    <a:pt x="52964" y="102014"/>
                    <a:pt x="52964" y="102014"/>
                  </a:cubicBezTo>
                  <a:cubicBezTo>
                    <a:pt x="52964" y="102857"/>
                    <a:pt x="52964" y="102857"/>
                    <a:pt x="52964" y="102857"/>
                  </a:cubicBezTo>
                  <a:cubicBezTo>
                    <a:pt x="53355" y="103419"/>
                    <a:pt x="53355" y="103419"/>
                    <a:pt x="53355" y="103419"/>
                  </a:cubicBezTo>
                  <a:cubicBezTo>
                    <a:pt x="53355" y="103419"/>
                    <a:pt x="53745" y="103419"/>
                    <a:pt x="53941" y="103700"/>
                  </a:cubicBezTo>
                  <a:cubicBezTo>
                    <a:pt x="54136" y="103700"/>
                    <a:pt x="53941" y="104262"/>
                    <a:pt x="53941" y="104262"/>
                  </a:cubicBezTo>
                  <a:cubicBezTo>
                    <a:pt x="53745" y="105386"/>
                    <a:pt x="53745" y="105386"/>
                    <a:pt x="53745" y="105386"/>
                  </a:cubicBezTo>
                  <a:cubicBezTo>
                    <a:pt x="53745" y="105386"/>
                    <a:pt x="53941" y="105667"/>
                    <a:pt x="54136" y="105948"/>
                  </a:cubicBezTo>
                  <a:cubicBezTo>
                    <a:pt x="54136" y="106229"/>
                    <a:pt x="53745" y="106791"/>
                    <a:pt x="53745" y="106791"/>
                  </a:cubicBezTo>
                  <a:cubicBezTo>
                    <a:pt x="53550" y="106791"/>
                    <a:pt x="52964" y="107634"/>
                    <a:pt x="52964" y="107634"/>
                  </a:cubicBezTo>
                  <a:cubicBezTo>
                    <a:pt x="52964" y="107634"/>
                    <a:pt x="52768" y="107915"/>
                    <a:pt x="52573" y="107915"/>
                  </a:cubicBezTo>
                  <a:cubicBezTo>
                    <a:pt x="52377" y="107915"/>
                    <a:pt x="52768" y="108758"/>
                    <a:pt x="52768" y="108758"/>
                  </a:cubicBezTo>
                  <a:cubicBezTo>
                    <a:pt x="52964" y="109601"/>
                    <a:pt x="52964" y="109601"/>
                    <a:pt x="52964" y="109601"/>
                  </a:cubicBezTo>
                  <a:cubicBezTo>
                    <a:pt x="52964" y="109601"/>
                    <a:pt x="52768" y="109882"/>
                    <a:pt x="52768" y="109882"/>
                  </a:cubicBezTo>
                  <a:cubicBezTo>
                    <a:pt x="52573" y="110163"/>
                    <a:pt x="52573" y="110725"/>
                    <a:pt x="52573" y="110725"/>
                  </a:cubicBezTo>
                  <a:cubicBezTo>
                    <a:pt x="52182" y="110725"/>
                    <a:pt x="52182" y="110725"/>
                    <a:pt x="52182" y="110725"/>
                  </a:cubicBezTo>
                  <a:cubicBezTo>
                    <a:pt x="51986" y="111288"/>
                    <a:pt x="51986" y="111288"/>
                    <a:pt x="51986" y="111288"/>
                  </a:cubicBezTo>
                  <a:cubicBezTo>
                    <a:pt x="51986" y="111288"/>
                    <a:pt x="51986" y="112131"/>
                    <a:pt x="51791" y="112131"/>
                  </a:cubicBezTo>
                  <a:cubicBezTo>
                    <a:pt x="51596" y="112131"/>
                    <a:pt x="51791" y="112693"/>
                    <a:pt x="51791" y="112693"/>
                  </a:cubicBezTo>
                  <a:cubicBezTo>
                    <a:pt x="51596" y="113255"/>
                    <a:pt x="51596" y="113255"/>
                    <a:pt x="51596" y="113255"/>
                  </a:cubicBezTo>
                  <a:cubicBezTo>
                    <a:pt x="52377" y="113817"/>
                    <a:pt x="52377" y="113817"/>
                    <a:pt x="52377" y="113817"/>
                  </a:cubicBezTo>
                  <a:cubicBezTo>
                    <a:pt x="52182" y="114379"/>
                    <a:pt x="52182" y="114379"/>
                    <a:pt x="52182" y="114379"/>
                  </a:cubicBezTo>
                  <a:cubicBezTo>
                    <a:pt x="52182" y="114941"/>
                    <a:pt x="52182" y="114941"/>
                    <a:pt x="52182" y="114941"/>
                  </a:cubicBezTo>
                  <a:cubicBezTo>
                    <a:pt x="52377" y="114941"/>
                    <a:pt x="52377" y="114941"/>
                    <a:pt x="52377" y="114941"/>
                  </a:cubicBezTo>
                  <a:cubicBezTo>
                    <a:pt x="52377" y="114941"/>
                    <a:pt x="51986" y="115222"/>
                    <a:pt x="51791" y="115222"/>
                  </a:cubicBezTo>
                  <a:cubicBezTo>
                    <a:pt x="51596" y="115503"/>
                    <a:pt x="51400" y="115222"/>
                    <a:pt x="51205" y="115503"/>
                  </a:cubicBezTo>
                  <a:cubicBezTo>
                    <a:pt x="51009" y="115503"/>
                    <a:pt x="50423" y="115784"/>
                    <a:pt x="50423" y="115784"/>
                  </a:cubicBezTo>
                  <a:cubicBezTo>
                    <a:pt x="50228" y="116908"/>
                    <a:pt x="50228" y="116908"/>
                    <a:pt x="50228" y="116908"/>
                  </a:cubicBezTo>
                  <a:cubicBezTo>
                    <a:pt x="49837" y="116908"/>
                    <a:pt x="49837" y="116908"/>
                    <a:pt x="49837" y="116908"/>
                  </a:cubicBezTo>
                  <a:cubicBezTo>
                    <a:pt x="49837" y="116346"/>
                    <a:pt x="49837" y="116346"/>
                    <a:pt x="49837" y="116346"/>
                  </a:cubicBezTo>
                  <a:cubicBezTo>
                    <a:pt x="49641" y="116065"/>
                    <a:pt x="49641" y="116065"/>
                    <a:pt x="49641" y="116065"/>
                  </a:cubicBezTo>
                  <a:cubicBezTo>
                    <a:pt x="49641" y="116627"/>
                    <a:pt x="49641" y="116908"/>
                    <a:pt x="49641" y="116908"/>
                  </a:cubicBezTo>
                  <a:cubicBezTo>
                    <a:pt x="51596" y="118875"/>
                    <a:pt x="51596" y="118875"/>
                    <a:pt x="51596" y="118875"/>
                  </a:cubicBezTo>
                  <a:cubicBezTo>
                    <a:pt x="54918" y="120000"/>
                    <a:pt x="54918" y="120000"/>
                    <a:pt x="54918" y="120000"/>
                  </a:cubicBezTo>
                  <a:cubicBezTo>
                    <a:pt x="55700" y="118032"/>
                    <a:pt x="55700" y="118032"/>
                    <a:pt x="55700" y="118032"/>
                  </a:cubicBezTo>
                  <a:cubicBezTo>
                    <a:pt x="55700" y="118032"/>
                    <a:pt x="57459" y="113536"/>
                    <a:pt x="58827" y="113817"/>
                  </a:cubicBezTo>
                  <a:cubicBezTo>
                    <a:pt x="59804" y="114098"/>
                    <a:pt x="61172" y="114660"/>
                    <a:pt x="61368" y="114660"/>
                  </a:cubicBezTo>
                  <a:cubicBezTo>
                    <a:pt x="61172" y="112974"/>
                    <a:pt x="59022" y="110163"/>
                    <a:pt x="59413" y="109601"/>
                  </a:cubicBezTo>
                  <a:cubicBezTo>
                    <a:pt x="59804" y="108758"/>
                    <a:pt x="60781" y="106791"/>
                    <a:pt x="61368" y="105667"/>
                  </a:cubicBezTo>
                  <a:cubicBezTo>
                    <a:pt x="61758" y="104543"/>
                    <a:pt x="63713" y="103700"/>
                    <a:pt x="63713" y="103700"/>
                  </a:cubicBezTo>
                  <a:cubicBezTo>
                    <a:pt x="65276" y="99484"/>
                    <a:pt x="65276" y="99484"/>
                    <a:pt x="65276" y="99484"/>
                  </a:cubicBezTo>
                  <a:cubicBezTo>
                    <a:pt x="64885" y="93021"/>
                    <a:pt x="64495" y="91334"/>
                    <a:pt x="69185" y="90491"/>
                  </a:cubicBezTo>
                  <a:cubicBezTo>
                    <a:pt x="69967" y="90210"/>
                    <a:pt x="70944" y="89367"/>
                    <a:pt x="70944" y="89367"/>
                  </a:cubicBezTo>
                  <a:cubicBezTo>
                    <a:pt x="72508" y="88524"/>
                    <a:pt x="72508" y="88524"/>
                    <a:pt x="72508" y="88524"/>
                  </a:cubicBezTo>
                  <a:cubicBezTo>
                    <a:pt x="75439" y="87962"/>
                    <a:pt x="75439" y="87962"/>
                    <a:pt x="75439" y="87962"/>
                  </a:cubicBezTo>
                  <a:cubicBezTo>
                    <a:pt x="73094" y="89929"/>
                    <a:pt x="73094" y="89929"/>
                    <a:pt x="73094" y="89929"/>
                  </a:cubicBezTo>
                  <a:cubicBezTo>
                    <a:pt x="71335" y="92740"/>
                    <a:pt x="71335" y="92740"/>
                    <a:pt x="71335" y="92740"/>
                  </a:cubicBezTo>
                  <a:cubicBezTo>
                    <a:pt x="73680" y="93583"/>
                    <a:pt x="73680" y="93583"/>
                    <a:pt x="73680" y="93583"/>
                  </a:cubicBezTo>
                  <a:cubicBezTo>
                    <a:pt x="73680" y="93583"/>
                    <a:pt x="73680" y="96112"/>
                    <a:pt x="74853" y="95550"/>
                  </a:cubicBezTo>
                  <a:cubicBezTo>
                    <a:pt x="75830" y="94988"/>
                    <a:pt x="78175" y="93583"/>
                    <a:pt x="78566" y="93583"/>
                  </a:cubicBezTo>
                  <a:cubicBezTo>
                    <a:pt x="78957" y="93302"/>
                    <a:pt x="81107" y="92459"/>
                    <a:pt x="81693" y="92459"/>
                  </a:cubicBezTo>
                  <a:cubicBezTo>
                    <a:pt x="82280" y="92459"/>
                    <a:pt x="85407" y="91896"/>
                    <a:pt x="85407" y="91896"/>
                  </a:cubicBezTo>
                  <a:cubicBezTo>
                    <a:pt x="85798" y="94426"/>
                    <a:pt x="85798" y="94426"/>
                    <a:pt x="85798" y="94426"/>
                  </a:cubicBezTo>
                  <a:cubicBezTo>
                    <a:pt x="84429" y="96955"/>
                    <a:pt x="84429" y="96955"/>
                    <a:pt x="84429" y="96955"/>
                  </a:cubicBezTo>
                  <a:cubicBezTo>
                    <a:pt x="82671" y="99484"/>
                    <a:pt x="82671" y="99484"/>
                    <a:pt x="82671" y="99484"/>
                  </a:cubicBezTo>
                  <a:cubicBezTo>
                    <a:pt x="79934" y="103138"/>
                    <a:pt x="79934" y="103138"/>
                    <a:pt x="79934" y="103138"/>
                  </a:cubicBezTo>
                  <a:cubicBezTo>
                    <a:pt x="79934" y="103138"/>
                    <a:pt x="79153" y="105105"/>
                    <a:pt x="79543" y="105386"/>
                  </a:cubicBezTo>
                  <a:cubicBezTo>
                    <a:pt x="79934" y="105667"/>
                    <a:pt x="82866" y="105105"/>
                    <a:pt x="82866" y="105105"/>
                  </a:cubicBezTo>
                  <a:cubicBezTo>
                    <a:pt x="86188" y="105386"/>
                    <a:pt x="86188" y="105386"/>
                    <a:pt x="86188" y="105386"/>
                  </a:cubicBezTo>
                  <a:cubicBezTo>
                    <a:pt x="86188" y="105386"/>
                    <a:pt x="86775" y="105667"/>
                    <a:pt x="87166" y="107353"/>
                  </a:cubicBezTo>
                  <a:cubicBezTo>
                    <a:pt x="87752" y="109320"/>
                    <a:pt x="88143" y="110163"/>
                    <a:pt x="88338" y="110725"/>
                  </a:cubicBezTo>
                  <a:cubicBezTo>
                    <a:pt x="88729" y="111569"/>
                    <a:pt x="89511" y="113255"/>
                    <a:pt x="89511" y="113255"/>
                  </a:cubicBezTo>
                  <a:cubicBezTo>
                    <a:pt x="89511" y="113255"/>
                    <a:pt x="88729" y="114379"/>
                    <a:pt x="89706" y="114098"/>
                  </a:cubicBezTo>
                  <a:cubicBezTo>
                    <a:pt x="90879" y="114098"/>
                    <a:pt x="91661" y="113817"/>
                    <a:pt x="91661" y="113817"/>
                  </a:cubicBezTo>
                  <a:cubicBezTo>
                    <a:pt x="91661" y="113817"/>
                    <a:pt x="91856" y="112131"/>
                    <a:pt x="92247" y="111569"/>
                  </a:cubicBezTo>
                  <a:cubicBezTo>
                    <a:pt x="92833" y="111288"/>
                    <a:pt x="93420" y="110444"/>
                    <a:pt x="93420" y="110444"/>
                  </a:cubicBezTo>
                  <a:cubicBezTo>
                    <a:pt x="93420" y="110444"/>
                    <a:pt x="93224" y="108758"/>
                    <a:pt x="93811" y="108196"/>
                  </a:cubicBezTo>
                  <a:cubicBezTo>
                    <a:pt x="94397" y="107915"/>
                    <a:pt x="95179" y="107634"/>
                    <a:pt x="95960" y="107353"/>
                  </a:cubicBezTo>
                  <a:cubicBezTo>
                    <a:pt x="96742" y="106791"/>
                    <a:pt x="97524" y="104824"/>
                    <a:pt x="97524" y="104824"/>
                  </a:cubicBezTo>
                  <a:cubicBezTo>
                    <a:pt x="98501" y="103700"/>
                    <a:pt x="98501" y="103700"/>
                    <a:pt x="98501" y="103700"/>
                  </a:cubicBezTo>
                  <a:cubicBezTo>
                    <a:pt x="100846" y="102576"/>
                    <a:pt x="100846" y="102576"/>
                    <a:pt x="100846" y="102576"/>
                  </a:cubicBezTo>
                  <a:cubicBezTo>
                    <a:pt x="100651" y="99765"/>
                    <a:pt x="100651" y="99765"/>
                    <a:pt x="100651" y="99765"/>
                  </a:cubicBezTo>
                  <a:cubicBezTo>
                    <a:pt x="100651" y="99765"/>
                    <a:pt x="100846" y="99203"/>
                    <a:pt x="101433" y="99203"/>
                  </a:cubicBezTo>
                  <a:cubicBezTo>
                    <a:pt x="101824" y="98922"/>
                    <a:pt x="105928" y="96955"/>
                    <a:pt x="105928" y="96955"/>
                  </a:cubicBezTo>
                  <a:cubicBezTo>
                    <a:pt x="107100" y="94145"/>
                    <a:pt x="107100" y="94145"/>
                    <a:pt x="107100" y="94145"/>
                  </a:cubicBezTo>
                  <a:cubicBezTo>
                    <a:pt x="107100" y="91334"/>
                    <a:pt x="107100" y="91334"/>
                    <a:pt x="107100" y="91334"/>
                  </a:cubicBezTo>
                  <a:cubicBezTo>
                    <a:pt x="107100" y="91334"/>
                    <a:pt x="107491" y="89648"/>
                    <a:pt x="106710" y="89648"/>
                  </a:cubicBezTo>
                  <a:cubicBezTo>
                    <a:pt x="105928" y="89648"/>
                    <a:pt x="103973" y="92459"/>
                    <a:pt x="103973" y="92459"/>
                  </a:cubicBezTo>
                  <a:cubicBezTo>
                    <a:pt x="101824" y="92740"/>
                    <a:pt x="101824" y="92740"/>
                    <a:pt x="101824" y="92740"/>
                  </a:cubicBezTo>
                  <a:cubicBezTo>
                    <a:pt x="101824" y="92740"/>
                    <a:pt x="100846" y="95269"/>
                    <a:pt x="100456" y="95269"/>
                  </a:cubicBezTo>
                  <a:cubicBezTo>
                    <a:pt x="100065" y="95550"/>
                    <a:pt x="98892" y="96112"/>
                    <a:pt x="98501" y="95831"/>
                  </a:cubicBezTo>
                  <a:cubicBezTo>
                    <a:pt x="98110" y="95831"/>
                    <a:pt x="98697" y="98922"/>
                    <a:pt x="97328" y="95269"/>
                  </a:cubicBezTo>
                  <a:cubicBezTo>
                    <a:pt x="95960" y="91615"/>
                    <a:pt x="95374" y="91615"/>
                    <a:pt x="95374" y="91615"/>
                  </a:cubicBezTo>
                  <a:cubicBezTo>
                    <a:pt x="94006" y="91615"/>
                    <a:pt x="94006" y="91615"/>
                    <a:pt x="94006" y="91615"/>
                  </a:cubicBezTo>
                  <a:cubicBezTo>
                    <a:pt x="94006" y="91615"/>
                    <a:pt x="92833" y="92459"/>
                    <a:pt x="92638" y="91896"/>
                  </a:cubicBezTo>
                  <a:cubicBezTo>
                    <a:pt x="92638" y="91334"/>
                    <a:pt x="92052" y="89648"/>
                    <a:pt x="92052" y="89648"/>
                  </a:cubicBezTo>
                  <a:cubicBezTo>
                    <a:pt x="90097" y="89648"/>
                    <a:pt x="90097" y="89648"/>
                    <a:pt x="90097" y="89648"/>
                  </a:cubicBezTo>
                  <a:cubicBezTo>
                    <a:pt x="89315" y="90210"/>
                    <a:pt x="89315" y="90210"/>
                    <a:pt x="89315" y="90210"/>
                  </a:cubicBezTo>
                  <a:cubicBezTo>
                    <a:pt x="86384" y="89929"/>
                    <a:pt x="86384" y="89929"/>
                    <a:pt x="86384" y="89929"/>
                  </a:cubicBezTo>
                  <a:cubicBezTo>
                    <a:pt x="85211" y="88805"/>
                    <a:pt x="85211" y="88805"/>
                    <a:pt x="85211" y="88805"/>
                  </a:cubicBezTo>
                  <a:cubicBezTo>
                    <a:pt x="86775" y="87681"/>
                    <a:pt x="86775" y="87681"/>
                    <a:pt x="86775" y="87681"/>
                  </a:cubicBezTo>
                  <a:cubicBezTo>
                    <a:pt x="86775" y="87681"/>
                    <a:pt x="87361" y="88524"/>
                    <a:pt x="87557" y="88524"/>
                  </a:cubicBezTo>
                  <a:cubicBezTo>
                    <a:pt x="87947" y="88243"/>
                    <a:pt x="87557" y="87400"/>
                    <a:pt x="87947" y="87119"/>
                  </a:cubicBezTo>
                  <a:cubicBezTo>
                    <a:pt x="88534" y="86838"/>
                    <a:pt x="89120" y="85995"/>
                    <a:pt x="89706" y="86557"/>
                  </a:cubicBezTo>
                  <a:cubicBezTo>
                    <a:pt x="90293" y="86838"/>
                    <a:pt x="89706" y="88524"/>
                    <a:pt x="90684" y="87400"/>
                  </a:cubicBezTo>
                  <a:cubicBezTo>
                    <a:pt x="91661" y="86276"/>
                    <a:pt x="92638" y="86557"/>
                    <a:pt x="92638" y="86557"/>
                  </a:cubicBezTo>
                  <a:cubicBezTo>
                    <a:pt x="93811" y="83747"/>
                    <a:pt x="93811" y="83747"/>
                    <a:pt x="93811" y="83747"/>
                  </a:cubicBezTo>
                  <a:cubicBezTo>
                    <a:pt x="94592" y="81217"/>
                    <a:pt x="94592" y="81217"/>
                    <a:pt x="94592" y="81217"/>
                  </a:cubicBezTo>
                  <a:cubicBezTo>
                    <a:pt x="94592" y="81217"/>
                    <a:pt x="94983" y="81498"/>
                    <a:pt x="95374" y="81779"/>
                  </a:cubicBezTo>
                  <a:cubicBezTo>
                    <a:pt x="95960" y="81779"/>
                    <a:pt x="97328" y="78407"/>
                    <a:pt x="97328" y="78407"/>
                  </a:cubicBezTo>
                  <a:cubicBezTo>
                    <a:pt x="97328" y="78407"/>
                    <a:pt x="97524" y="75035"/>
                    <a:pt x="97915" y="75035"/>
                  </a:cubicBezTo>
                  <a:cubicBezTo>
                    <a:pt x="98306" y="74754"/>
                    <a:pt x="101237" y="73348"/>
                    <a:pt x="101237" y="73348"/>
                  </a:cubicBezTo>
                  <a:cubicBezTo>
                    <a:pt x="103192" y="71662"/>
                    <a:pt x="103192" y="71662"/>
                    <a:pt x="103192" y="71662"/>
                  </a:cubicBezTo>
                  <a:cubicBezTo>
                    <a:pt x="103192" y="71662"/>
                    <a:pt x="104169" y="69695"/>
                    <a:pt x="104560" y="69414"/>
                  </a:cubicBezTo>
                  <a:cubicBezTo>
                    <a:pt x="104951" y="69414"/>
                    <a:pt x="105342" y="68290"/>
                    <a:pt x="105732" y="66885"/>
                  </a:cubicBezTo>
                  <a:cubicBezTo>
                    <a:pt x="106319" y="65761"/>
                    <a:pt x="106710" y="64918"/>
                    <a:pt x="106710" y="64918"/>
                  </a:cubicBezTo>
                  <a:cubicBezTo>
                    <a:pt x="106710" y="64918"/>
                    <a:pt x="109055" y="64074"/>
                    <a:pt x="108859" y="63793"/>
                  </a:cubicBezTo>
                  <a:cubicBezTo>
                    <a:pt x="108859" y="63231"/>
                    <a:pt x="107882" y="62107"/>
                    <a:pt x="109055" y="62107"/>
                  </a:cubicBezTo>
                  <a:cubicBezTo>
                    <a:pt x="110228" y="62107"/>
                    <a:pt x="110228" y="62107"/>
                    <a:pt x="110814" y="61545"/>
                  </a:cubicBezTo>
                  <a:cubicBezTo>
                    <a:pt x="111205" y="61264"/>
                    <a:pt x="111009" y="60983"/>
                    <a:pt x="111205" y="60140"/>
                  </a:cubicBezTo>
                  <a:cubicBezTo>
                    <a:pt x="111596" y="59578"/>
                    <a:pt x="111791" y="58735"/>
                    <a:pt x="111791" y="58173"/>
                  </a:cubicBezTo>
                  <a:cubicBezTo>
                    <a:pt x="111596" y="57611"/>
                    <a:pt x="110618" y="55362"/>
                    <a:pt x="110618" y="54800"/>
                  </a:cubicBezTo>
                  <a:cubicBezTo>
                    <a:pt x="110423" y="53957"/>
                    <a:pt x="110618" y="52271"/>
                    <a:pt x="110618" y="52271"/>
                  </a:cubicBezTo>
                  <a:cubicBezTo>
                    <a:pt x="110618" y="52271"/>
                    <a:pt x="111205" y="51990"/>
                    <a:pt x="111791" y="51709"/>
                  </a:cubicBezTo>
                  <a:cubicBezTo>
                    <a:pt x="112182" y="51147"/>
                    <a:pt x="112964" y="49180"/>
                    <a:pt x="112964" y="49180"/>
                  </a:cubicBezTo>
                  <a:cubicBezTo>
                    <a:pt x="113159" y="47775"/>
                    <a:pt x="113159" y="47775"/>
                    <a:pt x="113159" y="47775"/>
                  </a:cubicBezTo>
                  <a:cubicBezTo>
                    <a:pt x="113159" y="47775"/>
                    <a:pt x="113941" y="46932"/>
                    <a:pt x="114136" y="46932"/>
                  </a:cubicBezTo>
                  <a:cubicBezTo>
                    <a:pt x="114527" y="46651"/>
                    <a:pt x="117654" y="44964"/>
                    <a:pt x="117850" y="44964"/>
                  </a:cubicBezTo>
                  <a:cubicBezTo>
                    <a:pt x="118045" y="44964"/>
                    <a:pt x="119999" y="45245"/>
                    <a:pt x="119413" y="43840"/>
                  </a:cubicBezTo>
                  <a:cubicBezTo>
                    <a:pt x="118827" y="42716"/>
                    <a:pt x="118631" y="42154"/>
                    <a:pt x="118436" y="41311"/>
                  </a:cubicBezTo>
                  <a:cubicBezTo>
                    <a:pt x="118241" y="40468"/>
                    <a:pt x="118241" y="38501"/>
                    <a:pt x="118241" y="38220"/>
                  </a:cubicBezTo>
                  <a:cubicBezTo>
                    <a:pt x="118436" y="37939"/>
                    <a:pt x="119999" y="37096"/>
                    <a:pt x="118241" y="36814"/>
                  </a:cubicBezTo>
                  <a:cubicBezTo>
                    <a:pt x="116482" y="36533"/>
                    <a:pt x="117850" y="35690"/>
                    <a:pt x="117459" y="35128"/>
                  </a:cubicBezTo>
                  <a:cubicBezTo>
                    <a:pt x="116872" y="34566"/>
                    <a:pt x="115700" y="33442"/>
                    <a:pt x="115700" y="33442"/>
                  </a:cubicBezTo>
                  <a:cubicBezTo>
                    <a:pt x="115114" y="33442"/>
                    <a:pt x="115114" y="33442"/>
                    <a:pt x="115114" y="33442"/>
                  </a:cubicBezTo>
                  <a:cubicBezTo>
                    <a:pt x="115309" y="30632"/>
                    <a:pt x="115309" y="30632"/>
                    <a:pt x="115309" y="30632"/>
                  </a:cubicBezTo>
                  <a:cubicBezTo>
                    <a:pt x="115309" y="30632"/>
                    <a:pt x="115895" y="29508"/>
                    <a:pt x="116091" y="29508"/>
                  </a:cubicBezTo>
                  <a:cubicBezTo>
                    <a:pt x="116286" y="29227"/>
                    <a:pt x="116482" y="28103"/>
                    <a:pt x="116091" y="28103"/>
                  </a:cubicBezTo>
                  <a:cubicBezTo>
                    <a:pt x="115700" y="28384"/>
                    <a:pt x="114527" y="28665"/>
                    <a:pt x="114527" y="28665"/>
                  </a:cubicBezTo>
                  <a:cubicBezTo>
                    <a:pt x="114527" y="28665"/>
                    <a:pt x="113550" y="28665"/>
                    <a:pt x="113745" y="28103"/>
                  </a:cubicBezTo>
                  <a:cubicBezTo>
                    <a:pt x="113745" y="27259"/>
                    <a:pt x="114136" y="27259"/>
                    <a:pt x="114723" y="26416"/>
                  </a:cubicBezTo>
                  <a:cubicBezTo>
                    <a:pt x="115309" y="25573"/>
                    <a:pt x="115504" y="25011"/>
                    <a:pt x="115504" y="25011"/>
                  </a:cubicBezTo>
                  <a:cubicBezTo>
                    <a:pt x="115309" y="23325"/>
                    <a:pt x="115309" y="23325"/>
                    <a:pt x="115309" y="23325"/>
                  </a:cubicBezTo>
                  <a:cubicBezTo>
                    <a:pt x="115309" y="23325"/>
                    <a:pt x="115309" y="22201"/>
                    <a:pt x="115114" y="22201"/>
                  </a:cubicBezTo>
                  <a:cubicBezTo>
                    <a:pt x="115114" y="21920"/>
                    <a:pt x="113941" y="18548"/>
                    <a:pt x="113941" y="18548"/>
                  </a:cubicBezTo>
                  <a:cubicBezTo>
                    <a:pt x="113941" y="18548"/>
                    <a:pt x="112768" y="17985"/>
                    <a:pt x="112573" y="18548"/>
                  </a:cubicBezTo>
                  <a:cubicBezTo>
                    <a:pt x="112573" y="19110"/>
                    <a:pt x="112182" y="20234"/>
                    <a:pt x="112182" y="20234"/>
                  </a:cubicBezTo>
                  <a:cubicBezTo>
                    <a:pt x="110814" y="20234"/>
                    <a:pt x="110814" y="20234"/>
                    <a:pt x="110814" y="20234"/>
                  </a:cubicBezTo>
                  <a:cubicBezTo>
                    <a:pt x="110032" y="19391"/>
                    <a:pt x="110032" y="19391"/>
                    <a:pt x="110032" y="19391"/>
                  </a:cubicBezTo>
                  <a:cubicBezTo>
                    <a:pt x="108469" y="18829"/>
                    <a:pt x="108469" y="18829"/>
                    <a:pt x="108469" y="18829"/>
                  </a:cubicBezTo>
                  <a:cubicBezTo>
                    <a:pt x="108469" y="18829"/>
                    <a:pt x="108273" y="19110"/>
                    <a:pt x="108078" y="19391"/>
                  </a:cubicBezTo>
                  <a:cubicBezTo>
                    <a:pt x="108078" y="19672"/>
                    <a:pt x="106514" y="18266"/>
                    <a:pt x="106514" y="18266"/>
                  </a:cubicBezTo>
                  <a:cubicBezTo>
                    <a:pt x="106514" y="18266"/>
                    <a:pt x="105928" y="19391"/>
                    <a:pt x="105732" y="19672"/>
                  </a:cubicBezTo>
                  <a:cubicBezTo>
                    <a:pt x="105732" y="19672"/>
                    <a:pt x="104169" y="19110"/>
                    <a:pt x="104169" y="19110"/>
                  </a:cubicBezTo>
                  <a:cubicBezTo>
                    <a:pt x="102605" y="19391"/>
                    <a:pt x="102605" y="19391"/>
                    <a:pt x="102605" y="19391"/>
                  </a:cubicBezTo>
                  <a:cubicBezTo>
                    <a:pt x="101237" y="19672"/>
                    <a:pt x="101237" y="19672"/>
                    <a:pt x="101237" y="19672"/>
                  </a:cubicBezTo>
                  <a:cubicBezTo>
                    <a:pt x="100065" y="18829"/>
                    <a:pt x="100065" y="18829"/>
                    <a:pt x="100065" y="18829"/>
                  </a:cubicBezTo>
                  <a:cubicBezTo>
                    <a:pt x="99674" y="19672"/>
                    <a:pt x="99674" y="19672"/>
                    <a:pt x="99674" y="19672"/>
                  </a:cubicBezTo>
                  <a:cubicBezTo>
                    <a:pt x="99869" y="21077"/>
                    <a:pt x="99869" y="21077"/>
                    <a:pt x="99869" y="21077"/>
                  </a:cubicBezTo>
                  <a:cubicBezTo>
                    <a:pt x="98892" y="21920"/>
                    <a:pt x="98892" y="21920"/>
                    <a:pt x="98892" y="21920"/>
                  </a:cubicBezTo>
                  <a:cubicBezTo>
                    <a:pt x="97719" y="20796"/>
                    <a:pt x="97719" y="20796"/>
                    <a:pt x="97719" y="20796"/>
                  </a:cubicBezTo>
                  <a:cubicBezTo>
                    <a:pt x="96742" y="20515"/>
                    <a:pt x="96742" y="20515"/>
                    <a:pt x="96742" y="20515"/>
                  </a:cubicBezTo>
                  <a:cubicBezTo>
                    <a:pt x="95374" y="18548"/>
                    <a:pt x="95374" y="18548"/>
                    <a:pt x="95374" y="18548"/>
                  </a:cubicBezTo>
                  <a:cubicBezTo>
                    <a:pt x="94201" y="17985"/>
                    <a:pt x="94201" y="17985"/>
                    <a:pt x="94201" y="17985"/>
                  </a:cubicBezTo>
                  <a:cubicBezTo>
                    <a:pt x="93029" y="17142"/>
                    <a:pt x="93029" y="17142"/>
                    <a:pt x="93029" y="17142"/>
                  </a:cubicBezTo>
                  <a:cubicBezTo>
                    <a:pt x="93029" y="17142"/>
                    <a:pt x="92442" y="19391"/>
                    <a:pt x="92247" y="19672"/>
                  </a:cubicBezTo>
                  <a:cubicBezTo>
                    <a:pt x="92052" y="19672"/>
                    <a:pt x="91074" y="20234"/>
                    <a:pt x="90879" y="20234"/>
                  </a:cubicBezTo>
                  <a:cubicBezTo>
                    <a:pt x="90488" y="20515"/>
                    <a:pt x="90293" y="21920"/>
                    <a:pt x="90293" y="21920"/>
                  </a:cubicBezTo>
                  <a:cubicBezTo>
                    <a:pt x="89315" y="22763"/>
                    <a:pt x="89315" y="22763"/>
                    <a:pt x="89315" y="22763"/>
                  </a:cubicBezTo>
                  <a:cubicBezTo>
                    <a:pt x="89315" y="22763"/>
                    <a:pt x="88729" y="22201"/>
                    <a:pt x="88338" y="22201"/>
                  </a:cubicBezTo>
                  <a:cubicBezTo>
                    <a:pt x="88143" y="22201"/>
                    <a:pt x="87947" y="22482"/>
                    <a:pt x="87947" y="22482"/>
                  </a:cubicBezTo>
                  <a:cubicBezTo>
                    <a:pt x="87557" y="23325"/>
                    <a:pt x="87557" y="23325"/>
                    <a:pt x="87557" y="23325"/>
                  </a:cubicBezTo>
                  <a:cubicBezTo>
                    <a:pt x="87557" y="23325"/>
                    <a:pt x="87361" y="23325"/>
                    <a:pt x="86775" y="22763"/>
                  </a:cubicBezTo>
                  <a:cubicBezTo>
                    <a:pt x="86384" y="22482"/>
                    <a:pt x="85798" y="21920"/>
                    <a:pt x="85798" y="21920"/>
                  </a:cubicBezTo>
                  <a:cubicBezTo>
                    <a:pt x="85211" y="21639"/>
                    <a:pt x="85211" y="21639"/>
                    <a:pt x="85211" y="21639"/>
                  </a:cubicBezTo>
                  <a:cubicBezTo>
                    <a:pt x="85211" y="21639"/>
                    <a:pt x="83452" y="22763"/>
                    <a:pt x="83257" y="23044"/>
                  </a:cubicBezTo>
                  <a:cubicBezTo>
                    <a:pt x="83257" y="23325"/>
                    <a:pt x="82866" y="24168"/>
                    <a:pt x="82866" y="24168"/>
                  </a:cubicBezTo>
                  <a:cubicBezTo>
                    <a:pt x="81889" y="23044"/>
                    <a:pt x="81889" y="23044"/>
                    <a:pt x="81889" y="23044"/>
                  </a:cubicBezTo>
                  <a:cubicBezTo>
                    <a:pt x="80716" y="21920"/>
                    <a:pt x="80716" y="21920"/>
                    <a:pt x="80716" y="21920"/>
                  </a:cubicBezTo>
                  <a:cubicBezTo>
                    <a:pt x="80521" y="19953"/>
                    <a:pt x="80521" y="19953"/>
                    <a:pt x="80521" y="19953"/>
                  </a:cubicBezTo>
                  <a:cubicBezTo>
                    <a:pt x="78371" y="17142"/>
                    <a:pt x="78371" y="17142"/>
                    <a:pt x="78371" y="17142"/>
                  </a:cubicBezTo>
                  <a:cubicBezTo>
                    <a:pt x="77980" y="14332"/>
                    <a:pt x="77980" y="14332"/>
                    <a:pt x="77980" y="14332"/>
                  </a:cubicBezTo>
                  <a:cubicBezTo>
                    <a:pt x="76416" y="12646"/>
                    <a:pt x="76416" y="12646"/>
                    <a:pt x="76416" y="12646"/>
                  </a:cubicBezTo>
                  <a:cubicBezTo>
                    <a:pt x="75439" y="14332"/>
                    <a:pt x="75439" y="14332"/>
                    <a:pt x="75439" y="14332"/>
                  </a:cubicBezTo>
                  <a:cubicBezTo>
                    <a:pt x="73876" y="14051"/>
                    <a:pt x="73876" y="14051"/>
                    <a:pt x="73876" y="14051"/>
                  </a:cubicBezTo>
                  <a:cubicBezTo>
                    <a:pt x="72312" y="14613"/>
                    <a:pt x="72312" y="14613"/>
                    <a:pt x="72312" y="14613"/>
                  </a:cubicBezTo>
                  <a:cubicBezTo>
                    <a:pt x="72312" y="14613"/>
                    <a:pt x="71335" y="16018"/>
                    <a:pt x="71335" y="15456"/>
                  </a:cubicBezTo>
                  <a:cubicBezTo>
                    <a:pt x="71140" y="14894"/>
                    <a:pt x="71530" y="13770"/>
                    <a:pt x="71530" y="13208"/>
                  </a:cubicBezTo>
                  <a:cubicBezTo>
                    <a:pt x="71335" y="12927"/>
                    <a:pt x="70358" y="13770"/>
                    <a:pt x="70553" y="12646"/>
                  </a:cubicBezTo>
                  <a:cubicBezTo>
                    <a:pt x="70749" y="12084"/>
                    <a:pt x="70553" y="11241"/>
                    <a:pt x="70358" y="10960"/>
                  </a:cubicBezTo>
                  <a:cubicBezTo>
                    <a:pt x="69967" y="10398"/>
                    <a:pt x="68794" y="10398"/>
                    <a:pt x="69185" y="9274"/>
                  </a:cubicBezTo>
                  <a:cubicBezTo>
                    <a:pt x="69576" y="8430"/>
                    <a:pt x="70553" y="7868"/>
                    <a:pt x="70553" y="7868"/>
                  </a:cubicBezTo>
                  <a:cubicBezTo>
                    <a:pt x="70553" y="7306"/>
                    <a:pt x="70553" y="7306"/>
                    <a:pt x="70553" y="7306"/>
                  </a:cubicBezTo>
                  <a:cubicBezTo>
                    <a:pt x="69771" y="6182"/>
                    <a:pt x="69771" y="6182"/>
                    <a:pt x="69771" y="6182"/>
                  </a:cubicBezTo>
                  <a:cubicBezTo>
                    <a:pt x="67622" y="4777"/>
                    <a:pt x="67622" y="4777"/>
                    <a:pt x="67622" y="4777"/>
                  </a:cubicBezTo>
                  <a:cubicBezTo>
                    <a:pt x="67622" y="4777"/>
                    <a:pt x="67426" y="3091"/>
                    <a:pt x="67035" y="3091"/>
                  </a:cubicBezTo>
                  <a:cubicBezTo>
                    <a:pt x="66840" y="2810"/>
                    <a:pt x="66254" y="1967"/>
                    <a:pt x="66254" y="1967"/>
                  </a:cubicBezTo>
                  <a:cubicBezTo>
                    <a:pt x="66254" y="1967"/>
                    <a:pt x="65667" y="843"/>
                    <a:pt x="64885" y="562"/>
                  </a:cubicBezTo>
                  <a:cubicBezTo>
                    <a:pt x="64104" y="0"/>
                    <a:pt x="63517" y="2529"/>
                    <a:pt x="63517" y="2529"/>
                  </a:cubicBezTo>
                  <a:cubicBezTo>
                    <a:pt x="62736" y="1405"/>
                    <a:pt x="62736" y="1405"/>
                    <a:pt x="62736" y="1405"/>
                  </a:cubicBezTo>
                  <a:cubicBezTo>
                    <a:pt x="61172" y="2248"/>
                    <a:pt x="61172" y="2248"/>
                    <a:pt x="61172" y="2248"/>
                  </a:cubicBezTo>
                  <a:cubicBezTo>
                    <a:pt x="59999" y="4777"/>
                    <a:pt x="59999" y="4777"/>
                    <a:pt x="59999" y="4777"/>
                  </a:cubicBezTo>
                  <a:cubicBezTo>
                    <a:pt x="59218" y="5058"/>
                    <a:pt x="59218" y="5058"/>
                    <a:pt x="59218" y="5058"/>
                  </a:cubicBezTo>
                  <a:cubicBezTo>
                    <a:pt x="58045" y="5339"/>
                    <a:pt x="58045" y="5339"/>
                    <a:pt x="58045" y="5339"/>
                  </a:cubicBezTo>
                  <a:cubicBezTo>
                    <a:pt x="56286" y="5901"/>
                    <a:pt x="56286" y="5901"/>
                    <a:pt x="56286" y="5901"/>
                  </a:cubicBezTo>
                  <a:cubicBezTo>
                    <a:pt x="55895" y="7587"/>
                    <a:pt x="55895" y="7587"/>
                    <a:pt x="55895" y="7587"/>
                  </a:cubicBezTo>
                  <a:cubicBezTo>
                    <a:pt x="56091" y="9274"/>
                    <a:pt x="56091" y="9274"/>
                    <a:pt x="56091" y="9274"/>
                  </a:cubicBezTo>
                  <a:cubicBezTo>
                    <a:pt x="55114" y="10398"/>
                    <a:pt x="55114" y="10398"/>
                    <a:pt x="55114" y="10398"/>
                  </a:cubicBezTo>
                  <a:cubicBezTo>
                    <a:pt x="52768" y="10117"/>
                    <a:pt x="52768" y="10117"/>
                    <a:pt x="52768" y="10117"/>
                  </a:cubicBezTo>
                  <a:cubicBezTo>
                    <a:pt x="51205" y="10679"/>
                    <a:pt x="51205" y="10679"/>
                    <a:pt x="51205" y="10679"/>
                  </a:cubicBezTo>
                  <a:cubicBezTo>
                    <a:pt x="50423" y="12365"/>
                    <a:pt x="50423" y="12365"/>
                    <a:pt x="50423" y="12365"/>
                  </a:cubicBezTo>
                  <a:cubicBezTo>
                    <a:pt x="48078" y="12365"/>
                    <a:pt x="48078" y="12365"/>
                    <a:pt x="48078" y="12365"/>
                  </a:cubicBezTo>
                  <a:cubicBezTo>
                    <a:pt x="47687" y="15737"/>
                    <a:pt x="47687" y="15737"/>
                    <a:pt x="47687" y="15737"/>
                  </a:cubicBezTo>
                  <a:cubicBezTo>
                    <a:pt x="47100" y="17985"/>
                    <a:pt x="47100" y="17985"/>
                    <a:pt x="47100" y="17985"/>
                  </a:cubicBezTo>
                  <a:cubicBezTo>
                    <a:pt x="46514" y="20515"/>
                    <a:pt x="46514" y="20515"/>
                    <a:pt x="46514" y="20515"/>
                  </a:cubicBezTo>
                  <a:cubicBezTo>
                    <a:pt x="46905" y="21920"/>
                    <a:pt x="46905" y="21920"/>
                    <a:pt x="46905" y="21920"/>
                  </a:cubicBezTo>
                  <a:cubicBezTo>
                    <a:pt x="47491" y="23887"/>
                    <a:pt x="47491" y="23887"/>
                    <a:pt x="47491" y="23887"/>
                  </a:cubicBezTo>
                  <a:cubicBezTo>
                    <a:pt x="48664" y="25854"/>
                    <a:pt x="48664" y="25854"/>
                    <a:pt x="48664" y="25854"/>
                  </a:cubicBezTo>
                  <a:cubicBezTo>
                    <a:pt x="48664" y="25854"/>
                    <a:pt x="48664" y="25854"/>
                    <a:pt x="48664" y="25854"/>
                  </a:cubicBezTo>
                  <a:cubicBezTo>
                    <a:pt x="47491" y="26416"/>
                    <a:pt x="47491" y="26416"/>
                    <a:pt x="47491" y="26416"/>
                  </a:cubicBezTo>
                  <a:cubicBezTo>
                    <a:pt x="46710" y="26697"/>
                    <a:pt x="46710" y="26697"/>
                    <a:pt x="46710" y="26697"/>
                  </a:cubicBezTo>
                  <a:cubicBezTo>
                    <a:pt x="45928" y="25011"/>
                    <a:pt x="45928" y="25011"/>
                    <a:pt x="45928" y="25011"/>
                  </a:cubicBezTo>
                  <a:cubicBezTo>
                    <a:pt x="44755" y="24449"/>
                    <a:pt x="44755" y="24449"/>
                    <a:pt x="44755" y="24449"/>
                  </a:cubicBezTo>
                  <a:cubicBezTo>
                    <a:pt x="43387" y="25292"/>
                    <a:pt x="43387" y="25292"/>
                    <a:pt x="43387" y="25292"/>
                  </a:cubicBezTo>
                  <a:cubicBezTo>
                    <a:pt x="42019" y="25854"/>
                    <a:pt x="42019" y="25854"/>
                    <a:pt x="42019" y="25854"/>
                  </a:cubicBezTo>
                  <a:cubicBezTo>
                    <a:pt x="41628" y="25854"/>
                    <a:pt x="41628" y="25854"/>
                    <a:pt x="41628" y="25854"/>
                  </a:cubicBezTo>
                  <a:cubicBezTo>
                    <a:pt x="41237" y="26978"/>
                    <a:pt x="41237" y="26978"/>
                    <a:pt x="41237" y="26978"/>
                  </a:cubicBezTo>
                  <a:cubicBezTo>
                    <a:pt x="40065" y="27822"/>
                    <a:pt x="40065" y="27822"/>
                    <a:pt x="40065" y="27822"/>
                  </a:cubicBezTo>
                  <a:cubicBezTo>
                    <a:pt x="40065" y="27822"/>
                    <a:pt x="39674" y="27259"/>
                    <a:pt x="39478" y="26978"/>
                  </a:cubicBezTo>
                  <a:cubicBezTo>
                    <a:pt x="39283" y="26697"/>
                    <a:pt x="38697" y="26135"/>
                    <a:pt x="38697" y="26135"/>
                  </a:cubicBezTo>
                  <a:cubicBezTo>
                    <a:pt x="38697" y="26135"/>
                    <a:pt x="38501" y="25573"/>
                    <a:pt x="38306" y="25292"/>
                  </a:cubicBezTo>
                  <a:cubicBezTo>
                    <a:pt x="38110" y="25292"/>
                    <a:pt x="36938" y="26416"/>
                    <a:pt x="36938" y="26416"/>
                  </a:cubicBezTo>
                  <a:cubicBezTo>
                    <a:pt x="36938" y="26416"/>
                    <a:pt x="35960" y="27259"/>
                    <a:pt x="35960" y="27540"/>
                  </a:cubicBezTo>
                  <a:cubicBezTo>
                    <a:pt x="36156" y="27540"/>
                    <a:pt x="35960" y="28946"/>
                    <a:pt x="35960" y="28946"/>
                  </a:cubicBezTo>
                  <a:cubicBezTo>
                    <a:pt x="34592" y="27259"/>
                    <a:pt x="34592" y="27259"/>
                    <a:pt x="34592" y="27259"/>
                  </a:cubicBezTo>
                  <a:cubicBezTo>
                    <a:pt x="33615" y="28384"/>
                    <a:pt x="33615" y="28384"/>
                    <a:pt x="33615" y="28384"/>
                  </a:cubicBezTo>
                  <a:cubicBezTo>
                    <a:pt x="32833" y="27540"/>
                    <a:pt x="32833" y="27540"/>
                    <a:pt x="32833" y="27540"/>
                  </a:cubicBezTo>
                  <a:cubicBezTo>
                    <a:pt x="32442" y="27259"/>
                    <a:pt x="32442" y="27259"/>
                    <a:pt x="32442" y="27259"/>
                  </a:cubicBezTo>
                  <a:cubicBezTo>
                    <a:pt x="31270" y="29227"/>
                    <a:pt x="31270" y="29227"/>
                    <a:pt x="31270" y="29227"/>
                  </a:cubicBezTo>
                  <a:cubicBezTo>
                    <a:pt x="30488" y="28665"/>
                    <a:pt x="30488" y="28665"/>
                    <a:pt x="30488" y="28665"/>
                  </a:cubicBezTo>
                  <a:cubicBezTo>
                    <a:pt x="30097" y="30632"/>
                    <a:pt x="30097" y="30632"/>
                    <a:pt x="30097" y="30632"/>
                  </a:cubicBezTo>
                  <a:cubicBezTo>
                    <a:pt x="29120" y="29508"/>
                    <a:pt x="29120" y="29508"/>
                    <a:pt x="29120" y="29508"/>
                  </a:cubicBezTo>
                  <a:cubicBezTo>
                    <a:pt x="29120" y="29508"/>
                    <a:pt x="28143" y="29227"/>
                    <a:pt x="27947" y="29227"/>
                  </a:cubicBezTo>
                  <a:cubicBezTo>
                    <a:pt x="27752" y="29227"/>
                    <a:pt x="27166" y="30351"/>
                    <a:pt x="27166" y="30351"/>
                  </a:cubicBezTo>
                  <a:cubicBezTo>
                    <a:pt x="26188" y="29227"/>
                    <a:pt x="26188" y="29227"/>
                    <a:pt x="26188" y="29227"/>
                  </a:cubicBezTo>
                  <a:cubicBezTo>
                    <a:pt x="25407" y="28384"/>
                    <a:pt x="25407" y="28384"/>
                    <a:pt x="25407" y="28384"/>
                  </a:cubicBezTo>
                  <a:cubicBezTo>
                    <a:pt x="25407" y="28384"/>
                    <a:pt x="23257" y="28665"/>
                    <a:pt x="23061" y="28665"/>
                  </a:cubicBezTo>
                  <a:cubicBezTo>
                    <a:pt x="22866" y="28665"/>
                    <a:pt x="21498" y="28384"/>
                    <a:pt x="21498" y="28384"/>
                  </a:cubicBezTo>
                  <a:cubicBezTo>
                    <a:pt x="19739" y="28946"/>
                    <a:pt x="19739" y="28946"/>
                    <a:pt x="19739" y="28946"/>
                  </a:cubicBezTo>
                  <a:cubicBezTo>
                    <a:pt x="17198" y="28946"/>
                    <a:pt x="17198" y="28946"/>
                    <a:pt x="17198" y="28946"/>
                  </a:cubicBezTo>
                  <a:cubicBezTo>
                    <a:pt x="14853" y="29227"/>
                    <a:pt x="14853" y="29227"/>
                    <a:pt x="14853" y="29227"/>
                  </a:cubicBezTo>
                  <a:cubicBezTo>
                    <a:pt x="13094" y="29227"/>
                    <a:pt x="13094" y="29227"/>
                    <a:pt x="13094" y="29227"/>
                  </a:cubicBezTo>
                  <a:cubicBezTo>
                    <a:pt x="11726" y="30632"/>
                    <a:pt x="11726" y="30632"/>
                    <a:pt x="11726" y="30632"/>
                  </a:cubicBezTo>
                  <a:cubicBezTo>
                    <a:pt x="10358" y="30913"/>
                    <a:pt x="10358" y="30913"/>
                    <a:pt x="10358" y="30913"/>
                  </a:cubicBezTo>
                  <a:cubicBezTo>
                    <a:pt x="8794" y="31194"/>
                    <a:pt x="8794" y="31194"/>
                    <a:pt x="8794" y="31194"/>
                  </a:cubicBezTo>
                  <a:cubicBezTo>
                    <a:pt x="8599" y="31194"/>
                    <a:pt x="8599" y="31194"/>
                    <a:pt x="8599" y="31194"/>
                  </a:cubicBezTo>
                  <a:cubicBezTo>
                    <a:pt x="8403" y="31475"/>
                    <a:pt x="8403" y="31475"/>
                    <a:pt x="8403" y="31475"/>
                  </a:cubicBezTo>
                  <a:cubicBezTo>
                    <a:pt x="7817" y="32037"/>
                    <a:pt x="7817" y="32037"/>
                    <a:pt x="7817" y="32037"/>
                  </a:cubicBezTo>
                  <a:cubicBezTo>
                    <a:pt x="7817" y="32318"/>
                    <a:pt x="7817" y="32318"/>
                    <a:pt x="7817" y="32318"/>
                  </a:cubicBezTo>
                  <a:cubicBezTo>
                    <a:pt x="7426" y="32880"/>
                    <a:pt x="7426" y="32880"/>
                    <a:pt x="7426" y="32880"/>
                  </a:cubicBezTo>
                  <a:cubicBezTo>
                    <a:pt x="7231" y="34285"/>
                    <a:pt x="7231" y="34285"/>
                    <a:pt x="7231" y="34285"/>
                  </a:cubicBezTo>
                  <a:cubicBezTo>
                    <a:pt x="7035" y="34847"/>
                    <a:pt x="6644" y="35409"/>
                    <a:pt x="6449" y="35971"/>
                  </a:cubicBezTo>
                  <a:cubicBezTo>
                    <a:pt x="6449" y="35971"/>
                    <a:pt x="6449" y="35971"/>
                    <a:pt x="6449" y="35971"/>
                  </a:cubicBezTo>
                  <a:cubicBezTo>
                    <a:pt x="6449" y="35971"/>
                    <a:pt x="5863" y="35690"/>
                    <a:pt x="5863" y="36252"/>
                  </a:cubicBezTo>
                  <a:cubicBezTo>
                    <a:pt x="5863" y="36533"/>
                    <a:pt x="5863" y="36533"/>
                    <a:pt x="5863" y="36533"/>
                  </a:cubicBezTo>
                  <a:cubicBezTo>
                    <a:pt x="5276" y="36814"/>
                    <a:pt x="4299" y="36252"/>
                    <a:pt x="4299" y="36252"/>
                  </a:cubicBezTo>
                  <a:cubicBezTo>
                    <a:pt x="3322" y="37096"/>
                    <a:pt x="3322" y="37096"/>
                    <a:pt x="3322" y="37096"/>
                  </a:cubicBezTo>
                  <a:cubicBezTo>
                    <a:pt x="3322" y="37377"/>
                    <a:pt x="3322" y="37658"/>
                    <a:pt x="3517" y="37658"/>
                  </a:cubicBezTo>
                  <a:cubicBezTo>
                    <a:pt x="3713" y="37939"/>
                    <a:pt x="3713" y="37939"/>
                    <a:pt x="3713" y="38220"/>
                  </a:cubicBezTo>
                  <a:cubicBezTo>
                    <a:pt x="3908" y="38220"/>
                    <a:pt x="3908" y="38501"/>
                    <a:pt x="3908" y="38501"/>
                  </a:cubicBezTo>
                  <a:cubicBezTo>
                    <a:pt x="4299" y="39906"/>
                    <a:pt x="4299" y="39906"/>
                    <a:pt x="4299" y="39906"/>
                  </a:cubicBezTo>
                  <a:cubicBezTo>
                    <a:pt x="4299" y="41030"/>
                    <a:pt x="4299" y="41030"/>
                    <a:pt x="4299" y="41030"/>
                  </a:cubicBezTo>
                  <a:cubicBezTo>
                    <a:pt x="4299" y="41030"/>
                    <a:pt x="4299" y="41873"/>
                    <a:pt x="4690" y="41873"/>
                  </a:cubicBezTo>
                  <a:cubicBezTo>
                    <a:pt x="5081" y="41873"/>
                    <a:pt x="5276" y="42154"/>
                    <a:pt x="5276" y="42716"/>
                  </a:cubicBezTo>
                  <a:cubicBezTo>
                    <a:pt x="5276" y="43278"/>
                    <a:pt x="6254" y="43840"/>
                    <a:pt x="6254" y="43840"/>
                  </a:cubicBezTo>
                  <a:cubicBezTo>
                    <a:pt x="6254" y="43840"/>
                    <a:pt x="6254" y="44964"/>
                    <a:pt x="6449" y="45245"/>
                  </a:cubicBezTo>
                  <a:cubicBezTo>
                    <a:pt x="6840" y="45526"/>
                    <a:pt x="7231" y="45807"/>
                    <a:pt x="7817" y="45807"/>
                  </a:cubicBezTo>
                  <a:cubicBezTo>
                    <a:pt x="8403" y="46088"/>
                    <a:pt x="8208" y="47213"/>
                    <a:pt x="8599" y="47494"/>
                  </a:cubicBezTo>
                  <a:cubicBezTo>
                    <a:pt x="8990" y="47775"/>
                    <a:pt x="9381" y="48337"/>
                    <a:pt x="8990" y="48337"/>
                  </a:cubicBezTo>
                  <a:cubicBezTo>
                    <a:pt x="8794" y="48618"/>
                    <a:pt x="8208" y="48618"/>
                    <a:pt x="8208" y="48618"/>
                  </a:cubicBezTo>
                  <a:cubicBezTo>
                    <a:pt x="8208" y="48618"/>
                    <a:pt x="8013" y="48899"/>
                    <a:pt x="8013" y="49461"/>
                  </a:cubicBezTo>
                  <a:cubicBezTo>
                    <a:pt x="8208" y="49742"/>
                    <a:pt x="8208" y="49742"/>
                    <a:pt x="8208" y="49742"/>
                  </a:cubicBezTo>
                  <a:cubicBezTo>
                    <a:pt x="8990" y="51147"/>
                    <a:pt x="8990" y="51147"/>
                    <a:pt x="8990" y="51147"/>
                  </a:cubicBezTo>
                  <a:cubicBezTo>
                    <a:pt x="8990" y="52833"/>
                    <a:pt x="8990" y="52833"/>
                    <a:pt x="8990" y="52833"/>
                  </a:cubicBezTo>
                  <a:cubicBezTo>
                    <a:pt x="8990" y="52833"/>
                    <a:pt x="8990" y="53395"/>
                    <a:pt x="8990" y="53957"/>
                  </a:cubicBezTo>
                  <a:cubicBezTo>
                    <a:pt x="8990" y="54238"/>
                    <a:pt x="8794" y="54800"/>
                    <a:pt x="8403" y="54800"/>
                  </a:cubicBezTo>
                  <a:cubicBezTo>
                    <a:pt x="8403" y="54800"/>
                    <a:pt x="8403" y="54800"/>
                    <a:pt x="8403" y="54800"/>
                  </a:cubicBezTo>
                  <a:cubicBezTo>
                    <a:pt x="8403" y="54800"/>
                    <a:pt x="8403" y="54800"/>
                    <a:pt x="8403" y="54800"/>
                  </a:cubicBezTo>
                  <a:cubicBezTo>
                    <a:pt x="8208" y="54800"/>
                    <a:pt x="8208" y="54800"/>
                    <a:pt x="8208" y="54800"/>
                  </a:cubicBezTo>
                  <a:cubicBezTo>
                    <a:pt x="8013" y="55081"/>
                    <a:pt x="8013" y="55644"/>
                    <a:pt x="7817" y="55644"/>
                  </a:cubicBezTo>
                  <a:cubicBezTo>
                    <a:pt x="7622" y="55925"/>
                    <a:pt x="7231" y="55081"/>
                    <a:pt x="7035" y="55925"/>
                  </a:cubicBezTo>
                  <a:cubicBezTo>
                    <a:pt x="6840" y="57049"/>
                    <a:pt x="6449" y="57892"/>
                    <a:pt x="6449" y="58173"/>
                  </a:cubicBezTo>
                  <a:cubicBezTo>
                    <a:pt x="6254" y="58454"/>
                    <a:pt x="5667" y="58735"/>
                    <a:pt x="5667" y="59297"/>
                  </a:cubicBezTo>
                  <a:cubicBezTo>
                    <a:pt x="5472" y="59859"/>
                    <a:pt x="5472" y="59297"/>
                    <a:pt x="5081" y="60702"/>
                  </a:cubicBezTo>
                  <a:cubicBezTo>
                    <a:pt x="4690" y="62107"/>
                    <a:pt x="4495" y="62669"/>
                    <a:pt x="4495" y="62669"/>
                  </a:cubicBezTo>
                  <a:cubicBezTo>
                    <a:pt x="2736" y="66042"/>
                    <a:pt x="2736" y="66042"/>
                    <a:pt x="2736" y="66042"/>
                  </a:cubicBezTo>
                  <a:cubicBezTo>
                    <a:pt x="2736" y="66042"/>
                    <a:pt x="1758" y="68290"/>
                    <a:pt x="1758" y="68571"/>
                  </a:cubicBezTo>
                  <a:cubicBezTo>
                    <a:pt x="1758" y="68852"/>
                    <a:pt x="1758" y="69976"/>
                    <a:pt x="1758" y="69976"/>
                  </a:cubicBezTo>
                  <a:cubicBezTo>
                    <a:pt x="2540" y="71100"/>
                    <a:pt x="2540" y="71100"/>
                    <a:pt x="2540" y="71100"/>
                  </a:cubicBezTo>
                  <a:cubicBezTo>
                    <a:pt x="2540" y="72224"/>
                    <a:pt x="2540" y="72224"/>
                    <a:pt x="2540" y="72224"/>
                  </a:cubicBezTo>
                  <a:cubicBezTo>
                    <a:pt x="2540" y="72224"/>
                    <a:pt x="2540" y="73067"/>
                    <a:pt x="2736" y="73348"/>
                  </a:cubicBezTo>
                  <a:cubicBezTo>
                    <a:pt x="2931" y="73348"/>
                    <a:pt x="2931" y="73348"/>
                    <a:pt x="2931" y="73348"/>
                  </a:cubicBezTo>
                  <a:cubicBezTo>
                    <a:pt x="2736" y="74192"/>
                    <a:pt x="2736" y="74192"/>
                    <a:pt x="2736" y="74192"/>
                  </a:cubicBezTo>
                  <a:cubicBezTo>
                    <a:pt x="2736" y="74192"/>
                    <a:pt x="2931" y="75035"/>
                    <a:pt x="3127" y="75035"/>
                  </a:cubicBezTo>
                  <a:cubicBezTo>
                    <a:pt x="3127" y="75035"/>
                    <a:pt x="3517" y="75316"/>
                    <a:pt x="3517" y="75316"/>
                  </a:cubicBezTo>
                  <a:cubicBezTo>
                    <a:pt x="3517" y="75316"/>
                    <a:pt x="3908" y="75878"/>
                    <a:pt x="3908" y="75878"/>
                  </a:cubicBezTo>
                  <a:cubicBezTo>
                    <a:pt x="4104" y="76159"/>
                    <a:pt x="3908" y="76721"/>
                    <a:pt x="3908" y="76721"/>
                  </a:cubicBezTo>
                  <a:cubicBezTo>
                    <a:pt x="3908" y="76721"/>
                    <a:pt x="3908" y="77002"/>
                    <a:pt x="3713" y="77002"/>
                  </a:cubicBezTo>
                  <a:cubicBezTo>
                    <a:pt x="3517" y="77002"/>
                    <a:pt x="3517" y="77002"/>
                    <a:pt x="3127" y="77002"/>
                  </a:cubicBezTo>
                  <a:cubicBezTo>
                    <a:pt x="3127" y="76721"/>
                    <a:pt x="3127" y="76721"/>
                    <a:pt x="2931" y="76721"/>
                  </a:cubicBezTo>
                  <a:cubicBezTo>
                    <a:pt x="2540" y="76721"/>
                    <a:pt x="2540" y="76721"/>
                    <a:pt x="2540" y="76721"/>
                  </a:cubicBezTo>
                  <a:cubicBezTo>
                    <a:pt x="2345" y="76721"/>
                    <a:pt x="2345" y="76721"/>
                    <a:pt x="2149" y="76721"/>
                  </a:cubicBezTo>
                  <a:cubicBezTo>
                    <a:pt x="1954" y="76721"/>
                    <a:pt x="1954" y="76721"/>
                    <a:pt x="1954" y="76721"/>
                  </a:cubicBezTo>
                  <a:cubicBezTo>
                    <a:pt x="1758" y="76721"/>
                    <a:pt x="1758" y="76721"/>
                    <a:pt x="1563" y="77002"/>
                  </a:cubicBezTo>
                  <a:cubicBezTo>
                    <a:pt x="1563" y="77283"/>
                    <a:pt x="1563" y="77283"/>
                    <a:pt x="1563" y="77283"/>
                  </a:cubicBezTo>
                  <a:cubicBezTo>
                    <a:pt x="1563" y="77283"/>
                    <a:pt x="1368" y="77564"/>
                    <a:pt x="1368" y="77845"/>
                  </a:cubicBezTo>
                  <a:cubicBezTo>
                    <a:pt x="1172" y="77845"/>
                    <a:pt x="1172" y="78407"/>
                    <a:pt x="1172" y="78407"/>
                  </a:cubicBezTo>
                  <a:cubicBezTo>
                    <a:pt x="1172" y="78407"/>
                    <a:pt x="1172" y="78688"/>
                    <a:pt x="1172" y="78688"/>
                  </a:cubicBezTo>
                  <a:cubicBezTo>
                    <a:pt x="1172" y="78688"/>
                    <a:pt x="1172" y="79250"/>
                    <a:pt x="1172" y="79250"/>
                  </a:cubicBezTo>
                  <a:cubicBezTo>
                    <a:pt x="977" y="79812"/>
                    <a:pt x="977" y="79812"/>
                    <a:pt x="977" y="79812"/>
                  </a:cubicBezTo>
                  <a:cubicBezTo>
                    <a:pt x="977" y="79812"/>
                    <a:pt x="781" y="80093"/>
                    <a:pt x="977" y="80374"/>
                  </a:cubicBezTo>
                  <a:cubicBezTo>
                    <a:pt x="977" y="80374"/>
                    <a:pt x="977" y="80655"/>
                    <a:pt x="977" y="80655"/>
                  </a:cubicBezTo>
                  <a:cubicBezTo>
                    <a:pt x="1172" y="80936"/>
                    <a:pt x="1172" y="80936"/>
                    <a:pt x="1172" y="80936"/>
                  </a:cubicBezTo>
                  <a:cubicBezTo>
                    <a:pt x="781" y="81498"/>
                    <a:pt x="781" y="81498"/>
                    <a:pt x="781" y="81498"/>
                  </a:cubicBezTo>
                  <a:cubicBezTo>
                    <a:pt x="781" y="82060"/>
                    <a:pt x="781" y="82060"/>
                    <a:pt x="781" y="82060"/>
                  </a:cubicBezTo>
                  <a:cubicBezTo>
                    <a:pt x="781" y="82060"/>
                    <a:pt x="977" y="82341"/>
                    <a:pt x="781" y="82622"/>
                  </a:cubicBezTo>
                  <a:cubicBezTo>
                    <a:pt x="781" y="82622"/>
                    <a:pt x="586" y="82903"/>
                    <a:pt x="586" y="82903"/>
                  </a:cubicBezTo>
                  <a:cubicBezTo>
                    <a:pt x="586" y="82903"/>
                    <a:pt x="195" y="83466"/>
                    <a:pt x="195" y="83466"/>
                  </a:cubicBezTo>
                  <a:cubicBezTo>
                    <a:pt x="195" y="83466"/>
                    <a:pt x="195" y="83747"/>
                    <a:pt x="195" y="83747"/>
                  </a:cubicBezTo>
                  <a:cubicBezTo>
                    <a:pt x="195" y="83747"/>
                    <a:pt x="0" y="84309"/>
                    <a:pt x="0" y="84309"/>
                  </a:cubicBezTo>
                  <a:cubicBezTo>
                    <a:pt x="0" y="84309"/>
                    <a:pt x="0" y="85152"/>
                    <a:pt x="0" y="85152"/>
                  </a:cubicBezTo>
                  <a:cubicBezTo>
                    <a:pt x="0" y="85152"/>
                    <a:pt x="195" y="85433"/>
                    <a:pt x="195" y="85433"/>
                  </a:cubicBezTo>
                  <a:cubicBezTo>
                    <a:pt x="195" y="85433"/>
                    <a:pt x="195" y="85714"/>
                    <a:pt x="195" y="85995"/>
                  </a:cubicBezTo>
                  <a:cubicBezTo>
                    <a:pt x="0" y="85995"/>
                    <a:pt x="195" y="86276"/>
                    <a:pt x="195" y="86557"/>
                  </a:cubicBezTo>
                  <a:cubicBezTo>
                    <a:pt x="195" y="86557"/>
                    <a:pt x="195" y="86838"/>
                    <a:pt x="195" y="86838"/>
                  </a:cubicBezTo>
                  <a:cubicBezTo>
                    <a:pt x="0" y="87400"/>
                    <a:pt x="0" y="87400"/>
                    <a:pt x="0" y="87400"/>
                  </a:cubicBezTo>
                  <a:cubicBezTo>
                    <a:pt x="0" y="87400"/>
                    <a:pt x="0" y="87400"/>
                    <a:pt x="0" y="87400"/>
                  </a:cubicBezTo>
                  <a:cubicBezTo>
                    <a:pt x="0" y="87681"/>
                    <a:pt x="0" y="87681"/>
                    <a:pt x="0" y="87681"/>
                  </a:cubicBezTo>
                  <a:cubicBezTo>
                    <a:pt x="0" y="88243"/>
                    <a:pt x="0" y="88243"/>
                    <a:pt x="0" y="88243"/>
                  </a:cubicBezTo>
                  <a:cubicBezTo>
                    <a:pt x="390" y="88243"/>
                    <a:pt x="390" y="88243"/>
                    <a:pt x="390" y="88243"/>
                  </a:cubicBezTo>
                  <a:cubicBezTo>
                    <a:pt x="586" y="87962"/>
                    <a:pt x="586" y="87962"/>
                    <a:pt x="586" y="87962"/>
                  </a:cubicBezTo>
                  <a:cubicBezTo>
                    <a:pt x="1563" y="87400"/>
                    <a:pt x="1563" y="87400"/>
                    <a:pt x="1563" y="87400"/>
                  </a:cubicBezTo>
                  <a:cubicBezTo>
                    <a:pt x="2149" y="88243"/>
                    <a:pt x="2149" y="88243"/>
                    <a:pt x="2149" y="88243"/>
                  </a:cubicBezTo>
                  <a:cubicBezTo>
                    <a:pt x="2736" y="89086"/>
                    <a:pt x="2736" y="89086"/>
                    <a:pt x="2736" y="89086"/>
                  </a:cubicBezTo>
                  <a:cubicBezTo>
                    <a:pt x="3713" y="89086"/>
                    <a:pt x="3713" y="89086"/>
                    <a:pt x="3713" y="89086"/>
                  </a:cubicBezTo>
                  <a:cubicBezTo>
                    <a:pt x="4299" y="90210"/>
                    <a:pt x="4299" y="90210"/>
                    <a:pt x="4299" y="90210"/>
                  </a:cubicBezTo>
                  <a:cubicBezTo>
                    <a:pt x="4885" y="91053"/>
                    <a:pt x="4885" y="91053"/>
                    <a:pt x="4885" y="91053"/>
                  </a:cubicBezTo>
                  <a:cubicBezTo>
                    <a:pt x="5863" y="90772"/>
                    <a:pt x="5863" y="90772"/>
                    <a:pt x="5863" y="90772"/>
                  </a:cubicBezTo>
                  <a:cubicBezTo>
                    <a:pt x="6840" y="91615"/>
                    <a:pt x="6840" y="91615"/>
                    <a:pt x="6840" y="91615"/>
                  </a:cubicBezTo>
                  <a:cubicBezTo>
                    <a:pt x="6644" y="92459"/>
                    <a:pt x="6644" y="92459"/>
                    <a:pt x="6644" y="92459"/>
                  </a:cubicBezTo>
                  <a:cubicBezTo>
                    <a:pt x="6644" y="92459"/>
                    <a:pt x="7426" y="91053"/>
                    <a:pt x="7622" y="90772"/>
                  </a:cubicBezTo>
                  <a:cubicBezTo>
                    <a:pt x="7817" y="90491"/>
                    <a:pt x="8599" y="90210"/>
                    <a:pt x="8599" y="90210"/>
                  </a:cubicBezTo>
                  <a:cubicBezTo>
                    <a:pt x="8599" y="90210"/>
                    <a:pt x="8990" y="90772"/>
                    <a:pt x="9381" y="91053"/>
                  </a:cubicBezTo>
                  <a:cubicBezTo>
                    <a:pt x="9967" y="91053"/>
                    <a:pt x="9967" y="91053"/>
                    <a:pt x="9967" y="91053"/>
                  </a:cubicBezTo>
                  <a:cubicBezTo>
                    <a:pt x="10358" y="91053"/>
                    <a:pt x="11921" y="90772"/>
                    <a:pt x="11921" y="90772"/>
                  </a:cubicBezTo>
                  <a:cubicBezTo>
                    <a:pt x="14071" y="91053"/>
                    <a:pt x="14071" y="91053"/>
                    <a:pt x="14071" y="91053"/>
                  </a:cubicBezTo>
                  <a:cubicBezTo>
                    <a:pt x="15244" y="90210"/>
                    <a:pt x="15244" y="90210"/>
                    <a:pt x="15244" y="90210"/>
                  </a:cubicBezTo>
                  <a:cubicBezTo>
                    <a:pt x="17589" y="90491"/>
                    <a:pt x="17589" y="90491"/>
                    <a:pt x="17589" y="90491"/>
                  </a:cubicBezTo>
                  <a:cubicBezTo>
                    <a:pt x="17980" y="90210"/>
                    <a:pt x="17980" y="90210"/>
                    <a:pt x="17980" y="90210"/>
                  </a:cubicBezTo>
                  <a:cubicBezTo>
                    <a:pt x="18175" y="90491"/>
                    <a:pt x="18175" y="90491"/>
                    <a:pt x="18175" y="90491"/>
                  </a:cubicBezTo>
                  <a:cubicBezTo>
                    <a:pt x="18957" y="90210"/>
                    <a:pt x="18957" y="90210"/>
                    <a:pt x="18957" y="90210"/>
                  </a:cubicBezTo>
                  <a:cubicBezTo>
                    <a:pt x="19739" y="91334"/>
                    <a:pt x="19739" y="91334"/>
                    <a:pt x="19739" y="91334"/>
                  </a:cubicBezTo>
                  <a:cubicBezTo>
                    <a:pt x="21302" y="91053"/>
                    <a:pt x="21302" y="91053"/>
                    <a:pt x="21302" y="91053"/>
                  </a:cubicBezTo>
                  <a:cubicBezTo>
                    <a:pt x="22280" y="89086"/>
                    <a:pt x="22280" y="89086"/>
                    <a:pt x="22280" y="89086"/>
                  </a:cubicBezTo>
                  <a:cubicBezTo>
                    <a:pt x="22280" y="89086"/>
                    <a:pt x="22866" y="88243"/>
                    <a:pt x="23648" y="87962"/>
                  </a:cubicBezTo>
                  <a:cubicBezTo>
                    <a:pt x="24429" y="87962"/>
                    <a:pt x="25798" y="87119"/>
                    <a:pt x="25798" y="87119"/>
                  </a:cubicBezTo>
                  <a:lnTo>
                    <a:pt x="27557" y="8571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1" name="Shape 2050"/>
            <p:cNvSpPr/>
            <p:nvPr/>
          </p:nvSpPr>
          <p:spPr>
            <a:xfrm>
              <a:off x="5078737" y="538527"/>
              <a:ext cx="643166" cy="16940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8510" y="13785"/>
                  </a:moveTo>
                  <a:cubicBezTo>
                    <a:pt x="108510" y="13629"/>
                    <a:pt x="108510" y="13629"/>
                    <a:pt x="108510" y="13629"/>
                  </a:cubicBezTo>
                  <a:cubicBezTo>
                    <a:pt x="108510" y="13629"/>
                    <a:pt x="107659" y="13002"/>
                    <a:pt x="108085" y="12689"/>
                  </a:cubicBezTo>
                  <a:cubicBezTo>
                    <a:pt x="108085" y="12689"/>
                    <a:pt x="108085" y="12689"/>
                    <a:pt x="108085" y="12532"/>
                  </a:cubicBezTo>
                  <a:cubicBezTo>
                    <a:pt x="108085" y="12375"/>
                    <a:pt x="108085" y="12375"/>
                    <a:pt x="108085" y="12375"/>
                  </a:cubicBezTo>
                  <a:cubicBezTo>
                    <a:pt x="106382" y="12532"/>
                    <a:pt x="106382" y="12532"/>
                    <a:pt x="106382" y="12532"/>
                  </a:cubicBezTo>
                  <a:cubicBezTo>
                    <a:pt x="105106" y="11906"/>
                    <a:pt x="105106" y="11906"/>
                    <a:pt x="105106" y="11906"/>
                  </a:cubicBezTo>
                  <a:cubicBezTo>
                    <a:pt x="105531" y="11122"/>
                    <a:pt x="105531" y="11122"/>
                    <a:pt x="105531" y="11122"/>
                  </a:cubicBezTo>
                  <a:cubicBezTo>
                    <a:pt x="104680" y="9242"/>
                    <a:pt x="104680" y="9242"/>
                    <a:pt x="104680" y="9242"/>
                  </a:cubicBezTo>
                  <a:cubicBezTo>
                    <a:pt x="105531" y="8302"/>
                    <a:pt x="105531" y="8302"/>
                    <a:pt x="105531" y="8302"/>
                  </a:cubicBezTo>
                  <a:cubicBezTo>
                    <a:pt x="102978" y="7832"/>
                    <a:pt x="102978" y="7832"/>
                    <a:pt x="102978" y="7832"/>
                  </a:cubicBezTo>
                  <a:cubicBezTo>
                    <a:pt x="101276" y="6892"/>
                    <a:pt x="101276" y="6892"/>
                    <a:pt x="101276" y="6892"/>
                  </a:cubicBezTo>
                  <a:cubicBezTo>
                    <a:pt x="101276" y="6892"/>
                    <a:pt x="100851" y="7206"/>
                    <a:pt x="100425" y="7049"/>
                  </a:cubicBezTo>
                  <a:cubicBezTo>
                    <a:pt x="100000" y="6892"/>
                    <a:pt x="97872" y="5639"/>
                    <a:pt x="97872" y="5639"/>
                  </a:cubicBezTo>
                  <a:cubicBezTo>
                    <a:pt x="94042" y="5169"/>
                    <a:pt x="94042" y="5169"/>
                    <a:pt x="94042" y="5169"/>
                  </a:cubicBezTo>
                  <a:cubicBezTo>
                    <a:pt x="92340" y="4856"/>
                    <a:pt x="92340" y="4856"/>
                    <a:pt x="92340" y="4856"/>
                  </a:cubicBezTo>
                  <a:cubicBezTo>
                    <a:pt x="90212" y="4699"/>
                    <a:pt x="90212" y="4699"/>
                    <a:pt x="90212" y="4699"/>
                  </a:cubicBezTo>
                  <a:cubicBezTo>
                    <a:pt x="90212" y="4699"/>
                    <a:pt x="89787" y="5013"/>
                    <a:pt x="89361" y="4699"/>
                  </a:cubicBezTo>
                  <a:cubicBezTo>
                    <a:pt x="88936" y="4386"/>
                    <a:pt x="88085" y="4073"/>
                    <a:pt x="88085" y="4073"/>
                  </a:cubicBezTo>
                  <a:cubicBezTo>
                    <a:pt x="86382" y="4229"/>
                    <a:pt x="86382" y="4229"/>
                    <a:pt x="86382" y="4229"/>
                  </a:cubicBezTo>
                  <a:cubicBezTo>
                    <a:pt x="85106" y="3603"/>
                    <a:pt x="85106" y="3603"/>
                    <a:pt x="85106" y="3603"/>
                  </a:cubicBezTo>
                  <a:cubicBezTo>
                    <a:pt x="85106" y="3603"/>
                    <a:pt x="84680" y="3603"/>
                    <a:pt x="84255" y="3603"/>
                  </a:cubicBezTo>
                  <a:cubicBezTo>
                    <a:pt x="83829" y="3446"/>
                    <a:pt x="82978" y="3289"/>
                    <a:pt x="82978" y="3289"/>
                  </a:cubicBezTo>
                  <a:cubicBezTo>
                    <a:pt x="81702" y="2506"/>
                    <a:pt x="81702" y="2506"/>
                    <a:pt x="81702" y="2506"/>
                  </a:cubicBezTo>
                  <a:cubicBezTo>
                    <a:pt x="80000" y="2193"/>
                    <a:pt x="80000" y="2193"/>
                    <a:pt x="80000" y="2193"/>
                  </a:cubicBezTo>
                  <a:cubicBezTo>
                    <a:pt x="77872" y="1879"/>
                    <a:pt x="77872" y="1879"/>
                    <a:pt x="77872" y="1879"/>
                  </a:cubicBezTo>
                  <a:cubicBezTo>
                    <a:pt x="77872" y="1253"/>
                    <a:pt x="77872" y="1253"/>
                    <a:pt x="77872" y="1253"/>
                  </a:cubicBezTo>
                  <a:cubicBezTo>
                    <a:pt x="74893" y="626"/>
                    <a:pt x="74893" y="626"/>
                    <a:pt x="74893" y="626"/>
                  </a:cubicBezTo>
                  <a:cubicBezTo>
                    <a:pt x="74893" y="626"/>
                    <a:pt x="74468" y="313"/>
                    <a:pt x="74893" y="313"/>
                  </a:cubicBezTo>
                  <a:cubicBezTo>
                    <a:pt x="75319" y="156"/>
                    <a:pt x="76595" y="156"/>
                    <a:pt x="77446" y="156"/>
                  </a:cubicBezTo>
                  <a:cubicBezTo>
                    <a:pt x="75319" y="0"/>
                    <a:pt x="75319" y="0"/>
                    <a:pt x="75319" y="0"/>
                  </a:cubicBezTo>
                  <a:cubicBezTo>
                    <a:pt x="72765" y="783"/>
                    <a:pt x="72765" y="783"/>
                    <a:pt x="72765" y="783"/>
                  </a:cubicBezTo>
                  <a:cubicBezTo>
                    <a:pt x="71489" y="783"/>
                    <a:pt x="71489" y="783"/>
                    <a:pt x="71489" y="783"/>
                  </a:cubicBezTo>
                  <a:cubicBezTo>
                    <a:pt x="71489" y="783"/>
                    <a:pt x="70638" y="939"/>
                    <a:pt x="70638" y="1096"/>
                  </a:cubicBezTo>
                  <a:cubicBezTo>
                    <a:pt x="71063" y="1253"/>
                    <a:pt x="71914" y="2663"/>
                    <a:pt x="72340" y="2976"/>
                  </a:cubicBezTo>
                  <a:cubicBezTo>
                    <a:pt x="72765" y="3133"/>
                    <a:pt x="72765" y="4229"/>
                    <a:pt x="71063" y="5013"/>
                  </a:cubicBezTo>
                  <a:cubicBezTo>
                    <a:pt x="72765" y="5639"/>
                    <a:pt x="72765" y="5639"/>
                    <a:pt x="72765" y="5639"/>
                  </a:cubicBezTo>
                  <a:cubicBezTo>
                    <a:pt x="71063" y="6422"/>
                    <a:pt x="71063" y="6422"/>
                    <a:pt x="71063" y="6422"/>
                  </a:cubicBezTo>
                  <a:cubicBezTo>
                    <a:pt x="68510" y="6579"/>
                    <a:pt x="68510" y="6579"/>
                    <a:pt x="68510" y="6579"/>
                  </a:cubicBezTo>
                  <a:cubicBezTo>
                    <a:pt x="68510" y="6579"/>
                    <a:pt x="65957" y="6422"/>
                    <a:pt x="65531" y="6266"/>
                  </a:cubicBezTo>
                  <a:cubicBezTo>
                    <a:pt x="65106" y="6109"/>
                    <a:pt x="62978" y="5796"/>
                    <a:pt x="62553" y="5796"/>
                  </a:cubicBezTo>
                  <a:cubicBezTo>
                    <a:pt x="61702" y="5953"/>
                    <a:pt x="55744" y="5796"/>
                    <a:pt x="55744" y="5796"/>
                  </a:cubicBezTo>
                  <a:cubicBezTo>
                    <a:pt x="54468" y="6422"/>
                    <a:pt x="54893" y="9712"/>
                    <a:pt x="55319" y="10182"/>
                  </a:cubicBezTo>
                  <a:cubicBezTo>
                    <a:pt x="54468" y="10809"/>
                    <a:pt x="54468" y="10809"/>
                    <a:pt x="54468" y="10809"/>
                  </a:cubicBezTo>
                  <a:cubicBezTo>
                    <a:pt x="52340" y="10809"/>
                    <a:pt x="52340" y="10809"/>
                    <a:pt x="52340" y="10809"/>
                  </a:cubicBezTo>
                  <a:cubicBezTo>
                    <a:pt x="48085" y="10026"/>
                    <a:pt x="48085" y="10026"/>
                    <a:pt x="48085" y="10026"/>
                  </a:cubicBezTo>
                  <a:cubicBezTo>
                    <a:pt x="46382" y="11279"/>
                    <a:pt x="46382" y="11279"/>
                    <a:pt x="46382" y="11279"/>
                  </a:cubicBezTo>
                  <a:cubicBezTo>
                    <a:pt x="46382" y="11279"/>
                    <a:pt x="44680" y="11906"/>
                    <a:pt x="44680" y="12219"/>
                  </a:cubicBezTo>
                  <a:cubicBezTo>
                    <a:pt x="44680" y="12375"/>
                    <a:pt x="43829" y="13002"/>
                    <a:pt x="43829" y="13002"/>
                  </a:cubicBezTo>
                  <a:cubicBezTo>
                    <a:pt x="43829" y="13159"/>
                    <a:pt x="43829" y="14255"/>
                    <a:pt x="43829" y="14255"/>
                  </a:cubicBezTo>
                  <a:cubicBezTo>
                    <a:pt x="42978" y="14882"/>
                    <a:pt x="42978" y="14882"/>
                    <a:pt x="42978" y="14882"/>
                  </a:cubicBezTo>
                  <a:cubicBezTo>
                    <a:pt x="40425" y="15509"/>
                    <a:pt x="40425" y="15509"/>
                    <a:pt x="40425" y="15509"/>
                  </a:cubicBezTo>
                  <a:cubicBezTo>
                    <a:pt x="40425" y="16292"/>
                    <a:pt x="40425" y="16292"/>
                    <a:pt x="40425" y="16292"/>
                  </a:cubicBezTo>
                  <a:cubicBezTo>
                    <a:pt x="40425" y="16292"/>
                    <a:pt x="41702" y="17232"/>
                    <a:pt x="42553" y="17389"/>
                  </a:cubicBezTo>
                  <a:cubicBezTo>
                    <a:pt x="42978" y="17702"/>
                    <a:pt x="43829" y="18955"/>
                    <a:pt x="43829" y="18955"/>
                  </a:cubicBezTo>
                  <a:cubicBezTo>
                    <a:pt x="43829" y="18955"/>
                    <a:pt x="42553" y="20052"/>
                    <a:pt x="42127" y="20365"/>
                  </a:cubicBezTo>
                  <a:cubicBezTo>
                    <a:pt x="41702" y="20678"/>
                    <a:pt x="38297" y="22245"/>
                    <a:pt x="38297" y="22245"/>
                  </a:cubicBezTo>
                  <a:cubicBezTo>
                    <a:pt x="36170" y="24281"/>
                    <a:pt x="36170" y="24281"/>
                    <a:pt x="36170" y="24281"/>
                  </a:cubicBezTo>
                  <a:cubicBezTo>
                    <a:pt x="36170" y="25691"/>
                    <a:pt x="36170" y="25691"/>
                    <a:pt x="36170" y="25691"/>
                  </a:cubicBezTo>
                  <a:cubicBezTo>
                    <a:pt x="35744" y="26475"/>
                    <a:pt x="35744" y="26475"/>
                    <a:pt x="35744" y="26475"/>
                  </a:cubicBezTo>
                  <a:cubicBezTo>
                    <a:pt x="32765" y="27571"/>
                    <a:pt x="32765" y="27571"/>
                    <a:pt x="32765" y="27571"/>
                  </a:cubicBezTo>
                  <a:cubicBezTo>
                    <a:pt x="28936" y="27728"/>
                    <a:pt x="28936" y="27728"/>
                    <a:pt x="28936" y="27728"/>
                  </a:cubicBezTo>
                  <a:cubicBezTo>
                    <a:pt x="27659" y="28198"/>
                    <a:pt x="27659" y="28198"/>
                    <a:pt x="27659" y="28198"/>
                  </a:cubicBezTo>
                  <a:cubicBezTo>
                    <a:pt x="29787" y="30861"/>
                    <a:pt x="29787" y="30861"/>
                    <a:pt x="29787" y="30861"/>
                  </a:cubicBezTo>
                  <a:cubicBezTo>
                    <a:pt x="28936" y="32114"/>
                    <a:pt x="28936" y="32114"/>
                    <a:pt x="28936" y="32114"/>
                  </a:cubicBezTo>
                  <a:cubicBezTo>
                    <a:pt x="28510" y="33211"/>
                    <a:pt x="28510" y="33211"/>
                    <a:pt x="28510" y="33211"/>
                  </a:cubicBezTo>
                  <a:cubicBezTo>
                    <a:pt x="28510" y="33211"/>
                    <a:pt x="27659" y="34151"/>
                    <a:pt x="28085" y="34308"/>
                  </a:cubicBezTo>
                  <a:cubicBezTo>
                    <a:pt x="28510" y="34621"/>
                    <a:pt x="28936" y="35248"/>
                    <a:pt x="28936" y="35248"/>
                  </a:cubicBezTo>
                  <a:cubicBezTo>
                    <a:pt x="27234" y="35718"/>
                    <a:pt x="27234" y="35718"/>
                    <a:pt x="27234" y="35718"/>
                  </a:cubicBezTo>
                  <a:cubicBezTo>
                    <a:pt x="27659" y="36657"/>
                    <a:pt x="27659" y="36657"/>
                    <a:pt x="27659" y="36657"/>
                  </a:cubicBezTo>
                  <a:cubicBezTo>
                    <a:pt x="21276" y="40731"/>
                    <a:pt x="21276" y="40731"/>
                    <a:pt x="21276" y="40731"/>
                  </a:cubicBezTo>
                  <a:cubicBezTo>
                    <a:pt x="22127" y="41514"/>
                    <a:pt x="22127" y="41514"/>
                    <a:pt x="22127" y="41514"/>
                  </a:cubicBezTo>
                  <a:cubicBezTo>
                    <a:pt x="25957" y="41827"/>
                    <a:pt x="25957" y="41827"/>
                    <a:pt x="25957" y="41827"/>
                  </a:cubicBezTo>
                  <a:cubicBezTo>
                    <a:pt x="26382" y="44334"/>
                    <a:pt x="26382" y="44334"/>
                    <a:pt x="26382" y="44334"/>
                  </a:cubicBezTo>
                  <a:cubicBezTo>
                    <a:pt x="25106" y="45430"/>
                    <a:pt x="25106" y="45430"/>
                    <a:pt x="25106" y="45430"/>
                  </a:cubicBezTo>
                  <a:cubicBezTo>
                    <a:pt x="24680" y="45744"/>
                    <a:pt x="24680" y="45744"/>
                    <a:pt x="24680" y="45744"/>
                  </a:cubicBezTo>
                  <a:cubicBezTo>
                    <a:pt x="14468" y="45900"/>
                    <a:pt x="14468" y="45900"/>
                    <a:pt x="14468" y="45900"/>
                  </a:cubicBezTo>
                  <a:cubicBezTo>
                    <a:pt x="8936" y="48563"/>
                    <a:pt x="8936" y="48563"/>
                    <a:pt x="8936" y="48563"/>
                  </a:cubicBezTo>
                  <a:cubicBezTo>
                    <a:pt x="8085" y="50130"/>
                    <a:pt x="8085" y="50130"/>
                    <a:pt x="8085" y="50130"/>
                  </a:cubicBezTo>
                  <a:cubicBezTo>
                    <a:pt x="7659" y="51227"/>
                    <a:pt x="7659" y="51227"/>
                    <a:pt x="7659" y="51227"/>
                  </a:cubicBezTo>
                  <a:cubicBezTo>
                    <a:pt x="7659" y="51227"/>
                    <a:pt x="6382" y="51853"/>
                    <a:pt x="6382" y="52167"/>
                  </a:cubicBezTo>
                  <a:cubicBezTo>
                    <a:pt x="6382" y="52323"/>
                    <a:pt x="6382" y="53263"/>
                    <a:pt x="6382" y="53263"/>
                  </a:cubicBezTo>
                  <a:cubicBezTo>
                    <a:pt x="8085" y="54516"/>
                    <a:pt x="8085" y="54516"/>
                    <a:pt x="8085" y="54516"/>
                  </a:cubicBezTo>
                  <a:cubicBezTo>
                    <a:pt x="8085" y="55456"/>
                    <a:pt x="8085" y="55456"/>
                    <a:pt x="8085" y="55456"/>
                  </a:cubicBezTo>
                  <a:cubicBezTo>
                    <a:pt x="7234" y="55926"/>
                    <a:pt x="7234" y="55926"/>
                    <a:pt x="7234" y="55926"/>
                  </a:cubicBezTo>
                  <a:cubicBezTo>
                    <a:pt x="7659" y="57023"/>
                    <a:pt x="7659" y="57023"/>
                    <a:pt x="7659" y="57023"/>
                  </a:cubicBezTo>
                  <a:cubicBezTo>
                    <a:pt x="7659" y="57023"/>
                    <a:pt x="8085" y="57336"/>
                    <a:pt x="7659" y="57493"/>
                  </a:cubicBezTo>
                  <a:cubicBezTo>
                    <a:pt x="6808" y="57806"/>
                    <a:pt x="6808" y="58120"/>
                    <a:pt x="7234" y="58433"/>
                  </a:cubicBezTo>
                  <a:cubicBezTo>
                    <a:pt x="7234" y="58590"/>
                    <a:pt x="10212" y="60626"/>
                    <a:pt x="10212" y="60626"/>
                  </a:cubicBezTo>
                  <a:cubicBezTo>
                    <a:pt x="10638" y="65483"/>
                    <a:pt x="10638" y="65483"/>
                    <a:pt x="10638" y="65483"/>
                  </a:cubicBezTo>
                  <a:cubicBezTo>
                    <a:pt x="11914" y="66736"/>
                    <a:pt x="11914" y="66736"/>
                    <a:pt x="11914" y="66736"/>
                  </a:cubicBezTo>
                  <a:cubicBezTo>
                    <a:pt x="14893" y="67519"/>
                    <a:pt x="14893" y="67519"/>
                    <a:pt x="14893" y="67519"/>
                  </a:cubicBezTo>
                  <a:cubicBezTo>
                    <a:pt x="17446" y="68302"/>
                    <a:pt x="17446" y="68302"/>
                    <a:pt x="17446" y="68302"/>
                  </a:cubicBezTo>
                  <a:cubicBezTo>
                    <a:pt x="17872" y="69712"/>
                    <a:pt x="17872" y="69712"/>
                    <a:pt x="17872" y="69712"/>
                  </a:cubicBezTo>
                  <a:cubicBezTo>
                    <a:pt x="17872" y="69712"/>
                    <a:pt x="17021" y="70809"/>
                    <a:pt x="17021" y="70966"/>
                  </a:cubicBezTo>
                  <a:cubicBezTo>
                    <a:pt x="17446" y="71122"/>
                    <a:pt x="14893" y="71122"/>
                    <a:pt x="14893" y="71122"/>
                  </a:cubicBezTo>
                  <a:cubicBezTo>
                    <a:pt x="12765" y="71279"/>
                    <a:pt x="12765" y="71279"/>
                    <a:pt x="12765" y="71279"/>
                  </a:cubicBezTo>
                  <a:cubicBezTo>
                    <a:pt x="10638" y="72062"/>
                    <a:pt x="10638" y="72062"/>
                    <a:pt x="10638" y="72062"/>
                  </a:cubicBezTo>
                  <a:cubicBezTo>
                    <a:pt x="11489" y="73002"/>
                    <a:pt x="11489" y="73002"/>
                    <a:pt x="11489" y="73002"/>
                  </a:cubicBezTo>
                  <a:cubicBezTo>
                    <a:pt x="12765" y="74412"/>
                    <a:pt x="12765" y="74412"/>
                    <a:pt x="12765" y="74412"/>
                  </a:cubicBezTo>
                  <a:cubicBezTo>
                    <a:pt x="15319" y="75509"/>
                    <a:pt x="15319" y="75509"/>
                    <a:pt x="15319" y="75509"/>
                  </a:cubicBezTo>
                  <a:cubicBezTo>
                    <a:pt x="16170" y="76449"/>
                    <a:pt x="16170" y="76449"/>
                    <a:pt x="16170" y="76449"/>
                  </a:cubicBezTo>
                  <a:cubicBezTo>
                    <a:pt x="14893" y="77389"/>
                    <a:pt x="14893" y="77389"/>
                    <a:pt x="14893" y="77389"/>
                  </a:cubicBezTo>
                  <a:cubicBezTo>
                    <a:pt x="14042" y="77859"/>
                    <a:pt x="14042" y="77859"/>
                    <a:pt x="14042" y="77859"/>
                  </a:cubicBezTo>
                  <a:cubicBezTo>
                    <a:pt x="14893" y="78642"/>
                    <a:pt x="14893" y="78642"/>
                    <a:pt x="14893" y="78642"/>
                  </a:cubicBezTo>
                  <a:cubicBezTo>
                    <a:pt x="14893" y="79425"/>
                    <a:pt x="14893" y="79425"/>
                    <a:pt x="14893" y="79425"/>
                  </a:cubicBezTo>
                  <a:cubicBezTo>
                    <a:pt x="14893" y="79425"/>
                    <a:pt x="14042" y="79895"/>
                    <a:pt x="14042" y="80052"/>
                  </a:cubicBezTo>
                  <a:cubicBezTo>
                    <a:pt x="14042" y="80208"/>
                    <a:pt x="12340" y="80678"/>
                    <a:pt x="12340" y="80678"/>
                  </a:cubicBezTo>
                  <a:cubicBezTo>
                    <a:pt x="11063" y="81148"/>
                    <a:pt x="11063" y="81148"/>
                    <a:pt x="11063" y="81148"/>
                  </a:cubicBezTo>
                  <a:cubicBezTo>
                    <a:pt x="9787" y="81305"/>
                    <a:pt x="9787" y="81305"/>
                    <a:pt x="9787" y="81305"/>
                  </a:cubicBezTo>
                  <a:cubicBezTo>
                    <a:pt x="9787" y="81305"/>
                    <a:pt x="8936" y="81148"/>
                    <a:pt x="8510" y="81305"/>
                  </a:cubicBezTo>
                  <a:cubicBezTo>
                    <a:pt x="8510" y="81305"/>
                    <a:pt x="7659" y="81618"/>
                    <a:pt x="7659" y="81618"/>
                  </a:cubicBezTo>
                  <a:cubicBezTo>
                    <a:pt x="7659" y="82088"/>
                    <a:pt x="7659" y="82088"/>
                    <a:pt x="7659" y="82088"/>
                  </a:cubicBezTo>
                  <a:cubicBezTo>
                    <a:pt x="8510" y="82402"/>
                    <a:pt x="8510" y="82402"/>
                    <a:pt x="8510" y="82402"/>
                  </a:cubicBezTo>
                  <a:cubicBezTo>
                    <a:pt x="8085" y="83185"/>
                    <a:pt x="8085" y="83185"/>
                    <a:pt x="8085" y="83185"/>
                  </a:cubicBezTo>
                  <a:cubicBezTo>
                    <a:pt x="6808" y="83655"/>
                    <a:pt x="6808" y="83655"/>
                    <a:pt x="6808" y="83655"/>
                  </a:cubicBezTo>
                  <a:cubicBezTo>
                    <a:pt x="5531" y="83812"/>
                    <a:pt x="5531" y="83812"/>
                    <a:pt x="5531" y="83812"/>
                  </a:cubicBezTo>
                  <a:cubicBezTo>
                    <a:pt x="6382" y="84751"/>
                    <a:pt x="6382" y="84751"/>
                    <a:pt x="6382" y="84751"/>
                  </a:cubicBezTo>
                  <a:cubicBezTo>
                    <a:pt x="8085" y="85848"/>
                    <a:pt x="8085" y="85848"/>
                    <a:pt x="8085" y="85848"/>
                  </a:cubicBezTo>
                  <a:cubicBezTo>
                    <a:pt x="8085" y="86788"/>
                    <a:pt x="8085" y="86788"/>
                    <a:pt x="8085" y="86788"/>
                  </a:cubicBezTo>
                  <a:cubicBezTo>
                    <a:pt x="6808" y="87728"/>
                    <a:pt x="6808" y="87728"/>
                    <a:pt x="6808" y="87728"/>
                  </a:cubicBezTo>
                  <a:cubicBezTo>
                    <a:pt x="6382" y="88825"/>
                    <a:pt x="6382" y="88825"/>
                    <a:pt x="6382" y="88825"/>
                  </a:cubicBezTo>
                  <a:cubicBezTo>
                    <a:pt x="5957" y="89765"/>
                    <a:pt x="5957" y="89765"/>
                    <a:pt x="5957" y="89765"/>
                  </a:cubicBezTo>
                  <a:cubicBezTo>
                    <a:pt x="5106" y="89921"/>
                    <a:pt x="5106" y="89921"/>
                    <a:pt x="5106" y="89921"/>
                  </a:cubicBezTo>
                  <a:cubicBezTo>
                    <a:pt x="3829" y="89921"/>
                    <a:pt x="3829" y="89921"/>
                    <a:pt x="3829" y="89921"/>
                  </a:cubicBezTo>
                  <a:cubicBezTo>
                    <a:pt x="3829" y="89921"/>
                    <a:pt x="3829" y="88981"/>
                    <a:pt x="3404" y="88825"/>
                  </a:cubicBezTo>
                  <a:cubicBezTo>
                    <a:pt x="3404" y="88825"/>
                    <a:pt x="425" y="87885"/>
                    <a:pt x="425" y="87885"/>
                  </a:cubicBezTo>
                  <a:cubicBezTo>
                    <a:pt x="425" y="88825"/>
                    <a:pt x="425" y="88825"/>
                    <a:pt x="425" y="88825"/>
                  </a:cubicBezTo>
                  <a:cubicBezTo>
                    <a:pt x="0" y="89921"/>
                    <a:pt x="0" y="89921"/>
                    <a:pt x="0" y="89921"/>
                  </a:cubicBezTo>
                  <a:cubicBezTo>
                    <a:pt x="0" y="89921"/>
                    <a:pt x="425" y="90548"/>
                    <a:pt x="851" y="90704"/>
                  </a:cubicBezTo>
                  <a:cubicBezTo>
                    <a:pt x="1276" y="90861"/>
                    <a:pt x="1702" y="91958"/>
                    <a:pt x="1702" y="91958"/>
                  </a:cubicBezTo>
                  <a:cubicBezTo>
                    <a:pt x="1276" y="93054"/>
                    <a:pt x="1276" y="93054"/>
                    <a:pt x="1276" y="93054"/>
                  </a:cubicBezTo>
                  <a:cubicBezTo>
                    <a:pt x="1276" y="93054"/>
                    <a:pt x="2127" y="93838"/>
                    <a:pt x="2127" y="93838"/>
                  </a:cubicBezTo>
                  <a:cubicBezTo>
                    <a:pt x="2127" y="93994"/>
                    <a:pt x="2553" y="94621"/>
                    <a:pt x="2553" y="94621"/>
                  </a:cubicBezTo>
                  <a:cubicBezTo>
                    <a:pt x="4255" y="94464"/>
                    <a:pt x="4255" y="94464"/>
                    <a:pt x="4255" y="94464"/>
                  </a:cubicBezTo>
                  <a:cubicBezTo>
                    <a:pt x="3829" y="93994"/>
                    <a:pt x="3829" y="93994"/>
                    <a:pt x="3829" y="93994"/>
                  </a:cubicBezTo>
                  <a:cubicBezTo>
                    <a:pt x="5106" y="94621"/>
                    <a:pt x="5106" y="94621"/>
                    <a:pt x="5106" y="94621"/>
                  </a:cubicBezTo>
                  <a:cubicBezTo>
                    <a:pt x="5106" y="94621"/>
                    <a:pt x="4255" y="94778"/>
                    <a:pt x="5106" y="94621"/>
                  </a:cubicBezTo>
                  <a:cubicBezTo>
                    <a:pt x="5531" y="94621"/>
                    <a:pt x="6382" y="94308"/>
                    <a:pt x="6382" y="94308"/>
                  </a:cubicBezTo>
                  <a:cubicBezTo>
                    <a:pt x="5957" y="94778"/>
                    <a:pt x="5957" y="94778"/>
                    <a:pt x="5957" y="94778"/>
                  </a:cubicBezTo>
                  <a:cubicBezTo>
                    <a:pt x="5106" y="95404"/>
                    <a:pt x="5106" y="95404"/>
                    <a:pt x="5106" y="95404"/>
                  </a:cubicBezTo>
                  <a:cubicBezTo>
                    <a:pt x="5531" y="95561"/>
                    <a:pt x="5531" y="95561"/>
                    <a:pt x="5531" y="95561"/>
                  </a:cubicBezTo>
                  <a:cubicBezTo>
                    <a:pt x="6808" y="95718"/>
                    <a:pt x="6808" y="95718"/>
                    <a:pt x="6808" y="95718"/>
                  </a:cubicBezTo>
                  <a:cubicBezTo>
                    <a:pt x="5106" y="96501"/>
                    <a:pt x="5106" y="96501"/>
                    <a:pt x="5106" y="96501"/>
                  </a:cubicBezTo>
                  <a:cubicBezTo>
                    <a:pt x="5106" y="96501"/>
                    <a:pt x="5957" y="96971"/>
                    <a:pt x="6382" y="97127"/>
                  </a:cubicBezTo>
                  <a:cubicBezTo>
                    <a:pt x="6382" y="97127"/>
                    <a:pt x="8085" y="96657"/>
                    <a:pt x="8085" y="96657"/>
                  </a:cubicBezTo>
                  <a:cubicBezTo>
                    <a:pt x="8085" y="96657"/>
                    <a:pt x="8085" y="96814"/>
                    <a:pt x="8085" y="96971"/>
                  </a:cubicBezTo>
                  <a:cubicBezTo>
                    <a:pt x="8085" y="96971"/>
                    <a:pt x="6808" y="97441"/>
                    <a:pt x="6808" y="97754"/>
                  </a:cubicBezTo>
                  <a:cubicBezTo>
                    <a:pt x="7234" y="97911"/>
                    <a:pt x="9361" y="97597"/>
                    <a:pt x="8936" y="97754"/>
                  </a:cubicBezTo>
                  <a:cubicBezTo>
                    <a:pt x="8510" y="97911"/>
                    <a:pt x="8510" y="98224"/>
                    <a:pt x="8510" y="98224"/>
                  </a:cubicBezTo>
                  <a:cubicBezTo>
                    <a:pt x="8510" y="98224"/>
                    <a:pt x="7234" y="98694"/>
                    <a:pt x="8085" y="98851"/>
                  </a:cubicBezTo>
                  <a:cubicBezTo>
                    <a:pt x="8510" y="99007"/>
                    <a:pt x="9787" y="99164"/>
                    <a:pt x="9361" y="99164"/>
                  </a:cubicBezTo>
                  <a:cubicBezTo>
                    <a:pt x="9361" y="99321"/>
                    <a:pt x="8085" y="99634"/>
                    <a:pt x="8085" y="99634"/>
                  </a:cubicBezTo>
                  <a:cubicBezTo>
                    <a:pt x="8085" y="99634"/>
                    <a:pt x="7659" y="99947"/>
                    <a:pt x="8085" y="100104"/>
                  </a:cubicBezTo>
                  <a:cubicBezTo>
                    <a:pt x="8510" y="100261"/>
                    <a:pt x="9787" y="100261"/>
                    <a:pt x="9787" y="100261"/>
                  </a:cubicBezTo>
                  <a:cubicBezTo>
                    <a:pt x="9787" y="100261"/>
                    <a:pt x="9787" y="99947"/>
                    <a:pt x="9787" y="100104"/>
                  </a:cubicBezTo>
                  <a:cubicBezTo>
                    <a:pt x="9787" y="100261"/>
                    <a:pt x="9361" y="100574"/>
                    <a:pt x="9361" y="100574"/>
                  </a:cubicBezTo>
                  <a:cubicBezTo>
                    <a:pt x="9361" y="100574"/>
                    <a:pt x="8936" y="100887"/>
                    <a:pt x="9361" y="101044"/>
                  </a:cubicBezTo>
                  <a:cubicBezTo>
                    <a:pt x="9787" y="101044"/>
                    <a:pt x="10638" y="101044"/>
                    <a:pt x="10638" y="101044"/>
                  </a:cubicBezTo>
                  <a:cubicBezTo>
                    <a:pt x="10638" y="101044"/>
                    <a:pt x="10638" y="101201"/>
                    <a:pt x="10638" y="101514"/>
                  </a:cubicBezTo>
                  <a:cubicBezTo>
                    <a:pt x="10638" y="101671"/>
                    <a:pt x="10638" y="102140"/>
                    <a:pt x="10638" y="102140"/>
                  </a:cubicBezTo>
                  <a:cubicBezTo>
                    <a:pt x="10638" y="102297"/>
                    <a:pt x="10638" y="102610"/>
                    <a:pt x="10638" y="102610"/>
                  </a:cubicBezTo>
                  <a:cubicBezTo>
                    <a:pt x="10638" y="102610"/>
                    <a:pt x="10212" y="102767"/>
                    <a:pt x="11489" y="102767"/>
                  </a:cubicBezTo>
                  <a:cubicBezTo>
                    <a:pt x="12340" y="102767"/>
                    <a:pt x="12340" y="102610"/>
                    <a:pt x="12765" y="102610"/>
                  </a:cubicBezTo>
                  <a:cubicBezTo>
                    <a:pt x="13191" y="102610"/>
                    <a:pt x="13191" y="102767"/>
                    <a:pt x="13617" y="102924"/>
                  </a:cubicBezTo>
                  <a:cubicBezTo>
                    <a:pt x="13617" y="103237"/>
                    <a:pt x="13617" y="103394"/>
                    <a:pt x="13617" y="103550"/>
                  </a:cubicBezTo>
                  <a:cubicBezTo>
                    <a:pt x="14042" y="103707"/>
                    <a:pt x="15744" y="105274"/>
                    <a:pt x="15744" y="105274"/>
                  </a:cubicBezTo>
                  <a:cubicBezTo>
                    <a:pt x="15744" y="105274"/>
                    <a:pt x="16170" y="105900"/>
                    <a:pt x="16595" y="106057"/>
                  </a:cubicBezTo>
                  <a:cubicBezTo>
                    <a:pt x="16595" y="106214"/>
                    <a:pt x="17021" y="106370"/>
                    <a:pt x="17446" y="106527"/>
                  </a:cubicBezTo>
                  <a:cubicBezTo>
                    <a:pt x="17446" y="106527"/>
                    <a:pt x="18297" y="106997"/>
                    <a:pt x="18297" y="106997"/>
                  </a:cubicBezTo>
                  <a:cubicBezTo>
                    <a:pt x="19574" y="107310"/>
                    <a:pt x="19574" y="107310"/>
                    <a:pt x="19574" y="107310"/>
                  </a:cubicBezTo>
                  <a:cubicBezTo>
                    <a:pt x="21276" y="108407"/>
                    <a:pt x="21276" y="108407"/>
                    <a:pt x="21276" y="108407"/>
                  </a:cubicBezTo>
                  <a:cubicBezTo>
                    <a:pt x="21276" y="108407"/>
                    <a:pt x="22553" y="108877"/>
                    <a:pt x="22553" y="108877"/>
                  </a:cubicBezTo>
                  <a:cubicBezTo>
                    <a:pt x="22978" y="108877"/>
                    <a:pt x="23829" y="108563"/>
                    <a:pt x="23829" y="108563"/>
                  </a:cubicBezTo>
                  <a:cubicBezTo>
                    <a:pt x="23829" y="108563"/>
                    <a:pt x="25106" y="108720"/>
                    <a:pt x="25106" y="108877"/>
                  </a:cubicBezTo>
                  <a:cubicBezTo>
                    <a:pt x="24680" y="108877"/>
                    <a:pt x="24255" y="109503"/>
                    <a:pt x="24255" y="109660"/>
                  </a:cubicBezTo>
                  <a:cubicBezTo>
                    <a:pt x="24680" y="109817"/>
                    <a:pt x="24680" y="110130"/>
                    <a:pt x="24680" y="110130"/>
                  </a:cubicBezTo>
                  <a:cubicBezTo>
                    <a:pt x="23829" y="110287"/>
                    <a:pt x="23829" y="110287"/>
                    <a:pt x="23829" y="110287"/>
                  </a:cubicBezTo>
                  <a:cubicBezTo>
                    <a:pt x="22978" y="110443"/>
                    <a:pt x="22978" y="110443"/>
                    <a:pt x="22978" y="110443"/>
                  </a:cubicBezTo>
                  <a:cubicBezTo>
                    <a:pt x="21276" y="110443"/>
                    <a:pt x="21276" y="110443"/>
                    <a:pt x="21276" y="110443"/>
                  </a:cubicBezTo>
                  <a:cubicBezTo>
                    <a:pt x="20851" y="111070"/>
                    <a:pt x="20851" y="111070"/>
                    <a:pt x="20851" y="111070"/>
                  </a:cubicBezTo>
                  <a:cubicBezTo>
                    <a:pt x="22553" y="111383"/>
                    <a:pt x="22553" y="111383"/>
                    <a:pt x="22553" y="111383"/>
                  </a:cubicBezTo>
                  <a:cubicBezTo>
                    <a:pt x="22553" y="111383"/>
                    <a:pt x="23404" y="111697"/>
                    <a:pt x="23829" y="111697"/>
                  </a:cubicBezTo>
                  <a:cubicBezTo>
                    <a:pt x="23829" y="111853"/>
                    <a:pt x="23829" y="112480"/>
                    <a:pt x="23829" y="112480"/>
                  </a:cubicBezTo>
                  <a:cubicBezTo>
                    <a:pt x="23404" y="112480"/>
                    <a:pt x="21702" y="112480"/>
                    <a:pt x="21702" y="112480"/>
                  </a:cubicBezTo>
                  <a:cubicBezTo>
                    <a:pt x="21702" y="112480"/>
                    <a:pt x="20851" y="112950"/>
                    <a:pt x="20851" y="112950"/>
                  </a:cubicBezTo>
                  <a:cubicBezTo>
                    <a:pt x="20851" y="113107"/>
                    <a:pt x="20425" y="113107"/>
                    <a:pt x="21276" y="113577"/>
                  </a:cubicBezTo>
                  <a:cubicBezTo>
                    <a:pt x="21702" y="113890"/>
                    <a:pt x="23829" y="114830"/>
                    <a:pt x="23829" y="114830"/>
                  </a:cubicBezTo>
                  <a:cubicBezTo>
                    <a:pt x="23829" y="114830"/>
                    <a:pt x="25531" y="115770"/>
                    <a:pt x="25531" y="115770"/>
                  </a:cubicBezTo>
                  <a:cubicBezTo>
                    <a:pt x="25531" y="115926"/>
                    <a:pt x="26808" y="116553"/>
                    <a:pt x="26808" y="116553"/>
                  </a:cubicBezTo>
                  <a:cubicBezTo>
                    <a:pt x="27234" y="116553"/>
                    <a:pt x="27234" y="117180"/>
                    <a:pt x="27234" y="117180"/>
                  </a:cubicBezTo>
                  <a:cubicBezTo>
                    <a:pt x="26808" y="117493"/>
                    <a:pt x="26808" y="117493"/>
                    <a:pt x="26808" y="117493"/>
                  </a:cubicBezTo>
                  <a:cubicBezTo>
                    <a:pt x="26382" y="117963"/>
                    <a:pt x="26382" y="117963"/>
                    <a:pt x="26382" y="117963"/>
                  </a:cubicBezTo>
                  <a:cubicBezTo>
                    <a:pt x="25957" y="118433"/>
                    <a:pt x="25957" y="118433"/>
                    <a:pt x="25957" y="118433"/>
                  </a:cubicBezTo>
                  <a:cubicBezTo>
                    <a:pt x="26382" y="118746"/>
                    <a:pt x="26382" y="118746"/>
                    <a:pt x="26382" y="118746"/>
                  </a:cubicBezTo>
                  <a:cubicBezTo>
                    <a:pt x="25957" y="119060"/>
                    <a:pt x="25957" y="119060"/>
                    <a:pt x="25957" y="119060"/>
                  </a:cubicBezTo>
                  <a:cubicBezTo>
                    <a:pt x="25106" y="119530"/>
                    <a:pt x="25106" y="119530"/>
                    <a:pt x="25106" y="119530"/>
                  </a:cubicBezTo>
                  <a:cubicBezTo>
                    <a:pt x="27234" y="119686"/>
                    <a:pt x="27234" y="119686"/>
                    <a:pt x="27234" y="119686"/>
                  </a:cubicBezTo>
                  <a:cubicBezTo>
                    <a:pt x="29787" y="119530"/>
                    <a:pt x="29787" y="119530"/>
                    <a:pt x="29787" y="119530"/>
                  </a:cubicBezTo>
                  <a:cubicBezTo>
                    <a:pt x="29787" y="119530"/>
                    <a:pt x="30212" y="119843"/>
                    <a:pt x="30212" y="119843"/>
                  </a:cubicBezTo>
                  <a:cubicBezTo>
                    <a:pt x="30638" y="120000"/>
                    <a:pt x="32765" y="119843"/>
                    <a:pt x="32765" y="119843"/>
                  </a:cubicBezTo>
                  <a:cubicBezTo>
                    <a:pt x="34468" y="119530"/>
                    <a:pt x="34468" y="119530"/>
                    <a:pt x="34468" y="119530"/>
                  </a:cubicBezTo>
                  <a:cubicBezTo>
                    <a:pt x="35744" y="119216"/>
                    <a:pt x="35744" y="119216"/>
                    <a:pt x="35744" y="119216"/>
                  </a:cubicBezTo>
                  <a:cubicBezTo>
                    <a:pt x="35744" y="118903"/>
                    <a:pt x="35744" y="118903"/>
                    <a:pt x="35744" y="118903"/>
                  </a:cubicBezTo>
                  <a:cubicBezTo>
                    <a:pt x="35744" y="118903"/>
                    <a:pt x="36595" y="118433"/>
                    <a:pt x="36595" y="118433"/>
                  </a:cubicBezTo>
                  <a:cubicBezTo>
                    <a:pt x="37021" y="118433"/>
                    <a:pt x="38297" y="118590"/>
                    <a:pt x="38297" y="118590"/>
                  </a:cubicBezTo>
                  <a:cubicBezTo>
                    <a:pt x="38297" y="118590"/>
                    <a:pt x="39574" y="118590"/>
                    <a:pt x="39574" y="118746"/>
                  </a:cubicBezTo>
                  <a:cubicBezTo>
                    <a:pt x="39574" y="118903"/>
                    <a:pt x="40425" y="119060"/>
                    <a:pt x="40425" y="119060"/>
                  </a:cubicBezTo>
                  <a:cubicBezTo>
                    <a:pt x="41702" y="119060"/>
                    <a:pt x="41702" y="119060"/>
                    <a:pt x="41702" y="119060"/>
                  </a:cubicBezTo>
                  <a:cubicBezTo>
                    <a:pt x="42978" y="118903"/>
                    <a:pt x="42978" y="118903"/>
                    <a:pt x="42978" y="118903"/>
                  </a:cubicBezTo>
                  <a:cubicBezTo>
                    <a:pt x="44680" y="118746"/>
                    <a:pt x="44680" y="118746"/>
                    <a:pt x="44680" y="118746"/>
                  </a:cubicBezTo>
                  <a:cubicBezTo>
                    <a:pt x="44680" y="118746"/>
                    <a:pt x="44255" y="118433"/>
                    <a:pt x="44680" y="118433"/>
                  </a:cubicBezTo>
                  <a:cubicBezTo>
                    <a:pt x="45106" y="118433"/>
                    <a:pt x="46382" y="118433"/>
                    <a:pt x="46382" y="118433"/>
                  </a:cubicBezTo>
                  <a:cubicBezTo>
                    <a:pt x="46382" y="118433"/>
                    <a:pt x="46808" y="118746"/>
                    <a:pt x="47234" y="118746"/>
                  </a:cubicBezTo>
                  <a:cubicBezTo>
                    <a:pt x="47234" y="118746"/>
                    <a:pt x="48085" y="118433"/>
                    <a:pt x="47659" y="118276"/>
                  </a:cubicBezTo>
                  <a:cubicBezTo>
                    <a:pt x="47234" y="118120"/>
                    <a:pt x="45531" y="117806"/>
                    <a:pt x="45531" y="117806"/>
                  </a:cubicBezTo>
                  <a:cubicBezTo>
                    <a:pt x="45531" y="117806"/>
                    <a:pt x="44680" y="117336"/>
                    <a:pt x="44680" y="117180"/>
                  </a:cubicBezTo>
                  <a:cubicBezTo>
                    <a:pt x="44255" y="117023"/>
                    <a:pt x="44255" y="116553"/>
                    <a:pt x="43829" y="116396"/>
                  </a:cubicBezTo>
                  <a:cubicBezTo>
                    <a:pt x="43404" y="116396"/>
                    <a:pt x="42978" y="116240"/>
                    <a:pt x="42978" y="115926"/>
                  </a:cubicBezTo>
                  <a:cubicBezTo>
                    <a:pt x="43404" y="115456"/>
                    <a:pt x="43404" y="115300"/>
                    <a:pt x="43404" y="115300"/>
                  </a:cubicBezTo>
                  <a:cubicBezTo>
                    <a:pt x="43404" y="115143"/>
                    <a:pt x="43404" y="114516"/>
                    <a:pt x="43404" y="114516"/>
                  </a:cubicBezTo>
                  <a:cubicBezTo>
                    <a:pt x="43404" y="114516"/>
                    <a:pt x="42978" y="114203"/>
                    <a:pt x="44255" y="113890"/>
                  </a:cubicBezTo>
                  <a:cubicBezTo>
                    <a:pt x="45531" y="113577"/>
                    <a:pt x="45531" y="113263"/>
                    <a:pt x="45957" y="113420"/>
                  </a:cubicBezTo>
                  <a:cubicBezTo>
                    <a:pt x="46382" y="113577"/>
                    <a:pt x="47234" y="113890"/>
                    <a:pt x="47659" y="113890"/>
                  </a:cubicBezTo>
                  <a:cubicBezTo>
                    <a:pt x="47659" y="114046"/>
                    <a:pt x="48085" y="114046"/>
                    <a:pt x="48510" y="114203"/>
                  </a:cubicBezTo>
                  <a:cubicBezTo>
                    <a:pt x="48510" y="114360"/>
                    <a:pt x="48085" y="114516"/>
                    <a:pt x="48936" y="114516"/>
                  </a:cubicBezTo>
                  <a:cubicBezTo>
                    <a:pt x="49361" y="114516"/>
                    <a:pt x="50212" y="114516"/>
                    <a:pt x="50212" y="114516"/>
                  </a:cubicBezTo>
                  <a:cubicBezTo>
                    <a:pt x="50212" y="114516"/>
                    <a:pt x="50638" y="114516"/>
                    <a:pt x="50638" y="114360"/>
                  </a:cubicBezTo>
                  <a:cubicBezTo>
                    <a:pt x="50638" y="114203"/>
                    <a:pt x="50638" y="113733"/>
                    <a:pt x="50212" y="113733"/>
                  </a:cubicBezTo>
                  <a:cubicBezTo>
                    <a:pt x="49787" y="113577"/>
                    <a:pt x="49361" y="113420"/>
                    <a:pt x="49361" y="113420"/>
                  </a:cubicBezTo>
                  <a:cubicBezTo>
                    <a:pt x="49361" y="113420"/>
                    <a:pt x="50212" y="113263"/>
                    <a:pt x="48936" y="113107"/>
                  </a:cubicBezTo>
                  <a:cubicBezTo>
                    <a:pt x="47659" y="112793"/>
                    <a:pt x="47659" y="112637"/>
                    <a:pt x="48085" y="112480"/>
                  </a:cubicBezTo>
                  <a:cubicBezTo>
                    <a:pt x="48936" y="112323"/>
                    <a:pt x="50638" y="112480"/>
                    <a:pt x="50638" y="112480"/>
                  </a:cubicBezTo>
                  <a:cubicBezTo>
                    <a:pt x="51914" y="112323"/>
                    <a:pt x="51914" y="112323"/>
                    <a:pt x="51914" y="112323"/>
                  </a:cubicBezTo>
                  <a:cubicBezTo>
                    <a:pt x="51914" y="112323"/>
                    <a:pt x="52765" y="112010"/>
                    <a:pt x="53617" y="112167"/>
                  </a:cubicBezTo>
                  <a:cubicBezTo>
                    <a:pt x="54042" y="112323"/>
                    <a:pt x="55744" y="112167"/>
                    <a:pt x="55744" y="112167"/>
                  </a:cubicBezTo>
                  <a:cubicBezTo>
                    <a:pt x="57872" y="112323"/>
                    <a:pt x="57872" y="112323"/>
                    <a:pt x="57872" y="112323"/>
                  </a:cubicBezTo>
                  <a:cubicBezTo>
                    <a:pt x="58723" y="112010"/>
                    <a:pt x="58723" y="112010"/>
                    <a:pt x="58723" y="112010"/>
                  </a:cubicBezTo>
                  <a:cubicBezTo>
                    <a:pt x="60851" y="112323"/>
                    <a:pt x="60851" y="112323"/>
                    <a:pt x="60851" y="112323"/>
                  </a:cubicBezTo>
                  <a:cubicBezTo>
                    <a:pt x="60851" y="112323"/>
                    <a:pt x="60425" y="112323"/>
                    <a:pt x="61702" y="112480"/>
                  </a:cubicBezTo>
                  <a:cubicBezTo>
                    <a:pt x="62553" y="112480"/>
                    <a:pt x="63829" y="112167"/>
                    <a:pt x="63829" y="112010"/>
                  </a:cubicBezTo>
                  <a:cubicBezTo>
                    <a:pt x="64255" y="112010"/>
                    <a:pt x="65957" y="110913"/>
                    <a:pt x="65957" y="110913"/>
                  </a:cubicBezTo>
                  <a:cubicBezTo>
                    <a:pt x="67234" y="107780"/>
                    <a:pt x="67234" y="107780"/>
                    <a:pt x="67234" y="107780"/>
                  </a:cubicBezTo>
                  <a:cubicBezTo>
                    <a:pt x="67234" y="107780"/>
                    <a:pt x="68936" y="107310"/>
                    <a:pt x="68510" y="107310"/>
                  </a:cubicBezTo>
                  <a:cubicBezTo>
                    <a:pt x="68510" y="107154"/>
                    <a:pt x="68510" y="106057"/>
                    <a:pt x="68510" y="105900"/>
                  </a:cubicBezTo>
                  <a:cubicBezTo>
                    <a:pt x="68510" y="105744"/>
                    <a:pt x="69361" y="104647"/>
                    <a:pt x="69361" y="104647"/>
                  </a:cubicBezTo>
                  <a:cubicBezTo>
                    <a:pt x="69361" y="104647"/>
                    <a:pt x="71063" y="104177"/>
                    <a:pt x="70212" y="103707"/>
                  </a:cubicBezTo>
                  <a:cubicBezTo>
                    <a:pt x="69787" y="103237"/>
                    <a:pt x="69361" y="102454"/>
                    <a:pt x="69361" y="102454"/>
                  </a:cubicBezTo>
                  <a:cubicBezTo>
                    <a:pt x="69361" y="102454"/>
                    <a:pt x="68936" y="101671"/>
                    <a:pt x="68936" y="101514"/>
                  </a:cubicBezTo>
                  <a:cubicBezTo>
                    <a:pt x="68936" y="101357"/>
                    <a:pt x="70638" y="100574"/>
                    <a:pt x="70638" y="100574"/>
                  </a:cubicBezTo>
                  <a:cubicBezTo>
                    <a:pt x="69361" y="99164"/>
                    <a:pt x="69361" y="99164"/>
                    <a:pt x="69361" y="99164"/>
                  </a:cubicBezTo>
                  <a:cubicBezTo>
                    <a:pt x="69361" y="99164"/>
                    <a:pt x="70212" y="98694"/>
                    <a:pt x="70212" y="98537"/>
                  </a:cubicBezTo>
                  <a:cubicBezTo>
                    <a:pt x="70212" y="98381"/>
                    <a:pt x="69361" y="96971"/>
                    <a:pt x="69361" y="96971"/>
                  </a:cubicBezTo>
                  <a:cubicBezTo>
                    <a:pt x="69361" y="96657"/>
                    <a:pt x="69361" y="96657"/>
                    <a:pt x="69361" y="96657"/>
                  </a:cubicBezTo>
                  <a:cubicBezTo>
                    <a:pt x="69361" y="96657"/>
                    <a:pt x="70638" y="95874"/>
                    <a:pt x="70212" y="95718"/>
                  </a:cubicBezTo>
                  <a:cubicBezTo>
                    <a:pt x="70212" y="95561"/>
                    <a:pt x="70212" y="94778"/>
                    <a:pt x="70212" y="94778"/>
                  </a:cubicBezTo>
                  <a:cubicBezTo>
                    <a:pt x="69361" y="93838"/>
                    <a:pt x="69361" y="93838"/>
                    <a:pt x="69361" y="93838"/>
                  </a:cubicBezTo>
                  <a:cubicBezTo>
                    <a:pt x="69361" y="93838"/>
                    <a:pt x="70212" y="93681"/>
                    <a:pt x="69787" y="93524"/>
                  </a:cubicBezTo>
                  <a:cubicBezTo>
                    <a:pt x="69361" y="93211"/>
                    <a:pt x="68936" y="93054"/>
                    <a:pt x="68936" y="93054"/>
                  </a:cubicBezTo>
                  <a:cubicBezTo>
                    <a:pt x="68936" y="92741"/>
                    <a:pt x="68936" y="92741"/>
                    <a:pt x="68936" y="92741"/>
                  </a:cubicBezTo>
                  <a:cubicBezTo>
                    <a:pt x="69361" y="92428"/>
                    <a:pt x="69361" y="92428"/>
                    <a:pt x="69361" y="92428"/>
                  </a:cubicBezTo>
                  <a:cubicBezTo>
                    <a:pt x="70212" y="92114"/>
                    <a:pt x="70212" y="92114"/>
                    <a:pt x="70212" y="92114"/>
                  </a:cubicBezTo>
                  <a:cubicBezTo>
                    <a:pt x="69787" y="91174"/>
                    <a:pt x="69787" y="91174"/>
                    <a:pt x="69787" y="91174"/>
                  </a:cubicBezTo>
                  <a:cubicBezTo>
                    <a:pt x="68085" y="91018"/>
                    <a:pt x="68085" y="91018"/>
                    <a:pt x="68085" y="91018"/>
                  </a:cubicBezTo>
                  <a:cubicBezTo>
                    <a:pt x="68085" y="91018"/>
                    <a:pt x="68085" y="90704"/>
                    <a:pt x="68510" y="90704"/>
                  </a:cubicBezTo>
                  <a:cubicBezTo>
                    <a:pt x="69361" y="90548"/>
                    <a:pt x="72340" y="90078"/>
                    <a:pt x="72340" y="90078"/>
                  </a:cubicBezTo>
                  <a:cubicBezTo>
                    <a:pt x="72340" y="90078"/>
                    <a:pt x="73191" y="89608"/>
                    <a:pt x="73617" y="89608"/>
                  </a:cubicBezTo>
                  <a:cubicBezTo>
                    <a:pt x="73617" y="89451"/>
                    <a:pt x="77021" y="88668"/>
                    <a:pt x="77021" y="88668"/>
                  </a:cubicBezTo>
                  <a:cubicBezTo>
                    <a:pt x="77021" y="88668"/>
                    <a:pt x="77021" y="88198"/>
                    <a:pt x="77021" y="88041"/>
                  </a:cubicBezTo>
                  <a:cubicBezTo>
                    <a:pt x="77446" y="88041"/>
                    <a:pt x="77446" y="87885"/>
                    <a:pt x="77446" y="87571"/>
                  </a:cubicBezTo>
                  <a:cubicBezTo>
                    <a:pt x="77872" y="87571"/>
                    <a:pt x="77021" y="86161"/>
                    <a:pt x="77021" y="85691"/>
                  </a:cubicBezTo>
                  <a:cubicBezTo>
                    <a:pt x="77446" y="85378"/>
                    <a:pt x="78297" y="86005"/>
                    <a:pt x="78297" y="86005"/>
                  </a:cubicBezTo>
                  <a:cubicBezTo>
                    <a:pt x="78723" y="86475"/>
                    <a:pt x="78723" y="86475"/>
                    <a:pt x="78723" y="86475"/>
                  </a:cubicBezTo>
                  <a:cubicBezTo>
                    <a:pt x="78723" y="87415"/>
                    <a:pt x="78723" y="87415"/>
                    <a:pt x="78723" y="87415"/>
                  </a:cubicBezTo>
                  <a:cubicBezTo>
                    <a:pt x="80000" y="87571"/>
                    <a:pt x="80000" y="87571"/>
                    <a:pt x="80000" y="87571"/>
                  </a:cubicBezTo>
                  <a:cubicBezTo>
                    <a:pt x="80425" y="88041"/>
                    <a:pt x="80425" y="88041"/>
                    <a:pt x="80425" y="88041"/>
                  </a:cubicBezTo>
                  <a:cubicBezTo>
                    <a:pt x="80425" y="88041"/>
                    <a:pt x="80000" y="88511"/>
                    <a:pt x="80425" y="88511"/>
                  </a:cubicBezTo>
                  <a:cubicBezTo>
                    <a:pt x="80851" y="88355"/>
                    <a:pt x="80851" y="88355"/>
                    <a:pt x="80851" y="88355"/>
                  </a:cubicBezTo>
                  <a:cubicBezTo>
                    <a:pt x="81276" y="87415"/>
                    <a:pt x="81276" y="87415"/>
                    <a:pt x="81276" y="87415"/>
                  </a:cubicBezTo>
                  <a:cubicBezTo>
                    <a:pt x="81276" y="87415"/>
                    <a:pt x="82978" y="87415"/>
                    <a:pt x="82553" y="87101"/>
                  </a:cubicBezTo>
                  <a:cubicBezTo>
                    <a:pt x="82553" y="86945"/>
                    <a:pt x="82127" y="86631"/>
                    <a:pt x="82553" y="86631"/>
                  </a:cubicBezTo>
                  <a:cubicBezTo>
                    <a:pt x="85106" y="86475"/>
                    <a:pt x="84255" y="86475"/>
                    <a:pt x="85531" y="86161"/>
                  </a:cubicBezTo>
                  <a:cubicBezTo>
                    <a:pt x="85531" y="86161"/>
                    <a:pt x="86382" y="85535"/>
                    <a:pt x="86382" y="85535"/>
                  </a:cubicBezTo>
                  <a:cubicBezTo>
                    <a:pt x="86382" y="85378"/>
                    <a:pt x="86808" y="85065"/>
                    <a:pt x="86808" y="85065"/>
                  </a:cubicBezTo>
                  <a:cubicBezTo>
                    <a:pt x="85957" y="84908"/>
                    <a:pt x="85957" y="84908"/>
                    <a:pt x="85957" y="84908"/>
                  </a:cubicBezTo>
                  <a:cubicBezTo>
                    <a:pt x="85531" y="84438"/>
                    <a:pt x="85531" y="84438"/>
                    <a:pt x="85531" y="84438"/>
                  </a:cubicBezTo>
                  <a:cubicBezTo>
                    <a:pt x="85531" y="84438"/>
                    <a:pt x="85957" y="84125"/>
                    <a:pt x="86382" y="84281"/>
                  </a:cubicBezTo>
                  <a:cubicBezTo>
                    <a:pt x="86382" y="84438"/>
                    <a:pt x="86808" y="84751"/>
                    <a:pt x="87234" y="84751"/>
                  </a:cubicBezTo>
                  <a:cubicBezTo>
                    <a:pt x="87659" y="84751"/>
                    <a:pt x="88936" y="84281"/>
                    <a:pt x="88936" y="84281"/>
                  </a:cubicBezTo>
                  <a:cubicBezTo>
                    <a:pt x="88936" y="83812"/>
                    <a:pt x="85957" y="83185"/>
                    <a:pt x="85106" y="83028"/>
                  </a:cubicBezTo>
                  <a:cubicBezTo>
                    <a:pt x="85106" y="82402"/>
                    <a:pt x="89361" y="81618"/>
                    <a:pt x="89361" y="81462"/>
                  </a:cubicBezTo>
                  <a:cubicBezTo>
                    <a:pt x="89787" y="81305"/>
                    <a:pt x="89787" y="81305"/>
                    <a:pt x="89787" y="81148"/>
                  </a:cubicBezTo>
                  <a:cubicBezTo>
                    <a:pt x="89787" y="80992"/>
                    <a:pt x="89361" y="80835"/>
                    <a:pt x="88936" y="80992"/>
                  </a:cubicBezTo>
                  <a:cubicBezTo>
                    <a:pt x="88936" y="80992"/>
                    <a:pt x="88510" y="81305"/>
                    <a:pt x="88085" y="81305"/>
                  </a:cubicBezTo>
                  <a:cubicBezTo>
                    <a:pt x="88085" y="81305"/>
                    <a:pt x="87234" y="81305"/>
                    <a:pt x="87234" y="81305"/>
                  </a:cubicBezTo>
                  <a:cubicBezTo>
                    <a:pt x="87234" y="81305"/>
                    <a:pt x="86808" y="80992"/>
                    <a:pt x="87234" y="80835"/>
                  </a:cubicBezTo>
                  <a:cubicBezTo>
                    <a:pt x="87659" y="80678"/>
                    <a:pt x="87234" y="80678"/>
                    <a:pt x="88085" y="80522"/>
                  </a:cubicBezTo>
                  <a:cubicBezTo>
                    <a:pt x="88510" y="80365"/>
                    <a:pt x="88936" y="80365"/>
                    <a:pt x="89361" y="80365"/>
                  </a:cubicBezTo>
                  <a:cubicBezTo>
                    <a:pt x="89361" y="80208"/>
                    <a:pt x="89787" y="80052"/>
                    <a:pt x="90212" y="80052"/>
                  </a:cubicBezTo>
                  <a:cubicBezTo>
                    <a:pt x="90638" y="80052"/>
                    <a:pt x="92765" y="79582"/>
                    <a:pt x="92765" y="79582"/>
                  </a:cubicBezTo>
                  <a:cubicBezTo>
                    <a:pt x="93191" y="79268"/>
                    <a:pt x="93191" y="79268"/>
                    <a:pt x="93191" y="79268"/>
                  </a:cubicBezTo>
                  <a:cubicBezTo>
                    <a:pt x="93191" y="79268"/>
                    <a:pt x="91914" y="78798"/>
                    <a:pt x="91914" y="78798"/>
                  </a:cubicBezTo>
                  <a:cubicBezTo>
                    <a:pt x="91914" y="78798"/>
                    <a:pt x="89787" y="78172"/>
                    <a:pt x="89787" y="78172"/>
                  </a:cubicBezTo>
                  <a:cubicBezTo>
                    <a:pt x="89787" y="78172"/>
                    <a:pt x="88936" y="78172"/>
                    <a:pt x="88936" y="78015"/>
                  </a:cubicBezTo>
                  <a:cubicBezTo>
                    <a:pt x="88936" y="78015"/>
                    <a:pt x="88085" y="77702"/>
                    <a:pt x="88085" y="77702"/>
                  </a:cubicBezTo>
                  <a:cubicBezTo>
                    <a:pt x="87234" y="76919"/>
                    <a:pt x="86382" y="77545"/>
                    <a:pt x="84680" y="77232"/>
                  </a:cubicBezTo>
                  <a:cubicBezTo>
                    <a:pt x="84680" y="77232"/>
                    <a:pt x="83829" y="76605"/>
                    <a:pt x="83829" y="76605"/>
                  </a:cubicBezTo>
                  <a:cubicBezTo>
                    <a:pt x="83829" y="76605"/>
                    <a:pt x="84680" y="76605"/>
                    <a:pt x="84680" y="76449"/>
                  </a:cubicBezTo>
                  <a:cubicBezTo>
                    <a:pt x="84680" y="76135"/>
                    <a:pt x="83829" y="75822"/>
                    <a:pt x="83829" y="75822"/>
                  </a:cubicBezTo>
                  <a:cubicBezTo>
                    <a:pt x="82978" y="75509"/>
                    <a:pt x="82978" y="75509"/>
                    <a:pt x="82978" y="75509"/>
                  </a:cubicBezTo>
                  <a:cubicBezTo>
                    <a:pt x="81276" y="74882"/>
                    <a:pt x="81702" y="76292"/>
                    <a:pt x="80425" y="75039"/>
                  </a:cubicBezTo>
                  <a:cubicBezTo>
                    <a:pt x="80425" y="75039"/>
                    <a:pt x="80000" y="75039"/>
                    <a:pt x="79574" y="74725"/>
                  </a:cubicBezTo>
                  <a:cubicBezTo>
                    <a:pt x="79148" y="74569"/>
                    <a:pt x="77872" y="74099"/>
                    <a:pt x="77872" y="74099"/>
                  </a:cubicBezTo>
                  <a:cubicBezTo>
                    <a:pt x="77872" y="74099"/>
                    <a:pt x="77446" y="73629"/>
                    <a:pt x="77446" y="73629"/>
                  </a:cubicBezTo>
                  <a:cubicBezTo>
                    <a:pt x="77021" y="73629"/>
                    <a:pt x="76595" y="73159"/>
                    <a:pt x="76595" y="73159"/>
                  </a:cubicBezTo>
                  <a:cubicBezTo>
                    <a:pt x="74468" y="73629"/>
                    <a:pt x="74468" y="73629"/>
                    <a:pt x="74468" y="73629"/>
                  </a:cubicBezTo>
                  <a:cubicBezTo>
                    <a:pt x="73191" y="74099"/>
                    <a:pt x="73191" y="74099"/>
                    <a:pt x="73191" y="74099"/>
                  </a:cubicBezTo>
                  <a:cubicBezTo>
                    <a:pt x="73191" y="74099"/>
                    <a:pt x="72765" y="73785"/>
                    <a:pt x="72765" y="73785"/>
                  </a:cubicBezTo>
                  <a:cubicBezTo>
                    <a:pt x="72765" y="73785"/>
                    <a:pt x="72765" y="73159"/>
                    <a:pt x="72765" y="73159"/>
                  </a:cubicBezTo>
                  <a:cubicBezTo>
                    <a:pt x="72765" y="73159"/>
                    <a:pt x="71489" y="73002"/>
                    <a:pt x="71063" y="73002"/>
                  </a:cubicBezTo>
                  <a:cubicBezTo>
                    <a:pt x="71063" y="73002"/>
                    <a:pt x="69787" y="73002"/>
                    <a:pt x="69787" y="73002"/>
                  </a:cubicBezTo>
                  <a:cubicBezTo>
                    <a:pt x="68085" y="72845"/>
                    <a:pt x="68085" y="72845"/>
                    <a:pt x="68085" y="72845"/>
                  </a:cubicBezTo>
                  <a:cubicBezTo>
                    <a:pt x="68085" y="72375"/>
                    <a:pt x="68085" y="72375"/>
                    <a:pt x="68085" y="72375"/>
                  </a:cubicBezTo>
                  <a:cubicBezTo>
                    <a:pt x="68085" y="72375"/>
                    <a:pt x="68936" y="72062"/>
                    <a:pt x="68510" y="71906"/>
                  </a:cubicBezTo>
                  <a:cubicBezTo>
                    <a:pt x="68510" y="71749"/>
                    <a:pt x="67234" y="71436"/>
                    <a:pt x="67234" y="71436"/>
                  </a:cubicBezTo>
                  <a:cubicBezTo>
                    <a:pt x="67234" y="71122"/>
                    <a:pt x="67234" y="71122"/>
                    <a:pt x="67234" y="71122"/>
                  </a:cubicBezTo>
                  <a:cubicBezTo>
                    <a:pt x="65957" y="70496"/>
                    <a:pt x="65957" y="70496"/>
                    <a:pt x="65957" y="70496"/>
                  </a:cubicBezTo>
                  <a:cubicBezTo>
                    <a:pt x="65957" y="70496"/>
                    <a:pt x="66808" y="70026"/>
                    <a:pt x="66808" y="70026"/>
                  </a:cubicBezTo>
                  <a:cubicBezTo>
                    <a:pt x="66808" y="69869"/>
                    <a:pt x="65106" y="68459"/>
                    <a:pt x="65106" y="68459"/>
                  </a:cubicBezTo>
                  <a:cubicBezTo>
                    <a:pt x="65106" y="68459"/>
                    <a:pt x="65957" y="67832"/>
                    <a:pt x="65957" y="67676"/>
                  </a:cubicBezTo>
                  <a:cubicBezTo>
                    <a:pt x="65957" y="67676"/>
                    <a:pt x="65106" y="67049"/>
                    <a:pt x="65106" y="67049"/>
                  </a:cubicBezTo>
                  <a:cubicBezTo>
                    <a:pt x="64255" y="67049"/>
                    <a:pt x="64255" y="67049"/>
                    <a:pt x="64255" y="67049"/>
                  </a:cubicBezTo>
                  <a:cubicBezTo>
                    <a:pt x="64255" y="66422"/>
                    <a:pt x="64255" y="66422"/>
                    <a:pt x="64255" y="66422"/>
                  </a:cubicBezTo>
                  <a:cubicBezTo>
                    <a:pt x="64680" y="65953"/>
                    <a:pt x="64680" y="65953"/>
                    <a:pt x="64680" y="65953"/>
                  </a:cubicBezTo>
                  <a:cubicBezTo>
                    <a:pt x="63829" y="65639"/>
                    <a:pt x="63829" y="65639"/>
                    <a:pt x="63829" y="65639"/>
                  </a:cubicBezTo>
                  <a:cubicBezTo>
                    <a:pt x="63829" y="65639"/>
                    <a:pt x="64255" y="65326"/>
                    <a:pt x="64680" y="65326"/>
                  </a:cubicBezTo>
                  <a:cubicBezTo>
                    <a:pt x="64680" y="65326"/>
                    <a:pt x="64680" y="64699"/>
                    <a:pt x="64680" y="64699"/>
                  </a:cubicBezTo>
                  <a:cubicBezTo>
                    <a:pt x="64680" y="64699"/>
                    <a:pt x="65106" y="64386"/>
                    <a:pt x="65531" y="64386"/>
                  </a:cubicBezTo>
                  <a:cubicBezTo>
                    <a:pt x="65531" y="64386"/>
                    <a:pt x="66808" y="64699"/>
                    <a:pt x="66808" y="64699"/>
                  </a:cubicBezTo>
                  <a:cubicBezTo>
                    <a:pt x="66808" y="64699"/>
                    <a:pt x="68085" y="64856"/>
                    <a:pt x="68085" y="64699"/>
                  </a:cubicBezTo>
                  <a:cubicBezTo>
                    <a:pt x="68085" y="64699"/>
                    <a:pt x="67659" y="64229"/>
                    <a:pt x="67659" y="64229"/>
                  </a:cubicBezTo>
                  <a:cubicBezTo>
                    <a:pt x="67659" y="64073"/>
                    <a:pt x="66808" y="63759"/>
                    <a:pt x="66808" y="63759"/>
                  </a:cubicBezTo>
                  <a:cubicBezTo>
                    <a:pt x="66382" y="63603"/>
                    <a:pt x="66382" y="62819"/>
                    <a:pt x="66382" y="62819"/>
                  </a:cubicBezTo>
                  <a:cubicBezTo>
                    <a:pt x="66382" y="62819"/>
                    <a:pt x="65531" y="62193"/>
                    <a:pt x="65957" y="62193"/>
                  </a:cubicBezTo>
                  <a:cubicBezTo>
                    <a:pt x="65957" y="62193"/>
                    <a:pt x="66382" y="61879"/>
                    <a:pt x="66382" y="61879"/>
                  </a:cubicBezTo>
                  <a:cubicBezTo>
                    <a:pt x="66808" y="60783"/>
                    <a:pt x="66808" y="60783"/>
                    <a:pt x="66808" y="60783"/>
                  </a:cubicBezTo>
                  <a:cubicBezTo>
                    <a:pt x="67234" y="59843"/>
                    <a:pt x="67234" y="59843"/>
                    <a:pt x="67234" y="59843"/>
                  </a:cubicBezTo>
                  <a:cubicBezTo>
                    <a:pt x="65957" y="59373"/>
                    <a:pt x="65957" y="59373"/>
                    <a:pt x="65957" y="59373"/>
                  </a:cubicBezTo>
                  <a:cubicBezTo>
                    <a:pt x="65531" y="59060"/>
                    <a:pt x="65531" y="59060"/>
                    <a:pt x="65531" y="59060"/>
                  </a:cubicBezTo>
                  <a:cubicBezTo>
                    <a:pt x="64680" y="58746"/>
                    <a:pt x="64680" y="58746"/>
                    <a:pt x="64680" y="58746"/>
                  </a:cubicBezTo>
                  <a:cubicBezTo>
                    <a:pt x="65531" y="57806"/>
                    <a:pt x="65531" y="57806"/>
                    <a:pt x="65531" y="57806"/>
                  </a:cubicBezTo>
                  <a:cubicBezTo>
                    <a:pt x="67234" y="57806"/>
                    <a:pt x="67234" y="57806"/>
                    <a:pt x="67234" y="57806"/>
                  </a:cubicBezTo>
                  <a:cubicBezTo>
                    <a:pt x="68085" y="57336"/>
                    <a:pt x="68085" y="57336"/>
                    <a:pt x="68085" y="57336"/>
                  </a:cubicBezTo>
                  <a:cubicBezTo>
                    <a:pt x="68085" y="57336"/>
                    <a:pt x="69361" y="57023"/>
                    <a:pt x="69361" y="56866"/>
                  </a:cubicBezTo>
                  <a:cubicBezTo>
                    <a:pt x="69361" y="56866"/>
                    <a:pt x="69787" y="56240"/>
                    <a:pt x="69787" y="56240"/>
                  </a:cubicBezTo>
                  <a:cubicBezTo>
                    <a:pt x="69361" y="55770"/>
                    <a:pt x="69361" y="55770"/>
                    <a:pt x="69361" y="55770"/>
                  </a:cubicBezTo>
                  <a:cubicBezTo>
                    <a:pt x="70212" y="55926"/>
                    <a:pt x="70212" y="55926"/>
                    <a:pt x="70212" y="55926"/>
                  </a:cubicBezTo>
                  <a:cubicBezTo>
                    <a:pt x="70212" y="55456"/>
                    <a:pt x="70212" y="55456"/>
                    <a:pt x="70212" y="55456"/>
                  </a:cubicBezTo>
                  <a:cubicBezTo>
                    <a:pt x="70212" y="55456"/>
                    <a:pt x="70638" y="54986"/>
                    <a:pt x="70638" y="54986"/>
                  </a:cubicBezTo>
                  <a:cubicBezTo>
                    <a:pt x="71063" y="54986"/>
                    <a:pt x="71489" y="54830"/>
                    <a:pt x="71489" y="54830"/>
                  </a:cubicBezTo>
                  <a:cubicBezTo>
                    <a:pt x="71489" y="54830"/>
                    <a:pt x="72340" y="54203"/>
                    <a:pt x="72340" y="54203"/>
                  </a:cubicBezTo>
                  <a:cubicBezTo>
                    <a:pt x="72340" y="54203"/>
                    <a:pt x="72765" y="54360"/>
                    <a:pt x="73191" y="54203"/>
                  </a:cubicBezTo>
                  <a:cubicBezTo>
                    <a:pt x="73617" y="54046"/>
                    <a:pt x="73617" y="54046"/>
                    <a:pt x="73617" y="53890"/>
                  </a:cubicBezTo>
                  <a:cubicBezTo>
                    <a:pt x="74042" y="53577"/>
                    <a:pt x="74893" y="52950"/>
                    <a:pt x="74893" y="52950"/>
                  </a:cubicBezTo>
                  <a:cubicBezTo>
                    <a:pt x="74893" y="52950"/>
                    <a:pt x="74893" y="52793"/>
                    <a:pt x="74893" y="52637"/>
                  </a:cubicBezTo>
                  <a:cubicBezTo>
                    <a:pt x="75319" y="52637"/>
                    <a:pt x="76170" y="52637"/>
                    <a:pt x="76170" y="52480"/>
                  </a:cubicBezTo>
                  <a:cubicBezTo>
                    <a:pt x="75744" y="52323"/>
                    <a:pt x="74893" y="51853"/>
                    <a:pt x="74893" y="51853"/>
                  </a:cubicBezTo>
                  <a:cubicBezTo>
                    <a:pt x="76170" y="51383"/>
                    <a:pt x="76170" y="51383"/>
                    <a:pt x="76170" y="51383"/>
                  </a:cubicBezTo>
                  <a:cubicBezTo>
                    <a:pt x="76170" y="51383"/>
                    <a:pt x="77446" y="50913"/>
                    <a:pt x="77446" y="50913"/>
                  </a:cubicBezTo>
                  <a:cubicBezTo>
                    <a:pt x="77446" y="51070"/>
                    <a:pt x="77872" y="51070"/>
                    <a:pt x="78297" y="50913"/>
                  </a:cubicBezTo>
                  <a:cubicBezTo>
                    <a:pt x="78297" y="50913"/>
                    <a:pt x="78723" y="50757"/>
                    <a:pt x="79148" y="50600"/>
                  </a:cubicBezTo>
                  <a:cubicBezTo>
                    <a:pt x="79148" y="50600"/>
                    <a:pt x="79574" y="50443"/>
                    <a:pt x="80000" y="50443"/>
                  </a:cubicBezTo>
                  <a:cubicBezTo>
                    <a:pt x="80000" y="50287"/>
                    <a:pt x="80425" y="49973"/>
                    <a:pt x="80425" y="49817"/>
                  </a:cubicBezTo>
                  <a:cubicBezTo>
                    <a:pt x="80425" y="49817"/>
                    <a:pt x="81276" y="49033"/>
                    <a:pt x="81276" y="49033"/>
                  </a:cubicBezTo>
                  <a:cubicBezTo>
                    <a:pt x="81276" y="48563"/>
                    <a:pt x="81276" y="48563"/>
                    <a:pt x="81276" y="48563"/>
                  </a:cubicBezTo>
                  <a:cubicBezTo>
                    <a:pt x="81702" y="48407"/>
                    <a:pt x="81702" y="48407"/>
                    <a:pt x="81702" y="48407"/>
                  </a:cubicBezTo>
                  <a:cubicBezTo>
                    <a:pt x="82553" y="48093"/>
                    <a:pt x="82553" y="48093"/>
                    <a:pt x="82553" y="48093"/>
                  </a:cubicBezTo>
                  <a:cubicBezTo>
                    <a:pt x="82553" y="48093"/>
                    <a:pt x="83404" y="47937"/>
                    <a:pt x="83404" y="48093"/>
                  </a:cubicBezTo>
                  <a:cubicBezTo>
                    <a:pt x="83404" y="48093"/>
                    <a:pt x="82978" y="48407"/>
                    <a:pt x="82978" y="48407"/>
                  </a:cubicBezTo>
                  <a:cubicBezTo>
                    <a:pt x="84255" y="48407"/>
                    <a:pt x="84255" y="48407"/>
                    <a:pt x="84255" y="48407"/>
                  </a:cubicBezTo>
                  <a:cubicBezTo>
                    <a:pt x="84255" y="48407"/>
                    <a:pt x="84255" y="48093"/>
                    <a:pt x="84255" y="48250"/>
                  </a:cubicBezTo>
                  <a:cubicBezTo>
                    <a:pt x="84680" y="48250"/>
                    <a:pt x="85106" y="48407"/>
                    <a:pt x="85106" y="48407"/>
                  </a:cubicBezTo>
                  <a:cubicBezTo>
                    <a:pt x="85106" y="48250"/>
                    <a:pt x="85531" y="47937"/>
                    <a:pt x="85531" y="47937"/>
                  </a:cubicBezTo>
                  <a:cubicBezTo>
                    <a:pt x="85531" y="47467"/>
                    <a:pt x="85531" y="47467"/>
                    <a:pt x="85531" y="47467"/>
                  </a:cubicBezTo>
                  <a:cubicBezTo>
                    <a:pt x="85531" y="47467"/>
                    <a:pt x="86382" y="47154"/>
                    <a:pt x="86808" y="46997"/>
                  </a:cubicBezTo>
                  <a:cubicBezTo>
                    <a:pt x="86808" y="46840"/>
                    <a:pt x="88085" y="46370"/>
                    <a:pt x="88085" y="46370"/>
                  </a:cubicBezTo>
                  <a:cubicBezTo>
                    <a:pt x="89361" y="46214"/>
                    <a:pt x="89361" y="46214"/>
                    <a:pt x="89361" y="46214"/>
                  </a:cubicBezTo>
                  <a:cubicBezTo>
                    <a:pt x="89361" y="46214"/>
                    <a:pt x="89787" y="46057"/>
                    <a:pt x="90212" y="46057"/>
                  </a:cubicBezTo>
                  <a:cubicBezTo>
                    <a:pt x="90212" y="46057"/>
                    <a:pt x="91489" y="45430"/>
                    <a:pt x="91489" y="45430"/>
                  </a:cubicBezTo>
                  <a:cubicBezTo>
                    <a:pt x="91489" y="45430"/>
                    <a:pt x="91489" y="45274"/>
                    <a:pt x="91914" y="45117"/>
                  </a:cubicBezTo>
                  <a:cubicBezTo>
                    <a:pt x="91914" y="44960"/>
                    <a:pt x="92765" y="44960"/>
                    <a:pt x="92765" y="44804"/>
                  </a:cubicBezTo>
                  <a:cubicBezTo>
                    <a:pt x="93191" y="44804"/>
                    <a:pt x="94042" y="44020"/>
                    <a:pt x="94042" y="44020"/>
                  </a:cubicBezTo>
                  <a:cubicBezTo>
                    <a:pt x="94042" y="44020"/>
                    <a:pt x="94468" y="44020"/>
                    <a:pt x="94468" y="43864"/>
                  </a:cubicBezTo>
                  <a:cubicBezTo>
                    <a:pt x="94468" y="43550"/>
                    <a:pt x="94893" y="43237"/>
                    <a:pt x="94893" y="43237"/>
                  </a:cubicBezTo>
                  <a:cubicBezTo>
                    <a:pt x="95744" y="42610"/>
                    <a:pt x="95744" y="42610"/>
                    <a:pt x="95744" y="42610"/>
                  </a:cubicBezTo>
                  <a:cubicBezTo>
                    <a:pt x="95744" y="41671"/>
                    <a:pt x="95744" y="41671"/>
                    <a:pt x="95744" y="41671"/>
                  </a:cubicBezTo>
                  <a:cubicBezTo>
                    <a:pt x="96595" y="40887"/>
                    <a:pt x="96595" y="40887"/>
                    <a:pt x="96595" y="40887"/>
                  </a:cubicBezTo>
                  <a:cubicBezTo>
                    <a:pt x="96595" y="40887"/>
                    <a:pt x="97021" y="40731"/>
                    <a:pt x="97021" y="40574"/>
                  </a:cubicBezTo>
                  <a:cubicBezTo>
                    <a:pt x="97446" y="40574"/>
                    <a:pt x="97872" y="40104"/>
                    <a:pt x="97872" y="40104"/>
                  </a:cubicBezTo>
                  <a:cubicBezTo>
                    <a:pt x="97872" y="40104"/>
                    <a:pt x="99148" y="39477"/>
                    <a:pt x="99148" y="39477"/>
                  </a:cubicBezTo>
                  <a:cubicBezTo>
                    <a:pt x="99148" y="39477"/>
                    <a:pt x="99574" y="39007"/>
                    <a:pt x="99574" y="38851"/>
                  </a:cubicBezTo>
                  <a:cubicBezTo>
                    <a:pt x="100000" y="38851"/>
                    <a:pt x="100000" y="38851"/>
                    <a:pt x="100000" y="38851"/>
                  </a:cubicBezTo>
                  <a:cubicBezTo>
                    <a:pt x="100000" y="38381"/>
                    <a:pt x="100000" y="38381"/>
                    <a:pt x="100000" y="38381"/>
                  </a:cubicBezTo>
                  <a:cubicBezTo>
                    <a:pt x="99148" y="37754"/>
                    <a:pt x="99148" y="37754"/>
                    <a:pt x="99148" y="37754"/>
                  </a:cubicBezTo>
                  <a:cubicBezTo>
                    <a:pt x="97446" y="37284"/>
                    <a:pt x="97446" y="37284"/>
                    <a:pt x="97446" y="37284"/>
                  </a:cubicBezTo>
                  <a:cubicBezTo>
                    <a:pt x="96170" y="37284"/>
                    <a:pt x="96170" y="37284"/>
                    <a:pt x="96170" y="37284"/>
                  </a:cubicBezTo>
                  <a:cubicBezTo>
                    <a:pt x="95319" y="36971"/>
                    <a:pt x="95319" y="36971"/>
                    <a:pt x="95319" y="36971"/>
                  </a:cubicBezTo>
                  <a:cubicBezTo>
                    <a:pt x="95744" y="36657"/>
                    <a:pt x="95744" y="36657"/>
                    <a:pt x="95744" y="36657"/>
                  </a:cubicBezTo>
                  <a:cubicBezTo>
                    <a:pt x="94893" y="36187"/>
                    <a:pt x="94893" y="36187"/>
                    <a:pt x="94893" y="36187"/>
                  </a:cubicBezTo>
                  <a:cubicBezTo>
                    <a:pt x="94468" y="35874"/>
                    <a:pt x="94468" y="35874"/>
                    <a:pt x="94468" y="35874"/>
                  </a:cubicBezTo>
                  <a:cubicBezTo>
                    <a:pt x="93617" y="35561"/>
                    <a:pt x="93617" y="35561"/>
                    <a:pt x="93617" y="35561"/>
                  </a:cubicBezTo>
                  <a:cubicBezTo>
                    <a:pt x="93617" y="35561"/>
                    <a:pt x="94468" y="35091"/>
                    <a:pt x="94468" y="35091"/>
                  </a:cubicBezTo>
                  <a:cubicBezTo>
                    <a:pt x="94468" y="35091"/>
                    <a:pt x="94893" y="34934"/>
                    <a:pt x="94893" y="34778"/>
                  </a:cubicBezTo>
                  <a:cubicBezTo>
                    <a:pt x="94893" y="34778"/>
                    <a:pt x="95744" y="34308"/>
                    <a:pt x="95744" y="34308"/>
                  </a:cubicBezTo>
                  <a:cubicBezTo>
                    <a:pt x="95744" y="34308"/>
                    <a:pt x="96595" y="33838"/>
                    <a:pt x="96595" y="33838"/>
                  </a:cubicBezTo>
                  <a:cubicBezTo>
                    <a:pt x="96595" y="33838"/>
                    <a:pt x="97021" y="33681"/>
                    <a:pt x="97021" y="33524"/>
                  </a:cubicBezTo>
                  <a:cubicBezTo>
                    <a:pt x="97021" y="33368"/>
                    <a:pt x="96595" y="32741"/>
                    <a:pt x="96595" y="32741"/>
                  </a:cubicBezTo>
                  <a:cubicBezTo>
                    <a:pt x="96595" y="32741"/>
                    <a:pt x="96595" y="32271"/>
                    <a:pt x="97021" y="32271"/>
                  </a:cubicBezTo>
                  <a:cubicBezTo>
                    <a:pt x="97021" y="32114"/>
                    <a:pt x="97446" y="31958"/>
                    <a:pt x="97446" y="31958"/>
                  </a:cubicBezTo>
                  <a:cubicBezTo>
                    <a:pt x="97446" y="31958"/>
                    <a:pt x="97872" y="31958"/>
                    <a:pt x="98297" y="32114"/>
                  </a:cubicBezTo>
                  <a:cubicBezTo>
                    <a:pt x="98723" y="32114"/>
                    <a:pt x="98723" y="31801"/>
                    <a:pt x="98723" y="31801"/>
                  </a:cubicBezTo>
                  <a:cubicBezTo>
                    <a:pt x="98723" y="31801"/>
                    <a:pt x="98723" y="31331"/>
                    <a:pt x="98297" y="31331"/>
                  </a:cubicBezTo>
                  <a:cubicBezTo>
                    <a:pt x="97872" y="31331"/>
                    <a:pt x="97446" y="31018"/>
                    <a:pt x="97446" y="31018"/>
                  </a:cubicBezTo>
                  <a:cubicBezTo>
                    <a:pt x="97446" y="31018"/>
                    <a:pt x="97872" y="30861"/>
                    <a:pt x="97872" y="30861"/>
                  </a:cubicBezTo>
                  <a:cubicBezTo>
                    <a:pt x="97872" y="30704"/>
                    <a:pt x="98723" y="30548"/>
                    <a:pt x="98723" y="30548"/>
                  </a:cubicBezTo>
                  <a:cubicBezTo>
                    <a:pt x="100000" y="30391"/>
                    <a:pt x="100000" y="30391"/>
                    <a:pt x="100000" y="30391"/>
                  </a:cubicBezTo>
                  <a:cubicBezTo>
                    <a:pt x="99574" y="29921"/>
                    <a:pt x="99574" y="29921"/>
                    <a:pt x="99574" y="29921"/>
                  </a:cubicBezTo>
                  <a:cubicBezTo>
                    <a:pt x="99574" y="29451"/>
                    <a:pt x="99574" y="29451"/>
                    <a:pt x="99574" y="29451"/>
                  </a:cubicBezTo>
                  <a:cubicBezTo>
                    <a:pt x="99574" y="29451"/>
                    <a:pt x="101276" y="29608"/>
                    <a:pt x="101276" y="29608"/>
                  </a:cubicBezTo>
                  <a:cubicBezTo>
                    <a:pt x="101276" y="29765"/>
                    <a:pt x="101702" y="30078"/>
                    <a:pt x="102127" y="30078"/>
                  </a:cubicBezTo>
                  <a:cubicBezTo>
                    <a:pt x="102127" y="29921"/>
                    <a:pt x="102127" y="29608"/>
                    <a:pt x="102127" y="29608"/>
                  </a:cubicBezTo>
                  <a:cubicBezTo>
                    <a:pt x="102127" y="29608"/>
                    <a:pt x="102553" y="29138"/>
                    <a:pt x="102978" y="29295"/>
                  </a:cubicBezTo>
                  <a:cubicBezTo>
                    <a:pt x="103829" y="29451"/>
                    <a:pt x="104255" y="29138"/>
                    <a:pt x="104680" y="29138"/>
                  </a:cubicBezTo>
                  <a:cubicBezTo>
                    <a:pt x="104680" y="28981"/>
                    <a:pt x="105106" y="28668"/>
                    <a:pt x="105106" y="28668"/>
                  </a:cubicBezTo>
                  <a:cubicBezTo>
                    <a:pt x="105106" y="28668"/>
                    <a:pt x="105531" y="28198"/>
                    <a:pt x="105106" y="28041"/>
                  </a:cubicBezTo>
                  <a:cubicBezTo>
                    <a:pt x="104680" y="28041"/>
                    <a:pt x="104255" y="28041"/>
                    <a:pt x="104255" y="27885"/>
                  </a:cubicBezTo>
                  <a:cubicBezTo>
                    <a:pt x="104255" y="27885"/>
                    <a:pt x="104680" y="27571"/>
                    <a:pt x="105106" y="27571"/>
                  </a:cubicBezTo>
                  <a:cubicBezTo>
                    <a:pt x="105531" y="27571"/>
                    <a:pt x="105531" y="27571"/>
                    <a:pt x="106382" y="27415"/>
                  </a:cubicBezTo>
                  <a:cubicBezTo>
                    <a:pt x="106808" y="27258"/>
                    <a:pt x="106808" y="27101"/>
                    <a:pt x="106808" y="27101"/>
                  </a:cubicBezTo>
                  <a:cubicBezTo>
                    <a:pt x="106808" y="27101"/>
                    <a:pt x="108085" y="26945"/>
                    <a:pt x="108085" y="26945"/>
                  </a:cubicBezTo>
                  <a:cubicBezTo>
                    <a:pt x="109787" y="26631"/>
                    <a:pt x="109787" y="26631"/>
                    <a:pt x="109787" y="26631"/>
                  </a:cubicBezTo>
                  <a:cubicBezTo>
                    <a:pt x="109787" y="26318"/>
                    <a:pt x="109787" y="26318"/>
                    <a:pt x="109787" y="26318"/>
                  </a:cubicBezTo>
                  <a:cubicBezTo>
                    <a:pt x="109787" y="26318"/>
                    <a:pt x="110638" y="26318"/>
                    <a:pt x="110638" y="26318"/>
                  </a:cubicBezTo>
                  <a:cubicBezTo>
                    <a:pt x="111063" y="26318"/>
                    <a:pt x="111489" y="26475"/>
                    <a:pt x="111489" y="26475"/>
                  </a:cubicBezTo>
                  <a:cubicBezTo>
                    <a:pt x="111489" y="26475"/>
                    <a:pt x="112340" y="26475"/>
                    <a:pt x="112340" y="26475"/>
                  </a:cubicBezTo>
                  <a:cubicBezTo>
                    <a:pt x="112340" y="26318"/>
                    <a:pt x="111914" y="26161"/>
                    <a:pt x="112340" y="26161"/>
                  </a:cubicBezTo>
                  <a:cubicBezTo>
                    <a:pt x="112765" y="26318"/>
                    <a:pt x="112765" y="26318"/>
                    <a:pt x="112765" y="26475"/>
                  </a:cubicBezTo>
                  <a:cubicBezTo>
                    <a:pt x="113191" y="26475"/>
                    <a:pt x="113191" y="26475"/>
                    <a:pt x="113191" y="26475"/>
                  </a:cubicBezTo>
                  <a:cubicBezTo>
                    <a:pt x="113617" y="26475"/>
                    <a:pt x="114042" y="26631"/>
                    <a:pt x="114468" y="26788"/>
                  </a:cubicBezTo>
                  <a:cubicBezTo>
                    <a:pt x="114468" y="26788"/>
                    <a:pt x="114468" y="26945"/>
                    <a:pt x="114468" y="27101"/>
                  </a:cubicBezTo>
                  <a:cubicBezTo>
                    <a:pt x="114468" y="27258"/>
                    <a:pt x="114468" y="27258"/>
                    <a:pt x="114468" y="27415"/>
                  </a:cubicBezTo>
                  <a:cubicBezTo>
                    <a:pt x="114468" y="27571"/>
                    <a:pt x="114468" y="27571"/>
                    <a:pt x="114468" y="27571"/>
                  </a:cubicBezTo>
                  <a:cubicBezTo>
                    <a:pt x="114468" y="27571"/>
                    <a:pt x="115744" y="27885"/>
                    <a:pt x="115744" y="27728"/>
                  </a:cubicBezTo>
                  <a:cubicBezTo>
                    <a:pt x="115744" y="27571"/>
                    <a:pt x="115744" y="27728"/>
                    <a:pt x="115744" y="27415"/>
                  </a:cubicBezTo>
                  <a:cubicBezTo>
                    <a:pt x="115319" y="27258"/>
                    <a:pt x="115744" y="27101"/>
                    <a:pt x="115744" y="26945"/>
                  </a:cubicBezTo>
                  <a:cubicBezTo>
                    <a:pt x="115319" y="26788"/>
                    <a:pt x="114893" y="26475"/>
                    <a:pt x="114893" y="26318"/>
                  </a:cubicBezTo>
                  <a:cubicBezTo>
                    <a:pt x="114893" y="26318"/>
                    <a:pt x="115319" y="26161"/>
                    <a:pt x="115744" y="26161"/>
                  </a:cubicBezTo>
                  <a:cubicBezTo>
                    <a:pt x="116170" y="26161"/>
                    <a:pt x="115744" y="26005"/>
                    <a:pt x="116170" y="26161"/>
                  </a:cubicBezTo>
                  <a:cubicBezTo>
                    <a:pt x="116595" y="26318"/>
                    <a:pt x="116595" y="26475"/>
                    <a:pt x="117021" y="26475"/>
                  </a:cubicBezTo>
                  <a:cubicBezTo>
                    <a:pt x="117446" y="26475"/>
                    <a:pt x="117446" y="26475"/>
                    <a:pt x="117446" y="26475"/>
                  </a:cubicBezTo>
                  <a:cubicBezTo>
                    <a:pt x="117446" y="26631"/>
                    <a:pt x="117872" y="26788"/>
                    <a:pt x="117872" y="26945"/>
                  </a:cubicBezTo>
                  <a:cubicBezTo>
                    <a:pt x="117872" y="27101"/>
                    <a:pt x="117872" y="27101"/>
                    <a:pt x="117872" y="27258"/>
                  </a:cubicBezTo>
                  <a:cubicBezTo>
                    <a:pt x="117872" y="27258"/>
                    <a:pt x="118723" y="27728"/>
                    <a:pt x="118723" y="27728"/>
                  </a:cubicBezTo>
                  <a:cubicBezTo>
                    <a:pt x="118723" y="27728"/>
                    <a:pt x="119574" y="27415"/>
                    <a:pt x="119574" y="27415"/>
                  </a:cubicBezTo>
                  <a:cubicBezTo>
                    <a:pt x="119574" y="27258"/>
                    <a:pt x="119574" y="27101"/>
                    <a:pt x="119574" y="27101"/>
                  </a:cubicBezTo>
                  <a:cubicBezTo>
                    <a:pt x="119574" y="26945"/>
                    <a:pt x="119574" y="26788"/>
                    <a:pt x="119574" y="26788"/>
                  </a:cubicBezTo>
                  <a:cubicBezTo>
                    <a:pt x="119574" y="26631"/>
                    <a:pt x="118297" y="26161"/>
                    <a:pt x="118297" y="26161"/>
                  </a:cubicBezTo>
                  <a:cubicBezTo>
                    <a:pt x="118297" y="26161"/>
                    <a:pt x="118297" y="26005"/>
                    <a:pt x="118723" y="25848"/>
                  </a:cubicBezTo>
                  <a:cubicBezTo>
                    <a:pt x="118723" y="25848"/>
                    <a:pt x="119148" y="25691"/>
                    <a:pt x="120000" y="25535"/>
                  </a:cubicBezTo>
                  <a:cubicBezTo>
                    <a:pt x="117446" y="23498"/>
                    <a:pt x="117446" y="23498"/>
                    <a:pt x="117446" y="23498"/>
                  </a:cubicBezTo>
                  <a:cubicBezTo>
                    <a:pt x="114893" y="23028"/>
                    <a:pt x="114893" y="23028"/>
                    <a:pt x="114893" y="23028"/>
                  </a:cubicBezTo>
                  <a:cubicBezTo>
                    <a:pt x="113191" y="22402"/>
                    <a:pt x="113191" y="22402"/>
                    <a:pt x="113191" y="22402"/>
                  </a:cubicBezTo>
                  <a:cubicBezTo>
                    <a:pt x="113191" y="21618"/>
                    <a:pt x="113191" y="21618"/>
                    <a:pt x="113191" y="21618"/>
                  </a:cubicBezTo>
                  <a:cubicBezTo>
                    <a:pt x="111914" y="20992"/>
                    <a:pt x="111914" y="20992"/>
                    <a:pt x="111914" y="20992"/>
                  </a:cubicBezTo>
                  <a:cubicBezTo>
                    <a:pt x="111914" y="20992"/>
                    <a:pt x="112340" y="20522"/>
                    <a:pt x="112340" y="20365"/>
                  </a:cubicBezTo>
                  <a:cubicBezTo>
                    <a:pt x="112765" y="20208"/>
                    <a:pt x="113617" y="19425"/>
                    <a:pt x="113617" y="19425"/>
                  </a:cubicBezTo>
                  <a:cubicBezTo>
                    <a:pt x="113617" y="19425"/>
                    <a:pt x="113191" y="18798"/>
                    <a:pt x="113191" y="18642"/>
                  </a:cubicBezTo>
                  <a:cubicBezTo>
                    <a:pt x="113191" y="18485"/>
                    <a:pt x="113617" y="17702"/>
                    <a:pt x="113617" y="17702"/>
                  </a:cubicBezTo>
                  <a:cubicBezTo>
                    <a:pt x="113191" y="16919"/>
                    <a:pt x="113191" y="16919"/>
                    <a:pt x="113191" y="16919"/>
                  </a:cubicBezTo>
                  <a:cubicBezTo>
                    <a:pt x="108085" y="14725"/>
                    <a:pt x="108085" y="14725"/>
                    <a:pt x="108085" y="14725"/>
                  </a:cubicBezTo>
                  <a:cubicBezTo>
                    <a:pt x="108510" y="13785"/>
                    <a:pt x="108510" y="13785"/>
                    <a:pt x="108510" y="13785"/>
                  </a:cubicBezTo>
                  <a:cubicBezTo>
                    <a:pt x="108510" y="13785"/>
                    <a:pt x="108510" y="13785"/>
                    <a:pt x="108510" y="13785"/>
                  </a:cubicBezTo>
                  <a:close/>
                  <a:moveTo>
                    <a:pt x="70212" y="111227"/>
                  </a:moveTo>
                  <a:cubicBezTo>
                    <a:pt x="70212" y="111227"/>
                    <a:pt x="70212" y="111227"/>
                    <a:pt x="70212" y="111227"/>
                  </a:cubicBezTo>
                  <a:cubicBezTo>
                    <a:pt x="70638" y="109973"/>
                    <a:pt x="70638" y="109973"/>
                    <a:pt x="70638" y="109973"/>
                  </a:cubicBezTo>
                  <a:cubicBezTo>
                    <a:pt x="70638" y="109973"/>
                    <a:pt x="69787" y="109503"/>
                    <a:pt x="69787" y="109503"/>
                  </a:cubicBezTo>
                  <a:cubicBezTo>
                    <a:pt x="69787" y="109347"/>
                    <a:pt x="69361" y="109033"/>
                    <a:pt x="69361" y="108563"/>
                  </a:cubicBezTo>
                  <a:cubicBezTo>
                    <a:pt x="69787" y="108093"/>
                    <a:pt x="69787" y="107937"/>
                    <a:pt x="70212" y="107624"/>
                  </a:cubicBezTo>
                  <a:cubicBezTo>
                    <a:pt x="70212" y="107310"/>
                    <a:pt x="71063" y="107154"/>
                    <a:pt x="71063" y="106840"/>
                  </a:cubicBezTo>
                  <a:cubicBezTo>
                    <a:pt x="71063" y="106370"/>
                    <a:pt x="71063" y="106214"/>
                    <a:pt x="71489" y="105900"/>
                  </a:cubicBezTo>
                  <a:cubicBezTo>
                    <a:pt x="71489" y="105587"/>
                    <a:pt x="71914" y="105274"/>
                    <a:pt x="72340" y="105274"/>
                  </a:cubicBezTo>
                  <a:cubicBezTo>
                    <a:pt x="72340" y="105117"/>
                    <a:pt x="73191" y="104490"/>
                    <a:pt x="73191" y="104490"/>
                  </a:cubicBezTo>
                  <a:cubicBezTo>
                    <a:pt x="73617" y="103707"/>
                    <a:pt x="73617" y="103707"/>
                    <a:pt x="73617" y="103707"/>
                  </a:cubicBezTo>
                  <a:cubicBezTo>
                    <a:pt x="73617" y="103707"/>
                    <a:pt x="74468" y="102924"/>
                    <a:pt x="74468" y="102767"/>
                  </a:cubicBezTo>
                  <a:cubicBezTo>
                    <a:pt x="74468" y="102610"/>
                    <a:pt x="74042" y="101984"/>
                    <a:pt x="74042" y="101827"/>
                  </a:cubicBezTo>
                  <a:cubicBezTo>
                    <a:pt x="74468" y="101671"/>
                    <a:pt x="75319" y="101357"/>
                    <a:pt x="75319" y="101357"/>
                  </a:cubicBezTo>
                  <a:cubicBezTo>
                    <a:pt x="76595" y="101357"/>
                    <a:pt x="76595" y="101357"/>
                    <a:pt x="76595" y="101357"/>
                  </a:cubicBezTo>
                  <a:cubicBezTo>
                    <a:pt x="76595" y="101357"/>
                    <a:pt x="76595" y="101827"/>
                    <a:pt x="76170" y="101984"/>
                  </a:cubicBezTo>
                  <a:cubicBezTo>
                    <a:pt x="75744" y="101984"/>
                    <a:pt x="75319" y="102140"/>
                    <a:pt x="75319" y="102140"/>
                  </a:cubicBezTo>
                  <a:cubicBezTo>
                    <a:pt x="75319" y="102297"/>
                    <a:pt x="76170" y="102610"/>
                    <a:pt x="76170" y="102610"/>
                  </a:cubicBezTo>
                  <a:cubicBezTo>
                    <a:pt x="76170" y="103237"/>
                    <a:pt x="76170" y="103237"/>
                    <a:pt x="76170" y="103237"/>
                  </a:cubicBezTo>
                  <a:cubicBezTo>
                    <a:pt x="75319" y="103864"/>
                    <a:pt x="75319" y="103864"/>
                    <a:pt x="75319" y="103864"/>
                  </a:cubicBezTo>
                  <a:cubicBezTo>
                    <a:pt x="74468" y="104647"/>
                    <a:pt x="74468" y="104647"/>
                    <a:pt x="74468" y="104647"/>
                  </a:cubicBezTo>
                  <a:cubicBezTo>
                    <a:pt x="74468" y="105430"/>
                    <a:pt x="74468" y="105430"/>
                    <a:pt x="74468" y="105430"/>
                  </a:cubicBezTo>
                  <a:cubicBezTo>
                    <a:pt x="74042" y="105900"/>
                    <a:pt x="74042" y="105900"/>
                    <a:pt x="74042" y="105900"/>
                  </a:cubicBezTo>
                  <a:cubicBezTo>
                    <a:pt x="73617" y="106370"/>
                    <a:pt x="73617" y="106370"/>
                    <a:pt x="73617" y="106370"/>
                  </a:cubicBezTo>
                  <a:cubicBezTo>
                    <a:pt x="72765" y="107310"/>
                    <a:pt x="72765" y="107310"/>
                    <a:pt x="72765" y="107310"/>
                  </a:cubicBezTo>
                  <a:cubicBezTo>
                    <a:pt x="73191" y="108093"/>
                    <a:pt x="73191" y="108093"/>
                    <a:pt x="73191" y="108093"/>
                  </a:cubicBezTo>
                  <a:cubicBezTo>
                    <a:pt x="71914" y="109033"/>
                    <a:pt x="71914" y="109033"/>
                    <a:pt x="71914" y="109033"/>
                  </a:cubicBezTo>
                  <a:cubicBezTo>
                    <a:pt x="71914" y="109033"/>
                    <a:pt x="71914" y="109503"/>
                    <a:pt x="71914" y="109660"/>
                  </a:cubicBezTo>
                  <a:cubicBezTo>
                    <a:pt x="71914" y="109817"/>
                    <a:pt x="71914" y="110757"/>
                    <a:pt x="71914" y="110757"/>
                  </a:cubicBezTo>
                  <a:cubicBezTo>
                    <a:pt x="71914" y="110757"/>
                    <a:pt x="71914" y="111227"/>
                    <a:pt x="71489" y="111227"/>
                  </a:cubicBezTo>
                  <a:cubicBezTo>
                    <a:pt x="71063" y="111227"/>
                    <a:pt x="70212" y="111227"/>
                    <a:pt x="70212" y="111227"/>
                  </a:cubicBezTo>
                  <a:close/>
                  <a:moveTo>
                    <a:pt x="87659" y="101671"/>
                  </a:moveTo>
                  <a:cubicBezTo>
                    <a:pt x="87659" y="101671"/>
                    <a:pt x="87659" y="101671"/>
                    <a:pt x="87659" y="101671"/>
                  </a:cubicBezTo>
                  <a:cubicBezTo>
                    <a:pt x="87234" y="101357"/>
                    <a:pt x="87234" y="101357"/>
                    <a:pt x="87234" y="101357"/>
                  </a:cubicBezTo>
                  <a:cubicBezTo>
                    <a:pt x="88510" y="101201"/>
                    <a:pt x="88510" y="101201"/>
                    <a:pt x="88510" y="101201"/>
                  </a:cubicBezTo>
                  <a:cubicBezTo>
                    <a:pt x="88510" y="101201"/>
                    <a:pt x="88085" y="100574"/>
                    <a:pt x="88085" y="100417"/>
                  </a:cubicBezTo>
                  <a:cubicBezTo>
                    <a:pt x="88085" y="100261"/>
                    <a:pt x="87659" y="100417"/>
                    <a:pt x="87234" y="100104"/>
                  </a:cubicBezTo>
                  <a:cubicBezTo>
                    <a:pt x="86808" y="99947"/>
                    <a:pt x="86808" y="99477"/>
                    <a:pt x="86808" y="99477"/>
                  </a:cubicBezTo>
                  <a:cubicBezTo>
                    <a:pt x="86808" y="99321"/>
                    <a:pt x="87234" y="98851"/>
                    <a:pt x="87234" y="98851"/>
                  </a:cubicBezTo>
                  <a:cubicBezTo>
                    <a:pt x="87234" y="98851"/>
                    <a:pt x="88510" y="98224"/>
                    <a:pt x="89361" y="97911"/>
                  </a:cubicBezTo>
                  <a:cubicBezTo>
                    <a:pt x="90638" y="97441"/>
                    <a:pt x="90212" y="97441"/>
                    <a:pt x="90212" y="97127"/>
                  </a:cubicBezTo>
                  <a:cubicBezTo>
                    <a:pt x="89787" y="96971"/>
                    <a:pt x="90638" y="96814"/>
                    <a:pt x="90638" y="96814"/>
                  </a:cubicBezTo>
                  <a:cubicBezTo>
                    <a:pt x="91914" y="96344"/>
                    <a:pt x="91914" y="96344"/>
                    <a:pt x="91914" y="96344"/>
                  </a:cubicBezTo>
                  <a:cubicBezTo>
                    <a:pt x="92765" y="95561"/>
                    <a:pt x="92765" y="95561"/>
                    <a:pt x="92765" y="95561"/>
                  </a:cubicBezTo>
                  <a:cubicBezTo>
                    <a:pt x="92765" y="95561"/>
                    <a:pt x="94042" y="96031"/>
                    <a:pt x="94042" y="96031"/>
                  </a:cubicBezTo>
                  <a:cubicBezTo>
                    <a:pt x="94468" y="96031"/>
                    <a:pt x="94468" y="95874"/>
                    <a:pt x="94468" y="95718"/>
                  </a:cubicBezTo>
                  <a:cubicBezTo>
                    <a:pt x="94468" y="95561"/>
                    <a:pt x="95319" y="95561"/>
                    <a:pt x="95319" y="95561"/>
                  </a:cubicBezTo>
                  <a:cubicBezTo>
                    <a:pt x="95744" y="95561"/>
                    <a:pt x="97021" y="95404"/>
                    <a:pt x="97021" y="95404"/>
                  </a:cubicBezTo>
                  <a:cubicBezTo>
                    <a:pt x="97446" y="95091"/>
                    <a:pt x="97446" y="95091"/>
                    <a:pt x="97446" y="95091"/>
                  </a:cubicBezTo>
                  <a:cubicBezTo>
                    <a:pt x="97446" y="95091"/>
                    <a:pt x="99148" y="94934"/>
                    <a:pt x="100000" y="95091"/>
                  </a:cubicBezTo>
                  <a:cubicBezTo>
                    <a:pt x="100425" y="95248"/>
                    <a:pt x="99574" y="95248"/>
                    <a:pt x="99574" y="95404"/>
                  </a:cubicBezTo>
                  <a:cubicBezTo>
                    <a:pt x="99574" y="95561"/>
                    <a:pt x="99574" y="95561"/>
                    <a:pt x="99574" y="95718"/>
                  </a:cubicBezTo>
                  <a:cubicBezTo>
                    <a:pt x="99574" y="95874"/>
                    <a:pt x="99148" y="96031"/>
                    <a:pt x="97872" y="96031"/>
                  </a:cubicBezTo>
                  <a:cubicBezTo>
                    <a:pt x="96595" y="96187"/>
                    <a:pt x="97446" y="96501"/>
                    <a:pt x="97446" y="96501"/>
                  </a:cubicBezTo>
                  <a:cubicBezTo>
                    <a:pt x="97446" y="96501"/>
                    <a:pt x="97446" y="97127"/>
                    <a:pt x="97446" y="97127"/>
                  </a:cubicBezTo>
                  <a:cubicBezTo>
                    <a:pt x="97021" y="97284"/>
                    <a:pt x="96170" y="97597"/>
                    <a:pt x="95319" y="97597"/>
                  </a:cubicBezTo>
                  <a:cubicBezTo>
                    <a:pt x="94893" y="97754"/>
                    <a:pt x="94893" y="98067"/>
                    <a:pt x="94893" y="98067"/>
                  </a:cubicBezTo>
                  <a:cubicBezTo>
                    <a:pt x="94893" y="98224"/>
                    <a:pt x="95319" y="98537"/>
                    <a:pt x="95319" y="98851"/>
                  </a:cubicBezTo>
                  <a:cubicBezTo>
                    <a:pt x="95319" y="99007"/>
                    <a:pt x="95319" y="99007"/>
                    <a:pt x="95744" y="99321"/>
                  </a:cubicBezTo>
                  <a:cubicBezTo>
                    <a:pt x="95744" y="99477"/>
                    <a:pt x="96595" y="99477"/>
                    <a:pt x="97021" y="99477"/>
                  </a:cubicBezTo>
                  <a:cubicBezTo>
                    <a:pt x="97021" y="99634"/>
                    <a:pt x="97872" y="99947"/>
                    <a:pt x="97446" y="100104"/>
                  </a:cubicBezTo>
                  <a:cubicBezTo>
                    <a:pt x="97021" y="100261"/>
                    <a:pt x="96595" y="100417"/>
                    <a:pt x="96170" y="100417"/>
                  </a:cubicBezTo>
                  <a:cubicBezTo>
                    <a:pt x="96170" y="100574"/>
                    <a:pt x="95319" y="101044"/>
                    <a:pt x="95319" y="101044"/>
                  </a:cubicBezTo>
                  <a:cubicBezTo>
                    <a:pt x="95319" y="101044"/>
                    <a:pt x="95744" y="101357"/>
                    <a:pt x="95319" y="101671"/>
                  </a:cubicBezTo>
                  <a:cubicBezTo>
                    <a:pt x="95319" y="101984"/>
                    <a:pt x="94468" y="101827"/>
                    <a:pt x="94042" y="101984"/>
                  </a:cubicBezTo>
                  <a:cubicBezTo>
                    <a:pt x="94042" y="101984"/>
                    <a:pt x="92765" y="102454"/>
                    <a:pt x="92765" y="102454"/>
                  </a:cubicBezTo>
                  <a:cubicBezTo>
                    <a:pt x="92340" y="102454"/>
                    <a:pt x="91914" y="103080"/>
                    <a:pt x="91914" y="103394"/>
                  </a:cubicBezTo>
                  <a:cubicBezTo>
                    <a:pt x="91914" y="103550"/>
                    <a:pt x="91914" y="103864"/>
                    <a:pt x="91914" y="104020"/>
                  </a:cubicBezTo>
                  <a:cubicBezTo>
                    <a:pt x="91914" y="104177"/>
                    <a:pt x="91914" y="104020"/>
                    <a:pt x="91063" y="104490"/>
                  </a:cubicBezTo>
                  <a:cubicBezTo>
                    <a:pt x="89787" y="104960"/>
                    <a:pt x="90212" y="104647"/>
                    <a:pt x="88936" y="104490"/>
                  </a:cubicBezTo>
                  <a:cubicBezTo>
                    <a:pt x="87234" y="104490"/>
                    <a:pt x="88936" y="104334"/>
                    <a:pt x="89361" y="104020"/>
                  </a:cubicBezTo>
                  <a:cubicBezTo>
                    <a:pt x="89787" y="103707"/>
                    <a:pt x="90212" y="103394"/>
                    <a:pt x="90212" y="103394"/>
                  </a:cubicBezTo>
                  <a:cubicBezTo>
                    <a:pt x="89787" y="102767"/>
                    <a:pt x="89787" y="102767"/>
                    <a:pt x="89787" y="102767"/>
                  </a:cubicBezTo>
                  <a:cubicBezTo>
                    <a:pt x="88936" y="102297"/>
                    <a:pt x="88936" y="102297"/>
                    <a:pt x="88936" y="102297"/>
                  </a:cubicBezTo>
                  <a:lnTo>
                    <a:pt x="87659" y="101671"/>
                  </a:ln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2" name="Shape 2051"/>
            <p:cNvSpPr/>
            <p:nvPr/>
          </p:nvSpPr>
          <p:spPr>
            <a:xfrm>
              <a:off x="4686242" y="235947"/>
              <a:ext cx="1226963" cy="16801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27" y="9000"/>
                  </a:moveTo>
                  <a:cubicBezTo>
                    <a:pt x="82081" y="9000"/>
                    <a:pt x="81412" y="9157"/>
                    <a:pt x="81412" y="8842"/>
                  </a:cubicBezTo>
                  <a:cubicBezTo>
                    <a:pt x="81412" y="8684"/>
                    <a:pt x="80743" y="8210"/>
                    <a:pt x="80743" y="8210"/>
                  </a:cubicBezTo>
                  <a:cubicBezTo>
                    <a:pt x="80743" y="8052"/>
                    <a:pt x="80297" y="7736"/>
                    <a:pt x="80966" y="7578"/>
                  </a:cubicBezTo>
                  <a:cubicBezTo>
                    <a:pt x="81412" y="7263"/>
                    <a:pt x="82973" y="6789"/>
                    <a:pt x="83197" y="6789"/>
                  </a:cubicBezTo>
                  <a:cubicBezTo>
                    <a:pt x="83197" y="6789"/>
                    <a:pt x="83866" y="6000"/>
                    <a:pt x="84089" y="5842"/>
                  </a:cubicBezTo>
                  <a:cubicBezTo>
                    <a:pt x="84312" y="5842"/>
                    <a:pt x="85650" y="5842"/>
                    <a:pt x="85650" y="5842"/>
                  </a:cubicBezTo>
                  <a:cubicBezTo>
                    <a:pt x="85650" y="5842"/>
                    <a:pt x="85873" y="6000"/>
                    <a:pt x="86319" y="6000"/>
                  </a:cubicBezTo>
                  <a:cubicBezTo>
                    <a:pt x="86765" y="6157"/>
                    <a:pt x="87657" y="5684"/>
                    <a:pt x="87211" y="6157"/>
                  </a:cubicBezTo>
                  <a:cubicBezTo>
                    <a:pt x="86542" y="6473"/>
                    <a:pt x="86319" y="6631"/>
                    <a:pt x="86096" y="6631"/>
                  </a:cubicBezTo>
                  <a:cubicBezTo>
                    <a:pt x="85873" y="6789"/>
                    <a:pt x="84758" y="7421"/>
                    <a:pt x="84758" y="7736"/>
                  </a:cubicBezTo>
                  <a:cubicBezTo>
                    <a:pt x="84535" y="8052"/>
                    <a:pt x="84758" y="8052"/>
                    <a:pt x="84535" y="8210"/>
                  </a:cubicBezTo>
                  <a:cubicBezTo>
                    <a:pt x="84089" y="8368"/>
                    <a:pt x="82750" y="8842"/>
                    <a:pt x="82527" y="9000"/>
                  </a:cubicBezTo>
                  <a:close/>
                  <a:moveTo>
                    <a:pt x="85427" y="9631"/>
                  </a:moveTo>
                  <a:cubicBezTo>
                    <a:pt x="85427" y="9631"/>
                    <a:pt x="85427" y="9631"/>
                    <a:pt x="85427" y="9631"/>
                  </a:cubicBezTo>
                  <a:cubicBezTo>
                    <a:pt x="85427" y="9631"/>
                    <a:pt x="86096" y="9789"/>
                    <a:pt x="86096" y="9631"/>
                  </a:cubicBezTo>
                  <a:cubicBezTo>
                    <a:pt x="86096" y="9631"/>
                    <a:pt x="86319" y="9315"/>
                    <a:pt x="86319" y="8842"/>
                  </a:cubicBezTo>
                  <a:cubicBezTo>
                    <a:pt x="86542" y="8368"/>
                    <a:pt x="86988" y="8368"/>
                    <a:pt x="87211" y="8210"/>
                  </a:cubicBezTo>
                  <a:cubicBezTo>
                    <a:pt x="87434" y="8052"/>
                    <a:pt x="87211" y="8052"/>
                    <a:pt x="87434" y="7736"/>
                  </a:cubicBezTo>
                  <a:cubicBezTo>
                    <a:pt x="87434" y="7421"/>
                    <a:pt x="87211" y="7421"/>
                    <a:pt x="86765" y="7263"/>
                  </a:cubicBezTo>
                  <a:cubicBezTo>
                    <a:pt x="86096" y="7263"/>
                    <a:pt x="86096" y="7578"/>
                    <a:pt x="85650" y="7578"/>
                  </a:cubicBezTo>
                  <a:cubicBezTo>
                    <a:pt x="85427" y="7736"/>
                    <a:pt x="85427" y="8052"/>
                    <a:pt x="85650" y="8210"/>
                  </a:cubicBezTo>
                  <a:cubicBezTo>
                    <a:pt x="85650" y="8368"/>
                    <a:pt x="85204" y="8526"/>
                    <a:pt x="84758" y="8684"/>
                  </a:cubicBezTo>
                  <a:cubicBezTo>
                    <a:pt x="84312" y="9000"/>
                    <a:pt x="84312" y="9315"/>
                    <a:pt x="84312" y="9315"/>
                  </a:cubicBezTo>
                  <a:cubicBezTo>
                    <a:pt x="85427" y="9631"/>
                    <a:pt x="85427" y="9631"/>
                    <a:pt x="85427" y="9631"/>
                  </a:cubicBezTo>
                  <a:close/>
                  <a:moveTo>
                    <a:pt x="80966" y="19894"/>
                  </a:moveTo>
                  <a:cubicBezTo>
                    <a:pt x="80966" y="19894"/>
                    <a:pt x="80966" y="19894"/>
                    <a:pt x="80966" y="19894"/>
                  </a:cubicBezTo>
                  <a:cubicBezTo>
                    <a:pt x="81858" y="20052"/>
                    <a:pt x="81858" y="20052"/>
                    <a:pt x="81858" y="20052"/>
                  </a:cubicBezTo>
                  <a:cubicBezTo>
                    <a:pt x="83420" y="21315"/>
                    <a:pt x="83420" y="21315"/>
                    <a:pt x="83420" y="21315"/>
                  </a:cubicBezTo>
                  <a:cubicBezTo>
                    <a:pt x="84758" y="22421"/>
                    <a:pt x="84758" y="22421"/>
                    <a:pt x="84758" y="22421"/>
                  </a:cubicBezTo>
                  <a:cubicBezTo>
                    <a:pt x="84758" y="22421"/>
                    <a:pt x="86765" y="23526"/>
                    <a:pt x="87211" y="23684"/>
                  </a:cubicBezTo>
                  <a:cubicBezTo>
                    <a:pt x="87657" y="23842"/>
                    <a:pt x="90111" y="24157"/>
                    <a:pt x="90334" y="24315"/>
                  </a:cubicBezTo>
                  <a:cubicBezTo>
                    <a:pt x="91003" y="23684"/>
                    <a:pt x="91003" y="23684"/>
                    <a:pt x="91003" y="23684"/>
                  </a:cubicBezTo>
                  <a:cubicBezTo>
                    <a:pt x="91895" y="23210"/>
                    <a:pt x="91895" y="23210"/>
                    <a:pt x="91895" y="23210"/>
                  </a:cubicBezTo>
                  <a:cubicBezTo>
                    <a:pt x="91672" y="22894"/>
                    <a:pt x="91672" y="22894"/>
                    <a:pt x="91672" y="22894"/>
                  </a:cubicBezTo>
                  <a:cubicBezTo>
                    <a:pt x="92788" y="22421"/>
                    <a:pt x="92788" y="22421"/>
                    <a:pt x="92788" y="22421"/>
                  </a:cubicBezTo>
                  <a:cubicBezTo>
                    <a:pt x="93680" y="22894"/>
                    <a:pt x="93680" y="22894"/>
                    <a:pt x="93680" y="22894"/>
                  </a:cubicBezTo>
                  <a:cubicBezTo>
                    <a:pt x="95910" y="23210"/>
                    <a:pt x="95910" y="23210"/>
                    <a:pt x="95910" y="23210"/>
                  </a:cubicBezTo>
                  <a:cubicBezTo>
                    <a:pt x="96802" y="23684"/>
                    <a:pt x="96802" y="23684"/>
                    <a:pt x="96802" y="23684"/>
                  </a:cubicBezTo>
                  <a:cubicBezTo>
                    <a:pt x="96802" y="23684"/>
                    <a:pt x="96802" y="23684"/>
                    <a:pt x="97026" y="23684"/>
                  </a:cubicBezTo>
                  <a:cubicBezTo>
                    <a:pt x="97026" y="23684"/>
                    <a:pt x="97026" y="23684"/>
                    <a:pt x="97026" y="23684"/>
                  </a:cubicBezTo>
                  <a:cubicBezTo>
                    <a:pt x="97026" y="23684"/>
                    <a:pt x="97026" y="23684"/>
                    <a:pt x="97026" y="23684"/>
                  </a:cubicBezTo>
                  <a:cubicBezTo>
                    <a:pt x="97249" y="23526"/>
                    <a:pt x="97249" y="23526"/>
                    <a:pt x="97249" y="23526"/>
                  </a:cubicBezTo>
                  <a:cubicBezTo>
                    <a:pt x="97249" y="23526"/>
                    <a:pt x="97249" y="23526"/>
                    <a:pt x="97249" y="23526"/>
                  </a:cubicBezTo>
                  <a:cubicBezTo>
                    <a:pt x="97249" y="23526"/>
                    <a:pt x="97249" y="23526"/>
                    <a:pt x="97249" y="23526"/>
                  </a:cubicBezTo>
                  <a:cubicBezTo>
                    <a:pt x="97249" y="23526"/>
                    <a:pt x="97249" y="23526"/>
                    <a:pt x="97249" y="23526"/>
                  </a:cubicBezTo>
                  <a:cubicBezTo>
                    <a:pt x="97249" y="23526"/>
                    <a:pt x="97472" y="23526"/>
                    <a:pt x="97472" y="23526"/>
                  </a:cubicBezTo>
                  <a:cubicBezTo>
                    <a:pt x="97472" y="23526"/>
                    <a:pt x="97472" y="23526"/>
                    <a:pt x="97472" y="23526"/>
                  </a:cubicBezTo>
                  <a:cubicBezTo>
                    <a:pt x="97472" y="23526"/>
                    <a:pt x="97472" y="23526"/>
                    <a:pt x="97472" y="23526"/>
                  </a:cubicBezTo>
                  <a:cubicBezTo>
                    <a:pt x="97472" y="23526"/>
                    <a:pt x="97472" y="23526"/>
                    <a:pt x="97472" y="23526"/>
                  </a:cubicBezTo>
                  <a:cubicBezTo>
                    <a:pt x="97472" y="23526"/>
                    <a:pt x="97472" y="23526"/>
                    <a:pt x="97472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526"/>
                    <a:pt x="97695" y="23526"/>
                    <a:pt x="97695" y="23526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368"/>
                    <a:pt x="97695" y="23368"/>
                    <a:pt x="97695" y="23368"/>
                  </a:cubicBezTo>
                  <a:cubicBezTo>
                    <a:pt x="97695" y="23210"/>
                    <a:pt x="97695" y="23210"/>
                    <a:pt x="97695" y="23210"/>
                  </a:cubicBezTo>
                  <a:cubicBezTo>
                    <a:pt x="97695" y="23052"/>
                    <a:pt x="97695" y="22105"/>
                    <a:pt x="97695" y="22105"/>
                  </a:cubicBezTo>
                  <a:cubicBezTo>
                    <a:pt x="97695" y="22105"/>
                    <a:pt x="97026" y="21789"/>
                    <a:pt x="97695" y="21473"/>
                  </a:cubicBezTo>
                  <a:cubicBezTo>
                    <a:pt x="98364" y="21000"/>
                    <a:pt x="99256" y="20526"/>
                    <a:pt x="99256" y="20526"/>
                  </a:cubicBezTo>
                  <a:cubicBezTo>
                    <a:pt x="99256" y="20526"/>
                    <a:pt x="99702" y="20368"/>
                    <a:pt x="99702" y="19894"/>
                  </a:cubicBezTo>
                  <a:cubicBezTo>
                    <a:pt x="99702" y="19421"/>
                    <a:pt x="99256" y="18157"/>
                    <a:pt x="99256" y="18157"/>
                  </a:cubicBezTo>
                  <a:cubicBezTo>
                    <a:pt x="99256" y="18157"/>
                    <a:pt x="98810" y="17368"/>
                    <a:pt x="98810" y="17052"/>
                  </a:cubicBezTo>
                  <a:cubicBezTo>
                    <a:pt x="99256" y="15157"/>
                    <a:pt x="98141" y="13894"/>
                    <a:pt x="98810" y="13578"/>
                  </a:cubicBezTo>
                  <a:cubicBezTo>
                    <a:pt x="98810" y="13578"/>
                    <a:pt x="98810" y="13578"/>
                    <a:pt x="98810" y="13578"/>
                  </a:cubicBezTo>
                  <a:cubicBezTo>
                    <a:pt x="98810" y="13578"/>
                    <a:pt x="98810" y="13578"/>
                    <a:pt x="98810" y="13578"/>
                  </a:cubicBezTo>
                  <a:cubicBezTo>
                    <a:pt x="99256" y="13421"/>
                    <a:pt x="99256" y="13421"/>
                    <a:pt x="99256" y="13421"/>
                  </a:cubicBezTo>
                  <a:cubicBezTo>
                    <a:pt x="99925" y="13105"/>
                    <a:pt x="99925" y="13105"/>
                    <a:pt x="99925" y="13105"/>
                  </a:cubicBezTo>
                  <a:cubicBezTo>
                    <a:pt x="99925" y="13105"/>
                    <a:pt x="99925" y="12947"/>
                    <a:pt x="99925" y="12947"/>
                  </a:cubicBezTo>
                  <a:cubicBezTo>
                    <a:pt x="99925" y="12157"/>
                    <a:pt x="98587" y="11368"/>
                    <a:pt x="100148" y="11210"/>
                  </a:cubicBezTo>
                  <a:cubicBezTo>
                    <a:pt x="100817" y="10894"/>
                    <a:pt x="100817" y="10894"/>
                    <a:pt x="100817" y="10894"/>
                  </a:cubicBezTo>
                  <a:cubicBezTo>
                    <a:pt x="102825" y="10894"/>
                    <a:pt x="102825" y="10894"/>
                    <a:pt x="102825" y="10894"/>
                  </a:cubicBezTo>
                  <a:cubicBezTo>
                    <a:pt x="103271" y="9947"/>
                    <a:pt x="103271" y="9947"/>
                    <a:pt x="103271" y="9947"/>
                  </a:cubicBezTo>
                  <a:cubicBezTo>
                    <a:pt x="104163" y="9315"/>
                    <a:pt x="104163" y="9315"/>
                    <a:pt x="104163" y="9315"/>
                  </a:cubicBezTo>
                  <a:cubicBezTo>
                    <a:pt x="104832" y="9315"/>
                    <a:pt x="105724" y="9157"/>
                    <a:pt x="106171" y="9315"/>
                  </a:cubicBezTo>
                  <a:cubicBezTo>
                    <a:pt x="106617" y="9789"/>
                    <a:pt x="106617" y="10105"/>
                    <a:pt x="107509" y="10263"/>
                  </a:cubicBezTo>
                  <a:cubicBezTo>
                    <a:pt x="110185" y="10894"/>
                    <a:pt x="110185" y="10894"/>
                    <a:pt x="110185" y="10894"/>
                  </a:cubicBezTo>
                  <a:cubicBezTo>
                    <a:pt x="111524" y="11052"/>
                    <a:pt x="111524" y="11052"/>
                    <a:pt x="111524" y="11052"/>
                  </a:cubicBezTo>
                  <a:cubicBezTo>
                    <a:pt x="111524" y="11052"/>
                    <a:pt x="111524" y="11052"/>
                    <a:pt x="111524" y="11052"/>
                  </a:cubicBezTo>
                  <a:cubicBezTo>
                    <a:pt x="111747" y="11052"/>
                    <a:pt x="111747" y="11052"/>
                    <a:pt x="111747" y="11052"/>
                  </a:cubicBezTo>
                  <a:cubicBezTo>
                    <a:pt x="111747" y="11052"/>
                    <a:pt x="111747" y="11052"/>
                    <a:pt x="111747" y="11052"/>
                  </a:cubicBezTo>
                  <a:cubicBezTo>
                    <a:pt x="112193" y="11368"/>
                    <a:pt x="112193" y="11368"/>
                    <a:pt x="112193" y="11368"/>
                  </a:cubicBezTo>
                  <a:cubicBezTo>
                    <a:pt x="112193" y="11368"/>
                    <a:pt x="112193" y="11368"/>
                    <a:pt x="112193" y="11368"/>
                  </a:cubicBezTo>
                  <a:cubicBezTo>
                    <a:pt x="112193" y="11368"/>
                    <a:pt x="112193" y="11368"/>
                    <a:pt x="112193" y="11368"/>
                  </a:cubicBezTo>
                  <a:cubicBezTo>
                    <a:pt x="112193" y="11368"/>
                    <a:pt x="112193" y="11368"/>
                    <a:pt x="112193" y="11368"/>
                  </a:cubicBezTo>
                  <a:cubicBezTo>
                    <a:pt x="112193" y="11684"/>
                    <a:pt x="112193" y="12000"/>
                    <a:pt x="112416" y="12157"/>
                  </a:cubicBezTo>
                  <a:cubicBezTo>
                    <a:pt x="112416" y="12473"/>
                    <a:pt x="112639" y="12947"/>
                    <a:pt x="112639" y="12947"/>
                  </a:cubicBezTo>
                  <a:cubicBezTo>
                    <a:pt x="112639" y="12947"/>
                    <a:pt x="112416" y="13421"/>
                    <a:pt x="112416" y="13736"/>
                  </a:cubicBezTo>
                  <a:cubicBezTo>
                    <a:pt x="112193" y="13894"/>
                    <a:pt x="112193" y="14368"/>
                    <a:pt x="112193" y="14526"/>
                  </a:cubicBezTo>
                  <a:cubicBezTo>
                    <a:pt x="112193" y="14684"/>
                    <a:pt x="112193" y="14842"/>
                    <a:pt x="112193" y="15000"/>
                  </a:cubicBezTo>
                  <a:cubicBezTo>
                    <a:pt x="112193" y="15315"/>
                    <a:pt x="112416" y="15789"/>
                    <a:pt x="112639" y="15947"/>
                  </a:cubicBezTo>
                  <a:cubicBezTo>
                    <a:pt x="112639" y="16105"/>
                    <a:pt x="113754" y="16578"/>
                    <a:pt x="113754" y="16578"/>
                  </a:cubicBezTo>
                  <a:cubicBezTo>
                    <a:pt x="113754" y="16578"/>
                    <a:pt x="113754" y="16578"/>
                    <a:pt x="113531" y="16736"/>
                  </a:cubicBezTo>
                  <a:cubicBezTo>
                    <a:pt x="113531" y="16736"/>
                    <a:pt x="113531" y="16894"/>
                    <a:pt x="113754" y="16894"/>
                  </a:cubicBezTo>
                  <a:cubicBezTo>
                    <a:pt x="114200" y="16894"/>
                    <a:pt x="114869" y="16736"/>
                    <a:pt x="114869" y="16736"/>
                  </a:cubicBezTo>
                  <a:cubicBezTo>
                    <a:pt x="114869" y="16736"/>
                    <a:pt x="114869" y="15315"/>
                    <a:pt x="114646" y="14842"/>
                  </a:cubicBezTo>
                  <a:cubicBezTo>
                    <a:pt x="114423" y="14210"/>
                    <a:pt x="115539" y="13578"/>
                    <a:pt x="115539" y="13578"/>
                  </a:cubicBezTo>
                  <a:cubicBezTo>
                    <a:pt x="117100" y="12473"/>
                    <a:pt x="117100" y="12473"/>
                    <a:pt x="117100" y="12473"/>
                  </a:cubicBezTo>
                  <a:cubicBezTo>
                    <a:pt x="116877" y="11210"/>
                    <a:pt x="116877" y="11210"/>
                    <a:pt x="116877" y="11210"/>
                  </a:cubicBezTo>
                  <a:cubicBezTo>
                    <a:pt x="118661" y="11368"/>
                    <a:pt x="118661" y="11368"/>
                    <a:pt x="118661" y="11368"/>
                  </a:cubicBezTo>
                  <a:cubicBezTo>
                    <a:pt x="118661" y="11368"/>
                    <a:pt x="120000" y="10894"/>
                    <a:pt x="119553" y="10263"/>
                  </a:cubicBezTo>
                  <a:cubicBezTo>
                    <a:pt x="119107" y="9473"/>
                    <a:pt x="118661" y="8210"/>
                    <a:pt x="118215" y="8526"/>
                  </a:cubicBezTo>
                  <a:cubicBezTo>
                    <a:pt x="117546" y="8842"/>
                    <a:pt x="116431" y="9789"/>
                    <a:pt x="116431" y="9789"/>
                  </a:cubicBezTo>
                  <a:cubicBezTo>
                    <a:pt x="116208" y="8210"/>
                    <a:pt x="116208" y="8210"/>
                    <a:pt x="116208" y="8210"/>
                  </a:cubicBezTo>
                  <a:cubicBezTo>
                    <a:pt x="114423" y="8684"/>
                    <a:pt x="114423" y="8684"/>
                    <a:pt x="114423" y="8684"/>
                  </a:cubicBezTo>
                  <a:cubicBezTo>
                    <a:pt x="112639" y="8368"/>
                    <a:pt x="112639" y="8368"/>
                    <a:pt x="112639" y="8368"/>
                  </a:cubicBezTo>
                  <a:cubicBezTo>
                    <a:pt x="112639" y="8368"/>
                    <a:pt x="111970" y="7736"/>
                    <a:pt x="111301" y="7894"/>
                  </a:cubicBezTo>
                  <a:cubicBezTo>
                    <a:pt x="110631" y="7894"/>
                    <a:pt x="109516" y="7894"/>
                    <a:pt x="109516" y="7894"/>
                  </a:cubicBezTo>
                  <a:cubicBezTo>
                    <a:pt x="109516" y="7894"/>
                    <a:pt x="108624" y="7421"/>
                    <a:pt x="109070" y="7263"/>
                  </a:cubicBezTo>
                  <a:cubicBezTo>
                    <a:pt x="109739" y="7263"/>
                    <a:pt x="111078" y="7421"/>
                    <a:pt x="111747" y="7263"/>
                  </a:cubicBezTo>
                  <a:cubicBezTo>
                    <a:pt x="112193" y="7263"/>
                    <a:pt x="115762" y="6631"/>
                    <a:pt x="115762" y="6631"/>
                  </a:cubicBezTo>
                  <a:cubicBezTo>
                    <a:pt x="115985" y="5526"/>
                    <a:pt x="115985" y="5526"/>
                    <a:pt x="115985" y="5526"/>
                  </a:cubicBezTo>
                  <a:cubicBezTo>
                    <a:pt x="117546" y="4578"/>
                    <a:pt x="117546" y="4578"/>
                    <a:pt x="117546" y="4578"/>
                  </a:cubicBezTo>
                  <a:cubicBezTo>
                    <a:pt x="114869" y="3157"/>
                    <a:pt x="114869" y="3157"/>
                    <a:pt x="114869" y="3157"/>
                  </a:cubicBezTo>
                  <a:cubicBezTo>
                    <a:pt x="113754" y="1894"/>
                    <a:pt x="113754" y="1894"/>
                    <a:pt x="113754" y="1894"/>
                  </a:cubicBezTo>
                  <a:cubicBezTo>
                    <a:pt x="113754" y="1894"/>
                    <a:pt x="113531" y="1421"/>
                    <a:pt x="113085" y="1421"/>
                  </a:cubicBezTo>
                  <a:cubicBezTo>
                    <a:pt x="112416" y="1421"/>
                    <a:pt x="110631" y="2052"/>
                    <a:pt x="110631" y="2052"/>
                  </a:cubicBezTo>
                  <a:cubicBezTo>
                    <a:pt x="109293" y="1421"/>
                    <a:pt x="109293" y="1421"/>
                    <a:pt x="109293" y="1421"/>
                  </a:cubicBezTo>
                  <a:cubicBezTo>
                    <a:pt x="107286" y="1578"/>
                    <a:pt x="107286" y="1578"/>
                    <a:pt x="107286" y="1578"/>
                  </a:cubicBezTo>
                  <a:cubicBezTo>
                    <a:pt x="104386" y="947"/>
                    <a:pt x="104386" y="947"/>
                    <a:pt x="104386" y="947"/>
                  </a:cubicBezTo>
                  <a:cubicBezTo>
                    <a:pt x="104386" y="1421"/>
                    <a:pt x="104386" y="1421"/>
                    <a:pt x="104386" y="1421"/>
                  </a:cubicBezTo>
                  <a:cubicBezTo>
                    <a:pt x="104386" y="1421"/>
                    <a:pt x="103494" y="1263"/>
                    <a:pt x="103271" y="947"/>
                  </a:cubicBezTo>
                  <a:cubicBezTo>
                    <a:pt x="103271" y="631"/>
                    <a:pt x="103271" y="315"/>
                    <a:pt x="103271" y="315"/>
                  </a:cubicBezTo>
                  <a:cubicBezTo>
                    <a:pt x="102156" y="473"/>
                    <a:pt x="102156" y="473"/>
                    <a:pt x="102156" y="473"/>
                  </a:cubicBezTo>
                  <a:cubicBezTo>
                    <a:pt x="101710" y="473"/>
                    <a:pt x="101710" y="473"/>
                    <a:pt x="101710" y="473"/>
                  </a:cubicBezTo>
                  <a:cubicBezTo>
                    <a:pt x="100371" y="0"/>
                    <a:pt x="100371" y="0"/>
                    <a:pt x="100371" y="0"/>
                  </a:cubicBezTo>
                  <a:cubicBezTo>
                    <a:pt x="99702" y="947"/>
                    <a:pt x="99702" y="947"/>
                    <a:pt x="99702" y="947"/>
                  </a:cubicBezTo>
                  <a:cubicBezTo>
                    <a:pt x="100594" y="2052"/>
                    <a:pt x="100594" y="2052"/>
                    <a:pt x="100594" y="2052"/>
                  </a:cubicBezTo>
                  <a:cubicBezTo>
                    <a:pt x="99702" y="3315"/>
                    <a:pt x="99702" y="3315"/>
                    <a:pt x="99702" y="3315"/>
                  </a:cubicBezTo>
                  <a:cubicBezTo>
                    <a:pt x="100371" y="4105"/>
                    <a:pt x="100371" y="4105"/>
                    <a:pt x="100371" y="4105"/>
                  </a:cubicBezTo>
                  <a:cubicBezTo>
                    <a:pt x="100371" y="5210"/>
                    <a:pt x="100371" y="5210"/>
                    <a:pt x="100371" y="5210"/>
                  </a:cubicBezTo>
                  <a:cubicBezTo>
                    <a:pt x="99479" y="6473"/>
                    <a:pt x="99479" y="6473"/>
                    <a:pt x="99479" y="6473"/>
                  </a:cubicBezTo>
                  <a:cubicBezTo>
                    <a:pt x="98141" y="5684"/>
                    <a:pt x="98141" y="5684"/>
                    <a:pt x="98141" y="5684"/>
                  </a:cubicBezTo>
                  <a:cubicBezTo>
                    <a:pt x="98364" y="4578"/>
                    <a:pt x="98364" y="4578"/>
                    <a:pt x="98364" y="4578"/>
                  </a:cubicBezTo>
                  <a:cubicBezTo>
                    <a:pt x="99033" y="3315"/>
                    <a:pt x="99033" y="3315"/>
                    <a:pt x="99033" y="3315"/>
                  </a:cubicBezTo>
                  <a:cubicBezTo>
                    <a:pt x="98141" y="2052"/>
                    <a:pt x="98141" y="2052"/>
                    <a:pt x="98141" y="2052"/>
                  </a:cubicBezTo>
                  <a:cubicBezTo>
                    <a:pt x="96356" y="3157"/>
                    <a:pt x="96356" y="3157"/>
                    <a:pt x="96356" y="3157"/>
                  </a:cubicBezTo>
                  <a:cubicBezTo>
                    <a:pt x="96356" y="4736"/>
                    <a:pt x="96356" y="4736"/>
                    <a:pt x="96356" y="4736"/>
                  </a:cubicBezTo>
                  <a:cubicBezTo>
                    <a:pt x="95464" y="5842"/>
                    <a:pt x="95464" y="5842"/>
                    <a:pt x="95464" y="5842"/>
                  </a:cubicBezTo>
                  <a:cubicBezTo>
                    <a:pt x="95464" y="7263"/>
                    <a:pt x="95464" y="7263"/>
                    <a:pt x="95464" y="7263"/>
                  </a:cubicBezTo>
                  <a:cubicBezTo>
                    <a:pt x="95018" y="8368"/>
                    <a:pt x="95018" y="8368"/>
                    <a:pt x="95018" y="8368"/>
                  </a:cubicBezTo>
                  <a:cubicBezTo>
                    <a:pt x="94795" y="9789"/>
                    <a:pt x="94795" y="9789"/>
                    <a:pt x="94795" y="9789"/>
                  </a:cubicBezTo>
                  <a:cubicBezTo>
                    <a:pt x="94795" y="9789"/>
                    <a:pt x="94795" y="10105"/>
                    <a:pt x="94349" y="10105"/>
                  </a:cubicBezTo>
                  <a:cubicBezTo>
                    <a:pt x="93903" y="10263"/>
                    <a:pt x="93011" y="9947"/>
                    <a:pt x="93011" y="9947"/>
                  </a:cubicBezTo>
                  <a:cubicBezTo>
                    <a:pt x="93011" y="7894"/>
                    <a:pt x="93011" y="7894"/>
                    <a:pt x="93011" y="7894"/>
                  </a:cubicBezTo>
                  <a:cubicBezTo>
                    <a:pt x="93457" y="6789"/>
                    <a:pt x="93457" y="6789"/>
                    <a:pt x="93457" y="6789"/>
                  </a:cubicBezTo>
                  <a:cubicBezTo>
                    <a:pt x="94126" y="5842"/>
                    <a:pt x="94126" y="5842"/>
                    <a:pt x="94126" y="5842"/>
                  </a:cubicBezTo>
                  <a:cubicBezTo>
                    <a:pt x="95018" y="4578"/>
                    <a:pt x="95018" y="4578"/>
                    <a:pt x="95018" y="4578"/>
                  </a:cubicBezTo>
                  <a:cubicBezTo>
                    <a:pt x="95018" y="4578"/>
                    <a:pt x="95018" y="3789"/>
                    <a:pt x="94795" y="3631"/>
                  </a:cubicBezTo>
                  <a:cubicBezTo>
                    <a:pt x="94795" y="3631"/>
                    <a:pt x="94349" y="3473"/>
                    <a:pt x="94572" y="3473"/>
                  </a:cubicBezTo>
                  <a:cubicBezTo>
                    <a:pt x="94572" y="3315"/>
                    <a:pt x="95464" y="2684"/>
                    <a:pt x="95464" y="2684"/>
                  </a:cubicBezTo>
                  <a:cubicBezTo>
                    <a:pt x="95464" y="2684"/>
                    <a:pt x="95464" y="2210"/>
                    <a:pt x="94795" y="1894"/>
                  </a:cubicBezTo>
                  <a:cubicBezTo>
                    <a:pt x="94349" y="1736"/>
                    <a:pt x="93903" y="1421"/>
                    <a:pt x="93457" y="1578"/>
                  </a:cubicBezTo>
                  <a:cubicBezTo>
                    <a:pt x="93234" y="1736"/>
                    <a:pt x="92118" y="2052"/>
                    <a:pt x="92118" y="2210"/>
                  </a:cubicBezTo>
                  <a:cubicBezTo>
                    <a:pt x="91895" y="2368"/>
                    <a:pt x="92118" y="2684"/>
                    <a:pt x="92342" y="2842"/>
                  </a:cubicBezTo>
                  <a:cubicBezTo>
                    <a:pt x="92565" y="2842"/>
                    <a:pt x="92788" y="3000"/>
                    <a:pt x="93011" y="3000"/>
                  </a:cubicBezTo>
                  <a:cubicBezTo>
                    <a:pt x="93011" y="3157"/>
                    <a:pt x="93234" y="3631"/>
                    <a:pt x="93011" y="3789"/>
                  </a:cubicBezTo>
                  <a:cubicBezTo>
                    <a:pt x="92788" y="3947"/>
                    <a:pt x="93011" y="4421"/>
                    <a:pt x="92342" y="4263"/>
                  </a:cubicBezTo>
                  <a:cubicBezTo>
                    <a:pt x="91895" y="4105"/>
                    <a:pt x="90557" y="3473"/>
                    <a:pt x="90557" y="3473"/>
                  </a:cubicBezTo>
                  <a:cubicBezTo>
                    <a:pt x="90334" y="3473"/>
                    <a:pt x="90557" y="2842"/>
                    <a:pt x="90111" y="3473"/>
                  </a:cubicBezTo>
                  <a:cubicBezTo>
                    <a:pt x="89665" y="3947"/>
                    <a:pt x="89442" y="4105"/>
                    <a:pt x="89665" y="4421"/>
                  </a:cubicBezTo>
                  <a:cubicBezTo>
                    <a:pt x="89888" y="4736"/>
                    <a:pt x="90111" y="4736"/>
                    <a:pt x="90111" y="4894"/>
                  </a:cubicBezTo>
                  <a:cubicBezTo>
                    <a:pt x="90111" y="5052"/>
                    <a:pt x="89219" y="5052"/>
                    <a:pt x="89219" y="5210"/>
                  </a:cubicBezTo>
                  <a:cubicBezTo>
                    <a:pt x="89219" y="5368"/>
                    <a:pt x="88996" y="5526"/>
                    <a:pt x="89442" y="5842"/>
                  </a:cubicBezTo>
                  <a:cubicBezTo>
                    <a:pt x="89888" y="6000"/>
                    <a:pt x="90334" y="6157"/>
                    <a:pt x="90334" y="6157"/>
                  </a:cubicBezTo>
                  <a:cubicBezTo>
                    <a:pt x="90334" y="6157"/>
                    <a:pt x="90780" y="6631"/>
                    <a:pt x="90557" y="6631"/>
                  </a:cubicBezTo>
                  <a:cubicBezTo>
                    <a:pt x="90557" y="6789"/>
                    <a:pt x="89219" y="6631"/>
                    <a:pt x="89219" y="6789"/>
                  </a:cubicBezTo>
                  <a:cubicBezTo>
                    <a:pt x="89219" y="6947"/>
                    <a:pt x="89219" y="7263"/>
                    <a:pt x="89219" y="7421"/>
                  </a:cubicBezTo>
                  <a:cubicBezTo>
                    <a:pt x="89219" y="7578"/>
                    <a:pt x="89219" y="7894"/>
                    <a:pt x="89219" y="7894"/>
                  </a:cubicBezTo>
                  <a:cubicBezTo>
                    <a:pt x="89219" y="8052"/>
                    <a:pt x="88327" y="8052"/>
                    <a:pt x="88104" y="8210"/>
                  </a:cubicBezTo>
                  <a:cubicBezTo>
                    <a:pt x="87657" y="8368"/>
                    <a:pt x="87434" y="8842"/>
                    <a:pt x="87434" y="9157"/>
                  </a:cubicBezTo>
                  <a:cubicBezTo>
                    <a:pt x="87211" y="9473"/>
                    <a:pt x="87211" y="9789"/>
                    <a:pt x="87211" y="9947"/>
                  </a:cubicBezTo>
                  <a:cubicBezTo>
                    <a:pt x="87211" y="10105"/>
                    <a:pt x="86765" y="10421"/>
                    <a:pt x="86765" y="10421"/>
                  </a:cubicBezTo>
                  <a:cubicBezTo>
                    <a:pt x="86765" y="10421"/>
                    <a:pt x="86765" y="10578"/>
                    <a:pt x="86319" y="10421"/>
                  </a:cubicBezTo>
                  <a:cubicBezTo>
                    <a:pt x="85873" y="10421"/>
                    <a:pt x="84312" y="9789"/>
                    <a:pt x="84089" y="9789"/>
                  </a:cubicBezTo>
                  <a:cubicBezTo>
                    <a:pt x="83643" y="9789"/>
                    <a:pt x="83197" y="9947"/>
                    <a:pt x="83197" y="10263"/>
                  </a:cubicBezTo>
                  <a:cubicBezTo>
                    <a:pt x="83197" y="10421"/>
                    <a:pt x="83866" y="10894"/>
                    <a:pt x="84089" y="10894"/>
                  </a:cubicBezTo>
                  <a:cubicBezTo>
                    <a:pt x="84089" y="10894"/>
                    <a:pt x="85204" y="11052"/>
                    <a:pt x="85427" y="11210"/>
                  </a:cubicBezTo>
                  <a:cubicBezTo>
                    <a:pt x="85427" y="11368"/>
                    <a:pt x="85427" y="12473"/>
                    <a:pt x="85427" y="12473"/>
                  </a:cubicBezTo>
                  <a:cubicBezTo>
                    <a:pt x="85427" y="12473"/>
                    <a:pt x="86319" y="13736"/>
                    <a:pt x="84758" y="12631"/>
                  </a:cubicBezTo>
                  <a:cubicBezTo>
                    <a:pt x="82973" y="11526"/>
                    <a:pt x="82973" y="11368"/>
                    <a:pt x="82750" y="11210"/>
                  </a:cubicBezTo>
                  <a:cubicBezTo>
                    <a:pt x="82527" y="11210"/>
                    <a:pt x="80966" y="10894"/>
                    <a:pt x="80966" y="10894"/>
                  </a:cubicBezTo>
                  <a:cubicBezTo>
                    <a:pt x="80966" y="10894"/>
                    <a:pt x="80743" y="10421"/>
                    <a:pt x="80520" y="10894"/>
                  </a:cubicBezTo>
                  <a:cubicBezTo>
                    <a:pt x="80297" y="11210"/>
                    <a:pt x="80966" y="12000"/>
                    <a:pt x="80966" y="12000"/>
                  </a:cubicBezTo>
                  <a:cubicBezTo>
                    <a:pt x="80743" y="11842"/>
                    <a:pt x="80743" y="11842"/>
                    <a:pt x="80743" y="11842"/>
                  </a:cubicBezTo>
                  <a:cubicBezTo>
                    <a:pt x="80743" y="11842"/>
                    <a:pt x="80074" y="11526"/>
                    <a:pt x="79628" y="11368"/>
                  </a:cubicBezTo>
                  <a:cubicBezTo>
                    <a:pt x="79405" y="11052"/>
                    <a:pt x="78736" y="11368"/>
                    <a:pt x="78736" y="11368"/>
                  </a:cubicBezTo>
                  <a:cubicBezTo>
                    <a:pt x="78736" y="11368"/>
                    <a:pt x="78513" y="11526"/>
                    <a:pt x="78066" y="11842"/>
                  </a:cubicBezTo>
                  <a:cubicBezTo>
                    <a:pt x="77843" y="12000"/>
                    <a:pt x="76951" y="11368"/>
                    <a:pt x="77843" y="12157"/>
                  </a:cubicBezTo>
                  <a:cubicBezTo>
                    <a:pt x="78513" y="12789"/>
                    <a:pt x="79182" y="12947"/>
                    <a:pt x="79405" y="13105"/>
                  </a:cubicBezTo>
                  <a:cubicBezTo>
                    <a:pt x="79405" y="13105"/>
                    <a:pt x="80297" y="13263"/>
                    <a:pt x="80520" y="13421"/>
                  </a:cubicBezTo>
                  <a:cubicBezTo>
                    <a:pt x="80743" y="13578"/>
                    <a:pt x="80743" y="14052"/>
                    <a:pt x="80743" y="14210"/>
                  </a:cubicBezTo>
                  <a:cubicBezTo>
                    <a:pt x="80743" y="14210"/>
                    <a:pt x="81412" y="14842"/>
                    <a:pt x="80297" y="14368"/>
                  </a:cubicBezTo>
                  <a:cubicBezTo>
                    <a:pt x="79182" y="13736"/>
                    <a:pt x="79182" y="13578"/>
                    <a:pt x="78736" y="13578"/>
                  </a:cubicBezTo>
                  <a:cubicBezTo>
                    <a:pt x="78513" y="13578"/>
                    <a:pt x="78066" y="13894"/>
                    <a:pt x="78066" y="13894"/>
                  </a:cubicBezTo>
                  <a:cubicBezTo>
                    <a:pt x="78066" y="13894"/>
                    <a:pt x="76728" y="13736"/>
                    <a:pt x="76728" y="13263"/>
                  </a:cubicBezTo>
                  <a:cubicBezTo>
                    <a:pt x="76505" y="12789"/>
                    <a:pt x="76951" y="12000"/>
                    <a:pt x="76059" y="12157"/>
                  </a:cubicBezTo>
                  <a:cubicBezTo>
                    <a:pt x="74944" y="12157"/>
                    <a:pt x="74721" y="12473"/>
                    <a:pt x="74721" y="12631"/>
                  </a:cubicBezTo>
                  <a:cubicBezTo>
                    <a:pt x="74721" y="12789"/>
                    <a:pt x="74052" y="12947"/>
                    <a:pt x="74721" y="13421"/>
                  </a:cubicBezTo>
                  <a:cubicBezTo>
                    <a:pt x="75390" y="13894"/>
                    <a:pt x="75836" y="14210"/>
                    <a:pt x="76059" y="14210"/>
                  </a:cubicBezTo>
                  <a:cubicBezTo>
                    <a:pt x="76059" y="14210"/>
                    <a:pt x="77397" y="14210"/>
                    <a:pt x="76728" y="14368"/>
                  </a:cubicBezTo>
                  <a:cubicBezTo>
                    <a:pt x="76282" y="14684"/>
                    <a:pt x="75390" y="14684"/>
                    <a:pt x="75167" y="14684"/>
                  </a:cubicBezTo>
                  <a:cubicBezTo>
                    <a:pt x="74944" y="14684"/>
                    <a:pt x="75167" y="14526"/>
                    <a:pt x="74944" y="14684"/>
                  </a:cubicBezTo>
                  <a:cubicBezTo>
                    <a:pt x="74498" y="14842"/>
                    <a:pt x="73382" y="15631"/>
                    <a:pt x="73382" y="15631"/>
                  </a:cubicBezTo>
                  <a:cubicBezTo>
                    <a:pt x="73382" y="15631"/>
                    <a:pt x="73159" y="15315"/>
                    <a:pt x="73159" y="15157"/>
                  </a:cubicBezTo>
                  <a:cubicBezTo>
                    <a:pt x="73159" y="15000"/>
                    <a:pt x="74052" y="14684"/>
                    <a:pt x="74052" y="14368"/>
                  </a:cubicBezTo>
                  <a:cubicBezTo>
                    <a:pt x="74052" y="14052"/>
                    <a:pt x="73605" y="12947"/>
                    <a:pt x="73605" y="12947"/>
                  </a:cubicBezTo>
                  <a:cubicBezTo>
                    <a:pt x="73605" y="12947"/>
                    <a:pt x="72713" y="12631"/>
                    <a:pt x="72713" y="12631"/>
                  </a:cubicBezTo>
                  <a:cubicBezTo>
                    <a:pt x="72490" y="12473"/>
                    <a:pt x="71821" y="12157"/>
                    <a:pt x="71598" y="12315"/>
                  </a:cubicBezTo>
                  <a:cubicBezTo>
                    <a:pt x="71375" y="12473"/>
                    <a:pt x="70929" y="12947"/>
                    <a:pt x="71375" y="13263"/>
                  </a:cubicBezTo>
                  <a:cubicBezTo>
                    <a:pt x="71821" y="13736"/>
                    <a:pt x="72267" y="14052"/>
                    <a:pt x="72044" y="14052"/>
                  </a:cubicBezTo>
                  <a:cubicBezTo>
                    <a:pt x="71598" y="14210"/>
                    <a:pt x="71375" y="14368"/>
                    <a:pt x="71152" y="14210"/>
                  </a:cubicBezTo>
                  <a:cubicBezTo>
                    <a:pt x="70929" y="14210"/>
                    <a:pt x="70483" y="13894"/>
                    <a:pt x="69814" y="14052"/>
                  </a:cubicBezTo>
                  <a:cubicBezTo>
                    <a:pt x="69144" y="14210"/>
                    <a:pt x="68475" y="15157"/>
                    <a:pt x="68475" y="15157"/>
                  </a:cubicBezTo>
                  <a:cubicBezTo>
                    <a:pt x="68475" y="15157"/>
                    <a:pt x="69144" y="16105"/>
                    <a:pt x="69368" y="16263"/>
                  </a:cubicBezTo>
                  <a:cubicBezTo>
                    <a:pt x="69591" y="16263"/>
                    <a:pt x="69814" y="16578"/>
                    <a:pt x="69814" y="16894"/>
                  </a:cubicBezTo>
                  <a:cubicBezTo>
                    <a:pt x="69591" y="17210"/>
                    <a:pt x="69814" y="16736"/>
                    <a:pt x="69368" y="16894"/>
                  </a:cubicBezTo>
                  <a:cubicBezTo>
                    <a:pt x="68698" y="17052"/>
                    <a:pt x="68475" y="17210"/>
                    <a:pt x="68029" y="17210"/>
                  </a:cubicBezTo>
                  <a:cubicBezTo>
                    <a:pt x="67583" y="17210"/>
                    <a:pt x="66468" y="18157"/>
                    <a:pt x="66468" y="18157"/>
                  </a:cubicBezTo>
                  <a:cubicBezTo>
                    <a:pt x="67137" y="18789"/>
                    <a:pt x="67137" y="18789"/>
                    <a:pt x="67137" y="18789"/>
                  </a:cubicBezTo>
                  <a:cubicBezTo>
                    <a:pt x="67137" y="18789"/>
                    <a:pt x="65353" y="19263"/>
                    <a:pt x="64907" y="19421"/>
                  </a:cubicBezTo>
                  <a:cubicBezTo>
                    <a:pt x="64684" y="19421"/>
                    <a:pt x="65576" y="19263"/>
                    <a:pt x="64460" y="19421"/>
                  </a:cubicBezTo>
                  <a:cubicBezTo>
                    <a:pt x="63568" y="19736"/>
                    <a:pt x="62899" y="20368"/>
                    <a:pt x="62676" y="20684"/>
                  </a:cubicBezTo>
                  <a:cubicBezTo>
                    <a:pt x="62676" y="20842"/>
                    <a:pt x="61784" y="20842"/>
                    <a:pt x="61784" y="21315"/>
                  </a:cubicBezTo>
                  <a:cubicBezTo>
                    <a:pt x="61784" y="21631"/>
                    <a:pt x="62007" y="22263"/>
                    <a:pt x="61784" y="22421"/>
                  </a:cubicBezTo>
                  <a:cubicBezTo>
                    <a:pt x="61784" y="22578"/>
                    <a:pt x="61784" y="22578"/>
                    <a:pt x="61784" y="22894"/>
                  </a:cubicBezTo>
                  <a:cubicBezTo>
                    <a:pt x="61784" y="23210"/>
                    <a:pt x="61561" y="23526"/>
                    <a:pt x="62230" y="23526"/>
                  </a:cubicBezTo>
                  <a:cubicBezTo>
                    <a:pt x="62899" y="23526"/>
                    <a:pt x="63791" y="23210"/>
                    <a:pt x="64014" y="23052"/>
                  </a:cubicBezTo>
                  <a:cubicBezTo>
                    <a:pt x="64014" y="22894"/>
                    <a:pt x="64237" y="22263"/>
                    <a:pt x="64460" y="22578"/>
                  </a:cubicBezTo>
                  <a:cubicBezTo>
                    <a:pt x="64907" y="22736"/>
                    <a:pt x="64907" y="23368"/>
                    <a:pt x="64907" y="23368"/>
                  </a:cubicBezTo>
                  <a:cubicBezTo>
                    <a:pt x="64907" y="23368"/>
                    <a:pt x="64907" y="24000"/>
                    <a:pt x="64907" y="24157"/>
                  </a:cubicBezTo>
                  <a:cubicBezTo>
                    <a:pt x="64684" y="24473"/>
                    <a:pt x="66245" y="24157"/>
                    <a:pt x="64684" y="24631"/>
                  </a:cubicBezTo>
                  <a:cubicBezTo>
                    <a:pt x="63122" y="25263"/>
                    <a:pt x="62676" y="25263"/>
                    <a:pt x="62676" y="25421"/>
                  </a:cubicBezTo>
                  <a:cubicBezTo>
                    <a:pt x="62676" y="25736"/>
                    <a:pt x="63568" y="26526"/>
                    <a:pt x="62453" y="26210"/>
                  </a:cubicBezTo>
                  <a:cubicBezTo>
                    <a:pt x="61338" y="26052"/>
                    <a:pt x="61338" y="26210"/>
                    <a:pt x="61338" y="26052"/>
                  </a:cubicBezTo>
                  <a:cubicBezTo>
                    <a:pt x="61115" y="25894"/>
                    <a:pt x="61561" y="26842"/>
                    <a:pt x="60223" y="25421"/>
                  </a:cubicBezTo>
                  <a:cubicBezTo>
                    <a:pt x="58884" y="24000"/>
                    <a:pt x="58884" y="24157"/>
                    <a:pt x="58884" y="23842"/>
                  </a:cubicBezTo>
                  <a:cubicBezTo>
                    <a:pt x="58884" y="23526"/>
                    <a:pt x="58661" y="22421"/>
                    <a:pt x="58661" y="22421"/>
                  </a:cubicBezTo>
                  <a:cubicBezTo>
                    <a:pt x="58661" y="22421"/>
                    <a:pt x="58438" y="21315"/>
                    <a:pt x="57769" y="21789"/>
                  </a:cubicBezTo>
                  <a:cubicBezTo>
                    <a:pt x="56877" y="22263"/>
                    <a:pt x="56877" y="23052"/>
                    <a:pt x="56877" y="23052"/>
                  </a:cubicBezTo>
                  <a:cubicBezTo>
                    <a:pt x="56877" y="23052"/>
                    <a:pt x="55762" y="23842"/>
                    <a:pt x="55539" y="24000"/>
                  </a:cubicBezTo>
                  <a:cubicBezTo>
                    <a:pt x="55315" y="24000"/>
                    <a:pt x="54869" y="24000"/>
                    <a:pt x="54200" y="24315"/>
                  </a:cubicBezTo>
                  <a:cubicBezTo>
                    <a:pt x="53754" y="24789"/>
                    <a:pt x="52193" y="26368"/>
                    <a:pt x="52193" y="26368"/>
                  </a:cubicBezTo>
                  <a:cubicBezTo>
                    <a:pt x="52193" y="26368"/>
                    <a:pt x="51301" y="27473"/>
                    <a:pt x="51524" y="27789"/>
                  </a:cubicBezTo>
                  <a:cubicBezTo>
                    <a:pt x="51747" y="28105"/>
                    <a:pt x="52416" y="28578"/>
                    <a:pt x="52416" y="28578"/>
                  </a:cubicBezTo>
                  <a:cubicBezTo>
                    <a:pt x="52416" y="28578"/>
                    <a:pt x="52639" y="28421"/>
                    <a:pt x="52639" y="28894"/>
                  </a:cubicBezTo>
                  <a:cubicBezTo>
                    <a:pt x="52639" y="29368"/>
                    <a:pt x="53754" y="29526"/>
                    <a:pt x="53754" y="29526"/>
                  </a:cubicBezTo>
                  <a:cubicBezTo>
                    <a:pt x="53754" y="29526"/>
                    <a:pt x="54200" y="29684"/>
                    <a:pt x="53754" y="30000"/>
                  </a:cubicBezTo>
                  <a:cubicBezTo>
                    <a:pt x="53085" y="30315"/>
                    <a:pt x="51301" y="30473"/>
                    <a:pt x="51301" y="30473"/>
                  </a:cubicBezTo>
                  <a:cubicBezTo>
                    <a:pt x="49516" y="30473"/>
                    <a:pt x="49516" y="30473"/>
                    <a:pt x="49516" y="30473"/>
                  </a:cubicBezTo>
                  <a:cubicBezTo>
                    <a:pt x="49516" y="30473"/>
                    <a:pt x="48624" y="31263"/>
                    <a:pt x="48401" y="31263"/>
                  </a:cubicBezTo>
                  <a:cubicBezTo>
                    <a:pt x="47955" y="31421"/>
                    <a:pt x="47286" y="31736"/>
                    <a:pt x="47063" y="32210"/>
                  </a:cubicBezTo>
                  <a:cubicBezTo>
                    <a:pt x="47063" y="32526"/>
                    <a:pt x="45055" y="33789"/>
                    <a:pt x="45055" y="33789"/>
                  </a:cubicBezTo>
                  <a:cubicBezTo>
                    <a:pt x="45055" y="33789"/>
                    <a:pt x="45055" y="34263"/>
                    <a:pt x="45055" y="34421"/>
                  </a:cubicBezTo>
                  <a:cubicBezTo>
                    <a:pt x="45055" y="34578"/>
                    <a:pt x="44163" y="34894"/>
                    <a:pt x="44609" y="35052"/>
                  </a:cubicBezTo>
                  <a:cubicBezTo>
                    <a:pt x="45055" y="35210"/>
                    <a:pt x="45724" y="35368"/>
                    <a:pt x="46171" y="34736"/>
                  </a:cubicBezTo>
                  <a:cubicBezTo>
                    <a:pt x="46617" y="34263"/>
                    <a:pt x="46617" y="33473"/>
                    <a:pt x="46617" y="33473"/>
                  </a:cubicBezTo>
                  <a:cubicBezTo>
                    <a:pt x="46617" y="33473"/>
                    <a:pt x="47063" y="33157"/>
                    <a:pt x="47509" y="33157"/>
                  </a:cubicBezTo>
                  <a:cubicBezTo>
                    <a:pt x="48178" y="33157"/>
                    <a:pt x="48847" y="32684"/>
                    <a:pt x="49516" y="32526"/>
                  </a:cubicBezTo>
                  <a:cubicBezTo>
                    <a:pt x="50185" y="32526"/>
                    <a:pt x="51078" y="31736"/>
                    <a:pt x="51301" y="31736"/>
                  </a:cubicBezTo>
                  <a:cubicBezTo>
                    <a:pt x="51747" y="31736"/>
                    <a:pt x="51524" y="31894"/>
                    <a:pt x="52416" y="31736"/>
                  </a:cubicBezTo>
                  <a:cubicBezTo>
                    <a:pt x="53308" y="31736"/>
                    <a:pt x="54200" y="31736"/>
                    <a:pt x="54423" y="31578"/>
                  </a:cubicBezTo>
                  <a:cubicBezTo>
                    <a:pt x="54869" y="31421"/>
                    <a:pt x="56654" y="32210"/>
                    <a:pt x="56877" y="32368"/>
                  </a:cubicBezTo>
                  <a:cubicBezTo>
                    <a:pt x="56877" y="32526"/>
                    <a:pt x="55315" y="32684"/>
                    <a:pt x="55985" y="33000"/>
                  </a:cubicBezTo>
                  <a:cubicBezTo>
                    <a:pt x="56877" y="33315"/>
                    <a:pt x="56877" y="33473"/>
                    <a:pt x="57100" y="33473"/>
                  </a:cubicBezTo>
                  <a:cubicBezTo>
                    <a:pt x="57323" y="33473"/>
                    <a:pt x="57769" y="33315"/>
                    <a:pt x="58438" y="33157"/>
                  </a:cubicBezTo>
                  <a:cubicBezTo>
                    <a:pt x="58884" y="32842"/>
                    <a:pt x="57992" y="32368"/>
                    <a:pt x="59330" y="32684"/>
                  </a:cubicBezTo>
                  <a:cubicBezTo>
                    <a:pt x="60446" y="33000"/>
                    <a:pt x="60446" y="33315"/>
                    <a:pt x="60446" y="33315"/>
                  </a:cubicBezTo>
                  <a:cubicBezTo>
                    <a:pt x="60223" y="33631"/>
                    <a:pt x="60223" y="33631"/>
                    <a:pt x="60223" y="33631"/>
                  </a:cubicBezTo>
                  <a:cubicBezTo>
                    <a:pt x="59330" y="33789"/>
                    <a:pt x="59330" y="33789"/>
                    <a:pt x="59330" y="33789"/>
                  </a:cubicBezTo>
                  <a:cubicBezTo>
                    <a:pt x="57992" y="33631"/>
                    <a:pt x="57992" y="33631"/>
                    <a:pt x="57992" y="33631"/>
                  </a:cubicBezTo>
                  <a:cubicBezTo>
                    <a:pt x="57100" y="33947"/>
                    <a:pt x="57100" y="33947"/>
                    <a:pt x="57100" y="33947"/>
                  </a:cubicBezTo>
                  <a:cubicBezTo>
                    <a:pt x="57100" y="33947"/>
                    <a:pt x="56877" y="34105"/>
                    <a:pt x="56654" y="34105"/>
                  </a:cubicBezTo>
                  <a:cubicBezTo>
                    <a:pt x="56654" y="34105"/>
                    <a:pt x="54646" y="34263"/>
                    <a:pt x="54646" y="34263"/>
                  </a:cubicBezTo>
                  <a:cubicBezTo>
                    <a:pt x="53754" y="35210"/>
                    <a:pt x="53754" y="35210"/>
                    <a:pt x="53754" y="35210"/>
                  </a:cubicBezTo>
                  <a:cubicBezTo>
                    <a:pt x="53754" y="35210"/>
                    <a:pt x="54423" y="35842"/>
                    <a:pt x="54423" y="35842"/>
                  </a:cubicBezTo>
                  <a:cubicBezTo>
                    <a:pt x="54646" y="35842"/>
                    <a:pt x="55985" y="35526"/>
                    <a:pt x="55985" y="35684"/>
                  </a:cubicBezTo>
                  <a:cubicBezTo>
                    <a:pt x="56208" y="35684"/>
                    <a:pt x="56431" y="36000"/>
                    <a:pt x="56208" y="36157"/>
                  </a:cubicBezTo>
                  <a:cubicBezTo>
                    <a:pt x="56208" y="36315"/>
                    <a:pt x="55315" y="36789"/>
                    <a:pt x="55315" y="36789"/>
                  </a:cubicBezTo>
                  <a:cubicBezTo>
                    <a:pt x="54869" y="37421"/>
                    <a:pt x="54869" y="37421"/>
                    <a:pt x="54869" y="37421"/>
                  </a:cubicBezTo>
                  <a:cubicBezTo>
                    <a:pt x="54869" y="37421"/>
                    <a:pt x="55762" y="37578"/>
                    <a:pt x="55985" y="37578"/>
                  </a:cubicBezTo>
                  <a:cubicBezTo>
                    <a:pt x="55985" y="37578"/>
                    <a:pt x="57323" y="37578"/>
                    <a:pt x="57100" y="37736"/>
                  </a:cubicBezTo>
                  <a:cubicBezTo>
                    <a:pt x="57100" y="37736"/>
                    <a:pt x="55092" y="37894"/>
                    <a:pt x="55092" y="37894"/>
                  </a:cubicBezTo>
                  <a:cubicBezTo>
                    <a:pt x="55092" y="37894"/>
                    <a:pt x="53308" y="37736"/>
                    <a:pt x="53531" y="37736"/>
                  </a:cubicBezTo>
                  <a:cubicBezTo>
                    <a:pt x="53531" y="37894"/>
                    <a:pt x="53308" y="38210"/>
                    <a:pt x="53308" y="38368"/>
                  </a:cubicBezTo>
                  <a:cubicBezTo>
                    <a:pt x="53308" y="38368"/>
                    <a:pt x="52862" y="38842"/>
                    <a:pt x="52862" y="38842"/>
                  </a:cubicBezTo>
                  <a:cubicBezTo>
                    <a:pt x="52639" y="38842"/>
                    <a:pt x="52193" y="38842"/>
                    <a:pt x="51970" y="39000"/>
                  </a:cubicBezTo>
                  <a:cubicBezTo>
                    <a:pt x="51970" y="39157"/>
                    <a:pt x="51747" y="39473"/>
                    <a:pt x="51747" y="39789"/>
                  </a:cubicBezTo>
                  <a:cubicBezTo>
                    <a:pt x="51747" y="39947"/>
                    <a:pt x="52416" y="40421"/>
                    <a:pt x="52416" y="40421"/>
                  </a:cubicBezTo>
                  <a:cubicBezTo>
                    <a:pt x="52193" y="40736"/>
                    <a:pt x="52193" y="40736"/>
                    <a:pt x="52193" y="40736"/>
                  </a:cubicBezTo>
                  <a:cubicBezTo>
                    <a:pt x="51301" y="41368"/>
                    <a:pt x="51301" y="41368"/>
                    <a:pt x="51301" y="41368"/>
                  </a:cubicBezTo>
                  <a:cubicBezTo>
                    <a:pt x="51301" y="41368"/>
                    <a:pt x="50855" y="41526"/>
                    <a:pt x="50855" y="41684"/>
                  </a:cubicBezTo>
                  <a:cubicBezTo>
                    <a:pt x="51078" y="41684"/>
                    <a:pt x="50185" y="42000"/>
                    <a:pt x="50185" y="42000"/>
                  </a:cubicBezTo>
                  <a:cubicBezTo>
                    <a:pt x="48624" y="42631"/>
                    <a:pt x="48624" y="42631"/>
                    <a:pt x="48624" y="42631"/>
                  </a:cubicBezTo>
                  <a:cubicBezTo>
                    <a:pt x="48624" y="42631"/>
                    <a:pt x="48847" y="43105"/>
                    <a:pt x="48847" y="43263"/>
                  </a:cubicBezTo>
                  <a:cubicBezTo>
                    <a:pt x="48847" y="43263"/>
                    <a:pt x="49516" y="43578"/>
                    <a:pt x="49070" y="43894"/>
                  </a:cubicBezTo>
                  <a:cubicBezTo>
                    <a:pt x="48624" y="44052"/>
                    <a:pt x="48178" y="44210"/>
                    <a:pt x="47955" y="44368"/>
                  </a:cubicBezTo>
                  <a:cubicBezTo>
                    <a:pt x="47955" y="44368"/>
                    <a:pt x="47509" y="44526"/>
                    <a:pt x="47509" y="45000"/>
                  </a:cubicBezTo>
                  <a:cubicBezTo>
                    <a:pt x="47732" y="45315"/>
                    <a:pt x="47286" y="45789"/>
                    <a:pt x="47063" y="45789"/>
                  </a:cubicBezTo>
                  <a:cubicBezTo>
                    <a:pt x="47063" y="45789"/>
                    <a:pt x="46617" y="45947"/>
                    <a:pt x="46617" y="46421"/>
                  </a:cubicBezTo>
                  <a:cubicBezTo>
                    <a:pt x="46840" y="46736"/>
                    <a:pt x="46617" y="47842"/>
                    <a:pt x="46617" y="47842"/>
                  </a:cubicBezTo>
                  <a:cubicBezTo>
                    <a:pt x="46617" y="47842"/>
                    <a:pt x="47286" y="48473"/>
                    <a:pt x="47509" y="48473"/>
                  </a:cubicBezTo>
                  <a:cubicBezTo>
                    <a:pt x="47509" y="48473"/>
                    <a:pt x="48624" y="48157"/>
                    <a:pt x="48847" y="48315"/>
                  </a:cubicBezTo>
                  <a:cubicBezTo>
                    <a:pt x="49293" y="48315"/>
                    <a:pt x="49962" y="48631"/>
                    <a:pt x="49962" y="48631"/>
                  </a:cubicBezTo>
                  <a:cubicBezTo>
                    <a:pt x="49962" y="48631"/>
                    <a:pt x="49739" y="49421"/>
                    <a:pt x="49516" y="49578"/>
                  </a:cubicBezTo>
                  <a:cubicBezTo>
                    <a:pt x="49293" y="49578"/>
                    <a:pt x="47955" y="49736"/>
                    <a:pt x="47955" y="49736"/>
                  </a:cubicBezTo>
                  <a:cubicBezTo>
                    <a:pt x="47955" y="49736"/>
                    <a:pt x="47286" y="49421"/>
                    <a:pt x="47063" y="49421"/>
                  </a:cubicBezTo>
                  <a:cubicBezTo>
                    <a:pt x="46840" y="49578"/>
                    <a:pt x="45724" y="50368"/>
                    <a:pt x="45724" y="50368"/>
                  </a:cubicBezTo>
                  <a:cubicBezTo>
                    <a:pt x="45724" y="50368"/>
                    <a:pt x="45724" y="50842"/>
                    <a:pt x="45501" y="50842"/>
                  </a:cubicBezTo>
                  <a:cubicBezTo>
                    <a:pt x="45055" y="51000"/>
                    <a:pt x="44832" y="50684"/>
                    <a:pt x="44832" y="51000"/>
                  </a:cubicBezTo>
                  <a:cubicBezTo>
                    <a:pt x="44832" y="51157"/>
                    <a:pt x="44832" y="51631"/>
                    <a:pt x="44832" y="51789"/>
                  </a:cubicBezTo>
                  <a:cubicBezTo>
                    <a:pt x="44832" y="52105"/>
                    <a:pt x="44832" y="52578"/>
                    <a:pt x="44832" y="52578"/>
                  </a:cubicBezTo>
                  <a:cubicBezTo>
                    <a:pt x="44832" y="52578"/>
                    <a:pt x="44386" y="53210"/>
                    <a:pt x="44163" y="53526"/>
                  </a:cubicBezTo>
                  <a:cubicBezTo>
                    <a:pt x="43940" y="53842"/>
                    <a:pt x="43494" y="54631"/>
                    <a:pt x="43494" y="54789"/>
                  </a:cubicBezTo>
                  <a:cubicBezTo>
                    <a:pt x="43717" y="54947"/>
                    <a:pt x="44163" y="55736"/>
                    <a:pt x="44163" y="55736"/>
                  </a:cubicBezTo>
                  <a:cubicBezTo>
                    <a:pt x="42602" y="56368"/>
                    <a:pt x="42602" y="56368"/>
                    <a:pt x="42602" y="56368"/>
                  </a:cubicBezTo>
                  <a:cubicBezTo>
                    <a:pt x="43048" y="57157"/>
                    <a:pt x="43048" y="57157"/>
                    <a:pt x="43048" y="57157"/>
                  </a:cubicBezTo>
                  <a:cubicBezTo>
                    <a:pt x="43048" y="57157"/>
                    <a:pt x="43271" y="57157"/>
                    <a:pt x="43271" y="57315"/>
                  </a:cubicBezTo>
                  <a:cubicBezTo>
                    <a:pt x="43271" y="57631"/>
                    <a:pt x="42156" y="58105"/>
                    <a:pt x="42156" y="58105"/>
                  </a:cubicBezTo>
                  <a:cubicBezTo>
                    <a:pt x="42156" y="58105"/>
                    <a:pt x="42156" y="58894"/>
                    <a:pt x="42156" y="59052"/>
                  </a:cubicBezTo>
                  <a:cubicBezTo>
                    <a:pt x="42156" y="59210"/>
                    <a:pt x="41040" y="58578"/>
                    <a:pt x="41040" y="58578"/>
                  </a:cubicBezTo>
                  <a:cubicBezTo>
                    <a:pt x="40148" y="58736"/>
                    <a:pt x="40148" y="58736"/>
                    <a:pt x="40148" y="58736"/>
                  </a:cubicBezTo>
                  <a:cubicBezTo>
                    <a:pt x="40148" y="59368"/>
                    <a:pt x="40148" y="59368"/>
                    <a:pt x="40148" y="59368"/>
                  </a:cubicBezTo>
                  <a:cubicBezTo>
                    <a:pt x="39702" y="60000"/>
                    <a:pt x="39702" y="60000"/>
                    <a:pt x="39702" y="60000"/>
                  </a:cubicBezTo>
                  <a:cubicBezTo>
                    <a:pt x="38141" y="60000"/>
                    <a:pt x="38141" y="60000"/>
                    <a:pt x="38141" y="60000"/>
                  </a:cubicBezTo>
                  <a:cubicBezTo>
                    <a:pt x="38141" y="60000"/>
                    <a:pt x="36802" y="60631"/>
                    <a:pt x="36802" y="60631"/>
                  </a:cubicBezTo>
                  <a:cubicBezTo>
                    <a:pt x="37026" y="60789"/>
                    <a:pt x="36356" y="61263"/>
                    <a:pt x="37026" y="61263"/>
                  </a:cubicBezTo>
                  <a:cubicBezTo>
                    <a:pt x="37472" y="61263"/>
                    <a:pt x="37695" y="61263"/>
                    <a:pt x="37918" y="61263"/>
                  </a:cubicBezTo>
                  <a:cubicBezTo>
                    <a:pt x="38364" y="61105"/>
                    <a:pt x="39256" y="60789"/>
                    <a:pt x="39479" y="60789"/>
                  </a:cubicBezTo>
                  <a:cubicBezTo>
                    <a:pt x="39702" y="60789"/>
                    <a:pt x="40371" y="60789"/>
                    <a:pt x="39925" y="61105"/>
                  </a:cubicBezTo>
                  <a:cubicBezTo>
                    <a:pt x="39479" y="61421"/>
                    <a:pt x="39033" y="61421"/>
                    <a:pt x="38810" y="61578"/>
                  </a:cubicBezTo>
                  <a:cubicBezTo>
                    <a:pt x="38364" y="61736"/>
                    <a:pt x="37695" y="61736"/>
                    <a:pt x="37695" y="62210"/>
                  </a:cubicBezTo>
                  <a:cubicBezTo>
                    <a:pt x="37695" y="62684"/>
                    <a:pt x="37472" y="63157"/>
                    <a:pt x="37472" y="63157"/>
                  </a:cubicBezTo>
                  <a:cubicBezTo>
                    <a:pt x="39033" y="62842"/>
                    <a:pt x="39033" y="62842"/>
                    <a:pt x="39033" y="62842"/>
                  </a:cubicBezTo>
                  <a:cubicBezTo>
                    <a:pt x="39033" y="62842"/>
                    <a:pt x="39479" y="62684"/>
                    <a:pt x="39479" y="63157"/>
                  </a:cubicBezTo>
                  <a:cubicBezTo>
                    <a:pt x="39702" y="63789"/>
                    <a:pt x="39033" y="63947"/>
                    <a:pt x="38587" y="63947"/>
                  </a:cubicBezTo>
                  <a:cubicBezTo>
                    <a:pt x="38364" y="63947"/>
                    <a:pt x="37249" y="63315"/>
                    <a:pt x="37249" y="63315"/>
                  </a:cubicBezTo>
                  <a:cubicBezTo>
                    <a:pt x="36356" y="63789"/>
                    <a:pt x="36356" y="63789"/>
                    <a:pt x="36356" y="63789"/>
                  </a:cubicBezTo>
                  <a:cubicBezTo>
                    <a:pt x="36356" y="63789"/>
                    <a:pt x="36133" y="63631"/>
                    <a:pt x="35241" y="64105"/>
                  </a:cubicBezTo>
                  <a:cubicBezTo>
                    <a:pt x="34349" y="64736"/>
                    <a:pt x="33903" y="65526"/>
                    <a:pt x="33903" y="65684"/>
                  </a:cubicBezTo>
                  <a:cubicBezTo>
                    <a:pt x="33903" y="65842"/>
                    <a:pt x="33903" y="66157"/>
                    <a:pt x="33234" y="66473"/>
                  </a:cubicBezTo>
                  <a:cubicBezTo>
                    <a:pt x="32788" y="66631"/>
                    <a:pt x="32118" y="67105"/>
                    <a:pt x="32118" y="67105"/>
                  </a:cubicBezTo>
                  <a:cubicBezTo>
                    <a:pt x="32118" y="67105"/>
                    <a:pt x="31895" y="67578"/>
                    <a:pt x="31672" y="67894"/>
                  </a:cubicBezTo>
                  <a:cubicBezTo>
                    <a:pt x="31449" y="68210"/>
                    <a:pt x="31449" y="68210"/>
                    <a:pt x="31449" y="68210"/>
                  </a:cubicBezTo>
                  <a:cubicBezTo>
                    <a:pt x="32342" y="68842"/>
                    <a:pt x="32342" y="68842"/>
                    <a:pt x="32342" y="68842"/>
                  </a:cubicBezTo>
                  <a:cubicBezTo>
                    <a:pt x="30780" y="69473"/>
                    <a:pt x="30780" y="69473"/>
                    <a:pt x="30780" y="69473"/>
                  </a:cubicBezTo>
                  <a:cubicBezTo>
                    <a:pt x="30111" y="69789"/>
                    <a:pt x="30111" y="69789"/>
                    <a:pt x="30111" y="69789"/>
                  </a:cubicBezTo>
                  <a:cubicBezTo>
                    <a:pt x="30111" y="69789"/>
                    <a:pt x="28773" y="70736"/>
                    <a:pt x="29665" y="70894"/>
                  </a:cubicBezTo>
                  <a:cubicBezTo>
                    <a:pt x="30780" y="71052"/>
                    <a:pt x="31449" y="71052"/>
                    <a:pt x="31449" y="71052"/>
                  </a:cubicBezTo>
                  <a:cubicBezTo>
                    <a:pt x="31449" y="71052"/>
                    <a:pt x="31226" y="72000"/>
                    <a:pt x="31449" y="72000"/>
                  </a:cubicBezTo>
                  <a:cubicBezTo>
                    <a:pt x="31672" y="72000"/>
                    <a:pt x="33680" y="72000"/>
                    <a:pt x="33680" y="72000"/>
                  </a:cubicBezTo>
                  <a:cubicBezTo>
                    <a:pt x="34795" y="71368"/>
                    <a:pt x="34795" y="71368"/>
                    <a:pt x="34795" y="71368"/>
                  </a:cubicBezTo>
                  <a:cubicBezTo>
                    <a:pt x="35464" y="71052"/>
                    <a:pt x="35464" y="71052"/>
                    <a:pt x="35464" y="71052"/>
                  </a:cubicBezTo>
                  <a:cubicBezTo>
                    <a:pt x="35910" y="71684"/>
                    <a:pt x="35910" y="71684"/>
                    <a:pt x="35910" y="71684"/>
                  </a:cubicBezTo>
                  <a:cubicBezTo>
                    <a:pt x="35910" y="71684"/>
                    <a:pt x="35464" y="72157"/>
                    <a:pt x="35018" y="72157"/>
                  </a:cubicBezTo>
                  <a:cubicBezTo>
                    <a:pt x="34349" y="72157"/>
                    <a:pt x="34572" y="72157"/>
                    <a:pt x="34126" y="72473"/>
                  </a:cubicBezTo>
                  <a:cubicBezTo>
                    <a:pt x="33457" y="72947"/>
                    <a:pt x="33234" y="73105"/>
                    <a:pt x="32788" y="73105"/>
                  </a:cubicBezTo>
                  <a:cubicBezTo>
                    <a:pt x="32565" y="73105"/>
                    <a:pt x="32118" y="73578"/>
                    <a:pt x="31672" y="72947"/>
                  </a:cubicBezTo>
                  <a:cubicBezTo>
                    <a:pt x="31449" y="72473"/>
                    <a:pt x="31003" y="72000"/>
                    <a:pt x="31003" y="72000"/>
                  </a:cubicBezTo>
                  <a:cubicBezTo>
                    <a:pt x="28996" y="71368"/>
                    <a:pt x="28996" y="71368"/>
                    <a:pt x="28996" y="71368"/>
                  </a:cubicBezTo>
                  <a:cubicBezTo>
                    <a:pt x="28550" y="71526"/>
                    <a:pt x="28550" y="71526"/>
                    <a:pt x="28550" y="71526"/>
                  </a:cubicBezTo>
                  <a:cubicBezTo>
                    <a:pt x="28550" y="71526"/>
                    <a:pt x="28327" y="72157"/>
                    <a:pt x="28104" y="72157"/>
                  </a:cubicBezTo>
                  <a:cubicBezTo>
                    <a:pt x="27881" y="72157"/>
                    <a:pt x="26542" y="72157"/>
                    <a:pt x="26096" y="72157"/>
                  </a:cubicBezTo>
                  <a:cubicBezTo>
                    <a:pt x="25873" y="72157"/>
                    <a:pt x="25427" y="72157"/>
                    <a:pt x="25427" y="72000"/>
                  </a:cubicBezTo>
                  <a:cubicBezTo>
                    <a:pt x="25204" y="71684"/>
                    <a:pt x="25427" y="71684"/>
                    <a:pt x="25204" y="71526"/>
                  </a:cubicBezTo>
                  <a:cubicBezTo>
                    <a:pt x="24981" y="71368"/>
                    <a:pt x="24535" y="70736"/>
                    <a:pt x="24089" y="70894"/>
                  </a:cubicBezTo>
                  <a:cubicBezTo>
                    <a:pt x="23866" y="70894"/>
                    <a:pt x="22750" y="71210"/>
                    <a:pt x="22750" y="71210"/>
                  </a:cubicBezTo>
                  <a:cubicBezTo>
                    <a:pt x="22527" y="72473"/>
                    <a:pt x="22527" y="72473"/>
                    <a:pt x="22527" y="72473"/>
                  </a:cubicBezTo>
                  <a:cubicBezTo>
                    <a:pt x="22527" y="72473"/>
                    <a:pt x="21858" y="72473"/>
                    <a:pt x="22081" y="72789"/>
                  </a:cubicBezTo>
                  <a:cubicBezTo>
                    <a:pt x="22081" y="73105"/>
                    <a:pt x="22973" y="73421"/>
                    <a:pt x="22973" y="73421"/>
                  </a:cubicBezTo>
                  <a:cubicBezTo>
                    <a:pt x="22973" y="73421"/>
                    <a:pt x="23420" y="73736"/>
                    <a:pt x="23420" y="73894"/>
                  </a:cubicBezTo>
                  <a:cubicBezTo>
                    <a:pt x="23643" y="74210"/>
                    <a:pt x="22973" y="74526"/>
                    <a:pt x="22973" y="74526"/>
                  </a:cubicBezTo>
                  <a:cubicBezTo>
                    <a:pt x="22973" y="74526"/>
                    <a:pt x="21858" y="74526"/>
                    <a:pt x="21635" y="74842"/>
                  </a:cubicBezTo>
                  <a:cubicBezTo>
                    <a:pt x="21635" y="75000"/>
                    <a:pt x="21858" y="75473"/>
                    <a:pt x="21635" y="75473"/>
                  </a:cubicBezTo>
                  <a:cubicBezTo>
                    <a:pt x="21412" y="75631"/>
                    <a:pt x="21189" y="75947"/>
                    <a:pt x="21189" y="76105"/>
                  </a:cubicBezTo>
                  <a:cubicBezTo>
                    <a:pt x="21189" y="76105"/>
                    <a:pt x="21635" y="76894"/>
                    <a:pt x="21635" y="76894"/>
                  </a:cubicBezTo>
                  <a:cubicBezTo>
                    <a:pt x="21635" y="76894"/>
                    <a:pt x="21635" y="77526"/>
                    <a:pt x="21189" y="77210"/>
                  </a:cubicBezTo>
                  <a:cubicBezTo>
                    <a:pt x="20743" y="76894"/>
                    <a:pt x="19405" y="76421"/>
                    <a:pt x="19405" y="76421"/>
                  </a:cubicBezTo>
                  <a:cubicBezTo>
                    <a:pt x="18513" y="75947"/>
                    <a:pt x="18513" y="75947"/>
                    <a:pt x="18513" y="75947"/>
                  </a:cubicBezTo>
                  <a:cubicBezTo>
                    <a:pt x="18513" y="75947"/>
                    <a:pt x="17620" y="76421"/>
                    <a:pt x="17397" y="76421"/>
                  </a:cubicBezTo>
                  <a:cubicBezTo>
                    <a:pt x="17397" y="76578"/>
                    <a:pt x="15836" y="76421"/>
                    <a:pt x="15390" y="76578"/>
                  </a:cubicBezTo>
                  <a:cubicBezTo>
                    <a:pt x="15167" y="76736"/>
                    <a:pt x="15167" y="76894"/>
                    <a:pt x="14944" y="77210"/>
                  </a:cubicBezTo>
                  <a:cubicBezTo>
                    <a:pt x="14498" y="77526"/>
                    <a:pt x="13828" y="77526"/>
                    <a:pt x="14498" y="78000"/>
                  </a:cubicBezTo>
                  <a:cubicBezTo>
                    <a:pt x="14944" y="78473"/>
                    <a:pt x="16059" y="78631"/>
                    <a:pt x="16059" y="78631"/>
                  </a:cubicBezTo>
                  <a:cubicBezTo>
                    <a:pt x="16059" y="78631"/>
                    <a:pt x="16505" y="78789"/>
                    <a:pt x="16059" y="79263"/>
                  </a:cubicBezTo>
                  <a:cubicBezTo>
                    <a:pt x="15613" y="79894"/>
                    <a:pt x="14721" y="79421"/>
                    <a:pt x="14498" y="79421"/>
                  </a:cubicBezTo>
                  <a:cubicBezTo>
                    <a:pt x="14275" y="79263"/>
                    <a:pt x="13382" y="78789"/>
                    <a:pt x="13159" y="78947"/>
                  </a:cubicBezTo>
                  <a:cubicBezTo>
                    <a:pt x="12936" y="79105"/>
                    <a:pt x="12267" y="79894"/>
                    <a:pt x="12267" y="79894"/>
                  </a:cubicBezTo>
                  <a:cubicBezTo>
                    <a:pt x="12267" y="79894"/>
                    <a:pt x="11598" y="80052"/>
                    <a:pt x="11375" y="79894"/>
                  </a:cubicBezTo>
                  <a:cubicBezTo>
                    <a:pt x="11152" y="79894"/>
                    <a:pt x="10483" y="79105"/>
                    <a:pt x="10260" y="79263"/>
                  </a:cubicBezTo>
                  <a:cubicBezTo>
                    <a:pt x="10037" y="79421"/>
                    <a:pt x="9814" y="79736"/>
                    <a:pt x="9814" y="79894"/>
                  </a:cubicBezTo>
                  <a:cubicBezTo>
                    <a:pt x="9814" y="80052"/>
                    <a:pt x="10260" y="80368"/>
                    <a:pt x="10037" y="80526"/>
                  </a:cubicBezTo>
                  <a:cubicBezTo>
                    <a:pt x="10037" y="80684"/>
                    <a:pt x="8921" y="80842"/>
                    <a:pt x="8698" y="81000"/>
                  </a:cubicBezTo>
                  <a:cubicBezTo>
                    <a:pt x="8698" y="81157"/>
                    <a:pt x="8698" y="80842"/>
                    <a:pt x="8252" y="81473"/>
                  </a:cubicBezTo>
                  <a:cubicBezTo>
                    <a:pt x="8029" y="82105"/>
                    <a:pt x="8252" y="82105"/>
                    <a:pt x="8029" y="82105"/>
                  </a:cubicBezTo>
                  <a:cubicBezTo>
                    <a:pt x="7583" y="82263"/>
                    <a:pt x="6691" y="81789"/>
                    <a:pt x="6691" y="81789"/>
                  </a:cubicBezTo>
                  <a:cubicBezTo>
                    <a:pt x="6691" y="81789"/>
                    <a:pt x="6022" y="81315"/>
                    <a:pt x="6022" y="81789"/>
                  </a:cubicBezTo>
                  <a:cubicBezTo>
                    <a:pt x="6022" y="82421"/>
                    <a:pt x="5799" y="83052"/>
                    <a:pt x="5799" y="83052"/>
                  </a:cubicBezTo>
                  <a:cubicBezTo>
                    <a:pt x="6468" y="83368"/>
                    <a:pt x="6468" y="83368"/>
                    <a:pt x="6468" y="83368"/>
                  </a:cubicBezTo>
                  <a:cubicBezTo>
                    <a:pt x="6468" y="83368"/>
                    <a:pt x="6245" y="83684"/>
                    <a:pt x="6022" y="83684"/>
                  </a:cubicBezTo>
                  <a:cubicBezTo>
                    <a:pt x="6022" y="83684"/>
                    <a:pt x="5576" y="83526"/>
                    <a:pt x="5353" y="83210"/>
                  </a:cubicBezTo>
                  <a:cubicBezTo>
                    <a:pt x="5130" y="83052"/>
                    <a:pt x="5353" y="83052"/>
                    <a:pt x="4684" y="82894"/>
                  </a:cubicBezTo>
                  <a:cubicBezTo>
                    <a:pt x="4014" y="82736"/>
                    <a:pt x="3568" y="82421"/>
                    <a:pt x="3568" y="82736"/>
                  </a:cubicBezTo>
                  <a:cubicBezTo>
                    <a:pt x="3568" y="82894"/>
                    <a:pt x="3345" y="83210"/>
                    <a:pt x="3568" y="83368"/>
                  </a:cubicBezTo>
                  <a:cubicBezTo>
                    <a:pt x="3791" y="83684"/>
                    <a:pt x="4237" y="84000"/>
                    <a:pt x="4237" y="84000"/>
                  </a:cubicBezTo>
                  <a:cubicBezTo>
                    <a:pt x="4460" y="84000"/>
                    <a:pt x="4460" y="84000"/>
                    <a:pt x="4460" y="84000"/>
                  </a:cubicBezTo>
                  <a:cubicBezTo>
                    <a:pt x="4460" y="84000"/>
                    <a:pt x="4237" y="84473"/>
                    <a:pt x="4014" y="84473"/>
                  </a:cubicBezTo>
                  <a:cubicBezTo>
                    <a:pt x="3791" y="84631"/>
                    <a:pt x="3568" y="84315"/>
                    <a:pt x="3345" y="84315"/>
                  </a:cubicBezTo>
                  <a:cubicBezTo>
                    <a:pt x="3345" y="84315"/>
                    <a:pt x="2676" y="84631"/>
                    <a:pt x="2676" y="84631"/>
                  </a:cubicBezTo>
                  <a:cubicBezTo>
                    <a:pt x="2676" y="84631"/>
                    <a:pt x="2899" y="84947"/>
                    <a:pt x="2899" y="85105"/>
                  </a:cubicBezTo>
                  <a:cubicBezTo>
                    <a:pt x="2899" y="85263"/>
                    <a:pt x="2230" y="85421"/>
                    <a:pt x="2230" y="85578"/>
                  </a:cubicBezTo>
                  <a:cubicBezTo>
                    <a:pt x="2007" y="85578"/>
                    <a:pt x="1784" y="85736"/>
                    <a:pt x="1784" y="85894"/>
                  </a:cubicBezTo>
                  <a:cubicBezTo>
                    <a:pt x="1784" y="86052"/>
                    <a:pt x="2007" y="86526"/>
                    <a:pt x="2230" y="86368"/>
                  </a:cubicBezTo>
                  <a:cubicBezTo>
                    <a:pt x="2453" y="86368"/>
                    <a:pt x="3568" y="86526"/>
                    <a:pt x="3568" y="86526"/>
                  </a:cubicBezTo>
                  <a:cubicBezTo>
                    <a:pt x="3568" y="86526"/>
                    <a:pt x="3345" y="86842"/>
                    <a:pt x="3122" y="87000"/>
                  </a:cubicBezTo>
                  <a:cubicBezTo>
                    <a:pt x="2899" y="87000"/>
                    <a:pt x="2676" y="87315"/>
                    <a:pt x="2453" y="87473"/>
                  </a:cubicBezTo>
                  <a:cubicBezTo>
                    <a:pt x="2230" y="87789"/>
                    <a:pt x="2676" y="88421"/>
                    <a:pt x="3122" y="88578"/>
                  </a:cubicBezTo>
                  <a:cubicBezTo>
                    <a:pt x="3791" y="88736"/>
                    <a:pt x="4460" y="88736"/>
                    <a:pt x="4460" y="89052"/>
                  </a:cubicBezTo>
                  <a:cubicBezTo>
                    <a:pt x="4237" y="89210"/>
                    <a:pt x="3122" y="89842"/>
                    <a:pt x="2899" y="90000"/>
                  </a:cubicBezTo>
                  <a:cubicBezTo>
                    <a:pt x="2676" y="90000"/>
                    <a:pt x="2230" y="90157"/>
                    <a:pt x="2230" y="90473"/>
                  </a:cubicBezTo>
                  <a:cubicBezTo>
                    <a:pt x="2230" y="90789"/>
                    <a:pt x="2230" y="90947"/>
                    <a:pt x="1784" y="91105"/>
                  </a:cubicBezTo>
                  <a:cubicBezTo>
                    <a:pt x="1338" y="91263"/>
                    <a:pt x="1115" y="91105"/>
                    <a:pt x="1115" y="91578"/>
                  </a:cubicBezTo>
                  <a:cubicBezTo>
                    <a:pt x="1115" y="91894"/>
                    <a:pt x="1338" y="92052"/>
                    <a:pt x="1561" y="92052"/>
                  </a:cubicBezTo>
                  <a:cubicBezTo>
                    <a:pt x="1784" y="92052"/>
                    <a:pt x="1784" y="92052"/>
                    <a:pt x="1784" y="92052"/>
                  </a:cubicBezTo>
                  <a:cubicBezTo>
                    <a:pt x="3568" y="91894"/>
                    <a:pt x="3568" y="91894"/>
                    <a:pt x="3568" y="91894"/>
                  </a:cubicBezTo>
                  <a:cubicBezTo>
                    <a:pt x="3568" y="91894"/>
                    <a:pt x="3345" y="92368"/>
                    <a:pt x="3345" y="92526"/>
                  </a:cubicBezTo>
                  <a:cubicBezTo>
                    <a:pt x="3345" y="92684"/>
                    <a:pt x="2007" y="93631"/>
                    <a:pt x="2007" y="93631"/>
                  </a:cubicBezTo>
                  <a:cubicBezTo>
                    <a:pt x="2007" y="93631"/>
                    <a:pt x="2230" y="94105"/>
                    <a:pt x="2007" y="94105"/>
                  </a:cubicBezTo>
                  <a:cubicBezTo>
                    <a:pt x="1561" y="94263"/>
                    <a:pt x="1115" y="94421"/>
                    <a:pt x="892" y="94578"/>
                  </a:cubicBezTo>
                  <a:cubicBezTo>
                    <a:pt x="892" y="94736"/>
                    <a:pt x="892" y="95052"/>
                    <a:pt x="892" y="95210"/>
                  </a:cubicBezTo>
                  <a:cubicBezTo>
                    <a:pt x="1115" y="95526"/>
                    <a:pt x="1561" y="96000"/>
                    <a:pt x="1561" y="96157"/>
                  </a:cubicBezTo>
                  <a:cubicBezTo>
                    <a:pt x="1784" y="96315"/>
                    <a:pt x="1338" y="96631"/>
                    <a:pt x="1338" y="96631"/>
                  </a:cubicBezTo>
                  <a:cubicBezTo>
                    <a:pt x="892" y="97894"/>
                    <a:pt x="892" y="97894"/>
                    <a:pt x="892" y="97894"/>
                  </a:cubicBezTo>
                  <a:cubicBezTo>
                    <a:pt x="892" y="97894"/>
                    <a:pt x="892" y="98526"/>
                    <a:pt x="892" y="98684"/>
                  </a:cubicBezTo>
                  <a:cubicBezTo>
                    <a:pt x="892" y="98842"/>
                    <a:pt x="0" y="99000"/>
                    <a:pt x="446" y="99473"/>
                  </a:cubicBezTo>
                  <a:cubicBezTo>
                    <a:pt x="892" y="99789"/>
                    <a:pt x="1115" y="99947"/>
                    <a:pt x="1338" y="100105"/>
                  </a:cubicBezTo>
                  <a:cubicBezTo>
                    <a:pt x="1784" y="100105"/>
                    <a:pt x="2899" y="100105"/>
                    <a:pt x="2899" y="100263"/>
                  </a:cubicBezTo>
                  <a:cubicBezTo>
                    <a:pt x="2899" y="100263"/>
                    <a:pt x="2899" y="100421"/>
                    <a:pt x="2230" y="100578"/>
                  </a:cubicBezTo>
                  <a:cubicBezTo>
                    <a:pt x="1784" y="100578"/>
                    <a:pt x="1338" y="100421"/>
                    <a:pt x="1338" y="100736"/>
                  </a:cubicBezTo>
                  <a:cubicBezTo>
                    <a:pt x="1115" y="100894"/>
                    <a:pt x="223" y="101842"/>
                    <a:pt x="223" y="101842"/>
                  </a:cubicBezTo>
                  <a:cubicBezTo>
                    <a:pt x="1338" y="102789"/>
                    <a:pt x="1338" y="102789"/>
                    <a:pt x="1338" y="102789"/>
                  </a:cubicBezTo>
                  <a:cubicBezTo>
                    <a:pt x="1338" y="102789"/>
                    <a:pt x="1784" y="102473"/>
                    <a:pt x="2007" y="102473"/>
                  </a:cubicBezTo>
                  <a:cubicBezTo>
                    <a:pt x="2230" y="102315"/>
                    <a:pt x="2899" y="102473"/>
                    <a:pt x="2899" y="102631"/>
                  </a:cubicBezTo>
                  <a:cubicBezTo>
                    <a:pt x="2899" y="102631"/>
                    <a:pt x="2453" y="103105"/>
                    <a:pt x="2230" y="103105"/>
                  </a:cubicBezTo>
                  <a:cubicBezTo>
                    <a:pt x="2230" y="103263"/>
                    <a:pt x="1561" y="103421"/>
                    <a:pt x="1561" y="103578"/>
                  </a:cubicBezTo>
                  <a:cubicBezTo>
                    <a:pt x="1561" y="103578"/>
                    <a:pt x="2230" y="104210"/>
                    <a:pt x="2230" y="104210"/>
                  </a:cubicBezTo>
                  <a:cubicBezTo>
                    <a:pt x="2230" y="104210"/>
                    <a:pt x="2676" y="104210"/>
                    <a:pt x="2676" y="104526"/>
                  </a:cubicBezTo>
                  <a:cubicBezTo>
                    <a:pt x="2676" y="104684"/>
                    <a:pt x="1784" y="105000"/>
                    <a:pt x="1784" y="105000"/>
                  </a:cubicBezTo>
                  <a:cubicBezTo>
                    <a:pt x="2007" y="105473"/>
                    <a:pt x="2007" y="105473"/>
                    <a:pt x="2007" y="105473"/>
                  </a:cubicBezTo>
                  <a:cubicBezTo>
                    <a:pt x="1338" y="106421"/>
                    <a:pt x="1338" y="106421"/>
                    <a:pt x="1338" y="106421"/>
                  </a:cubicBezTo>
                  <a:cubicBezTo>
                    <a:pt x="2453" y="106894"/>
                    <a:pt x="2453" y="106894"/>
                    <a:pt x="2453" y="106894"/>
                  </a:cubicBezTo>
                  <a:cubicBezTo>
                    <a:pt x="2453" y="106894"/>
                    <a:pt x="3345" y="106894"/>
                    <a:pt x="3122" y="107368"/>
                  </a:cubicBezTo>
                  <a:cubicBezTo>
                    <a:pt x="2676" y="107684"/>
                    <a:pt x="2007" y="108000"/>
                    <a:pt x="2007" y="108157"/>
                  </a:cubicBezTo>
                  <a:cubicBezTo>
                    <a:pt x="2007" y="108473"/>
                    <a:pt x="1784" y="108789"/>
                    <a:pt x="2230" y="108947"/>
                  </a:cubicBezTo>
                  <a:cubicBezTo>
                    <a:pt x="2676" y="108947"/>
                    <a:pt x="2676" y="109105"/>
                    <a:pt x="2899" y="108947"/>
                  </a:cubicBezTo>
                  <a:cubicBezTo>
                    <a:pt x="3345" y="108789"/>
                    <a:pt x="3791" y="108631"/>
                    <a:pt x="3791" y="108631"/>
                  </a:cubicBezTo>
                  <a:cubicBezTo>
                    <a:pt x="3791" y="108631"/>
                    <a:pt x="4460" y="108315"/>
                    <a:pt x="4907" y="108315"/>
                  </a:cubicBezTo>
                  <a:cubicBezTo>
                    <a:pt x="5130" y="108315"/>
                    <a:pt x="5576" y="108473"/>
                    <a:pt x="5799" y="108631"/>
                  </a:cubicBezTo>
                  <a:cubicBezTo>
                    <a:pt x="5799" y="108789"/>
                    <a:pt x="5799" y="108947"/>
                    <a:pt x="6022" y="109105"/>
                  </a:cubicBezTo>
                  <a:cubicBezTo>
                    <a:pt x="6245" y="109105"/>
                    <a:pt x="5799" y="109894"/>
                    <a:pt x="5799" y="109894"/>
                  </a:cubicBezTo>
                  <a:cubicBezTo>
                    <a:pt x="5130" y="110526"/>
                    <a:pt x="5130" y="110526"/>
                    <a:pt x="5130" y="110526"/>
                  </a:cubicBezTo>
                  <a:cubicBezTo>
                    <a:pt x="5130" y="110526"/>
                    <a:pt x="5799" y="111157"/>
                    <a:pt x="5576" y="111157"/>
                  </a:cubicBezTo>
                  <a:cubicBezTo>
                    <a:pt x="5576" y="111157"/>
                    <a:pt x="4460" y="111315"/>
                    <a:pt x="4237" y="111315"/>
                  </a:cubicBezTo>
                  <a:cubicBezTo>
                    <a:pt x="4014" y="111315"/>
                    <a:pt x="3791" y="111157"/>
                    <a:pt x="3791" y="111473"/>
                  </a:cubicBezTo>
                  <a:cubicBezTo>
                    <a:pt x="3568" y="111789"/>
                    <a:pt x="2899" y="112578"/>
                    <a:pt x="2899" y="112578"/>
                  </a:cubicBezTo>
                  <a:cubicBezTo>
                    <a:pt x="2899" y="112578"/>
                    <a:pt x="2676" y="112894"/>
                    <a:pt x="2899" y="113210"/>
                  </a:cubicBezTo>
                  <a:cubicBezTo>
                    <a:pt x="3122" y="113526"/>
                    <a:pt x="4014" y="114631"/>
                    <a:pt x="4014" y="114631"/>
                  </a:cubicBezTo>
                  <a:cubicBezTo>
                    <a:pt x="4014" y="114789"/>
                    <a:pt x="4460" y="115263"/>
                    <a:pt x="5130" y="115578"/>
                  </a:cubicBezTo>
                  <a:cubicBezTo>
                    <a:pt x="5799" y="115894"/>
                    <a:pt x="6245" y="115894"/>
                    <a:pt x="6245" y="116210"/>
                  </a:cubicBezTo>
                  <a:cubicBezTo>
                    <a:pt x="6468" y="116526"/>
                    <a:pt x="6468" y="116526"/>
                    <a:pt x="6468" y="116526"/>
                  </a:cubicBezTo>
                  <a:cubicBezTo>
                    <a:pt x="7360" y="117157"/>
                    <a:pt x="7360" y="117157"/>
                    <a:pt x="7360" y="117157"/>
                  </a:cubicBezTo>
                  <a:cubicBezTo>
                    <a:pt x="7360" y="117157"/>
                    <a:pt x="7806" y="117315"/>
                    <a:pt x="8475" y="117315"/>
                  </a:cubicBezTo>
                  <a:cubicBezTo>
                    <a:pt x="9144" y="117473"/>
                    <a:pt x="10037" y="117473"/>
                    <a:pt x="10037" y="117631"/>
                  </a:cubicBezTo>
                  <a:cubicBezTo>
                    <a:pt x="10260" y="117631"/>
                    <a:pt x="9368" y="118105"/>
                    <a:pt x="9368" y="118105"/>
                  </a:cubicBezTo>
                  <a:cubicBezTo>
                    <a:pt x="9368" y="118105"/>
                    <a:pt x="8252" y="118736"/>
                    <a:pt x="8698" y="118894"/>
                  </a:cubicBezTo>
                  <a:cubicBezTo>
                    <a:pt x="9144" y="119052"/>
                    <a:pt x="12267" y="119526"/>
                    <a:pt x="12267" y="119526"/>
                  </a:cubicBezTo>
                  <a:cubicBezTo>
                    <a:pt x="12267" y="119526"/>
                    <a:pt x="12713" y="119684"/>
                    <a:pt x="12713" y="119842"/>
                  </a:cubicBezTo>
                  <a:cubicBezTo>
                    <a:pt x="12713" y="120000"/>
                    <a:pt x="13382" y="119684"/>
                    <a:pt x="13382" y="119684"/>
                  </a:cubicBezTo>
                  <a:cubicBezTo>
                    <a:pt x="13605" y="119526"/>
                    <a:pt x="14498" y="119842"/>
                    <a:pt x="14721" y="119842"/>
                  </a:cubicBezTo>
                  <a:cubicBezTo>
                    <a:pt x="14721" y="119842"/>
                    <a:pt x="16059" y="119684"/>
                    <a:pt x="16059" y="119684"/>
                  </a:cubicBezTo>
                  <a:cubicBezTo>
                    <a:pt x="17174" y="119368"/>
                    <a:pt x="17174" y="119368"/>
                    <a:pt x="17174" y="119368"/>
                  </a:cubicBezTo>
                  <a:cubicBezTo>
                    <a:pt x="17174" y="119368"/>
                    <a:pt x="17843" y="118578"/>
                    <a:pt x="18289" y="118736"/>
                  </a:cubicBezTo>
                  <a:cubicBezTo>
                    <a:pt x="18959" y="118894"/>
                    <a:pt x="18736" y="119210"/>
                    <a:pt x="19182" y="119210"/>
                  </a:cubicBezTo>
                  <a:cubicBezTo>
                    <a:pt x="19405" y="119210"/>
                    <a:pt x="19851" y="119210"/>
                    <a:pt x="20297" y="118736"/>
                  </a:cubicBezTo>
                  <a:cubicBezTo>
                    <a:pt x="20743" y="118421"/>
                    <a:pt x="21189" y="118105"/>
                    <a:pt x="21412" y="117947"/>
                  </a:cubicBezTo>
                  <a:cubicBezTo>
                    <a:pt x="21635" y="117947"/>
                    <a:pt x="24312" y="116842"/>
                    <a:pt x="24312" y="116842"/>
                  </a:cubicBezTo>
                  <a:cubicBezTo>
                    <a:pt x="26096" y="114631"/>
                    <a:pt x="26096" y="114631"/>
                    <a:pt x="26096" y="114631"/>
                  </a:cubicBezTo>
                  <a:cubicBezTo>
                    <a:pt x="26765" y="113052"/>
                    <a:pt x="26765" y="113052"/>
                    <a:pt x="26765" y="113052"/>
                  </a:cubicBezTo>
                  <a:cubicBezTo>
                    <a:pt x="26765" y="113052"/>
                    <a:pt x="27657" y="112263"/>
                    <a:pt x="28327" y="112263"/>
                  </a:cubicBezTo>
                  <a:cubicBezTo>
                    <a:pt x="28773" y="112263"/>
                    <a:pt x="30334" y="111789"/>
                    <a:pt x="30111" y="111473"/>
                  </a:cubicBezTo>
                  <a:cubicBezTo>
                    <a:pt x="30111" y="111000"/>
                    <a:pt x="30780" y="110842"/>
                    <a:pt x="30780" y="111473"/>
                  </a:cubicBezTo>
                  <a:cubicBezTo>
                    <a:pt x="31003" y="112105"/>
                    <a:pt x="30780" y="112736"/>
                    <a:pt x="31226" y="112421"/>
                  </a:cubicBezTo>
                  <a:cubicBezTo>
                    <a:pt x="31895" y="112105"/>
                    <a:pt x="33011" y="111157"/>
                    <a:pt x="33011" y="111157"/>
                  </a:cubicBezTo>
                  <a:cubicBezTo>
                    <a:pt x="33011" y="111157"/>
                    <a:pt x="33680" y="110684"/>
                    <a:pt x="34126" y="110526"/>
                  </a:cubicBezTo>
                  <a:cubicBezTo>
                    <a:pt x="34572" y="110526"/>
                    <a:pt x="35241" y="109421"/>
                    <a:pt x="35241" y="109421"/>
                  </a:cubicBezTo>
                  <a:cubicBezTo>
                    <a:pt x="35241" y="109421"/>
                    <a:pt x="36133" y="108947"/>
                    <a:pt x="36579" y="109421"/>
                  </a:cubicBezTo>
                  <a:cubicBezTo>
                    <a:pt x="36802" y="110052"/>
                    <a:pt x="37695" y="110842"/>
                    <a:pt x="37695" y="111157"/>
                  </a:cubicBezTo>
                  <a:cubicBezTo>
                    <a:pt x="37695" y="111157"/>
                    <a:pt x="38141" y="111315"/>
                    <a:pt x="38587" y="111473"/>
                  </a:cubicBezTo>
                  <a:cubicBezTo>
                    <a:pt x="38587" y="111157"/>
                    <a:pt x="38587" y="111157"/>
                    <a:pt x="38587" y="111157"/>
                  </a:cubicBezTo>
                  <a:cubicBezTo>
                    <a:pt x="38587" y="110210"/>
                    <a:pt x="38587" y="110210"/>
                    <a:pt x="38587" y="110210"/>
                  </a:cubicBezTo>
                  <a:cubicBezTo>
                    <a:pt x="38587" y="110210"/>
                    <a:pt x="40148" y="111157"/>
                    <a:pt x="40148" y="111157"/>
                  </a:cubicBezTo>
                  <a:cubicBezTo>
                    <a:pt x="40371" y="111315"/>
                    <a:pt x="40371" y="112263"/>
                    <a:pt x="40371" y="112263"/>
                  </a:cubicBezTo>
                  <a:cubicBezTo>
                    <a:pt x="40817" y="112263"/>
                    <a:pt x="40817" y="112263"/>
                    <a:pt x="40817" y="112263"/>
                  </a:cubicBezTo>
                  <a:cubicBezTo>
                    <a:pt x="40817" y="112105"/>
                    <a:pt x="40817" y="112105"/>
                    <a:pt x="40817" y="112105"/>
                  </a:cubicBezTo>
                  <a:cubicBezTo>
                    <a:pt x="41263" y="112263"/>
                    <a:pt x="41263" y="112263"/>
                    <a:pt x="41263" y="112263"/>
                  </a:cubicBezTo>
                  <a:cubicBezTo>
                    <a:pt x="41486" y="112105"/>
                    <a:pt x="41486" y="112105"/>
                    <a:pt x="41486" y="112105"/>
                  </a:cubicBezTo>
                  <a:cubicBezTo>
                    <a:pt x="41710" y="111157"/>
                    <a:pt x="41710" y="111157"/>
                    <a:pt x="41710" y="111157"/>
                  </a:cubicBezTo>
                  <a:cubicBezTo>
                    <a:pt x="41933" y="110052"/>
                    <a:pt x="41933" y="110052"/>
                    <a:pt x="41933" y="110052"/>
                  </a:cubicBezTo>
                  <a:cubicBezTo>
                    <a:pt x="42602" y="109105"/>
                    <a:pt x="42602" y="109105"/>
                    <a:pt x="42602" y="109105"/>
                  </a:cubicBezTo>
                  <a:cubicBezTo>
                    <a:pt x="42602" y="108157"/>
                    <a:pt x="42602" y="108157"/>
                    <a:pt x="42602" y="108157"/>
                  </a:cubicBezTo>
                  <a:cubicBezTo>
                    <a:pt x="41710" y="107052"/>
                    <a:pt x="41710" y="107052"/>
                    <a:pt x="41710" y="107052"/>
                  </a:cubicBezTo>
                  <a:cubicBezTo>
                    <a:pt x="41263" y="106105"/>
                    <a:pt x="41263" y="106105"/>
                    <a:pt x="41263" y="106105"/>
                  </a:cubicBezTo>
                  <a:cubicBezTo>
                    <a:pt x="41933" y="105947"/>
                    <a:pt x="41933" y="105947"/>
                    <a:pt x="41933" y="105947"/>
                  </a:cubicBezTo>
                  <a:cubicBezTo>
                    <a:pt x="41933" y="105789"/>
                    <a:pt x="41933" y="105789"/>
                    <a:pt x="41933" y="105789"/>
                  </a:cubicBezTo>
                  <a:cubicBezTo>
                    <a:pt x="42156" y="105789"/>
                    <a:pt x="42156" y="105789"/>
                    <a:pt x="42156" y="105789"/>
                  </a:cubicBezTo>
                  <a:cubicBezTo>
                    <a:pt x="42602" y="105473"/>
                    <a:pt x="42602" y="105473"/>
                    <a:pt x="42602" y="105473"/>
                  </a:cubicBezTo>
                  <a:cubicBezTo>
                    <a:pt x="42825" y="104684"/>
                    <a:pt x="42825" y="104684"/>
                    <a:pt x="42825" y="104684"/>
                  </a:cubicBezTo>
                  <a:cubicBezTo>
                    <a:pt x="42379" y="104368"/>
                    <a:pt x="42379" y="104368"/>
                    <a:pt x="42379" y="104368"/>
                  </a:cubicBezTo>
                  <a:cubicBezTo>
                    <a:pt x="42379" y="103894"/>
                    <a:pt x="42379" y="103894"/>
                    <a:pt x="42379" y="103894"/>
                  </a:cubicBezTo>
                  <a:cubicBezTo>
                    <a:pt x="42379" y="103894"/>
                    <a:pt x="42825" y="103578"/>
                    <a:pt x="42825" y="103578"/>
                  </a:cubicBezTo>
                  <a:cubicBezTo>
                    <a:pt x="42825" y="103578"/>
                    <a:pt x="42825" y="103578"/>
                    <a:pt x="42825" y="103578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048" y="103421"/>
                    <a:pt x="43048" y="103421"/>
                    <a:pt x="43048" y="103421"/>
                  </a:cubicBezTo>
                  <a:cubicBezTo>
                    <a:pt x="43271" y="103421"/>
                    <a:pt x="43271" y="103421"/>
                    <a:pt x="43271" y="103421"/>
                  </a:cubicBezTo>
                  <a:cubicBezTo>
                    <a:pt x="43271" y="103421"/>
                    <a:pt x="43271" y="103421"/>
                    <a:pt x="43271" y="103421"/>
                  </a:cubicBezTo>
                  <a:cubicBezTo>
                    <a:pt x="43271" y="103421"/>
                    <a:pt x="43271" y="103421"/>
                    <a:pt x="43271" y="103421"/>
                  </a:cubicBezTo>
                  <a:cubicBezTo>
                    <a:pt x="43271" y="103421"/>
                    <a:pt x="43271" y="103421"/>
                    <a:pt x="43271" y="103421"/>
                  </a:cubicBezTo>
                  <a:cubicBezTo>
                    <a:pt x="43271" y="103421"/>
                    <a:pt x="43494" y="103263"/>
                    <a:pt x="43494" y="103263"/>
                  </a:cubicBezTo>
                  <a:cubicBezTo>
                    <a:pt x="43717" y="103263"/>
                    <a:pt x="44163" y="103263"/>
                    <a:pt x="44163" y="103263"/>
                  </a:cubicBezTo>
                  <a:cubicBezTo>
                    <a:pt x="44386" y="103263"/>
                    <a:pt x="44386" y="103263"/>
                    <a:pt x="44386" y="103263"/>
                  </a:cubicBezTo>
                  <a:cubicBezTo>
                    <a:pt x="44832" y="102947"/>
                    <a:pt x="44832" y="102947"/>
                    <a:pt x="44832" y="102947"/>
                  </a:cubicBezTo>
                  <a:cubicBezTo>
                    <a:pt x="44832" y="102947"/>
                    <a:pt x="45724" y="102473"/>
                    <a:pt x="45724" y="102315"/>
                  </a:cubicBezTo>
                  <a:cubicBezTo>
                    <a:pt x="45724" y="102157"/>
                    <a:pt x="46171" y="101684"/>
                    <a:pt x="46171" y="101684"/>
                  </a:cubicBezTo>
                  <a:cubicBezTo>
                    <a:pt x="46171" y="100894"/>
                    <a:pt x="46171" y="100894"/>
                    <a:pt x="46171" y="100894"/>
                  </a:cubicBezTo>
                  <a:cubicBezTo>
                    <a:pt x="45724" y="100105"/>
                    <a:pt x="45724" y="100105"/>
                    <a:pt x="45724" y="100105"/>
                  </a:cubicBezTo>
                  <a:cubicBezTo>
                    <a:pt x="46171" y="99631"/>
                    <a:pt x="46171" y="99631"/>
                    <a:pt x="46171" y="99631"/>
                  </a:cubicBezTo>
                  <a:cubicBezTo>
                    <a:pt x="46840" y="98684"/>
                    <a:pt x="46840" y="98684"/>
                    <a:pt x="46840" y="98684"/>
                  </a:cubicBezTo>
                  <a:cubicBezTo>
                    <a:pt x="46394" y="97736"/>
                    <a:pt x="46394" y="97736"/>
                    <a:pt x="46394" y="97736"/>
                  </a:cubicBezTo>
                  <a:cubicBezTo>
                    <a:pt x="45055" y="96631"/>
                    <a:pt x="45055" y="96631"/>
                    <a:pt x="45055" y="96631"/>
                  </a:cubicBezTo>
                  <a:cubicBezTo>
                    <a:pt x="44386" y="95210"/>
                    <a:pt x="44386" y="95210"/>
                    <a:pt x="44386" y="95210"/>
                  </a:cubicBezTo>
                  <a:cubicBezTo>
                    <a:pt x="43940" y="94263"/>
                    <a:pt x="43940" y="94263"/>
                    <a:pt x="43940" y="94263"/>
                  </a:cubicBezTo>
                  <a:cubicBezTo>
                    <a:pt x="45055" y="93473"/>
                    <a:pt x="45055" y="93473"/>
                    <a:pt x="45055" y="93473"/>
                  </a:cubicBezTo>
                  <a:cubicBezTo>
                    <a:pt x="45278" y="93315"/>
                    <a:pt x="45278" y="93315"/>
                    <a:pt x="45278" y="93315"/>
                  </a:cubicBezTo>
                  <a:cubicBezTo>
                    <a:pt x="45278" y="93315"/>
                    <a:pt x="45278" y="93315"/>
                    <a:pt x="45278" y="93315"/>
                  </a:cubicBezTo>
                  <a:cubicBezTo>
                    <a:pt x="45501" y="93315"/>
                    <a:pt x="45501" y="93315"/>
                    <a:pt x="45501" y="93315"/>
                  </a:cubicBezTo>
                  <a:cubicBezTo>
                    <a:pt x="46171" y="93315"/>
                    <a:pt x="46171" y="93315"/>
                    <a:pt x="46171" y="93315"/>
                  </a:cubicBezTo>
                  <a:cubicBezTo>
                    <a:pt x="46171" y="93315"/>
                    <a:pt x="47286" y="93315"/>
                    <a:pt x="47286" y="93157"/>
                  </a:cubicBezTo>
                  <a:cubicBezTo>
                    <a:pt x="47286" y="93157"/>
                    <a:pt x="47286" y="93157"/>
                    <a:pt x="47286" y="93157"/>
                  </a:cubicBezTo>
                  <a:cubicBezTo>
                    <a:pt x="47286" y="93157"/>
                    <a:pt x="47286" y="93157"/>
                    <a:pt x="47286" y="93157"/>
                  </a:cubicBezTo>
                  <a:cubicBezTo>
                    <a:pt x="47286" y="93157"/>
                    <a:pt x="47286" y="93157"/>
                    <a:pt x="47286" y="93157"/>
                  </a:cubicBezTo>
                  <a:cubicBezTo>
                    <a:pt x="47286" y="93157"/>
                    <a:pt x="47286" y="93157"/>
                    <a:pt x="47286" y="93157"/>
                  </a:cubicBezTo>
                  <a:cubicBezTo>
                    <a:pt x="47286" y="93157"/>
                    <a:pt x="47286" y="93157"/>
                    <a:pt x="47286" y="93157"/>
                  </a:cubicBezTo>
                  <a:cubicBezTo>
                    <a:pt x="47286" y="93000"/>
                    <a:pt x="47286" y="93000"/>
                    <a:pt x="47286" y="93000"/>
                  </a:cubicBezTo>
                  <a:cubicBezTo>
                    <a:pt x="47286" y="93000"/>
                    <a:pt x="47286" y="93000"/>
                    <a:pt x="47286" y="93000"/>
                  </a:cubicBezTo>
                  <a:cubicBezTo>
                    <a:pt x="47286" y="93000"/>
                    <a:pt x="47286" y="93000"/>
                    <a:pt x="47286" y="93000"/>
                  </a:cubicBezTo>
                  <a:cubicBezTo>
                    <a:pt x="47286" y="93000"/>
                    <a:pt x="47286" y="93000"/>
                    <a:pt x="47286" y="93000"/>
                  </a:cubicBezTo>
                  <a:cubicBezTo>
                    <a:pt x="47509" y="93000"/>
                    <a:pt x="47509" y="93000"/>
                    <a:pt x="47509" y="93000"/>
                  </a:cubicBezTo>
                  <a:cubicBezTo>
                    <a:pt x="47509" y="93000"/>
                    <a:pt x="47509" y="93000"/>
                    <a:pt x="47509" y="93000"/>
                  </a:cubicBezTo>
                  <a:cubicBezTo>
                    <a:pt x="47509" y="93000"/>
                    <a:pt x="47509" y="93000"/>
                    <a:pt x="47509" y="93000"/>
                  </a:cubicBezTo>
                  <a:cubicBezTo>
                    <a:pt x="47509" y="93000"/>
                    <a:pt x="47509" y="93000"/>
                    <a:pt x="47509" y="93000"/>
                  </a:cubicBezTo>
                  <a:cubicBezTo>
                    <a:pt x="47509" y="93000"/>
                    <a:pt x="47509" y="93000"/>
                    <a:pt x="47509" y="93000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842"/>
                    <a:pt x="47509" y="92842"/>
                    <a:pt x="47509" y="92842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684"/>
                    <a:pt x="47509" y="92684"/>
                    <a:pt x="47509" y="92684"/>
                  </a:cubicBezTo>
                  <a:cubicBezTo>
                    <a:pt x="47509" y="92526"/>
                    <a:pt x="47509" y="92526"/>
                    <a:pt x="47509" y="92526"/>
                  </a:cubicBezTo>
                  <a:cubicBezTo>
                    <a:pt x="47509" y="92526"/>
                    <a:pt x="47509" y="92526"/>
                    <a:pt x="47509" y="92526"/>
                  </a:cubicBezTo>
                  <a:cubicBezTo>
                    <a:pt x="47509" y="92526"/>
                    <a:pt x="47509" y="92526"/>
                    <a:pt x="47509" y="92526"/>
                  </a:cubicBezTo>
                  <a:cubicBezTo>
                    <a:pt x="47509" y="92526"/>
                    <a:pt x="47509" y="92526"/>
                    <a:pt x="47509" y="92526"/>
                  </a:cubicBezTo>
                  <a:cubicBezTo>
                    <a:pt x="47509" y="92526"/>
                    <a:pt x="47509" y="92526"/>
                    <a:pt x="47509" y="92526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368"/>
                    <a:pt x="47509" y="92368"/>
                    <a:pt x="47509" y="92368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210"/>
                    <a:pt x="47509" y="92210"/>
                    <a:pt x="47509" y="92210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509" y="92052"/>
                    <a:pt x="47509" y="92052"/>
                    <a:pt x="47509" y="92052"/>
                  </a:cubicBezTo>
                  <a:cubicBezTo>
                    <a:pt x="47732" y="92052"/>
                    <a:pt x="47732" y="92052"/>
                    <a:pt x="47732" y="92052"/>
                  </a:cubicBezTo>
                  <a:cubicBezTo>
                    <a:pt x="47732" y="92052"/>
                    <a:pt x="47732" y="92052"/>
                    <a:pt x="47732" y="92052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732" y="91894"/>
                    <a:pt x="47732" y="91894"/>
                    <a:pt x="47732" y="91894"/>
                  </a:cubicBezTo>
                  <a:cubicBezTo>
                    <a:pt x="47509" y="90473"/>
                    <a:pt x="47509" y="90473"/>
                    <a:pt x="47509" y="90473"/>
                  </a:cubicBezTo>
                  <a:cubicBezTo>
                    <a:pt x="46171" y="89684"/>
                    <a:pt x="46171" y="89684"/>
                    <a:pt x="46171" y="89684"/>
                  </a:cubicBezTo>
                  <a:cubicBezTo>
                    <a:pt x="44609" y="88894"/>
                    <a:pt x="44609" y="88894"/>
                    <a:pt x="44609" y="88894"/>
                  </a:cubicBezTo>
                  <a:cubicBezTo>
                    <a:pt x="43940" y="87631"/>
                    <a:pt x="43940" y="87631"/>
                    <a:pt x="43940" y="87631"/>
                  </a:cubicBezTo>
                  <a:cubicBezTo>
                    <a:pt x="43717" y="82736"/>
                    <a:pt x="43717" y="82736"/>
                    <a:pt x="43717" y="82736"/>
                  </a:cubicBezTo>
                  <a:cubicBezTo>
                    <a:pt x="43717" y="82736"/>
                    <a:pt x="42156" y="80684"/>
                    <a:pt x="42156" y="80526"/>
                  </a:cubicBezTo>
                  <a:cubicBezTo>
                    <a:pt x="41933" y="80210"/>
                    <a:pt x="41933" y="79894"/>
                    <a:pt x="42379" y="79578"/>
                  </a:cubicBezTo>
                  <a:cubicBezTo>
                    <a:pt x="42602" y="79421"/>
                    <a:pt x="42379" y="79105"/>
                    <a:pt x="42379" y="79105"/>
                  </a:cubicBezTo>
                  <a:cubicBezTo>
                    <a:pt x="42156" y="78000"/>
                    <a:pt x="42156" y="78000"/>
                    <a:pt x="42156" y="78000"/>
                  </a:cubicBezTo>
                  <a:cubicBezTo>
                    <a:pt x="42602" y="77526"/>
                    <a:pt x="42602" y="77526"/>
                    <a:pt x="42602" y="77526"/>
                  </a:cubicBezTo>
                  <a:cubicBezTo>
                    <a:pt x="42602" y="76578"/>
                    <a:pt x="42602" y="76578"/>
                    <a:pt x="42602" y="76578"/>
                  </a:cubicBezTo>
                  <a:cubicBezTo>
                    <a:pt x="41710" y="75315"/>
                    <a:pt x="41710" y="75315"/>
                    <a:pt x="41710" y="75315"/>
                  </a:cubicBezTo>
                  <a:cubicBezTo>
                    <a:pt x="41710" y="75315"/>
                    <a:pt x="41710" y="74368"/>
                    <a:pt x="41710" y="74210"/>
                  </a:cubicBezTo>
                  <a:cubicBezTo>
                    <a:pt x="41710" y="73894"/>
                    <a:pt x="42379" y="73263"/>
                    <a:pt x="42379" y="73263"/>
                  </a:cubicBezTo>
                  <a:cubicBezTo>
                    <a:pt x="42602" y="72157"/>
                    <a:pt x="42602" y="72157"/>
                    <a:pt x="42602" y="72157"/>
                  </a:cubicBezTo>
                  <a:cubicBezTo>
                    <a:pt x="43048" y="70578"/>
                    <a:pt x="43048" y="70578"/>
                    <a:pt x="43048" y="70578"/>
                  </a:cubicBezTo>
                  <a:cubicBezTo>
                    <a:pt x="45947" y="67894"/>
                    <a:pt x="45947" y="67894"/>
                    <a:pt x="45947" y="67894"/>
                  </a:cubicBezTo>
                  <a:cubicBezTo>
                    <a:pt x="46617" y="67894"/>
                    <a:pt x="46617" y="67894"/>
                    <a:pt x="46617" y="67894"/>
                  </a:cubicBezTo>
                  <a:cubicBezTo>
                    <a:pt x="51301" y="67736"/>
                    <a:pt x="51301" y="67736"/>
                    <a:pt x="51301" y="67736"/>
                  </a:cubicBezTo>
                  <a:cubicBezTo>
                    <a:pt x="51524" y="67421"/>
                    <a:pt x="51524" y="67421"/>
                    <a:pt x="51524" y="67421"/>
                  </a:cubicBezTo>
                  <a:cubicBezTo>
                    <a:pt x="51747" y="67263"/>
                    <a:pt x="51747" y="67263"/>
                    <a:pt x="51747" y="67263"/>
                  </a:cubicBezTo>
                  <a:cubicBezTo>
                    <a:pt x="52193" y="66315"/>
                    <a:pt x="52193" y="66315"/>
                    <a:pt x="52193" y="66315"/>
                  </a:cubicBezTo>
                  <a:cubicBezTo>
                    <a:pt x="51970" y="63789"/>
                    <a:pt x="51970" y="63789"/>
                    <a:pt x="51970" y="63789"/>
                  </a:cubicBezTo>
                  <a:cubicBezTo>
                    <a:pt x="49962" y="63473"/>
                    <a:pt x="49962" y="63473"/>
                    <a:pt x="49962" y="63473"/>
                  </a:cubicBezTo>
                  <a:cubicBezTo>
                    <a:pt x="49516" y="62684"/>
                    <a:pt x="49516" y="62684"/>
                    <a:pt x="49516" y="62684"/>
                  </a:cubicBezTo>
                  <a:cubicBezTo>
                    <a:pt x="52862" y="58578"/>
                    <a:pt x="52862" y="58578"/>
                    <a:pt x="52862" y="58578"/>
                  </a:cubicBezTo>
                  <a:cubicBezTo>
                    <a:pt x="52639" y="57631"/>
                    <a:pt x="52639" y="57631"/>
                    <a:pt x="52639" y="57631"/>
                  </a:cubicBezTo>
                  <a:cubicBezTo>
                    <a:pt x="53531" y="57157"/>
                    <a:pt x="53531" y="57157"/>
                    <a:pt x="53531" y="57157"/>
                  </a:cubicBezTo>
                  <a:cubicBezTo>
                    <a:pt x="53531" y="57157"/>
                    <a:pt x="53308" y="56526"/>
                    <a:pt x="53085" y="56210"/>
                  </a:cubicBezTo>
                  <a:cubicBezTo>
                    <a:pt x="52862" y="56052"/>
                    <a:pt x="53308" y="55105"/>
                    <a:pt x="53308" y="55105"/>
                  </a:cubicBezTo>
                  <a:cubicBezTo>
                    <a:pt x="53531" y="54000"/>
                    <a:pt x="53531" y="54000"/>
                    <a:pt x="53531" y="54000"/>
                  </a:cubicBezTo>
                  <a:cubicBezTo>
                    <a:pt x="53977" y="52736"/>
                    <a:pt x="53977" y="52736"/>
                    <a:pt x="53977" y="52736"/>
                  </a:cubicBezTo>
                  <a:cubicBezTo>
                    <a:pt x="52862" y="50052"/>
                    <a:pt x="52862" y="50052"/>
                    <a:pt x="52862" y="50052"/>
                  </a:cubicBezTo>
                  <a:cubicBezTo>
                    <a:pt x="53531" y="49578"/>
                    <a:pt x="53531" y="49578"/>
                    <a:pt x="53531" y="49578"/>
                  </a:cubicBezTo>
                  <a:cubicBezTo>
                    <a:pt x="54423" y="49578"/>
                    <a:pt x="54423" y="49578"/>
                    <a:pt x="54423" y="49578"/>
                  </a:cubicBezTo>
                  <a:cubicBezTo>
                    <a:pt x="54646" y="49578"/>
                    <a:pt x="55092" y="49421"/>
                    <a:pt x="55539" y="49421"/>
                  </a:cubicBezTo>
                  <a:cubicBezTo>
                    <a:pt x="55985" y="49263"/>
                    <a:pt x="56208" y="49105"/>
                    <a:pt x="56877" y="48631"/>
                  </a:cubicBezTo>
                  <a:cubicBezTo>
                    <a:pt x="57100" y="48315"/>
                    <a:pt x="57100" y="48315"/>
                    <a:pt x="57100" y="48315"/>
                  </a:cubicBezTo>
                  <a:cubicBezTo>
                    <a:pt x="57323" y="47526"/>
                    <a:pt x="57323" y="47526"/>
                    <a:pt x="57323" y="47526"/>
                  </a:cubicBezTo>
                  <a:cubicBezTo>
                    <a:pt x="57323" y="46105"/>
                    <a:pt x="57323" y="46105"/>
                    <a:pt x="57323" y="46105"/>
                  </a:cubicBezTo>
                  <a:cubicBezTo>
                    <a:pt x="58438" y="44052"/>
                    <a:pt x="58438" y="44052"/>
                    <a:pt x="58438" y="44052"/>
                  </a:cubicBezTo>
                  <a:cubicBezTo>
                    <a:pt x="58438" y="44052"/>
                    <a:pt x="60223" y="42473"/>
                    <a:pt x="60446" y="42157"/>
                  </a:cubicBezTo>
                  <a:cubicBezTo>
                    <a:pt x="60669" y="41842"/>
                    <a:pt x="61338" y="40736"/>
                    <a:pt x="61338" y="40736"/>
                  </a:cubicBezTo>
                  <a:cubicBezTo>
                    <a:pt x="61338" y="40736"/>
                    <a:pt x="60892" y="39473"/>
                    <a:pt x="60669" y="39157"/>
                  </a:cubicBezTo>
                  <a:cubicBezTo>
                    <a:pt x="60223" y="39000"/>
                    <a:pt x="59553" y="38052"/>
                    <a:pt x="59553" y="38052"/>
                  </a:cubicBezTo>
                  <a:cubicBezTo>
                    <a:pt x="59553" y="37263"/>
                    <a:pt x="59553" y="37263"/>
                    <a:pt x="59553" y="37263"/>
                  </a:cubicBezTo>
                  <a:cubicBezTo>
                    <a:pt x="60892" y="36631"/>
                    <a:pt x="60892" y="36631"/>
                    <a:pt x="60892" y="36631"/>
                  </a:cubicBezTo>
                  <a:cubicBezTo>
                    <a:pt x="61338" y="36000"/>
                    <a:pt x="61338" y="36000"/>
                    <a:pt x="61338" y="36000"/>
                  </a:cubicBezTo>
                  <a:cubicBezTo>
                    <a:pt x="61338" y="36000"/>
                    <a:pt x="61338" y="34894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736"/>
                    <a:pt x="61338" y="34736"/>
                    <a:pt x="61338" y="34736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578"/>
                    <a:pt x="61338" y="34578"/>
                    <a:pt x="61338" y="34578"/>
                  </a:cubicBezTo>
                  <a:cubicBezTo>
                    <a:pt x="61338" y="34421"/>
                    <a:pt x="61338" y="34421"/>
                    <a:pt x="61338" y="34421"/>
                  </a:cubicBezTo>
                  <a:cubicBezTo>
                    <a:pt x="61338" y="34421"/>
                    <a:pt x="61338" y="34421"/>
                    <a:pt x="61338" y="34421"/>
                  </a:cubicBezTo>
                  <a:cubicBezTo>
                    <a:pt x="61338" y="34421"/>
                    <a:pt x="61338" y="34421"/>
                    <a:pt x="61338" y="34421"/>
                  </a:cubicBezTo>
                  <a:cubicBezTo>
                    <a:pt x="61338" y="34421"/>
                    <a:pt x="61338" y="34421"/>
                    <a:pt x="61338" y="34421"/>
                  </a:cubicBezTo>
                  <a:cubicBezTo>
                    <a:pt x="61561" y="34421"/>
                    <a:pt x="61561" y="34421"/>
                    <a:pt x="61561" y="34421"/>
                  </a:cubicBezTo>
                  <a:cubicBezTo>
                    <a:pt x="61561" y="34421"/>
                    <a:pt x="61561" y="34421"/>
                    <a:pt x="61561" y="34421"/>
                  </a:cubicBezTo>
                  <a:cubicBezTo>
                    <a:pt x="61561" y="34421"/>
                    <a:pt x="61561" y="34421"/>
                    <a:pt x="61561" y="34421"/>
                  </a:cubicBezTo>
                  <a:cubicBezTo>
                    <a:pt x="61561" y="34421"/>
                    <a:pt x="61561" y="34421"/>
                    <a:pt x="61561" y="34421"/>
                  </a:cubicBezTo>
                  <a:cubicBezTo>
                    <a:pt x="61561" y="34421"/>
                    <a:pt x="61561" y="34421"/>
                    <a:pt x="61561" y="34421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263"/>
                    <a:pt x="61561" y="34263"/>
                    <a:pt x="61561" y="34263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561" y="34105"/>
                    <a:pt x="61561" y="34105"/>
                    <a:pt x="61561" y="34105"/>
                  </a:cubicBezTo>
                  <a:cubicBezTo>
                    <a:pt x="61784" y="34105"/>
                    <a:pt x="61784" y="34105"/>
                    <a:pt x="61784" y="34105"/>
                  </a:cubicBezTo>
                  <a:cubicBezTo>
                    <a:pt x="61784" y="34105"/>
                    <a:pt x="61784" y="34105"/>
                    <a:pt x="61784" y="34105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947"/>
                    <a:pt x="61784" y="33947"/>
                    <a:pt x="61784" y="33947"/>
                  </a:cubicBezTo>
                  <a:cubicBezTo>
                    <a:pt x="61784" y="33631"/>
                    <a:pt x="62676" y="33000"/>
                    <a:pt x="62676" y="33000"/>
                  </a:cubicBezTo>
                  <a:cubicBezTo>
                    <a:pt x="63568" y="31736"/>
                    <a:pt x="63568" y="31736"/>
                    <a:pt x="63568" y="31736"/>
                  </a:cubicBezTo>
                  <a:cubicBezTo>
                    <a:pt x="65799" y="32526"/>
                    <a:pt x="65799" y="32526"/>
                    <a:pt x="65799" y="32526"/>
                  </a:cubicBezTo>
                  <a:cubicBezTo>
                    <a:pt x="66914" y="32526"/>
                    <a:pt x="66914" y="32526"/>
                    <a:pt x="66914" y="32526"/>
                  </a:cubicBezTo>
                  <a:cubicBezTo>
                    <a:pt x="67360" y="31894"/>
                    <a:pt x="67360" y="31894"/>
                    <a:pt x="67360" y="31894"/>
                  </a:cubicBezTo>
                  <a:cubicBezTo>
                    <a:pt x="67137" y="31421"/>
                    <a:pt x="66914" y="28105"/>
                    <a:pt x="67583" y="27473"/>
                  </a:cubicBezTo>
                  <a:cubicBezTo>
                    <a:pt x="67583" y="27473"/>
                    <a:pt x="70706" y="27631"/>
                    <a:pt x="71152" y="27473"/>
                  </a:cubicBezTo>
                  <a:cubicBezTo>
                    <a:pt x="71375" y="27473"/>
                    <a:pt x="72490" y="27789"/>
                    <a:pt x="72713" y="27947"/>
                  </a:cubicBezTo>
                  <a:cubicBezTo>
                    <a:pt x="72713" y="27947"/>
                    <a:pt x="72713" y="27947"/>
                    <a:pt x="72713" y="27947"/>
                  </a:cubicBezTo>
                  <a:cubicBezTo>
                    <a:pt x="72713" y="27947"/>
                    <a:pt x="72713" y="27947"/>
                    <a:pt x="72713" y="27947"/>
                  </a:cubicBezTo>
                  <a:cubicBezTo>
                    <a:pt x="72936" y="28105"/>
                    <a:pt x="73159" y="28105"/>
                    <a:pt x="73382" y="28105"/>
                  </a:cubicBezTo>
                  <a:cubicBezTo>
                    <a:pt x="73828" y="28263"/>
                    <a:pt x="74275" y="28263"/>
                    <a:pt x="74275" y="28263"/>
                  </a:cubicBezTo>
                  <a:cubicBezTo>
                    <a:pt x="75613" y="28105"/>
                    <a:pt x="75613" y="28105"/>
                    <a:pt x="75613" y="28105"/>
                  </a:cubicBezTo>
                  <a:cubicBezTo>
                    <a:pt x="76505" y="27315"/>
                    <a:pt x="76505" y="27315"/>
                    <a:pt x="76505" y="27315"/>
                  </a:cubicBezTo>
                  <a:cubicBezTo>
                    <a:pt x="75613" y="26684"/>
                    <a:pt x="75613" y="26684"/>
                    <a:pt x="75613" y="26684"/>
                  </a:cubicBezTo>
                  <a:cubicBezTo>
                    <a:pt x="76505" y="25894"/>
                    <a:pt x="76505" y="24789"/>
                    <a:pt x="76282" y="24631"/>
                  </a:cubicBezTo>
                  <a:cubicBezTo>
                    <a:pt x="76059" y="24315"/>
                    <a:pt x="75613" y="22894"/>
                    <a:pt x="75390" y="22736"/>
                  </a:cubicBezTo>
                  <a:cubicBezTo>
                    <a:pt x="75390" y="22578"/>
                    <a:pt x="75836" y="22421"/>
                    <a:pt x="75836" y="22421"/>
                  </a:cubicBezTo>
                  <a:cubicBezTo>
                    <a:pt x="76282" y="22421"/>
                    <a:pt x="76282" y="22421"/>
                    <a:pt x="76282" y="22421"/>
                  </a:cubicBezTo>
                  <a:cubicBezTo>
                    <a:pt x="76282" y="22421"/>
                    <a:pt x="76505" y="22263"/>
                    <a:pt x="76728" y="22263"/>
                  </a:cubicBezTo>
                  <a:cubicBezTo>
                    <a:pt x="77843" y="21631"/>
                    <a:pt x="77843" y="21631"/>
                    <a:pt x="77843" y="21631"/>
                  </a:cubicBezTo>
                  <a:cubicBezTo>
                    <a:pt x="78959" y="21789"/>
                    <a:pt x="78959" y="21789"/>
                    <a:pt x="78959" y="21789"/>
                  </a:cubicBezTo>
                  <a:cubicBezTo>
                    <a:pt x="78959" y="21789"/>
                    <a:pt x="78959" y="21631"/>
                    <a:pt x="79182" y="21631"/>
                  </a:cubicBezTo>
                  <a:cubicBezTo>
                    <a:pt x="79405" y="21631"/>
                    <a:pt x="79405" y="21473"/>
                    <a:pt x="79405" y="21473"/>
                  </a:cubicBezTo>
                  <a:cubicBezTo>
                    <a:pt x="79405" y="21473"/>
                    <a:pt x="78736" y="20526"/>
                    <a:pt x="79182" y="20052"/>
                  </a:cubicBezTo>
                  <a:cubicBezTo>
                    <a:pt x="79405" y="19736"/>
                    <a:pt x="79628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074" y="19736"/>
                    <a:pt x="80074" y="19736"/>
                    <a:pt x="80074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297" y="19736"/>
                    <a:pt x="80297" y="19736"/>
                    <a:pt x="80297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520" y="19736"/>
                    <a:pt x="80520" y="19736"/>
                    <a:pt x="80520" y="19736"/>
                  </a:cubicBezTo>
                  <a:cubicBezTo>
                    <a:pt x="80743" y="19736"/>
                    <a:pt x="80743" y="19736"/>
                    <a:pt x="80743" y="19736"/>
                  </a:cubicBezTo>
                  <a:cubicBezTo>
                    <a:pt x="80743" y="19736"/>
                    <a:pt x="80743" y="19736"/>
                    <a:pt x="80743" y="19736"/>
                  </a:cubicBezTo>
                  <a:cubicBezTo>
                    <a:pt x="80743" y="19736"/>
                    <a:pt x="80743" y="19736"/>
                    <a:pt x="80743" y="19736"/>
                  </a:cubicBezTo>
                  <a:cubicBezTo>
                    <a:pt x="80743" y="19736"/>
                    <a:pt x="80743" y="19736"/>
                    <a:pt x="80743" y="19736"/>
                  </a:cubicBezTo>
                  <a:cubicBezTo>
                    <a:pt x="80966" y="19736"/>
                    <a:pt x="80966" y="19736"/>
                    <a:pt x="80966" y="19736"/>
                  </a:cubicBezTo>
                  <a:cubicBezTo>
                    <a:pt x="80966" y="19736"/>
                    <a:pt x="80966" y="19736"/>
                    <a:pt x="80966" y="19736"/>
                  </a:cubicBezTo>
                  <a:cubicBezTo>
                    <a:pt x="80966" y="19736"/>
                    <a:pt x="80966" y="19736"/>
                    <a:pt x="80966" y="19736"/>
                  </a:cubicBezTo>
                  <a:cubicBezTo>
                    <a:pt x="80966" y="19736"/>
                    <a:pt x="80966" y="19736"/>
                    <a:pt x="80966" y="19736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ubicBezTo>
                    <a:pt x="80966" y="19894"/>
                    <a:pt x="80966" y="19894"/>
                    <a:pt x="80966" y="19894"/>
                  </a:cubicBez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3" name="Shape 2052"/>
            <p:cNvSpPr/>
            <p:nvPr/>
          </p:nvSpPr>
          <p:spPr>
            <a:xfrm>
              <a:off x="5828550" y="-33602"/>
              <a:ext cx="3373052" cy="33006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7322" y="88091"/>
                  </a:moveTo>
                  <a:cubicBezTo>
                    <a:pt x="36673" y="88251"/>
                    <a:pt x="36673" y="88251"/>
                    <a:pt x="36673" y="88251"/>
                  </a:cubicBezTo>
                  <a:cubicBezTo>
                    <a:pt x="36673" y="88251"/>
                    <a:pt x="36267" y="88653"/>
                    <a:pt x="36267" y="88492"/>
                  </a:cubicBezTo>
                  <a:cubicBezTo>
                    <a:pt x="36186" y="88332"/>
                    <a:pt x="36348" y="88010"/>
                    <a:pt x="36348" y="87849"/>
                  </a:cubicBezTo>
                  <a:cubicBezTo>
                    <a:pt x="36267" y="87769"/>
                    <a:pt x="35862" y="88010"/>
                    <a:pt x="35943" y="87689"/>
                  </a:cubicBezTo>
                  <a:cubicBezTo>
                    <a:pt x="36024" y="87528"/>
                    <a:pt x="35943" y="87287"/>
                    <a:pt x="35862" y="87206"/>
                  </a:cubicBezTo>
                  <a:cubicBezTo>
                    <a:pt x="35699" y="87046"/>
                    <a:pt x="35212" y="87046"/>
                    <a:pt x="35375" y="86724"/>
                  </a:cubicBezTo>
                  <a:cubicBezTo>
                    <a:pt x="35537" y="86483"/>
                    <a:pt x="35943" y="86322"/>
                    <a:pt x="35943" y="86322"/>
                  </a:cubicBezTo>
                  <a:cubicBezTo>
                    <a:pt x="35943" y="86162"/>
                    <a:pt x="35943" y="86162"/>
                    <a:pt x="35943" y="86162"/>
                  </a:cubicBezTo>
                  <a:cubicBezTo>
                    <a:pt x="35618" y="85840"/>
                    <a:pt x="35618" y="85840"/>
                    <a:pt x="35618" y="85840"/>
                  </a:cubicBezTo>
                  <a:cubicBezTo>
                    <a:pt x="34726" y="85438"/>
                    <a:pt x="34726" y="85438"/>
                    <a:pt x="34726" y="85438"/>
                  </a:cubicBezTo>
                  <a:cubicBezTo>
                    <a:pt x="34726" y="85438"/>
                    <a:pt x="34645" y="84956"/>
                    <a:pt x="34482" y="84956"/>
                  </a:cubicBezTo>
                  <a:cubicBezTo>
                    <a:pt x="34401" y="84876"/>
                    <a:pt x="34158" y="84634"/>
                    <a:pt x="34158" y="84634"/>
                  </a:cubicBezTo>
                  <a:cubicBezTo>
                    <a:pt x="34158" y="84634"/>
                    <a:pt x="33914" y="84313"/>
                    <a:pt x="33590" y="84233"/>
                  </a:cubicBezTo>
                  <a:cubicBezTo>
                    <a:pt x="33265" y="84072"/>
                    <a:pt x="33022" y="84795"/>
                    <a:pt x="33022" y="84795"/>
                  </a:cubicBezTo>
                  <a:cubicBezTo>
                    <a:pt x="32697" y="84474"/>
                    <a:pt x="32697" y="84474"/>
                    <a:pt x="32697" y="84474"/>
                  </a:cubicBezTo>
                  <a:cubicBezTo>
                    <a:pt x="32048" y="84715"/>
                    <a:pt x="32048" y="84715"/>
                    <a:pt x="32048" y="84715"/>
                  </a:cubicBezTo>
                  <a:cubicBezTo>
                    <a:pt x="31561" y="85438"/>
                    <a:pt x="31561" y="85438"/>
                    <a:pt x="31561" y="85438"/>
                  </a:cubicBezTo>
                  <a:cubicBezTo>
                    <a:pt x="31237" y="85519"/>
                    <a:pt x="31237" y="85519"/>
                    <a:pt x="31237" y="85519"/>
                  </a:cubicBezTo>
                  <a:cubicBezTo>
                    <a:pt x="30750" y="85599"/>
                    <a:pt x="30750" y="85599"/>
                    <a:pt x="30750" y="85599"/>
                  </a:cubicBezTo>
                  <a:cubicBezTo>
                    <a:pt x="30020" y="85760"/>
                    <a:pt x="30020" y="85760"/>
                    <a:pt x="30020" y="85760"/>
                  </a:cubicBezTo>
                  <a:cubicBezTo>
                    <a:pt x="29858" y="86242"/>
                    <a:pt x="29858" y="86242"/>
                    <a:pt x="29858" y="86242"/>
                  </a:cubicBezTo>
                  <a:cubicBezTo>
                    <a:pt x="29939" y="86724"/>
                    <a:pt x="29939" y="86724"/>
                    <a:pt x="29939" y="86724"/>
                  </a:cubicBezTo>
                  <a:cubicBezTo>
                    <a:pt x="29533" y="87046"/>
                    <a:pt x="29533" y="87046"/>
                    <a:pt x="29533" y="87046"/>
                  </a:cubicBezTo>
                  <a:cubicBezTo>
                    <a:pt x="28559" y="86965"/>
                    <a:pt x="28559" y="86965"/>
                    <a:pt x="28559" y="86965"/>
                  </a:cubicBezTo>
                  <a:cubicBezTo>
                    <a:pt x="28722" y="86965"/>
                    <a:pt x="28722" y="86965"/>
                    <a:pt x="28722" y="86965"/>
                  </a:cubicBezTo>
                  <a:cubicBezTo>
                    <a:pt x="28154" y="86644"/>
                    <a:pt x="28154" y="86644"/>
                    <a:pt x="28154" y="86644"/>
                  </a:cubicBezTo>
                  <a:cubicBezTo>
                    <a:pt x="28154" y="86403"/>
                    <a:pt x="28154" y="86403"/>
                    <a:pt x="28154" y="86403"/>
                  </a:cubicBezTo>
                  <a:cubicBezTo>
                    <a:pt x="27829" y="86403"/>
                    <a:pt x="27829" y="86403"/>
                    <a:pt x="27829" y="86403"/>
                  </a:cubicBezTo>
                  <a:cubicBezTo>
                    <a:pt x="27586" y="86322"/>
                    <a:pt x="27586" y="86322"/>
                    <a:pt x="27586" y="86322"/>
                  </a:cubicBezTo>
                  <a:cubicBezTo>
                    <a:pt x="27748" y="86162"/>
                    <a:pt x="27748" y="86162"/>
                    <a:pt x="27748" y="86162"/>
                  </a:cubicBezTo>
                  <a:cubicBezTo>
                    <a:pt x="27586" y="85920"/>
                    <a:pt x="27586" y="85920"/>
                    <a:pt x="27586" y="85920"/>
                  </a:cubicBezTo>
                  <a:cubicBezTo>
                    <a:pt x="27342" y="85438"/>
                    <a:pt x="27342" y="85438"/>
                    <a:pt x="27342" y="85438"/>
                  </a:cubicBezTo>
                  <a:cubicBezTo>
                    <a:pt x="27505" y="85277"/>
                    <a:pt x="27505" y="85277"/>
                    <a:pt x="27505" y="85277"/>
                  </a:cubicBezTo>
                  <a:cubicBezTo>
                    <a:pt x="27180" y="85117"/>
                    <a:pt x="27180" y="85117"/>
                    <a:pt x="27180" y="85117"/>
                  </a:cubicBezTo>
                  <a:cubicBezTo>
                    <a:pt x="27018" y="84956"/>
                    <a:pt x="27018" y="84956"/>
                    <a:pt x="27018" y="84956"/>
                  </a:cubicBezTo>
                  <a:cubicBezTo>
                    <a:pt x="27180" y="84634"/>
                    <a:pt x="27180" y="84634"/>
                    <a:pt x="27180" y="84634"/>
                  </a:cubicBezTo>
                  <a:cubicBezTo>
                    <a:pt x="27018" y="84393"/>
                    <a:pt x="27018" y="84393"/>
                    <a:pt x="27018" y="84393"/>
                  </a:cubicBezTo>
                  <a:cubicBezTo>
                    <a:pt x="26774" y="84072"/>
                    <a:pt x="26774" y="84072"/>
                    <a:pt x="26774" y="84072"/>
                  </a:cubicBezTo>
                  <a:cubicBezTo>
                    <a:pt x="26369" y="83991"/>
                    <a:pt x="26369" y="83991"/>
                    <a:pt x="26369" y="83991"/>
                  </a:cubicBezTo>
                  <a:cubicBezTo>
                    <a:pt x="26044" y="83750"/>
                    <a:pt x="26044" y="83750"/>
                    <a:pt x="26044" y="83750"/>
                  </a:cubicBezTo>
                  <a:cubicBezTo>
                    <a:pt x="26044" y="83509"/>
                    <a:pt x="26044" y="83509"/>
                    <a:pt x="26044" y="83509"/>
                  </a:cubicBezTo>
                  <a:cubicBezTo>
                    <a:pt x="26206" y="82947"/>
                    <a:pt x="26206" y="82947"/>
                    <a:pt x="26206" y="82947"/>
                  </a:cubicBezTo>
                  <a:cubicBezTo>
                    <a:pt x="26206" y="82947"/>
                    <a:pt x="26206" y="82866"/>
                    <a:pt x="26531" y="82705"/>
                  </a:cubicBezTo>
                  <a:cubicBezTo>
                    <a:pt x="26855" y="82625"/>
                    <a:pt x="26937" y="82705"/>
                    <a:pt x="26937" y="82705"/>
                  </a:cubicBezTo>
                  <a:cubicBezTo>
                    <a:pt x="27423" y="82866"/>
                    <a:pt x="27423" y="82866"/>
                    <a:pt x="27423" y="82866"/>
                  </a:cubicBezTo>
                  <a:cubicBezTo>
                    <a:pt x="27991" y="82705"/>
                    <a:pt x="27991" y="82705"/>
                    <a:pt x="27991" y="82705"/>
                  </a:cubicBezTo>
                  <a:cubicBezTo>
                    <a:pt x="27991" y="82705"/>
                    <a:pt x="28559" y="82223"/>
                    <a:pt x="28640" y="82143"/>
                  </a:cubicBezTo>
                  <a:cubicBezTo>
                    <a:pt x="28803" y="82062"/>
                    <a:pt x="28640" y="81661"/>
                    <a:pt x="28640" y="81661"/>
                  </a:cubicBezTo>
                  <a:cubicBezTo>
                    <a:pt x="28965" y="81580"/>
                    <a:pt x="28965" y="81580"/>
                    <a:pt x="28965" y="81580"/>
                  </a:cubicBezTo>
                  <a:cubicBezTo>
                    <a:pt x="29127" y="81339"/>
                    <a:pt x="29127" y="81339"/>
                    <a:pt x="29127" y="81339"/>
                  </a:cubicBezTo>
                  <a:cubicBezTo>
                    <a:pt x="29127" y="80857"/>
                    <a:pt x="29127" y="80857"/>
                    <a:pt x="29127" y="80857"/>
                  </a:cubicBezTo>
                  <a:cubicBezTo>
                    <a:pt x="28722" y="80696"/>
                    <a:pt x="28722" y="80696"/>
                    <a:pt x="28722" y="80696"/>
                  </a:cubicBezTo>
                  <a:cubicBezTo>
                    <a:pt x="28397" y="80616"/>
                    <a:pt x="28397" y="80616"/>
                    <a:pt x="28397" y="80616"/>
                  </a:cubicBezTo>
                  <a:cubicBezTo>
                    <a:pt x="28073" y="80375"/>
                    <a:pt x="28073" y="80375"/>
                    <a:pt x="28073" y="80375"/>
                  </a:cubicBezTo>
                  <a:cubicBezTo>
                    <a:pt x="28235" y="79973"/>
                    <a:pt x="28235" y="79973"/>
                    <a:pt x="28235" y="79973"/>
                  </a:cubicBezTo>
                  <a:cubicBezTo>
                    <a:pt x="27829" y="79973"/>
                    <a:pt x="27829" y="79973"/>
                    <a:pt x="27829" y="79973"/>
                  </a:cubicBezTo>
                  <a:cubicBezTo>
                    <a:pt x="27423" y="79892"/>
                    <a:pt x="27423" y="79892"/>
                    <a:pt x="27423" y="79892"/>
                  </a:cubicBezTo>
                  <a:cubicBezTo>
                    <a:pt x="27099" y="79812"/>
                    <a:pt x="27099" y="79812"/>
                    <a:pt x="27099" y="79812"/>
                  </a:cubicBezTo>
                  <a:cubicBezTo>
                    <a:pt x="26855" y="79892"/>
                    <a:pt x="26855" y="79892"/>
                    <a:pt x="26855" y="79892"/>
                  </a:cubicBezTo>
                  <a:cubicBezTo>
                    <a:pt x="26612" y="80133"/>
                    <a:pt x="26612" y="80133"/>
                    <a:pt x="26612" y="80133"/>
                  </a:cubicBezTo>
                  <a:cubicBezTo>
                    <a:pt x="26206" y="80133"/>
                    <a:pt x="26206" y="80133"/>
                    <a:pt x="26206" y="80133"/>
                  </a:cubicBezTo>
                  <a:cubicBezTo>
                    <a:pt x="26125" y="79410"/>
                    <a:pt x="26125" y="79410"/>
                    <a:pt x="26125" y="79410"/>
                  </a:cubicBezTo>
                  <a:cubicBezTo>
                    <a:pt x="25963" y="79089"/>
                    <a:pt x="25963" y="79089"/>
                    <a:pt x="25963" y="79089"/>
                  </a:cubicBezTo>
                  <a:cubicBezTo>
                    <a:pt x="25557" y="78928"/>
                    <a:pt x="25557" y="78928"/>
                    <a:pt x="25557" y="78928"/>
                  </a:cubicBezTo>
                  <a:cubicBezTo>
                    <a:pt x="24665" y="78767"/>
                    <a:pt x="24665" y="78767"/>
                    <a:pt x="24665" y="78767"/>
                  </a:cubicBezTo>
                  <a:cubicBezTo>
                    <a:pt x="24259" y="78204"/>
                    <a:pt x="24259" y="78204"/>
                    <a:pt x="24259" y="78204"/>
                  </a:cubicBezTo>
                  <a:cubicBezTo>
                    <a:pt x="24178" y="77963"/>
                    <a:pt x="24178" y="77963"/>
                    <a:pt x="24178" y="77963"/>
                  </a:cubicBezTo>
                  <a:cubicBezTo>
                    <a:pt x="24178" y="77963"/>
                    <a:pt x="24097" y="77963"/>
                    <a:pt x="23853" y="77883"/>
                  </a:cubicBezTo>
                  <a:cubicBezTo>
                    <a:pt x="23610" y="77883"/>
                    <a:pt x="23772" y="77642"/>
                    <a:pt x="23772" y="77642"/>
                  </a:cubicBezTo>
                  <a:cubicBezTo>
                    <a:pt x="23772" y="77240"/>
                    <a:pt x="23772" y="77240"/>
                    <a:pt x="23772" y="77240"/>
                  </a:cubicBezTo>
                  <a:cubicBezTo>
                    <a:pt x="23448" y="77240"/>
                    <a:pt x="23448" y="77240"/>
                    <a:pt x="23448" y="77240"/>
                  </a:cubicBezTo>
                  <a:cubicBezTo>
                    <a:pt x="23123" y="76918"/>
                    <a:pt x="23123" y="76918"/>
                    <a:pt x="23123" y="76918"/>
                  </a:cubicBezTo>
                  <a:cubicBezTo>
                    <a:pt x="22555" y="76758"/>
                    <a:pt x="22555" y="76758"/>
                    <a:pt x="22555" y="76758"/>
                  </a:cubicBezTo>
                  <a:cubicBezTo>
                    <a:pt x="22799" y="76115"/>
                    <a:pt x="22799" y="76115"/>
                    <a:pt x="22799" y="76115"/>
                  </a:cubicBezTo>
                  <a:cubicBezTo>
                    <a:pt x="22799" y="75874"/>
                    <a:pt x="22799" y="75874"/>
                    <a:pt x="22799" y="75874"/>
                  </a:cubicBezTo>
                  <a:cubicBezTo>
                    <a:pt x="22880" y="75472"/>
                    <a:pt x="22880" y="75472"/>
                    <a:pt x="22880" y="75472"/>
                  </a:cubicBezTo>
                  <a:cubicBezTo>
                    <a:pt x="22636" y="75231"/>
                    <a:pt x="22636" y="75231"/>
                    <a:pt x="22636" y="75231"/>
                  </a:cubicBezTo>
                  <a:cubicBezTo>
                    <a:pt x="22150" y="74909"/>
                    <a:pt x="22150" y="74909"/>
                    <a:pt x="22150" y="74909"/>
                  </a:cubicBezTo>
                  <a:cubicBezTo>
                    <a:pt x="22150" y="74668"/>
                    <a:pt x="22150" y="74668"/>
                    <a:pt x="22150" y="74668"/>
                  </a:cubicBezTo>
                  <a:cubicBezTo>
                    <a:pt x="22150" y="74427"/>
                    <a:pt x="22150" y="74427"/>
                    <a:pt x="22150" y="74427"/>
                  </a:cubicBezTo>
                  <a:cubicBezTo>
                    <a:pt x="22150" y="73784"/>
                    <a:pt x="22150" y="73784"/>
                    <a:pt x="22150" y="73784"/>
                  </a:cubicBezTo>
                  <a:cubicBezTo>
                    <a:pt x="21987" y="73462"/>
                    <a:pt x="21987" y="73462"/>
                    <a:pt x="21987" y="73462"/>
                  </a:cubicBezTo>
                  <a:cubicBezTo>
                    <a:pt x="21663" y="73623"/>
                    <a:pt x="21663" y="73623"/>
                    <a:pt x="21663" y="73623"/>
                  </a:cubicBezTo>
                  <a:cubicBezTo>
                    <a:pt x="21582" y="73462"/>
                    <a:pt x="21582" y="73462"/>
                    <a:pt x="21582" y="73462"/>
                  </a:cubicBezTo>
                  <a:cubicBezTo>
                    <a:pt x="21338" y="73543"/>
                    <a:pt x="21338" y="73543"/>
                    <a:pt x="21338" y="73543"/>
                  </a:cubicBezTo>
                  <a:cubicBezTo>
                    <a:pt x="21095" y="73382"/>
                    <a:pt x="21095" y="73382"/>
                    <a:pt x="21095" y="73382"/>
                  </a:cubicBezTo>
                  <a:cubicBezTo>
                    <a:pt x="20851" y="73141"/>
                    <a:pt x="20851" y="73141"/>
                    <a:pt x="20851" y="73141"/>
                  </a:cubicBezTo>
                  <a:cubicBezTo>
                    <a:pt x="20121" y="72980"/>
                    <a:pt x="20121" y="72980"/>
                    <a:pt x="20121" y="72980"/>
                  </a:cubicBezTo>
                  <a:cubicBezTo>
                    <a:pt x="20121" y="72980"/>
                    <a:pt x="19878" y="73060"/>
                    <a:pt x="19553" y="73141"/>
                  </a:cubicBezTo>
                  <a:cubicBezTo>
                    <a:pt x="19310" y="73221"/>
                    <a:pt x="19391" y="73302"/>
                    <a:pt x="19229" y="73302"/>
                  </a:cubicBezTo>
                  <a:cubicBezTo>
                    <a:pt x="19066" y="73382"/>
                    <a:pt x="18985" y="73543"/>
                    <a:pt x="18985" y="73703"/>
                  </a:cubicBezTo>
                  <a:cubicBezTo>
                    <a:pt x="18904" y="73864"/>
                    <a:pt x="18580" y="73945"/>
                    <a:pt x="18498" y="73945"/>
                  </a:cubicBezTo>
                  <a:cubicBezTo>
                    <a:pt x="18336" y="74025"/>
                    <a:pt x="18174" y="73784"/>
                    <a:pt x="18174" y="73784"/>
                  </a:cubicBezTo>
                  <a:cubicBezTo>
                    <a:pt x="18174" y="73543"/>
                    <a:pt x="18174" y="73543"/>
                    <a:pt x="18174" y="73543"/>
                  </a:cubicBezTo>
                  <a:cubicBezTo>
                    <a:pt x="18093" y="73060"/>
                    <a:pt x="18093" y="73060"/>
                    <a:pt x="18093" y="73060"/>
                  </a:cubicBezTo>
                  <a:cubicBezTo>
                    <a:pt x="17444" y="73060"/>
                    <a:pt x="17444" y="73060"/>
                    <a:pt x="17444" y="73060"/>
                  </a:cubicBezTo>
                  <a:cubicBezTo>
                    <a:pt x="16876" y="73221"/>
                    <a:pt x="16876" y="73221"/>
                    <a:pt x="16876" y="73221"/>
                  </a:cubicBezTo>
                  <a:cubicBezTo>
                    <a:pt x="16795" y="73382"/>
                    <a:pt x="16795" y="73382"/>
                    <a:pt x="16795" y="73382"/>
                  </a:cubicBezTo>
                  <a:cubicBezTo>
                    <a:pt x="16389" y="73382"/>
                    <a:pt x="16389" y="73382"/>
                    <a:pt x="16389" y="73382"/>
                  </a:cubicBezTo>
                  <a:cubicBezTo>
                    <a:pt x="16227" y="73060"/>
                    <a:pt x="16227" y="73060"/>
                    <a:pt x="16227" y="73060"/>
                  </a:cubicBezTo>
                  <a:cubicBezTo>
                    <a:pt x="15983" y="72980"/>
                    <a:pt x="15983" y="72980"/>
                    <a:pt x="15983" y="72980"/>
                  </a:cubicBezTo>
                  <a:cubicBezTo>
                    <a:pt x="15578" y="73141"/>
                    <a:pt x="15578" y="73141"/>
                    <a:pt x="15578" y="73141"/>
                  </a:cubicBezTo>
                  <a:cubicBezTo>
                    <a:pt x="15578" y="73141"/>
                    <a:pt x="15496" y="73302"/>
                    <a:pt x="15415" y="73302"/>
                  </a:cubicBezTo>
                  <a:cubicBezTo>
                    <a:pt x="15334" y="73382"/>
                    <a:pt x="15253" y="73302"/>
                    <a:pt x="15172" y="73302"/>
                  </a:cubicBezTo>
                  <a:cubicBezTo>
                    <a:pt x="15091" y="73302"/>
                    <a:pt x="14929" y="73221"/>
                    <a:pt x="14847" y="73141"/>
                  </a:cubicBezTo>
                  <a:cubicBezTo>
                    <a:pt x="14847" y="73060"/>
                    <a:pt x="14847" y="72980"/>
                    <a:pt x="14847" y="72900"/>
                  </a:cubicBezTo>
                  <a:cubicBezTo>
                    <a:pt x="14847" y="72819"/>
                    <a:pt x="14847" y="72659"/>
                    <a:pt x="14847" y="72659"/>
                  </a:cubicBezTo>
                  <a:cubicBezTo>
                    <a:pt x="14929" y="72257"/>
                    <a:pt x="14929" y="72257"/>
                    <a:pt x="14929" y="72257"/>
                  </a:cubicBezTo>
                  <a:cubicBezTo>
                    <a:pt x="14929" y="72257"/>
                    <a:pt x="14604" y="72016"/>
                    <a:pt x="14523" y="71935"/>
                  </a:cubicBezTo>
                  <a:cubicBezTo>
                    <a:pt x="14523" y="71774"/>
                    <a:pt x="14442" y="71533"/>
                    <a:pt x="14442" y="71533"/>
                  </a:cubicBezTo>
                  <a:cubicBezTo>
                    <a:pt x="14442" y="71533"/>
                    <a:pt x="14279" y="71453"/>
                    <a:pt x="14198" y="71373"/>
                  </a:cubicBezTo>
                  <a:cubicBezTo>
                    <a:pt x="14117" y="71373"/>
                    <a:pt x="14036" y="71292"/>
                    <a:pt x="14036" y="71292"/>
                  </a:cubicBezTo>
                  <a:cubicBezTo>
                    <a:pt x="14117" y="71051"/>
                    <a:pt x="14117" y="71051"/>
                    <a:pt x="14117" y="71051"/>
                  </a:cubicBezTo>
                  <a:cubicBezTo>
                    <a:pt x="13793" y="70890"/>
                    <a:pt x="13793" y="70890"/>
                    <a:pt x="13793" y="70890"/>
                  </a:cubicBezTo>
                  <a:cubicBezTo>
                    <a:pt x="13387" y="70569"/>
                    <a:pt x="13387" y="70569"/>
                    <a:pt x="13387" y="70569"/>
                  </a:cubicBezTo>
                  <a:cubicBezTo>
                    <a:pt x="13549" y="70328"/>
                    <a:pt x="13549" y="70328"/>
                    <a:pt x="13549" y="70328"/>
                  </a:cubicBezTo>
                  <a:cubicBezTo>
                    <a:pt x="13225" y="70087"/>
                    <a:pt x="13225" y="70087"/>
                    <a:pt x="13225" y="70087"/>
                  </a:cubicBezTo>
                  <a:cubicBezTo>
                    <a:pt x="12900" y="70328"/>
                    <a:pt x="12900" y="70328"/>
                    <a:pt x="12900" y="70328"/>
                  </a:cubicBezTo>
                  <a:cubicBezTo>
                    <a:pt x="12900" y="70006"/>
                    <a:pt x="12900" y="70006"/>
                    <a:pt x="12900" y="70006"/>
                  </a:cubicBezTo>
                  <a:cubicBezTo>
                    <a:pt x="12738" y="69363"/>
                    <a:pt x="12738" y="69363"/>
                    <a:pt x="12738" y="69363"/>
                  </a:cubicBezTo>
                  <a:cubicBezTo>
                    <a:pt x="12900" y="69122"/>
                    <a:pt x="12900" y="69122"/>
                    <a:pt x="12900" y="69122"/>
                  </a:cubicBezTo>
                  <a:cubicBezTo>
                    <a:pt x="12819" y="68318"/>
                    <a:pt x="12819" y="68318"/>
                    <a:pt x="12819" y="68318"/>
                  </a:cubicBezTo>
                  <a:cubicBezTo>
                    <a:pt x="12819" y="68318"/>
                    <a:pt x="12657" y="68238"/>
                    <a:pt x="12576" y="68238"/>
                  </a:cubicBezTo>
                  <a:cubicBezTo>
                    <a:pt x="12494" y="68238"/>
                    <a:pt x="12251" y="68077"/>
                    <a:pt x="12251" y="68077"/>
                  </a:cubicBezTo>
                  <a:cubicBezTo>
                    <a:pt x="11926" y="67997"/>
                    <a:pt x="11926" y="67997"/>
                    <a:pt x="11926" y="67997"/>
                  </a:cubicBezTo>
                  <a:cubicBezTo>
                    <a:pt x="11926" y="67756"/>
                    <a:pt x="11926" y="67756"/>
                    <a:pt x="11926" y="67756"/>
                  </a:cubicBezTo>
                  <a:cubicBezTo>
                    <a:pt x="11683" y="67515"/>
                    <a:pt x="11683" y="67515"/>
                    <a:pt x="11683" y="67515"/>
                  </a:cubicBezTo>
                  <a:cubicBezTo>
                    <a:pt x="11440" y="67595"/>
                    <a:pt x="11440" y="67595"/>
                    <a:pt x="11440" y="67595"/>
                  </a:cubicBezTo>
                  <a:cubicBezTo>
                    <a:pt x="11440" y="67595"/>
                    <a:pt x="11359" y="67595"/>
                    <a:pt x="11359" y="67515"/>
                  </a:cubicBezTo>
                  <a:cubicBezTo>
                    <a:pt x="11359" y="67434"/>
                    <a:pt x="11196" y="67113"/>
                    <a:pt x="11196" y="67113"/>
                  </a:cubicBezTo>
                  <a:cubicBezTo>
                    <a:pt x="11440" y="66872"/>
                    <a:pt x="11440" y="66872"/>
                    <a:pt x="11440" y="66872"/>
                  </a:cubicBezTo>
                  <a:cubicBezTo>
                    <a:pt x="11440" y="66872"/>
                    <a:pt x="11440" y="66550"/>
                    <a:pt x="11440" y="66470"/>
                  </a:cubicBezTo>
                  <a:cubicBezTo>
                    <a:pt x="11440" y="66309"/>
                    <a:pt x="11845" y="66309"/>
                    <a:pt x="11845" y="66309"/>
                  </a:cubicBezTo>
                  <a:cubicBezTo>
                    <a:pt x="12008" y="66229"/>
                    <a:pt x="12008" y="66229"/>
                    <a:pt x="12008" y="66229"/>
                  </a:cubicBezTo>
                  <a:cubicBezTo>
                    <a:pt x="12089" y="65907"/>
                    <a:pt x="12089" y="65907"/>
                    <a:pt x="12089" y="65907"/>
                  </a:cubicBezTo>
                  <a:cubicBezTo>
                    <a:pt x="12089" y="65907"/>
                    <a:pt x="11845" y="65907"/>
                    <a:pt x="11683" y="65746"/>
                  </a:cubicBezTo>
                  <a:cubicBezTo>
                    <a:pt x="11602" y="65586"/>
                    <a:pt x="11683" y="65746"/>
                    <a:pt x="11683" y="65666"/>
                  </a:cubicBezTo>
                  <a:cubicBezTo>
                    <a:pt x="11683" y="65586"/>
                    <a:pt x="11602" y="65666"/>
                    <a:pt x="11602" y="65666"/>
                  </a:cubicBezTo>
                  <a:cubicBezTo>
                    <a:pt x="11602" y="65666"/>
                    <a:pt x="11521" y="65586"/>
                    <a:pt x="11521" y="65505"/>
                  </a:cubicBezTo>
                  <a:cubicBezTo>
                    <a:pt x="11521" y="65425"/>
                    <a:pt x="11521" y="65264"/>
                    <a:pt x="11440" y="65184"/>
                  </a:cubicBezTo>
                  <a:cubicBezTo>
                    <a:pt x="11359" y="65103"/>
                    <a:pt x="11196" y="65023"/>
                    <a:pt x="11196" y="65023"/>
                  </a:cubicBezTo>
                  <a:cubicBezTo>
                    <a:pt x="11115" y="64943"/>
                    <a:pt x="11115" y="65023"/>
                    <a:pt x="10953" y="64862"/>
                  </a:cubicBezTo>
                  <a:cubicBezTo>
                    <a:pt x="10872" y="64701"/>
                    <a:pt x="10872" y="64621"/>
                    <a:pt x="10872" y="64621"/>
                  </a:cubicBezTo>
                  <a:cubicBezTo>
                    <a:pt x="10628" y="64460"/>
                    <a:pt x="10791" y="64058"/>
                    <a:pt x="10628" y="63898"/>
                  </a:cubicBezTo>
                  <a:cubicBezTo>
                    <a:pt x="10304" y="63576"/>
                    <a:pt x="10304" y="63014"/>
                    <a:pt x="10141" y="62853"/>
                  </a:cubicBezTo>
                  <a:cubicBezTo>
                    <a:pt x="9898" y="62451"/>
                    <a:pt x="10060" y="62371"/>
                    <a:pt x="10141" y="62129"/>
                  </a:cubicBezTo>
                  <a:cubicBezTo>
                    <a:pt x="10223" y="61647"/>
                    <a:pt x="10466" y="61245"/>
                    <a:pt x="10547" y="60442"/>
                  </a:cubicBezTo>
                  <a:cubicBezTo>
                    <a:pt x="10547" y="59879"/>
                    <a:pt x="10547" y="59879"/>
                    <a:pt x="10547" y="59879"/>
                  </a:cubicBezTo>
                  <a:cubicBezTo>
                    <a:pt x="10953" y="59557"/>
                    <a:pt x="10953" y="59557"/>
                    <a:pt x="10953" y="59557"/>
                  </a:cubicBezTo>
                  <a:cubicBezTo>
                    <a:pt x="10953" y="59397"/>
                    <a:pt x="10953" y="59397"/>
                    <a:pt x="10953" y="59397"/>
                  </a:cubicBezTo>
                  <a:cubicBezTo>
                    <a:pt x="10547" y="59236"/>
                    <a:pt x="10547" y="59236"/>
                    <a:pt x="10547" y="59236"/>
                  </a:cubicBezTo>
                  <a:cubicBezTo>
                    <a:pt x="10547" y="59236"/>
                    <a:pt x="10547" y="59236"/>
                    <a:pt x="10547" y="59236"/>
                  </a:cubicBezTo>
                  <a:cubicBezTo>
                    <a:pt x="10547" y="59075"/>
                    <a:pt x="10547" y="59075"/>
                    <a:pt x="10547" y="59075"/>
                  </a:cubicBezTo>
                  <a:cubicBezTo>
                    <a:pt x="10304" y="58191"/>
                    <a:pt x="10304" y="58191"/>
                    <a:pt x="10304" y="58191"/>
                  </a:cubicBezTo>
                  <a:cubicBezTo>
                    <a:pt x="10385" y="57789"/>
                    <a:pt x="10385" y="57789"/>
                    <a:pt x="10385" y="57789"/>
                  </a:cubicBezTo>
                  <a:cubicBezTo>
                    <a:pt x="10628" y="58030"/>
                    <a:pt x="10628" y="58030"/>
                    <a:pt x="10628" y="58030"/>
                  </a:cubicBezTo>
                  <a:cubicBezTo>
                    <a:pt x="10872" y="58111"/>
                    <a:pt x="10872" y="58111"/>
                    <a:pt x="10872" y="58111"/>
                  </a:cubicBezTo>
                  <a:cubicBezTo>
                    <a:pt x="11115" y="57870"/>
                    <a:pt x="11115" y="57870"/>
                    <a:pt x="11115" y="57870"/>
                  </a:cubicBezTo>
                  <a:cubicBezTo>
                    <a:pt x="11034" y="57468"/>
                    <a:pt x="11034" y="57468"/>
                    <a:pt x="11034" y="57468"/>
                  </a:cubicBezTo>
                  <a:cubicBezTo>
                    <a:pt x="11034" y="57468"/>
                    <a:pt x="11115" y="57227"/>
                    <a:pt x="11196" y="57227"/>
                  </a:cubicBezTo>
                  <a:cubicBezTo>
                    <a:pt x="11277" y="57307"/>
                    <a:pt x="11764" y="57307"/>
                    <a:pt x="11764" y="57307"/>
                  </a:cubicBezTo>
                  <a:cubicBezTo>
                    <a:pt x="12008" y="57066"/>
                    <a:pt x="12008" y="57066"/>
                    <a:pt x="12008" y="57066"/>
                  </a:cubicBezTo>
                  <a:cubicBezTo>
                    <a:pt x="12008" y="56584"/>
                    <a:pt x="12008" y="56584"/>
                    <a:pt x="12008" y="56584"/>
                  </a:cubicBezTo>
                  <a:cubicBezTo>
                    <a:pt x="12251" y="56262"/>
                    <a:pt x="12251" y="56262"/>
                    <a:pt x="12251" y="56262"/>
                  </a:cubicBezTo>
                  <a:cubicBezTo>
                    <a:pt x="12738" y="56182"/>
                    <a:pt x="12738" y="56182"/>
                    <a:pt x="12738" y="56182"/>
                  </a:cubicBezTo>
                  <a:cubicBezTo>
                    <a:pt x="12738" y="56182"/>
                    <a:pt x="13630" y="56182"/>
                    <a:pt x="13711" y="56262"/>
                  </a:cubicBezTo>
                  <a:cubicBezTo>
                    <a:pt x="13793" y="56262"/>
                    <a:pt x="14198" y="56262"/>
                    <a:pt x="14279" y="56262"/>
                  </a:cubicBezTo>
                  <a:cubicBezTo>
                    <a:pt x="14361" y="56262"/>
                    <a:pt x="14847" y="56262"/>
                    <a:pt x="14847" y="56262"/>
                  </a:cubicBezTo>
                  <a:cubicBezTo>
                    <a:pt x="15010" y="55941"/>
                    <a:pt x="15010" y="55941"/>
                    <a:pt x="15010" y="55941"/>
                  </a:cubicBezTo>
                  <a:cubicBezTo>
                    <a:pt x="14361" y="55780"/>
                    <a:pt x="14361" y="55780"/>
                    <a:pt x="14361" y="55780"/>
                  </a:cubicBezTo>
                  <a:cubicBezTo>
                    <a:pt x="13874" y="55699"/>
                    <a:pt x="13874" y="55699"/>
                    <a:pt x="13874" y="55699"/>
                  </a:cubicBezTo>
                  <a:cubicBezTo>
                    <a:pt x="13630" y="55298"/>
                    <a:pt x="13630" y="55298"/>
                    <a:pt x="13630" y="55298"/>
                  </a:cubicBezTo>
                  <a:cubicBezTo>
                    <a:pt x="13144" y="55298"/>
                    <a:pt x="13144" y="55298"/>
                    <a:pt x="13144" y="55298"/>
                  </a:cubicBezTo>
                  <a:cubicBezTo>
                    <a:pt x="12494" y="55458"/>
                    <a:pt x="12494" y="55458"/>
                    <a:pt x="12494" y="55458"/>
                  </a:cubicBezTo>
                  <a:cubicBezTo>
                    <a:pt x="12089" y="55539"/>
                    <a:pt x="12089" y="55539"/>
                    <a:pt x="12089" y="55539"/>
                  </a:cubicBezTo>
                  <a:cubicBezTo>
                    <a:pt x="11521" y="55458"/>
                    <a:pt x="11521" y="55458"/>
                    <a:pt x="11521" y="55458"/>
                  </a:cubicBezTo>
                  <a:cubicBezTo>
                    <a:pt x="11359" y="55217"/>
                    <a:pt x="11359" y="55217"/>
                    <a:pt x="11359" y="55217"/>
                  </a:cubicBezTo>
                  <a:cubicBezTo>
                    <a:pt x="11359" y="55217"/>
                    <a:pt x="10953" y="55137"/>
                    <a:pt x="10872" y="55137"/>
                  </a:cubicBezTo>
                  <a:cubicBezTo>
                    <a:pt x="10791" y="55137"/>
                    <a:pt x="10709" y="55137"/>
                    <a:pt x="10628" y="55056"/>
                  </a:cubicBezTo>
                  <a:cubicBezTo>
                    <a:pt x="10466" y="55056"/>
                    <a:pt x="10223" y="54494"/>
                    <a:pt x="10223" y="54494"/>
                  </a:cubicBezTo>
                  <a:cubicBezTo>
                    <a:pt x="10223" y="54172"/>
                    <a:pt x="10223" y="54172"/>
                    <a:pt x="10223" y="54172"/>
                  </a:cubicBezTo>
                  <a:cubicBezTo>
                    <a:pt x="10466" y="54494"/>
                    <a:pt x="10466" y="54494"/>
                    <a:pt x="10466" y="54494"/>
                  </a:cubicBezTo>
                  <a:cubicBezTo>
                    <a:pt x="10466" y="54494"/>
                    <a:pt x="10628" y="54574"/>
                    <a:pt x="10628" y="54494"/>
                  </a:cubicBezTo>
                  <a:cubicBezTo>
                    <a:pt x="10628" y="54413"/>
                    <a:pt x="10547" y="53931"/>
                    <a:pt x="10547" y="53931"/>
                  </a:cubicBezTo>
                  <a:cubicBezTo>
                    <a:pt x="10547" y="53931"/>
                    <a:pt x="10628" y="53449"/>
                    <a:pt x="10385" y="53529"/>
                  </a:cubicBezTo>
                  <a:cubicBezTo>
                    <a:pt x="10141" y="53610"/>
                    <a:pt x="9898" y="53770"/>
                    <a:pt x="9898" y="53931"/>
                  </a:cubicBezTo>
                  <a:cubicBezTo>
                    <a:pt x="9898" y="54012"/>
                    <a:pt x="9736" y="54253"/>
                    <a:pt x="9736" y="54413"/>
                  </a:cubicBezTo>
                  <a:cubicBezTo>
                    <a:pt x="9655" y="54494"/>
                    <a:pt x="9574" y="54574"/>
                    <a:pt x="9492" y="54655"/>
                  </a:cubicBezTo>
                  <a:cubicBezTo>
                    <a:pt x="9411" y="54735"/>
                    <a:pt x="9006" y="54815"/>
                    <a:pt x="9006" y="54815"/>
                  </a:cubicBezTo>
                  <a:cubicBezTo>
                    <a:pt x="8681" y="54815"/>
                    <a:pt x="8681" y="54815"/>
                    <a:pt x="8681" y="54815"/>
                  </a:cubicBezTo>
                  <a:cubicBezTo>
                    <a:pt x="8924" y="54494"/>
                    <a:pt x="8924" y="54494"/>
                    <a:pt x="8924" y="54494"/>
                  </a:cubicBezTo>
                  <a:cubicBezTo>
                    <a:pt x="9087" y="54092"/>
                    <a:pt x="9087" y="54092"/>
                    <a:pt x="9087" y="54092"/>
                  </a:cubicBezTo>
                  <a:cubicBezTo>
                    <a:pt x="9087" y="54092"/>
                    <a:pt x="9492" y="53369"/>
                    <a:pt x="9492" y="53208"/>
                  </a:cubicBezTo>
                  <a:cubicBezTo>
                    <a:pt x="9574" y="52967"/>
                    <a:pt x="9655" y="52806"/>
                    <a:pt x="9736" y="52565"/>
                  </a:cubicBezTo>
                  <a:cubicBezTo>
                    <a:pt x="9817" y="52404"/>
                    <a:pt x="10060" y="52324"/>
                    <a:pt x="10060" y="52324"/>
                  </a:cubicBezTo>
                  <a:cubicBezTo>
                    <a:pt x="10304" y="51520"/>
                    <a:pt x="10304" y="51520"/>
                    <a:pt x="10304" y="51520"/>
                  </a:cubicBezTo>
                  <a:cubicBezTo>
                    <a:pt x="11359" y="49430"/>
                    <a:pt x="11359" y="49430"/>
                    <a:pt x="11359" y="49430"/>
                  </a:cubicBezTo>
                  <a:cubicBezTo>
                    <a:pt x="11359" y="49430"/>
                    <a:pt x="11521" y="48787"/>
                    <a:pt x="11602" y="48707"/>
                  </a:cubicBezTo>
                  <a:cubicBezTo>
                    <a:pt x="11602" y="48546"/>
                    <a:pt x="11845" y="48064"/>
                    <a:pt x="11845" y="47903"/>
                  </a:cubicBezTo>
                  <a:cubicBezTo>
                    <a:pt x="11845" y="47742"/>
                    <a:pt x="12089" y="47180"/>
                    <a:pt x="12089" y="47180"/>
                  </a:cubicBezTo>
                  <a:cubicBezTo>
                    <a:pt x="12089" y="47180"/>
                    <a:pt x="12332" y="46296"/>
                    <a:pt x="12332" y="46135"/>
                  </a:cubicBezTo>
                  <a:cubicBezTo>
                    <a:pt x="12332" y="45974"/>
                    <a:pt x="12494" y="45894"/>
                    <a:pt x="12657" y="45813"/>
                  </a:cubicBezTo>
                  <a:cubicBezTo>
                    <a:pt x="12738" y="45733"/>
                    <a:pt x="12981" y="45010"/>
                    <a:pt x="12981" y="44849"/>
                  </a:cubicBezTo>
                  <a:cubicBezTo>
                    <a:pt x="13062" y="44688"/>
                    <a:pt x="13225" y="43241"/>
                    <a:pt x="13225" y="43241"/>
                  </a:cubicBezTo>
                  <a:cubicBezTo>
                    <a:pt x="13062" y="42277"/>
                    <a:pt x="13062" y="42277"/>
                    <a:pt x="13062" y="42277"/>
                  </a:cubicBezTo>
                  <a:cubicBezTo>
                    <a:pt x="12576" y="41875"/>
                    <a:pt x="12576" y="41875"/>
                    <a:pt x="12576" y="41875"/>
                  </a:cubicBezTo>
                  <a:cubicBezTo>
                    <a:pt x="12089" y="41634"/>
                    <a:pt x="12089" y="41634"/>
                    <a:pt x="12089" y="41634"/>
                  </a:cubicBezTo>
                  <a:cubicBezTo>
                    <a:pt x="12089" y="41634"/>
                    <a:pt x="11521" y="41312"/>
                    <a:pt x="11440" y="41232"/>
                  </a:cubicBezTo>
                  <a:cubicBezTo>
                    <a:pt x="11359" y="41152"/>
                    <a:pt x="11034" y="40991"/>
                    <a:pt x="10953" y="40991"/>
                  </a:cubicBezTo>
                  <a:cubicBezTo>
                    <a:pt x="10791" y="40910"/>
                    <a:pt x="10385" y="40830"/>
                    <a:pt x="10304" y="40830"/>
                  </a:cubicBezTo>
                  <a:cubicBezTo>
                    <a:pt x="10223" y="40830"/>
                    <a:pt x="9898" y="40589"/>
                    <a:pt x="9655" y="40428"/>
                  </a:cubicBezTo>
                  <a:cubicBezTo>
                    <a:pt x="9411" y="40267"/>
                    <a:pt x="9087" y="39866"/>
                    <a:pt x="9087" y="39866"/>
                  </a:cubicBezTo>
                  <a:cubicBezTo>
                    <a:pt x="9492" y="39223"/>
                    <a:pt x="9492" y="39223"/>
                    <a:pt x="9492" y="39223"/>
                  </a:cubicBezTo>
                  <a:cubicBezTo>
                    <a:pt x="9492" y="39223"/>
                    <a:pt x="9574" y="38740"/>
                    <a:pt x="9574" y="38580"/>
                  </a:cubicBezTo>
                  <a:cubicBezTo>
                    <a:pt x="9574" y="38499"/>
                    <a:pt x="9574" y="38258"/>
                    <a:pt x="9574" y="38258"/>
                  </a:cubicBezTo>
                  <a:cubicBezTo>
                    <a:pt x="9411" y="37937"/>
                    <a:pt x="9411" y="37937"/>
                    <a:pt x="9411" y="37937"/>
                  </a:cubicBezTo>
                  <a:cubicBezTo>
                    <a:pt x="9168" y="37535"/>
                    <a:pt x="9168" y="37535"/>
                    <a:pt x="9168" y="37535"/>
                  </a:cubicBezTo>
                  <a:cubicBezTo>
                    <a:pt x="9168" y="37535"/>
                    <a:pt x="8843" y="37454"/>
                    <a:pt x="8681" y="37454"/>
                  </a:cubicBezTo>
                  <a:cubicBezTo>
                    <a:pt x="8600" y="37535"/>
                    <a:pt x="8600" y="37294"/>
                    <a:pt x="8519" y="37133"/>
                  </a:cubicBezTo>
                  <a:cubicBezTo>
                    <a:pt x="8519" y="36972"/>
                    <a:pt x="8356" y="36972"/>
                    <a:pt x="8194" y="36892"/>
                  </a:cubicBezTo>
                  <a:cubicBezTo>
                    <a:pt x="7951" y="36731"/>
                    <a:pt x="7870" y="36490"/>
                    <a:pt x="7870" y="36490"/>
                  </a:cubicBezTo>
                  <a:cubicBezTo>
                    <a:pt x="8113" y="36008"/>
                    <a:pt x="8113" y="36008"/>
                    <a:pt x="8113" y="36008"/>
                  </a:cubicBezTo>
                  <a:cubicBezTo>
                    <a:pt x="8113" y="36008"/>
                    <a:pt x="8032" y="35766"/>
                    <a:pt x="7951" y="35686"/>
                  </a:cubicBezTo>
                  <a:cubicBezTo>
                    <a:pt x="7951" y="35606"/>
                    <a:pt x="7626" y="35606"/>
                    <a:pt x="7626" y="35606"/>
                  </a:cubicBezTo>
                  <a:cubicBezTo>
                    <a:pt x="7058" y="35525"/>
                    <a:pt x="7058" y="35525"/>
                    <a:pt x="7058" y="35525"/>
                  </a:cubicBezTo>
                  <a:cubicBezTo>
                    <a:pt x="6653" y="34882"/>
                    <a:pt x="6653" y="34882"/>
                    <a:pt x="6653" y="34882"/>
                  </a:cubicBezTo>
                  <a:cubicBezTo>
                    <a:pt x="6653" y="34882"/>
                    <a:pt x="6734" y="34320"/>
                    <a:pt x="6815" y="34239"/>
                  </a:cubicBezTo>
                  <a:cubicBezTo>
                    <a:pt x="6896" y="34079"/>
                    <a:pt x="6815" y="33998"/>
                    <a:pt x="6815" y="33998"/>
                  </a:cubicBezTo>
                  <a:cubicBezTo>
                    <a:pt x="6409" y="33837"/>
                    <a:pt x="6409" y="33837"/>
                    <a:pt x="6409" y="33837"/>
                  </a:cubicBezTo>
                  <a:cubicBezTo>
                    <a:pt x="6572" y="33516"/>
                    <a:pt x="6572" y="33516"/>
                    <a:pt x="6572" y="33516"/>
                  </a:cubicBezTo>
                  <a:cubicBezTo>
                    <a:pt x="6328" y="33034"/>
                    <a:pt x="6328" y="33034"/>
                    <a:pt x="6328" y="33034"/>
                  </a:cubicBezTo>
                  <a:cubicBezTo>
                    <a:pt x="6409" y="32712"/>
                    <a:pt x="6409" y="32712"/>
                    <a:pt x="6409" y="32712"/>
                  </a:cubicBezTo>
                  <a:cubicBezTo>
                    <a:pt x="6166" y="32391"/>
                    <a:pt x="6166" y="32391"/>
                    <a:pt x="6166" y="32391"/>
                  </a:cubicBezTo>
                  <a:cubicBezTo>
                    <a:pt x="6166" y="32150"/>
                    <a:pt x="6166" y="32150"/>
                    <a:pt x="6166" y="32150"/>
                  </a:cubicBezTo>
                  <a:cubicBezTo>
                    <a:pt x="6409" y="31748"/>
                    <a:pt x="6409" y="31748"/>
                    <a:pt x="6409" y="31748"/>
                  </a:cubicBezTo>
                  <a:cubicBezTo>
                    <a:pt x="6490" y="31346"/>
                    <a:pt x="6490" y="31346"/>
                    <a:pt x="6490" y="31346"/>
                  </a:cubicBezTo>
                  <a:cubicBezTo>
                    <a:pt x="6166" y="30783"/>
                    <a:pt x="6166" y="30783"/>
                    <a:pt x="6166" y="30783"/>
                  </a:cubicBezTo>
                  <a:cubicBezTo>
                    <a:pt x="6166" y="30783"/>
                    <a:pt x="5922" y="30381"/>
                    <a:pt x="5922" y="30301"/>
                  </a:cubicBezTo>
                  <a:cubicBezTo>
                    <a:pt x="5922" y="30221"/>
                    <a:pt x="5273" y="29819"/>
                    <a:pt x="5273" y="29819"/>
                  </a:cubicBezTo>
                  <a:cubicBezTo>
                    <a:pt x="5030" y="29256"/>
                    <a:pt x="5030" y="29256"/>
                    <a:pt x="5030" y="29256"/>
                  </a:cubicBezTo>
                  <a:cubicBezTo>
                    <a:pt x="4381" y="28533"/>
                    <a:pt x="4381" y="28533"/>
                    <a:pt x="4381" y="28533"/>
                  </a:cubicBezTo>
                  <a:cubicBezTo>
                    <a:pt x="3894" y="27970"/>
                    <a:pt x="3894" y="27970"/>
                    <a:pt x="3894" y="27970"/>
                  </a:cubicBezTo>
                  <a:cubicBezTo>
                    <a:pt x="3569" y="27649"/>
                    <a:pt x="3569" y="27649"/>
                    <a:pt x="3569" y="27649"/>
                  </a:cubicBezTo>
                  <a:cubicBezTo>
                    <a:pt x="3326" y="27086"/>
                    <a:pt x="3326" y="27086"/>
                    <a:pt x="3326" y="27086"/>
                  </a:cubicBezTo>
                  <a:cubicBezTo>
                    <a:pt x="3326" y="27086"/>
                    <a:pt x="3488" y="26443"/>
                    <a:pt x="3488" y="26363"/>
                  </a:cubicBezTo>
                  <a:cubicBezTo>
                    <a:pt x="3488" y="26202"/>
                    <a:pt x="3732" y="25639"/>
                    <a:pt x="3732" y="25237"/>
                  </a:cubicBezTo>
                  <a:cubicBezTo>
                    <a:pt x="3651" y="24916"/>
                    <a:pt x="3894" y="24514"/>
                    <a:pt x="3894" y="24514"/>
                  </a:cubicBezTo>
                  <a:cubicBezTo>
                    <a:pt x="3975" y="23791"/>
                    <a:pt x="3975" y="23791"/>
                    <a:pt x="3975" y="23791"/>
                  </a:cubicBezTo>
                  <a:cubicBezTo>
                    <a:pt x="3732" y="23549"/>
                    <a:pt x="3732" y="23549"/>
                    <a:pt x="3732" y="23549"/>
                  </a:cubicBezTo>
                  <a:cubicBezTo>
                    <a:pt x="3245" y="23228"/>
                    <a:pt x="3245" y="23228"/>
                    <a:pt x="3245" y="23228"/>
                  </a:cubicBezTo>
                  <a:cubicBezTo>
                    <a:pt x="2920" y="22826"/>
                    <a:pt x="2920" y="22826"/>
                    <a:pt x="2920" y="22826"/>
                  </a:cubicBezTo>
                  <a:cubicBezTo>
                    <a:pt x="2920" y="22826"/>
                    <a:pt x="2758" y="22344"/>
                    <a:pt x="2190" y="22183"/>
                  </a:cubicBezTo>
                  <a:cubicBezTo>
                    <a:pt x="1622" y="22103"/>
                    <a:pt x="1541" y="22183"/>
                    <a:pt x="1541" y="22183"/>
                  </a:cubicBezTo>
                  <a:cubicBezTo>
                    <a:pt x="973" y="21862"/>
                    <a:pt x="973" y="21862"/>
                    <a:pt x="973" y="21862"/>
                  </a:cubicBezTo>
                  <a:cubicBezTo>
                    <a:pt x="567" y="21219"/>
                    <a:pt x="567" y="21219"/>
                    <a:pt x="567" y="21219"/>
                  </a:cubicBezTo>
                  <a:cubicBezTo>
                    <a:pt x="243" y="20736"/>
                    <a:pt x="243" y="20736"/>
                    <a:pt x="243" y="20736"/>
                  </a:cubicBezTo>
                  <a:cubicBezTo>
                    <a:pt x="486" y="20415"/>
                    <a:pt x="486" y="20415"/>
                    <a:pt x="486" y="20415"/>
                  </a:cubicBezTo>
                  <a:cubicBezTo>
                    <a:pt x="567" y="19933"/>
                    <a:pt x="567" y="19933"/>
                    <a:pt x="567" y="19933"/>
                  </a:cubicBezTo>
                  <a:cubicBezTo>
                    <a:pt x="567" y="19611"/>
                    <a:pt x="567" y="19611"/>
                    <a:pt x="567" y="19611"/>
                  </a:cubicBezTo>
                  <a:cubicBezTo>
                    <a:pt x="567" y="19209"/>
                    <a:pt x="567" y="19209"/>
                    <a:pt x="567" y="19209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9048"/>
                    <a:pt x="0" y="19048"/>
                    <a:pt x="0" y="19048"/>
                  </a:cubicBezTo>
                  <a:cubicBezTo>
                    <a:pt x="0" y="18968"/>
                    <a:pt x="0" y="18968"/>
                    <a:pt x="0" y="18968"/>
                  </a:cubicBezTo>
                  <a:cubicBezTo>
                    <a:pt x="0" y="18968"/>
                    <a:pt x="0" y="18968"/>
                    <a:pt x="0" y="18968"/>
                  </a:cubicBezTo>
                  <a:cubicBezTo>
                    <a:pt x="0" y="18968"/>
                    <a:pt x="0" y="18968"/>
                    <a:pt x="0" y="18968"/>
                  </a:cubicBezTo>
                  <a:cubicBezTo>
                    <a:pt x="0" y="18968"/>
                    <a:pt x="0" y="18968"/>
                    <a:pt x="0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968"/>
                    <a:pt x="81" y="18968"/>
                    <a:pt x="81" y="18968"/>
                  </a:cubicBezTo>
                  <a:cubicBezTo>
                    <a:pt x="81" y="18888"/>
                    <a:pt x="81" y="18888"/>
                    <a:pt x="81" y="18888"/>
                  </a:cubicBezTo>
                  <a:cubicBezTo>
                    <a:pt x="81" y="18888"/>
                    <a:pt x="81" y="18888"/>
                    <a:pt x="81" y="18888"/>
                  </a:cubicBezTo>
                  <a:cubicBezTo>
                    <a:pt x="81" y="18888"/>
                    <a:pt x="81" y="18888"/>
                    <a:pt x="81" y="18888"/>
                  </a:cubicBezTo>
                  <a:cubicBezTo>
                    <a:pt x="162" y="18888"/>
                    <a:pt x="162" y="18888"/>
                    <a:pt x="162" y="18888"/>
                  </a:cubicBezTo>
                  <a:cubicBezTo>
                    <a:pt x="162" y="18888"/>
                    <a:pt x="162" y="18888"/>
                    <a:pt x="162" y="18888"/>
                  </a:cubicBezTo>
                  <a:cubicBezTo>
                    <a:pt x="162" y="18888"/>
                    <a:pt x="162" y="18888"/>
                    <a:pt x="162" y="18888"/>
                  </a:cubicBezTo>
                  <a:cubicBezTo>
                    <a:pt x="162" y="18888"/>
                    <a:pt x="162" y="18888"/>
                    <a:pt x="162" y="18888"/>
                  </a:cubicBezTo>
                  <a:cubicBezTo>
                    <a:pt x="162" y="18888"/>
                    <a:pt x="162" y="18888"/>
                    <a:pt x="162" y="18888"/>
                  </a:cubicBezTo>
                  <a:cubicBezTo>
                    <a:pt x="162" y="18807"/>
                    <a:pt x="162" y="18807"/>
                    <a:pt x="162" y="18807"/>
                  </a:cubicBezTo>
                  <a:cubicBezTo>
                    <a:pt x="162" y="18807"/>
                    <a:pt x="162" y="18807"/>
                    <a:pt x="162" y="18807"/>
                  </a:cubicBezTo>
                  <a:cubicBezTo>
                    <a:pt x="162" y="18807"/>
                    <a:pt x="162" y="18807"/>
                    <a:pt x="162" y="18807"/>
                  </a:cubicBezTo>
                  <a:cubicBezTo>
                    <a:pt x="243" y="18807"/>
                    <a:pt x="243" y="18807"/>
                    <a:pt x="243" y="18807"/>
                  </a:cubicBezTo>
                  <a:cubicBezTo>
                    <a:pt x="243" y="18807"/>
                    <a:pt x="243" y="18807"/>
                    <a:pt x="243" y="18807"/>
                  </a:cubicBezTo>
                  <a:cubicBezTo>
                    <a:pt x="243" y="18807"/>
                    <a:pt x="243" y="18807"/>
                    <a:pt x="243" y="18807"/>
                  </a:cubicBezTo>
                  <a:cubicBezTo>
                    <a:pt x="243" y="18807"/>
                    <a:pt x="243" y="18807"/>
                    <a:pt x="243" y="18807"/>
                  </a:cubicBezTo>
                  <a:cubicBezTo>
                    <a:pt x="243" y="18727"/>
                    <a:pt x="243" y="18727"/>
                    <a:pt x="243" y="18727"/>
                  </a:cubicBezTo>
                  <a:cubicBezTo>
                    <a:pt x="324" y="18727"/>
                    <a:pt x="324" y="18727"/>
                    <a:pt x="324" y="18727"/>
                  </a:cubicBezTo>
                  <a:cubicBezTo>
                    <a:pt x="324" y="18727"/>
                    <a:pt x="324" y="18727"/>
                    <a:pt x="324" y="18727"/>
                  </a:cubicBezTo>
                  <a:cubicBezTo>
                    <a:pt x="324" y="18727"/>
                    <a:pt x="324" y="18727"/>
                    <a:pt x="324" y="18727"/>
                  </a:cubicBezTo>
                  <a:cubicBezTo>
                    <a:pt x="324" y="18727"/>
                    <a:pt x="324" y="18727"/>
                    <a:pt x="324" y="18727"/>
                  </a:cubicBezTo>
                  <a:cubicBezTo>
                    <a:pt x="324" y="18647"/>
                    <a:pt x="324" y="18647"/>
                    <a:pt x="324" y="18647"/>
                  </a:cubicBezTo>
                  <a:cubicBezTo>
                    <a:pt x="324" y="18647"/>
                    <a:pt x="324" y="18647"/>
                    <a:pt x="324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05" y="18647"/>
                    <a:pt x="405" y="18647"/>
                    <a:pt x="405" y="18647"/>
                  </a:cubicBezTo>
                  <a:cubicBezTo>
                    <a:pt x="486" y="18486"/>
                    <a:pt x="567" y="18405"/>
                    <a:pt x="649" y="18405"/>
                  </a:cubicBezTo>
                  <a:cubicBezTo>
                    <a:pt x="649" y="18405"/>
                    <a:pt x="649" y="18325"/>
                    <a:pt x="649" y="18325"/>
                  </a:cubicBezTo>
                  <a:cubicBezTo>
                    <a:pt x="730" y="18325"/>
                    <a:pt x="811" y="18325"/>
                    <a:pt x="973" y="18325"/>
                  </a:cubicBezTo>
                  <a:cubicBezTo>
                    <a:pt x="973" y="18325"/>
                    <a:pt x="1135" y="17602"/>
                    <a:pt x="1054" y="17361"/>
                  </a:cubicBezTo>
                  <a:cubicBezTo>
                    <a:pt x="973" y="17039"/>
                    <a:pt x="1379" y="16718"/>
                    <a:pt x="1379" y="16718"/>
                  </a:cubicBezTo>
                  <a:cubicBezTo>
                    <a:pt x="1947" y="16155"/>
                    <a:pt x="1947" y="16155"/>
                    <a:pt x="1947" y="16155"/>
                  </a:cubicBezTo>
                  <a:cubicBezTo>
                    <a:pt x="1866" y="15512"/>
                    <a:pt x="1866" y="15512"/>
                    <a:pt x="1866" y="15512"/>
                  </a:cubicBezTo>
                  <a:cubicBezTo>
                    <a:pt x="2515" y="15592"/>
                    <a:pt x="2515" y="15592"/>
                    <a:pt x="2515" y="15592"/>
                  </a:cubicBezTo>
                  <a:cubicBezTo>
                    <a:pt x="2515" y="15592"/>
                    <a:pt x="3002" y="15351"/>
                    <a:pt x="2839" y="15030"/>
                  </a:cubicBezTo>
                  <a:cubicBezTo>
                    <a:pt x="2758" y="14869"/>
                    <a:pt x="2677" y="14628"/>
                    <a:pt x="2596" y="14467"/>
                  </a:cubicBezTo>
                  <a:cubicBezTo>
                    <a:pt x="2677" y="14387"/>
                    <a:pt x="2677" y="14387"/>
                    <a:pt x="2677" y="14306"/>
                  </a:cubicBezTo>
                  <a:cubicBezTo>
                    <a:pt x="2677" y="14306"/>
                    <a:pt x="2839" y="14065"/>
                    <a:pt x="2839" y="14065"/>
                  </a:cubicBezTo>
                  <a:cubicBezTo>
                    <a:pt x="3083" y="14065"/>
                    <a:pt x="3083" y="14065"/>
                    <a:pt x="3083" y="14065"/>
                  </a:cubicBezTo>
                  <a:cubicBezTo>
                    <a:pt x="3326" y="14146"/>
                    <a:pt x="3326" y="14146"/>
                    <a:pt x="3326" y="14146"/>
                  </a:cubicBezTo>
                  <a:cubicBezTo>
                    <a:pt x="3326" y="14146"/>
                    <a:pt x="3488" y="14226"/>
                    <a:pt x="3569" y="14226"/>
                  </a:cubicBezTo>
                  <a:cubicBezTo>
                    <a:pt x="3732" y="14226"/>
                    <a:pt x="3975" y="14065"/>
                    <a:pt x="3975" y="14065"/>
                  </a:cubicBezTo>
                  <a:cubicBezTo>
                    <a:pt x="3732" y="13744"/>
                    <a:pt x="3732" y="13744"/>
                    <a:pt x="3732" y="13744"/>
                  </a:cubicBezTo>
                  <a:cubicBezTo>
                    <a:pt x="3813" y="13422"/>
                    <a:pt x="3813" y="13422"/>
                    <a:pt x="3813" y="13422"/>
                  </a:cubicBezTo>
                  <a:cubicBezTo>
                    <a:pt x="4137" y="13422"/>
                    <a:pt x="4137" y="13422"/>
                    <a:pt x="4137" y="13422"/>
                  </a:cubicBezTo>
                  <a:cubicBezTo>
                    <a:pt x="4300" y="13422"/>
                    <a:pt x="4300" y="13422"/>
                    <a:pt x="4300" y="13422"/>
                  </a:cubicBezTo>
                  <a:cubicBezTo>
                    <a:pt x="3975" y="12940"/>
                    <a:pt x="3975" y="12940"/>
                    <a:pt x="3975" y="12940"/>
                  </a:cubicBezTo>
                  <a:cubicBezTo>
                    <a:pt x="3975" y="12940"/>
                    <a:pt x="4056" y="12699"/>
                    <a:pt x="4219" y="12779"/>
                  </a:cubicBezTo>
                  <a:cubicBezTo>
                    <a:pt x="4300" y="12779"/>
                    <a:pt x="4381" y="12940"/>
                    <a:pt x="4462" y="12940"/>
                  </a:cubicBezTo>
                  <a:cubicBezTo>
                    <a:pt x="4543" y="12940"/>
                    <a:pt x="4787" y="13020"/>
                    <a:pt x="4787" y="13020"/>
                  </a:cubicBezTo>
                  <a:cubicBezTo>
                    <a:pt x="5111" y="13101"/>
                    <a:pt x="5111" y="13101"/>
                    <a:pt x="5111" y="13101"/>
                  </a:cubicBezTo>
                  <a:cubicBezTo>
                    <a:pt x="5436" y="13101"/>
                    <a:pt x="5436" y="13101"/>
                    <a:pt x="5436" y="13101"/>
                  </a:cubicBezTo>
                  <a:cubicBezTo>
                    <a:pt x="5841" y="13101"/>
                    <a:pt x="5841" y="13101"/>
                    <a:pt x="5841" y="13101"/>
                  </a:cubicBezTo>
                  <a:cubicBezTo>
                    <a:pt x="6004" y="13342"/>
                    <a:pt x="6004" y="13342"/>
                    <a:pt x="6004" y="13342"/>
                  </a:cubicBezTo>
                  <a:cubicBezTo>
                    <a:pt x="6004" y="13342"/>
                    <a:pt x="6085" y="13503"/>
                    <a:pt x="6004" y="13583"/>
                  </a:cubicBezTo>
                  <a:cubicBezTo>
                    <a:pt x="6004" y="13663"/>
                    <a:pt x="5922" y="13904"/>
                    <a:pt x="5922" y="13904"/>
                  </a:cubicBezTo>
                  <a:cubicBezTo>
                    <a:pt x="5841" y="13904"/>
                    <a:pt x="5760" y="13904"/>
                    <a:pt x="5679" y="13985"/>
                  </a:cubicBezTo>
                  <a:cubicBezTo>
                    <a:pt x="5598" y="13985"/>
                    <a:pt x="5192" y="13985"/>
                    <a:pt x="5192" y="13985"/>
                  </a:cubicBezTo>
                  <a:cubicBezTo>
                    <a:pt x="4868" y="13985"/>
                    <a:pt x="4868" y="13985"/>
                    <a:pt x="4868" y="13985"/>
                  </a:cubicBezTo>
                  <a:cubicBezTo>
                    <a:pt x="4624" y="13985"/>
                    <a:pt x="4624" y="13985"/>
                    <a:pt x="4624" y="13985"/>
                  </a:cubicBezTo>
                  <a:cubicBezTo>
                    <a:pt x="4543" y="14146"/>
                    <a:pt x="4543" y="14146"/>
                    <a:pt x="4543" y="14146"/>
                  </a:cubicBezTo>
                  <a:cubicBezTo>
                    <a:pt x="4543" y="14146"/>
                    <a:pt x="4787" y="14226"/>
                    <a:pt x="4868" y="14306"/>
                  </a:cubicBezTo>
                  <a:cubicBezTo>
                    <a:pt x="5030" y="14306"/>
                    <a:pt x="5030" y="14306"/>
                    <a:pt x="5030" y="14306"/>
                  </a:cubicBezTo>
                  <a:cubicBezTo>
                    <a:pt x="5111" y="14387"/>
                    <a:pt x="5273" y="14547"/>
                    <a:pt x="5273" y="14547"/>
                  </a:cubicBezTo>
                  <a:cubicBezTo>
                    <a:pt x="5192" y="14789"/>
                    <a:pt x="5192" y="14789"/>
                    <a:pt x="5192" y="14789"/>
                  </a:cubicBezTo>
                  <a:cubicBezTo>
                    <a:pt x="5192" y="14789"/>
                    <a:pt x="5436" y="14467"/>
                    <a:pt x="5436" y="14467"/>
                  </a:cubicBezTo>
                  <a:cubicBezTo>
                    <a:pt x="5517" y="14467"/>
                    <a:pt x="5922" y="14467"/>
                    <a:pt x="5922" y="14467"/>
                  </a:cubicBezTo>
                  <a:cubicBezTo>
                    <a:pt x="5922" y="14467"/>
                    <a:pt x="6247" y="14306"/>
                    <a:pt x="6328" y="14306"/>
                  </a:cubicBezTo>
                  <a:cubicBezTo>
                    <a:pt x="6328" y="14306"/>
                    <a:pt x="6247" y="14547"/>
                    <a:pt x="6247" y="14547"/>
                  </a:cubicBezTo>
                  <a:cubicBezTo>
                    <a:pt x="6572" y="14387"/>
                    <a:pt x="6572" y="14387"/>
                    <a:pt x="6572" y="14387"/>
                  </a:cubicBezTo>
                  <a:cubicBezTo>
                    <a:pt x="6896" y="14226"/>
                    <a:pt x="6896" y="14226"/>
                    <a:pt x="6896" y="14226"/>
                  </a:cubicBezTo>
                  <a:cubicBezTo>
                    <a:pt x="7058" y="14226"/>
                    <a:pt x="7058" y="14226"/>
                    <a:pt x="7058" y="14226"/>
                  </a:cubicBezTo>
                  <a:cubicBezTo>
                    <a:pt x="7058" y="14226"/>
                    <a:pt x="7139" y="14467"/>
                    <a:pt x="7139" y="14547"/>
                  </a:cubicBezTo>
                  <a:cubicBezTo>
                    <a:pt x="7058" y="14628"/>
                    <a:pt x="7058" y="14628"/>
                    <a:pt x="7058" y="14789"/>
                  </a:cubicBezTo>
                  <a:cubicBezTo>
                    <a:pt x="7058" y="14869"/>
                    <a:pt x="6977" y="14949"/>
                    <a:pt x="7058" y="15030"/>
                  </a:cubicBezTo>
                  <a:cubicBezTo>
                    <a:pt x="7058" y="15030"/>
                    <a:pt x="7058" y="15110"/>
                    <a:pt x="7139" y="15110"/>
                  </a:cubicBezTo>
                  <a:cubicBezTo>
                    <a:pt x="7221" y="15190"/>
                    <a:pt x="7302" y="15110"/>
                    <a:pt x="7302" y="15110"/>
                  </a:cubicBezTo>
                  <a:cubicBezTo>
                    <a:pt x="7464" y="14708"/>
                    <a:pt x="7464" y="14708"/>
                    <a:pt x="7464" y="14708"/>
                  </a:cubicBezTo>
                  <a:cubicBezTo>
                    <a:pt x="7464" y="14708"/>
                    <a:pt x="7626" y="14547"/>
                    <a:pt x="7626" y="14547"/>
                  </a:cubicBezTo>
                  <a:cubicBezTo>
                    <a:pt x="7707" y="14547"/>
                    <a:pt x="7951" y="14387"/>
                    <a:pt x="7951" y="14387"/>
                  </a:cubicBezTo>
                  <a:cubicBezTo>
                    <a:pt x="8356" y="14387"/>
                    <a:pt x="8356" y="14387"/>
                    <a:pt x="8356" y="14387"/>
                  </a:cubicBezTo>
                  <a:cubicBezTo>
                    <a:pt x="8356" y="14387"/>
                    <a:pt x="8762" y="14306"/>
                    <a:pt x="8843" y="14306"/>
                  </a:cubicBezTo>
                  <a:cubicBezTo>
                    <a:pt x="8843" y="14387"/>
                    <a:pt x="9006" y="14387"/>
                    <a:pt x="9087" y="14387"/>
                  </a:cubicBezTo>
                  <a:cubicBezTo>
                    <a:pt x="9249" y="14387"/>
                    <a:pt x="9330" y="14387"/>
                    <a:pt x="9492" y="14387"/>
                  </a:cubicBezTo>
                  <a:cubicBezTo>
                    <a:pt x="9574" y="14387"/>
                    <a:pt x="9655" y="14387"/>
                    <a:pt x="9655" y="14387"/>
                  </a:cubicBezTo>
                  <a:cubicBezTo>
                    <a:pt x="9655" y="14387"/>
                    <a:pt x="9817" y="14226"/>
                    <a:pt x="9817" y="14226"/>
                  </a:cubicBezTo>
                  <a:cubicBezTo>
                    <a:pt x="9817" y="14146"/>
                    <a:pt x="9817" y="14065"/>
                    <a:pt x="9817" y="14065"/>
                  </a:cubicBezTo>
                  <a:cubicBezTo>
                    <a:pt x="9898" y="13985"/>
                    <a:pt x="9979" y="13824"/>
                    <a:pt x="10060" y="13824"/>
                  </a:cubicBezTo>
                  <a:cubicBezTo>
                    <a:pt x="10141" y="13824"/>
                    <a:pt x="11359" y="13985"/>
                    <a:pt x="11359" y="13985"/>
                  </a:cubicBezTo>
                  <a:cubicBezTo>
                    <a:pt x="12413" y="14306"/>
                    <a:pt x="12413" y="14306"/>
                    <a:pt x="12413" y="14306"/>
                  </a:cubicBezTo>
                  <a:cubicBezTo>
                    <a:pt x="13144" y="14467"/>
                    <a:pt x="13144" y="14467"/>
                    <a:pt x="13144" y="14467"/>
                  </a:cubicBezTo>
                  <a:cubicBezTo>
                    <a:pt x="13144" y="14467"/>
                    <a:pt x="13711" y="14789"/>
                    <a:pt x="13793" y="14789"/>
                  </a:cubicBezTo>
                  <a:cubicBezTo>
                    <a:pt x="13874" y="14869"/>
                    <a:pt x="14929" y="15030"/>
                    <a:pt x="14929" y="15030"/>
                  </a:cubicBezTo>
                  <a:cubicBezTo>
                    <a:pt x="15415" y="15351"/>
                    <a:pt x="15415" y="15351"/>
                    <a:pt x="15415" y="15351"/>
                  </a:cubicBezTo>
                  <a:cubicBezTo>
                    <a:pt x="15415" y="15351"/>
                    <a:pt x="15902" y="15512"/>
                    <a:pt x="15902" y="15592"/>
                  </a:cubicBezTo>
                  <a:cubicBezTo>
                    <a:pt x="15902" y="15673"/>
                    <a:pt x="16227" y="15833"/>
                    <a:pt x="16227" y="15833"/>
                  </a:cubicBezTo>
                  <a:cubicBezTo>
                    <a:pt x="16551" y="15673"/>
                    <a:pt x="16551" y="15673"/>
                    <a:pt x="16551" y="15673"/>
                  </a:cubicBezTo>
                  <a:cubicBezTo>
                    <a:pt x="16551" y="15673"/>
                    <a:pt x="16957" y="15753"/>
                    <a:pt x="16957" y="15753"/>
                  </a:cubicBezTo>
                  <a:cubicBezTo>
                    <a:pt x="17038" y="15833"/>
                    <a:pt x="17849" y="16075"/>
                    <a:pt x="17849" y="16075"/>
                  </a:cubicBezTo>
                  <a:cubicBezTo>
                    <a:pt x="17849" y="16075"/>
                    <a:pt x="18417" y="16235"/>
                    <a:pt x="18498" y="16235"/>
                  </a:cubicBezTo>
                  <a:cubicBezTo>
                    <a:pt x="18580" y="16235"/>
                    <a:pt x="18904" y="16155"/>
                    <a:pt x="18904" y="16155"/>
                  </a:cubicBezTo>
                  <a:cubicBezTo>
                    <a:pt x="18904" y="15914"/>
                    <a:pt x="18904" y="15914"/>
                    <a:pt x="18904" y="15914"/>
                  </a:cubicBezTo>
                  <a:cubicBezTo>
                    <a:pt x="18904" y="15914"/>
                    <a:pt x="18823" y="15753"/>
                    <a:pt x="18985" y="15833"/>
                  </a:cubicBezTo>
                  <a:cubicBezTo>
                    <a:pt x="19148" y="15833"/>
                    <a:pt x="19229" y="15833"/>
                    <a:pt x="19310" y="15914"/>
                  </a:cubicBezTo>
                  <a:cubicBezTo>
                    <a:pt x="19310" y="15994"/>
                    <a:pt x="19472" y="15994"/>
                    <a:pt x="19553" y="16075"/>
                  </a:cubicBezTo>
                  <a:cubicBezTo>
                    <a:pt x="19634" y="16235"/>
                    <a:pt x="19959" y="16316"/>
                    <a:pt x="19959" y="16316"/>
                  </a:cubicBezTo>
                  <a:cubicBezTo>
                    <a:pt x="20365" y="16476"/>
                    <a:pt x="20365" y="16476"/>
                    <a:pt x="20365" y="16476"/>
                  </a:cubicBezTo>
                  <a:cubicBezTo>
                    <a:pt x="20446" y="16718"/>
                    <a:pt x="20446" y="16718"/>
                    <a:pt x="20446" y="16718"/>
                  </a:cubicBezTo>
                  <a:cubicBezTo>
                    <a:pt x="20527" y="16798"/>
                    <a:pt x="20527" y="16798"/>
                    <a:pt x="20527" y="16798"/>
                  </a:cubicBezTo>
                  <a:cubicBezTo>
                    <a:pt x="20608" y="16637"/>
                    <a:pt x="20608" y="16637"/>
                    <a:pt x="20608" y="16637"/>
                  </a:cubicBezTo>
                  <a:cubicBezTo>
                    <a:pt x="20689" y="16557"/>
                    <a:pt x="20770" y="16557"/>
                    <a:pt x="20770" y="16557"/>
                  </a:cubicBezTo>
                  <a:cubicBezTo>
                    <a:pt x="20933" y="16637"/>
                    <a:pt x="20933" y="16637"/>
                    <a:pt x="20933" y="16637"/>
                  </a:cubicBezTo>
                  <a:cubicBezTo>
                    <a:pt x="20933" y="16637"/>
                    <a:pt x="21095" y="16637"/>
                    <a:pt x="21095" y="16637"/>
                  </a:cubicBezTo>
                  <a:cubicBezTo>
                    <a:pt x="21176" y="16637"/>
                    <a:pt x="21419" y="16557"/>
                    <a:pt x="21419" y="16557"/>
                  </a:cubicBezTo>
                  <a:cubicBezTo>
                    <a:pt x="21419" y="16637"/>
                    <a:pt x="21582" y="16798"/>
                    <a:pt x="21663" y="16798"/>
                  </a:cubicBezTo>
                  <a:cubicBezTo>
                    <a:pt x="21663" y="16878"/>
                    <a:pt x="21825" y="17119"/>
                    <a:pt x="21825" y="17119"/>
                  </a:cubicBezTo>
                  <a:cubicBezTo>
                    <a:pt x="21825" y="17119"/>
                    <a:pt x="21825" y="17200"/>
                    <a:pt x="21825" y="17361"/>
                  </a:cubicBezTo>
                  <a:cubicBezTo>
                    <a:pt x="21825" y="17441"/>
                    <a:pt x="21906" y="17521"/>
                    <a:pt x="21906" y="17521"/>
                  </a:cubicBezTo>
                  <a:cubicBezTo>
                    <a:pt x="22068" y="17682"/>
                    <a:pt x="22068" y="17682"/>
                    <a:pt x="22068" y="17682"/>
                  </a:cubicBezTo>
                  <a:cubicBezTo>
                    <a:pt x="22474" y="18325"/>
                    <a:pt x="22474" y="18325"/>
                    <a:pt x="22474" y="18325"/>
                  </a:cubicBezTo>
                  <a:cubicBezTo>
                    <a:pt x="22636" y="18486"/>
                    <a:pt x="22636" y="18486"/>
                    <a:pt x="22636" y="18486"/>
                  </a:cubicBezTo>
                  <a:cubicBezTo>
                    <a:pt x="22799" y="18325"/>
                    <a:pt x="22799" y="18325"/>
                    <a:pt x="22799" y="18325"/>
                  </a:cubicBezTo>
                  <a:cubicBezTo>
                    <a:pt x="23042" y="18325"/>
                    <a:pt x="23042" y="18325"/>
                    <a:pt x="23042" y="18325"/>
                  </a:cubicBezTo>
                  <a:cubicBezTo>
                    <a:pt x="23286" y="18888"/>
                    <a:pt x="23286" y="18888"/>
                    <a:pt x="23286" y="18888"/>
                  </a:cubicBezTo>
                  <a:cubicBezTo>
                    <a:pt x="23529" y="19611"/>
                    <a:pt x="23529" y="19611"/>
                    <a:pt x="23529" y="19611"/>
                  </a:cubicBezTo>
                  <a:cubicBezTo>
                    <a:pt x="23367" y="20576"/>
                    <a:pt x="23367" y="20576"/>
                    <a:pt x="23367" y="20576"/>
                  </a:cubicBezTo>
                  <a:cubicBezTo>
                    <a:pt x="23367" y="21219"/>
                    <a:pt x="23367" y="21219"/>
                    <a:pt x="23367" y="21219"/>
                  </a:cubicBezTo>
                  <a:cubicBezTo>
                    <a:pt x="23367" y="21219"/>
                    <a:pt x="23204" y="21701"/>
                    <a:pt x="23204" y="21781"/>
                  </a:cubicBezTo>
                  <a:cubicBezTo>
                    <a:pt x="23204" y="21942"/>
                    <a:pt x="22799" y="22505"/>
                    <a:pt x="22799" y="22505"/>
                  </a:cubicBezTo>
                  <a:cubicBezTo>
                    <a:pt x="22799" y="22505"/>
                    <a:pt x="22555" y="22987"/>
                    <a:pt x="22474" y="23067"/>
                  </a:cubicBezTo>
                  <a:cubicBezTo>
                    <a:pt x="22393" y="23228"/>
                    <a:pt x="22068" y="23871"/>
                    <a:pt x="22068" y="23871"/>
                  </a:cubicBezTo>
                  <a:cubicBezTo>
                    <a:pt x="21095" y="24835"/>
                    <a:pt x="21095" y="24835"/>
                    <a:pt x="21095" y="24835"/>
                  </a:cubicBezTo>
                  <a:cubicBezTo>
                    <a:pt x="21095" y="24835"/>
                    <a:pt x="20608" y="25077"/>
                    <a:pt x="20446" y="25157"/>
                  </a:cubicBezTo>
                  <a:cubicBezTo>
                    <a:pt x="20365" y="25318"/>
                    <a:pt x="19553" y="25398"/>
                    <a:pt x="19553" y="25398"/>
                  </a:cubicBezTo>
                  <a:cubicBezTo>
                    <a:pt x="18904" y="25398"/>
                    <a:pt x="18904" y="25398"/>
                    <a:pt x="18904" y="25398"/>
                  </a:cubicBezTo>
                  <a:cubicBezTo>
                    <a:pt x="17931" y="25157"/>
                    <a:pt x="17931" y="25157"/>
                    <a:pt x="17931" y="25157"/>
                  </a:cubicBezTo>
                  <a:cubicBezTo>
                    <a:pt x="17363" y="25318"/>
                    <a:pt x="17363" y="25318"/>
                    <a:pt x="17363" y="25318"/>
                  </a:cubicBezTo>
                  <a:cubicBezTo>
                    <a:pt x="16632" y="25559"/>
                    <a:pt x="16632" y="25559"/>
                    <a:pt x="16632" y="25559"/>
                  </a:cubicBezTo>
                  <a:cubicBezTo>
                    <a:pt x="15983" y="25559"/>
                    <a:pt x="15983" y="25559"/>
                    <a:pt x="15983" y="25559"/>
                  </a:cubicBezTo>
                  <a:cubicBezTo>
                    <a:pt x="15172" y="25720"/>
                    <a:pt x="15172" y="25720"/>
                    <a:pt x="15172" y="25720"/>
                  </a:cubicBezTo>
                  <a:cubicBezTo>
                    <a:pt x="15172" y="25720"/>
                    <a:pt x="15010" y="25720"/>
                    <a:pt x="14847" y="25720"/>
                  </a:cubicBezTo>
                  <a:cubicBezTo>
                    <a:pt x="14766" y="25720"/>
                    <a:pt x="14279" y="25559"/>
                    <a:pt x="14279" y="25559"/>
                  </a:cubicBezTo>
                  <a:cubicBezTo>
                    <a:pt x="13711" y="25398"/>
                    <a:pt x="13711" y="25398"/>
                    <a:pt x="13711" y="25398"/>
                  </a:cubicBezTo>
                  <a:cubicBezTo>
                    <a:pt x="13306" y="25398"/>
                    <a:pt x="13306" y="25398"/>
                    <a:pt x="13306" y="25398"/>
                  </a:cubicBezTo>
                  <a:cubicBezTo>
                    <a:pt x="13225" y="25720"/>
                    <a:pt x="13225" y="25720"/>
                    <a:pt x="13225" y="25720"/>
                  </a:cubicBezTo>
                  <a:cubicBezTo>
                    <a:pt x="13225" y="25720"/>
                    <a:pt x="13225" y="25720"/>
                    <a:pt x="13062" y="25720"/>
                  </a:cubicBezTo>
                  <a:cubicBezTo>
                    <a:pt x="12900" y="25720"/>
                    <a:pt x="12738" y="25720"/>
                    <a:pt x="12738" y="25720"/>
                  </a:cubicBezTo>
                  <a:cubicBezTo>
                    <a:pt x="12738" y="25398"/>
                    <a:pt x="12738" y="25398"/>
                    <a:pt x="12738" y="25398"/>
                  </a:cubicBezTo>
                  <a:cubicBezTo>
                    <a:pt x="12170" y="25398"/>
                    <a:pt x="12170" y="25398"/>
                    <a:pt x="12170" y="25398"/>
                  </a:cubicBezTo>
                  <a:cubicBezTo>
                    <a:pt x="12170" y="25398"/>
                    <a:pt x="11926" y="25478"/>
                    <a:pt x="11764" y="25478"/>
                  </a:cubicBezTo>
                  <a:cubicBezTo>
                    <a:pt x="11521" y="25478"/>
                    <a:pt x="11277" y="25237"/>
                    <a:pt x="11196" y="25237"/>
                  </a:cubicBezTo>
                  <a:cubicBezTo>
                    <a:pt x="11115" y="25237"/>
                    <a:pt x="11115" y="25318"/>
                    <a:pt x="11115" y="25318"/>
                  </a:cubicBezTo>
                  <a:cubicBezTo>
                    <a:pt x="11115" y="25559"/>
                    <a:pt x="11115" y="25559"/>
                    <a:pt x="11115" y="25559"/>
                  </a:cubicBezTo>
                  <a:cubicBezTo>
                    <a:pt x="10709" y="25559"/>
                    <a:pt x="10709" y="25559"/>
                    <a:pt x="10709" y="25559"/>
                  </a:cubicBezTo>
                  <a:cubicBezTo>
                    <a:pt x="10223" y="25398"/>
                    <a:pt x="10223" y="25398"/>
                    <a:pt x="10223" y="25398"/>
                  </a:cubicBezTo>
                  <a:cubicBezTo>
                    <a:pt x="9817" y="25077"/>
                    <a:pt x="9817" y="25077"/>
                    <a:pt x="9817" y="25077"/>
                  </a:cubicBezTo>
                  <a:cubicBezTo>
                    <a:pt x="9492" y="24755"/>
                    <a:pt x="9492" y="24755"/>
                    <a:pt x="9492" y="24755"/>
                  </a:cubicBezTo>
                  <a:cubicBezTo>
                    <a:pt x="9492" y="24594"/>
                    <a:pt x="9492" y="24594"/>
                    <a:pt x="9492" y="24594"/>
                  </a:cubicBezTo>
                  <a:cubicBezTo>
                    <a:pt x="9087" y="24594"/>
                    <a:pt x="9087" y="24594"/>
                    <a:pt x="9087" y="24594"/>
                  </a:cubicBezTo>
                  <a:cubicBezTo>
                    <a:pt x="8519" y="24594"/>
                    <a:pt x="8519" y="24594"/>
                    <a:pt x="8519" y="24594"/>
                  </a:cubicBezTo>
                  <a:cubicBezTo>
                    <a:pt x="8194" y="24755"/>
                    <a:pt x="8194" y="24755"/>
                    <a:pt x="8194" y="24755"/>
                  </a:cubicBezTo>
                  <a:cubicBezTo>
                    <a:pt x="8600" y="24835"/>
                    <a:pt x="8600" y="24835"/>
                    <a:pt x="8600" y="24835"/>
                  </a:cubicBezTo>
                  <a:cubicBezTo>
                    <a:pt x="8843" y="24916"/>
                    <a:pt x="8843" y="24916"/>
                    <a:pt x="8843" y="24916"/>
                  </a:cubicBezTo>
                  <a:cubicBezTo>
                    <a:pt x="8843" y="24916"/>
                    <a:pt x="9168" y="24835"/>
                    <a:pt x="9168" y="25077"/>
                  </a:cubicBezTo>
                  <a:cubicBezTo>
                    <a:pt x="9168" y="25237"/>
                    <a:pt x="9006" y="25237"/>
                    <a:pt x="9168" y="25398"/>
                  </a:cubicBezTo>
                  <a:cubicBezTo>
                    <a:pt x="9249" y="25559"/>
                    <a:pt x="9574" y="25720"/>
                    <a:pt x="9574" y="25720"/>
                  </a:cubicBezTo>
                  <a:cubicBezTo>
                    <a:pt x="9574" y="25720"/>
                    <a:pt x="9736" y="25720"/>
                    <a:pt x="9817" y="25720"/>
                  </a:cubicBezTo>
                  <a:cubicBezTo>
                    <a:pt x="9898" y="25720"/>
                    <a:pt x="9979" y="25720"/>
                    <a:pt x="9979" y="25720"/>
                  </a:cubicBezTo>
                  <a:cubicBezTo>
                    <a:pt x="10141" y="25961"/>
                    <a:pt x="10141" y="25961"/>
                    <a:pt x="10141" y="25961"/>
                  </a:cubicBezTo>
                  <a:cubicBezTo>
                    <a:pt x="10141" y="25961"/>
                    <a:pt x="10060" y="26041"/>
                    <a:pt x="10223" y="26041"/>
                  </a:cubicBezTo>
                  <a:cubicBezTo>
                    <a:pt x="10304" y="26041"/>
                    <a:pt x="10709" y="26041"/>
                    <a:pt x="10709" y="26041"/>
                  </a:cubicBezTo>
                  <a:cubicBezTo>
                    <a:pt x="11115" y="26202"/>
                    <a:pt x="11115" y="26202"/>
                    <a:pt x="11115" y="26202"/>
                  </a:cubicBezTo>
                  <a:cubicBezTo>
                    <a:pt x="11115" y="26443"/>
                    <a:pt x="11115" y="26443"/>
                    <a:pt x="11115" y="26443"/>
                  </a:cubicBezTo>
                  <a:cubicBezTo>
                    <a:pt x="11115" y="26443"/>
                    <a:pt x="11034" y="26604"/>
                    <a:pt x="11196" y="26604"/>
                  </a:cubicBezTo>
                  <a:cubicBezTo>
                    <a:pt x="11277" y="26684"/>
                    <a:pt x="11602" y="26604"/>
                    <a:pt x="11602" y="26604"/>
                  </a:cubicBezTo>
                  <a:cubicBezTo>
                    <a:pt x="11602" y="26604"/>
                    <a:pt x="11521" y="26523"/>
                    <a:pt x="11683" y="26604"/>
                  </a:cubicBezTo>
                  <a:cubicBezTo>
                    <a:pt x="11764" y="26684"/>
                    <a:pt x="11845" y="26764"/>
                    <a:pt x="11845" y="26764"/>
                  </a:cubicBezTo>
                  <a:cubicBezTo>
                    <a:pt x="11845" y="26764"/>
                    <a:pt x="11926" y="26925"/>
                    <a:pt x="11926" y="27006"/>
                  </a:cubicBezTo>
                  <a:cubicBezTo>
                    <a:pt x="11926" y="27086"/>
                    <a:pt x="12008" y="27247"/>
                    <a:pt x="12008" y="27247"/>
                  </a:cubicBezTo>
                  <a:cubicBezTo>
                    <a:pt x="12008" y="27247"/>
                    <a:pt x="11764" y="27327"/>
                    <a:pt x="12170" y="27327"/>
                  </a:cubicBezTo>
                  <a:cubicBezTo>
                    <a:pt x="12576" y="27327"/>
                    <a:pt x="12576" y="27327"/>
                    <a:pt x="12576" y="27327"/>
                  </a:cubicBezTo>
                  <a:cubicBezTo>
                    <a:pt x="12900" y="27327"/>
                    <a:pt x="12900" y="27327"/>
                    <a:pt x="12900" y="27327"/>
                  </a:cubicBezTo>
                  <a:cubicBezTo>
                    <a:pt x="13225" y="27407"/>
                    <a:pt x="13225" y="27407"/>
                    <a:pt x="13225" y="27407"/>
                  </a:cubicBezTo>
                  <a:cubicBezTo>
                    <a:pt x="13793" y="27649"/>
                    <a:pt x="13793" y="27649"/>
                    <a:pt x="13793" y="27649"/>
                  </a:cubicBezTo>
                  <a:cubicBezTo>
                    <a:pt x="14361" y="27970"/>
                    <a:pt x="14361" y="27970"/>
                    <a:pt x="14361" y="27970"/>
                  </a:cubicBezTo>
                  <a:cubicBezTo>
                    <a:pt x="14361" y="27970"/>
                    <a:pt x="14279" y="28211"/>
                    <a:pt x="14442" y="28211"/>
                  </a:cubicBezTo>
                  <a:cubicBezTo>
                    <a:pt x="14523" y="28211"/>
                    <a:pt x="14847" y="28211"/>
                    <a:pt x="14847" y="28211"/>
                  </a:cubicBezTo>
                  <a:cubicBezTo>
                    <a:pt x="15091" y="28854"/>
                    <a:pt x="15091" y="28854"/>
                    <a:pt x="15091" y="28854"/>
                  </a:cubicBezTo>
                  <a:cubicBezTo>
                    <a:pt x="14685" y="28854"/>
                    <a:pt x="14685" y="28854"/>
                    <a:pt x="14685" y="28854"/>
                  </a:cubicBezTo>
                  <a:cubicBezTo>
                    <a:pt x="14929" y="29497"/>
                    <a:pt x="14929" y="29497"/>
                    <a:pt x="14929" y="29497"/>
                  </a:cubicBezTo>
                  <a:cubicBezTo>
                    <a:pt x="15091" y="29819"/>
                    <a:pt x="15091" y="29819"/>
                    <a:pt x="15091" y="29819"/>
                  </a:cubicBezTo>
                  <a:cubicBezTo>
                    <a:pt x="15010" y="30221"/>
                    <a:pt x="15010" y="30221"/>
                    <a:pt x="15010" y="30221"/>
                  </a:cubicBezTo>
                  <a:cubicBezTo>
                    <a:pt x="14766" y="30462"/>
                    <a:pt x="14766" y="30462"/>
                    <a:pt x="14766" y="30462"/>
                  </a:cubicBezTo>
                  <a:cubicBezTo>
                    <a:pt x="14766" y="30462"/>
                    <a:pt x="14766" y="30622"/>
                    <a:pt x="14766" y="30622"/>
                  </a:cubicBezTo>
                  <a:cubicBezTo>
                    <a:pt x="14766" y="30703"/>
                    <a:pt x="14929" y="30703"/>
                    <a:pt x="14929" y="30703"/>
                  </a:cubicBezTo>
                  <a:cubicBezTo>
                    <a:pt x="14929" y="30703"/>
                    <a:pt x="15091" y="30864"/>
                    <a:pt x="15091" y="30944"/>
                  </a:cubicBezTo>
                  <a:cubicBezTo>
                    <a:pt x="15091" y="31024"/>
                    <a:pt x="15334" y="31105"/>
                    <a:pt x="15334" y="31185"/>
                  </a:cubicBezTo>
                  <a:cubicBezTo>
                    <a:pt x="15415" y="31265"/>
                    <a:pt x="15659" y="31507"/>
                    <a:pt x="15659" y="31507"/>
                  </a:cubicBezTo>
                  <a:cubicBezTo>
                    <a:pt x="15740" y="31667"/>
                    <a:pt x="15740" y="31667"/>
                    <a:pt x="15740" y="31667"/>
                  </a:cubicBezTo>
                  <a:cubicBezTo>
                    <a:pt x="16064" y="31828"/>
                    <a:pt x="16064" y="31828"/>
                    <a:pt x="16064" y="31828"/>
                  </a:cubicBezTo>
                  <a:cubicBezTo>
                    <a:pt x="16064" y="31828"/>
                    <a:pt x="16064" y="31828"/>
                    <a:pt x="16064" y="31908"/>
                  </a:cubicBezTo>
                  <a:cubicBezTo>
                    <a:pt x="16064" y="32069"/>
                    <a:pt x="16227" y="32230"/>
                    <a:pt x="16227" y="32230"/>
                  </a:cubicBezTo>
                  <a:cubicBezTo>
                    <a:pt x="16551" y="32471"/>
                    <a:pt x="16551" y="32471"/>
                    <a:pt x="16551" y="32471"/>
                  </a:cubicBezTo>
                  <a:cubicBezTo>
                    <a:pt x="16551" y="32471"/>
                    <a:pt x="16551" y="32391"/>
                    <a:pt x="16551" y="32551"/>
                  </a:cubicBezTo>
                  <a:cubicBezTo>
                    <a:pt x="16551" y="32712"/>
                    <a:pt x="16551" y="32953"/>
                    <a:pt x="16551" y="32953"/>
                  </a:cubicBezTo>
                  <a:cubicBezTo>
                    <a:pt x="16876" y="32953"/>
                    <a:pt x="16876" y="32953"/>
                    <a:pt x="16876" y="32953"/>
                  </a:cubicBezTo>
                  <a:cubicBezTo>
                    <a:pt x="16795" y="33275"/>
                    <a:pt x="16795" y="33275"/>
                    <a:pt x="16795" y="33275"/>
                  </a:cubicBezTo>
                  <a:cubicBezTo>
                    <a:pt x="16795" y="33275"/>
                    <a:pt x="16632" y="33275"/>
                    <a:pt x="16795" y="33516"/>
                  </a:cubicBezTo>
                  <a:cubicBezTo>
                    <a:pt x="16957" y="33677"/>
                    <a:pt x="16957" y="33837"/>
                    <a:pt x="16957" y="33837"/>
                  </a:cubicBezTo>
                  <a:cubicBezTo>
                    <a:pt x="17525" y="34239"/>
                    <a:pt x="17525" y="34239"/>
                    <a:pt x="17525" y="34239"/>
                  </a:cubicBezTo>
                  <a:cubicBezTo>
                    <a:pt x="17849" y="34239"/>
                    <a:pt x="17849" y="34239"/>
                    <a:pt x="17849" y="34239"/>
                  </a:cubicBezTo>
                  <a:cubicBezTo>
                    <a:pt x="18174" y="34159"/>
                    <a:pt x="18174" y="34159"/>
                    <a:pt x="18174" y="34159"/>
                  </a:cubicBezTo>
                  <a:cubicBezTo>
                    <a:pt x="18336" y="33837"/>
                    <a:pt x="18336" y="33837"/>
                    <a:pt x="18336" y="33837"/>
                  </a:cubicBezTo>
                  <a:cubicBezTo>
                    <a:pt x="18336" y="33837"/>
                    <a:pt x="18580" y="33837"/>
                    <a:pt x="18823" y="33918"/>
                  </a:cubicBezTo>
                  <a:cubicBezTo>
                    <a:pt x="18985" y="33998"/>
                    <a:pt x="19310" y="33918"/>
                    <a:pt x="19310" y="33918"/>
                  </a:cubicBezTo>
                  <a:cubicBezTo>
                    <a:pt x="19310" y="33918"/>
                    <a:pt x="19310" y="33918"/>
                    <a:pt x="19310" y="34079"/>
                  </a:cubicBezTo>
                  <a:cubicBezTo>
                    <a:pt x="19391" y="34239"/>
                    <a:pt x="19553" y="34159"/>
                    <a:pt x="19553" y="34159"/>
                  </a:cubicBezTo>
                  <a:cubicBezTo>
                    <a:pt x="19553" y="34159"/>
                    <a:pt x="19797" y="34159"/>
                    <a:pt x="19797" y="34239"/>
                  </a:cubicBezTo>
                  <a:cubicBezTo>
                    <a:pt x="19797" y="34320"/>
                    <a:pt x="19959" y="34400"/>
                    <a:pt x="20040" y="34561"/>
                  </a:cubicBezTo>
                  <a:cubicBezTo>
                    <a:pt x="20121" y="34722"/>
                    <a:pt x="20121" y="34641"/>
                    <a:pt x="20202" y="34722"/>
                  </a:cubicBezTo>
                  <a:cubicBezTo>
                    <a:pt x="20202" y="34802"/>
                    <a:pt x="19878" y="34882"/>
                    <a:pt x="20283" y="34882"/>
                  </a:cubicBezTo>
                  <a:cubicBezTo>
                    <a:pt x="20608" y="34963"/>
                    <a:pt x="21419" y="35043"/>
                    <a:pt x="21419" y="35043"/>
                  </a:cubicBezTo>
                  <a:cubicBezTo>
                    <a:pt x="21419" y="35043"/>
                    <a:pt x="21906" y="34882"/>
                    <a:pt x="22150" y="34882"/>
                  </a:cubicBezTo>
                  <a:cubicBezTo>
                    <a:pt x="22393" y="34882"/>
                    <a:pt x="22393" y="34963"/>
                    <a:pt x="22393" y="34963"/>
                  </a:cubicBezTo>
                  <a:cubicBezTo>
                    <a:pt x="22636" y="34963"/>
                    <a:pt x="22636" y="34963"/>
                    <a:pt x="22636" y="34963"/>
                  </a:cubicBezTo>
                  <a:cubicBezTo>
                    <a:pt x="22636" y="34963"/>
                    <a:pt x="22799" y="34882"/>
                    <a:pt x="22799" y="34802"/>
                  </a:cubicBezTo>
                  <a:cubicBezTo>
                    <a:pt x="22799" y="34722"/>
                    <a:pt x="22880" y="34480"/>
                    <a:pt x="22880" y="34480"/>
                  </a:cubicBezTo>
                  <a:cubicBezTo>
                    <a:pt x="22880" y="34480"/>
                    <a:pt x="22799" y="34320"/>
                    <a:pt x="22961" y="34320"/>
                  </a:cubicBezTo>
                  <a:cubicBezTo>
                    <a:pt x="23123" y="34320"/>
                    <a:pt x="23204" y="34239"/>
                    <a:pt x="23204" y="34239"/>
                  </a:cubicBezTo>
                  <a:cubicBezTo>
                    <a:pt x="23448" y="34079"/>
                    <a:pt x="23448" y="34079"/>
                    <a:pt x="23448" y="34079"/>
                  </a:cubicBezTo>
                  <a:cubicBezTo>
                    <a:pt x="23367" y="33436"/>
                    <a:pt x="23367" y="33436"/>
                    <a:pt x="23367" y="33436"/>
                  </a:cubicBezTo>
                  <a:cubicBezTo>
                    <a:pt x="23367" y="33436"/>
                    <a:pt x="23367" y="33194"/>
                    <a:pt x="23286" y="33114"/>
                  </a:cubicBezTo>
                  <a:cubicBezTo>
                    <a:pt x="23123" y="33034"/>
                    <a:pt x="22880" y="32793"/>
                    <a:pt x="22880" y="32793"/>
                  </a:cubicBezTo>
                  <a:cubicBezTo>
                    <a:pt x="22799" y="32551"/>
                    <a:pt x="22799" y="32551"/>
                    <a:pt x="22799" y="32551"/>
                  </a:cubicBezTo>
                  <a:cubicBezTo>
                    <a:pt x="22474" y="32310"/>
                    <a:pt x="22474" y="32310"/>
                    <a:pt x="22474" y="32310"/>
                  </a:cubicBezTo>
                  <a:cubicBezTo>
                    <a:pt x="22474" y="32310"/>
                    <a:pt x="22393" y="32150"/>
                    <a:pt x="22312" y="32150"/>
                  </a:cubicBezTo>
                  <a:cubicBezTo>
                    <a:pt x="22231" y="32230"/>
                    <a:pt x="22312" y="32230"/>
                    <a:pt x="22150" y="32471"/>
                  </a:cubicBezTo>
                  <a:cubicBezTo>
                    <a:pt x="21987" y="32632"/>
                    <a:pt x="21744" y="32712"/>
                    <a:pt x="21744" y="32712"/>
                  </a:cubicBezTo>
                  <a:cubicBezTo>
                    <a:pt x="21257" y="32873"/>
                    <a:pt x="21257" y="32873"/>
                    <a:pt x="21257" y="32873"/>
                  </a:cubicBezTo>
                  <a:cubicBezTo>
                    <a:pt x="21257" y="32873"/>
                    <a:pt x="20933" y="32712"/>
                    <a:pt x="20851" y="32551"/>
                  </a:cubicBezTo>
                  <a:cubicBezTo>
                    <a:pt x="20770" y="32471"/>
                    <a:pt x="20202" y="31989"/>
                    <a:pt x="20202" y="31989"/>
                  </a:cubicBezTo>
                  <a:cubicBezTo>
                    <a:pt x="20202" y="31989"/>
                    <a:pt x="19878" y="31748"/>
                    <a:pt x="19797" y="31748"/>
                  </a:cubicBezTo>
                  <a:cubicBezTo>
                    <a:pt x="19634" y="31748"/>
                    <a:pt x="19472" y="31748"/>
                    <a:pt x="19472" y="31748"/>
                  </a:cubicBezTo>
                  <a:cubicBezTo>
                    <a:pt x="19229" y="31346"/>
                    <a:pt x="19229" y="31346"/>
                    <a:pt x="19229" y="31346"/>
                  </a:cubicBezTo>
                  <a:cubicBezTo>
                    <a:pt x="19148" y="31265"/>
                    <a:pt x="19148" y="31265"/>
                    <a:pt x="19148" y="31265"/>
                  </a:cubicBezTo>
                  <a:cubicBezTo>
                    <a:pt x="19148" y="31265"/>
                    <a:pt x="18904" y="31024"/>
                    <a:pt x="19066" y="31024"/>
                  </a:cubicBezTo>
                  <a:cubicBezTo>
                    <a:pt x="19310" y="31024"/>
                    <a:pt x="19391" y="30783"/>
                    <a:pt x="19391" y="30783"/>
                  </a:cubicBezTo>
                  <a:cubicBezTo>
                    <a:pt x="19391" y="30542"/>
                    <a:pt x="19391" y="30542"/>
                    <a:pt x="19391" y="30542"/>
                  </a:cubicBezTo>
                  <a:cubicBezTo>
                    <a:pt x="19391" y="30381"/>
                    <a:pt x="19391" y="30381"/>
                    <a:pt x="19391" y="30381"/>
                  </a:cubicBezTo>
                  <a:cubicBezTo>
                    <a:pt x="19310" y="29979"/>
                    <a:pt x="19310" y="29979"/>
                    <a:pt x="19310" y="29979"/>
                  </a:cubicBezTo>
                  <a:cubicBezTo>
                    <a:pt x="19310" y="29979"/>
                    <a:pt x="19229" y="29578"/>
                    <a:pt x="19310" y="29497"/>
                  </a:cubicBezTo>
                  <a:cubicBezTo>
                    <a:pt x="19472" y="29497"/>
                    <a:pt x="19959" y="29417"/>
                    <a:pt x="19959" y="29417"/>
                  </a:cubicBezTo>
                  <a:cubicBezTo>
                    <a:pt x="19959" y="29417"/>
                    <a:pt x="20202" y="29497"/>
                    <a:pt x="20446" y="29578"/>
                  </a:cubicBezTo>
                  <a:cubicBezTo>
                    <a:pt x="20608" y="29578"/>
                    <a:pt x="20770" y="29658"/>
                    <a:pt x="20770" y="29658"/>
                  </a:cubicBezTo>
                  <a:cubicBezTo>
                    <a:pt x="20770" y="29658"/>
                    <a:pt x="21257" y="29899"/>
                    <a:pt x="21338" y="29979"/>
                  </a:cubicBezTo>
                  <a:cubicBezTo>
                    <a:pt x="21338" y="30060"/>
                    <a:pt x="21501" y="30140"/>
                    <a:pt x="21663" y="30221"/>
                  </a:cubicBezTo>
                  <a:cubicBezTo>
                    <a:pt x="21906" y="30381"/>
                    <a:pt x="22393" y="30221"/>
                    <a:pt x="22393" y="30221"/>
                  </a:cubicBezTo>
                  <a:cubicBezTo>
                    <a:pt x="22393" y="30221"/>
                    <a:pt x="22636" y="30140"/>
                    <a:pt x="22799" y="30140"/>
                  </a:cubicBezTo>
                  <a:cubicBezTo>
                    <a:pt x="22880" y="30140"/>
                    <a:pt x="23610" y="30140"/>
                    <a:pt x="23610" y="30140"/>
                  </a:cubicBezTo>
                  <a:cubicBezTo>
                    <a:pt x="23610" y="30140"/>
                    <a:pt x="23935" y="30140"/>
                    <a:pt x="24016" y="30140"/>
                  </a:cubicBezTo>
                  <a:cubicBezTo>
                    <a:pt x="24097" y="30140"/>
                    <a:pt x="24421" y="30140"/>
                    <a:pt x="24421" y="30140"/>
                  </a:cubicBezTo>
                  <a:cubicBezTo>
                    <a:pt x="25070" y="30301"/>
                    <a:pt x="25070" y="30301"/>
                    <a:pt x="25070" y="30301"/>
                  </a:cubicBezTo>
                  <a:cubicBezTo>
                    <a:pt x="25557" y="30060"/>
                    <a:pt x="25557" y="30060"/>
                    <a:pt x="25557" y="30060"/>
                  </a:cubicBezTo>
                  <a:cubicBezTo>
                    <a:pt x="25557" y="30060"/>
                    <a:pt x="25557" y="29658"/>
                    <a:pt x="25720" y="29658"/>
                  </a:cubicBezTo>
                  <a:cubicBezTo>
                    <a:pt x="25801" y="29658"/>
                    <a:pt x="25963" y="29658"/>
                    <a:pt x="26125" y="29658"/>
                  </a:cubicBezTo>
                  <a:cubicBezTo>
                    <a:pt x="26288" y="29738"/>
                    <a:pt x="26774" y="29578"/>
                    <a:pt x="26774" y="29578"/>
                  </a:cubicBezTo>
                  <a:cubicBezTo>
                    <a:pt x="26288" y="28935"/>
                    <a:pt x="26288" y="28935"/>
                    <a:pt x="26288" y="28935"/>
                  </a:cubicBezTo>
                  <a:cubicBezTo>
                    <a:pt x="26288" y="28935"/>
                    <a:pt x="26288" y="28935"/>
                    <a:pt x="26125" y="28613"/>
                  </a:cubicBezTo>
                  <a:cubicBezTo>
                    <a:pt x="26044" y="28292"/>
                    <a:pt x="25801" y="27970"/>
                    <a:pt x="25801" y="27970"/>
                  </a:cubicBezTo>
                  <a:cubicBezTo>
                    <a:pt x="25801" y="27970"/>
                    <a:pt x="25476" y="27890"/>
                    <a:pt x="25233" y="27809"/>
                  </a:cubicBezTo>
                  <a:cubicBezTo>
                    <a:pt x="24989" y="27729"/>
                    <a:pt x="25152" y="27809"/>
                    <a:pt x="24989" y="27649"/>
                  </a:cubicBezTo>
                  <a:cubicBezTo>
                    <a:pt x="24827" y="27568"/>
                    <a:pt x="24097" y="27166"/>
                    <a:pt x="24097" y="27166"/>
                  </a:cubicBezTo>
                  <a:cubicBezTo>
                    <a:pt x="24097" y="27166"/>
                    <a:pt x="23772" y="27086"/>
                    <a:pt x="23691" y="26925"/>
                  </a:cubicBezTo>
                  <a:cubicBezTo>
                    <a:pt x="23610" y="26684"/>
                    <a:pt x="23691" y="25961"/>
                    <a:pt x="23691" y="25961"/>
                  </a:cubicBezTo>
                  <a:cubicBezTo>
                    <a:pt x="23772" y="25559"/>
                    <a:pt x="23772" y="25559"/>
                    <a:pt x="23772" y="25559"/>
                  </a:cubicBezTo>
                  <a:cubicBezTo>
                    <a:pt x="24178" y="24755"/>
                    <a:pt x="24178" y="24755"/>
                    <a:pt x="24178" y="24755"/>
                  </a:cubicBezTo>
                  <a:cubicBezTo>
                    <a:pt x="24340" y="24032"/>
                    <a:pt x="24340" y="24032"/>
                    <a:pt x="24340" y="24032"/>
                  </a:cubicBezTo>
                  <a:cubicBezTo>
                    <a:pt x="25152" y="23067"/>
                    <a:pt x="25152" y="23067"/>
                    <a:pt x="25152" y="23067"/>
                  </a:cubicBezTo>
                  <a:cubicBezTo>
                    <a:pt x="25395" y="22344"/>
                    <a:pt x="25395" y="22344"/>
                    <a:pt x="25395" y="22344"/>
                  </a:cubicBezTo>
                  <a:cubicBezTo>
                    <a:pt x="25557" y="21620"/>
                    <a:pt x="25557" y="21620"/>
                    <a:pt x="25557" y="21620"/>
                  </a:cubicBezTo>
                  <a:cubicBezTo>
                    <a:pt x="25557" y="20897"/>
                    <a:pt x="25557" y="20897"/>
                    <a:pt x="25557" y="20897"/>
                  </a:cubicBezTo>
                  <a:cubicBezTo>
                    <a:pt x="25557" y="20334"/>
                    <a:pt x="25557" y="20334"/>
                    <a:pt x="25557" y="20334"/>
                  </a:cubicBezTo>
                  <a:cubicBezTo>
                    <a:pt x="26612" y="20334"/>
                    <a:pt x="26612" y="20334"/>
                    <a:pt x="26612" y="20334"/>
                  </a:cubicBezTo>
                  <a:cubicBezTo>
                    <a:pt x="26612" y="20576"/>
                    <a:pt x="26612" y="20576"/>
                    <a:pt x="26612" y="20576"/>
                  </a:cubicBezTo>
                  <a:cubicBezTo>
                    <a:pt x="26612" y="20576"/>
                    <a:pt x="26774" y="20254"/>
                    <a:pt x="26855" y="20254"/>
                  </a:cubicBezTo>
                  <a:cubicBezTo>
                    <a:pt x="26937" y="20254"/>
                    <a:pt x="27586" y="19852"/>
                    <a:pt x="27586" y="19852"/>
                  </a:cubicBezTo>
                  <a:cubicBezTo>
                    <a:pt x="27829" y="20013"/>
                    <a:pt x="27829" y="20013"/>
                    <a:pt x="27829" y="20013"/>
                  </a:cubicBezTo>
                  <a:cubicBezTo>
                    <a:pt x="28478" y="20174"/>
                    <a:pt x="28478" y="20174"/>
                    <a:pt x="28478" y="20174"/>
                  </a:cubicBezTo>
                  <a:cubicBezTo>
                    <a:pt x="28478" y="20174"/>
                    <a:pt x="28722" y="20254"/>
                    <a:pt x="28640" y="20415"/>
                  </a:cubicBezTo>
                  <a:cubicBezTo>
                    <a:pt x="28559" y="20576"/>
                    <a:pt x="28559" y="20576"/>
                    <a:pt x="28640" y="20576"/>
                  </a:cubicBezTo>
                  <a:cubicBezTo>
                    <a:pt x="28722" y="20576"/>
                    <a:pt x="29046" y="20334"/>
                    <a:pt x="29046" y="20334"/>
                  </a:cubicBezTo>
                  <a:cubicBezTo>
                    <a:pt x="29614" y="20576"/>
                    <a:pt x="29614" y="20576"/>
                    <a:pt x="29614" y="20576"/>
                  </a:cubicBezTo>
                  <a:cubicBezTo>
                    <a:pt x="29127" y="20013"/>
                    <a:pt x="29127" y="20013"/>
                    <a:pt x="29127" y="20013"/>
                  </a:cubicBezTo>
                  <a:cubicBezTo>
                    <a:pt x="29127" y="20013"/>
                    <a:pt x="29046" y="19611"/>
                    <a:pt x="29046" y="19450"/>
                  </a:cubicBezTo>
                  <a:cubicBezTo>
                    <a:pt x="29046" y="19290"/>
                    <a:pt x="28965" y="18647"/>
                    <a:pt x="28965" y="18647"/>
                  </a:cubicBezTo>
                  <a:cubicBezTo>
                    <a:pt x="28884" y="18164"/>
                    <a:pt x="28884" y="18164"/>
                    <a:pt x="28884" y="18164"/>
                  </a:cubicBezTo>
                  <a:cubicBezTo>
                    <a:pt x="28722" y="17762"/>
                    <a:pt x="28722" y="17762"/>
                    <a:pt x="28722" y="17762"/>
                  </a:cubicBezTo>
                  <a:cubicBezTo>
                    <a:pt x="28478" y="17521"/>
                    <a:pt x="28478" y="17521"/>
                    <a:pt x="28478" y="17521"/>
                  </a:cubicBezTo>
                  <a:cubicBezTo>
                    <a:pt x="28397" y="17119"/>
                    <a:pt x="28397" y="17119"/>
                    <a:pt x="28397" y="17119"/>
                  </a:cubicBezTo>
                  <a:cubicBezTo>
                    <a:pt x="28235" y="16798"/>
                    <a:pt x="28235" y="16798"/>
                    <a:pt x="28235" y="16798"/>
                  </a:cubicBezTo>
                  <a:cubicBezTo>
                    <a:pt x="27667" y="16476"/>
                    <a:pt x="27667" y="16476"/>
                    <a:pt x="27667" y="16476"/>
                  </a:cubicBezTo>
                  <a:cubicBezTo>
                    <a:pt x="27261" y="16396"/>
                    <a:pt x="27261" y="16396"/>
                    <a:pt x="27261" y="16396"/>
                  </a:cubicBezTo>
                  <a:cubicBezTo>
                    <a:pt x="26937" y="16476"/>
                    <a:pt x="26937" y="16476"/>
                    <a:pt x="26937" y="16476"/>
                  </a:cubicBezTo>
                  <a:cubicBezTo>
                    <a:pt x="26612" y="16476"/>
                    <a:pt x="26612" y="16476"/>
                    <a:pt x="26612" y="16476"/>
                  </a:cubicBezTo>
                  <a:cubicBezTo>
                    <a:pt x="26369" y="16075"/>
                    <a:pt x="26369" y="16075"/>
                    <a:pt x="26369" y="16075"/>
                  </a:cubicBezTo>
                  <a:cubicBezTo>
                    <a:pt x="26369" y="16075"/>
                    <a:pt x="26288" y="15512"/>
                    <a:pt x="26288" y="15432"/>
                  </a:cubicBezTo>
                  <a:cubicBezTo>
                    <a:pt x="26288" y="15351"/>
                    <a:pt x="26125" y="14789"/>
                    <a:pt x="26125" y="14789"/>
                  </a:cubicBezTo>
                  <a:cubicBezTo>
                    <a:pt x="26044" y="14146"/>
                    <a:pt x="26044" y="14146"/>
                    <a:pt x="26044" y="14146"/>
                  </a:cubicBezTo>
                  <a:cubicBezTo>
                    <a:pt x="25801" y="13503"/>
                    <a:pt x="25801" y="13503"/>
                    <a:pt x="25801" y="13503"/>
                  </a:cubicBezTo>
                  <a:cubicBezTo>
                    <a:pt x="25801" y="13503"/>
                    <a:pt x="25638" y="13101"/>
                    <a:pt x="25557" y="12940"/>
                  </a:cubicBezTo>
                  <a:cubicBezTo>
                    <a:pt x="25476" y="12779"/>
                    <a:pt x="25314" y="12458"/>
                    <a:pt x="25314" y="12458"/>
                  </a:cubicBezTo>
                  <a:cubicBezTo>
                    <a:pt x="25152" y="11895"/>
                    <a:pt x="25152" y="11895"/>
                    <a:pt x="25152" y="11895"/>
                  </a:cubicBezTo>
                  <a:cubicBezTo>
                    <a:pt x="24503" y="11734"/>
                    <a:pt x="24503" y="11734"/>
                    <a:pt x="24503" y="11734"/>
                  </a:cubicBezTo>
                  <a:cubicBezTo>
                    <a:pt x="23448" y="11413"/>
                    <a:pt x="23448" y="11413"/>
                    <a:pt x="23448" y="11413"/>
                  </a:cubicBezTo>
                  <a:cubicBezTo>
                    <a:pt x="22880" y="11172"/>
                    <a:pt x="22880" y="11172"/>
                    <a:pt x="22880" y="11172"/>
                  </a:cubicBezTo>
                  <a:cubicBezTo>
                    <a:pt x="22961" y="10931"/>
                    <a:pt x="22961" y="10931"/>
                    <a:pt x="22961" y="10931"/>
                  </a:cubicBezTo>
                  <a:cubicBezTo>
                    <a:pt x="23286" y="10850"/>
                    <a:pt x="23286" y="10850"/>
                    <a:pt x="23286" y="10850"/>
                  </a:cubicBezTo>
                  <a:cubicBezTo>
                    <a:pt x="23286" y="10850"/>
                    <a:pt x="23448" y="10850"/>
                    <a:pt x="23610" y="10850"/>
                  </a:cubicBezTo>
                  <a:cubicBezTo>
                    <a:pt x="23853" y="10850"/>
                    <a:pt x="24016" y="10850"/>
                    <a:pt x="24178" y="10850"/>
                  </a:cubicBezTo>
                  <a:cubicBezTo>
                    <a:pt x="24340" y="10850"/>
                    <a:pt x="24584" y="10850"/>
                    <a:pt x="24584" y="10850"/>
                  </a:cubicBezTo>
                  <a:cubicBezTo>
                    <a:pt x="24908" y="10448"/>
                    <a:pt x="24908" y="10448"/>
                    <a:pt x="24908" y="10448"/>
                  </a:cubicBezTo>
                  <a:cubicBezTo>
                    <a:pt x="26125" y="9805"/>
                    <a:pt x="26125" y="9805"/>
                    <a:pt x="26125" y="9805"/>
                  </a:cubicBezTo>
                  <a:cubicBezTo>
                    <a:pt x="26693" y="9725"/>
                    <a:pt x="26693" y="9725"/>
                    <a:pt x="26693" y="9725"/>
                  </a:cubicBezTo>
                  <a:cubicBezTo>
                    <a:pt x="27261" y="9725"/>
                    <a:pt x="27261" y="9725"/>
                    <a:pt x="27261" y="9725"/>
                  </a:cubicBezTo>
                  <a:cubicBezTo>
                    <a:pt x="27261" y="9725"/>
                    <a:pt x="27261" y="10046"/>
                    <a:pt x="27423" y="10127"/>
                  </a:cubicBezTo>
                  <a:cubicBezTo>
                    <a:pt x="27586" y="10207"/>
                    <a:pt x="27667" y="10207"/>
                    <a:pt x="27748" y="10288"/>
                  </a:cubicBezTo>
                  <a:cubicBezTo>
                    <a:pt x="27910" y="10288"/>
                    <a:pt x="28397" y="10368"/>
                    <a:pt x="28397" y="10368"/>
                  </a:cubicBezTo>
                  <a:cubicBezTo>
                    <a:pt x="28722" y="10529"/>
                    <a:pt x="28722" y="10529"/>
                    <a:pt x="28722" y="10529"/>
                  </a:cubicBezTo>
                  <a:cubicBezTo>
                    <a:pt x="29046" y="11011"/>
                    <a:pt x="29046" y="11011"/>
                    <a:pt x="29046" y="11011"/>
                  </a:cubicBezTo>
                  <a:cubicBezTo>
                    <a:pt x="29614" y="11332"/>
                    <a:pt x="29614" y="11332"/>
                    <a:pt x="29614" y="11332"/>
                  </a:cubicBezTo>
                  <a:cubicBezTo>
                    <a:pt x="29614" y="11332"/>
                    <a:pt x="29695" y="11574"/>
                    <a:pt x="29614" y="11654"/>
                  </a:cubicBezTo>
                  <a:cubicBezTo>
                    <a:pt x="29533" y="11734"/>
                    <a:pt x="29614" y="11975"/>
                    <a:pt x="29290" y="12136"/>
                  </a:cubicBezTo>
                  <a:cubicBezTo>
                    <a:pt x="28965" y="12297"/>
                    <a:pt x="28559" y="12618"/>
                    <a:pt x="28478" y="12618"/>
                  </a:cubicBezTo>
                  <a:cubicBezTo>
                    <a:pt x="28397" y="12699"/>
                    <a:pt x="28154" y="13020"/>
                    <a:pt x="28154" y="13020"/>
                  </a:cubicBezTo>
                  <a:cubicBezTo>
                    <a:pt x="27991" y="13342"/>
                    <a:pt x="27991" y="13342"/>
                    <a:pt x="27991" y="13342"/>
                  </a:cubicBezTo>
                  <a:cubicBezTo>
                    <a:pt x="28073" y="13583"/>
                    <a:pt x="28073" y="13583"/>
                    <a:pt x="28073" y="13583"/>
                  </a:cubicBezTo>
                  <a:cubicBezTo>
                    <a:pt x="28073" y="13583"/>
                    <a:pt x="28073" y="13663"/>
                    <a:pt x="28073" y="13744"/>
                  </a:cubicBezTo>
                  <a:cubicBezTo>
                    <a:pt x="27991" y="13904"/>
                    <a:pt x="27910" y="14146"/>
                    <a:pt x="27910" y="14146"/>
                  </a:cubicBezTo>
                  <a:cubicBezTo>
                    <a:pt x="27991" y="14547"/>
                    <a:pt x="27991" y="14547"/>
                    <a:pt x="27991" y="14547"/>
                  </a:cubicBezTo>
                  <a:cubicBezTo>
                    <a:pt x="27991" y="14547"/>
                    <a:pt x="28073" y="14708"/>
                    <a:pt x="28154" y="14869"/>
                  </a:cubicBezTo>
                  <a:cubicBezTo>
                    <a:pt x="28154" y="14949"/>
                    <a:pt x="28884" y="15110"/>
                    <a:pt x="28884" y="15110"/>
                  </a:cubicBezTo>
                  <a:cubicBezTo>
                    <a:pt x="29614" y="15190"/>
                    <a:pt x="29614" y="15190"/>
                    <a:pt x="29614" y="15190"/>
                  </a:cubicBezTo>
                  <a:cubicBezTo>
                    <a:pt x="30182" y="15753"/>
                    <a:pt x="30182" y="15753"/>
                    <a:pt x="30182" y="15753"/>
                  </a:cubicBezTo>
                  <a:cubicBezTo>
                    <a:pt x="30669" y="15994"/>
                    <a:pt x="30669" y="15994"/>
                    <a:pt x="30669" y="15994"/>
                  </a:cubicBezTo>
                  <a:cubicBezTo>
                    <a:pt x="31237" y="15914"/>
                    <a:pt x="31237" y="15914"/>
                    <a:pt x="31237" y="15914"/>
                  </a:cubicBezTo>
                  <a:cubicBezTo>
                    <a:pt x="31805" y="15512"/>
                    <a:pt x="31805" y="15512"/>
                    <a:pt x="31805" y="15512"/>
                  </a:cubicBezTo>
                  <a:cubicBezTo>
                    <a:pt x="32210" y="15271"/>
                    <a:pt x="32210" y="15271"/>
                    <a:pt x="32210" y="15271"/>
                  </a:cubicBezTo>
                  <a:cubicBezTo>
                    <a:pt x="32210" y="15271"/>
                    <a:pt x="32454" y="14949"/>
                    <a:pt x="32535" y="14869"/>
                  </a:cubicBezTo>
                  <a:cubicBezTo>
                    <a:pt x="32616" y="14789"/>
                    <a:pt x="32860" y="14547"/>
                    <a:pt x="32860" y="14547"/>
                  </a:cubicBezTo>
                  <a:cubicBezTo>
                    <a:pt x="32860" y="14547"/>
                    <a:pt x="33022" y="14387"/>
                    <a:pt x="33022" y="14306"/>
                  </a:cubicBezTo>
                  <a:cubicBezTo>
                    <a:pt x="33022" y="14226"/>
                    <a:pt x="32941" y="13583"/>
                    <a:pt x="32941" y="13583"/>
                  </a:cubicBezTo>
                  <a:cubicBezTo>
                    <a:pt x="32778" y="13101"/>
                    <a:pt x="32778" y="13101"/>
                    <a:pt x="32778" y="13101"/>
                  </a:cubicBezTo>
                  <a:cubicBezTo>
                    <a:pt x="32535" y="12538"/>
                    <a:pt x="32535" y="12538"/>
                    <a:pt x="32535" y="12538"/>
                  </a:cubicBezTo>
                  <a:cubicBezTo>
                    <a:pt x="32535" y="12538"/>
                    <a:pt x="32373" y="12297"/>
                    <a:pt x="32373" y="12136"/>
                  </a:cubicBezTo>
                  <a:cubicBezTo>
                    <a:pt x="32373" y="12056"/>
                    <a:pt x="32292" y="11734"/>
                    <a:pt x="32292" y="11734"/>
                  </a:cubicBezTo>
                  <a:cubicBezTo>
                    <a:pt x="31967" y="11413"/>
                    <a:pt x="31967" y="11413"/>
                    <a:pt x="31967" y="11413"/>
                  </a:cubicBezTo>
                  <a:cubicBezTo>
                    <a:pt x="32129" y="11091"/>
                    <a:pt x="32129" y="11091"/>
                    <a:pt x="32129" y="11091"/>
                  </a:cubicBezTo>
                  <a:cubicBezTo>
                    <a:pt x="32292" y="10850"/>
                    <a:pt x="32292" y="10850"/>
                    <a:pt x="32292" y="10850"/>
                  </a:cubicBezTo>
                  <a:cubicBezTo>
                    <a:pt x="32697" y="10368"/>
                    <a:pt x="32697" y="10368"/>
                    <a:pt x="32697" y="10368"/>
                  </a:cubicBezTo>
                  <a:cubicBezTo>
                    <a:pt x="32860" y="10046"/>
                    <a:pt x="32860" y="10046"/>
                    <a:pt x="32860" y="10046"/>
                  </a:cubicBezTo>
                  <a:cubicBezTo>
                    <a:pt x="32535" y="9645"/>
                    <a:pt x="32535" y="9645"/>
                    <a:pt x="32535" y="9645"/>
                  </a:cubicBezTo>
                  <a:cubicBezTo>
                    <a:pt x="32292" y="9564"/>
                    <a:pt x="32292" y="9564"/>
                    <a:pt x="32292" y="9564"/>
                  </a:cubicBezTo>
                  <a:cubicBezTo>
                    <a:pt x="32778" y="9323"/>
                    <a:pt x="32778" y="9323"/>
                    <a:pt x="32778" y="9323"/>
                  </a:cubicBezTo>
                  <a:cubicBezTo>
                    <a:pt x="33103" y="9162"/>
                    <a:pt x="33103" y="9162"/>
                    <a:pt x="33103" y="9162"/>
                  </a:cubicBezTo>
                  <a:cubicBezTo>
                    <a:pt x="33509" y="8198"/>
                    <a:pt x="33509" y="8198"/>
                    <a:pt x="33509" y="8198"/>
                  </a:cubicBezTo>
                  <a:cubicBezTo>
                    <a:pt x="33752" y="7635"/>
                    <a:pt x="33752" y="7635"/>
                    <a:pt x="33752" y="7635"/>
                  </a:cubicBezTo>
                  <a:cubicBezTo>
                    <a:pt x="34077" y="6751"/>
                    <a:pt x="34077" y="6751"/>
                    <a:pt x="34077" y="6751"/>
                  </a:cubicBezTo>
                  <a:cubicBezTo>
                    <a:pt x="34077" y="6751"/>
                    <a:pt x="34239" y="6108"/>
                    <a:pt x="34239" y="6028"/>
                  </a:cubicBezTo>
                  <a:cubicBezTo>
                    <a:pt x="34239" y="5947"/>
                    <a:pt x="34482" y="5787"/>
                    <a:pt x="34482" y="5787"/>
                  </a:cubicBezTo>
                  <a:cubicBezTo>
                    <a:pt x="34807" y="5385"/>
                    <a:pt x="34807" y="5385"/>
                    <a:pt x="34807" y="5385"/>
                  </a:cubicBezTo>
                  <a:cubicBezTo>
                    <a:pt x="35050" y="4902"/>
                    <a:pt x="35050" y="4902"/>
                    <a:pt x="35050" y="4902"/>
                  </a:cubicBezTo>
                  <a:cubicBezTo>
                    <a:pt x="35212" y="4581"/>
                    <a:pt x="35212" y="4581"/>
                    <a:pt x="35212" y="4581"/>
                  </a:cubicBezTo>
                  <a:cubicBezTo>
                    <a:pt x="35618" y="3938"/>
                    <a:pt x="35618" y="3938"/>
                    <a:pt x="35618" y="3938"/>
                  </a:cubicBezTo>
                  <a:cubicBezTo>
                    <a:pt x="35943" y="4099"/>
                    <a:pt x="35943" y="4099"/>
                    <a:pt x="35943" y="4099"/>
                  </a:cubicBezTo>
                  <a:cubicBezTo>
                    <a:pt x="35943" y="4099"/>
                    <a:pt x="36105" y="4259"/>
                    <a:pt x="36105" y="4420"/>
                  </a:cubicBezTo>
                  <a:cubicBezTo>
                    <a:pt x="36105" y="4581"/>
                    <a:pt x="36024" y="4661"/>
                    <a:pt x="36105" y="4661"/>
                  </a:cubicBezTo>
                  <a:cubicBezTo>
                    <a:pt x="36267" y="4661"/>
                    <a:pt x="36186" y="4661"/>
                    <a:pt x="36267" y="4581"/>
                  </a:cubicBezTo>
                  <a:cubicBezTo>
                    <a:pt x="36430" y="4420"/>
                    <a:pt x="36511" y="4099"/>
                    <a:pt x="36511" y="4018"/>
                  </a:cubicBezTo>
                  <a:cubicBezTo>
                    <a:pt x="36511" y="3938"/>
                    <a:pt x="36673" y="3938"/>
                    <a:pt x="36511" y="3858"/>
                  </a:cubicBezTo>
                  <a:cubicBezTo>
                    <a:pt x="36267" y="3777"/>
                    <a:pt x="35943" y="3616"/>
                    <a:pt x="35943" y="3616"/>
                  </a:cubicBezTo>
                  <a:cubicBezTo>
                    <a:pt x="35943" y="3616"/>
                    <a:pt x="35618" y="3536"/>
                    <a:pt x="35618" y="3456"/>
                  </a:cubicBezTo>
                  <a:cubicBezTo>
                    <a:pt x="35699" y="3375"/>
                    <a:pt x="35943" y="2652"/>
                    <a:pt x="35943" y="2652"/>
                  </a:cubicBezTo>
                  <a:cubicBezTo>
                    <a:pt x="36267" y="1848"/>
                    <a:pt x="36267" y="1848"/>
                    <a:pt x="36267" y="1848"/>
                  </a:cubicBezTo>
                  <a:cubicBezTo>
                    <a:pt x="36267" y="1366"/>
                    <a:pt x="36267" y="1366"/>
                    <a:pt x="36267" y="1366"/>
                  </a:cubicBezTo>
                  <a:cubicBezTo>
                    <a:pt x="36511" y="964"/>
                    <a:pt x="36511" y="964"/>
                    <a:pt x="36511" y="964"/>
                  </a:cubicBezTo>
                  <a:cubicBezTo>
                    <a:pt x="36754" y="643"/>
                    <a:pt x="36916" y="160"/>
                    <a:pt x="37322" y="0"/>
                  </a:cubicBezTo>
                  <a:cubicBezTo>
                    <a:pt x="120000" y="0"/>
                    <a:pt x="120000" y="0"/>
                    <a:pt x="120000" y="0"/>
                  </a:cubicBezTo>
                  <a:cubicBezTo>
                    <a:pt x="120000" y="59156"/>
                    <a:pt x="120000" y="59156"/>
                    <a:pt x="120000" y="59156"/>
                  </a:cubicBezTo>
                  <a:cubicBezTo>
                    <a:pt x="118864" y="59557"/>
                    <a:pt x="118864" y="59557"/>
                    <a:pt x="118864" y="59557"/>
                  </a:cubicBezTo>
                  <a:cubicBezTo>
                    <a:pt x="118701" y="59557"/>
                    <a:pt x="116430" y="59236"/>
                    <a:pt x="116511" y="59959"/>
                  </a:cubicBezTo>
                  <a:cubicBezTo>
                    <a:pt x="116592" y="60361"/>
                    <a:pt x="116997" y="60442"/>
                    <a:pt x="116997" y="60442"/>
                  </a:cubicBezTo>
                  <a:cubicBezTo>
                    <a:pt x="118052" y="61406"/>
                    <a:pt x="118052" y="61406"/>
                    <a:pt x="118052" y="61406"/>
                  </a:cubicBezTo>
                  <a:cubicBezTo>
                    <a:pt x="117971" y="61969"/>
                    <a:pt x="117971" y="61969"/>
                    <a:pt x="117971" y="61969"/>
                  </a:cubicBezTo>
                  <a:cubicBezTo>
                    <a:pt x="118620" y="62129"/>
                    <a:pt x="118620" y="62129"/>
                    <a:pt x="118620" y="62129"/>
                  </a:cubicBezTo>
                  <a:cubicBezTo>
                    <a:pt x="120000" y="62129"/>
                    <a:pt x="120000" y="62129"/>
                    <a:pt x="120000" y="62129"/>
                  </a:cubicBezTo>
                  <a:cubicBezTo>
                    <a:pt x="120000" y="63094"/>
                    <a:pt x="120000" y="63094"/>
                    <a:pt x="120000" y="63094"/>
                  </a:cubicBezTo>
                  <a:cubicBezTo>
                    <a:pt x="119188" y="63174"/>
                    <a:pt x="118296" y="63335"/>
                    <a:pt x="118133" y="63415"/>
                  </a:cubicBezTo>
                  <a:cubicBezTo>
                    <a:pt x="117241" y="64380"/>
                    <a:pt x="117241" y="64380"/>
                    <a:pt x="117241" y="64380"/>
                  </a:cubicBezTo>
                  <a:cubicBezTo>
                    <a:pt x="118296" y="65746"/>
                    <a:pt x="118296" y="65746"/>
                    <a:pt x="118296" y="65746"/>
                  </a:cubicBezTo>
                  <a:cubicBezTo>
                    <a:pt x="118215" y="66630"/>
                    <a:pt x="118215" y="66630"/>
                    <a:pt x="118215" y="66630"/>
                  </a:cubicBezTo>
                  <a:cubicBezTo>
                    <a:pt x="117322" y="67273"/>
                    <a:pt x="117322" y="67273"/>
                    <a:pt x="117322" y="67273"/>
                  </a:cubicBezTo>
                  <a:cubicBezTo>
                    <a:pt x="118052" y="67997"/>
                    <a:pt x="118052" y="67997"/>
                    <a:pt x="118052" y="67997"/>
                  </a:cubicBezTo>
                  <a:cubicBezTo>
                    <a:pt x="119350" y="67997"/>
                    <a:pt x="119350" y="67997"/>
                    <a:pt x="119350" y="67997"/>
                  </a:cubicBezTo>
                  <a:cubicBezTo>
                    <a:pt x="120000" y="68479"/>
                    <a:pt x="120000" y="68479"/>
                    <a:pt x="120000" y="68479"/>
                  </a:cubicBezTo>
                  <a:cubicBezTo>
                    <a:pt x="120000" y="72257"/>
                    <a:pt x="120000" y="72257"/>
                    <a:pt x="120000" y="72257"/>
                  </a:cubicBezTo>
                  <a:cubicBezTo>
                    <a:pt x="119756" y="72257"/>
                    <a:pt x="119432" y="72337"/>
                    <a:pt x="119026" y="72337"/>
                  </a:cubicBezTo>
                  <a:cubicBezTo>
                    <a:pt x="118458" y="73302"/>
                    <a:pt x="118458" y="73302"/>
                    <a:pt x="118458" y="73302"/>
                  </a:cubicBezTo>
                  <a:cubicBezTo>
                    <a:pt x="114320" y="72578"/>
                    <a:pt x="114320" y="72578"/>
                    <a:pt x="114320" y="72578"/>
                  </a:cubicBezTo>
                  <a:cubicBezTo>
                    <a:pt x="112941" y="71774"/>
                    <a:pt x="112941" y="71774"/>
                    <a:pt x="112941" y="71774"/>
                  </a:cubicBezTo>
                  <a:cubicBezTo>
                    <a:pt x="111886" y="72498"/>
                    <a:pt x="112129" y="72176"/>
                    <a:pt x="111237" y="73141"/>
                  </a:cubicBezTo>
                  <a:cubicBezTo>
                    <a:pt x="108803" y="72498"/>
                    <a:pt x="108803" y="72498"/>
                    <a:pt x="108803" y="72498"/>
                  </a:cubicBezTo>
                  <a:cubicBezTo>
                    <a:pt x="107261" y="73221"/>
                    <a:pt x="107261" y="73221"/>
                    <a:pt x="107261" y="73221"/>
                  </a:cubicBezTo>
                  <a:cubicBezTo>
                    <a:pt x="105476" y="74989"/>
                    <a:pt x="105476" y="74989"/>
                    <a:pt x="105476" y="74989"/>
                  </a:cubicBezTo>
                  <a:cubicBezTo>
                    <a:pt x="102474" y="74829"/>
                    <a:pt x="102474" y="74829"/>
                    <a:pt x="102474" y="74829"/>
                  </a:cubicBezTo>
                  <a:cubicBezTo>
                    <a:pt x="101825" y="73945"/>
                    <a:pt x="101825" y="73945"/>
                    <a:pt x="101825" y="73945"/>
                  </a:cubicBezTo>
                  <a:cubicBezTo>
                    <a:pt x="101663" y="74748"/>
                    <a:pt x="101663" y="74748"/>
                    <a:pt x="101663" y="74748"/>
                  </a:cubicBezTo>
                  <a:cubicBezTo>
                    <a:pt x="102312" y="75552"/>
                    <a:pt x="102312" y="75552"/>
                    <a:pt x="102312" y="75552"/>
                  </a:cubicBezTo>
                  <a:cubicBezTo>
                    <a:pt x="101176" y="76115"/>
                    <a:pt x="101176" y="76115"/>
                    <a:pt x="101176" y="76115"/>
                  </a:cubicBezTo>
                  <a:cubicBezTo>
                    <a:pt x="100770" y="74989"/>
                    <a:pt x="100770" y="74989"/>
                    <a:pt x="100770" y="74989"/>
                  </a:cubicBezTo>
                  <a:cubicBezTo>
                    <a:pt x="99797" y="73784"/>
                    <a:pt x="99797" y="73784"/>
                    <a:pt x="99797" y="73784"/>
                  </a:cubicBezTo>
                  <a:cubicBezTo>
                    <a:pt x="98336" y="73462"/>
                    <a:pt x="98336" y="73462"/>
                    <a:pt x="98336" y="73462"/>
                  </a:cubicBezTo>
                  <a:cubicBezTo>
                    <a:pt x="97525" y="72900"/>
                    <a:pt x="97525" y="72900"/>
                    <a:pt x="97525" y="72900"/>
                  </a:cubicBezTo>
                  <a:cubicBezTo>
                    <a:pt x="97363" y="72819"/>
                    <a:pt x="94361" y="73141"/>
                    <a:pt x="93793" y="73221"/>
                  </a:cubicBezTo>
                  <a:cubicBezTo>
                    <a:pt x="93062" y="72739"/>
                    <a:pt x="92981" y="72739"/>
                    <a:pt x="92170" y="72337"/>
                  </a:cubicBezTo>
                  <a:cubicBezTo>
                    <a:pt x="91359" y="72980"/>
                    <a:pt x="91359" y="72980"/>
                    <a:pt x="91359" y="72980"/>
                  </a:cubicBezTo>
                  <a:cubicBezTo>
                    <a:pt x="91359" y="72980"/>
                    <a:pt x="90953" y="73703"/>
                    <a:pt x="90304" y="73703"/>
                  </a:cubicBezTo>
                  <a:cubicBezTo>
                    <a:pt x="89574" y="73703"/>
                    <a:pt x="89655" y="72739"/>
                    <a:pt x="89655" y="72739"/>
                  </a:cubicBezTo>
                  <a:cubicBezTo>
                    <a:pt x="88600" y="72900"/>
                    <a:pt x="88600" y="72900"/>
                    <a:pt x="88600" y="72900"/>
                  </a:cubicBezTo>
                  <a:cubicBezTo>
                    <a:pt x="87221" y="74829"/>
                    <a:pt x="87221" y="74829"/>
                    <a:pt x="87221" y="74829"/>
                  </a:cubicBezTo>
                  <a:cubicBezTo>
                    <a:pt x="85517" y="76275"/>
                    <a:pt x="85517" y="76275"/>
                    <a:pt x="85517" y="76275"/>
                  </a:cubicBezTo>
                  <a:cubicBezTo>
                    <a:pt x="84543" y="77722"/>
                    <a:pt x="84543" y="77722"/>
                    <a:pt x="84543" y="77722"/>
                  </a:cubicBezTo>
                  <a:cubicBezTo>
                    <a:pt x="82677" y="78446"/>
                    <a:pt x="82677" y="78446"/>
                    <a:pt x="82677" y="78446"/>
                  </a:cubicBezTo>
                  <a:cubicBezTo>
                    <a:pt x="82758" y="79089"/>
                    <a:pt x="82758" y="79089"/>
                    <a:pt x="82758" y="79089"/>
                  </a:cubicBezTo>
                  <a:cubicBezTo>
                    <a:pt x="84624" y="80696"/>
                    <a:pt x="84624" y="80696"/>
                    <a:pt x="84624" y="80696"/>
                  </a:cubicBezTo>
                  <a:cubicBezTo>
                    <a:pt x="83326" y="81580"/>
                    <a:pt x="83326" y="81580"/>
                    <a:pt x="83326" y="81580"/>
                  </a:cubicBezTo>
                  <a:cubicBezTo>
                    <a:pt x="81379" y="79571"/>
                    <a:pt x="82109" y="81098"/>
                    <a:pt x="79675" y="79249"/>
                  </a:cubicBezTo>
                  <a:cubicBezTo>
                    <a:pt x="79269" y="80696"/>
                    <a:pt x="79188" y="80294"/>
                    <a:pt x="79432" y="81500"/>
                  </a:cubicBezTo>
                  <a:cubicBezTo>
                    <a:pt x="78377" y="82223"/>
                    <a:pt x="78377" y="82223"/>
                    <a:pt x="78377" y="82223"/>
                  </a:cubicBezTo>
                  <a:cubicBezTo>
                    <a:pt x="78945" y="84393"/>
                    <a:pt x="78539" y="83670"/>
                    <a:pt x="79918" y="85117"/>
                  </a:cubicBezTo>
                  <a:cubicBezTo>
                    <a:pt x="79107" y="86805"/>
                    <a:pt x="79269" y="86081"/>
                    <a:pt x="79350" y="88091"/>
                  </a:cubicBezTo>
                  <a:cubicBezTo>
                    <a:pt x="81217" y="88653"/>
                    <a:pt x="81217" y="88653"/>
                    <a:pt x="81217" y="88653"/>
                  </a:cubicBezTo>
                  <a:cubicBezTo>
                    <a:pt x="81703" y="89778"/>
                    <a:pt x="81703" y="89778"/>
                    <a:pt x="81703" y="89778"/>
                  </a:cubicBezTo>
                  <a:cubicBezTo>
                    <a:pt x="82920" y="90341"/>
                    <a:pt x="82920" y="90341"/>
                    <a:pt x="82920" y="90341"/>
                  </a:cubicBezTo>
                  <a:cubicBezTo>
                    <a:pt x="84137" y="89537"/>
                    <a:pt x="84137" y="89537"/>
                    <a:pt x="84137" y="89537"/>
                  </a:cubicBezTo>
                  <a:cubicBezTo>
                    <a:pt x="85922" y="90421"/>
                    <a:pt x="85922" y="90421"/>
                    <a:pt x="85922" y="90421"/>
                  </a:cubicBezTo>
                  <a:cubicBezTo>
                    <a:pt x="88275" y="92190"/>
                    <a:pt x="88275" y="92190"/>
                    <a:pt x="88275" y="92190"/>
                  </a:cubicBezTo>
                  <a:cubicBezTo>
                    <a:pt x="89655" y="93878"/>
                    <a:pt x="89655" y="93878"/>
                    <a:pt x="89655" y="93878"/>
                  </a:cubicBezTo>
                  <a:cubicBezTo>
                    <a:pt x="88843" y="93235"/>
                    <a:pt x="88843" y="93235"/>
                    <a:pt x="88843" y="93235"/>
                  </a:cubicBezTo>
                  <a:cubicBezTo>
                    <a:pt x="88356" y="93476"/>
                    <a:pt x="88356" y="93476"/>
                    <a:pt x="88356" y="93476"/>
                  </a:cubicBezTo>
                  <a:cubicBezTo>
                    <a:pt x="88681" y="94038"/>
                    <a:pt x="88681" y="94038"/>
                    <a:pt x="88681" y="94038"/>
                  </a:cubicBezTo>
                  <a:cubicBezTo>
                    <a:pt x="90385" y="94521"/>
                    <a:pt x="90385" y="94521"/>
                    <a:pt x="90385" y="94521"/>
                  </a:cubicBezTo>
                  <a:cubicBezTo>
                    <a:pt x="90304" y="95807"/>
                    <a:pt x="90304" y="95807"/>
                    <a:pt x="90304" y="95807"/>
                  </a:cubicBezTo>
                  <a:cubicBezTo>
                    <a:pt x="89006" y="100629"/>
                    <a:pt x="89006" y="100629"/>
                    <a:pt x="89006" y="100629"/>
                  </a:cubicBezTo>
                  <a:cubicBezTo>
                    <a:pt x="87951" y="102880"/>
                    <a:pt x="87951" y="102880"/>
                    <a:pt x="87951" y="102880"/>
                  </a:cubicBezTo>
                  <a:cubicBezTo>
                    <a:pt x="87707" y="104246"/>
                    <a:pt x="87707" y="104246"/>
                    <a:pt x="87707" y="104246"/>
                  </a:cubicBezTo>
                  <a:cubicBezTo>
                    <a:pt x="87545" y="105612"/>
                    <a:pt x="87545" y="105612"/>
                    <a:pt x="87545" y="105612"/>
                  </a:cubicBezTo>
                  <a:cubicBezTo>
                    <a:pt x="87870" y="106738"/>
                    <a:pt x="87870" y="106738"/>
                    <a:pt x="87870" y="106738"/>
                  </a:cubicBezTo>
                  <a:cubicBezTo>
                    <a:pt x="87870" y="106738"/>
                    <a:pt x="87870" y="107059"/>
                    <a:pt x="88194" y="107381"/>
                  </a:cubicBezTo>
                  <a:cubicBezTo>
                    <a:pt x="88519" y="107702"/>
                    <a:pt x="88600" y="108024"/>
                    <a:pt x="89006" y="108345"/>
                  </a:cubicBezTo>
                  <a:cubicBezTo>
                    <a:pt x="89411" y="108586"/>
                    <a:pt x="89249" y="108747"/>
                    <a:pt x="90709" y="108827"/>
                  </a:cubicBezTo>
                  <a:cubicBezTo>
                    <a:pt x="92089" y="108988"/>
                    <a:pt x="90791" y="109631"/>
                    <a:pt x="90872" y="109872"/>
                  </a:cubicBezTo>
                  <a:cubicBezTo>
                    <a:pt x="90953" y="110033"/>
                    <a:pt x="91034" y="111158"/>
                    <a:pt x="91602" y="112283"/>
                  </a:cubicBezTo>
                  <a:cubicBezTo>
                    <a:pt x="92170" y="113409"/>
                    <a:pt x="92494" y="113248"/>
                    <a:pt x="93387" y="113730"/>
                  </a:cubicBezTo>
                  <a:cubicBezTo>
                    <a:pt x="94279" y="114132"/>
                    <a:pt x="93874" y="114293"/>
                    <a:pt x="94442" y="115418"/>
                  </a:cubicBezTo>
                  <a:cubicBezTo>
                    <a:pt x="95010" y="116463"/>
                    <a:pt x="96389" y="115981"/>
                    <a:pt x="96632" y="115981"/>
                  </a:cubicBezTo>
                  <a:cubicBezTo>
                    <a:pt x="96795" y="115981"/>
                    <a:pt x="96957" y="116222"/>
                    <a:pt x="97200" y="116543"/>
                  </a:cubicBezTo>
                  <a:cubicBezTo>
                    <a:pt x="97200" y="116543"/>
                    <a:pt x="97200" y="116543"/>
                    <a:pt x="97200" y="116543"/>
                  </a:cubicBezTo>
                  <a:cubicBezTo>
                    <a:pt x="97200" y="116543"/>
                    <a:pt x="96713" y="117026"/>
                    <a:pt x="96551" y="117106"/>
                  </a:cubicBezTo>
                  <a:cubicBezTo>
                    <a:pt x="96470" y="117186"/>
                    <a:pt x="96389" y="117267"/>
                    <a:pt x="96308" y="117347"/>
                  </a:cubicBezTo>
                  <a:cubicBezTo>
                    <a:pt x="96227" y="117508"/>
                    <a:pt x="96470" y="117588"/>
                    <a:pt x="96308" y="117669"/>
                  </a:cubicBezTo>
                  <a:cubicBezTo>
                    <a:pt x="96146" y="117749"/>
                    <a:pt x="95983" y="118070"/>
                    <a:pt x="95983" y="118231"/>
                  </a:cubicBezTo>
                  <a:cubicBezTo>
                    <a:pt x="96064" y="118392"/>
                    <a:pt x="95902" y="118633"/>
                    <a:pt x="95902" y="118633"/>
                  </a:cubicBezTo>
                  <a:cubicBezTo>
                    <a:pt x="95902" y="118633"/>
                    <a:pt x="95578" y="119035"/>
                    <a:pt x="95172" y="119035"/>
                  </a:cubicBezTo>
                  <a:cubicBezTo>
                    <a:pt x="94847" y="119115"/>
                    <a:pt x="94604" y="118955"/>
                    <a:pt x="94279" y="118874"/>
                  </a:cubicBezTo>
                  <a:cubicBezTo>
                    <a:pt x="93955" y="118794"/>
                    <a:pt x="93955" y="118794"/>
                    <a:pt x="93955" y="118794"/>
                  </a:cubicBezTo>
                  <a:cubicBezTo>
                    <a:pt x="93955" y="118794"/>
                    <a:pt x="93711" y="118794"/>
                    <a:pt x="93387" y="118713"/>
                  </a:cubicBezTo>
                  <a:cubicBezTo>
                    <a:pt x="93062" y="118553"/>
                    <a:pt x="93306" y="118553"/>
                    <a:pt x="93306" y="118553"/>
                  </a:cubicBezTo>
                  <a:cubicBezTo>
                    <a:pt x="92981" y="118231"/>
                    <a:pt x="92981" y="118231"/>
                    <a:pt x="92981" y="118231"/>
                  </a:cubicBezTo>
                  <a:cubicBezTo>
                    <a:pt x="92657" y="117829"/>
                    <a:pt x="92657" y="117829"/>
                    <a:pt x="92657" y="117829"/>
                  </a:cubicBezTo>
                  <a:cubicBezTo>
                    <a:pt x="92657" y="117829"/>
                    <a:pt x="92576" y="117749"/>
                    <a:pt x="92576" y="117588"/>
                  </a:cubicBezTo>
                  <a:cubicBezTo>
                    <a:pt x="92494" y="117427"/>
                    <a:pt x="92494" y="117588"/>
                    <a:pt x="92332" y="117588"/>
                  </a:cubicBezTo>
                  <a:cubicBezTo>
                    <a:pt x="92170" y="117588"/>
                    <a:pt x="92089" y="117669"/>
                    <a:pt x="91926" y="117588"/>
                  </a:cubicBezTo>
                  <a:cubicBezTo>
                    <a:pt x="91845" y="117508"/>
                    <a:pt x="91845" y="117427"/>
                    <a:pt x="91845" y="117347"/>
                  </a:cubicBezTo>
                  <a:cubicBezTo>
                    <a:pt x="91845" y="117267"/>
                    <a:pt x="91602" y="117106"/>
                    <a:pt x="91359" y="117106"/>
                  </a:cubicBezTo>
                  <a:cubicBezTo>
                    <a:pt x="91115" y="117026"/>
                    <a:pt x="91196" y="116865"/>
                    <a:pt x="90872" y="116865"/>
                  </a:cubicBezTo>
                  <a:cubicBezTo>
                    <a:pt x="90547" y="116865"/>
                    <a:pt x="90791" y="116624"/>
                    <a:pt x="90791" y="116463"/>
                  </a:cubicBezTo>
                  <a:cubicBezTo>
                    <a:pt x="90709" y="116383"/>
                    <a:pt x="90466" y="116624"/>
                    <a:pt x="90385" y="116704"/>
                  </a:cubicBezTo>
                  <a:cubicBezTo>
                    <a:pt x="90304" y="116784"/>
                    <a:pt x="90223" y="116945"/>
                    <a:pt x="90060" y="116945"/>
                  </a:cubicBezTo>
                  <a:cubicBezTo>
                    <a:pt x="89979" y="117026"/>
                    <a:pt x="89898" y="116543"/>
                    <a:pt x="89898" y="116543"/>
                  </a:cubicBezTo>
                  <a:cubicBezTo>
                    <a:pt x="89898" y="116543"/>
                    <a:pt x="89898" y="116543"/>
                    <a:pt x="89574" y="116543"/>
                  </a:cubicBezTo>
                  <a:cubicBezTo>
                    <a:pt x="89168" y="116543"/>
                    <a:pt x="89411" y="116704"/>
                    <a:pt x="89411" y="116704"/>
                  </a:cubicBezTo>
                  <a:cubicBezTo>
                    <a:pt x="89168" y="117267"/>
                    <a:pt x="89168" y="117267"/>
                    <a:pt x="89168" y="117267"/>
                  </a:cubicBezTo>
                  <a:cubicBezTo>
                    <a:pt x="88762" y="117588"/>
                    <a:pt x="88762" y="117588"/>
                    <a:pt x="88762" y="117588"/>
                  </a:cubicBezTo>
                  <a:cubicBezTo>
                    <a:pt x="88762" y="117588"/>
                    <a:pt x="88843" y="117829"/>
                    <a:pt x="88924" y="117990"/>
                  </a:cubicBezTo>
                  <a:cubicBezTo>
                    <a:pt x="88924" y="118151"/>
                    <a:pt x="89168" y="118231"/>
                    <a:pt x="89168" y="118231"/>
                  </a:cubicBezTo>
                  <a:cubicBezTo>
                    <a:pt x="89168" y="118231"/>
                    <a:pt x="89411" y="118392"/>
                    <a:pt x="89655" y="118553"/>
                  </a:cubicBezTo>
                  <a:cubicBezTo>
                    <a:pt x="89898" y="118713"/>
                    <a:pt x="89817" y="118713"/>
                    <a:pt x="89979" y="118713"/>
                  </a:cubicBezTo>
                  <a:cubicBezTo>
                    <a:pt x="90141" y="118794"/>
                    <a:pt x="90385" y="118874"/>
                    <a:pt x="90709" y="119035"/>
                  </a:cubicBezTo>
                  <a:cubicBezTo>
                    <a:pt x="91034" y="119115"/>
                    <a:pt x="90872" y="119035"/>
                    <a:pt x="91359" y="119437"/>
                  </a:cubicBezTo>
                  <a:cubicBezTo>
                    <a:pt x="91764" y="119758"/>
                    <a:pt x="91277" y="119437"/>
                    <a:pt x="91196" y="119678"/>
                  </a:cubicBezTo>
                  <a:cubicBezTo>
                    <a:pt x="91115" y="120000"/>
                    <a:pt x="90628" y="119356"/>
                    <a:pt x="90304" y="119517"/>
                  </a:cubicBezTo>
                  <a:cubicBezTo>
                    <a:pt x="89979" y="119598"/>
                    <a:pt x="89898" y="119356"/>
                    <a:pt x="89655" y="119437"/>
                  </a:cubicBezTo>
                  <a:cubicBezTo>
                    <a:pt x="89655" y="119437"/>
                    <a:pt x="89655" y="119437"/>
                    <a:pt x="89655" y="119437"/>
                  </a:cubicBezTo>
                  <a:cubicBezTo>
                    <a:pt x="89574" y="119437"/>
                    <a:pt x="89574" y="119437"/>
                    <a:pt x="89574" y="119437"/>
                  </a:cubicBezTo>
                  <a:cubicBezTo>
                    <a:pt x="89574" y="119356"/>
                    <a:pt x="89492" y="119276"/>
                    <a:pt x="89492" y="119196"/>
                  </a:cubicBezTo>
                  <a:cubicBezTo>
                    <a:pt x="89411" y="119115"/>
                    <a:pt x="89006" y="119115"/>
                    <a:pt x="89006" y="119115"/>
                  </a:cubicBezTo>
                  <a:cubicBezTo>
                    <a:pt x="88681" y="119035"/>
                    <a:pt x="88681" y="119035"/>
                    <a:pt x="88681" y="119035"/>
                  </a:cubicBezTo>
                  <a:cubicBezTo>
                    <a:pt x="88438" y="118955"/>
                    <a:pt x="88438" y="118955"/>
                    <a:pt x="88438" y="118955"/>
                  </a:cubicBezTo>
                  <a:cubicBezTo>
                    <a:pt x="88194" y="118553"/>
                    <a:pt x="88194" y="118553"/>
                    <a:pt x="88194" y="118553"/>
                  </a:cubicBezTo>
                  <a:cubicBezTo>
                    <a:pt x="87951" y="118392"/>
                    <a:pt x="87951" y="118392"/>
                    <a:pt x="87951" y="118392"/>
                  </a:cubicBezTo>
                  <a:cubicBezTo>
                    <a:pt x="87707" y="118070"/>
                    <a:pt x="87707" y="118070"/>
                    <a:pt x="87707" y="118070"/>
                  </a:cubicBezTo>
                  <a:cubicBezTo>
                    <a:pt x="87789" y="117910"/>
                    <a:pt x="87789" y="117910"/>
                    <a:pt x="87789" y="117910"/>
                  </a:cubicBezTo>
                  <a:cubicBezTo>
                    <a:pt x="88032" y="117588"/>
                    <a:pt x="88032" y="117588"/>
                    <a:pt x="88032" y="117588"/>
                  </a:cubicBezTo>
                  <a:cubicBezTo>
                    <a:pt x="88032" y="117588"/>
                    <a:pt x="88113" y="117588"/>
                    <a:pt x="88194" y="117427"/>
                  </a:cubicBezTo>
                  <a:cubicBezTo>
                    <a:pt x="88356" y="117186"/>
                    <a:pt x="88194" y="117186"/>
                    <a:pt x="88194" y="117186"/>
                  </a:cubicBezTo>
                  <a:cubicBezTo>
                    <a:pt x="88194" y="117186"/>
                    <a:pt x="87870" y="117026"/>
                    <a:pt x="87707" y="116945"/>
                  </a:cubicBezTo>
                  <a:cubicBezTo>
                    <a:pt x="87545" y="116865"/>
                    <a:pt x="87302" y="117106"/>
                    <a:pt x="87302" y="117106"/>
                  </a:cubicBezTo>
                  <a:cubicBezTo>
                    <a:pt x="86815" y="117026"/>
                    <a:pt x="86815" y="117026"/>
                    <a:pt x="86815" y="117026"/>
                  </a:cubicBezTo>
                  <a:cubicBezTo>
                    <a:pt x="86409" y="117026"/>
                    <a:pt x="86409" y="117026"/>
                    <a:pt x="86409" y="117026"/>
                  </a:cubicBezTo>
                  <a:cubicBezTo>
                    <a:pt x="86085" y="116704"/>
                    <a:pt x="86085" y="116704"/>
                    <a:pt x="86085" y="116704"/>
                  </a:cubicBezTo>
                  <a:cubicBezTo>
                    <a:pt x="85517" y="116543"/>
                    <a:pt x="85517" y="116543"/>
                    <a:pt x="85517" y="116543"/>
                  </a:cubicBezTo>
                  <a:cubicBezTo>
                    <a:pt x="85192" y="116383"/>
                    <a:pt x="85192" y="116383"/>
                    <a:pt x="85192" y="116383"/>
                  </a:cubicBezTo>
                  <a:cubicBezTo>
                    <a:pt x="85192" y="116383"/>
                    <a:pt x="85192" y="115740"/>
                    <a:pt x="85192" y="115659"/>
                  </a:cubicBezTo>
                  <a:cubicBezTo>
                    <a:pt x="85192" y="115498"/>
                    <a:pt x="85192" y="115257"/>
                    <a:pt x="85192" y="115257"/>
                  </a:cubicBezTo>
                  <a:cubicBezTo>
                    <a:pt x="85192" y="115257"/>
                    <a:pt x="84705" y="115177"/>
                    <a:pt x="84462" y="115257"/>
                  </a:cubicBezTo>
                  <a:cubicBezTo>
                    <a:pt x="84300" y="115338"/>
                    <a:pt x="84056" y="115257"/>
                    <a:pt x="84056" y="115257"/>
                  </a:cubicBezTo>
                  <a:cubicBezTo>
                    <a:pt x="84056" y="115257"/>
                    <a:pt x="83407" y="115177"/>
                    <a:pt x="83326" y="115016"/>
                  </a:cubicBezTo>
                  <a:cubicBezTo>
                    <a:pt x="83326" y="114855"/>
                    <a:pt x="83326" y="114936"/>
                    <a:pt x="83245" y="114936"/>
                  </a:cubicBezTo>
                  <a:cubicBezTo>
                    <a:pt x="83083" y="114936"/>
                    <a:pt x="82596" y="114936"/>
                    <a:pt x="82596" y="114936"/>
                  </a:cubicBezTo>
                  <a:cubicBezTo>
                    <a:pt x="82109" y="114775"/>
                    <a:pt x="82109" y="114775"/>
                    <a:pt x="82109" y="114775"/>
                  </a:cubicBezTo>
                  <a:cubicBezTo>
                    <a:pt x="82109" y="115498"/>
                    <a:pt x="82109" y="115498"/>
                    <a:pt x="82109" y="115498"/>
                  </a:cubicBezTo>
                  <a:cubicBezTo>
                    <a:pt x="82028" y="115338"/>
                    <a:pt x="82028" y="115338"/>
                    <a:pt x="82028" y="115338"/>
                  </a:cubicBezTo>
                  <a:cubicBezTo>
                    <a:pt x="81217" y="115257"/>
                    <a:pt x="81217" y="115257"/>
                    <a:pt x="81217" y="115257"/>
                  </a:cubicBezTo>
                  <a:cubicBezTo>
                    <a:pt x="80730" y="115498"/>
                    <a:pt x="80730" y="115498"/>
                    <a:pt x="80730" y="115498"/>
                  </a:cubicBezTo>
                  <a:cubicBezTo>
                    <a:pt x="80324" y="115659"/>
                    <a:pt x="80324" y="115659"/>
                    <a:pt x="80324" y="115659"/>
                  </a:cubicBezTo>
                  <a:cubicBezTo>
                    <a:pt x="80324" y="115900"/>
                    <a:pt x="80324" y="115900"/>
                    <a:pt x="80324" y="115900"/>
                  </a:cubicBezTo>
                  <a:cubicBezTo>
                    <a:pt x="80162" y="116141"/>
                    <a:pt x="80162" y="116141"/>
                    <a:pt x="80162" y="116141"/>
                  </a:cubicBezTo>
                  <a:cubicBezTo>
                    <a:pt x="80162" y="116141"/>
                    <a:pt x="79918" y="116222"/>
                    <a:pt x="79756" y="116222"/>
                  </a:cubicBezTo>
                  <a:cubicBezTo>
                    <a:pt x="79756" y="116302"/>
                    <a:pt x="79675" y="116463"/>
                    <a:pt x="79675" y="116543"/>
                  </a:cubicBezTo>
                  <a:cubicBezTo>
                    <a:pt x="79594" y="116624"/>
                    <a:pt x="79432" y="116624"/>
                    <a:pt x="79432" y="116624"/>
                  </a:cubicBezTo>
                  <a:cubicBezTo>
                    <a:pt x="79107" y="116543"/>
                    <a:pt x="79107" y="116543"/>
                    <a:pt x="79107" y="116543"/>
                  </a:cubicBezTo>
                  <a:cubicBezTo>
                    <a:pt x="78864" y="116543"/>
                    <a:pt x="78864" y="116543"/>
                    <a:pt x="78864" y="116543"/>
                  </a:cubicBezTo>
                  <a:cubicBezTo>
                    <a:pt x="78701" y="116383"/>
                    <a:pt x="78701" y="116383"/>
                    <a:pt x="78701" y="116383"/>
                  </a:cubicBezTo>
                  <a:cubicBezTo>
                    <a:pt x="78864" y="116061"/>
                    <a:pt x="78864" y="116061"/>
                    <a:pt x="78864" y="116061"/>
                  </a:cubicBezTo>
                  <a:cubicBezTo>
                    <a:pt x="78864" y="115900"/>
                    <a:pt x="78864" y="115900"/>
                    <a:pt x="78864" y="115900"/>
                  </a:cubicBezTo>
                  <a:cubicBezTo>
                    <a:pt x="78864" y="115900"/>
                    <a:pt x="78864" y="115900"/>
                    <a:pt x="78864" y="115900"/>
                  </a:cubicBezTo>
                  <a:cubicBezTo>
                    <a:pt x="78864" y="115900"/>
                    <a:pt x="78864" y="115900"/>
                    <a:pt x="78864" y="115900"/>
                  </a:cubicBezTo>
                  <a:cubicBezTo>
                    <a:pt x="78377" y="115900"/>
                    <a:pt x="78377" y="115900"/>
                    <a:pt x="78377" y="115900"/>
                  </a:cubicBezTo>
                  <a:cubicBezTo>
                    <a:pt x="77890" y="115740"/>
                    <a:pt x="77890" y="115740"/>
                    <a:pt x="77890" y="115740"/>
                  </a:cubicBezTo>
                  <a:cubicBezTo>
                    <a:pt x="76835" y="115659"/>
                    <a:pt x="76835" y="115659"/>
                    <a:pt x="76835" y="115659"/>
                  </a:cubicBezTo>
                  <a:cubicBezTo>
                    <a:pt x="76186" y="115498"/>
                    <a:pt x="76186" y="115498"/>
                    <a:pt x="76186" y="115498"/>
                  </a:cubicBezTo>
                  <a:cubicBezTo>
                    <a:pt x="75780" y="115097"/>
                    <a:pt x="75780" y="115097"/>
                    <a:pt x="75780" y="115097"/>
                  </a:cubicBezTo>
                  <a:cubicBezTo>
                    <a:pt x="75131" y="114936"/>
                    <a:pt x="75131" y="114936"/>
                    <a:pt x="75131" y="114936"/>
                  </a:cubicBezTo>
                  <a:cubicBezTo>
                    <a:pt x="74563" y="115338"/>
                    <a:pt x="74563" y="115338"/>
                    <a:pt x="74563" y="115338"/>
                  </a:cubicBezTo>
                  <a:cubicBezTo>
                    <a:pt x="74563" y="115338"/>
                    <a:pt x="73995" y="115097"/>
                    <a:pt x="73752" y="115097"/>
                  </a:cubicBezTo>
                  <a:cubicBezTo>
                    <a:pt x="73590" y="115177"/>
                    <a:pt x="73265" y="115257"/>
                    <a:pt x="73184" y="115338"/>
                  </a:cubicBezTo>
                  <a:cubicBezTo>
                    <a:pt x="73103" y="115338"/>
                    <a:pt x="73103" y="115418"/>
                    <a:pt x="73022" y="115418"/>
                  </a:cubicBezTo>
                  <a:cubicBezTo>
                    <a:pt x="73022" y="115418"/>
                    <a:pt x="73022" y="115418"/>
                    <a:pt x="73022" y="115418"/>
                  </a:cubicBezTo>
                  <a:cubicBezTo>
                    <a:pt x="73022" y="115418"/>
                    <a:pt x="73022" y="115418"/>
                    <a:pt x="73022" y="115418"/>
                  </a:cubicBezTo>
                  <a:cubicBezTo>
                    <a:pt x="73022" y="115418"/>
                    <a:pt x="73022" y="115418"/>
                    <a:pt x="73022" y="11541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3022" y="115498"/>
                    <a:pt x="73022" y="115498"/>
                    <a:pt x="73022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498"/>
                    <a:pt x="72941" y="115498"/>
                    <a:pt x="72941" y="115498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941" y="115579"/>
                    <a:pt x="72941" y="115579"/>
                    <a:pt x="72941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860" y="115579"/>
                    <a:pt x="72860" y="115579"/>
                    <a:pt x="72860" y="115579"/>
                  </a:cubicBezTo>
                  <a:cubicBezTo>
                    <a:pt x="72697" y="115659"/>
                    <a:pt x="72535" y="115579"/>
                    <a:pt x="72373" y="115579"/>
                  </a:cubicBezTo>
                  <a:cubicBezTo>
                    <a:pt x="72292" y="115659"/>
                    <a:pt x="72210" y="115740"/>
                    <a:pt x="72048" y="115740"/>
                  </a:cubicBezTo>
                  <a:cubicBezTo>
                    <a:pt x="71886" y="115740"/>
                    <a:pt x="71805" y="115659"/>
                    <a:pt x="71643" y="115659"/>
                  </a:cubicBezTo>
                  <a:cubicBezTo>
                    <a:pt x="71561" y="115740"/>
                    <a:pt x="71480" y="115820"/>
                    <a:pt x="71318" y="115820"/>
                  </a:cubicBezTo>
                  <a:cubicBezTo>
                    <a:pt x="71156" y="115820"/>
                    <a:pt x="71075" y="115659"/>
                    <a:pt x="71075" y="115659"/>
                  </a:cubicBezTo>
                  <a:cubicBezTo>
                    <a:pt x="70831" y="115659"/>
                    <a:pt x="70831" y="115659"/>
                    <a:pt x="70831" y="115659"/>
                  </a:cubicBezTo>
                  <a:cubicBezTo>
                    <a:pt x="70588" y="115418"/>
                    <a:pt x="70588" y="115418"/>
                    <a:pt x="70588" y="115418"/>
                  </a:cubicBezTo>
                  <a:cubicBezTo>
                    <a:pt x="70588" y="115418"/>
                    <a:pt x="70507" y="115579"/>
                    <a:pt x="70263" y="115579"/>
                  </a:cubicBezTo>
                  <a:cubicBezTo>
                    <a:pt x="70101" y="115498"/>
                    <a:pt x="69939" y="115418"/>
                    <a:pt x="69776" y="115498"/>
                  </a:cubicBezTo>
                  <a:cubicBezTo>
                    <a:pt x="69614" y="115498"/>
                    <a:pt x="69371" y="115579"/>
                    <a:pt x="69371" y="115579"/>
                  </a:cubicBezTo>
                  <a:cubicBezTo>
                    <a:pt x="68722" y="115338"/>
                    <a:pt x="68722" y="115338"/>
                    <a:pt x="68722" y="115338"/>
                  </a:cubicBezTo>
                  <a:cubicBezTo>
                    <a:pt x="68316" y="115257"/>
                    <a:pt x="68316" y="115257"/>
                    <a:pt x="68316" y="115257"/>
                  </a:cubicBezTo>
                  <a:cubicBezTo>
                    <a:pt x="67991" y="115177"/>
                    <a:pt x="67991" y="115177"/>
                    <a:pt x="67991" y="115177"/>
                  </a:cubicBezTo>
                  <a:cubicBezTo>
                    <a:pt x="67829" y="115418"/>
                    <a:pt x="67829" y="115418"/>
                    <a:pt x="67829" y="115418"/>
                  </a:cubicBezTo>
                  <a:cubicBezTo>
                    <a:pt x="67423" y="115418"/>
                    <a:pt x="67423" y="115418"/>
                    <a:pt x="67423" y="115418"/>
                  </a:cubicBezTo>
                  <a:cubicBezTo>
                    <a:pt x="67423" y="115418"/>
                    <a:pt x="66937" y="115257"/>
                    <a:pt x="66612" y="115338"/>
                  </a:cubicBezTo>
                  <a:cubicBezTo>
                    <a:pt x="66531" y="115338"/>
                    <a:pt x="66288" y="115579"/>
                    <a:pt x="66206" y="115579"/>
                  </a:cubicBezTo>
                  <a:cubicBezTo>
                    <a:pt x="66125" y="115659"/>
                    <a:pt x="66450" y="115900"/>
                    <a:pt x="66288" y="115900"/>
                  </a:cubicBezTo>
                  <a:cubicBezTo>
                    <a:pt x="63853" y="115659"/>
                    <a:pt x="61014" y="114695"/>
                    <a:pt x="58580" y="114052"/>
                  </a:cubicBezTo>
                  <a:cubicBezTo>
                    <a:pt x="58580" y="114052"/>
                    <a:pt x="56551" y="113569"/>
                    <a:pt x="56227" y="113569"/>
                  </a:cubicBezTo>
                  <a:cubicBezTo>
                    <a:pt x="55902" y="113569"/>
                    <a:pt x="55253" y="112685"/>
                    <a:pt x="55253" y="112444"/>
                  </a:cubicBezTo>
                  <a:cubicBezTo>
                    <a:pt x="55253" y="112203"/>
                    <a:pt x="55172" y="111480"/>
                    <a:pt x="55496" y="111319"/>
                  </a:cubicBezTo>
                  <a:cubicBezTo>
                    <a:pt x="55821" y="111158"/>
                    <a:pt x="55821" y="111158"/>
                    <a:pt x="56389" y="110676"/>
                  </a:cubicBezTo>
                  <a:cubicBezTo>
                    <a:pt x="56876" y="110113"/>
                    <a:pt x="56876" y="109711"/>
                    <a:pt x="56876" y="109711"/>
                  </a:cubicBezTo>
                  <a:cubicBezTo>
                    <a:pt x="55659" y="108988"/>
                    <a:pt x="55659" y="108988"/>
                    <a:pt x="55659" y="108988"/>
                  </a:cubicBezTo>
                  <a:cubicBezTo>
                    <a:pt x="55659" y="108988"/>
                    <a:pt x="54279" y="109711"/>
                    <a:pt x="54036" y="109551"/>
                  </a:cubicBezTo>
                  <a:cubicBezTo>
                    <a:pt x="53711" y="109390"/>
                    <a:pt x="52413" y="110274"/>
                    <a:pt x="52413" y="110274"/>
                  </a:cubicBezTo>
                  <a:cubicBezTo>
                    <a:pt x="51115" y="110354"/>
                    <a:pt x="51115" y="110354"/>
                    <a:pt x="51115" y="110354"/>
                  </a:cubicBezTo>
                  <a:cubicBezTo>
                    <a:pt x="51115" y="110194"/>
                    <a:pt x="51115" y="110194"/>
                    <a:pt x="51115" y="110194"/>
                  </a:cubicBezTo>
                  <a:cubicBezTo>
                    <a:pt x="51115" y="110194"/>
                    <a:pt x="51359" y="109390"/>
                    <a:pt x="51683" y="109551"/>
                  </a:cubicBezTo>
                  <a:cubicBezTo>
                    <a:pt x="52008" y="108586"/>
                    <a:pt x="52008" y="108586"/>
                    <a:pt x="52008" y="108586"/>
                  </a:cubicBezTo>
                  <a:cubicBezTo>
                    <a:pt x="51845" y="107461"/>
                    <a:pt x="51845" y="107461"/>
                    <a:pt x="51845" y="107461"/>
                  </a:cubicBezTo>
                  <a:cubicBezTo>
                    <a:pt x="51521" y="105934"/>
                    <a:pt x="51521" y="105934"/>
                    <a:pt x="51521" y="105934"/>
                  </a:cubicBezTo>
                  <a:cubicBezTo>
                    <a:pt x="53144" y="105853"/>
                    <a:pt x="53144" y="105853"/>
                    <a:pt x="53144" y="105853"/>
                  </a:cubicBezTo>
                  <a:cubicBezTo>
                    <a:pt x="54604" y="105050"/>
                    <a:pt x="54604" y="105050"/>
                    <a:pt x="54604" y="105050"/>
                  </a:cubicBezTo>
                  <a:cubicBezTo>
                    <a:pt x="54117" y="104246"/>
                    <a:pt x="54117" y="104246"/>
                    <a:pt x="54117" y="104246"/>
                  </a:cubicBezTo>
                  <a:cubicBezTo>
                    <a:pt x="52738" y="104728"/>
                    <a:pt x="52738" y="104728"/>
                    <a:pt x="52738" y="104728"/>
                  </a:cubicBezTo>
                  <a:cubicBezTo>
                    <a:pt x="51440" y="104487"/>
                    <a:pt x="51440" y="104487"/>
                    <a:pt x="51440" y="104487"/>
                  </a:cubicBezTo>
                  <a:cubicBezTo>
                    <a:pt x="49736" y="105934"/>
                    <a:pt x="49736" y="105934"/>
                    <a:pt x="49736" y="105934"/>
                  </a:cubicBezTo>
                  <a:cubicBezTo>
                    <a:pt x="47789" y="105934"/>
                    <a:pt x="47789" y="105934"/>
                    <a:pt x="47789" y="105934"/>
                  </a:cubicBezTo>
                  <a:cubicBezTo>
                    <a:pt x="47139" y="105853"/>
                    <a:pt x="47139" y="105853"/>
                    <a:pt x="47139" y="105853"/>
                  </a:cubicBezTo>
                  <a:cubicBezTo>
                    <a:pt x="47221" y="105693"/>
                    <a:pt x="47221" y="105532"/>
                    <a:pt x="47302" y="105532"/>
                  </a:cubicBezTo>
                  <a:cubicBezTo>
                    <a:pt x="47464" y="105452"/>
                    <a:pt x="48681" y="105050"/>
                    <a:pt x="48681" y="105050"/>
                  </a:cubicBezTo>
                  <a:cubicBezTo>
                    <a:pt x="49492" y="104567"/>
                    <a:pt x="49492" y="104567"/>
                    <a:pt x="49492" y="104567"/>
                  </a:cubicBezTo>
                  <a:cubicBezTo>
                    <a:pt x="49492" y="104567"/>
                    <a:pt x="49898" y="104005"/>
                    <a:pt x="50060" y="103924"/>
                  </a:cubicBezTo>
                  <a:cubicBezTo>
                    <a:pt x="50223" y="103924"/>
                    <a:pt x="50385" y="103603"/>
                    <a:pt x="50547" y="103201"/>
                  </a:cubicBezTo>
                  <a:cubicBezTo>
                    <a:pt x="50791" y="102880"/>
                    <a:pt x="50953" y="102638"/>
                    <a:pt x="50953" y="102638"/>
                  </a:cubicBezTo>
                  <a:cubicBezTo>
                    <a:pt x="50953" y="102638"/>
                    <a:pt x="51926" y="102397"/>
                    <a:pt x="51845" y="102317"/>
                  </a:cubicBezTo>
                  <a:cubicBezTo>
                    <a:pt x="51845" y="102156"/>
                    <a:pt x="51440" y="101835"/>
                    <a:pt x="51926" y="101835"/>
                  </a:cubicBezTo>
                  <a:cubicBezTo>
                    <a:pt x="52413" y="101835"/>
                    <a:pt x="52413" y="101835"/>
                    <a:pt x="52657" y="101674"/>
                  </a:cubicBezTo>
                  <a:cubicBezTo>
                    <a:pt x="52819" y="101594"/>
                    <a:pt x="52738" y="101513"/>
                    <a:pt x="52819" y="101272"/>
                  </a:cubicBezTo>
                  <a:cubicBezTo>
                    <a:pt x="52981" y="101111"/>
                    <a:pt x="53062" y="100870"/>
                    <a:pt x="53062" y="100709"/>
                  </a:cubicBezTo>
                  <a:cubicBezTo>
                    <a:pt x="52981" y="100549"/>
                    <a:pt x="52576" y="99906"/>
                    <a:pt x="52576" y="99745"/>
                  </a:cubicBezTo>
                  <a:cubicBezTo>
                    <a:pt x="52494" y="99504"/>
                    <a:pt x="52576" y="99022"/>
                    <a:pt x="52576" y="99022"/>
                  </a:cubicBezTo>
                  <a:cubicBezTo>
                    <a:pt x="52576" y="99022"/>
                    <a:pt x="52819" y="98941"/>
                    <a:pt x="53062" y="98861"/>
                  </a:cubicBezTo>
                  <a:cubicBezTo>
                    <a:pt x="53225" y="98700"/>
                    <a:pt x="53549" y="98137"/>
                    <a:pt x="53549" y="98137"/>
                  </a:cubicBezTo>
                  <a:cubicBezTo>
                    <a:pt x="53630" y="97736"/>
                    <a:pt x="53630" y="97736"/>
                    <a:pt x="53630" y="97736"/>
                  </a:cubicBezTo>
                  <a:cubicBezTo>
                    <a:pt x="53630" y="97736"/>
                    <a:pt x="53955" y="97494"/>
                    <a:pt x="54036" y="97494"/>
                  </a:cubicBezTo>
                  <a:cubicBezTo>
                    <a:pt x="54198" y="97414"/>
                    <a:pt x="55496" y="96932"/>
                    <a:pt x="55578" y="96932"/>
                  </a:cubicBezTo>
                  <a:cubicBezTo>
                    <a:pt x="55659" y="96932"/>
                    <a:pt x="56470" y="97012"/>
                    <a:pt x="56227" y="96610"/>
                  </a:cubicBezTo>
                  <a:cubicBezTo>
                    <a:pt x="55983" y="96289"/>
                    <a:pt x="55902" y="96128"/>
                    <a:pt x="55821" y="95887"/>
                  </a:cubicBezTo>
                  <a:cubicBezTo>
                    <a:pt x="55740" y="95646"/>
                    <a:pt x="55740" y="95083"/>
                    <a:pt x="55740" y="95003"/>
                  </a:cubicBezTo>
                  <a:cubicBezTo>
                    <a:pt x="55821" y="94922"/>
                    <a:pt x="56470" y="94681"/>
                    <a:pt x="55740" y="94601"/>
                  </a:cubicBezTo>
                  <a:cubicBezTo>
                    <a:pt x="55010" y="94521"/>
                    <a:pt x="55578" y="94279"/>
                    <a:pt x="55415" y="94119"/>
                  </a:cubicBezTo>
                  <a:cubicBezTo>
                    <a:pt x="55172" y="93958"/>
                    <a:pt x="54685" y="93636"/>
                    <a:pt x="54685" y="93636"/>
                  </a:cubicBezTo>
                  <a:cubicBezTo>
                    <a:pt x="54442" y="93636"/>
                    <a:pt x="54442" y="93636"/>
                    <a:pt x="54442" y="93636"/>
                  </a:cubicBezTo>
                  <a:cubicBezTo>
                    <a:pt x="54523" y="92833"/>
                    <a:pt x="54523" y="92833"/>
                    <a:pt x="54523" y="92833"/>
                  </a:cubicBezTo>
                  <a:cubicBezTo>
                    <a:pt x="54523" y="92833"/>
                    <a:pt x="54766" y="92511"/>
                    <a:pt x="54847" y="92511"/>
                  </a:cubicBezTo>
                  <a:cubicBezTo>
                    <a:pt x="54929" y="92431"/>
                    <a:pt x="55010" y="92109"/>
                    <a:pt x="54847" y="92109"/>
                  </a:cubicBezTo>
                  <a:cubicBezTo>
                    <a:pt x="54685" y="92190"/>
                    <a:pt x="54198" y="92270"/>
                    <a:pt x="54198" y="92270"/>
                  </a:cubicBezTo>
                  <a:cubicBezTo>
                    <a:pt x="54198" y="92270"/>
                    <a:pt x="53793" y="92270"/>
                    <a:pt x="53874" y="92109"/>
                  </a:cubicBezTo>
                  <a:cubicBezTo>
                    <a:pt x="53874" y="91868"/>
                    <a:pt x="54036" y="91868"/>
                    <a:pt x="54279" y="91627"/>
                  </a:cubicBezTo>
                  <a:cubicBezTo>
                    <a:pt x="54523" y="91386"/>
                    <a:pt x="54604" y="91225"/>
                    <a:pt x="54604" y="91225"/>
                  </a:cubicBezTo>
                  <a:cubicBezTo>
                    <a:pt x="54523" y="90743"/>
                    <a:pt x="54523" y="90743"/>
                    <a:pt x="54523" y="90743"/>
                  </a:cubicBezTo>
                  <a:cubicBezTo>
                    <a:pt x="54523" y="90743"/>
                    <a:pt x="54523" y="90421"/>
                    <a:pt x="54442" y="90421"/>
                  </a:cubicBezTo>
                  <a:cubicBezTo>
                    <a:pt x="54442" y="90341"/>
                    <a:pt x="53955" y="89377"/>
                    <a:pt x="53955" y="89377"/>
                  </a:cubicBezTo>
                  <a:cubicBezTo>
                    <a:pt x="53955" y="89377"/>
                    <a:pt x="53468" y="89216"/>
                    <a:pt x="53387" y="89377"/>
                  </a:cubicBezTo>
                  <a:cubicBezTo>
                    <a:pt x="53387" y="89537"/>
                    <a:pt x="53225" y="89859"/>
                    <a:pt x="53225" y="89859"/>
                  </a:cubicBezTo>
                  <a:cubicBezTo>
                    <a:pt x="52657" y="89859"/>
                    <a:pt x="52657" y="89859"/>
                    <a:pt x="52657" y="89859"/>
                  </a:cubicBezTo>
                  <a:cubicBezTo>
                    <a:pt x="52332" y="89618"/>
                    <a:pt x="52332" y="89618"/>
                    <a:pt x="52332" y="89618"/>
                  </a:cubicBezTo>
                  <a:cubicBezTo>
                    <a:pt x="51683" y="89457"/>
                    <a:pt x="51683" y="89457"/>
                    <a:pt x="51683" y="89457"/>
                  </a:cubicBezTo>
                  <a:cubicBezTo>
                    <a:pt x="51683" y="89457"/>
                    <a:pt x="51602" y="89537"/>
                    <a:pt x="51521" y="89618"/>
                  </a:cubicBezTo>
                  <a:cubicBezTo>
                    <a:pt x="51521" y="89698"/>
                    <a:pt x="50872" y="89296"/>
                    <a:pt x="50872" y="89296"/>
                  </a:cubicBezTo>
                  <a:cubicBezTo>
                    <a:pt x="50872" y="89296"/>
                    <a:pt x="50628" y="89618"/>
                    <a:pt x="50547" y="89698"/>
                  </a:cubicBezTo>
                  <a:cubicBezTo>
                    <a:pt x="50547" y="89698"/>
                    <a:pt x="49898" y="89537"/>
                    <a:pt x="49898" y="89537"/>
                  </a:cubicBezTo>
                  <a:cubicBezTo>
                    <a:pt x="49249" y="89618"/>
                    <a:pt x="49249" y="89618"/>
                    <a:pt x="49249" y="89618"/>
                  </a:cubicBezTo>
                  <a:cubicBezTo>
                    <a:pt x="48681" y="89698"/>
                    <a:pt x="48681" y="89698"/>
                    <a:pt x="48681" y="89698"/>
                  </a:cubicBezTo>
                  <a:cubicBezTo>
                    <a:pt x="48194" y="89457"/>
                    <a:pt x="48194" y="89457"/>
                    <a:pt x="48194" y="89457"/>
                  </a:cubicBezTo>
                  <a:cubicBezTo>
                    <a:pt x="48032" y="89698"/>
                    <a:pt x="48032" y="89698"/>
                    <a:pt x="48032" y="89698"/>
                  </a:cubicBezTo>
                  <a:cubicBezTo>
                    <a:pt x="48113" y="90100"/>
                    <a:pt x="48113" y="90100"/>
                    <a:pt x="48113" y="90100"/>
                  </a:cubicBezTo>
                  <a:cubicBezTo>
                    <a:pt x="47707" y="90341"/>
                    <a:pt x="47707" y="90341"/>
                    <a:pt x="47707" y="90341"/>
                  </a:cubicBezTo>
                  <a:cubicBezTo>
                    <a:pt x="47221" y="90020"/>
                    <a:pt x="47221" y="90020"/>
                    <a:pt x="47221" y="90020"/>
                  </a:cubicBezTo>
                  <a:cubicBezTo>
                    <a:pt x="46815" y="89939"/>
                    <a:pt x="46815" y="89939"/>
                    <a:pt x="46815" y="89939"/>
                  </a:cubicBezTo>
                  <a:cubicBezTo>
                    <a:pt x="46247" y="89377"/>
                    <a:pt x="46247" y="89377"/>
                    <a:pt x="46247" y="89377"/>
                  </a:cubicBezTo>
                  <a:cubicBezTo>
                    <a:pt x="45760" y="89216"/>
                    <a:pt x="45760" y="89216"/>
                    <a:pt x="45760" y="89216"/>
                  </a:cubicBezTo>
                  <a:cubicBezTo>
                    <a:pt x="45273" y="88975"/>
                    <a:pt x="45273" y="88975"/>
                    <a:pt x="45273" y="88975"/>
                  </a:cubicBezTo>
                  <a:cubicBezTo>
                    <a:pt x="45273" y="88975"/>
                    <a:pt x="45030" y="89618"/>
                    <a:pt x="44949" y="89698"/>
                  </a:cubicBezTo>
                  <a:cubicBezTo>
                    <a:pt x="44868" y="89698"/>
                    <a:pt x="44462" y="89859"/>
                    <a:pt x="44381" y="89859"/>
                  </a:cubicBezTo>
                  <a:cubicBezTo>
                    <a:pt x="44219" y="89939"/>
                    <a:pt x="44137" y="90341"/>
                    <a:pt x="44137" y="90341"/>
                  </a:cubicBezTo>
                  <a:cubicBezTo>
                    <a:pt x="43732" y="90582"/>
                    <a:pt x="43732" y="90582"/>
                    <a:pt x="43732" y="90582"/>
                  </a:cubicBezTo>
                  <a:cubicBezTo>
                    <a:pt x="43732" y="90582"/>
                    <a:pt x="43488" y="90421"/>
                    <a:pt x="43326" y="90421"/>
                  </a:cubicBezTo>
                  <a:cubicBezTo>
                    <a:pt x="43245" y="90421"/>
                    <a:pt x="43164" y="90502"/>
                    <a:pt x="43164" y="90502"/>
                  </a:cubicBezTo>
                  <a:cubicBezTo>
                    <a:pt x="43002" y="90743"/>
                    <a:pt x="43002" y="90743"/>
                    <a:pt x="43002" y="90743"/>
                  </a:cubicBezTo>
                  <a:cubicBezTo>
                    <a:pt x="43002" y="90743"/>
                    <a:pt x="42920" y="90743"/>
                    <a:pt x="42677" y="90582"/>
                  </a:cubicBezTo>
                  <a:cubicBezTo>
                    <a:pt x="42515" y="90502"/>
                    <a:pt x="42271" y="90341"/>
                    <a:pt x="42271" y="90341"/>
                  </a:cubicBezTo>
                  <a:cubicBezTo>
                    <a:pt x="42028" y="90261"/>
                    <a:pt x="42028" y="90261"/>
                    <a:pt x="42028" y="90261"/>
                  </a:cubicBezTo>
                  <a:cubicBezTo>
                    <a:pt x="42028" y="90261"/>
                    <a:pt x="41298" y="90582"/>
                    <a:pt x="41217" y="90663"/>
                  </a:cubicBezTo>
                  <a:cubicBezTo>
                    <a:pt x="41217" y="90743"/>
                    <a:pt x="41054" y="90984"/>
                    <a:pt x="41054" y="90984"/>
                  </a:cubicBezTo>
                  <a:cubicBezTo>
                    <a:pt x="40649" y="90663"/>
                    <a:pt x="40649" y="90663"/>
                    <a:pt x="40649" y="90663"/>
                  </a:cubicBezTo>
                  <a:cubicBezTo>
                    <a:pt x="40162" y="90341"/>
                    <a:pt x="40162" y="90341"/>
                    <a:pt x="40162" y="90341"/>
                  </a:cubicBezTo>
                  <a:cubicBezTo>
                    <a:pt x="40081" y="89778"/>
                    <a:pt x="40081" y="89778"/>
                    <a:pt x="40081" y="89778"/>
                  </a:cubicBezTo>
                  <a:cubicBezTo>
                    <a:pt x="39188" y="88975"/>
                    <a:pt x="39188" y="88975"/>
                    <a:pt x="39188" y="88975"/>
                  </a:cubicBezTo>
                  <a:cubicBezTo>
                    <a:pt x="39026" y="88171"/>
                    <a:pt x="39026" y="88171"/>
                    <a:pt x="39026" y="88171"/>
                  </a:cubicBezTo>
                  <a:cubicBezTo>
                    <a:pt x="38377" y="87689"/>
                    <a:pt x="38377" y="87689"/>
                    <a:pt x="38377" y="87689"/>
                  </a:cubicBezTo>
                  <a:cubicBezTo>
                    <a:pt x="37971" y="88171"/>
                    <a:pt x="37971" y="88171"/>
                    <a:pt x="37971" y="88171"/>
                  </a:cubicBezTo>
                  <a:cubicBezTo>
                    <a:pt x="37322" y="88091"/>
                    <a:pt x="37322" y="88091"/>
                    <a:pt x="37322" y="88091"/>
                  </a:cubicBezTo>
                  <a:close/>
                  <a:moveTo>
                    <a:pt x="28965" y="5867"/>
                  </a:moveTo>
                  <a:cubicBezTo>
                    <a:pt x="28965" y="5867"/>
                    <a:pt x="28965" y="5867"/>
                    <a:pt x="28965" y="5867"/>
                  </a:cubicBezTo>
                  <a:cubicBezTo>
                    <a:pt x="29046" y="5947"/>
                    <a:pt x="29046" y="5947"/>
                    <a:pt x="29046" y="5947"/>
                  </a:cubicBezTo>
                  <a:cubicBezTo>
                    <a:pt x="29046" y="5947"/>
                    <a:pt x="29533" y="6430"/>
                    <a:pt x="29939" y="6430"/>
                  </a:cubicBezTo>
                  <a:cubicBezTo>
                    <a:pt x="30344" y="6430"/>
                    <a:pt x="30020" y="6430"/>
                    <a:pt x="30425" y="6349"/>
                  </a:cubicBezTo>
                  <a:cubicBezTo>
                    <a:pt x="30750" y="6188"/>
                    <a:pt x="30831" y="5947"/>
                    <a:pt x="30993" y="5706"/>
                  </a:cubicBezTo>
                  <a:cubicBezTo>
                    <a:pt x="31156" y="5465"/>
                    <a:pt x="31156" y="5465"/>
                    <a:pt x="31156" y="5224"/>
                  </a:cubicBezTo>
                  <a:cubicBezTo>
                    <a:pt x="31156" y="4983"/>
                    <a:pt x="31156" y="4581"/>
                    <a:pt x="31156" y="4340"/>
                  </a:cubicBezTo>
                  <a:cubicBezTo>
                    <a:pt x="31156" y="4099"/>
                    <a:pt x="31399" y="4179"/>
                    <a:pt x="31643" y="4179"/>
                  </a:cubicBezTo>
                  <a:cubicBezTo>
                    <a:pt x="31805" y="4179"/>
                    <a:pt x="31480" y="3536"/>
                    <a:pt x="31480" y="3536"/>
                  </a:cubicBezTo>
                  <a:cubicBezTo>
                    <a:pt x="31480" y="3536"/>
                    <a:pt x="30750" y="3215"/>
                    <a:pt x="30425" y="3215"/>
                  </a:cubicBezTo>
                  <a:cubicBezTo>
                    <a:pt x="30101" y="3215"/>
                    <a:pt x="29371" y="3134"/>
                    <a:pt x="29371" y="3134"/>
                  </a:cubicBezTo>
                  <a:cubicBezTo>
                    <a:pt x="28478" y="4259"/>
                    <a:pt x="28478" y="4259"/>
                    <a:pt x="28478" y="4259"/>
                  </a:cubicBezTo>
                  <a:cubicBezTo>
                    <a:pt x="28478" y="4259"/>
                    <a:pt x="28803" y="5787"/>
                    <a:pt x="28965" y="586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4" name="Shape 2053"/>
            <p:cNvSpPr/>
            <p:nvPr/>
          </p:nvSpPr>
          <p:spPr>
            <a:xfrm>
              <a:off x="3733035" y="1542150"/>
              <a:ext cx="664055" cy="12167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0103" y="109309"/>
                  </a:moveTo>
                  <a:cubicBezTo>
                    <a:pt x="28453" y="109963"/>
                    <a:pt x="28453" y="109963"/>
                    <a:pt x="28453" y="109963"/>
                  </a:cubicBezTo>
                  <a:cubicBezTo>
                    <a:pt x="28453" y="110836"/>
                    <a:pt x="28453" y="110836"/>
                    <a:pt x="28453" y="110836"/>
                  </a:cubicBezTo>
                  <a:cubicBezTo>
                    <a:pt x="27628" y="111709"/>
                    <a:pt x="27628" y="111709"/>
                    <a:pt x="27628" y="111709"/>
                  </a:cubicBezTo>
                  <a:cubicBezTo>
                    <a:pt x="27628" y="111709"/>
                    <a:pt x="26804" y="111927"/>
                    <a:pt x="26804" y="112145"/>
                  </a:cubicBezTo>
                  <a:cubicBezTo>
                    <a:pt x="26391" y="112363"/>
                    <a:pt x="24742" y="113018"/>
                    <a:pt x="24742" y="113018"/>
                  </a:cubicBezTo>
                  <a:cubicBezTo>
                    <a:pt x="24742" y="113018"/>
                    <a:pt x="24742" y="113236"/>
                    <a:pt x="24329" y="113236"/>
                  </a:cubicBezTo>
                  <a:cubicBezTo>
                    <a:pt x="23917" y="113236"/>
                    <a:pt x="21030" y="113890"/>
                    <a:pt x="21030" y="113890"/>
                  </a:cubicBezTo>
                  <a:cubicBezTo>
                    <a:pt x="20206" y="114763"/>
                    <a:pt x="20206" y="114763"/>
                    <a:pt x="20206" y="114763"/>
                  </a:cubicBezTo>
                  <a:cubicBezTo>
                    <a:pt x="18556" y="114981"/>
                    <a:pt x="18556" y="114981"/>
                    <a:pt x="18556" y="114981"/>
                  </a:cubicBezTo>
                  <a:cubicBezTo>
                    <a:pt x="17319" y="116072"/>
                    <a:pt x="17319" y="116072"/>
                    <a:pt x="17319" y="116072"/>
                  </a:cubicBezTo>
                  <a:cubicBezTo>
                    <a:pt x="15257" y="116509"/>
                    <a:pt x="15257" y="116509"/>
                    <a:pt x="15257" y="116509"/>
                  </a:cubicBezTo>
                  <a:cubicBezTo>
                    <a:pt x="13608" y="116727"/>
                    <a:pt x="13608" y="116727"/>
                    <a:pt x="13608" y="116727"/>
                  </a:cubicBezTo>
                  <a:cubicBezTo>
                    <a:pt x="11958" y="116290"/>
                    <a:pt x="11958" y="116290"/>
                    <a:pt x="11958" y="116290"/>
                  </a:cubicBezTo>
                  <a:cubicBezTo>
                    <a:pt x="10721" y="116727"/>
                    <a:pt x="10721" y="116727"/>
                    <a:pt x="10721" y="116727"/>
                  </a:cubicBezTo>
                  <a:cubicBezTo>
                    <a:pt x="9484" y="117163"/>
                    <a:pt x="9484" y="117163"/>
                    <a:pt x="9484" y="117163"/>
                  </a:cubicBezTo>
                  <a:cubicBezTo>
                    <a:pt x="9896" y="118036"/>
                    <a:pt x="9896" y="118036"/>
                    <a:pt x="9896" y="118036"/>
                  </a:cubicBezTo>
                  <a:cubicBezTo>
                    <a:pt x="11134" y="118472"/>
                    <a:pt x="11134" y="118472"/>
                    <a:pt x="11134" y="118472"/>
                  </a:cubicBezTo>
                  <a:cubicBezTo>
                    <a:pt x="11958" y="117818"/>
                    <a:pt x="11958" y="117818"/>
                    <a:pt x="11958" y="117818"/>
                  </a:cubicBezTo>
                  <a:cubicBezTo>
                    <a:pt x="14432" y="118254"/>
                    <a:pt x="14432" y="118254"/>
                    <a:pt x="14432" y="118254"/>
                  </a:cubicBezTo>
                  <a:cubicBezTo>
                    <a:pt x="14432" y="118254"/>
                    <a:pt x="15257" y="118909"/>
                    <a:pt x="15670" y="119127"/>
                  </a:cubicBezTo>
                  <a:cubicBezTo>
                    <a:pt x="15670" y="119345"/>
                    <a:pt x="15670" y="120000"/>
                    <a:pt x="16082" y="120000"/>
                  </a:cubicBezTo>
                  <a:cubicBezTo>
                    <a:pt x="16494" y="119781"/>
                    <a:pt x="18556" y="119127"/>
                    <a:pt x="18556" y="119127"/>
                  </a:cubicBezTo>
                  <a:cubicBezTo>
                    <a:pt x="17731" y="118254"/>
                    <a:pt x="17731" y="118254"/>
                    <a:pt x="17731" y="118254"/>
                  </a:cubicBezTo>
                  <a:cubicBezTo>
                    <a:pt x="17731" y="118254"/>
                    <a:pt x="18969" y="118036"/>
                    <a:pt x="19793" y="118036"/>
                  </a:cubicBezTo>
                  <a:cubicBezTo>
                    <a:pt x="20618" y="118036"/>
                    <a:pt x="21443" y="118254"/>
                    <a:pt x="21855" y="117818"/>
                  </a:cubicBezTo>
                  <a:cubicBezTo>
                    <a:pt x="21855" y="117600"/>
                    <a:pt x="23092" y="117600"/>
                    <a:pt x="23092" y="117600"/>
                  </a:cubicBezTo>
                  <a:cubicBezTo>
                    <a:pt x="23092" y="117600"/>
                    <a:pt x="23917" y="116945"/>
                    <a:pt x="23917" y="116945"/>
                  </a:cubicBezTo>
                  <a:cubicBezTo>
                    <a:pt x="23917" y="116727"/>
                    <a:pt x="25154" y="116290"/>
                    <a:pt x="25154" y="116290"/>
                  </a:cubicBezTo>
                  <a:cubicBezTo>
                    <a:pt x="25154" y="116290"/>
                    <a:pt x="28041" y="116945"/>
                    <a:pt x="28453" y="116945"/>
                  </a:cubicBezTo>
                  <a:cubicBezTo>
                    <a:pt x="28865" y="116945"/>
                    <a:pt x="31752" y="116509"/>
                    <a:pt x="31752" y="116509"/>
                  </a:cubicBezTo>
                  <a:cubicBezTo>
                    <a:pt x="32989" y="117163"/>
                    <a:pt x="32989" y="117163"/>
                    <a:pt x="32989" y="117163"/>
                  </a:cubicBezTo>
                  <a:cubicBezTo>
                    <a:pt x="32989" y="117163"/>
                    <a:pt x="32989" y="117600"/>
                    <a:pt x="33814" y="117818"/>
                  </a:cubicBezTo>
                  <a:cubicBezTo>
                    <a:pt x="34639" y="117818"/>
                    <a:pt x="35051" y="117818"/>
                    <a:pt x="35051" y="117818"/>
                  </a:cubicBezTo>
                  <a:cubicBezTo>
                    <a:pt x="36288" y="118690"/>
                    <a:pt x="36288" y="118690"/>
                    <a:pt x="36288" y="118690"/>
                  </a:cubicBezTo>
                  <a:cubicBezTo>
                    <a:pt x="37525" y="119127"/>
                    <a:pt x="37525" y="119127"/>
                    <a:pt x="37525" y="119127"/>
                  </a:cubicBezTo>
                  <a:cubicBezTo>
                    <a:pt x="37525" y="119127"/>
                    <a:pt x="38762" y="119127"/>
                    <a:pt x="38762" y="118909"/>
                  </a:cubicBezTo>
                  <a:cubicBezTo>
                    <a:pt x="38762" y="118690"/>
                    <a:pt x="39175" y="118254"/>
                    <a:pt x="39587" y="118036"/>
                  </a:cubicBezTo>
                  <a:cubicBezTo>
                    <a:pt x="40000" y="118036"/>
                    <a:pt x="41237" y="117818"/>
                    <a:pt x="41237" y="117818"/>
                  </a:cubicBezTo>
                  <a:cubicBezTo>
                    <a:pt x="41237" y="117818"/>
                    <a:pt x="41237" y="117381"/>
                    <a:pt x="41237" y="117163"/>
                  </a:cubicBezTo>
                  <a:cubicBezTo>
                    <a:pt x="41237" y="116727"/>
                    <a:pt x="41237" y="116072"/>
                    <a:pt x="41649" y="115854"/>
                  </a:cubicBezTo>
                  <a:cubicBezTo>
                    <a:pt x="41649" y="115854"/>
                    <a:pt x="42886" y="114981"/>
                    <a:pt x="42886" y="114981"/>
                  </a:cubicBezTo>
                  <a:cubicBezTo>
                    <a:pt x="44948" y="114763"/>
                    <a:pt x="44948" y="114763"/>
                    <a:pt x="44948" y="114763"/>
                  </a:cubicBezTo>
                  <a:cubicBezTo>
                    <a:pt x="49896" y="114545"/>
                    <a:pt x="49896" y="114545"/>
                    <a:pt x="49896" y="114545"/>
                  </a:cubicBezTo>
                  <a:cubicBezTo>
                    <a:pt x="51546" y="114545"/>
                    <a:pt x="51546" y="114545"/>
                    <a:pt x="51546" y="114545"/>
                  </a:cubicBezTo>
                  <a:cubicBezTo>
                    <a:pt x="53608" y="115418"/>
                    <a:pt x="53608" y="115418"/>
                    <a:pt x="53608" y="115418"/>
                  </a:cubicBezTo>
                  <a:cubicBezTo>
                    <a:pt x="55670" y="116509"/>
                    <a:pt x="55670" y="116509"/>
                    <a:pt x="55670" y="116509"/>
                  </a:cubicBezTo>
                  <a:cubicBezTo>
                    <a:pt x="55670" y="116509"/>
                    <a:pt x="56907" y="117381"/>
                    <a:pt x="56907" y="117163"/>
                  </a:cubicBezTo>
                  <a:cubicBezTo>
                    <a:pt x="57319" y="116727"/>
                    <a:pt x="57731" y="115854"/>
                    <a:pt x="58144" y="115854"/>
                  </a:cubicBezTo>
                  <a:cubicBezTo>
                    <a:pt x="58556" y="115854"/>
                    <a:pt x="59793" y="116727"/>
                    <a:pt x="59793" y="116727"/>
                  </a:cubicBezTo>
                  <a:cubicBezTo>
                    <a:pt x="61443" y="116945"/>
                    <a:pt x="61443" y="116945"/>
                    <a:pt x="61443" y="116945"/>
                  </a:cubicBezTo>
                  <a:cubicBezTo>
                    <a:pt x="62680" y="116945"/>
                    <a:pt x="62680" y="116945"/>
                    <a:pt x="62680" y="116945"/>
                  </a:cubicBezTo>
                  <a:cubicBezTo>
                    <a:pt x="63917" y="116290"/>
                    <a:pt x="63917" y="116290"/>
                    <a:pt x="63917" y="116290"/>
                  </a:cubicBezTo>
                  <a:cubicBezTo>
                    <a:pt x="63092" y="115636"/>
                    <a:pt x="63092" y="115636"/>
                    <a:pt x="63092" y="115636"/>
                  </a:cubicBezTo>
                  <a:cubicBezTo>
                    <a:pt x="64742" y="115854"/>
                    <a:pt x="64742" y="115854"/>
                    <a:pt x="64742" y="115854"/>
                  </a:cubicBezTo>
                  <a:cubicBezTo>
                    <a:pt x="69278" y="116072"/>
                    <a:pt x="69278" y="116072"/>
                    <a:pt x="69278" y="116072"/>
                  </a:cubicBezTo>
                  <a:cubicBezTo>
                    <a:pt x="71340" y="115854"/>
                    <a:pt x="71340" y="115854"/>
                    <a:pt x="71340" y="115854"/>
                  </a:cubicBezTo>
                  <a:cubicBezTo>
                    <a:pt x="72989" y="115636"/>
                    <a:pt x="72989" y="115636"/>
                    <a:pt x="72989" y="115636"/>
                  </a:cubicBezTo>
                  <a:cubicBezTo>
                    <a:pt x="72989" y="116072"/>
                    <a:pt x="72989" y="116072"/>
                    <a:pt x="72989" y="116072"/>
                  </a:cubicBezTo>
                  <a:cubicBezTo>
                    <a:pt x="70515" y="116509"/>
                    <a:pt x="70515" y="116509"/>
                    <a:pt x="70515" y="116509"/>
                  </a:cubicBezTo>
                  <a:cubicBezTo>
                    <a:pt x="70515" y="116509"/>
                    <a:pt x="69278" y="116509"/>
                    <a:pt x="69690" y="116727"/>
                  </a:cubicBezTo>
                  <a:cubicBezTo>
                    <a:pt x="70103" y="117163"/>
                    <a:pt x="72164" y="117600"/>
                    <a:pt x="72164" y="117600"/>
                  </a:cubicBezTo>
                  <a:cubicBezTo>
                    <a:pt x="72164" y="117600"/>
                    <a:pt x="70927" y="117818"/>
                    <a:pt x="72577" y="117818"/>
                  </a:cubicBezTo>
                  <a:cubicBezTo>
                    <a:pt x="74226" y="117818"/>
                    <a:pt x="75051" y="117600"/>
                    <a:pt x="75051" y="117600"/>
                  </a:cubicBezTo>
                  <a:cubicBezTo>
                    <a:pt x="76288" y="116945"/>
                    <a:pt x="76288" y="116945"/>
                    <a:pt x="76288" y="116945"/>
                  </a:cubicBezTo>
                  <a:cubicBezTo>
                    <a:pt x="75463" y="116509"/>
                    <a:pt x="75463" y="116509"/>
                    <a:pt x="75463" y="116509"/>
                  </a:cubicBezTo>
                  <a:cubicBezTo>
                    <a:pt x="73402" y="116290"/>
                    <a:pt x="73402" y="116290"/>
                    <a:pt x="73402" y="116290"/>
                  </a:cubicBezTo>
                  <a:cubicBezTo>
                    <a:pt x="73814" y="115418"/>
                    <a:pt x="73814" y="115418"/>
                    <a:pt x="73814" y="115418"/>
                  </a:cubicBezTo>
                  <a:cubicBezTo>
                    <a:pt x="74226" y="115418"/>
                    <a:pt x="74226" y="115418"/>
                    <a:pt x="74226" y="115418"/>
                  </a:cubicBezTo>
                  <a:cubicBezTo>
                    <a:pt x="75463" y="116072"/>
                    <a:pt x="75463" y="116072"/>
                    <a:pt x="75463" y="116072"/>
                  </a:cubicBezTo>
                  <a:cubicBezTo>
                    <a:pt x="76701" y="115636"/>
                    <a:pt x="76701" y="115636"/>
                    <a:pt x="76701" y="115636"/>
                  </a:cubicBezTo>
                  <a:cubicBezTo>
                    <a:pt x="78350" y="115854"/>
                    <a:pt x="78350" y="115854"/>
                    <a:pt x="78350" y="115854"/>
                  </a:cubicBezTo>
                  <a:cubicBezTo>
                    <a:pt x="79175" y="116727"/>
                    <a:pt x="79175" y="116727"/>
                    <a:pt x="79175" y="116727"/>
                  </a:cubicBezTo>
                  <a:cubicBezTo>
                    <a:pt x="79175" y="116727"/>
                    <a:pt x="80000" y="117163"/>
                    <a:pt x="80824" y="116727"/>
                  </a:cubicBezTo>
                  <a:cubicBezTo>
                    <a:pt x="81649" y="116509"/>
                    <a:pt x="82474" y="116290"/>
                    <a:pt x="82474" y="116290"/>
                  </a:cubicBezTo>
                  <a:cubicBezTo>
                    <a:pt x="87422" y="116509"/>
                    <a:pt x="87422" y="116509"/>
                    <a:pt x="87422" y="116509"/>
                  </a:cubicBezTo>
                  <a:cubicBezTo>
                    <a:pt x="87422" y="116509"/>
                    <a:pt x="89896" y="116290"/>
                    <a:pt x="90309" y="116727"/>
                  </a:cubicBezTo>
                  <a:cubicBezTo>
                    <a:pt x="90721" y="116945"/>
                    <a:pt x="91958" y="117381"/>
                    <a:pt x="91958" y="117381"/>
                  </a:cubicBezTo>
                  <a:cubicBezTo>
                    <a:pt x="94020" y="117600"/>
                    <a:pt x="94020" y="117600"/>
                    <a:pt x="94020" y="117600"/>
                  </a:cubicBezTo>
                  <a:cubicBezTo>
                    <a:pt x="96082" y="117600"/>
                    <a:pt x="96082" y="117600"/>
                    <a:pt x="96082" y="117600"/>
                  </a:cubicBezTo>
                  <a:cubicBezTo>
                    <a:pt x="96082" y="117600"/>
                    <a:pt x="96907" y="117163"/>
                    <a:pt x="97319" y="116945"/>
                  </a:cubicBezTo>
                  <a:cubicBezTo>
                    <a:pt x="98144" y="116945"/>
                    <a:pt x="99381" y="116509"/>
                    <a:pt x="99793" y="116509"/>
                  </a:cubicBezTo>
                  <a:cubicBezTo>
                    <a:pt x="100618" y="116509"/>
                    <a:pt x="102680" y="116290"/>
                    <a:pt x="102680" y="116290"/>
                  </a:cubicBezTo>
                  <a:cubicBezTo>
                    <a:pt x="103092" y="116290"/>
                    <a:pt x="103505" y="116509"/>
                    <a:pt x="104329" y="116290"/>
                  </a:cubicBezTo>
                  <a:cubicBezTo>
                    <a:pt x="104742" y="116290"/>
                    <a:pt x="105979" y="115200"/>
                    <a:pt x="105979" y="115200"/>
                  </a:cubicBezTo>
                  <a:cubicBezTo>
                    <a:pt x="105979" y="115200"/>
                    <a:pt x="106391" y="114763"/>
                    <a:pt x="107216" y="114763"/>
                  </a:cubicBezTo>
                  <a:cubicBezTo>
                    <a:pt x="108041" y="114763"/>
                    <a:pt x="109278" y="114763"/>
                    <a:pt x="109690" y="114545"/>
                  </a:cubicBezTo>
                  <a:cubicBezTo>
                    <a:pt x="110103" y="114109"/>
                    <a:pt x="110515" y="113890"/>
                    <a:pt x="110927" y="113672"/>
                  </a:cubicBezTo>
                  <a:cubicBezTo>
                    <a:pt x="111340" y="113454"/>
                    <a:pt x="112164" y="112800"/>
                    <a:pt x="111752" y="112581"/>
                  </a:cubicBezTo>
                  <a:cubicBezTo>
                    <a:pt x="111752" y="112363"/>
                    <a:pt x="112164" y="111490"/>
                    <a:pt x="112164" y="111490"/>
                  </a:cubicBezTo>
                  <a:cubicBezTo>
                    <a:pt x="112164" y="111490"/>
                    <a:pt x="110927" y="111490"/>
                    <a:pt x="110515" y="111490"/>
                  </a:cubicBezTo>
                  <a:cubicBezTo>
                    <a:pt x="110103" y="111272"/>
                    <a:pt x="108453" y="111490"/>
                    <a:pt x="108041" y="111272"/>
                  </a:cubicBezTo>
                  <a:cubicBezTo>
                    <a:pt x="107628" y="111272"/>
                    <a:pt x="105979" y="111272"/>
                    <a:pt x="105979" y="111272"/>
                  </a:cubicBezTo>
                  <a:cubicBezTo>
                    <a:pt x="105567" y="110836"/>
                    <a:pt x="105567" y="110836"/>
                    <a:pt x="105567" y="110836"/>
                  </a:cubicBezTo>
                  <a:cubicBezTo>
                    <a:pt x="105567" y="110836"/>
                    <a:pt x="105154" y="110618"/>
                    <a:pt x="104742" y="110400"/>
                  </a:cubicBezTo>
                  <a:cubicBezTo>
                    <a:pt x="104329" y="110400"/>
                    <a:pt x="104742" y="110400"/>
                    <a:pt x="103917" y="110181"/>
                  </a:cubicBezTo>
                  <a:cubicBezTo>
                    <a:pt x="103505" y="110181"/>
                    <a:pt x="102680" y="109745"/>
                    <a:pt x="102680" y="109745"/>
                  </a:cubicBezTo>
                  <a:cubicBezTo>
                    <a:pt x="101443" y="109527"/>
                    <a:pt x="101443" y="109527"/>
                    <a:pt x="101443" y="109527"/>
                  </a:cubicBezTo>
                  <a:cubicBezTo>
                    <a:pt x="99793" y="109527"/>
                    <a:pt x="99793" y="109527"/>
                    <a:pt x="99793" y="109527"/>
                  </a:cubicBezTo>
                  <a:cubicBezTo>
                    <a:pt x="101443" y="109090"/>
                    <a:pt x="101443" y="109090"/>
                    <a:pt x="101443" y="109090"/>
                  </a:cubicBezTo>
                  <a:cubicBezTo>
                    <a:pt x="101443" y="109090"/>
                    <a:pt x="103092" y="109090"/>
                    <a:pt x="103505" y="109090"/>
                  </a:cubicBezTo>
                  <a:cubicBezTo>
                    <a:pt x="103917" y="109309"/>
                    <a:pt x="105567" y="109309"/>
                    <a:pt x="105567" y="109090"/>
                  </a:cubicBezTo>
                  <a:cubicBezTo>
                    <a:pt x="105979" y="109090"/>
                    <a:pt x="107216" y="108000"/>
                    <a:pt x="107216" y="108000"/>
                  </a:cubicBezTo>
                  <a:cubicBezTo>
                    <a:pt x="106804" y="107345"/>
                    <a:pt x="106804" y="107345"/>
                    <a:pt x="106804" y="107345"/>
                  </a:cubicBezTo>
                  <a:cubicBezTo>
                    <a:pt x="105979" y="106909"/>
                    <a:pt x="105979" y="106909"/>
                    <a:pt x="105979" y="106909"/>
                  </a:cubicBezTo>
                  <a:cubicBezTo>
                    <a:pt x="104329" y="107127"/>
                    <a:pt x="104329" y="107127"/>
                    <a:pt x="104329" y="107127"/>
                  </a:cubicBezTo>
                  <a:cubicBezTo>
                    <a:pt x="106804" y="106472"/>
                    <a:pt x="106804" y="106472"/>
                    <a:pt x="106804" y="106472"/>
                  </a:cubicBezTo>
                  <a:cubicBezTo>
                    <a:pt x="107628" y="106036"/>
                    <a:pt x="107628" y="106036"/>
                    <a:pt x="107628" y="106036"/>
                  </a:cubicBezTo>
                  <a:cubicBezTo>
                    <a:pt x="108865" y="106472"/>
                    <a:pt x="108865" y="106472"/>
                    <a:pt x="108865" y="106472"/>
                  </a:cubicBezTo>
                  <a:cubicBezTo>
                    <a:pt x="108865" y="106472"/>
                    <a:pt x="110927" y="106690"/>
                    <a:pt x="110927" y="106472"/>
                  </a:cubicBezTo>
                  <a:cubicBezTo>
                    <a:pt x="111340" y="106254"/>
                    <a:pt x="111752" y="105818"/>
                    <a:pt x="111752" y="105818"/>
                  </a:cubicBezTo>
                  <a:cubicBezTo>
                    <a:pt x="111752" y="105163"/>
                    <a:pt x="111752" y="105163"/>
                    <a:pt x="111752" y="105163"/>
                  </a:cubicBezTo>
                  <a:cubicBezTo>
                    <a:pt x="115876" y="103636"/>
                    <a:pt x="115876" y="103636"/>
                    <a:pt x="115876" y="103636"/>
                  </a:cubicBezTo>
                  <a:cubicBezTo>
                    <a:pt x="117525" y="102327"/>
                    <a:pt x="117525" y="102327"/>
                    <a:pt x="117525" y="102327"/>
                  </a:cubicBezTo>
                  <a:cubicBezTo>
                    <a:pt x="117938" y="101018"/>
                    <a:pt x="117938" y="101018"/>
                    <a:pt x="117938" y="101018"/>
                  </a:cubicBezTo>
                  <a:cubicBezTo>
                    <a:pt x="120000" y="99054"/>
                    <a:pt x="120000" y="99054"/>
                    <a:pt x="120000" y="99054"/>
                  </a:cubicBezTo>
                  <a:cubicBezTo>
                    <a:pt x="119587" y="96436"/>
                    <a:pt x="119587" y="96436"/>
                    <a:pt x="119587" y="96436"/>
                  </a:cubicBezTo>
                  <a:cubicBezTo>
                    <a:pt x="117525" y="94690"/>
                    <a:pt x="117525" y="94690"/>
                    <a:pt x="117525" y="94690"/>
                  </a:cubicBezTo>
                  <a:cubicBezTo>
                    <a:pt x="117525" y="94690"/>
                    <a:pt x="115051" y="93600"/>
                    <a:pt x="114226" y="93381"/>
                  </a:cubicBezTo>
                  <a:cubicBezTo>
                    <a:pt x="113402" y="93381"/>
                    <a:pt x="108865" y="92727"/>
                    <a:pt x="108865" y="92727"/>
                  </a:cubicBezTo>
                  <a:cubicBezTo>
                    <a:pt x="105567" y="92290"/>
                    <a:pt x="105567" y="92290"/>
                    <a:pt x="105567" y="92290"/>
                  </a:cubicBezTo>
                  <a:cubicBezTo>
                    <a:pt x="103917" y="92727"/>
                    <a:pt x="103917" y="92727"/>
                    <a:pt x="103917" y="92727"/>
                  </a:cubicBezTo>
                  <a:cubicBezTo>
                    <a:pt x="103505" y="93381"/>
                    <a:pt x="103505" y="93381"/>
                    <a:pt x="103505" y="93381"/>
                  </a:cubicBezTo>
                  <a:cubicBezTo>
                    <a:pt x="102268" y="93818"/>
                    <a:pt x="102268" y="93818"/>
                    <a:pt x="102268" y="93818"/>
                  </a:cubicBezTo>
                  <a:cubicBezTo>
                    <a:pt x="102268" y="93818"/>
                    <a:pt x="101030" y="94254"/>
                    <a:pt x="101030" y="94254"/>
                  </a:cubicBezTo>
                  <a:cubicBezTo>
                    <a:pt x="100618" y="94254"/>
                    <a:pt x="99793" y="93600"/>
                    <a:pt x="99793" y="93600"/>
                  </a:cubicBezTo>
                  <a:cubicBezTo>
                    <a:pt x="99793" y="93600"/>
                    <a:pt x="98556" y="92945"/>
                    <a:pt x="98556" y="92945"/>
                  </a:cubicBezTo>
                  <a:cubicBezTo>
                    <a:pt x="98144" y="92945"/>
                    <a:pt x="96907" y="92727"/>
                    <a:pt x="96907" y="92727"/>
                  </a:cubicBezTo>
                  <a:cubicBezTo>
                    <a:pt x="98556" y="92072"/>
                    <a:pt x="98556" y="92072"/>
                    <a:pt x="98556" y="92072"/>
                  </a:cubicBezTo>
                  <a:cubicBezTo>
                    <a:pt x="100618" y="91636"/>
                    <a:pt x="100618" y="91636"/>
                    <a:pt x="100618" y="91636"/>
                  </a:cubicBezTo>
                  <a:cubicBezTo>
                    <a:pt x="100618" y="91636"/>
                    <a:pt x="101443" y="91200"/>
                    <a:pt x="101443" y="90981"/>
                  </a:cubicBezTo>
                  <a:cubicBezTo>
                    <a:pt x="101855" y="90981"/>
                    <a:pt x="102680" y="90545"/>
                    <a:pt x="102680" y="90545"/>
                  </a:cubicBezTo>
                  <a:cubicBezTo>
                    <a:pt x="103092" y="88800"/>
                    <a:pt x="103092" y="88800"/>
                    <a:pt x="103092" y="88800"/>
                  </a:cubicBezTo>
                  <a:cubicBezTo>
                    <a:pt x="102268" y="87054"/>
                    <a:pt x="102268" y="87054"/>
                    <a:pt x="102268" y="87054"/>
                  </a:cubicBezTo>
                  <a:cubicBezTo>
                    <a:pt x="101030" y="86181"/>
                    <a:pt x="101030" y="86181"/>
                    <a:pt x="101030" y="86181"/>
                  </a:cubicBezTo>
                  <a:cubicBezTo>
                    <a:pt x="100206" y="85309"/>
                    <a:pt x="100206" y="85309"/>
                    <a:pt x="100206" y="85309"/>
                  </a:cubicBezTo>
                  <a:cubicBezTo>
                    <a:pt x="99381" y="85309"/>
                    <a:pt x="99381" y="85309"/>
                    <a:pt x="99381" y="85309"/>
                  </a:cubicBezTo>
                  <a:cubicBezTo>
                    <a:pt x="97731" y="84654"/>
                    <a:pt x="97731" y="84654"/>
                    <a:pt x="97731" y="84654"/>
                  </a:cubicBezTo>
                  <a:cubicBezTo>
                    <a:pt x="96494" y="83781"/>
                    <a:pt x="96494" y="83781"/>
                    <a:pt x="96494" y="83781"/>
                  </a:cubicBezTo>
                  <a:cubicBezTo>
                    <a:pt x="96082" y="83127"/>
                    <a:pt x="96082" y="83127"/>
                    <a:pt x="96082" y="83127"/>
                  </a:cubicBezTo>
                  <a:cubicBezTo>
                    <a:pt x="96494" y="82690"/>
                    <a:pt x="96494" y="82690"/>
                    <a:pt x="96494" y="82690"/>
                  </a:cubicBezTo>
                  <a:cubicBezTo>
                    <a:pt x="96907" y="82909"/>
                    <a:pt x="96907" y="82909"/>
                    <a:pt x="96907" y="82909"/>
                  </a:cubicBezTo>
                  <a:cubicBezTo>
                    <a:pt x="96907" y="82909"/>
                    <a:pt x="96907" y="83345"/>
                    <a:pt x="97319" y="83345"/>
                  </a:cubicBezTo>
                  <a:cubicBezTo>
                    <a:pt x="97319" y="83563"/>
                    <a:pt x="97731" y="83781"/>
                    <a:pt x="97731" y="83781"/>
                  </a:cubicBezTo>
                  <a:cubicBezTo>
                    <a:pt x="98144" y="84000"/>
                    <a:pt x="99793" y="84436"/>
                    <a:pt x="99793" y="84436"/>
                  </a:cubicBezTo>
                  <a:cubicBezTo>
                    <a:pt x="100618" y="84436"/>
                    <a:pt x="100618" y="84436"/>
                    <a:pt x="100618" y="84436"/>
                  </a:cubicBezTo>
                  <a:cubicBezTo>
                    <a:pt x="101443" y="85090"/>
                    <a:pt x="101443" y="85090"/>
                    <a:pt x="101443" y="85090"/>
                  </a:cubicBezTo>
                  <a:cubicBezTo>
                    <a:pt x="101443" y="85090"/>
                    <a:pt x="101855" y="84436"/>
                    <a:pt x="101855" y="84436"/>
                  </a:cubicBezTo>
                  <a:cubicBezTo>
                    <a:pt x="101855" y="84218"/>
                    <a:pt x="100618" y="83345"/>
                    <a:pt x="100618" y="83345"/>
                  </a:cubicBezTo>
                  <a:cubicBezTo>
                    <a:pt x="100206" y="83345"/>
                    <a:pt x="99793" y="82472"/>
                    <a:pt x="99793" y="82472"/>
                  </a:cubicBezTo>
                  <a:cubicBezTo>
                    <a:pt x="99381" y="82254"/>
                    <a:pt x="98556" y="80945"/>
                    <a:pt x="98556" y="80945"/>
                  </a:cubicBezTo>
                  <a:cubicBezTo>
                    <a:pt x="98556" y="80945"/>
                    <a:pt x="98144" y="80509"/>
                    <a:pt x="98144" y="80290"/>
                  </a:cubicBezTo>
                  <a:cubicBezTo>
                    <a:pt x="98144" y="80290"/>
                    <a:pt x="98144" y="79200"/>
                    <a:pt x="98144" y="79200"/>
                  </a:cubicBezTo>
                  <a:cubicBezTo>
                    <a:pt x="98969" y="78981"/>
                    <a:pt x="98969" y="78981"/>
                    <a:pt x="98969" y="78981"/>
                  </a:cubicBezTo>
                  <a:cubicBezTo>
                    <a:pt x="99793" y="78545"/>
                    <a:pt x="99793" y="78545"/>
                    <a:pt x="99793" y="78545"/>
                  </a:cubicBezTo>
                  <a:cubicBezTo>
                    <a:pt x="99793" y="78545"/>
                    <a:pt x="99381" y="78545"/>
                    <a:pt x="99381" y="78327"/>
                  </a:cubicBezTo>
                  <a:cubicBezTo>
                    <a:pt x="98969" y="77890"/>
                    <a:pt x="98144" y="77454"/>
                    <a:pt x="98144" y="77454"/>
                  </a:cubicBezTo>
                  <a:cubicBezTo>
                    <a:pt x="98144" y="77454"/>
                    <a:pt x="97319" y="77236"/>
                    <a:pt x="96907" y="77018"/>
                  </a:cubicBezTo>
                  <a:cubicBezTo>
                    <a:pt x="96907" y="76581"/>
                    <a:pt x="96494" y="76145"/>
                    <a:pt x="96494" y="76145"/>
                  </a:cubicBezTo>
                  <a:cubicBezTo>
                    <a:pt x="96494" y="75927"/>
                    <a:pt x="96082" y="74618"/>
                    <a:pt x="96082" y="74618"/>
                  </a:cubicBezTo>
                  <a:cubicBezTo>
                    <a:pt x="94020" y="73527"/>
                    <a:pt x="94020" y="73527"/>
                    <a:pt x="94020" y="73527"/>
                  </a:cubicBezTo>
                  <a:cubicBezTo>
                    <a:pt x="94020" y="73527"/>
                    <a:pt x="93195" y="73090"/>
                    <a:pt x="92783" y="72872"/>
                  </a:cubicBezTo>
                  <a:cubicBezTo>
                    <a:pt x="92783" y="72872"/>
                    <a:pt x="91546" y="72654"/>
                    <a:pt x="91546" y="72654"/>
                  </a:cubicBezTo>
                  <a:cubicBezTo>
                    <a:pt x="91134" y="72654"/>
                    <a:pt x="89072" y="72000"/>
                    <a:pt x="89072" y="72000"/>
                  </a:cubicBezTo>
                  <a:cubicBezTo>
                    <a:pt x="89072" y="72000"/>
                    <a:pt x="87422" y="70909"/>
                    <a:pt x="87422" y="70690"/>
                  </a:cubicBezTo>
                  <a:cubicBezTo>
                    <a:pt x="87422" y="70472"/>
                    <a:pt x="86597" y="69163"/>
                    <a:pt x="86597" y="69163"/>
                  </a:cubicBezTo>
                  <a:cubicBezTo>
                    <a:pt x="86597" y="68290"/>
                    <a:pt x="86597" y="68290"/>
                    <a:pt x="86597" y="68290"/>
                  </a:cubicBezTo>
                  <a:cubicBezTo>
                    <a:pt x="85773" y="66545"/>
                    <a:pt x="85773" y="66545"/>
                    <a:pt x="85773" y="66545"/>
                  </a:cubicBezTo>
                  <a:cubicBezTo>
                    <a:pt x="85360" y="64800"/>
                    <a:pt x="85360" y="64800"/>
                    <a:pt x="85360" y="64800"/>
                  </a:cubicBezTo>
                  <a:cubicBezTo>
                    <a:pt x="85360" y="63054"/>
                    <a:pt x="85360" y="63054"/>
                    <a:pt x="85360" y="63054"/>
                  </a:cubicBezTo>
                  <a:cubicBezTo>
                    <a:pt x="85360" y="61527"/>
                    <a:pt x="85360" y="61527"/>
                    <a:pt x="85360" y="61527"/>
                  </a:cubicBezTo>
                  <a:cubicBezTo>
                    <a:pt x="85360" y="60218"/>
                    <a:pt x="85360" y="60218"/>
                    <a:pt x="85360" y="60218"/>
                  </a:cubicBezTo>
                  <a:cubicBezTo>
                    <a:pt x="83298" y="58909"/>
                    <a:pt x="83298" y="58909"/>
                    <a:pt x="83298" y="58909"/>
                  </a:cubicBezTo>
                  <a:cubicBezTo>
                    <a:pt x="82474" y="57600"/>
                    <a:pt x="82474" y="57600"/>
                    <a:pt x="82474" y="57600"/>
                  </a:cubicBezTo>
                  <a:cubicBezTo>
                    <a:pt x="80000" y="56290"/>
                    <a:pt x="80000" y="56290"/>
                    <a:pt x="80000" y="56290"/>
                  </a:cubicBezTo>
                  <a:cubicBezTo>
                    <a:pt x="78350" y="55200"/>
                    <a:pt x="78350" y="55200"/>
                    <a:pt x="78350" y="55200"/>
                  </a:cubicBezTo>
                  <a:cubicBezTo>
                    <a:pt x="77113" y="54981"/>
                    <a:pt x="77113" y="54981"/>
                    <a:pt x="77113" y="54981"/>
                  </a:cubicBezTo>
                  <a:cubicBezTo>
                    <a:pt x="75051" y="53672"/>
                    <a:pt x="75051" y="53672"/>
                    <a:pt x="75051" y="53672"/>
                  </a:cubicBezTo>
                  <a:cubicBezTo>
                    <a:pt x="73402" y="53454"/>
                    <a:pt x="73402" y="53454"/>
                    <a:pt x="73402" y="53454"/>
                  </a:cubicBezTo>
                  <a:cubicBezTo>
                    <a:pt x="71752" y="53890"/>
                    <a:pt x="71752" y="53890"/>
                    <a:pt x="71752" y="53890"/>
                  </a:cubicBezTo>
                  <a:cubicBezTo>
                    <a:pt x="70103" y="54109"/>
                    <a:pt x="70103" y="54109"/>
                    <a:pt x="70103" y="54109"/>
                  </a:cubicBezTo>
                  <a:cubicBezTo>
                    <a:pt x="68453" y="54327"/>
                    <a:pt x="68453" y="54327"/>
                    <a:pt x="68453" y="54327"/>
                  </a:cubicBezTo>
                  <a:cubicBezTo>
                    <a:pt x="65567" y="53672"/>
                    <a:pt x="65567" y="53672"/>
                    <a:pt x="65567" y="53672"/>
                  </a:cubicBezTo>
                  <a:cubicBezTo>
                    <a:pt x="64329" y="53018"/>
                    <a:pt x="64329" y="53018"/>
                    <a:pt x="64329" y="53018"/>
                  </a:cubicBezTo>
                  <a:cubicBezTo>
                    <a:pt x="62680" y="52800"/>
                    <a:pt x="62680" y="52800"/>
                    <a:pt x="62680" y="52800"/>
                  </a:cubicBezTo>
                  <a:cubicBezTo>
                    <a:pt x="61855" y="52800"/>
                    <a:pt x="61855" y="52800"/>
                    <a:pt x="61855" y="52800"/>
                  </a:cubicBezTo>
                  <a:cubicBezTo>
                    <a:pt x="61855" y="52800"/>
                    <a:pt x="61855" y="52581"/>
                    <a:pt x="61855" y="52581"/>
                  </a:cubicBezTo>
                  <a:cubicBezTo>
                    <a:pt x="61855" y="52581"/>
                    <a:pt x="62680" y="52581"/>
                    <a:pt x="62680" y="52581"/>
                  </a:cubicBezTo>
                  <a:cubicBezTo>
                    <a:pt x="62680" y="52581"/>
                    <a:pt x="63505" y="52800"/>
                    <a:pt x="63917" y="52800"/>
                  </a:cubicBezTo>
                  <a:cubicBezTo>
                    <a:pt x="63917" y="52800"/>
                    <a:pt x="65154" y="53018"/>
                    <a:pt x="65154" y="53018"/>
                  </a:cubicBezTo>
                  <a:cubicBezTo>
                    <a:pt x="65154" y="53018"/>
                    <a:pt x="65567" y="53236"/>
                    <a:pt x="65979" y="53236"/>
                  </a:cubicBezTo>
                  <a:cubicBezTo>
                    <a:pt x="66391" y="53236"/>
                    <a:pt x="67628" y="53236"/>
                    <a:pt x="67628" y="53236"/>
                  </a:cubicBezTo>
                  <a:cubicBezTo>
                    <a:pt x="68865" y="52800"/>
                    <a:pt x="68865" y="52800"/>
                    <a:pt x="68865" y="52800"/>
                  </a:cubicBezTo>
                  <a:cubicBezTo>
                    <a:pt x="69278" y="52145"/>
                    <a:pt x="69278" y="52145"/>
                    <a:pt x="69278" y="52145"/>
                  </a:cubicBezTo>
                  <a:cubicBezTo>
                    <a:pt x="70515" y="51927"/>
                    <a:pt x="70515" y="51927"/>
                    <a:pt x="70515" y="51927"/>
                  </a:cubicBezTo>
                  <a:cubicBezTo>
                    <a:pt x="71340" y="51709"/>
                    <a:pt x="71340" y="51709"/>
                    <a:pt x="71340" y="51709"/>
                  </a:cubicBezTo>
                  <a:cubicBezTo>
                    <a:pt x="72164" y="51709"/>
                    <a:pt x="72164" y="51709"/>
                    <a:pt x="72164" y="51709"/>
                  </a:cubicBezTo>
                  <a:cubicBezTo>
                    <a:pt x="72164" y="51709"/>
                    <a:pt x="72577" y="52145"/>
                    <a:pt x="73402" y="51927"/>
                  </a:cubicBezTo>
                  <a:cubicBezTo>
                    <a:pt x="74226" y="51927"/>
                    <a:pt x="74639" y="51709"/>
                    <a:pt x="74639" y="51709"/>
                  </a:cubicBezTo>
                  <a:cubicBezTo>
                    <a:pt x="74639" y="51709"/>
                    <a:pt x="76288" y="51272"/>
                    <a:pt x="75876" y="51272"/>
                  </a:cubicBezTo>
                  <a:cubicBezTo>
                    <a:pt x="75876" y="51054"/>
                    <a:pt x="75876" y="50836"/>
                    <a:pt x="75463" y="50836"/>
                  </a:cubicBezTo>
                  <a:cubicBezTo>
                    <a:pt x="75463" y="50618"/>
                    <a:pt x="74639" y="50181"/>
                    <a:pt x="74639" y="50181"/>
                  </a:cubicBezTo>
                  <a:cubicBezTo>
                    <a:pt x="74639" y="50181"/>
                    <a:pt x="74226" y="50181"/>
                    <a:pt x="74226" y="49963"/>
                  </a:cubicBezTo>
                  <a:cubicBezTo>
                    <a:pt x="74226" y="49745"/>
                    <a:pt x="74226" y="49309"/>
                    <a:pt x="74226" y="49309"/>
                  </a:cubicBezTo>
                  <a:cubicBezTo>
                    <a:pt x="73402" y="48872"/>
                    <a:pt x="73402" y="48872"/>
                    <a:pt x="73402" y="48872"/>
                  </a:cubicBezTo>
                  <a:cubicBezTo>
                    <a:pt x="73402" y="48872"/>
                    <a:pt x="72989" y="48872"/>
                    <a:pt x="72577" y="48872"/>
                  </a:cubicBezTo>
                  <a:cubicBezTo>
                    <a:pt x="72164" y="48872"/>
                    <a:pt x="71752" y="49090"/>
                    <a:pt x="71752" y="49090"/>
                  </a:cubicBezTo>
                  <a:cubicBezTo>
                    <a:pt x="70103" y="49309"/>
                    <a:pt x="70103" y="49309"/>
                    <a:pt x="70103" y="49309"/>
                  </a:cubicBezTo>
                  <a:cubicBezTo>
                    <a:pt x="68041" y="49527"/>
                    <a:pt x="68041" y="49527"/>
                    <a:pt x="68041" y="49527"/>
                  </a:cubicBezTo>
                  <a:cubicBezTo>
                    <a:pt x="68041" y="49309"/>
                    <a:pt x="68041" y="49309"/>
                    <a:pt x="68041" y="49309"/>
                  </a:cubicBezTo>
                  <a:cubicBezTo>
                    <a:pt x="70103" y="49090"/>
                    <a:pt x="70103" y="49090"/>
                    <a:pt x="70103" y="49090"/>
                  </a:cubicBezTo>
                  <a:cubicBezTo>
                    <a:pt x="71340" y="48654"/>
                    <a:pt x="71340" y="48654"/>
                    <a:pt x="71340" y="48654"/>
                  </a:cubicBezTo>
                  <a:cubicBezTo>
                    <a:pt x="71340" y="48654"/>
                    <a:pt x="71340" y="48436"/>
                    <a:pt x="71752" y="48436"/>
                  </a:cubicBezTo>
                  <a:cubicBezTo>
                    <a:pt x="72164" y="48436"/>
                    <a:pt x="73402" y="48654"/>
                    <a:pt x="73402" y="48654"/>
                  </a:cubicBezTo>
                  <a:cubicBezTo>
                    <a:pt x="73814" y="48654"/>
                    <a:pt x="75463" y="48654"/>
                    <a:pt x="75463" y="48654"/>
                  </a:cubicBezTo>
                  <a:cubicBezTo>
                    <a:pt x="75463" y="48654"/>
                    <a:pt x="76701" y="48218"/>
                    <a:pt x="76701" y="48000"/>
                  </a:cubicBezTo>
                  <a:cubicBezTo>
                    <a:pt x="77113" y="48000"/>
                    <a:pt x="78762" y="47563"/>
                    <a:pt x="78762" y="47563"/>
                  </a:cubicBezTo>
                  <a:cubicBezTo>
                    <a:pt x="78762" y="46909"/>
                    <a:pt x="78762" y="46909"/>
                    <a:pt x="78762" y="46909"/>
                  </a:cubicBezTo>
                  <a:cubicBezTo>
                    <a:pt x="78762" y="46909"/>
                    <a:pt x="79175" y="46254"/>
                    <a:pt x="79587" y="46254"/>
                  </a:cubicBezTo>
                  <a:cubicBezTo>
                    <a:pt x="79587" y="46254"/>
                    <a:pt x="81237" y="45600"/>
                    <a:pt x="81237" y="45600"/>
                  </a:cubicBezTo>
                  <a:cubicBezTo>
                    <a:pt x="82886" y="44727"/>
                    <a:pt x="82886" y="44727"/>
                    <a:pt x="82886" y="44727"/>
                  </a:cubicBezTo>
                  <a:cubicBezTo>
                    <a:pt x="83711" y="43636"/>
                    <a:pt x="83711" y="43636"/>
                    <a:pt x="83711" y="43636"/>
                  </a:cubicBezTo>
                  <a:cubicBezTo>
                    <a:pt x="84536" y="42763"/>
                    <a:pt x="84536" y="42763"/>
                    <a:pt x="84536" y="42763"/>
                  </a:cubicBezTo>
                  <a:cubicBezTo>
                    <a:pt x="84536" y="42763"/>
                    <a:pt x="86185" y="42109"/>
                    <a:pt x="85773" y="41890"/>
                  </a:cubicBezTo>
                  <a:cubicBezTo>
                    <a:pt x="85773" y="41454"/>
                    <a:pt x="85773" y="40800"/>
                    <a:pt x="85773" y="40800"/>
                  </a:cubicBezTo>
                  <a:cubicBezTo>
                    <a:pt x="85773" y="40800"/>
                    <a:pt x="87010" y="40363"/>
                    <a:pt x="87422" y="40145"/>
                  </a:cubicBezTo>
                  <a:cubicBezTo>
                    <a:pt x="87422" y="39927"/>
                    <a:pt x="90309" y="38836"/>
                    <a:pt x="90309" y="38836"/>
                  </a:cubicBezTo>
                  <a:cubicBezTo>
                    <a:pt x="90721" y="37745"/>
                    <a:pt x="90721" y="37745"/>
                    <a:pt x="90721" y="37745"/>
                  </a:cubicBezTo>
                  <a:cubicBezTo>
                    <a:pt x="90309" y="37309"/>
                    <a:pt x="90309" y="37309"/>
                    <a:pt x="90309" y="37309"/>
                  </a:cubicBezTo>
                  <a:cubicBezTo>
                    <a:pt x="89896" y="36654"/>
                    <a:pt x="89896" y="36654"/>
                    <a:pt x="89896" y="36654"/>
                  </a:cubicBezTo>
                  <a:cubicBezTo>
                    <a:pt x="89072" y="36000"/>
                    <a:pt x="89072" y="36000"/>
                    <a:pt x="89072" y="36000"/>
                  </a:cubicBezTo>
                  <a:cubicBezTo>
                    <a:pt x="88247" y="35345"/>
                    <a:pt x="88247" y="35345"/>
                    <a:pt x="88247" y="35345"/>
                  </a:cubicBezTo>
                  <a:cubicBezTo>
                    <a:pt x="86597" y="35345"/>
                    <a:pt x="86597" y="35345"/>
                    <a:pt x="86597" y="35345"/>
                  </a:cubicBezTo>
                  <a:cubicBezTo>
                    <a:pt x="86597" y="35345"/>
                    <a:pt x="86185" y="35781"/>
                    <a:pt x="86185" y="35563"/>
                  </a:cubicBezTo>
                  <a:cubicBezTo>
                    <a:pt x="85773" y="35563"/>
                    <a:pt x="84948" y="35127"/>
                    <a:pt x="84948" y="35127"/>
                  </a:cubicBezTo>
                  <a:cubicBezTo>
                    <a:pt x="83298" y="35345"/>
                    <a:pt x="83298" y="35345"/>
                    <a:pt x="83298" y="35345"/>
                  </a:cubicBezTo>
                  <a:cubicBezTo>
                    <a:pt x="81237" y="35127"/>
                    <a:pt x="81237" y="35127"/>
                    <a:pt x="81237" y="35127"/>
                  </a:cubicBezTo>
                  <a:cubicBezTo>
                    <a:pt x="80824" y="34690"/>
                    <a:pt x="80824" y="34690"/>
                    <a:pt x="80824" y="34690"/>
                  </a:cubicBezTo>
                  <a:cubicBezTo>
                    <a:pt x="79175" y="34690"/>
                    <a:pt x="79175" y="34690"/>
                    <a:pt x="79175" y="34690"/>
                  </a:cubicBezTo>
                  <a:cubicBezTo>
                    <a:pt x="78350" y="34472"/>
                    <a:pt x="78350" y="34472"/>
                    <a:pt x="78350" y="34472"/>
                  </a:cubicBezTo>
                  <a:cubicBezTo>
                    <a:pt x="76701" y="34690"/>
                    <a:pt x="76701" y="34690"/>
                    <a:pt x="76701" y="34690"/>
                  </a:cubicBezTo>
                  <a:cubicBezTo>
                    <a:pt x="75463" y="34690"/>
                    <a:pt x="75463" y="34690"/>
                    <a:pt x="75463" y="34690"/>
                  </a:cubicBezTo>
                  <a:cubicBezTo>
                    <a:pt x="74639" y="34472"/>
                    <a:pt x="74639" y="34472"/>
                    <a:pt x="74639" y="34472"/>
                  </a:cubicBezTo>
                  <a:cubicBezTo>
                    <a:pt x="73402" y="33818"/>
                    <a:pt x="73402" y="33818"/>
                    <a:pt x="73402" y="33818"/>
                  </a:cubicBezTo>
                  <a:cubicBezTo>
                    <a:pt x="70927" y="33818"/>
                    <a:pt x="70927" y="33818"/>
                    <a:pt x="70927" y="33818"/>
                  </a:cubicBezTo>
                  <a:cubicBezTo>
                    <a:pt x="70515" y="34254"/>
                    <a:pt x="70515" y="34254"/>
                    <a:pt x="70515" y="34254"/>
                  </a:cubicBezTo>
                  <a:cubicBezTo>
                    <a:pt x="68865" y="34254"/>
                    <a:pt x="68865" y="34254"/>
                    <a:pt x="68865" y="34254"/>
                  </a:cubicBezTo>
                  <a:cubicBezTo>
                    <a:pt x="68865" y="34254"/>
                    <a:pt x="68453" y="34254"/>
                    <a:pt x="68041" y="34254"/>
                  </a:cubicBezTo>
                  <a:cubicBezTo>
                    <a:pt x="68041" y="34254"/>
                    <a:pt x="67216" y="34472"/>
                    <a:pt x="67216" y="34472"/>
                  </a:cubicBezTo>
                  <a:cubicBezTo>
                    <a:pt x="66391" y="34690"/>
                    <a:pt x="66391" y="34690"/>
                    <a:pt x="66391" y="34690"/>
                  </a:cubicBezTo>
                  <a:cubicBezTo>
                    <a:pt x="65567" y="34690"/>
                    <a:pt x="65567" y="34690"/>
                    <a:pt x="65567" y="34690"/>
                  </a:cubicBezTo>
                  <a:cubicBezTo>
                    <a:pt x="63917" y="34472"/>
                    <a:pt x="63917" y="34472"/>
                    <a:pt x="63917" y="34472"/>
                  </a:cubicBezTo>
                  <a:cubicBezTo>
                    <a:pt x="63092" y="35127"/>
                    <a:pt x="63092" y="35127"/>
                    <a:pt x="63092" y="35127"/>
                  </a:cubicBezTo>
                  <a:cubicBezTo>
                    <a:pt x="61855" y="35345"/>
                    <a:pt x="61855" y="35345"/>
                    <a:pt x="61855" y="35345"/>
                  </a:cubicBezTo>
                  <a:cubicBezTo>
                    <a:pt x="60618" y="36000"/>
                    <a:pt x="60618" y="36000"/>
                    <a:pt x="60618" y="36000"/>
                  </a:cubicBezTo>
                  <a:cubicBezTo>
                    <a:pt x="61030" y="35345"/>
                    <a:pt x="61030" y="35345"/>
                    <a:pt x="61030" y="35345"/>
                  </a:cubicBezTo>
                  <a:cubicBezTo>
                    <a:pt x="61855" y="34909"/>
                    <a:pt x="61855" y="34909"/>
                    <a:pt x="61855" y="34909"/>
                  </a:cubicBezTo>
                  <a:cubicBezTo>
                    <a:pt x="63092" y="34690"/>
                    <a:pt x="63092" y="34690"/>
                    <a:pt x="63092" y="34690"/>
                  </a:cubicBezTo>
                  <a:cubicBezTo>
                    <a:pt x="63917" y="34036"/>
                    <a:pt x="63917" y="34036"/>
                    <a:pt x="63917" y="34036"/>
                  </a:cubicBezTo>
                  <a:cubicBezTo>
                    <a:pt x="63917" y="34036"/>
                    <a:pt x="64742" y="33818"/>
                    <a:pt x="64742" y="33600"/>
                  </a:cubicBezTo>
                  <a:cubicBezTo>
                    <a:pt x="65154" y="33600"/>
                    <a:pt x="65979" y="33163"/>
                    <a:pt x="65979" y="33163"/>
                  </a:cubicBezTo>
                  <a:cubicBezTo>
                    <a:pt x="64742" y="32945"/>
                    <a:pt x="64742" y="32945"/>
                    <a:pt x="64742" y="32945"/>
                  </a:cubicBezTo>
                  <a:cubicBezTo>
                    <a:pt x="63505" y="33381"/>
                    <a:pt x="63505" y="33381"/>
                    <a:pt x="63505" y="33381"/>
                  </a:cubicBezTo>
                  <a:cubicBezTo>
                    <a:pt x="63505" y="33381"/>
                    <a:pt x="63092" y="33381"/>
                    <a:pt x="62680" y="33381"/>
                  </a:cubicBezTo>
                  <a:cubicBezTo>
                    <a:pt x="62680" y="33381"/>
                    <a:pt x="61443" y="33600"/>
                    <a:pt x="61443" y="33600"/>
                  </a:cubicBezTo>
                  <a:cubicBezTo>
                    <a:pt x="58969" y="34036"/>
                    <a:pt x="58969" y="34036"/>
                    <a:pt x="58969" y="34036"/>
                  </a:cubicBezTo>
                  <a:cubicBezTo>
                    <a:pt x="61443" y="33381"/>
                    <a:pt x="61443" y="33381"/>
                    <a:pt x="61443" y="33381"/>
                  </a:cubicBezTo>
                  <a:cubicBezTo>
                    <a:pt x="61443" y="33381"/>
                    <a:pt x="62268" y="33163"/>
                    <a:pt x="62680" y="32945"/>
                  </a:cubicBezTo>
                  <a:cubicBezTo>
                    <a:pt x="63092" y="32945"/>
                    <a:pt x="63917" y="32727"/>
                    <a:pt x="63917" y="32727"/>
                  </a:cubicBezTo>
                  <a:cubicBezTo>
                    <a:pt x="64329" y="32727"/>
                    <a:pt x="65154" y="32509"/>
                    <a:pt x="65154" y="32509"/>
                  </a:cubicBezTo>
                  <a:cubicBezTo>
                    <a:pt x="65567" y="32727"/>
                    <a:pt x="66391" y="32945"/>
                    <a:pt x="66804" y="32727"/>
                  </a:cubicBezTo>
                  <a:cubicBezTo>
                    <a:pt x="66804" y="32727"/>
                    <a:pt x="67216" y="32290"/>
                    <a:pt x="67628" y="32290"/>
                  </a:cubicBezTo>
                  <a:cubicBezTo>
                    <a:pt x="67628" y="32072"/>
                    <a:pt x="68453" y="31636"/>
                    <a:pt x="68453" y="31636"/>
                  </a:cubicBezTo>
                  <a:cubicBezTo>
                    <a:pt x="65979" y="31636"/>
                    <a:pt x="65979" y="31636"/>
                    <a:pt x="65979" y="31636"/>
                  </a:cubicBezTo>
                  <a:cubicBezTo>
                    <a:pt x="65979" y="31636"/>
                    <a:pt x="65567" y="31854"/>
                    <a:pt x="65154" y="31854"/>
                  </a:cubicBezTo>
                  <a:cubicBezTo>
                    <a:pt x="64742" y="31636"/>
                    <a:pt x="63917" y="31636"/>
                    <a:pt x="63505" y="31418"/>
                  </a:cubicBezTo>
                  <a:cubicBezTo>
                    <a:pt x="63505" y="31418"/>
                    <a:pt x="63092" y="31200"/>
                    <a:pt x="63092" y="31200"/>
                  </a:cubicBezTo>
                  <a:cubicBezTo>
                    <a:pt x="62680" y="31200"/>
                    <a:pt x="61855" y="30763"/>
                    <a:pt x="61855" y="30763"/>
                  </a:cubicBezTo>
                  <a:cubicBezTo>
                    <a:pt x="62268" y="30545"/>
                    <a:pt x="62268" y="30545"/>
                    <a:pt x="62268" y="30545"/>
                  </a:cubicBezTo>
                  <a:cubicBezTo>
                    <a:pt x="63092" y="30981"/>
                    <a:pt x="63092" y="30981"/>
                    <a:pt x="63092" y="30981"/>
                  </a:cubicBezTo>
                  <a:cubicBezTo>
                    <a:pt x="63092" y="30981"/>
                    <a:pt x="63505" y="31200"/>
                    <a:pt x="63917" y="31200"/>
                  </a:cubicBezTo>
                  <a:cubicBezTo>
                    <a:pt x="64329" y="31200"/>
                    <a:pt x="64742" y="30981"/>
                    <a:pt x="65567" y="30981"/>
                  </a:cubicBezTo>
                  <a:cubicBezTo>
                    <a:pt x="65979" y="31200"/>
                    <a:pt x="66804" y="30545"/>
                    <a:pt x="66804" y="30545"/>
                  </a:cubicBezTo>
                  <a:cubicBezTo>
                    <a:pt x="66804" y="30545"/>
                    <a:pt x="65979" y="30545"/>
                    <a:pt x="67216" y="30327"/>
                  </a:cubicBezTo>
                  <a:cubicBezTo>
                    <a:pt x="68041" y="29890"/>
                    <a:pt x="67628" y="30109"/>
                    <a:pt x="68453" y="29672"/>
                  </a:cubicBezTo>
                  <a:cubicBezTo>
                    <a:pt x="69278" y="29454"/>
                    <a:pt x="71340" y="28800"/>
                    <a:pt x="71340" y="28800"/>
                  </a:cubicBezTo>
                  <a:cubicBezTo>
                    <a:pt x="73814" y="28363"/>
                    <a:pt x="73814" y="28363"/>
                    <a:pt x="73814" y="28363"/>
                  </a:cubicBezTo>
                  <a:cubicBezTo>
                    <a:pt x="75463" y="27272"/>
                    <a:pt x="75463" y="27272"/>
                    <a:pt x="75463" y="27272"/>
                  </a:cubicBezTo>
                  <a:cubicBezTo>
                    <a:pt x="76701" y="27272"/>
                    <a:pt x="76701" y="27272"/>
                    <a:pt x="76701" y="27272"/>
                  </a:cubicBezTo>
                  <a:cubicBezTo>
                    <a:pt x="78350" y="26400"/>
                    <a:pt x="78350" y="26400"/>
                    <a:pt x="78350" y="26400"/>
                  </a:cubicBezTo>
                  <a:cubicBezTo>
                    <a:pt x="79175" y="25963"/>
                    <a:pt x="79175" y="25963"/>
                    <a:pt x="79175" y="25963"/>
                  </a:cubicBezTo>
                  <a:cubicBezTo>
                    <a:pt x="78762" y="24872"/>
                    <a:pt x="78762" y="24872"/>
                    <a:pt x="78762" y="24872"/>
                  </a:cubicBezTo>
                  <a:cubicBezTo>
                    <a:pt x="79587" y="24000"/>
                    <a:pt x="79587" y="24000"/>
                    <a:pt x="79587" y="24000"/>
                  </a:cubicBezTo>
                  <a:cubicBezTo>
                    <a:pt x="79587" y="23345"/>
                    <a:pt x="79587" y="23345"/>
                    <a:pt x="79587" y="23345"/>
                  </a:cubicBezTo>
                  <a:cubicBezTo>
                    <a:pt x="78350" y="23127"/>
                    <a:pt x="78350" y="23127"/>
                    <a:pt x="78350" y="23127"/>
                  </a:cubicBezTo>
                  <a:cubicBezTo>
                    <a:pt x="75876" y="23127"/>
                    <a:pt x="75876" y="23127"/>
                    <a:pt x="75876" y="23127"/>
                  </a:cubicBezTo>
                  <a:cubicBezTo>
                    <a:pt x="75876" y="23127"/>
                    <a:pt x="75463" y="23781"/>
                    <a:pt x="75051" y="23563"/>
                  </a:cubicBezTo>
                  <a:cubicBezTo>
                    <a:pt x="75051" y="23563"/>
                    <a:pt x="73402" y="22909"/>
                    <a:pt x="72989" y="22909"/>
                  </a:cubicBezTo>
                  <a:cubicBezTo>
                    <a:pt x="72989" y="22909"/>
                    <a:pt x="71340" y="23563"/>
                    <a:pt x="71340" y="23563"/>
                  </a:cubicBezTo>
                  <a:cubicBezTo>
                    <a:pt x="70515" y="23563"/>
                    <a:pt x="70515" y="23563"/>
                    <a:pt x="70515" y="23563"/>
                  </a:cubicBezTo>
                  <a:cubicBezTo>
                    <a:pt x="70515" y="23563"/>
                    <a:pt x="70103" y="23563"/>
                    <a:pt x="69278" y="23563"/>
                  </a:cubicBezTo>
                  <a:cubicBezTo>
                    <a:pt x="68453" y="23345"/>
                    <a:pt x="66804" y="23127"/>
                    <a:pt x="66804" y="23127"/>
                  </a:cubicBezTo>
                  <a:cubicBezTo>
                    <a:pt x="65567" y="23563"/>
                    <a:pt x="65567" y="23563"/>
                    <a:pt x="65567" y="23563"/>
                  </a:cubicBezTo>
                  <a:cubicBezTo>
                    <a:pt x="64742" y="23345"/>
                    <a:pt x="64742" y="23345"/>
                    <a:pt x="64742" y="23345"/>
                  </a:cubicBezTo>
                  <a:cubicBezTo>
                    <a:pt x="63092" y="24000"/>
                    <a:pt x="63092" y="24000"/>
                    <a:pt x="63092" y="24000"/>
                  </a:cubicBezTo>
                  <a:cubicBezTo>
                    <a:pt x="63092" y="23563"/>
                    <a:pt x="63092" y="23563"/>
                    <a:pt x="63092" y="23563"/>
                  </a:cubicBezTo>
                  <a:cubicBezTo>
                    <a:pt x="63917" y="22909"/>
                    <a:pt x="63917" y="22909"/>
                    <a:pt x="63917" y="22909"/>
                  </a:cubicBezTo>
                  <a:cubicBezTo>
                    <a:pt x="63917" y="22909"/>
                    <a:pt x="63505" y="22690"/>
                    <a:pt x="63092" y="22690"/>
                  </a:cubicBezTo>
                  <a:cubicBezTo>
                    <a:pt x="63092" y="22690"/>
                    <a:pt x="62268" y="22472"/>
                    <a:pt x="62268" y="22472"/>
                  </a:cubicBezTo>
                  <a:cubicBezTo>
                    <a:pt x="61443" y="23127"/>
                    <a:pt x="61443" y="23127"/>
                    <a:pt x="61443" y="23127"/>
                  </a:cubicBezTo>
                  <a:cubicBezTo>
                    <a:pt x="59793" y="23563"/>
                    <a:pt x="59793" y="23563"/>
                    <a:pt x="59793" y="23563"/>
                  </a:cubicBezTo>
                  <a:cubicBezTo>
                    <a:pt x="60206" y="23345"/>
                    <a:pt x="60206" y="23345"/>
                    <a:pt x="60206" y="23345"/>
                  </a:cubicBezTo>
                  <a:cubicBezTo>
                    <a:pt x="61443" y="22909"/>
                    <a:pt x="61443" y="22909"/>
                    <a:pt x="61443" y="22909"/>
                  </a:cubicBezTo>
                  <a:cubicBezTo>
                    <a:pt x="61443" y="22472"/>
                    <a:pt x="61443" y="22472"/>
                    <a:pt x="61443" y="22472"/>
                  </a:cubicBezTo>
                  <a:cubicBezTo>
                    <a:pt x="61443" y="22472"/>
                    <a:pt x="61030" y="22472"/>
                    <a:pt x="61030" y="22472"/>
                  </a:cubicBezTo>
                  <a:cubicBezTo>
                    <a:pt x="60618" y="22472"/>
                    <a:pt x="60206" y="22254"/>
                    <a:pt x="60206" y="22254"/>
                  </a:cubicBezTo>
                  <a:cubicBezTo>
                    <a:pt x="59381" y="22036"/>
                    <a:pt x="59381" y="22036"/>
                    <a:pt x="59381" y="22036"/>
                  </a:cubicBezTo>
                  <a:cubicBezTo>
                    <a:pt x="58969" y="21600"/>
                    <a:pt x="58969" y="21600"/>
                    <a:pt x="58969" y="21600"/>
                  </a:cubicBezTo>
                  <a:cubicBezTo>
                    <a:pt x="57731" y="21818"/>
                    <a:pt x="57731" y="21818"/>
                    <a:pt x="57731" y="21818"/>
                  </a:cubicBezTo>
                  <a:cubicBezTo>
                    <a:pt x="57319" y="22254"/>
                    <a:pt x="57319" y="22254"/>
                    <a:pt x="57319" y="22254"/>
                  </a:cubicBezTo>
                  <a:cubicBezTo>
                    <a:pt x="56494" y="22472"/>
                    <a:pt x="56494" y="22472"/>
                    <a:pt x="56494" y="22472"/>
                  </a:cubicBezTo>
                  <a:cubicBezTo>
                    <a:pt x="55670" y="22472"/>
                    <a:pt x="55670" y="22472"/>
                    <a:pt x="55670" y="22472"/>
                  </a:cubicBezTo>
                  <a:cubicBezTo>
                    <a:pt x="56082" y="23127"/>
                    <a:pt x="56082" y="23127"/>
                    <a:pt x="56082" y="23127"/>
                  </a:cubicBezTo>
                  <a:cubicBezTo>
                    <a:pt x="55670" y="23781"/>
                    <a:pt x="55670" y="23781"/>
                    <a:pt x="55670" y="23781"/>
                  </a:cubicBezTo>
                  <a:cubicBezTo>
                    <a:pt x="54432" y="23781"/>
                    <a:pt x="54432" y="23781"/>
                    <a:pt x="54432" y="23781"/>
                  </a:cubicBezTo>
                  <a:cubicBezTo>
                    <a:pt x="54432" y="23781"/>
                    <a:pt x="54432" y="24654"/>
                    <a:pt x="54845" y="24654"/>
                  </a:cubicBezTo>
                  <a:cubicBezTo>
                    <a:pt x="54845" y="24654"/>
                    <a:pt x="55257" y="25090"/>
                    <a:pt x="55257" y="25090"/>
                  </a:cubicBezTo>
                  <a:cubicBezTo>
                    <a:pt x="55257" y="25527"/>
                    <a:pt x="55257" y="25527"/>
                    <a:pt x="55257" y="25527"/>
                  </a:cubicBezTo>
                  <a:cubicBezTo>
                    <a:pt x="55670" y="25745"/>
                    <a:pt x="55670" y="25745"/>
                    <a:pt x="55670" y="25745"/>
                  </a:cubicBezTo>
                  <a:cubicBezTo>
                    <a:pt x="55670" y="25745"/>
                    <a:pt x="55257" y="25745"/>
                    <a:pt x="54845" y="25745"/>
                  </a:cubicBezTo>
                  <a:cubicBezTo>
                    <a:pt x="54845" y="25745"/>
                    <a:pt x="54432" y="25309"/>
                    <a:pt x="54432" y="25309"/>
                  </a:cubicBezTo>
                  <a:cubicBezTo>
                    <a:pt x="52783" y="25309"/>
                    <a:pt x="52783" y="25309"/>
                    <a:pt x="52783" y="25309"/>
                  </a:cubicBezTo>
                  <a:cubicBezTo>
                    <a:pt x="52371" y="25309"/>
                    <a:pt x="52371" y="25309"/>
                    <a:pt x="52371" y="25309"/>
                  </a:cubicBezTo>
                  <a:cubicBezTo>
                    <a:pt x="51958" y="25963"/>
                    <a:pt x="51958" y="25963"/>
                    <a:pt x="51958" y="25963"/>
                  </a:cubicBezTo>
                  <a:cubicBezTo>
                    <a:pt x="52371" y="26618"/>
                    <a:pt x="52371" y="26618"/>
                    <a:pt x="52371" y="26618"/>
                  </a:cubicBezTo>
                  <a:cubicBezTo>
                    <a:pt x="51958" y="27054"/>
                    <a:pt x="51958" y="27054"/>
                    <a:pt x="51958" y="27054"/>
                  </a:cubicBezTo>
                  <a:cubicBezTo>
                    <a:pt x="51546" y="27272"/>
                    <a:pt x="51546" y="27272"/>
                    <a:pt x="51546" y="27272"/>
                  </a:cubicBezTo>
                  <a:cubicBezTo>
                    <a:pt x="51546" y="27272"/>
                    <a:pt x="50721" y="27709"/>
                    <a:pt x="50721" y="27709"/>
                  </a:cubicBezTo>
                  <a:cubicBezTo>
                    <a:pt x="50721" y="27927"/>
                    <a:pt x="51134" y="28581"/>
                    <a:pt x="51134" y="28581"/>
                  </a:cubicBezTo>
                  <a:cubicBezTo>
                    <a:pt x="51134" y="28581"/>
                    <a:pt x="51546" y="29018"/>
                    <a:pt x="51958" y="29018"/>
                  </a:cubicBezTo>
                  <a:cubicBezTo>
                    <a:pt x="51958" y="29236"/>
                    <a:pt x="52783" y="29454"/>
                    <a:pt x="52783" y="29454"/>
                  </a:cubicBezTo>
                  <a:cubicBezTo>
                    <a:pt x="52783" y="30109"/>
                    <a:pt x="52783" y="30109"/>
                    <a:pt x="52783" y="30109"/>
                  </a:cubicBezTo>
                  <a:cubicBezTo>
                    <a:pt x="51958" y="29454"/>
                    <a:pt x="51958" y="29454"/>
                    <a:pt x="51958" y="29454"/>
                  </a:cubicBezTo>
                  <a:cubicBezTo>
                    <a:pt x="51958" y="29454"/>
                    <a:pt x="51546" y="29236"/>
                    <a:pt x="51134" y="29018"/>
                  </a:cubicBezTo>
                  <a:cubicBezTo>
                    <a:pt x="51134" y="29018"/>
                    <a:pt x="50721" y="28581"/>
                    <a:pt x="50721" y="28581"/>
                  </a:cubicBezTo>
                  <a:cubicBezTo>
                    <a:pt x="50721" y="28581"/>
                    <a:pt x="49896" y="28800"/>
                    <a:pt x="49896" y="28800"/>
                  </a:cubicBezTo>
                  <a:cubicBezTo>
                    <a:pt x="49896" y="28800"/>
                    <a:pt x="49484" y="28800"/>
                    <a:pt x="49896" y="29018"/>
                  </a:cubicBezTo>
                  <a:cubicBezTo>
                    <a:pt x="49896" y="29236"/>
                    <a:pt x="49072" y="29454"/>
                    <a:pt x="49072" y="29454"/>
                  </a:cubicBezTo>
                  <a:cubicBezTo>
                    <a:pt x="49072" y="29454"/>
                    <a:pt x="47835" y="29672"/>
                    <a:pt x="47835" y="29454"/>
                  </a:cubicBezTo>
                  <a:cubicBezTo>
                    <a:pt x="47835" y="29236"/>
                    <a:pt x="47835" y="29018"/>
                    <a:pt x="47422" y="28800"/>
                  </a:cubicBezTo>
                  <a:cubicBezTo>
                    <a:pt x="47422" y="28800"/>
                    <a:pt x="47010" y="28800"/>
                    <a:pt x="47010" y="28800"/>
                  </a:cubicBezTo>
                  <a:cubicBezTo>
                    <a:pt x="47010" y="29018"/>
                    <a:pt x="46597" y="29236"/>
                    <a:pt x="46597" y="29236"/>
                  </a:cubicBezTo>
                  <a:cubicBezTo>
                    <a:pt x="47010" y="29890"/>
                    <a:pt x="47010" y="29890"/>
                    <a:pt x="47010" y="29890"/>
                  </a:cubicBezTo>
                  <a:cubicBezTo>
                    <a:pt x="47010" y="29890"/>
                    <a:pt x="46597" y="30327"/>
                    <a:pt x="46597" y="30327"/>
                  </a:cubicBezTo>
                  <a:cubicBezTo>
                    <a:pt x="46597" y="30109"/>
                    <a:pt x="46185" y="29672"/>
                    <a:pt x="46185" y="29454"/>
                  </a:cubicBezTo>
                  <a:cubicBezTo>
                    <a:pt x="46185" y="29454"/>
                    <a:pt x="46185" y="29018"/>
                    <a:pt x="45773" y="29018"/>
                  </a:cubicBezTo>
                  <a:cubicBezTo>
                    <a:pt x="45773" y="29018"/>
                    <a:pt x="44948" y="29454"/>
                    <a:pt x="44948" y="29454"/>
                  </a:cubicBezTo>
                  <a:cubicBezTo>
                    <a:pt x="44948" y="29454"/>
                    <a:pt x="44536" y="29454"/>
                    <a:pt x="44536" y="29672"/>
                  </a:cubicBezTo>
                  <a:cubicBezTo>
                    <a:pt x="44536" y="29672"/>
                    <a:pt x="44123" y="30327"/>
                    <a:pt x="44536" y="30545"/>
                  </a:cubicBezTo>
                  <a:cubicBezTo>
                    <a:pt x="44948" y="30763"/>
                    <a:pt x="44948" y="30763"/>
                    <a:pt x="45360" y="30763"/>
                  </a:cubicBezTo>
                  <a:cubicBezTo>
                    <a:pt x="45773" y="30763"/>
                    <a:pt x="45773" y="30981"/>
                    <a:pt x="45773" y="30981"/>
                  </a:cubicBezTo>
                  <a:cubicBezTo>
                    <a:pt x="44123" y="30981"/>
                    <a:pt x="44123" y="30981"/>
                    <a:pt x="44123" y="30981"/>
                  </a:cubicBezTo>
                  <a:cubicBezTo>
                    <a:pt x="44123" y="30981"/>
                    <a:pt x="43711" y="31200"/>
                    <a:pt x="44123" y="31418"/>
                  </a:cubicBezTo>
                  <a:cubicBezTo>
                    <a:pt x="44123" y="31418"/>
                    <a:pt x="44123" y="31854"/>
                    <a:pt x="44123" y="31854"/>
                  </a:cubicBezTo>
                  <a:cubicBezTo>
                    <a:pt x="44123" y="31854"/>
                    <a:pt x="44948" y="32290"/>
                    <a:pt x="44948" y="32290"/>
                  </a:cubicBezTo>
                  <a:cubicBezTo>
                    <a:pt x="44948" y="32290"/>
                    <a:pt x="44536" y="32727"/>
                    <a:pt x="44536" y="32727"/>
                  </a:cubicBezTo>
                  <a:cubicBezTo>
                    <a:pt x="44536" y="32727"/>
                    <a:pt x="43711" y="32509"/>
                    <a:pt x="43711" y="32509"/>
                  </a:cubicBezTo>
                  <a:cubicBezTo>
                    <a:pt x="43298" y="32290"/>
                    <a:pt x="43298" y="32509"/>
                    <a:pt x="42886" y="32509"/>
                  </a:cubicBezTo>
                  <a:cubicBezTo>
                    <a:pt x="42886" y="32727"/>
                    <a:pt x="42474" y="32945"/>
                    <a:pt x="42474" y="33163"/>
                  </a:cubicBezTo>
                  <a:cubicBezTo>
                    <a:pt x="42474" y="33163"/>
                    <a:pt x="42886" y="33381"/>
                    <a:pt x="42886" y="33600"/>
                  </a:cubicBezTo>
                  <a:cubicBezTo>
                    <a:pt x="42474" y="34036"/>
                    <a:pt x="42474" y="34472"/>
                    <a:pt x="42474" y="34472"/>
                  </a:cubicBezTo>
                  <a:cubicBezTo>
                    <a:pt x="42474" y="34472"/>
                    <a:pt x="42061" y="34472"/>
                    <a:pt x="42474" y="34690"/>
                  </a:cubicBezTo>
                  <a:cubicBezTo>
                    <a:pt x="42886" y="34909"/>
                    <a:pt x="43711" y="34909"/>
                    <a:pt x="44123" y="34909"/>
                  </a:cubicBezTo>
                  <a:cubicBezTo>
                    <a:pt x="44536" y="34909"/>
                    <a:pt x="44536" y="34909"/>
                    <a:pt x="44536" y="34909"/>
                  </a:cubicBezTo>
                  <a:cubicBezTo>
                    <a:pt x="44948" y="34909"/>
                    <a:pt x="45360" y="34909"/>
                    <a:pt x="45773" y="35127"/>
                  </a:cubicBezTo>
                  <a:cubicBezTo>
                    <a:pt x="45773" y="35127"/>
                    <a:pt x="46185" y="35127"/>
                    <a:pt x="46185" y="35127"/>
                  </a:cubicBezTo>
                  <a:cubicBezTo>
                    <a:pt x="46185" y="35127"/>
                    <a:pt x="45773" y="35563"/>
                    <a:pt x="45360" y="35345"/>
                  </a:cubicBezTo>
                  <a:cubicBezTo>
                    <a:pt x="44948" y="35127"/>
                    <a:pt x="44123" y="35127"/>
                    <a:pt x="43711" y="35127"/>
                  </a:cubicBezTo>
                  <a:cubicBezTo>
                    <a:pt x="43298" y="35127"/>
                    <a:pt x="43711" y="35563"/>
                    <a:pt x="43711" y="35563"/>
                  </a:cubicBezTo>
                  <a:cubicBezTo>
                    <a:pt x="44123" y="36000"/>
                    <a:pt x="44123" y="36000"/>
                    <a:pt x="44123" y="36000"/>
                  </a:cubicBezTo>
                  <a:cubicBezTo>
                    <a:pt x="44123" y="36000"/>
                    <a:pt x="44536" y="36218"/>
                    <a:pt x="44123" y="36218"/>
                  </a:cubicBezTo>
                  <a:cubicBezTo>
                    <a:pt x="43711" y="36218"/>
                    <a:pt x="42886" y="36000"/>
                    <a:pt x="42886" y="36000"/>
                  </a:cubicBezTo>
                  <a:cubicBezTo>
                    <a:pt x="42886" y="36000"/>
                    <a:pt x="42886" y="36000"/>
                    <a:pt x="42474" y="36000"/>
                  </a:cubicBezTo>
                  <a:cubicBezTo>
                    <a:pt x="42474" y="36000"/>
                    <a:pt x="42061" y="36218"/>
                    <a:pt x="41649" y="36218"/>
                  </a:cubicBezTo>
                  <a:cubicBezTo>
                    <a:pt x="41237" y="36218"/>
                    <a:pt x="41237" y="36218"/>
                    <a:pt x="40824" y="36000"/>
                  </a:cubicBezTo>
                  <a:cubicBezTo>
                    <a:pt x="40412" y="36000"/>
                    <a:pt x="39587" y="35563"/>
                    <a:pt x="39587" y="35563"/>
                  </a:cubicBezTo>
                  <a:cubicBezTo>
                    <a:pt x="39587" y="35563"/>
                    <a:pt x="39175" y="35563"/>
                    <a:pt x="39175" y="35345"/>
                  </a:cubicBezTo>
                  <a:cubicBezTo>
                    <a:pt x="39175" y="35127"/>
                    <a:pt x="39587" y="34690"/>
                    <a:pt x="39587" y="34690"/>
                  </a:cubicBezTo>
                  <a:cubicBezTo>
                    <a:pt x="40000" y="34472"/>
                    <a:pt x="39587" y="34472"/>
                    <a:pt x="40000" y="34472"/>
                  </a:cubicBezTo>
                  <a:cubicBezTo>
                    <a:pt x="40412" y="34472"/>
                    <a:pt x="41649" y="34472"/>
                    <a:pt x="40824" y="34036"/>
                  </a:cubicBezTo>
                  <a:cubicBezTo>
                    <a:pt x="40412" y="33600"/>
                    <a:pt x="40412" y="33600"/>
                    <a:pt x="40000" y="33600"/>
                  </a:cubicBezTo>
                  <a:cubicBezTo>
                    <a:pt x="39587" y="33818"/>
                    <a:pt x="38762" y="34036"/>
                    <a:pt x="38762" y="34036"/>
                  </a:cubicBezTo>
                  <a:cubicBezTo>
                    <a:pt x="38762" y="34036"/>
                    <a:pt x="38350" y="33818"/>
                    <a:pt x="38762" y="33163"/>
                  </a:cubicBezTo>
                  <a:cubicBezTo>
                    <a:pt x="39175" y="32509"/>
                    <a:pt x="38762" y="32509"/>
                    <a:pt x="39175" y="32290"/>
                  </a:cubicBezTo>
                  <a:cubicBezTo>
                    <a:pt x="39587" y="32072"/>
                    <a:pt x="40000" y="31854"/>
                    <a:pt x="40000" y="31854"/>
                  </a:cubicBezTo>
                  <a:cubicBezTo>
                    <a:pt x="40000" y="31854"/>
                    <a:pt x="40000" y="31636"/>
                    <a:pt x="39175" y="31200"/>
                  </a:cubicBezTo>
                  <a:cubicBezTo>
                    <a:pt x="38762" y="30763"/>
                    <a:pt x="38350" y="30327"/>
                    <a:pt x="38350" y="30327"/>
                  </a:cubicBezTo>
                  <a:cubicBezTo>
                    <a:pt x="37938" y="30109"/>
                    <a:pt x="37113" y="30545"/>
                    <a:pt x="37113" y="30545"/>
                  </a:cubicBezTo>
                  <a:cubicBezTo>
                    <a:pt x="37113" y="30763"/>
                    <a:pt x="36701" y="31200"/>
                    <a:pt x="37113" y="31418"/>
                  </a:cubicBezTo>
                  <a:cubicBezTo>
                    <a:pt x="37113" y="31636"/>
                    <a:pt x="37113" y="31854"/>
                    <a:pt x="36701" y="32072"/>
                  </a:cubicBezTo>
                  <a:cubicBezTo>
                    <a:pt x="36288" y="32072"/>
                    <a:pt x="36288" y="32290"/>
                    <a:pt x="35876" y="32072"/>
                  </a:cubicBezTo>
                  <a:cubicBezTo>
                    <a:pt x="35463" y="31854"/>
                    <a:pt x="35876" y="32072"/>
                    <a:pt x="35463" y="31636"/>
                  </a:cubicBezTo>
                  <a:cubicBezTo>
                    <a:pt x="35051" y="31418"/>
                    <a:pt x="35463" y="31418"/>
                    <a:pt x="35051" y="31418"/>
                  </a:cubicBezTo>
                  <a:cubicBezTo>
                    <a:pt x="34639" y="31200"/>
                    <a:pt x="34226" y="30981"/>
                    <a:pt x="34226" y="30981"/>
                  </a:cubicBezTo>
                  <a:cubicBezTo>
                    <a:pt x="34226" y="30981"/>
                    <a:pt x="32989" y="30763"/>
                    <a:pt x="32989" y="30981"/>
                  </a:cubicBezTo>
                  <a:cubicBezTo>
                    <a:pt x="32989" y="31200"/>
                    <a:pt x="32989" y="31200"/>
                    <a:pt x="33402" y="31418"/>
                  </a:cubicBezTo>
                  <a:cubicBezTo>
                    <a:pt x="33402" y="31636"/>
                    <a:pt x="33814" y="31636"/>
                    <a:pt x="33814" y="31854"/>
                  </a:cubicBezTo>
                  <a:cubicBezTo>
                    <a:pt x="33814" y="32072"/>
                    <a:pt x="33402" y="32072"/>
                    <a:pt x="33402" y="32072"/>
                  </a:cubicBezTo>
                  <a:cubicBezTo>
                    <a:pt x="33402" y="32072"/>
                    <a:pt x="32989" y="31854"/>
                    <a:pt x="32577" y="31854"/>
                  </a:cubicBezTo>
                  <a:cubicBezTo>
                    <a:pt x="32577" y="31854"/>
                    <a:pt x="31752" y="32290"/>
                    <a:pt x="31752" y="32290"/>
                  </a:cubicBezTo>
                  <a:cubicBezTo>
                    <a:pt x="31752" y="32290"/>
                    <a:pt x="31752" y="32509"/>
                    <a:pt x="31752" y="32727"/>
                  </a:cubicBezTo>
                  <a:cubicBezTo>
                    <a:pt x="31752" y="32727"/>
                    <a:pt x="31752" y="32945"/>
                    <a:pt x="31752" y="33163"/>
                  </a:cubicBezTo>
                  <a:cubicBezTo>
                    <a:pt x="32164" y="33381"/>
                    <a:pt x="32164" y="33818"/>
                    <a:pt x="32577" y="33818"/>
                  </a:cubicBezTo>
                  <a:cubicBezTo>
                    <a:pt x="33402" y="33818"/>
                    <a:pt x="35051" y="33381"/>
                    <a:pt x="35051" y="33381"/>
                  </a:cubicBezTo>
                  <a:cubicBezTo>
                    <a:pt x="35051" y="33600"/>
                    <a:pt x="35876" y="33818"/>
                    <a:pt x="36288" y="34036"/>
                  </a:cubicBezTo>
                  <a:cubicBezTo>
                    <a:pt x="36288" y="34036"/>
                    <a:pt x="36288" y="34472"/>
                    <a:pt x="36288" y="34472"/>
                  </a:cubicBezTo>
                  <a:cubicBezTo>
                    <a:pt x="36288" y="34472"/>
                    <a:pt x="35876" y="34690"/>
                    <a:pt x="35463" y="34690"/>
                  </a:cubicBezTo>
                  <a:cubicBezTo>
                    <a:pt x="35051" y="34690"/>
                    <a:pt x="34639" y="34254"/>
                    <a:pt x="34639" y="34690"/>
                  </a:cubicBezTo>
                  <a:cubicBezTo>
                    <a:pt x="34639" y="34909"/>
                    <a:pt x="34226" y="35345"/>
                    <a:pt x="34639" y="35563"/>
                  </a:cubicBezTo>
                  <a:cubicBezTo>
                    <a:pt x="35051" y="35781"/>
                    <a:pt x="35051" y="36218"/>
                    <a:pt x="35876" y="36218"/>
                  </a:cubicBezTo>
                  <a:cubicBezTo>
                    <a:pt x="36701" y="36436"/>
                    <a:pt x="36701" y="36654"/>
                    <a:pt x="37113" y="36436"/>
                  </a:cubicBezTo>
                  <a:cubicBezTo>
                    <a:pt x="37525" y="36218"/>
                    <a:pt x="37525" y="36000"/>
                    <a:pt x="37938" y="36218"/>
                  </a:cubicBezTo>
                  <a:cubicBezTo>
                    <a:pt x="38350" y="36218"/>
                    <a:pt x="38762" y="36218"/>
                    <a:pt x="39175" y="36436"/>
                  </a:cubicBezTo>
                  <a:cubicBezTo>
                    <a:pt x="39175" y="36654"/>
                    <a:pt x="38762" y="36654"/>
                    <a:pt x="38762" y="36654"/>
                  </a:cubicBezTo>
                  <a:cubicBezTo>
                    <a:pt x="38762" y="36654"/>
                    <a:pt x="38350" y="36654"/>
                    <a:pt x="38350" y="36872"/>
                  </a:cubicBezTo>
                  <a:cubicBezTo>
                    <a:pt x="38350" y="36872"/>
                    <a:pt x="37938" y="37090"/>
                    <a:pt x="38350" y="37090"/>
                  </a:cubicBezTo>
                  <a:cubicBezTo>
                    <a:pt x="39175" y="37090"/>
                    <a:pt x="39587" y="37090"/>
                    <a:pt x="39587" y="37090"/>
                  </a:cubicBezTo>
                  <a:cubicBezTo>
                    <a:pt x="39587" y="37090"/>
                    <a:pt x="40000" y="36654"/>
                    <a:pt x="40412" y="36872"/>
                  </a:cubicBezTo>
                  <a:cubicBezTo>
                    <a:pt x="40412" y="37090"/>
                    <a:pt x="40000" y="37090"/>
                    <a:pt x="39587" y="37309"/>
                  </a:cubicBezTo>
                  <a:cubicBezTo>
                    <a:pt x="39175" y="37527"/>
                    <a:pt x="39175" y="37527"/>
                    <a:pt x="39175" y="37745"/>
                  </a:cubicBezTo>
                  <a:cubicBezTo>
                    <a:pt x="39175" y="37963"/>
                    <a:pt x="38762" y="37963"/>
                    <a:pt x="38762" y="38181"/>
                  </a:cubicBezTo>
                  <a:cubicBezTo>
                    <a:pt x="38762" y="38400"/>
                    <a:pt x="37938" y="39272"/>
                    <a:pt x="39175" y="38618"/>
                  </a:cubicBezTo>
                  <a:cubicBezTo>
                    <a:pt x="40824" y="37963"/>
                    <a:pt x="40824" y="38181"/>
                    <a:pt x="40824" y="37963"/>
                  </a:cubicBezTo>
                  <a:cubicBezTo>
                    <a:pt x="40824" y="37745"/>
                    <a:pt x="40824" y="37745"/>
                    <a:pt x="41649" y="37527"/>
                  </a:cubicBezTo>
                  <a:cubicBezTo>
                    <a:pt x="42061" y="37309"/>
                    <a:pt x="42474" y="37309"/>
                    <a:pt x="42886" y="37309"/>
                  </a:cubicBezTo>
                  <a:cubicBezTo>
                    <a:pt x="42886" y="37090"/>
                    <a:pt x="43711" y="37090"/>
                    <a:pt x="43298" y="37309"/>
                  </a:cubicBezTo>
                  <a:cubicBezTo>
                    <a:pt x="42886" y="37527"/>
                    <a:pt x="42474" y="37309"/>
                    <a:pt x="42886" y="37527"/>
                  </a:cubicBezTo>
                  <a:cubicBezTo>
                    <a:pt x="43298" y="37745"/>
                    <a:pt x="43298" y="37963"/>
                    <a:pt x="43711" y="37963"/>
                  </a:cubicBezTo>
                  <a:cubicBezTo>
                    <a:pt x="44123" y="37963"/>
                    <a:pt x="44123" y="37963"/>
                    <a:pt x="44123" y="37963"/>
                  </a:cubicBezTo>
                  <a:cubicBezTo>
                    <a:pt x="44123" y="37963"/>
                    <a:pt x="43298" y="37963"/>
                    <a:pt x="42886" y="37963"/>
                  </a:cubicBezTo>
                  <a:cubicBezTo>
                    <a:pt x="42886" y="37963"/>
                    <a:pt x="42474" y="37963"/>
                    <a:pt x="42474" y="37963"/>
                  </a:cubicBezTo>
                  <a:cubicBezTo>
                    <a:pt x="42061" y="37963"/>
                    <a:pt x="42061" y="38181"/>
                    <a:pt x="42061" y="38181"/>
                  </a:cubicBezTo>
                  <a:cubicBezTo>
                    <a:pt x="41649" y="38400"/>
                    <a:pt x="41649" y="38400"/>
                    <a:pt x="41649" y="38400"/>
                  </a:cubicBezTo>
                  <a:cubicBezTo>
                    <a:pt x="41649" y="38400"/>
                    <a:pt x="42061" y="38618"/>
                    <a:pt x="42061" y="38836"/>
                  </a:cubicBezTo>
                  <a:cubicBezTo>
                    <a:pt x="42061" y="38836"/>
                    <a:pt x="42061" y="38836"/>
                    <a:pt x="41649" y="38836"/>
                  </a:cubicBezTo>
                  <a:cubicBezTo>
                    <a:pt x="41237" y="38836"/>
                    <a:pt x="41649" y="38618"/>
                    <a:pt x="40824" y="38836"/>
                  </a:cubicBezTo>
                  <a:cubicBezTo>
                    <a:pt x="40000" y="38836"/>
                    <a:pt x="40412" y="38400"/>
                    <a:pt x="40000" y="39054"/>
                  </a:cubicBezTo>
                  <a:cubicBezTo>
                    <a:pt x="39587" y="39709"/>
                    <a:pt x="39175" y="39709"/>
                    <a:pt x="39175" y="39709"/>
                  </a:cubicBezTo>
                  <a:cubicBezTo>
                    <a:pt x="39175" y="39709"/>
                    <a:pt x="39175" y="39709"/>
                    <a:pt x="39175" y="39927"/>
                  </a:cubicBezTo>
                  <a:cubicBezTo>
                    <a:pt x="39175" y="39927"/>
                    <a:pt x="39587" y="40145"/>
                    <a:pt x="40000" y="40363"/>
                  </a:cubicBezTo>
                  <a:cubicBezTo>
                    <a:pt x="40824" y="40581"/>
                    <a:pt x="41237" y="40800"/>
                    <a:pt x="41237" y="40800"/>
                  </a:cubicBezTo>
                  <a:cubicBezTo>
                    <a:pt x="41237" y="40800"/>
                    <a:pt x="40824" y="40800"/>
                    <a:pt x="40412" y="40800"/>
                  </a:cubicBezTo>
                  <a:cubicBezTo>
                    <a:pt x="39587" y="41018"/>
                    <a:pt x="39175" y="41018"/>
                    <a:pt x="38762" y="41236"/>
                  </a:cubicBezTo>
                  <a:cubicBezTo>
                    <a:pt x="38762" y="41236"/>
                    <a:pt x="38350" y="41454"/>
                    <a:pt x="37938" y="41454"/>
                  </a:cubicBezTo>
                  <a:cubicBezTo>
                    <a:pt x="37525" y="41454"/>
                    <a:pt x="36288" y="41236"/>
                    <a:pt x="35876" y="41454"/>
                  </a:cubicBezTo>
                  <a:cubicBezTo>
                    <a:pt x="35463" y="41454"/>
                    <a:pt x="35051" y="41454"/>
                    <a:pt x="34639" y="41672"/>
                  </a:cubicBezTo>
                  <a:cubicBezTo>
                    <a:pt x="34639" y="41672"/>
                    <a:pt x="34639" y="41890"/>
                    <a:pt x="34639" y="41890"/>
                  </a:cubicBezTo>
                  <a:cubicBezTo>
                    <a:pt x="34639" y="41890"/>
                    <a:pt x="34226" y="42109"/>
                    <a:pt x="34639" y="42109"/>
                  </a:cubicBezTo>
                  <a:cubicBezTo>
                    <a:pt x="35051" y="42109"/>
                    <a:pt x="36701" y="42109"/>
                    <a:pt x="36701" y="42109"/>
                  </a:cubicBezTo>
                  <a:cubicBezTo>
                    <a:pt x="37113" y="42109"/>
                    <a:pt x="37113" y="42327"/>
                    <a:pt x="37113" y="42327"/>
                  </a:cubicBezTo>
                  <a:cubicBezTo>
                    <a:pt x="36288" y="42327"/>
                    <a:pt x="36288" y="42327"/>
                    <a:pt x="36288" y="42327"/>
                  </a:cubicBezTo>
                  <a:cubicBezTo>
                    <a:pt x="36288" y="42327"/>
                    <a:pt x="35463" y="42327"/>
                    <a:pt x="35051" y="42327"/>
                  </a:cubicBezTo>
                  <a:cubicBezTo>
                    <a:pt x="35051" y="42327"/>
                    <a:pt x="33814" y="42545"/>
                    <a:pt x="33814" y="42545"/>
                  </a:cubicBezTo>
                  <a:cubicBezTo>
                    <a:pt x="33814" y="42545"/>
                    <a:pt x="32989" y="42981"/>
                    <a:pt x="32989" y="43200"/>
                  </a:cubicBezTo>
                  <a:cubicBezTo>
                    <a:pt x="32989" y="43200"/>
                    <a:pt x="32989" y="43418"/>
                    <a:pt x="33402" y="43854"/>
                  </a:cubicBezTo>
                  <a:cubicBezTo>
                    <a:pt x="34226" y="44072"/>
                    <a:pt x="34226" y="44290"/>
                    <a:pt x="34226" y="44509"/>
                  </a:cubicBezTo>
                  <a:cubicBezTo>
                    <a:pt x="34226" y="44509"/>
                    <a:pt x="34226" y="44509"/>
                    <a:pt x="34226" y="44727"/>
                  </a:cubicBezTo>
                  <a:cubicBezTo>
                    <a:pt x="33814" y="44727"/>
                    <a:pt x="32989" y="45163"/>
                    <a:pt x="32989" y="45163"/>
                  </a:cubicBezTo>
                  <a:cubicBezTo>
                    <a:pt x="32989" y="45163"/>
                    <a:pt x="32989" y="45163"/>
                    <a:pt x="32989" y="45600"/>
                  </a:cubicBezTo>
                  <a:cubicBezTo>
                    <a:pt x="32577" y="45818"/>
                    <a:pt x="31752" y="46472"/>
                    <a:pt x="32577" y="46472"/>
                  </a:cubicBezTo>
                  <a:cubicBezTo>
                    <a:pt x="33402" y="46690"/>
                    <a:pt x="32989" y="46909"/>
                    <a:pt x="33814" y="46690"/>
                  </a:cubicBezTo>
                  <a:cubicBezTo>
                    <a:pt x="35051" y="46472"/>
                    <a:pt x="33814" y="46254"/>
                    <a:pt x="35463" y="46472"/>
                  </a:cubicBezTo>
                  <a:cubicBezTo>
                    <a:pt x="37113" y="46690"/>
                    <a:pt x="37525" y="46472"/>
                    <a:pt x="37938" y="46472"/>
                  </a:cubicBezTo>
                  <a:cubicBezTo>
                    <a:pt x="38350" y="46254"/>
                    <a:pt x="38350" y="46254"/>
                    <a:pt x="38762" y="46036"/>
                  </a:cubicBezTo>
                  <a:cubicBezTo>
                    <a:pt x="38762" y="46036"/>
                    <a:pt x="37938" y="45818"/>
                    <a:pt x="39175" y="45818"/>
                  </a:cubicBezTo>
                  <a:cubicBezTo>
                    <a:pt x="40412" y="45600"/>
                    <a:pt x="40412" y="45600"/>
                    <a:pt x="40412" y="45600"/>
                  </a:cubicBezTo>
                  <a:cubicBezTo>
                    <a:pt x="40412" y="45600"/>
                    <a:pt x="39587" y="44945"/>
                    <a:pt x="40412" y="45381"/>
                  </a:cubicBezTo>
                  <a:cubicBezTo>
                    <a:pt x="41649" y="45818"/>
                    <a:pt x="41649" y="46036"/>
                    <a:pt x="41649" y="46036"/>
                  </a:cubicBezTo>
                  <a:cubicBezTo>
                    <a:pt x="40824" y="46472"/>
                    <a:pt x="40824" y="46472"/>
                    <a:pt x="40824" y="46472"/>
                  </a:cubicBezTo>
                  <a:cubicBezTo>
                    <a:pt x="40824" y="46690"/>
                    <a:pt x="40824" y="46690"/>
                    <a:pt x="40824" y="46690"/>
                  </a:cubicBezTo>
                  <a:cubicBezTo>
                    <a:pt x="40824" y="46690"/>
                    <a:pt x="40000" y="46690"/>
                    <a:pt x="39587" y="47127"/>
                  </a:cubicBezTo>
                  <a:cubicBezTo>
                    <a:pt x="39175" y="47563"/>
                    <a:pt x="37938" y="48218"/>
                    <a:pt x="37938" y="48436"/>
                  </a:cubicBezTo>
                  <a:cubicBezTo>
                    <a:pt x="37938" y="48436"/>
                    <a:pt x="38350" y="48218"/>
                    <a:pt x="37525" y="48654"/>
                  </a:cubicBezTo>
                  <a:cubicBezTo>
                    <a:pt x="36288" y="49090"/>
                    <a:pt x="35876" y="49090"/>
                    <a:pt x="35051" y="49309"/>
                  </a:cubicBezTo>
                  <a:cubicBezTo>
                    <a:pt x="34639" y="49745"/>
                    <a:pt x="34639" y="49527"/>
                    <a:pt x="34226" y="49745"/>
                  </a:cubicBezTo>
                  <a:cubicBezTo>
                    <a:pt x="34226" y="49963"/>
                    <a:pt x="33814" y="50181"/>
                    <a:pt x="33814" y="50181"/>
                  </a:cubicBezTo>
                  <a:cubicBezTo>
                    <a:pt x="33402" y="50618"/>
                    <a:pt x="33402" y="50618"/>
                    <a:pt x="33402" y="50618"/>
                  </a:cubicBezTo>
                  <a:cubicBezTo>
                    <a:pt x="32164" y="50836"/>
                    <a:pt x="32164" y="50836"/>
                    <a:pt x="32164" y="50836"/>
                  </a:cubicBezTo>
                  <a:cubicBezTo>
                    <a:pt x="30927" y="50618"/>
                    <a:pt x="30927" y="50618"/>
                    <a:pt x="30927" y="50618"/>
                  </a:cubicBezTo>
                  <a:cubicBezTo>
                    <a:pt x="30103" y="51054"/>
                    <a:pt x="30103" y="51054"/>
                    <a:pt x="30103" y="51054"/>
                  </a:cubicBezTo>
                  <a:cubicBezTo>
                    <a:pt x="30103" y="51054"/>
                    <a:pt x="28865" y="50836"/>
                    <a:pt x="28453" y="50836"/>
                  </a:cubicBezTo>
                  <a:cubicBezTo>
                    <a:pt x="28041" y="51054"/>
                    <a:pt x="27628" y="51272"/>
                    <a:pt x="27628" y="51272"/>
                  </a:cubicBezTo>
                  <a:cubicBezTo>
                    <a:pt x="27628" y="51272"/>
                    <a:pt x="27216" y="51272"/>
                    <a:pt x="27216" y="51709"/>
                  </a:cubicBezTo>
                  <a:cubicBezTo>
                    <a:pt x="27216" y="51927"/>
                    <a:pt x="26804" y="52581"/>
                    <a:pt x="26804" y="52581"/>
                  </a:cubicBezTo>
                  <a:cubicBezTo>
                    <a:pt x="25979" y="53018"/>
                    <a:pt x="25979" y="53018"/>
                    <a:pt x="25979" y="53018"/>
                  </a:cubicBezTo>
                  <a:cubicBezTo>
                    <a:pt x="25979" y="53018"/>
                    <a:pt x="25567" y="53454"/>
                    <a:pt x="26391" y="53236"/>
                  </a:cubicBezTo>
                  <a:cubicBezTo>
                    <a:pt x="27216" y="53018"/>
                    <a:pt x="27628" y="52800"/>
                    <a:pt x="28041" y="52581"/>
                  </a:cubicBezTo>
                  <a:cubicBezTo>
                    <a:pt x="28041" y="52581"/>
                    <a:pt x="28865" y="52363"/>
                    <a:pt x="28865" y="52363"/>
                  </a:cubicBezTo>
                  <a:cubicBezTo>
                    <a:pt x="28865" y="52800"/>
                    <a:pt x="28865" y="52800"/>
                    <a:pt x="28865" y="52800"/>
                  </a:cubicBezTo>
                  <a:cubicBezTo>
                    <a:pt x="28453" y="53672"/>
                    <a:pt x="28453" y="53672"/>
                    <a:pt x="28453" y="53672"/>
                  </a:cubicBezTo>
                  <a:cubicBezTo>
                    <a:pt x="28041" y="53890"/>
                    <a:pt x="28041" y="53890"/>
                    <a:pt x="28041" y="53890"/>
                  </a:cubicBezTo>
                  <a:cubicBezTo>
                    <a:pt x="27628" y="54109"/>
                    <a:pt x="27628" y="54109"/>
                    <a:pt x="27628" y="54109"/>
                  </a:cubicBezTo>
                  <a:cubicBezTo>
                    <a:pt x="27628" y="54109"/>
                    <a:pt x="26804" y="54981"/>
                    <a:pt x="27628" y="54981"/>
                  </a:cubicBezTo>
                  <a:cubicBezTo>
                    <a:pt x="28453" y="54763"/>
                    <a:pt x="28041" y="54763"/>
                    <a:pt x="28865" y="54545"/>
                  </a:cubicBezTo>
                  <a:cubicBezTo>
                    <a:pt x="29690" y="54545"/>
                    <a:pt x="29278" y="54327"/>
                    <a:pt x="30927" y="54109"/>
                  </a:cubicBezTo>
                  <a:cubicBezTo>
                    <a:pt x="32164" y="54109"/>
                    <a:pt x="32164" y="53672"/>
                    <a:pt x="32164" y="53454"/>
                  </a:cubicBezTo>
                  <a:cubicBezTo>
                    <a:pt x="32164" y="53454"/>
                    <a:pt x="32164" y="53236"/>
                    <a:pt x="32164" y="53018"/>
                  </a:cubicBezTo>
                  <a:cubicBezTo>
                    <a:pt x="32164" y="52800"/>
                    <a:pt x="31340" y="52581"/>
                    <a:pt x="32577" y="52363"/>
                  </a:cubicBezTo>
                  <a:cubicBezTo>
                    <a:pt x="33402" y="52363"/>
                    <a:pt x="32989" y="52581"/>
                    <a:pt x="33402" y="52363"/>
                  </a:cubicBezTo>
                  <a:cubicBezTo>
                    <a:pt x="33814" y="52145"/>
                    <a:pt x="33814" y="52581"/>
                    <a:pt x="33814" y="51927"/>
                  </a:cubicBezTo>
                  <a:cubicBezTo>
                    <a:pt x="33814" y="51490"/>
                    <a:pt x="33814" y="51490"/>
                    <a:pt x="34639" y="51272"/>
                  </a:cubicBezTo>
                  <a:cubicBezTo>
                    <a:pt x="35463" y="50836"/>
                    <a:pt x="35051" y="51054"/>
                    <a:pt x="35463" y="50836"/>
                  </a:cubicBezTo>
                  <a:cubicBezTo>
                    <a:pt x="35876" y="50618"/>
                    <a:pt x="35463" y="50618"/>
                    <a:pt x="35876" y="50400"/>
                  </a:cubicBezTo>
                  <a:cubicBezTo>
                    <a:pt x="36701" y="50181"/>
                    <a:pt x="36701" y="50181"/>
                    <a:pt x="36701" y="50181"/>
                  </a:cubicBezTo>
                  <a:cubicBezTo>
                    <a:pt x="36701" y="49963"/>
                    <a:pt x="37938" y="49527"/>
                    <a:pt x="37938" y="49527"/>
                  </a:cubicBezTo>
                  <a:cubicBezTo>
                    <a:pt x="37938" y="49090"/>
                    <a:pt x="37938" y="49090"/>
                    <a:pt x="37938" y="49090"/>
                  </a:cubicBezTo>
                  <a:cubicBezTo>
                    <a:pt x="39587" y="48654"/>
                    <a:pt x="39587" y="48654"/>
                    <a:pt x="39587" y="48654"/>
                  </a:cubicBezTo>
                  <a:cubicBezTo>
                    <a:pt x="39587" y="48654"/>
                    <a:pt x="40000" y="48436"/>
                    <a:pt x="40000" y="48654"/>
                  </a:cubicBezTo>
                  <a:cubicBezTo>
                    <a:pt x="39587" y="48872"/>
                    <a:pt x="39175" y="49309"/>
                    <a:pt x="39175" y="49309"/>
                  </a:cubicBezTo>
                  <a:cubicBezTo>
                    <a:pt x="39175" y="49745"/>
                    <a:pt x="39175" y="49745"/>
                    <a:pt x="39175" y="49745"/>
                  </a:cubicBezTo>
                  <a:cubicBezTo>
                    <a:pt x="37938" y="50181"/>
                    <a:pt x="37938" y="50181"/>
                    <a:pt x="37938" y="50181"/>
                  </a:cubicBezTo>
                  <a:cubicBezTo>
                    <a:pt x="37938" y="50181"/>
                    <a:pt x="38762" y="50400"/>
                    <a:pt x="38350" y="50618"/>
                  </a:cubicBezTo>
                  <a:cubicBezTo>
                    <a:pt x="37938" y="50836"/>
                    <a:pt x="37113" y="51054"/>
                    <a:pt x="37113" y="51054"/>
                  </a:cubicBezTo>
                  <a:cubicBezTo>
                    <a:pt x="37113" y="51490"/>
                    <a:pt x="37113" y="51490"/>
                    <a:pt x="37113" y="51490"/>
                  </a:cubicBezTo>
                  <a:cubicBezTo>
                    <a:pt x="37525" y="51709"/>
                    <a:pt x="37525" y="51709"/>
                    <a:pt x="37525" y="51709"/>
                  </a:cubicBezTo>
                  <a:cubicBezTo>
                    <a:pt x="36701" y="52581"/>
                    <a:pt x="36701" y="52581"/>
                    <a:pt x="36701" y="52581"/>
                  </a:cubicBezTo>
                  <a:cubicBezTo>
                    <a:pt x="37525" y="53018"/>
                    <a:pt x="37525" y="53018"/>
                    <a:pt x="37525" y="53018"/>
                  </a:cubicBezTo>
                  <a:cubicBezTo>
                    <a:pt x="37938" y="53454"/>
                    <a:pt x="37938" y="53454"/>
                    <a:pt x="37938" y="53454"/>
                  </a:cubicBezTo>
                  <a:cubicBezTo>
                    <a:pt x="37938" y="53454"/>
                    <a:pt x="37525" y="53672"/>
                    <a:pt x="37113" y="53890"/>
                  </a:cubicBezTo>
                  <a:cubicBezTo>
                    <a:pt x="36701" y="53890"/>
                    <a:pt x="35876" y="54545"/>
                    <a:pt x="35876" y="54545"/>
                  </a:cubicBezTo>
                  <a:cubicBezTo>
                    <a:pt x="35051" y="55200"/>
                    <a:pt x="35051" y="55200"/>
                    <a:pt x="35051" y="55200"/>
                  </a:cubicBezTo>
                  <a:cubicBezTo>
                    <a:pt x="34226" y="55854"/>
                    <a:pt x="34226" y="55854"/>
                    <a:pt x="34226" y="55854"/>
                  </a:cubicBezTo>
                  <a:cubicBezTo>
                    <a:pt x="34226" y="56509"/>
                    <a:pt x="34226" y="56509"/>
                    <a:pt x="34226" y="56509"/>
                  </a:cubicBezTo>
                  <a:cubicBezTo>
                    <a:pt x="33814" y="57381"/>
                    <a:pt x="33814" y="57381"/>
                    <a:pt x="33814" y="57381"/>
                  </a:cubicBezTo>
                  <a:cubicBezTo>
                    <a:pt x="32989" y="57600"/>
                    <a:pt x="32989" y="57600"/>
                    <a:pt x="32989" y="57600"/>
                  </a:cubicBezTo>
                  <a:cubicBezTo>
                    <a:pt x="32989" y="57600"/>
                    <a:pt x="32577" y="58254"/>
                    <a:pt x="33402" y="58254"/>
                  </a:cubicBezTo>
                  <a:cubicBezTo>
                    <a:pt x="34226" y="58472"/>
                    <a:pt x="34226" y="58472"/>
                    <a:pt x="34639" y="58472"/>
                  </a:cubicBezTo>
                  <a:cubicBezTo>
                    <a:pt x="35463" y="58472"/>
                    <a:pt x="35051" y="58472"/>
                    <a:pt x="35463" y="58472"/>
                  </a:cubicBezTo>
                  <a:cubicBezTo>
                    <a:pt x="35876" y="58472"/>
                    <a:pt x="36701" y="58472"/>
                    <a:pt x="36701" y="58036"/>
                  </a:cubicBezTo>
                  <a:cubicBezTo>
                    <a:pt x="36701" y="57600"/>
                    <a:pt x="36701" y="57163"/>
                    <a:pt x="36701" y="56945"/>
                  </a:cubicBezTo>
                  <a:cubicBezTo>
                    <a:pt x="36701" y="56945"/>
                    <a:pt x="37525" y="56290"/>
                    <a:pt x="37525" y="56290"/>
                  </a:cubicBezTo>
                  <a:cubicBezTo>
                    <a:pt x="37525" y="55418"/>
                    <a:pt x="37525" y="55418"/>
                    <a:pt x="37525" y="55418"/>
                  </a:cubicBezTo>
                  <a:cubicBezTo>
                    <a:pt x="37525" y="55418"/>
                    <a:pt x="37525" y="55200"/>
                    <a:pt x="38350" y="54763"/>
                  </a:cubicBezTo>
                  <a:cubicBezTo>
                    <a:pt x="39175" y="54545"/>
                    <a:pt x="38762" y="54545"/>
                    <a:pt x="39175" y="54545"/>
                  </a:cubicBezTo>
                  <a:cubicBezTo>
                    <a:pt x="39587" y="54327"/>
                    <a:pt x="39587" y="54109"/>
                    <a:pt x="39587" y="53890"/>
                  </a:cubicBezTo>
                  <a:cubicBezTo>
                    <a:pt x="40000" y="53672"/>
                    <a:pt x="40000" y="53672"/>
                    <a:pt x="40000" y="53672"/>
                  </a:cubicBezTo>
                  <a:cubicBezTo>
                    <a:pt x="40412" y="53236"/>
                    <a:pt x="40412" y="53236"/>
                    <a:pt x="40412" y="53236"/>
                  </a:cubicBezTo>
                  <a:cubicBezTo>
                    <a:pt x="40412" y="51490"/>
                    <a:pt x="40412" y="51490"/>
                    <a:pt x="40412" y="51490"/>
                  </a:cubicBezTo>
                  <a:cubicBezTo>
                    <a:pt x="40412" y="51490"/>
                    <a:pt x="40412" y="51054"/>
                    <a:pt x="40824" y="51054"/>
                  </a:cubicBezTo>
                  <a:cubicBezTo>
                    <a:pt x="41237" y="51054"/>
                    <a:pt x="41649" y="51054"/>
                    <a:pt x="41649" y="51054"/>
                  </a:cubicBezTo>
                  <a:cubicBezTo>
                    <a:pt x="41649" y="51054"/>
                    <a:pt x="41649" y="51272"/>
                    <a:pt x="41649" y="51709"/>
                  </a:cubicBezTo>
                  <a:cubicBezTo>
                    <a:pt x="41237" y="52145"/>
                    <a:pt x="41649" y="52800"/>
                    <a:pt x="41649" y="52800"/>
                  </a:cubicBezTo>
                  <a:cubicBezTo>
                    <a:pt x="44536" y="54109"/>
                    <a:pt x="44536" y="54109"/>
                    <a:pt x="44536" y="54109"/>
                  </a:cubicBezTo>
                  <a:cubicBezTo>
                    <a:pt x="44536" y="54109"/>
                    <a:pt x="45773" y="55200"/>
                    <a:pt x="45773" y="55418"/>
                  </a:cubicBezTo>
                  <a:cubicBezTo>
                    <a:pt x="45773" y="55418"/>
                    <a:pt x="47835" y="56290"/>
                    <a:pt x="47835" y="56290"/>
                  </a:cubicBezTo>
                  <a:cubicBezTo>
                    <a:pt x="47835" y="56290"/>
                    <a:pt x="48247" y="56509"/>
                    <a:pt x="47835" y="56727"/>
                  </a:cubicBezTo>
                  <a:cubicBezTo>
                    <a:pt x="47835" y="56945"/>
                    <a:pt x="48247" y="57163"/>
                    <a:pt x="48247" y="57381"/>
                  </a:cubicBezTo>
                  <a:cubicBezTo>
                    <a:pt x="47835" y="57600"/>
                    <a:pt x="47422" y="58254"/>
                    <a:pt x="47422" y="58254"/>
                  </a:cubicBezTo>
                  <a:cubicBezTo>
                    <a:pt x="46597" y="58472"/>
                    <a:pt x="46597" y="58472"/>
                    <a:pt x="46597" y="58472"/>
                  </a:cubicBezTo>
                  <a:cubicBezTo>
                    <a:pt x="45360" y="59127"/>
                    <a:pt x="45360" y="59127"/>
                    <a:pt x="45360" y="59127"/>
                  </a:cubicBezTo>
                  <a:cubicBezTo>
                    <a:pt x="44948" y="60000"/>
                    <a:pt x="44948" y="60000"/>
                    <a:pt x="44948" y="60000"/>
                  </a:cubicBezTo>
                  <a:cubicBezTo>
                    <a:pt x="44123" y="60654"/>
                    <a:pt x="44123" y="60654"/>
                    <a:pt x="44123" y="60654"/>
                  </a:cubicBezTo>
                  <a:cubicBezTo>
                    <a:pt x="42474" y="61090"/>
                    <a:pt x="42474" y="61090"/>
                    <a:pt x="42474" y="61090"/>
                  </a:cubicBezTo>
                  <a:cubicBezTo>
                    <a:pt x="40412" y="62181"/>
                    <a:pt x="40412" y="62181"/>
                    <a:pt x="40412" y="62181"/>
                  </a:cubicBezTo>
                  <a:cubicBezTo>
                    <a:pt x="39587" y="63054"/>
                    <a:pt x="39587" y="63054"/>
                    <a:pt x="39587" y="63054"/>
                  </a:cubicBezTo>
                  <a:cubicBezTo>
                    <a:pt x="38350" y="63927"/>
                    <a:pt x="38350" y="63927"/>
                    <a:pt x="38350" y="63927"/>
                  </a:cubicBezTo>
                  <a:cubicBezTo>
                    <a:pt x="38350" y="64581"/>
                    <a:pt x="38350" y="64581"/>
                    <a:pt x="38350" y="64581"/>
                  </a:cubicBezTo>
                  <a:cubicBezTo>
                    <a:pt x="38350" y="64581"/>
                    <a:pt x="39175" y="65454"/>
                    <a:pt x="39587" y="65454"/>
                  </a:cubicBezTo>
                  <a:cubicBezTo>
                    <a:pt x="39587" y="65454"/>
                    <a:pt x="40000" y="65672"/>
                    <a:pt x="40000" y="65672"/>
                  </a:cubicBezTo>
                  <a:cubicBezTo>
                    <a:pt x="40412" y="66763"/>
                    <a:pt x="40412" y="66763"/>
                    <a:pt x="40412" y="66763"/>
                  </a:cubicBezTo>
                  <a:cubicBezTo>
                    <a:pt x="40412" y="66763"/>
                    <a:pt x="40412" y="67418"/>
                    <a:pt x="40824" y="67418"/>
                  </a:cubicBezTo>
                  <a:cubicBezTo>
                    <a:pt x="41237" y="67200"/>
                    <a:pt x="41649" y="66545"/>
                    <a:pt x="41649" y="66545"/>
                  </a:cubicBezTo>
                  <a:cubicBezTo>
                    <a:pt x="41649" y="66545"/>
                    <a:pt x="40824" y="66109"/>
                    <a:pt x="40824" y="65672"/>
                  </a:cubicBezTo>
                  <a:cubicBezTo>
                    <a:pt x="40824" y="65236"/>
                    <a:pt x="41649" y="64581"/>
                    <a:pt x="41649" y="64581"/>
                  </a:cubicBezTo>
                  <a:cubicBezTo>
                    <a:pt x="42474" y="64363"/>
                    <a:pt x="42474" y="64363"/>
                    <a:pt x="42474" y="64363"/>
                  </a:cubicBezTo>
                  <a:cubicBezTo>
                    <a:pt x="42474" y="64363"/>
                    <a:pt x="42061" y="64363"/>
                    <a:pt x="42474" y="64581"/>
                  </a:cubicBezTo>
                  <a:cubicBezTo>
                    <a:pt x="42886" y="65018"/>
                    <a:pt x="42886" y="64800"/>
                    <a:pt x="43298" y="65018"/>
                  </a:cubicBezTo>
                  <a:cubicBezTo>
                    <a:pt x="43298" y="65236"/>
                    <a:pt x="44536" y="65890"/>
                    <a:pt x="44536" y="65890"/>
                  </a:cubicBezTo>
                  <a:cubicBezTo>
                    <a:pt x="44536" y="65890"/>
                    <a:pt x="45773" y="66545"/>
                    <a:pt x="46185" y="66763"/>
                  </a:cubicBezTo>
                  <a:cubicBezTo>
                    <a:pt x="46597" y="66981"/>
                    <a:pt x="47010" y="67418"/>
                    <a:pt x="47422" y="67418"/>
                  </a:cubicBezTo>
                  <a:cubicBezTo>
                    <a:pt x="47835" y="67200"/>
                    <a:pt x="48247" y="67418"/>
                    <a:pt x="48247" y="66981"/>
                  </a:cubicBezTo>
                  <a:cubicBezTo>
                    <a:pt x="48247" y="66545"/>
                    <a:pt x="48659" y="66545"/>
                    <a:pt x="48659" y="66109"/>
                  </a:cubicBezTo>
                  <a:cubicBezTo>
                    <a:pt x="48247" y="65890"/>
                    <a:pt x="48247" y="65236"/>
                    <a:pt x="48247" y="65236"/>
                  </a:cubicBezTo>
                  <a:cubicBezTo>
                    <a:pt x="48247" y="65236"/>
                    <a:pt x="48247" y="65018"/>
                    <a:pt x="48659" y="65018"/>
                  </a:cubicBezTo>
                  <a:cubicBezTo>
                    <a:pt x="49484" y="65018"/>
                    <a:pt x="49484" y="65454"/>
                    <a:pt x="49484" y="65454"/>
                  </a:cubicBezTo>
                  <a:cubicBezTo>
                    <a:pt x="49484" y="65454"/>
                    <a:pt x="49896" y="66109"/>
                    <a:pt x="50309" y="66327"/>
                  </a:cubicBezTo>
                  <a:cubicBezTo>
                    <a:pt x="50721" y="66327"/>
                    <a:pt x="51134" y="66327"/>
                    <a:pt x="51546" y="66545"/>
                  </a:cubicBezTo>
                  <a:cubicBezTo>
                    <a:pt x="51958" y="66981"/>
                    <a:pt x="54020" y="67200"/>
                    <a:pt x="54020" y="67200"/>
                  </a:cubicBezTo>
                  <a:cubicBezTo>
                    <a:pt x="54020" y="67200"/>
                    <a:pt x="54432" y="66981"/>
                    <a:pt x="54845" y="66763"/>
                  </a:cubicBezTo>
                  <a:cubicBezTo>
                    <a:pt x="54845" y="66545"/>
                    <a:pt x="55670" y="66545"/>
                    <a:pt x="55670" y="66545"/>
                  </a:cubicBezTo>
                  <a:cubicBezTo>
                    <a:pt x="55670" y="66545"/>
                    <a:pt x="55257" y="66109"/>
                    <a:pt x="56494" y="66327"/>
                  </a:cubicBezTo>
                  <a:cubicBezTo>
                    <a:pt x="57319" y="66327"/>
                    <a:pt x="57731" y="66545"/>
                    <a:pt x="57731" y="66327"/>
                  </a:cubicBezTo>
                  <a:cubicBezTo>
                    <a:pt x="58144" y="66109"/>
                    <a:pt x="58969" y="65236"/>
                    <a:pt x="58969" y="65236"/>
                  </a:cubicBezTo>
                  <a:cubicBezTo>
                    <a:pt x="58969" y="65236"/>
                    <a:pt x="58556" y="64581"/>
                    <a:pt x="59793" y="64800"/>
                  </a:cubicBezTo>
                  <a:cubicBezTo>
                    <a:pt x="60618" y="65236"/>
                    <a:pt x="65154" y="65672"/>
                    <a:pt x="65154" y="65672"/>
                  </a:cubicBezTo>
                  <a:cubicBezTo>
                    <a:pt x="64742" y="66109"/>
                    <a:pt x="64742" y="66109"/>
                    <a:pt x="64742" y="66109"/>
                  </a:cubicBezTo>
                  <a:cubicBezTo>
                    <a:pt x="63092" y="65890"/>
                    <a:pt x="63092" y="65890"/>
                    <a:pt x="63092" y="65890"/>
                  </a:cubicBezTo>
                  <a:cubicBezTo>
                    <a:pt x="61855" y="66109"/>
                    <a:pt x="61855" y="66109"/>
                    <a:pt x="61855" y="66109"/>
                  </a:cubicBezTo>
                  <a:cubicBezTo>
                    <a:pt x="61855" y="66109"/>
                    <a:pt x="61443" y="66109"/>
                    <a:pt x="61030" y="66545"/>
                  </a:cubicBezTo>
                  <a:cubicBezTo>
                    <a:pt x="61030" y="66763"/>
                    <a:pt x="61030" y="66981"/>
                    <a:pt x="60618" y="67200"/>
                  </a:cubicBezTo>
                  <a:cubicBezTo>
                    <a:pt x="60618" y="67418"/>
                    <a:pt x="60206" y="67636"/>
                    <a:pt x="59793" y="67636"/>
                  </a:cubicBezTo>
                  <a:cubicBezTo>
                    <a:pt x="59793" y="67854"/>
                    <a:pt x="58144" y="68509"/>
                    <a:pt x="58144" y="68509"/>
                  </a:cubicBezTo>
                  <a:cubicBezTo>
                    <a:pt x="57319" y="69163"/>
                    <a:pt x="57319" y="69163"/>
                    <a:pt x="57319" y="69163"/>
                  </a:cubicBezTo>
                  <a:cubicBezTo>
                    <a:pt x="56494" y="70254"/>
                    <a:pt x="56494" y="70254"/>
                    <a:pt x="56494" y="70254"/>
                  </a:cubicBezTo>
                  <a:cubicBezTo>
                    <a:pt x="56494" y="70254"/>
                    <a:pt x="56494" y="71127"/>
                    <a:pt x="56907" y="71127"/>
                  </a:cubicBezTo>
                  <a:cubicBezTo>
                    <a:pt x="57319" y="71345"/>
                    <a:pt x="58144" y="72000"/>
                    <a:pt x="58144" y="72000"/>
                  </a:cubicBezTo>
                  <a:cubicBezTo>
                    <a:pt x="58144" y="72000"/>
                    <a:pt x="58144" y="72436"/>
                    <a:pt x="58144" y="72654"/>
                  </a:cubicBezTo>
                  <a:cubicBezTo>
                    <a:pt x="58144" y="72872"/>
                    <a:pt x="58144" y="73090"/>
                    <a:pt x="58556" y="73527"/>
                  </a:cubicBezTo>
                  <a:cubicBezTo>
                    <a:pt x="58969" y="73745"/>
                    <a:pt x="59381" y="74618"/>
                    <a:pt x="59381" y="74618"/>
                  </a:cubicBezTo>
                  <a:cubicBezTo>
                    <a:pt x="59793" y="74618"/>
                    <a:pt x="59793" y="74618"/>
                    <a:pt x="59793" y="74618"/>
                  </a:cubicBezTo>
                  <a:cubicBezTo>
                    <a:pt x="59793" y="75272"/>
                    <a:pt x="59793" y="75272"/>
                    <a:pt x="59793" y="75272"/>
                  </a:cubicBezTo>
                  <a:cubicBezTo>
                    <a:pt x="59793" y="75272"/>
                    <a:pt x="59793" y="75927"/>
                    <a:pt x="60206" y="75927"/>
                  </a:cubicBezTo>
                  <a:cubicBezTo>
                    <a:pt x="61030" y="75927"/>
                    <a:pt x="62268" y="75490"/>
                    <a:pt x="62268" y="75490"/>
                  </a:cubicBezTo>
                  <a:cubicBezTo>
                    <a:pt x="65567" y="75054"/>
                    <a:pt x="65567" y="75054"/>
                    <a:pt x="65567" y="75054"/>
                  </a:cubicBezTo>
                  <a:cubicBezTo>
                    <a:pt x="65567" y="75054"/>
                    <a:pt x="65154" y="75927"/>
                    <a:pt x="65154" y="76145"/>
                  </a:cubicBezTo>
                  <a:cubicBezTo>
                    <a:pt x="65154" y="76363"/>
                    <a:pt x="64329" y="76363"/>
                    <a:pt x="63917" y="76581"/>
                  </a:cubicBezTo>
                  <a:cubicBezTo>
                    <a:pt x="63917" y="76800"/>
                    <a:pt x="63917" y="77018"/>
                    <a:pt x="63917" y="77018"/>
                  </a:cubicBezTo>
                  <a:cubicBezTo>
                    <a:pt x="63917" y="77018"/>
                    <a:pt x="63505" y="77672"/>
                    <a:pt x="63092" y="77672"/>
                  </a:cubicBezTo>
                  <a:cubicBezTo>
                    <a:pt x="62268" y="77672"/>
                    <a:pt x="61443" y="77890"/>
                    <a:pt x="61443" y="77890"/>
                  </a:cubicBezTo>
                  <a:cubicBezTo>
                    <a:pt x="61443" y="77890"/>
                    <a:pt x="61030" y="77454"/>
                    <a:pt x="61030" y="78109"/>
                  </a:cubicBezTo>
                  <a:cubicBezTo>
                    <a:pt x="60618" y="78545"/>
                    <a:pt x="60206" y="78981"/>
                    <a:pt x="60206" y="79200"/>
                  </a:cubicBezTo>
                  <a:cubicBezTo>
                    <a:pt x="60206" y="79418"/>
                    <a:pt x="59381" y="79636"/>
                    <a:pt x="60618" y="79854"/>
                  </a:cubicBezTo>
                  <a:cubicBezTo>
                    <a:pt x="61443" y="79854"/>
                    <a:pt x="61443" y="80509"/>
                    <a:pt x="61443" y="80509"/>
                  </a:cubicBezTo>
                  <a:cubicBezTo>
                    <a:pt x="61443" y="80509"/>
                    <a:pt x="60618" y="80945"/>
                    <a:pt x="60206" y="81163"/>
                  </a:cubicBezTo>
                  <a:cubicBezTo>
                    <a:pt x="59793" y="81381"/>
                    <a:pt x="59381" y="81163"/>
                    <a:pt x="59381" y="81381"/>
                  </a:cubicBezTo>
                  <a:cubicBezTo>
                    <a:pt x="59381" y="81600"/>
                    <a:pt x="60206" y="82690"/>
                    <a:pt x="60206" y="82690"/>
                  </a:cubicBezTo>
                  <a:cubicBezTo>
                    <a:pt x="60206" y="82690"/>
                    <a:pt x="60206" y="83345"/>
                    <a:pt x="59381" y="83345"/>
                  </a:cubicBezTo>
                  <a:cubicBezTo>
                    <a:pt x="58556" y="83345"/>
                    <a:pt x="58556" y="83345"/>
                    <a:pt x="58144" y="83345"/>
                  </a:cubicBezTo>
                  <a:cubicBezTo>
                    <a:pt x="57731" y="83345"/>
                    <a:pt x="57319" y="83345"/>
                    <a:pt x="57319" y="83345"/>
                  </a:cubicBezTo>
                  <a:cubicBezTo>
                    <a:pt x="57319" y="83345"/>
                    <a:pt x="57731" y="83563"/>
                    <a:pt x="57731" y="84000"/>
                  </a:cubicBezTo>
                  <a:cubicBezTo>
                    <a:pt x="57731" y="84436"/>
                    <a:pt x="57731" y="84872"/>
                    <a:pt x="57731" y="84872"/>
                  </a:cubicBezTo>
                  <a:cubicBezTo>
                    <a:pt x="56494" y="84654"/>
                    <a:pt x="56494" y="84654"/>
                    <a:pt x="56494" y="84654"/>
                  </a:cubicBezTo>
                  <a:cubicBezTo>
                    <a:pt x="55257" y="84000"/>
                    <a:pt x="55257" y="84000"/>
                    <a:pt x="55257" y="84000"/>
                  </a:cubicBezTo>
                  <a:cubicBezTo>
                    <a:pt x="55257" y="84000"/>
                    <a:pt x="54020" y="84000"/>
                    <a:pt x="53608" y="84000"/>
                  </a:cubicBezTo>
                  <a:cubicBezTo>
                    <a:pt x="53195" y="84218"/>
                    <a:pt x="51958" y="84218"/>
                    <a:pt x="51958" y="84218"/>
                  </a:cubicBezTo>
                  <a:cubicBezTo>
                    <a:pt x="51958" y="84218"/>
                    <a:pt x="49896" y="83781"/>
                    <a:pt x="49484" y="83563"/>
                  </a:cubicBezTo>
                  <a:cubicBezTo>
                    <a:pt x="49484" y="83345"/>
                    <a:pt x="49484" y="83345"/>
                    <a:pt x="49072" y="83563"/>
                  </a:cubicBezTo>
                  <a:cubicBezTo>
                    <a:pt x="49072" y="83563"/>
                    <a:pt x="49484" y="83563"/>
                    <a:pt x="49072" y="83563"/>
                  </a:cubicBezTo>
                  <a:cubicBezTo>
                    <a:pt x="48659" y="83781"/>
                    <a:pt x="49484" y="83781"/>
                    <a:pt x="47835" y="83781"/>
                  </a:cubicBezTo>
                  <a:cubicBezTo>
                    <a:pt x="46185" y="84000"/>
                    <a:pt x="44536" y="84218"/>
                    <a:pt x="44536" y="84218"/>
                  </a:cubicBezTo>
                  <a:cubicBezTo>
                    <a:pt x="44536" y="84218"/>
                    <a:pt x="45773" y="83563"/>
                    <a:pt x="45360" y="83345"/>
                  </a:cubicBezTo>
                  <a:cubicBezTo>
                    <a:pt x="44948" y="83127"/>
                    <a:pt x="45360" y="83345"/>
                    <a:pt x="44536" y="83127"/>
                  </a:cubicBezTo>
                  <a:cubicBezTo>
                    <a:pt x="44123" y="82909"/>
                    <a:pt x="43298" y="82472"/>
                    <a:pt x="43298" y="82254"/>
                  </a:cubicBezTo>
                  <a:cubicBezTo>
                    <a:pt x="43298" y="82036"/>
                    <a:pt x="43298" y="81600"/>
                    <a:pt x="42474" y="81600"/>
                  </a:cubicBezTo>
                  <a:cubicBezTo>
                    <a:pt x="42061" y="81600"/>
                    <a:pt x="41649" y="81163"/>
                    <a:pt x="40824" y="81600"/>
                  </a:cubicBezTo>
                  <a:cubicBezTo>
                    <a:pt x="40412" y="81818"/>
                    <a:pt x="40000" y="81818"/>
                    <a:pt x="40000" y="82036"/>
                  </a:cubicBezTo>
                  <a:cubicBezTo>
                    <a:pt x="39587" y="82254"/>
                    <a:pt x="37938" y="82472"/>
                    <a:pt x="37938" y="82472"/>
                  </a:cubicBezTo>
                  <a:cubicBezTo>
                    <a:pt x="37938" y="82472"/>
                    <a:pt x="39175" y="83345"/>
                    <a:pt x="39175" y="83563"/>
                  </a:cubicBezTo>
                  <a:cubicBezTo>
                    <a:pt x="39175" y="83781"/>
                    <a:pt x="40000" y="84654"/>
                    <a:pt x="40000" y="84654"/>
                  </a:cubicBezTo>
                  <a:cubicBezTo>
                    <a:pt x="42886" y="84654"/>
                    <a:pt x="42886" y="84654"/>
                    <a:pt x="42886" y="84654"/>
                  </a:cubicBezTo>
                  <a:cubicBezTo>
                    <a:pt x="42886" y="84654"/>
                    <a:pt x="40824" y="85090"/>
                    <a:pt x="40824" y="85527"/>
                  </a:cubicBezTo>
                  <a:cubicBezTo>
                    <a:pt x="40412" y="85745"/>
                    <a:pt x="40412" y="85963"/>
                    <a:pt x="40000" y="86181"/>
                  </a:cubicBezTo>
                  <a:cubicBezTo>
                    <a:pt x="39587" y="86400"/>
                    <a:pt x="39587" y="86618"/>
                    <a:pt x="38762" y="86836"/>
                  </a:cubicBezTo>
                  <a:cubicBezTo>
                    <a:pt x="37525" y="86836"/>
                    <a:pt x="36288" y="87054"/>
                    <a:pt x="35463" y="87272"/>
                  </a:cubicBezTo>
                  <a:cubicBezTo>
                    <a:pt x="35051" y="87490"/>
                    <a:pt x="34639" y="87490"/>
                    <a:pt x="34639" y="87709"/>
                  </a:cubicBezTo>
                  <a:cubicBezTo>
                    <a:pt x="34639" y="88145"/>
                    <a:pt x="32164" y="87927"/>
                    <a:pt x="34639" y="88363"/>
                  </a:cubicBezTo>
                  <a:cubicBezTo>
                    <a:pt x="37113" y="88581"/>
                    <a:pt x="37525" y="88800"/>
                    <a:pt x="37525" y="88800"/>
                  </a:cubicBezTo>
                  <a:cubicBezTo>
                    <a:pt x="37525" y="88800"/>
                    <a:pt x="38762" y="88145"/>
                    <a:pt x="39175" y="87927"/>
                  </a:cubicBezTo>
                  <a:cubicBezTo>
                    <a:pt x="40000" y="87490"/>
                    <a:pt x="40000" y="87490"/>
                    <a:pt x="41649" y="87490"/>
                  </a:cubicBezTo>
                  <a:cubicBezTo>
                    <a:pt x="43298" y="87709"/>
                    <a:pt x="43298" y="87490"/>
                    <a:pt x="43298" y="87709"/>
                  </a:cubicBezTo>
                  <a:cubicBezTo>
                    <a:pt x="43298" y="88145"/>
                    <a:pt x="43298" y="88363"/>
                    <a:pt x="43298" y="88800"/>
                  </a:cubicBezTo>
                  <a:cubicBezTo>
                    <a:pt x="42886" y="89236"/>
                    <a:pt x="42061" y="89454"/>
                    <a:pt x="42886" y="90109"/>
                  </a:cubicBezTo>
                  <a:cubicBezTo>
                    <a:pt x="43711" y="90545"/>
                    <a:pt x="42474" y="90981"/>
                    <a:pt x="42474" y="91200"/>
                  </a:cubicBezTo>
                  <a:cubicBezTo>
                    <a:pt x="42474" y="91200"/>
                    <a:pt x="41649" y="91854"/>
                    <a:pt x="42061" y="91854"/>
                  </a:cubicBezTo>
                  <a:cubicBezTo>
                    <a:pt x="42474" y="92072"/>
                    <a:pt x="42474" y="92072"/>
                    <a:pt x="42474" y="92072"/>
                  </a:cubicBezTo>
                  <a:cubicBezTo>
                    <a:pt x="42474" y="92072"/>
                    <a:pt x="41649" y="93163"/>
                    <a:pt x="41649" y="93381"/>
                  </a:cubicBezTo>
                  <a:cubicBezTo>
                    <a:pt x="41649" y="93381"/>
                    <a:pt x="40412" y="94690"/>
                    <a:pt x="40000" y="94690"/>
                  </a:cubicBezTo>
                  <a:cubicBezTo>
                    <a:pt x="39587" y="94909"/>
                    <a:pt x="40412" y="94909"/>
                    <a:pt x="37938" y="95345"/>
                  </a:cubicBezTo>
                  <a:cubicBezTo>
                    <a:pt x="35463" y="95563"/>
                    <a:pt x="34226" y="95781"/>
                    <a:pt x="34226" y="95781"/>
                  </a:cubicBezTo>
                  <a:cubicBezTo>
                    <a:pt x="32164" y="96218"/>
                    <a:pt x="32164" y="96218"/>
                    <a:pt x="32164" y="96218"/>
                  </a:cubicBezTo>
                  <a:cubicBezTo>
                    <a:pt x="30515" y="96872"/>
                    <a:pt x="30515" y="96872"/>
                    <a:pt x="30515" y="96872"/>
                  </a:cubicBezTo>
                  <a:cubicBezTo>
                    <a:pt x="29278" y="96872"/>
                    <a:pt x="29278" y="96872"/>
                    <a:pt x="29278" y="96872"/>
                  </a:cubicBezTo>
                  <a:cubicBezTo>
                    <a:pt x="27216" y="96654"/>
                    <a:pt x="27216" y="96654"/>
                    <a:pt x="27216" y="96654"/>
                  </a:cubicBezTo>
                  <a:cubicBezTo>
                    <a:pt x="27216" y="96654"/>
                    <a:pt x="25154" y="97309"/>
                    <a:pt x="25154" y="97527"/>
                  </a:cubicBezTo>
                  <a:cubicBezTo>
                    <a:pt x="25154" y="97527"/>
                    <a:pt x="23917" y="97745"/>
                    <a:pt x="23505" y="97963"/>
                  </a:cubicBezTo>
                  <a:cubicBezTo>
                    <a:pt x="23505" y="98181"/>
                    <a:pt x="25567" y="98618"/>
                    <a:pt x="25567" y="98618"/>
                  </a:cubicBezTo>
                  <a:cubicBezTo>
                    <a:pt x="25979" y="99272"/>
                    <a:pt x="25979" y="99272"/>
                    <a:pt x="25979" y="99272"/>
                  </a:cubicBezTo>
                  <a:cubicBezTo>
                    <a:pt x="25154" y="99272"/>
                    <a:pt x="25154" y="99272"/>
                    <a:pt x="25154" y="99272"/>
                  </a:cubicBezTo>
                  <a:cubicBezTo>
                    <a:pt x="23505" y="99490"/>
                    <a:pt x="23505" y="99490"/>
                    <a:pt x="23505" y="99490"/>
                  </a:cubicBezTo>
                  <a:cubicBezTo>
                    <a:pt x="23505" y="99927"/>
                    <a:pt x="23505" y="99927"/>
                    <a:pt x="23505" y="99927"/>
                  </a:cubicBezTo>
                  <a:cubicBezTo>
                    <a:pt x="24329" y="100145"/>
                    <a:pt x="24329" y="100145"/>
                    <a:pt x="24329" y="100145"/>
                  </a:cubicBezTo>
                  <a:cubicBezTo>
                    <a:pt x="24329" y="100145"/>
                    <a:pt x="24742" y="100363"/>
                    <a:pt x="25154" y="100363"/>
                  </a:cubicBezTo>
                  <a:cubicBezTo>
                    <a:pt x="25979" y="100363"/>
                    <a:pt x="27628" y="99927"/>
                    <a:pt x="27628" y="99927"/>
                  </a:cubicBezTo>
                  <a:cubicBezTo>
                    <a:pt x="25567" y="100581"/>
                    <a:pt x="25567" y="100581"/>
                    <a:pt x="25567" y="100581"/>
                  </a:cubicBezTo>
                  <a:cubicBezTo>
                    <a:pt x="25154" y="101236"/>
                    <a:pt x="25154" y="101236"/>
                    <a:pt x="25154" y="101236"/>
                  </a:cubicBezTo>
                  <a:cubicBezTo>
                    <a:pt x="25154" y="101236"/>
                    <a:pt x="24742" y="101672"/>
                    <a:pt x="25567" y="101672"/>
                  </a:cubicBezTo>
                  <a:cubicBezTo>
                    <a:pt x="26391" y="101672"/>
                    <a:pt x="27216" y="101672"/>
                    <a:pt x="27216" y="101672"/>
                  </a:cubicBezTo>
                  <a:cubicBezTo>
                    <a:pt x="27216" y="101672"/>
                    <a:pt x="27628" y="101236"/>
                    <a:pt x="28453" y="101236"/>
                  </a:cubicBezTo>
                  <a:cubicBezTo>
                    <a:pt x="29690" y="101454"/>
                    <a:pt x="29690" y="101454"/>
                    <a:pt x="29690" y="101454"/>
                  </a:cubicBezTo>
                  <a:cubicBezTo>
                    <a:pt x="29690" y="101454"/>
                    <a:pt x="30103" y="100800"/>
                    <a:pt x="30515" y="100800"/>
                  </a:cubicBezTo>
                  <a:cubicBezTo>
                    <a:pt x="30515" y="100800"/>
                    <a:pt x="30103" y="100800"/>
                    <a:pt x="31340" y="100800"/>
                  </a:cubicBezTo>
                  <a:cubicBezTo>
                    <a:pt x="32164" y="101018"/>
                    <a:pt x="35051" y="100800"/>
                    <a:pt x="35051" y="100800"/>
                  </a:cubicBezTo>
                  <a:cubicBezTo>
                    <a:pt x="35051" y="100800"/>
                    <a:pt x="35463" y="100800"/>
                    <a:pt x="35463" y="101018"/>
                  </a:cubicBezTo>
                  <a:cubicBezTo>
                    <a:pt x="35463" y="101454"/>
                    <a:pt x="36288" y="101454"/>
                    <a:pt x="36701" y="101890"/>
                  </a:cubicBezTo>
                  <a:cubicBezTo>
                    <a:pt x="37525" y="102109"/>
                    <a:pt x="39175" y="102327"/>
                    <a:pt x="39175" y="102327"/>
                  </a:cubicBezTo>
                  <a:cubicBezTo>
                    <a:pt x="37938" y="102545"/>
                    <a:pt x="37938" y="102545"/>
                    <a:pt x="37938" y="102545"/>
                  </a:cubicBezTo>
                  <a:cubicBezTo>
                    <a:pt x="36288" y="102327"/>
                    <a:pt x="36288" y="102327"/>
                    <a:pt x="36288" y="102327"/>
                  </a:cubicBezTo>
                  <a:cubicBezTo>
                    <a:pt x="36288" y="102327"/>
                    <a:pt x="35463" y="102109"/>
                    <a:pt x="35463" y="102327"/>
                  </a:cubicBezTo>
                  <a:cubicBezTo>
                    <a:pt x="35463" y="102763"/>
                    <a:pt x="35051" y="103418"/>
                    <a:pt x="35051" y="103418"/>
                  </a:cubicBezTo>
                  <a:cubicBezTo>
                    <a:pt x="35463" y="103418"/>
                    <a:pt x="37525" y="103636"/>
                    <a:pt x="37525" y="103636"/>
                  </a:cubicBezTo>
                  <a:cubicBezTo>
                    <a:pt x="39587" y="103636"/>
                    <a:pt x="39587" y="103636"/>
                    <a:pt x="39587" y="103636"/>
                  </a:cubicBezTo>
                  <a:cubicBezTo>
                    <a:pt x="40412" y="103418"/>
                    <a:pt x="40412" y="103418"/>
                    <a:pt x="40412" y="103418"/>
                  </a:cubicBezTo>
                  <a:cubicBezTo>
                    <a:pt x="41649" y="102981"/>
                    <a:pt x="41649" y="102981"/>
                    <a:pt x="41649" y="102981"/>
                  </a:cubicBezTo>
                  <a:cubicBezTo>
                    <a:pt x="41649" y="102981"/>
                    <a:pt x="42061" y="103418"/>
                    <a:pt x="41649" y="103418"/>
                  </a:cubicBezTo>
                  <a:cubicBezTo>
                    <a:pt x="41649" y="103636"/>
                    <a:pt x="42061" y="104072"/>
                    <a:pt x="42061" y="104072"/>
                  </a:cubicBezTo>
                  <a:cubicBezTo>
                    <a:pt x="42061" y="104072"/>
                    <a:pt x="42061" y="104727"/>
                    <a:pt x="42474" y="104727"/>
                  </a:cubicBezTo>
                  <a:cubicBezTo>
                    <a:pt x="42886" y="104727"/>
                    <a:pt x="43711" y="105381"/>
                    <a:pt x="43711" y="105381"/>
                  </a:cubicBezTo>
                  <a:cubicBezTo>
                    <a:pt x="44536" y="106036"/>
                    <a:pt x="44536" y="106036"/>
                    <a:pt x="44536" y="106036"/>
                  </a:cubicBezTo>
                  <a:cubicBezTo>
                    <a:pt x="46185" y="106254"/>
                    <a:pt x="46185" y="106254"/>
                    <a:pt x="46185" y="106254"/>
                  </a:cubicBezTo>
                  <a:cubicBezTo>
                    <a:pt x="46185" y="106254"/>
                    <a:pt x="47422" y="106254"/>
                    <a:pt x="47835" y="106254"/>
                  </a:cubicBezTo>
                  <a:cubicBezTo>
                    <a:pt x="48247" y="106472"/>
                    <a:pt x="49072" y="106690"/>
                    <a:pt x="49072" y="106472"/>
                  </a:cubicBezTo>
                  <a:cubicBezTo>
                    <a:pt x="49484" y="106254"/>
                    <a:pt x="50309" y="105818"/>
                    <a:pt x="50309" y="105818"/>
                  </a:cubicBezTo>
                  <a:cubicBezTo>
                    <a:pt x="51958" y="105163"/>
                    <a:pt x="51958" y="105163"/>
                    <a:pt x="51958" y="105163"/>
                  </a:cubicBezTo>
                  <a:cubicBezTo>
                    <a:pt x="51958" y="105163"/>
                    <a:pt x="52783" y="105163"/>
                    <a:pt x="53608" y="105163"/>
                  </a:cubicBezTo>
                  <a:cubicBezTo>
                    <a:pt x="54020" y="105163"/>
                    <a:pt x="56907" y="104945"/>
                    <a:pt x="56907" y="104945"/>
                  </a:cubicBezTo>
                  <a:cubicBezTo>
                    <a:pt x="56907" y="104945"/>
                    <a:pt x="57319" y="104509"/>
                    <a:pt x="58144" y="104290"/>
                  </a:cubicBezTo>
                  <a:cubicBezTo>
                    <a:pt x="58556" y="104072"/>
                    <a:pt x="60206" y="103636"/>
                    <a:pt x="60206" y="103636"/>
                  </a:cubicBezTo>
                  <a:cubicBezTo>
                    <a:pt x="63092" y="103200"/>
                    <a:pt x="63092" y="103200"/>
                    <a:pt x="63092" y="103200"/>
                  </a:cubicBezTo>
                  <a:cubicBezTo>
                    <a:pt x="60618" y="103636"/>
                    <a:pt x="60618" y="103636"/>
                    <a:pt x="60618" y="103636"/>
                  </a:cubicBezTo>
                  <a:cubicBezTo>
                    <a:pt x="59793" y="104072"/>
                    <a:pt x="59793" y="104072"/>
                    <a:pt x="59793" y="104072"/>
                  </a:cubicBezTo>
                  <a:cubicBezTo>
                    <a:pt x="58144" y="104727"/>
                    <a:pt x="58144" y="104727"/>
                    <a:pt x="58144" y="104727"/>
                  </a:cubicBezTo>
                  <a:cubicBezTo>
                    <a:pt x="57319" y="105163"/>
                    <a:pt x="57319" y="105163"/>
                    <a:pt x="57319" y="105163"/>
                  </a:cubicBezTo>
                  <a:cubicBezTo>
                    <a:pt x="57319" y="105163"/>
                    <a:pt x="56494" y="105381"/>
                    <a:pt x="56082" y="105600"/>
                  </a:cubicBezTo>
                  <a:cubicBezTo>
                    <a:pt x="56082" y="105600"/>
                    <a:pt x="54845" y="106690"/>
                    <a:pt x="54845" y="106690"/>
                  </a:cubicBezTo>
                  <a:cubicBezTo>
                    <a:pt x="53608" y="106909"/>
                    <a:pt x="53608" y="106909"/>
                    <a:pt x="53608" y="106909"/>
                  </a:cubicBezTo>
                  <a:cubicBezTo>
                    <a:pt x="53608" y="106909"/>
                    <a:pt x="52371" y="107345"/>
                    <a:pt x="51958" y="107781"/>
                  </a:cubicBezTo>
                  <a:cubicBezTo>
                    <a:pt x="51546" y="108000"/>
                    <a:pt x="51134" y="108218"/>
                    <a:pt x="51134" y="108218"/>
                  </a:cubicBezTo>
                  <a:cubicBezTo>
                    <a:pt x="51134" y="108218"/>
                    <a:pt x="51546" y="108654"/>
                    <a:pt x="49484" y="108654"/>
                  </a:cubicBezTo>
                  <a:cubicBezTo>
                    <a:pt x="47422" y="108436"/>
                    <a:pt x="45773" y="108218"/>
                    <a:pt x="45773" y="108218"/>
                  </a:cubicBezTo>
                  <a:cubicBezTo>
                    <a:pt x="45773" y="108218"/>
                    <a:pt x="43711" y="108000"/>
                    <a:pt x="43298" y="108000"/>
                  </a:cubicBezTo>
                  <a:cubicBezTo>
                    <a:pt x="42886" y="107781"/>
                    <a:pt x="42886" y="107781"/>
                    <a:pt x="41649" y="107781"/>
                  </a:cubicBezTo>
                  <a:cubicBezTo>
                    <a:pt x="40824" y="107781"/>
                    <a:pt x="36701" y="107127"/>
                    <a:pt x="36701" y="107127"/>
                  </a:cubicBezTo>
                  <a:cubicBezTo>
                    <a:pt x="36701" y="107127"/>
                    <a:pt x="35876" y="107127"/>
                    <a:pt x="35463" y="107345"/>
                  </a:cubicBezTo>
                  <a:cubicBezTo>
                    <a:pt x="35051" y="107563"/>
                    <a:pt x="34226" y="107563"/>
                    <a:pt x="34226" y="107781"/>
                  </a:cubicBezTo>
                  <a:cubicBezTo>
                    <a:pt x="34226" y="108218"/>
                    <a:pt x="34226" y="108436"/>
                    <a:pt x="34226" y="108436"/>
                  </a:cubicBezTo>
                  <a:cubicBezTo>
                    <a:pt x="33814" y="109090"/>
                    <a:pt x="33814" y="109090"/>
                    <a:pt x="33814" y="109090"/>
                  </a:cubicBezTo>
                  <a:cubicBezTo>
                    <a:pt x="32164" y="109309"/>
                    <a:pt x="32164" y="109309"/>
                    <a:pt x="32164" y="109309"/>
                  </a:cubicBezTo>
                  <a:cubicBezTo>
                    <a:pt x="30103" y="109309"/>
                    <a:pt x="30103" y="109309"/>
                    <a:pt x="30103" y="109309"/>
                  </a:cubicBezTo>
                  <a:close/>
                  <a:moveTo>
                    <a:pt x="17731" y="58036"/>
                  </a:moveTo>
                  <a:cubicBezTo>
                    <a:pt x="17731" y="58036"/>
                    <a:pt x="17731" y="58036"/>
                    <a:pt x="17731" y="58036"/>
                  </a:cubicBezTo>
                  <a:cubicBezTo>
                    <a:pt x="18144" y="58036"/>
                    <a:pt x="20618" y="58036"/>
                    <a:pt x="20618" y="58036"/>
                  </a:cubicBezTo>
                  <a:cubicBezTo>
                    <a:pt x="22268" y="58036"/>
                    <a:pt x="22268" y="58036"/>
                    <a:pt x="22268" y="58036"/>
                  </a:cubicBezTo>
                  <a:cubicBezTo>
                    <a:pt x="22268" y="58036"/>
                    <a:pt x="24329" y="58036"/>
                    <a:pt x="24742" y="58036"/>
                  </a:cubicBezTo>
                  <a:cubicBezTo>
                    <a:pt x="25154" y="58036"/>
                    <a:pt x="25567" y="58254"/>
                    <a:pt x="25567" y="58254"/>
                  </a:cubicBezTo>
                  <a:cubicBezTo>
                    <a:pt x="25567" y="58254"/>
                    <a:pt x="26391" y="57818"/>
                    <a:pt x="26804" y="58036"/>
                  </a:cubicBezTo>
                  <a:cubicBezTo>
                    <a:pt x="27216" y="58036"/>
                    <a:pt x="28041" y="58690"/>
                    <a:pt x="28041" y="58690"/>
                  </a:cubicBezTo>
                  <a:cubicBezTo>
                    <a:pt x="28865" y="59781"/>
                    <a:pt x="28865" y="59781"/>
                    <a:pt x="28865" y="59781"/>
                  </a:cubicBezTo>
                  <a:cubicBezTo>
                    <a:pt x="29278" y="61090"/>
                    <a:pt x="29278" y="61090"/>
                    <a:pt x="29278" y="61090"/>
                  </a:cubicBezTo>
                  <a:cubicBezTo>
                    <a:pt x="29690" y="62181"/>
                    <a:pt x="29690" y="62181"/>
                    <a:pt x="29690" y="62181"/>
                  </a:cubicBezTo>
                  <a:cubicBezTo>
                    <a:pt x="31340" y="63272"/>
                    <a:pt x="31340" y="63272"/>
                    <a:pt x="31340" y="63272"/>
                  </a:cubicBezTo>
                  <a:cubicBezTo>
                    <a:pt x="30515" y="63927"/>
                    <a:pt x="30515" y="63927"/>
                    <a:pt x="30515" y="63927"/>
                  </a:cubicBezTo>
                  <a:cubicBezTo>
                    <a:pt x="30515" y="63927"/>
                    <a:pt x="30515" y="64800"/>
                    <a:pt x="30515" y="64800"/>
                  </a:cubicBezTo>
                  <a:cubicBezTo>
                    <a:pt x="30103" y="64800"/>
                    <a:pt x="28865" y="65018"/>
                    <a:pt x="28865" y="65018"/>
                  </a:cubicBezTo>
                  <a:cubicBezTo>
                    <a:pt x="28453" y="65236"/>
                    <a:pt x="28041" y="65890"/>
                    <a:pt x="28041" y="65890"/>
                  </a:cubicBezTo>
                  <a:cubicBezTo>
                    <a:pt x="28041" y="65890"/>
                    <a:pt x="29690" y="65018"/>
                    <a:pt x="30103" y="65236"/>
                  </a:cubicBezTo>
                  <a:cubicBezTo>
                    <a:pt x="30515" y="65236"/>
                    <a:pt x="31752" y="65236"/>
                    <a:pt x="31752" y="65236"/>
                  </a:cubicBezTo>
                  <a:cubicBezTo>
                    <a:pt x="32577" y="65672"/>
                    <a:pt x="32577" y="65672"/>
                    <a:pt x="32577" y="65672"/>
                  </a:cubicBezTo>
                  <a:cubicBezTo>
                    <a:pt x="33402" y="66545"/>
                    <a:pt x="33402" y="66545"/>
                    <a:pt x="33402" y="66545"/>
                  </a:cubicBezTo>
                  <a:cubicBezTo>
                    <a:pt x="33402" y="67636"/>
                    <a:pt x="33402" y="67636"/>
                    <a:pt x="33402" y="67636"/>
                  </a:cubicBezTo>
                  <a:cubicBezTo>
                    <a:pt x="33402" y="67636"/>
                    <a:pt x="33402" y="68509"/>
                    <a:pt x="32989" y="68509"/>
                  </a:cubicBezTo>
                  <a:cubicBezTo>
                    <a:pt x="32989" y="68727"/>
                    <a:pt x="32577" y="68945"/>
                    <a:pt x="32164" y="68945"/>
                  </a:cubicBezTo>
                  <a:cubicBezTo>
                    <a:pt x="31752" y="68945"/>
                    <a:pt x="31340" y="68945"/>
                    <a:pt x="31752" y="68509"/>
                  </a:cubicBezTo>
                  <a:cubicBezTo>
                    <a:pt x="31752" y="68072"/>
                    <a:pt x="32164" y="67636"/>
                    <a:pt x="32164" y="67636"/>
                  </a:cubicBezTo>
                  <a:cubicBezTo>
                    <a:pt x="32164" y="67418"/>
                    <a:pt x="32577" y="66545"/>
                    <a:pt x="32164" y="66545"/>
                  </a:cubicBezTo>
                  <a:cubicBezTo>
                    <a:pt x="31340" y="66545"/>
                    <a:pt x="30927" y="66109"/>
                    <a:pt x="30927" y="66545"/>
                  </a:cubicBezTo>
                  <a:cubicBezTo>
                    <a:pt x="30515" y="66763"/>
                    <a:pt x="30927" y="67636"/>
                    <a:pt x="30927" y="67636"/>
                  </a:cubicBezTo>
                  <a:cubicBezTo>
                    <a:pt x="30927" y="67636"/>
                    <a:pt x="31340" y="67854"/>
                    <a:pt x="31340" y="68072"/>
                  </a:cubicBezTo>
                  <a:cubicBezTo>
                    <a:pt x="30927" y="68290"/>
                    <a:pt x="30927" y="68072"/>
                    <a:pt x="30515" y="68509"/>
                  </a:cubicBezTo>
                  <a:cubicBezTo>
                    <a:pt x="29690" y="68727"/>
                    <a:pt x="30927" y="68945"/>
                    <a:pt x="30927" y="68945"/>
                  </a:cubicBezTo>
                  <a:cubicBezTo>
                    <a:pt x="31340" y="69381"/>
                    <a:pt x="31340" y="69381"/>
                    <a:pt x="31340" y="69381"/>
                  </a:cubicBezTo>
                  <a:cubicBezTo>
                    <a:pt x="31340" y="69381"/>
                    <a:pt x="31340" y="70036"/>
                    <a:pt x="30927" y="70036"/>
                  </a:cubicBezTo>
                  <a:cubicBezTo>
                    <a:pt x="30515" y="70254"/>
                    <a:pt x="30515" y="70472"/>
                    <a:pt x="28865" y="70036"/>
                  </a:cubicBezTo>
                  <a:cubicBezTo>
                    <a:pt x="27216" y="69818"/>
                    <a:pt x="26804" y="69600"/>
                    <a:pt x="26804" y="69600"/>
                  </a:cubicBezTo>
                  <a:cubicBezTo>
                    <a:pt x="26391" y="70690"/>
                    <a:pt x="26391" y="70690"/>
                    <a:pt x="26391" y="70690"/>
                  </a:cubicBezTo>
                  <a:cubicBezTo>
                    <a:pt x="25567" y="71563"/>
                    <a:pt x="25567" y="71563"/>
                    <a:pt x="25567" y="71563"/>
                  </a:cubicBezTo>
                  <a:cubicBezTo>
                    <a:pt x="22680" y="72000"/>
                    <a:pt x="22680" y="72000"/>
                    <a:pt x="22680" y="72000"/>
                  </a:cubicBezTo>
                  <a:cubicBezTo>
                    <a:pt x="21030" y="70909"/>
                    <a:pt x="21030" y="70909"/>
                    <a:pt x="21030" y="70909"/>
                  </a:cubicBezTo>
                  <a:cubicBezTo>
                    <a:pt x="21030" y="70909"/>
                    <a:pt x="19793" y="71127"/>
                    <a:pt x="19381" y="71127"/>
                  </a:cubicBezTo>
                  <a:cubicBezTo>
                    <a:pt x="18969" y="70909"/>
                    <a:pt x="16907" y="70690"/>
                    <a:pt x="16907" y="70690"/>
                  </a:cubicBezTo>
                  <a:cubicBezTo>
                    <a:pt x="16494" y="69600"/>
                    <a:pt x="16494" y="69600"/>
                    <a:pt x="16494" y="69600"/>
                  </a:cubicBezTo>
                  <a:cubicBezTo>
                    <a:pt x="14432" y="68509"/>
                    <a:pt x="14432" y="68509"/>
                    <a:pt x="14432" y="68509"/>
                  </a:cubicBezTo>
                  <a:cubicBezTo>
                    <a:pt x="14845" y="67636"/>
                    <a:pt x="14845" y="67636"/>
                    <a:pt x="14845" y="67636"/>
                  </a:cubicBezTo>
                  <a:cubicBezTo>
                    <a:pt x="13608" y="66327"/>
                    <a:pt x="13608" y="66327"/>
                    <a:pt x="13608" y="66327"/>
                  </a:cubicBezTo>
                  <a:cubicBezTo>
                    <a:pt x="11134" y="66545"/>
                    <a:pt x="11134" y="66545"/>
                    <a:pt x="11134" y="66545"/>
                  </a:cubicBezTo>
                  <a:cubicBezTo>
                    <a:pt x="10309" y="67636"/>
                    <a:pt x="10309" y="67636"/>
                    <a:pt x="10309" y="67636"/>
                  </a:cubicBezTo>
                  <a:cubicBezTo>
                    <a:pt x="10309" y="67636"/>
                    <a:pt x="11134" y="68072"/>
                    <a:pt x="10309" y="68290"/>
                  </a:cubicBezTo>
                  <a:cubicBezTo>
                    <a:pt x="9484" y="68290"/>
                    <a:pt x="7835" y="68509"/>
                    <a:pt x="7835" y="68509"/>
                  </a:cubicBezTo>
                  <a:cubicBezTo>
                    <a:pt x="7835" y="68509"/>
                    <a:pt x="5773" y="68727"/>
                    <a:pt x="5360" y="68727"/>
                  </a:cubicBezTo>
                  <a:cubicBezTo>
                    <a:pt x="5360" y="68727"/>
                    <a:pt x="3711" y="67418"/>
                    <a:pt x="3711" y="67418"/>
                  </a:cubicBezTo>
                  <a:cubicBezTo>
                    <a:pt x="3711" y="67418"/>
                    <a:pt x="2886" y="67418"/>
                    <a:pt x="2474" y="67418"/>
                  </a:cubicBezTo>
                  <a:cubicBezTo>
                    <a:pt x="2061" y="67418"/>
                    <a:pt x="2061" y="67636"/>
                    <a:pt x="2061" y="67200"/>
                  </a:cubicBezTo>
                  <a:cubicBezTo>
                    <a:pt x="2061" y="66763"/>
                    <a:pt x="1649" y="66109"/>
                    <a:pt x="1649" y="66109"/>
                  </a:cubicBezTo>
                  <a:cubicBezTo>
                    <a:pt x="1649" y="66109"/>
                    <a:pt x="2886" y="66763"/>
                    <a:pt x="1649" y="65890"/>
                  </a:cubicBezTo>
                  <a:cubicBezTo>
                    <a:pt x="412" y="65018"/>
                    <a:pt x="0" y="64145"/>
                    <a:pt x="0" y="64145"/>
                  </a:cubicBezTo>
                  <a:cubicBezTo>
                    <a:pt x="2061" y="63490"/>
                    <a:pt x="2061" y="63490"/>
                    <a:pt x="2061" y="63490"/>
                  </a:cubicBezTo>
                  <a:cubicBezTo>
                    <a:pt x="2061" y="63490"/>
                    <a:pt x="4123" y="63490"/>
                    <a:pt x="4536" y="63709"/>
                  </a:cubicBezTo>
                  <a:cubicBezTo>
                    <a:pt x="4948" y="63709"/>
                    <a:pt x="5360" y="63272"/>
                    <a:pt x="5360" y="63272"/>
                  </a:cubicBezTo>
                  <a:cubicBezTo>
                    <a:pt x="5360" y="63272"/>
                    <a:pt x="6185" y="62836"/>
                    <a:pt x="5360" y="62618"/>
                  </a:cubicBezTo>
                  <a:cubicBezTo>
                    <a:pt x="4948" y="62618"/>
                    <a:pt x="4123" y="62181"/>
                    <a:pt x="4123" y="62181"/>
                  </a:cubicBezTo>
                  <a:cubicBezTo>
                    <a:pt x="4123" y="62181"/>
                    <a:pt x="3298" y="61745"/>
                    <a:pt x="4536" y="61527"/>
                  </a:cubicBezTo>
                  <a:cubicBezTo>
                    <a:pt x="5773" y="61527"/>
                    <a:pt x="5773" y="61527"/>
                    <a:pt x="6597" y="61527"/>
                  </a:cubicBezTo>
                  <a:cubicBezTo>
                    <a:pt x="7422" y="61745"/>
                    <a:pt x="7835" y="62400"/>
                    <a:pt x="8247" y="61527"/>
                  </a:cubicBezTo>
                  <a:cubicBezTo>
                    <a:pt x="8659" y="60872"/>
                    <a:pt x="7835" y="60872"/>
                    <a:pt x="9072" y="60654"/>
                  </a:cubicBezTo>
                  <a:cubicBezTo>
                    <a:pt x="10309" y="60654"/>
                    <a:pt x="11134" y="60436"/>
                    <a:pt x="11134" y="60218"/>
                  </a:cubicBezTo>
                  <a:cubicBezTo>
                    <a:pt x="11134" y="60000"/>
                    <a:pt x="11134" y="59127"/>
                    <a:pt x="11546" y="59127"/>
                  </a:cubicBezTo>
                  <a:cubicBezTo>
                    <a:pt x="11958" y="59127"/>
                    <a:pt x="14020" y="59345"/>
                    <a:pt x="14020" y="59345"/>
                  </a:cubicBezTo>
                  <a:cubicBezTo>
                    <a:pt x="14020" y="59345"/>
                    <a:pt x="14845" y="58909"/>
                    <a:pt x="15670" y="59127"/>
                  </a:cubicBezTo>
                  <a:cubicBezTo>
                    <a:pt x="16494" y="59127"/>
                    <a:pt x="16907" y="58909"/>
                    <a:pt x="16907" y="58909"/>
                  </a:cubicBezTo>
                  <a:cubicBezTo>
                    <a:pt x="16907" y="58909"/>
                    <a:pt x="17731" y="58036"/>
                    <a:pt x="17731" y="58036"/>
                  </a:cubicBezTo>
                  <a:close/>
                  <a:moveTo>
                    <a:pt x="30515" y="49527"/>
                  </a:moveTo>
                  <a:cubicBezTo>
                    <a:pt x="30515" y="49527"/>
                    <a:pt x="30515" y="49527"/>
                    <a:pt x="30515" y="49527"/>
                  </a:cubicBezTo>
                  <a:cubicBezTo>
                    <a:pt x="30515" y="49527"/>
                    <a:pt x="30103" y="48872"/>
                    <a:pt x="30515" y="48872"/>
                  </a:cubicBezTo>
                  <a:cubicBezTo>
                    <a:pt x="30927" y="48872"/>
                    <a:pt x="32164" y="48654"/>
                    <a:pt x="32164" y="48654"/>
                  </a:cubicBezTo>
                  <a:cubicBezTo>
                    <a:pt x="32164" y="48654"/>
                    <a:pt x="32577" y="48218"/>
                    <a:pt x="32577" y="48436"/>
                  </a:cubicBezTo>
                  <a:cubicBezTo>
                    <a:pt x="32989" y="48436"/>
                    <a:pt x="32989" y="48872"/>
                    <a:pt x="32577" y="48872"/>
                  </a:cubicBezTo>
                  <a:cubicBezTo>
                    <a:pt x="32577" y="48872"/>
                    <a:pt x="31752" y="49309"/>
                    <a:pt x="31752" y="49309"/>
                  </a:cubicBezTo>
                  <a:cubicBezTo>
                    <a:pt x="31752" y="49309"/>
                    <a:pt x="30927" y="49527"/>
                    <a:pt x="30927" y="49527"/>
                  </a:cubicBezTo>
                  <a:cubicBezTo>
                    <a:pt x="30515" y="49527"/>
                    <a:pt x="30515" y="49527"/>
                    <a:pt x="30515" y="49527"/>
                  </a:cubicBezTo>
                  <a:close/>
                  <a:moveTo>
                    <a:pt x="35876" y="54109"/>
                  </a:moveTo>
                  <a:cubicBezTo>
                    <a:pt x="35876" y="54109"/>
                    <a:pt x="35876" y="54109"/>
                    <a:pt x="35876" y="54109"/>
                  </a:cubicBezTo>
                  <a:cubicBezTo>
                    <a:pt x="35876" y="54109"/>
                    <a:pt x="35876" y="54327"/>
                    <a:pt x="35463" y="54327"/>
                  </a:cubicBezTo>
                  <a:cubicBezTo>
                    <a:pt x="35051" y="54327"/>
                    <a:pt x="34226" y="54327"/>
                    <a:pt x="34226" y="54109"/>
                  </a:cubicBezTo>
                  <a:cubicBezTo>
                    <a:pt x="34226" y="54109"/>
                    <a:pt x="34639" y="53672"/>
                    <a:pt x="35051" y="53672"/>
                  </a:cubicBezTo>
                  <a:cubicBezTo>
                    <a:pt x="35051" y="53672"/>
                    <a:pt x="35463" y="53454"/>
                    <a:pt x="35463" y="53454"/>
                  </a:cubicBezTo>
                  <a:cubicBezTo>
                    <a:pt x="35463" y="53454"/>
                    <a:pt x="35463" y="53236"/>
                    <a:pt x="35463" y="53236"/>
                  </a:cubicBezTo>
                  <a:cubicBezTo>
                    <a:pt x="35876" y="53236"/>
                    <a:pt x="36288" y="53672"/>
                    <a:pt x="36288" y="53672"/>
                  </a:cubicBezTo>
                  <a:cubicBezTo>
                    <a:pt x="35876" y="54109"/>
                    <a:pt x="35876" y="54109"/>
                    <a:pt x="35876" y="54109"/>
                  </a:cubicBezTo>
                  <a:close/>
                  <a:moveTo>
                    <a:pt x="39175" y="55636"/>
                  </a:moveTo>
                  <a:cubicBezTo>
                    <a:pt x="39175" y="55636"/>
                    <a:pt x="39175" y="55636"/>
                    <a:pt x="39175" y="55636"/>
                  </a:cubicBezTo>
                  <a:cubicBezTo>
                    <a:pt x="39175" y="55418"/>
                    <a:pt x="40000" y="54981"/>
                    <a:pt x="40000" y="54763"/>
                  </a:cubicBezTo>
                  <a:cubicBezTo>
                    <a:pt x="40412" y="54763"/>
                    <a:pt x="40412" y="54545"/>
                    <a:pt x="40412" y="54545"/>
                  </a:cubicBezTo>
                  <a:cubicBezTo>
                    <a:pt x="40824" y="54327"/>
                    <a:pt x="41237" y="54327"/>
                    <a:pt x="41649" y="54327"/>
                  </a:cubicBezTo>
                  <a:cubicBezTo>
                    <a:pt x="42474" y="54545"/>
                    <a:pt x="43298" y="54981"/>
                    <a:pt x="42886" y="54981"/>
                  </a:cubicBezTo>
                  <a:cubicBezTo>
                    <a:pt x="42886" y="55200"/>
                    <a:pt x="42474" y="54981"/>
                    <a:pt x="42474" y="55636"/>
                  </a:cubicBezTo>
                  <a:cubicBezTo>
                    <a:pt x="42474" y="56290"/>
                    <a:pt x="42474" y="56290"/>
                    <a:pt x="42474" y="56509"/>
                  </a:cubicBezTo>
                  <a:cubicBezTo>
                    <a:pt x="42886" y="56727"/>
                    <a:pt x="42474" y="57381"/>
                    <a:pt x="42474" y="57381"/>
                  </a:cubicBezTo>
                  <a:cubicBezTo>
                    <a:pt x="42474" y="57381"/>
                    <a:pt x="42061" y="57818"/>
                    <a:pt x="41649" y="57818"/>
                  </a:cubicBezTo>
                  <a:cubicBezTo>
                    <a:pt x="41649" y="57818"/>
                    <a:pt x="41649" y="57818"/>
                    <a:pt x="40824" y="57600"/>
                  </a:cubicBezTo>
                  <a:cubicBezTo>
                    <a:pt x="40412" y="57600"/>
                    <a:pt x="39175" y="57163"/>
                    <a:pt x="39175" y="57163"/>
                  </a:cubicBezTo>
                  <a:cubicBezTo>
                    <a:pt x="39175" y="57163"/>
                    <a:pt x="39175" y="56072"/>
                    <a:pt x="39175" y="56072"/>
                  </a:cubicBezTo>
                  <a:cubicBezTo>
                    <a:pt x="39175" y="55854"/>
                    <a:pt x="38762" y="55636"/>
                    <a:pt x="38762" y="55636"/>
                  </a:cubicBezTo>
                  <a:cubicBezTo>
                    <a:pt x="39175" y="55636"/>
                    <a:pt x="39175" y="55636"/>
                    <a:pt x="39175" y="55636"/>
                  </a:cubicBezTo>
                  <a:close/>
                  <a:moveTo>
                    <a:pt x="30515" y="45818"/>
                  </a:moveTo>
                  <a:cubicBezTo>
                    <a:pt x="30515" y="45818"/>
                    <a:pt x="30515" y="45818"/>
                    <a:pt x="30515" y="45818"/>
                  </a:cubicBezTo>
                  <a:cubicBezTo>
                    <a:pt x="30515" y="45818"/>
                    <a:pt x="30515" y="45600"/>
                    <a:pt x="31340" y="45600"/>
                  </a:cubicBezTo>
                  <a:cubicBezTo>
                    <a:pt x="31752" y="45818"/>
                    <a:pt x="31752" y="46036"/>
                    <a:pt x="31752" y="46254"/>
                  </a:cubicBezTo>
                  <a:cubicBezTo>
                    <a:pt x="31752" y="46472"/>
                    <a:pt x="32989" y="46472"/>
                    <a:pt x="32577" y="46690"/>
                  </a:cubicBezTo>
                  <a:cubicBezTo>
                    <a:pt x="31752" y="46909"/>
                    <a:pt x="31340" y="46909"/>
                    <a:pt x="31340" y="46909"/>
                  </a:cubicBezTo>
                  <a:cubicBezTo>
                    <a:pt x="31340" y="46690"/>
                    <a:pt x="30927" y="46909"/>
                    <a:pt x="30927" y="46690"/>
                  </a:cubicBezTo>
                  <a:cubicBezTo>
                    <a:pt x="30927" y="46472"/>
                    <a:pt x="30103" y="46254"/>
                    <a:pt x="30103" y="46254"/>
                  </a:cubicBezTo>
                  <a:cubicBezTo>
                    <a:pt x="30103" y="46254"/>
                    <a:pt x="30515" y="45818"/>
                    <a:pt x="30515" y="45818"/>
                  </a:cubicBezTo>
                  <a:close/>
                  <a:moveTo>
                    <a:pt x="25154" y="42763"/>
                  </a:moveTo>
                  <a:cubicBezTo>
                    <a:pt x="25154" y="42763"/>
                    <a:pt x="25154" y="42763"/>
                    <a:pt x="25154" y="42763"/>
                  </a:cubicBezTo>
                  <a:cubicBezTo>
                    <a:pt x="25979" y="42981"/>
                    <a:pt x="26391" y="42763"/>
                    <a:pt x="26391" y="42981"/>
                  </a:cubicBezTo>
                  <a:cubicBezTo>
                    <a:pt x="26804" y="42981"/>
                    <a:pt x="27216" y="43200"/>
                    <a:pt x="26804" y="43418"/>
                  </a:cubicBezTo>
                  <a:cubicBezTo>
                    <a:pt x="25979" y="43636"/>
                    <a:pt x="25979" y="43636"/>
                    <a:pt x="25154" y="43636"/>
                  </a:cubicBezTo>
                  <a:cubicBezTo>
                    <a:pt x="24742" y="43636"/>
                    <a:pt x="25567" y="43636"/>
                    <a:pt x="24742" y="43636"/>
                  </a:cubicBezTo>
                  <a:cubicBezTo>
                    <a:pt x="23917" y="43636"/>
                    <a:pt x="22680" y="44072"/>
                    <a:pt x="23505" y="43418"/>
                  </a:cubicBezTo>
                  <a:cubicBezTo>
                    <a:pt x="24329" y="42981"/>
                    <a:pt x="25154" y="42763"/>
                    <a:pt x="25154" y="42763"/>
                  </a:cubicBezTo>
                  <a:close/>
                  <a:moveTo>
                    <a:pt x="29690" y="41672"/>
                  </a:moveTo>
                  <a:cubicBezTo>
                    <a:pt x="29690" y="41672"/>
                    <a:pt x="29690" y="41672"/>
                    <a:pt x="29690" y="41672"/>
                  </a:cubicBezTo>
                  <a:cubicBezTo>
                    <a:pt x="30103" y="41672"/>
                    <a:pt x="30515" y="41236"/>
                    <a:pt x="30927" y="41454"/>
                  </a:cubicBezTo>
                  <a:cubicBezTo>
                    <a:pt x="31340" y="41672"/>
                    <a:pt x="32164" y="41890"/>
                    <a:pt x="31340" y="42109"/>
                  </a:cubicBezTo>
                  <a:cubicBezTo>
                    <a:pt x="30515" y="42327"/>
                    <a:pt x="30515" y="42327"/>
                    <a:pt x="30103" y="42545"/>
                  </a:cubicBezTo>
                  <a:cubicBezTo>
                    <a:pt x="29278" y="42763"/>
                    <a:pt x="28453" y="42981"/>
                    <a:pt x="28041" y="42981"/>
                  </a:cubicBezTo>
                  <a:cubicBezTo>
                    <a:pt x="27628" y="42981"/>
                    <a:pt x="27216" y="42545"/>
                    <a:pt x="27628" y="42545"/>
                  </a:cubicBezTo>
                  <a:cubicBezTo>
                    <a:pt x="28041" y="42545"/>
                    <a:pt x="28453" y="42327"/>
                    <a:pt x="28865" y="42327"/>
                  </a:cubicBezTo>
                  <a:cubicBezTo>
                    <a:pt x="28865" y="42109"/>
                    <a:pt x="29690" y="41672"/>
                    <a:pt x="29690" y="41672"/>
                  </a:cubicBezTo>
                  <a:close/>
                  <a:moveTo>
                    <a:pt x="32164" y="37309"/>
                  </a:moveTo>
                  <a:cubicBezTo>
                    <a:pt x="32164" y="37309"/>
                    <a:pt x="32164" y="37309"/>
                    <a:pt x="32164" y="37309"/>
                  </a:cubicBezTo>
                  <a:cubicBezTo>
                    <a:pt x="32164" y="37309"/>
                    <a:pt x="32164" y="36654"/>
                    <a:pt x="32577" y="36872"/>
                  </a:cubicBezTo>
                  <a:cubicBezTo>
                    <a:pt x="33402" y="36872"/>
                    <a:pt x="33402" y="36872"/>
                    <a:pt x="33402" y="37090"/>
                  </a:cubicBezTo>
                  <a:cubicBezTo>
                    <a:pt x="33402" y="37309"/>
                    <a:pt x="34226" y="37090"/>
                    <a:pt x="33402" y="37309"/>
                  </a:cubicBezTo>
                  <a:cubicBezTo>
                    <a:pt x="32989" y="37309"/>
                    <a:pt x="32164" y="37309"/>
                    <a:pt x="32164" y="37309"/>
                  </a:cubicBezTo>
                  <a:close/>
                  <a:moveTo>
                    <a:pt x="35876" y="39490"/>
                  </a:moveTo>
                  <a:cubicBezTo>
                    <a:pt x="35876" y="39490"/>
                    <a:pt x="35876" y="39490"/>
                    <a:pt x="35876" y="39490"/>
                  </a:cubicBezTo>
                  <a:cubicBezTo>
                    <a:pt x="35876" y="39490"/>
                    <a:pt x="36288" y="39054"/>
                    <a:pt x="36701" y="39054"/>
                  </a:cubicBezTo>
                  <a:cubicBezTo>
                    <a:pt x="36701" y="39054"/>
                    <a:pt x="37113" y="39054"/>
                    <a:pt x="37113" y="39272"/>
                  </a:cubicBezTo>
                  <a:cubicBezTo>
                    <a:pt x="37113" y="39490"/>
                    <a:pt x="37113" y="39927"/>
                    <a:pt x="36701" y="39927"/>
                  </a:cubicBezTo>
                  <a:cubicBezTo>
                    <a:pt x="36288" y="39927"/>
                    <a:pt x="36288" y="40145"/>
                    <a:pt x="35876" y="39927"/>
                  </a:cubicBezTo>
                  <a:cubicBezTo>
                    <a:pt x="35463" y="39927"/>
                    <a:pt x="35876" y="39490"/>
                    <a:pt x="35876" y="39490"/>
                  </a:cubicBezTo>
                  <a:close/>
                  <a:moveTo>
                    <a:pt x="33814" y="38618"/>
                  </a:moveTo>
                  <a:cubicBezTo>
                    <a:pt x="33814" y="38618"/>
                    <a:pt x="33814" y="38618"/>
                    <a:pt x="33814" y="38618"/>
                  </a:cubicBezTo>
                  <a:cubicBezTo>
                    <a:pt x="33814" y="38618"/>
                    <a:pt x="33402" y="37745"/>
                    <a:pt x="34226" y="37745"/>
                  </a:cubicBezTo>
                  <a:cubicBezTo>
                    <a:pt x="35051" y="37527"/>
                    <a:pt x="35463" y="37527"/>
                    <a:pt x="35463" y="37527"/>
                  </a:cubicBezTo>
                  <a:cubicBezTo>
                    <a:pt x="35463" y="37527"/>
                    <a:pt x="36701" y="38400"/>
                    <a:pt x="36701" y="38400"/>
                  </a:cubicBezTo>
                  <a:cubicBezTo>
                    <a:pt x="36288" y="38618"/>
                    <a:pt x="36288" y="38836"/>
                    <a:pt x="35463" y="38836"/>
                  </a:cubicBezTo>
                  <a:cubicBezTo>
                    <a:pt x="35051" y="38836"/>
                    <a:pt x="34639" y="39054"/>
                    <a:pt x="34639" y="38836"/>
                  </a:cubicBezTo>
                  <a:cubicBezTo>
                    <a:pt x="34226" y="38618"/>
                    <a:pt x="33814" y="38618"/>
                    <a:pt x="33814" y="38618"/>
                  </a:cubicBezTo>
                  <a:close/>
                  <a:moveTo>
                    <a:pt x="18556" y="37963"/>
                  </a:moveTo>
                  <a:cubicBezTo>
                    <a:pt x="18556" y="37963"/>
                    <a:pt x="18556" y="37963"/>
                    <a:pt x="18556" y="37963"/>
                  </a:cubicBezTo>
                  <a:cubicBezTo>
                    <a:pt x="18969" y="37963"/>
                    <a:pt x="18969" y="37745"/>
                    <a:pt x="18969" y="38181"/>
                  </a:cubicBezTo>
                  <a:cubicBezTo>
                    <a:pt x="18969" y="38400"/>
                    <a:pt x="18969" y="38618"/>
                    <a:pt x="18969" y="38618"/>
                  </a:cubicBezTo>
                  <a:cubicBezTo>
                    <a:pt x="18969" y="38618"/>
                    <a:pt x="18556" y="39054"/>
                    <a:pt x="18144" y="38836"/>
                  </a:cubicBezTo>
                  <a:cubicBezTo>
                    <a:pt x="17731" y="38618"/>
                    <a:pt x="17731" y="38400"/>
                    <a:pt x="17731" y="38400"/>
                  </a:cubicBezTo>
                  <a:cubicBezTo>
                    <a:pt x="18556" y="37963"/>
                    <a:pt x="18556" y="37963"/>
                    <a:pt x="18556" y="37963"/>
                  </a:cubicBezTo>
                  <a:close/>
                  <a:moveTo>
                    <a:pt x="21855" y="35781"/>
                  </a:moveTo>
                  <a:cubicBezTo>
                    <a:pt x="21855" y="35781"/>
                    <a:pt x="21855" y="35781"/>
                    <a:pt x="21855" y="35781"/>
                  </a:cubicBezTo>
                  <a:cubicBezTo>
                    <a:pt x="22268" y="36000"/>
                    <a:pt x="23092" y="36436"/>
                    <a:pt x="23092" y="36436"/>
                  </a:cubicBezTo>
                  <a:cubicBezTo>
                    <a:pt x="21855" y="37090"/>
                    <a:pt x="21855" y="37090"/>
                    <a:pt x="21855" y="37090"/>
                  </a:cubicBezTo>
                  <a:cubicBezTo>
                    <a:pt x="21855" y="37090"/>
                    <a:pt x="20618" y="37309"/>
                    <a:pt x="20618" y="37527"/>
                  </a:cubicBezTo>
                  <a:cubicBezTo>
                    <a:pt x="20206" y="37527"/>
                    <a:pt x="21030" y="38181"/>
                    <a:pt x="20206" y="37963"/>
                  </a:cubicBezTo>
                  <a:cubicBezTo>
                    <a:pt x="19381" y="37745"/>
                    <a:pt x="18969" y="37309"/>
                    <a:pt x="19381" y="37309"/>
                  </a:cubicBezTo>
                  <a:cubicBezTo>
                    <a:pt x="19793" y="37090"/>
                    <a:pt x="19793" y="37090"/>
                    <a:pt x="20206" y="36872"/>
                  </a:cubicBezTo>
                  <a:cubicBezTo>
                    <a:pt x="20618" y="36654"/>
                    <a:pt x="21443" y="36000"/>
                    <a:pt x="21443" y="36000"/>
                  </a:cubicBezTo>
                  <a:cubicBezTo>
                    <a:pt x="21855" y="35781"/>
                    <a:pt x="21855" y="35781"/>
                    <a:pt x="21855" y="35781"/>
                  </a:cubicBezTo>
                  <a:close/>
                  <a:moveTo>
                    <a:pt x="23917" y="32727"/>
                  </a:moveTo>
                  <a:cubicBezTo>
                    <a:pt x="23917" y="32727"/>
                    <a:pt x="23917" y="32727"/>
                    <a:pt x="23917" y="32727"/>
                  </a:cubicBezTo>
                  <a:cubicBezTo>
                    <a:pt x="23917" y="32727"/>
                    <a:pt x="24742" y="32727"/>
                    <a:pt x="25154" y="32945"/>
                  </a:cubicBezTo>
                  <a:cubicBezTo>
                    <a:pt x="25154" y="32945"/>
                    <a:pt x="25567" y="33600"/>
                    <a:pt x="25567" y="33600"/>
                  </a:cubicBezTo>
                  <a:cubicBezTo>
                    <a:pt x="25567" y="33600"/>
                    <a:pt x="25979" y="33818"/>
                    <a:pt x="25567" y="34036"/>
                  </a:cubicBezTo>
                  <a:cubicBezTo>
                    <a:pt x="25154" y="34254"/>
                    <a:pt x="24329" y="34472"/>
                    <a:pt x="24329" y="34472"/>
                  </a:cubicBezTo>
                  <a:cubicBezTo>
                    <a:pt x="24329" y="35563"/>
                    <a:pt x="24329" y="35563"/>
                    <a:pt x="24329" y="35563"/>
                  </a:cubicBezTo>
                  <a:cubicBezTo>
                    <a:pt x="23917" y="36000"/>
                    <a:pt x="23917" y="36000"/>
                    <a:pt x="23917" y="36000"/>
                  </a:cubicBezTo>
                  <a:cubicBezTo>
                    <a:pt x="22680" y="35781"/>
                    <a:pt x="22680" y="35781"/>
                    <a:pt x="22680" y="35781"/>
                  </a:cubicBezTo>
                  <a:cubicBezTo>
                    <a:pt x="22680" y="34472"/>
                    <a:pt x="22680" y="34472"/>
                    <a:pt x="22680" y="34472"/>
                  </a:cubicBezTo>
                  <a:cubicBezTo>
                    <a:pt x="22268" y="33818"/>
                    <a:pt x="22268" y="33818"/>
                    <a:pt x="22268" y="33818"/>
                  </a:cubicBezTo>
                  <a:cubicBezTo>
                    <a:pt x="23505" y="33163"/>
                    <a:pt x="23505" y="33163"/>
                    <a:pt x="23505" y="33163"/>
                  </a:cubicBezTo>
                  <a:cubicBezTo>
                    <a:pt x="23917" y="32727"/>
                    <a:pt x="23917" y="32727"/>
                    <a:pt x="23917" y="32727"/>
                  </a:cubicBezTo>
                  <a:close/>
                  <a:moveTo>
                    <a:pt x="24742" y="30981"/>
                  </a:moveTo>
                  <a:cubicBezTo>
                    <a:pt x="24742" y="30981"/>
                    <a:pt x="24742" y="30981"/>
                    <a:pt x="24742" y="30981"/>
                  </a:cubicBezTo>
                  <a:cubicBezTo>
                    <a:pt x="24742" y="30981"/>
                    <a:pt x="25567" y="30763"/>
                    <a:pt x="25979" y="30981"/>
                  </a:cubicBezTo>
                  <a:cubicBezTo>
                    <a:pt x="26391" y="31200"/>
                    <a:pt x="26391" y="30763"/>
                    <a:pt x="26804" y="31200"/>
                  </a:cubicBezTo>
                  <a:cubicBezTo>
                    <a:pt x="27216" y="31636"/>
                    <a:pt x="27628" y="31636"/>
                    <a:pt x="27216" y="31854"/>
                  </a:cubicBezTo>
                  <a:cubicBezTo>
                    <a:pt x="27216" y="32072"/>
                    <a:pt x="27216" y="32290"/>
                    <a:pt x="26804" y="32509"/>
                  </a:cubicBezTo>
                  <a:cubicBezTo>
                    <a:pt x="26391" y="32727"/>
                    <a:pt x="26804" y="32945"/>
                    <a:pt x="25979" y="32727"/>
                  </a:cubicBezTo>
                  <a:cubicBezTo>
                    <a:pt x="25154" y="32509"/>
                    <a:pt x="25154" y="32509"/>
                    <a:pt x="24742" y="32290"/>
                  </a:cubicBezTo>
                  <a:cubicBezTo>
                    <a:pt x="24329" y="32072"/>
                    <a:pt x="24329" y="32072"/>
                    <a:pt x="24329" y="32072"/>
                  </a:cubicBezTo>
                  <a:cubicBezTo>
                    <a:pt x="24742" y="30981"/>
                    <a:pt x="24742" y="30981"/>
                    <a:pt x="24742" y="30981"/>
                  </a:cubicBezTo>
                  <a:close/>
                  <a:moveTo>
                    <a:pt x="28453" y="28800"/>
                  </a:moveTo>
                  <a:cubicBezTo>
                    <a:pt x="28453" y="28800"/>
                    <a:pt x="28453" y="28800"/>
                    <a:pt x="28453" y="28800"/>
                  </a:cubicBezTo>
                  <a:cubicBezTo>
                    <a:pt x="28453" y="28800"/>
                    <a:pt x="28865" y="28581"/>
                    <a:pt x="28453" y="29018"/>
                  </a:cubicBezTo>
                  <a:cubicBezTo>
                    <a:pt x="27628" y="29672"/>
                    <a:pt x="27628" y="29890"/>
                    <a:pt x="28041" y="29890"/>
                  </a:cubicBezTo>
                  <a:cubicBezTo>
                    <a:pt x="28041" y="29890"/>
                    <a:pt x="28453" y="29890"/>
                    <a:pt x="28453" y="29890"/>
                  </a:cubicBezTo>
                  <a:cubicBezTo>
                    <a:pt x="28453" y="30763"/>
                    <a:pt x="28453" y="30763"/>
                    <a:pt x="28453" y="30763"/>
                  </a:cubicBezTo>
                  <a:cubicBezTo>
                    <a:pt x="28453" y="30763"/>
                    <a:pt x="28453" y="30981"/>
                    <a:pt x="27216" y="30763"/>
                  </a:cubicBezTo>
                  <a:cubicBezTo>
                    <a:pt x="25979" y="30763"/>
                    <a:pt x="25154" y="30545"/>
                    <a:pt x="25154" y="30545"/>
                  </a:cubicBezTo>
                  <a:cubicBezTo>
                    <a:pt x="23917" y="29890"/>
                    <a:pt x="23917" y="29890"/>
                    <a:pt x="23917" y="29890"/>
                  </a:cubicBezTo>
                  <a:cubicBezTo>
                    <a:pt x="23917" y="29890"/>
                    <a:pt x="23505" y="29672"/>
                    <a:pt x="24329" y="29236"/>
                  </a:cubicBezTo>
                  <a:cubicBezTo>
                    <a:pt x="24742" y="28800"/>
                    <a:pt x="25979" y="29018"/>
                    <a:pt x="25979" y="29018"/>
                  </a:cubicBezTo>
                  <a:cubicBezTo>
                    <a:pt x="25979" y="29018"/>
                    <a:pt x="26391" y="29454"/>
                    <a:pt x="26804" y="29018"/>
                  </a:cubicBezTo>
                  <a:cubicBezTo>
                    <a:pt x="27216" y="28581"/>
                    <a:pt x="27216" y="28145"/>
                    <a:pt x="27628" y="28363"/>
                  </a:cubicBezTo>
                  <a:cubicBezTo>
                    <a:pt x="28041" y="28581"/>
                    <a:pt x="28453" y="28800"/>
                    <a:pt x="28453" y="28800"/>
                  </a:cubicBezTo>
                  <a:close/>
                  <a:moveTo>
                    <a:pt x="31752" y="26400"/>
                  </a:moveTo>
                  <a:cubicBezTo>
                    <a:pt x="31752" y="26400"/>
                    <a:pt x="31752" y="26400"/>
                    <a:pt x="31752" y="26400"/>
                  </a:cubicBezTo>
                  <a:cubicBezTo>
                    <a:pt x="31340" y="26181"/>
                    <a:pt x="31340" y="25745"/>
                    <a:pt x="31340" y="25745"/>
                  </a:cubicBezTo>
                  <a:cubicBezTo>
                    <a:pt x="31752" y="25309"/>
                    <a:pt x="31752" y="25309"/>
                    <a:pt x="31752" y="25309"/>
                  </a:cubicBezTo>
                  <a:cubicBezTo>
                    <a:pt x="31752" y="25309"/>
                    <a:pt x="30927" y="24872"/>
                    <a:pt x="30927" y="24654"/>
                  </a:cubicBezTo>
                  <a:cubicBezTo>
                    <a:pt x="30927" y="24436"/>
                    <a:pt x="30927" y="24000"/>
                    <a:pt x="31752" y="23781"/>
                  </a:cubicBezTo>
                  <a:cubicBezTo>
                    <a:pt x="32164" y="23563"/>
                    <a:pt x="32577" y="23127"/>
                    <a:pt x="32989" y="23127"/>
                  </a:cubicBezTo>
                  <a:cubicBezTo>
                    <a:pt x="32989" y="23345"/>
                    <a:pt x="32989" y="23345"/>
                    <a:pt x="33402" y="23781"/>
                  </a:cubicBezTo>
                  <a:cubicBezTo>
                    <a:pt x="33814" y="24000"/>
                    <a:pt x="33814" y="24436"/>
                    <a:pt x="34226" y="24218"/>
                  </a:cubicBezTo>
                  <a:cubicBezTo>
                    <a:pt x="34639" y="24000"/>
                    <a:pt x="34639" y="23781"/>
                    <a:pt x="35051" y="23563"/>
                  </a:cubicBezTo>
                  <a:cubicBezTo>
                    <a:pt x="35463" y="23345"/>
                    <a:pt x="35876" y="22690"/>
                    <a:pt x="35876" y="22690"/>
                  </a:cubicBezTo>
                  <a:cubicBezTo>
                    <a:pt x="35876" y="22690"/>
                    <a:pt x="36701" y="22909"/>
                    <a:pt x="37113" y="22690"/>
                  </a:cubicBezTo>
                  <a:cubicBezTo>
                    <a:pt x="37938" y="22472"/>
                    <a:pt x="37113" y="22472"/>
                    <a:pt x="38350" y="22254"/>
                  </a:cubicBezTo>
                  <a:cubicBezTo>
                    <a:pt x="39587" y="22254"/>
                    <a:pt x="40000" y="22254"/>
                    <a:pt x="40412" y="21818"/>
                  </a:cubicBezTo>
                  <a:cubicBezTo>
                    <a:pt x="40824" y="21600"/>
                    <a:pt x="40824" y="21818"/>
                    <a:pt x="41237" y="21600"/>
                  </a:cubicBezTo>
                  <a:cubicBezTo>
                    <a:pt x="41649" y="21381"/>
                    <a:pt x="42061" y="21163"/>
                    <a:pt x="42474" y="21163"/>
                  </a:cubicBezTo>
                  <a:cubicBezTo>
                    <a:pt x="42886" y="21381"/>
                    <a:pt x="43298" y="21600"/>
                    <a:pt x="43298" y="21818"/>
                  </a:cubicBezTo>
                  <a:cubicBezTo>
                    <a:pt x="43298" y="22036"/>
                    <a:pt x="43711" y="22472"/>
                    <a:pt x="43298" y="22690"/>
                  </a:cubicBezTo>
                  <a:cubicBezTo>
                    <a:pt x="42886" y="22909"/>
                    <a:pt x="42886" y="23127"/>
                    <a:pt x="42474" y="23127"/>
                  </a:cubicBezTo>
                  <a:cubicBezTo>
                    <a:pt x="42061" y="23345"/>
                    <a:pt x="40824" y="23781"/>
                    <a:pt x="40824" y="23781"/>
                  </a:cubicBezTo>
                  <a:cubicBezTo>
                    <a:pt x="40824" y="23781"/>
                    <a:pt x="40824" y="24218"/>
                    <a:pt x="41237" y="24218"/>
                  </a:cubicBezTo>
                  <a:cubicBezTo>
                    <a:pt x="41649" y="24218"/>
                    <a:pt x="42474" y="23563"/>
                    <a:pt x="42474" y="24000"/>
                  </a:cubicBezTo>
                  <a:cubicBezTo>
                    <a:pt x="42061" y="24436"/>
                    <a:pt x="43298" y="24654"/>
                    <a:pt x="42061" y="24872"/>
                  </a:cubicBezTo>
                  <a:cubicBezTo>
                    <a:pt x="41237" y="24872"/>
                    <a:pt x="40412" y="24654"/>
                    <a:pt x="40412" y="24654"/>
                  </a:cubicBezTo>
                  <a:cubicBezTo>
                    <a:pt x="39587" y="25309"/>
                    <a:pt x="39587" y="25309"/>
                    <a:pt x="39587" y="25309"/>
                  </a:cubicBezTo>
                  <a:cubicBezTo>
                    <a:pt x="39587" y="25309"/>
                    <a:pt x="38762" y="25090"/>
                    <a:pt x="38762" y="25309"/>
                  </a:cubicBezTo>
                  <a:cubicBezTo>
                    <a:pt x="38762" y="25527"/>
                    <a:pt x="39175" y="25963"/>
                    <a:pt x="39175" y="25963"/>
                  </a:cubicBezTo>
                  <a:cubicBezTo>
                    <a:pt x="38350" y="26400"/>
                    <a:pt x="38350" y="26400"/>
                    <a:pt x="38350" y="26400"/>
                  </a:cubicBezTo>
                  <a:cubicBezTo>
                    <a:pt x="38350" y="26400"/>
                    <a:pt x="37113" y="26181"/>
                    <a:pt x="37113" y="26400"/>
                  </a:cubicBezTo>
                  <a:cubicBezTo>
                    <a:pt x="37525" y="26618"/>
                    <a:pt x="37938" y="27054"/>
                    <a:pt x="37938" y="27054"/>
                  </a:cubicBezTo>
                  <a:cubicBezTo>
                    <a:pt x="37938" y="27054"/>
                    <a:pt x="37938" y="27490"/>
                    <a:pt x="37113" y="27490"/>
                  </a:cubicBezTo>
                  <a:cubicBezTo>
                    <a:pt x="36288" y="27490"/>
                    <a:pt x="35463" y="27490"/>
                    <a:pt x="35051" y="27490"/>
                  </a:cubicBezTo>
                  <a:cubicBezTo>
                    <a:pt x="34639" y="27272"/>
                    <a:pt x="34639" y="27272"/>
                    <a:pt x="34639" y="27272"/>
                  </a:cubicBezTo>
                  <a:cubicBezTo>
                    <a:pt x="34226" y="27927"/>
                    <a:pt x="34226" y="27927"/>
                    <a:pt x="34226" y="27927"/>
                  </a:cubicBezTo>
                  <a:cubicBezTo>
                    <a:pt x="34226" y="27927"/>
                    <a:pt x="34639" y="28145"/>
                    <a:pt x="34226" y="28363"/>
                  </a:cubicBezTo>
                  <a:cubicBezTo>
                    <a:pt x="33814" y="28581"/>
                    <a:pt x="32577" y="28581"/>
                    <a:pt x="32577" y="28581"/>
                  </a:cubicBezTo>
                  <a:cubicBezTo>
                    <a:pt x="32577" y="28581"/>
                    <a:pt x="32164" y="28581"/>
                    <a:pt x="32164" y="28581"/>
                  </a:cubicBezTo>
                  <a:cubicBezTo>
                    <a:pt x="32164" y="28800"/>
                    <a:pt x="31752" y="29236"/>
                    <a:pt x="31340" y="29236"/>
                  </a:cubicBezTo>
                  <a:cubicBezTo>
                    <a:pt x="30927" y="29018"/>
                    <a:pt x="30103" y="28800"/>
                    <a:pt x="29690" y="28581"/>
                  </a:cubicBezTo>
                  <a:cubicBezTo>
                    <a:pt x="29690" y="28363"/>
                    <a:pt x="29278" y="27490"/>
                    <a:pt x="30103" y="27709"/>
                  </a:cubicBezTo>
                  <a:cubicBezTo>
                    <a:pt x="30927" y="27709"/>
                    <a:pt x="31752" y="27927"/>
                    <a:pt x="31752" y="27490"/>
                  </a:cubicBezTo>
                  <a:cubicBezTo>
                    <a:pt x="31752" y="27054"/>
                    <a:pt x="31340" y="26836"/>
                    <a:pt x="31340" y="26836"/>
                  </a:cubicBezTo>
                  <a:cubicBezTo>
                    <a:pt x="31752" y="26400"/>
                    <a:pt x="31752" y="26400"/>
                    <a:pt x="31752" y="26400"/>
                  </a:cubicBezTo>
                  <a:close/>
                  <a:moveTo>
                    <a:pt x="110103" y="3272"/>
                  </a:moveTo>
                  <a:cubicBezTo>
                    <a:pt x="110103" y="3272"/>
                    <a:pt x="110103" y="3272"/>
                    <a:pt x="110103" y="3272"/>
                  </a:cubicBezTo>
                  <a:cubicBezTo>
                    <a:pt x="110515" y="3272"/>
                    <a:pt x="111752" y="3490"/>
                    <a:pt x="111752" y="3272"/>
                  </a:cubicBezTo>
                  <a:cubicBezTo>
                    <a:pt x="111752" y="3272"/>
                    <a:pt x="112164" y="2836"/>
                    <a:pt x="112164" y="2836"/>
                  </a:cubicBezTo>
                  <a:cubicBezTo>
                    <a:pt x="111752" y="2618"/>
                    <a:pt x="111340" y="2400"/>
                    <a:pt x="110927" y="2618"/>
                  </a:cubicBezTo>
                  <a:cubicBezTo>
                    <a:pt x="110515" y="2618"/>
                    <a:pt x="110103" y="2836"/>
                    <a:pt x="110103" y="2836"/>
                  </a:cubicBezTo>
                  <a:cubicBezTo>
                    <a:pt x="110103" y="3054"/>
                    <a:pt x="110103" y="3272"/>
                    <a:pt x="110103" y="3272"/>
                  </a:cubicBezTo>
                  <a:close/>
                  <a:moveTo>
                    <a:pt x="96907" y="6981"/>
                  </a:moveTo>
                  <a:cubicBezTo>
                    <a:pt x="96907" y="6981"/>
                    <a:pt x="96907" y="6981"/>
                    <a:pt x="96907" y="6981"/>
                  </a:cubicBezTo>
                  <a:cubicBezTo>
                    <a:pt x="97319" y="6981"/>
                    <a:pt x="97731" y="6545"/>
                    <a:pt x="97731" y="6763"/>
                  </a:cubicBezTo>
                  <a:cubicBezTo>
                    <a:pt x="97731" y="7200"/>
                    <a:pt x="98144" y="7200"/>
                    <a:pt x="97731" y="7418"/>
                  </a:cubicBezTo>
                  <a:cubicBezTo>
                    <a:pt x="97319" y="7418"/>
                    <a:pt x="96494" y="7854"/>
                    <a:pt x="96082" y="7636"/>
                  </a:cubicBezTo>
                  <a:cubicBezTo>
                    <a:pt x="96082" y="7636"/>
                    <a:pt x="96494" y="6763"/>
                    <a:pt x="96494" y="6763"/>
                  </a:cubicBezTo>
                  <a:cubicBezTo>
                    <a:pt x="96907" y="6981"/>
                    <a:pt x="96907" y="6981"/>
                    <a:pt x="96907" y="6981"/>
                  </a:cubicBezTo>
                  <a:close/>
                  <a:moveTo>
                    <a:pt x="104742" y="7418"/>
                  </a:moveTo>
                  <a:cubicBezTo>
                    <a:pt x="104742" y="7418"/>
                    <a:pt x="104742" y="7418"/>
                    <a:pt x="104742" y="7418"/>
                  </a:cubicBezTo>
                  <a:cubicBezTo>
                    <a:pt x="104742" y="7418"/>
                    <a:pt x="104742" y="7636"/>
                    <a:pt x="103917" y="7418"/>
                  </a:cubicBezTo>
                  <a:cubicBezTo>
                    <a:pt x="102680" y="7418"/>
                    <a:pt x="102268" y="7636"/>
                    <a:pt x="102268" y="7200"/>
                  </a:cubicBezTo>
                  <a:cubicBezTo>
                    <a:pt x="102268" y="6981"/>
                    <a:pt x="102680" y="6763"/>
                    <a:pt x="101855" y="6545"/>
                  </a:cubicBezTo>
                  <a:cubicBezTo>
                    <a:pt x="101030" y="6545"/>
                    <a:pt x="101030" y="6545"/>
                    <a:pt x="101030" y="6545"/>
                  </a:cubicBezTo>
                  <a:cubicBezTo>
                    <a:pt x="101030" y="6545"/>
                    <a:pt x="100618" y="6109"/>
                    <a:pt x="101030" y="5890"/>
                  </a:cubicBezTo>
                  <a:cubicBezTo>
                    <a:pt x="101855" y="5454"/>
                    <a:pt x="101855" y="5672"/>
                    <a:pt x="102268" y="5672"/>
                  </a:cubicBezTo>
                  <a:cubicBezTo>
                    <a:pt x="103092" y="5672"/>
                    <a:pt x="102680" y="5672"/>
                    <a:pt x="103505" y="5890"/>
                  </a:cubicBezTo>
                  <a:cubicBezTo>
                    <a:pt x="104329" y="5890"/>
                    <a:pt x="104742" y="6109"/>
                    <a:pt x="104742" y="5672"/>
                  </a:cubicBezTo>
                  <a:cubicBezTo>
                    <a:pt x="104742" y="5454"/>
                    <a:pt x="105154" y="5454"/>
                    <a:pt x="104329" y="5018"/>
                  </a:cubicBezTo>
                  <a:cubicBezTo>
                    <a:pt x="103917" y="4581"/>
                    <a:pt x="103917" y="4800"/>
                    <a:pt x="103505" y="4581"/>
                  </a:cubicBezTo>
                  <a:cubicBezTo>
                    <a:pt x="103092" y="4145"/>
                    <a:pt x="102268" y="3709"/>
                    <a:pt x="102680" y="3490"/>
                  </a:cubicBezTo>
                  <a:cubicBezTo>
                    <a:pt x="102680" y="3272"/>
                    <a:pt x="102268" y="3272"/>
                    <a:pt x="103092" y="2836"/>
                  </a:cubicBezTo>
                  <a:cubicBezTo>
                    <a:pt x="104329" y="2618"/>
                    <a:pt x="105154" y="2181"/>
                    <a:pt x="105567" y="2181"/>
                  </a:cubicBezTo>
                  <a:cubicBezTo>
                    <a:pt x="105979" y="2181"/>
                    <a:pt x="106391" y="2181"/>
                    <a:pt x="106391" y="2400"/>
                  </a:cubicBezTo>
                  <a:cubicBezTo>
                    <a:pt x="106391" y="2836"/>
                    <a:pt x="106391" y="3054"/>
                    <a:pt x="105979" y="3272"/>
                  </a:cubicBezTo>
                  <a:cubicBezTo>
                    <a:pt x="105567" y="3272"/>
                    <a:pt x="105567" y="3490"/>
                    <a:pt x="105567" y="3490"/>
                  </a:cubicBezTo>
                  <a:cubicBezTo>
                    <a:pt x="105567" y="3490"/>
                    <a:pt x="105154" y="4145"/>
                    <a:pt x="105979" y="4145"/>
                  </a:cubicBezTo>
                  <a:cubicBezTo>
                    <a:pt x="106804" y="3927"/>
                    <a:pt x="107216" y="3490"/>
                    <a:pt x="107216" y="3272"/>
                  </a:cubicBezTo>
                  <a:cubicBezTo>
                    <a:pt x="107628" y="3054"/>
                    <a:pt x="108041" y="3272"/>
                    <a:pt x="107628" y="2836"/>
                  </a:cubicBezTo>
                  <a:cubicBezTo>
                    <a:pt x="107628" y="2400"/>
                    <a:pt x="107216" y="2181"/>
                    <a:pt x="107628" y="2181"/>
                  </a:cubicBezTo>
                  <a:cubicBezTo>
                    <a:pt x="108041" y="2181"/>
                    <a:pt x="108453" y="2618"/>
                    <a:pt x="108865" y="2181"/>
                  </a:cubicBezTo>
                  <a:cubicBezTo>
                    <a:pt x="109690" y="1527"/>
                    <a:pt x="109690" y="1309"/>
                    <a:pt x="109690" y="1309"/>
                  </a:cubicBezTo>
                  <a:cubicBezTo>
                    <a:pt x="109690" y="1309"/>
                    <a:pt x="109278" y="1309"/>
                    <a:pt x="110103" y="1090"/>
                  </a:cubicBezTo>
                  <a:cubicBezTo>
                    <a:pt x="110927" y="872"/>
                    <a:pt x="110515" y="654"/>
                    <a:pt x="110927" y="436"/>
                  </a:cubicBezTo>
                  <a:cubicBezTo>
                    <a:pt x="111340" y="218"/>
                    <a:pt x="110515" y="0"/>
                    <a:pt x="111752" y="0"/>
                  </a:cubicBezTo>
                  <a:cubicBezTo>
                    <a:pt x="112577" y="218"/>
                    <a:pt x="112577" y="218"/>
                    <a:pt x="112989" y="436"/>
                  </a:cubicBezTo>
                  <a:cubicBezTo>
                    <a:pt x="113402" y="436"/>
                    <a:pt x="112577" y="1309"/>
                    <a:pt x="112164" y="1309"/>
                  </a:cubicBezTo>
                  <a:cubicBezTo>
                    <a:pt x="111752" y="1309"/>
                    <a:pt x="111752" y="1090"/>
                    <a:pt x="110927" y="1309"/>
                  </a:cubicBezTo>
                  <a:cubicBezTo>
                    <a:pt x="110515" y="1527"/>
                    <a:pt x="111340" y="1963"/>
                    <a:pt x="110927" y="2181"/>
                  </a:cubicBezTo>
                  <a:cubicBezTo>
                    <a:pt x="110515" y="2400"/>
                    <a:pt x="110103" y="2181"/>
                    <a:pt x="109690" y="2400"/>
                  </a:cubicBezTo>
                  <a:cubicBezTo>
                    <a:pt x="109278" y="2618"/>
                    <a:pt x="109278" y="2618"/>
                    <a:pt x="109278" y="2836"/>
                  </a:cubicBezTo>
                  <a:cubicBezTo>
                    <a:pt x="109278" y="3054"/>
                    <a:pt x="108865" y="3272"/>
                    <a:pt x="108453" y="3490"/>
                  </a:cubicBezTo>
                  <a:cubicBezTo>
                    <a:pt x="108453" y="3490"/>
                    <a:pt x="107216" y="3054"/>
                    <a:pt x="108453" y="3490"/>
                  </a:cubicBezTo>
                  <a:cubicBezTo>
                    <a:pt x="109690" y="3927"/>
                    <a:pt x="110103" y="3927"/>
                    <a:pt x="109690" y="4145"/>
                  </a:cubicBezTo>
                  <a:cubicBezTo>
                    <a:pt x="109278" y="4145"/>
                    <a:pt x="108453" y="4145"/>
                    <a:pt x="108041" y="4363"/>
                  </a:cubicBezTo>
                  <a:cubicBezTo>
                    <a:pt x="107628" y="4363"/>
                    <a:pt x="107216" y="4581"/>
                    <a:pt x="108041" y="4800"/>
                  </a:cubicBezTo>
                  <a:cubicBezTo>
                    <a:pt x="108865" y="5018"/>
                    <a:pt x="108453" y="5018"/>
                    <a:pt x="108865" y="5018"/>
                  </a:cubicBezTo>
                  <a:cubicBezTo>
                    <a:pt x="109278" y="4800"/>
                    <a:pt x="111340" y="4800"/>
                    <a:pt x="111340" y="5018"/>
                  </a:cubicBezTo>
                  <a:cubicBezTo>
                    <a:pt x="110927" y="5454"/>
                    <a:pt x="111340" y="5454"/>
                    <a:pt x="110515" y="5672"/>
                  </a:cubicBezTo>
                  <a:cubicBezTo>
                    <a:pt x="109278" y="5890"/>
                    <a:pt x="108453" y="5672"/>
                    <a:pt x="108041" y="5454"/>
                  </a:cubicBezTo>
                  <a:cubicBezTo>
                    <a:pt x="107628" y="5454"/>
                    <a:pt x="107628" y="5018"/>
                    <a:pt x="107628" y="5672"/>
                  </a:cubicBezTo>
                  <a:cubicBezTo>
                    <a:pt x="108041" y="6327"/>
                    <a:pt x="108865" y="6327"/>
                    <a:pt x="108453" y="6327"/>
                  </a:cubicBezTo>
                  <a:cubicBezTo>
                    <a:pt x="107628" y="6327"/>
                    <a:pt x="106804" y="6327"/>
                    <a:pt x="106804" y="6327"/>
                  </a:cubicBezTo>
                  <a:cubicBezTo>
                    <a:pt x="106804" y="6327"/>
                    <a:pt x="106391" y="5890"/>
                    <a:pt x="106804" y="6545"/>
                  </a:cubicBezTo>
                  <a:cubicBezTo>
                    <a:pt x="107216" y="7200"/>
                    <a:pt x="107216" y="7200"/>
                    <a:pt x="107216" y="7200"/>
                  </a:cubicBezTo>
                  <a:cubicBezTo>
                    <a:pt x="107216" y="7200"/>
                    <a:pt x="106391" y="7418"/>
                    <a:pt x="106391" y="7418"/>
                  </a:cubicBezTo>
                  <a:cubicBezTo>
                    <a:pt x="106391" y="7636"/>
                    <a:pt x="106804" y="8072"/>
                    <a:pt x="107216" y="8290"/>
                  </a:cubicBezTo>
                  <a:cubicBezTo>
                    <a:pt x="107216" y="8290"/>
                    <a:pt x="106804" y="9163"/>
                    <a:pt x="106391" y="9163"/>
                  </a:cubicBezTo>
                  <a:cubicBezTo>
                    <a:pt x="106391" y="9163"/>
                    <a:pt x="106391" y="9381"/>
                    <a:pt x="105979" y="9600"/>
                  </a:cubicBezTo>
                  <a:cubicBezTo>
                    <a:pt x="105567" y="9818"/>
                    <a:pt x="105154" y="10036"/>
                    <a:pt x="105154" y="10036"/>
                  </a:cubicBezTo>
                  <a:cubicBezTo>
                    <a:pt x="104329" y="11345"/>
                    <a:pt x="104329" y="11345"/>
                    <a:pt x="104329" y="11345"/>
                  </a:cubicBezTo>
                  <a:cubicBezTo>
                    <a:pt x="104329" y="11345"/>
                    <a:pt x="103917" y="11781"/>
                    <a:pt x="103505" y="11345"/>
                  </a:cubicBezTo>
                  <a:cubicBezTo>
                    <a:pt x="103505" y="10909"/>
                    <a:pt x="103092" y="10909"/>
                    <a:pt x="103505" y="10690"/>
                  </a:cubicBezTo>
                  <a:cubicBezTo>
                    <a:pt x="103917" y="10690"/>
                    <a:pt x="103917" y="10254"/>
                    <a:pt x="104329" y="10036"/>
                  </a:cubicBezTo>
                  <a:cubicBezTo>
                    <a:pt x="104329" y="9818"/>
                    <a:pt x="104742" y="8945"/>
                    <a:pt x="104742" y="8945"/>
                  </a:cubicBezTo>
                  <a:cubicBezTo>
                    <a:pt x="104742" y="8945"/>
                    <a:pt x="105567" y="8945"/>
                    <a:pt x="105979" y="8727"/>
                  </a:cubicBezTo>
                  <a:cubicBezTo>
                    <a:pt x="105979" y="8727"/>
                    <a:pt x="105154" y="7854"/>
                    <a:pt x="105154" y="7854"/>
                  </a:cubicBezTo>
                  <a:cubicBezTo>
                    <a:pt x="105567" y="7418"/>
                    <a:pt x="105567" y="7418"/>
                    <a:pt x="105567" y="7418"/>
                  </a:cubicBezTo>
                  <a:cubicBezTo>
                    <a:pt x="104742" y="7418"/>
                    <a:pt x="104742" y="7418"/>
                    <a:pt x="104742" y="7418"/>
                  </a:cubicBezTo>
                  <a:close/>
                  <a:moveTo>
                    <a:pt x="98556" y="14618"/>
                  </a:moveTo>
                  <a:cubicBezTo>
                    <a:pt x="98556" y="14618"/>
                    <a:pt x="98556" y="14618"/>
                    <a:pt x="98556" y="14618"/>
                  </a:cubicBezTo>
                  <a:cubicBezTo>
                    <a:pt x="98556" y="14618"/>
                    <a:pt x="99793" y="13745"/>
                    <a:pt x="100206" y="13963"/>
                  </a:cubicBezTo>
                  <a:cubicBezTo>
                    <a:pt x="100206" y="13963"/>
                    <a:pt x="100206" y="14181"/>
                    <a:pt x="100206" y="14400"/>
                  </a:cubicBezTo>
                  <a:cubicBezTo>
                    <a:pt x="100206" y="14400"/>
                    <a:pt x="100618" y="14836"/>
                    <a:pt x="100206" y="14836"/>
                  </a:cubicBezTo>
                  <a:cubicBezTo>
                    <a:pt x="99793" y="14836"/>
                    <a:pt x="99381" y="14836"/>
                    <a:pt x="98969" y="14836"/>
                  </a:cubicBezTo>
                  <a:cubicBezTo>
                    <a:pt x="98969" y="14836"/>
                    <a:pt x="98556" y="14618"/>
                    <a:pt x="98556" y="14618"/>
                  </a:cubicBezTo>
                  <a:close/>
                  <a:moveTo>
                    <a:pt x="80824" y="21381"/>
                  </a:moveTo>
                  <a:cubicBezTo>
                    <a:pt x="80824" y="21381"/>
                    <a:pt x="80824" y="21381"/>
                    <a:pt x="80824" y="21381"/>
                  </a:cubicBezTo>
                  <a:cubicBezTo>
                    <a:pt x="81649" y="20945"/>
                    <a:pt x="81649" y="20945"/>
                    <a:pt x="81649" y="20945"/>
                  </a:cubicBezTo>
                  <a:cubicBezTo>
                    <a:pt x="82886" y="21163"/>
                    <a:pt x="82886" y="21163"/>
                    <a:pt x="82886" y="21163"/>
                  </a:cubicBezTo>
                  <a:cubicBezTo>
                    <a:pt x="82886" y="21163"/>
                    <a:pt x="83298" y="20727"/>
                    <a:pt x="83298" y="21163"/>
                  </a:cubicBezTo>
                  <a:cubicBezTo>
                    <a:pt x="82886" y="21600"/>
                    <a:pt x="82061" y="22254"/>
                    <a:pt x="82061" y="22254"/>
                  </a:cubicBezTo>
                  <a:cubicBezTo>
                    <a:pt x="82061" y="22254"/>
                    <a:pt x="82474" y="22254"/>
                    <a:pt x="81649" y="22472"/>
                  </a:cubicBezTo>
                  <a:cubicBezTo>
                    <a:pt x="80824" y="22690"/>
                    <a:pt x="80824" y="22909"/>
                    <a:pt x="80412" y="22472"/>
                  </a:cubicBezTo>
                  <a:cubicBezTo>
                    <a:pt x="80000" y="22254"/>
                    <a:pt x="79587" y="22254"/>
                    <a:pt x="79587" y="22036"/>
                  </a:cubicBezTo>
                  <a:cubicBezTo>
                    <a:pt x="80000" y="21818"/>
                    <a:pt x="80000" y="21381"/>
                    <a:pt x="80000" y="21381"/>
                  </a:cubicBezTo>
                  <a:cubicBezTo>
                    <a:pt x="80824" y="21381"/>
                    <a:pt x="80824" y="21381"/>
                    <a:pt x="80824" y="21381"/>
                  </a:cubicBezTo>
                  <a:close/>
                  <a:moveTo>
                    <a:pt x="89484" y="15709"/>
                  </a:moveTo>
                  <a:cubicBezTo>
                    <a:pt x="89484" y="15709"/>
                    <a:pt x="89484" y="15709"/>
                    <a:pt x="89484" y="15709"/>
                  </a:cubicBezTo>
                  <a:cubicBezTo>
                    <a:pt x="89484" y="15709"/>
                    <a:pt x="89896" y="15272"/>
                    <a:pt x="90309" y="15272"/>
                  </a:cubicBezTo>
                  <a:cubicBezTo>
                    <a:pt x="90721" y="15490"/>
                    <a:pt x="91134" y="15490"/>
                    <a:pt x="91134" y="15709"/>
                  </a:cubicBezTo>
                  <a:cubicBezTo>
                    <a:pt x="90721" y="15927"/>
                    <a:pt x="90309" y="16145"/>
                    <a:pt x="89896" y="16145"/>
                  </a:cubicBezTo>
                  <a:cubicBezTo>
                    <a:pt x="89484" y="16145"/>
                    <a:pt x="89484" y="15709"/>
                    <a:pt x="89484" y="15709"/>
                  </a:cubicBezTo>
                  <a:close/>
                  <a:moveTo>
                    <a:pt x="87835" y="16800"/>
                  </a:moveTo>
                  <a:cubicBezTo>
                    <a:pt x="87835" y="16800"/>
                    <a:pt x="87835" y="16800"/>
                    <a:pt x="87835" y="16800"/>
                  </a:cubicBezTo>
                  <a:cubicBezTo>
                    <a:pt x="87835" y="16800"/>
                    <a:pt x="88659" y="16363"/>
                    <a:pt x="89072" y="16581"/>
                  </a:cubicBezTo>
                  <a:cubicBezTo>
                    <a:pt x="89072" y="16581"/>
                    <a:pt x="89484" y="16581"/>
                    <a:pt x="89072" y="16800"/>
                  </a:cubicBezTo>
                  <a:cubicBezTo>
                    <a:pt x="89072" y="17018"/>
                    <a:pt x="89896" y="16800"/>
                    <a:pt x="88659" y="17018"/>
                  </a:cubicBezTo>
                  <a:cubicBezTo>
                    <a:pt x="87835" y="17454"/>
                    <a:pt x="88247" y="17672"/>
                    <a:pt x="87422" y="17454"/>
                  </a:cubicBezTo>
                  <a:cubicBezTo>
                    <a:pt x="87010" y="17236"/>
                    <a:pt x="87010" y="17018"/>
                    <a:pt x="87010" y="16800"/>
                  </a:cubicBezTo>
                  <a:cubicBezTo>
                    <a:pt x="87010" y="16800"/>
                    <a:pt x="87422" y="16363"/>
                    <a:pt x="87422" y="16363"/>
                  </a:cubicBezTo>
                  <a:cubicBezTo>
                    <a:pt x="87835" y="16581"/>
                    <a:pt x="87835" y="16800"/>
                    <a:pt x="87835" y="16800"/>
                  </a:cubicBezTo>
                  <a:close/>
                  <a:moveTo>
                    <a:pt x="84536" y="17454"/>
                  </a:moveTo>
                  <a:cubicBezTo>
                    <a:pt x="84536" y="17454"/>
                    <a:pt x="84536" y="17454"/>
                    <a:pt x="84536" y="17454"/>
                  </a:cubicBezTo>
                  <a:cubicBezTo>
                    <a:pt x="84536" y="17454"/>
                    <a:pt x="85360" y="17672"/>
                    <a:pt x="85360" y="17672"/>
                  </a:cubicBezTo>
                  <a:cubicBezTo>
                    <a:pt x="85773" y="17890"/>
                    <a:pt x="85773" y="17672"/>
                    <a:pt x="86185" y="17454"/>
                  </a:cubicBezTo>
                  <a:cubicBezTo>
                    <a:pt x="87010" y="17454"/>
                    <a:pt x="86185" y="17454"/>
                    <a:pt x="86597" y="17236"/>
                  </a:cubicBezTo>
                  <a:cubicBezTo>
                    <a:pt x="87010" y="16800"/>
                    <a:pt x="86597" y="17018"/>
                    <a:pt x="86597" y="16800"/>
                  </a:cubicBezTo>
                  <a:cubicBezTo>
                    <a:pt x="86185" y="16800"/>
                    <a:pt x="86185" y="16800"/>
                    <a:pt x="85773" y="16800"/>
                  </a:cubicBezTo>
                  <a:cubicBezTo>
                    <a:pt x="84948" y="16800"/>
                    <a:pt x="84536" y="17454"/>
                    <a:pt x="84536" y="17454"/>
                  </a:cubicBezTo>
                  <a:close/>
                  <a:moveTo>
                    <a:pt x="86185" y="18763"/>
                  </a:moveTo>
                  <a:cubicBezTo>
                    <a:pt x="86185" y="18763"/>
                    <a:pt x="86185" y="18763"/>
                    <a:pt x="86185" y="18763"/>
                  </a:cubicBezTo>
                  <a:cubicBezTo>
                    <a:pt x="86185" y="18763"/>
                    <a:pt x="86597" y="18109"/>
                    <a:pt x="87010" y="18109"/>
                  </a:cubicBezTo>
                  <a:cubicBezTo>
                    <a:pt x="87422" y="18327"/>
                    <a:pt x="87422" y="18109"/>
                    <a:pt x="87422" y="18327"/>
                  </a:cubicBezTo>
                  <a:cubicBezTo>
                    <a:pt x="87422" y="18545"/>
                    <a:pt x="87422" y="18981"/>
                    <a:pt x="87010" y="18981"/>
                  </a:cubicBezTo>
                  <a:cubicBezTo>
                    <a:pt x="86597" y="18981"/>
                    <a:pt x="86185" y="18763"/>
                    <a:pt x="86185" y="18763"/>
                  </a:cubicBezTo>
                  <a:close/>
                  <a:moveTo>
                    <a:pt x="82886" y="18763"/>
                  </a:moveTo>
                  <a:cubicBezTo>
                    <a:pt x="82886" y="18763"/>
                    <a:pt x="82886" y="18763"/>
                    <a:pt x="82886" y="18763"/>
                  </a:cubicBezTo>
                  <a:cubicBezTo>
                    <a:pt x="83298" y="18327"/>
                    <a:pt x="83298" y="18327"/>
                    <a:pt x="83298" y="18327"/>
                  </a:cubicBezTo>
                  <a:cubicBezTo>
                    <a:pt x="84123" y="18545"/>
                    <a:pt x="84123" y="18545"/>
                    <a:pt x="84123" y="18545"/>
                  </a:cubicBezTo>
                  <a:cubicBezTo>
                    <a:pt x="84123" y="18545"/>
                    <a:pt x="84536" y="18763"/>
                    <a:pt x="84123" y="18763"/>
                  </a:cubicBezTo>
                  <a:cubicBezTo>
                    <a:pt x="84123" y="18981"/>
                    <a:pt x="83711" y="18981"/>
                    <a:pt x="83711" y="19200"/>
                  </a:cubicBezTo>
                  <a:cubicBezTo>
                    <a:pt x="83298" y="19200"/>
                    <a:pt x="82886" y="18981"/>
                    <a:pt x="82886" y="18981"/>
                  </a:cubicBezTo>
                  <a:cubicBezTo>
                    <a:pt x="82886" y="18763"/>
                    <a:pt x="82886" y="18763"/>
                    <a:pt x="82886" y="18763"/>
                  </a:cubicBezTo>
                  <a:close/>
                  <a:moveTo>
                    <a:pt x="82886" y="15927"/>
                  </a:moveTo>
                  <a:cubicBezTo>
                    <a:pt x="82886" y="15927"/>
                    <a:pt x="82886" y="15927"/>
                    <a:pt x="82886" y="15927"/>
                  </a:cubicBezTo>
                  <a:cubicBezTo>
                    <a:pt x="82886" y="15927"/>
                    <a:pt x="83711" y="15272"/>
                    <a:pt x="83711" y="15272"/>
                  </a:cubicBezTo>
                  <a:cubicBezTo>
                    <a:pt x="84123" y="15272"/>
                    <a:pt x="84536" y="15054"/>
                    <a:pt x="84536" y="15490"/>
                  </a:cubicBezTo>
                  <a:cubicBezTo>
                    <a:pt x="84536" y="15927"/>
                    <a:pt x="85360" y="16363"/>
                    <a:pt x="84123" y="16363"/>
                  </a:cubicBezTo>
                  <a:cubicBezTo>
                    <a:pt x="83298" y="16363"/>
                    <a:pt x="82886" y="16581"/>
                    <a:pt x="82886" y="16363"/>
                  </a:cubicBezTo>
                  <a:cubicBezTo>
                    <a:pt x="82474" y="16145"/>
                    <a:pt x="82886" y="15927"/>
                    <a:pt x="82886" y="15927"/>
                  </a:cubicBezTo>
                  <a:close/>
                  <a:moveTo>
                    <a:pt x="81237" y="17236"/>
                  </a:moveTo>
                  <a:cubicBezTo>
                    <a:pt x="81237" y="17236"/>
                    <a:pt x="81237" y="17236"/>
                    <a:pt x="81237" y="17236"/>
                  </a:cubicBezTo>
                  <a:cubicBezTo>
                    <a:pt x="81237" y="17236"/>
                    <a:pt x="82061" y="16800"/>
                    <a:pt x="82474" y="16800"/>
                  </a:cubicBezTo>
                  <a:cubicBezTo>
                    <a:pt x="82886" y="17018"/>
                    <a:pt x="83298" y="17018"/>
                    <a:pt x="83298" y="17236"/>
                  </a:cubicBezTo>
                  <a:cubicBezTo>
                    <a:pt x="83298" y="17454"/>
                    <a:pt x="83298" y="17454"/>
                    <a:pt x="82886" y="17672"/>
                  </a:cubicBezTo>
                  <a:cubicBezTo>
                    <a:pt x="82886" y="17890"/>
                    <a:pt x="82474" y="17890"/>
                    <a:pt x="82061" y="17890"/>
                  </a:cubicBezTo>
                  <a:cubicBezTo>
                    <a:pt x="82061" y="17890"/>
                    <a:pt x="81237" y="17236"/>
                    <a:pt x="81237" y="17236"/>
                  </a:cubicBezTo>
                  <a:close/>
                  <a:moveTo>
                    <a:pt x="82474" y="19854"/>
                  </a:moveTo>
                  <a:cubicBezTo>
                    <a:pt x="82474" y="19854"/>
                    <a:pt x="82474" y="19854"/>
                    <a:pt x="82474" y="19854"/>
                  </a:cubicBezTo>
                  <a:cubicBezTo>
                    <a:pt x="82474" y="19854"/>
                    <a:pt x="82061" y="20509"/>
                    <a:pt x="82061" y="20727"/>
                  </a:cubicBezTo>
                  <a:cubicBezTo>
                    <a:pt x="82061" y="20945"/>
                    <a:pt x="83298" y="20945"/>
                    <a:pt x="83711" y="20727"/>
                  </a:cubicBezTo>
                  <a:cubicBezTo>
                    <a:pt x="83711" y="20727"/>
                    <a:pt x="84123" y="20290"/>
                    <a:pt x="84123" y="20290"/>
                  </a:cubicBezTo>
                  <a:cubicBezTo>
                    <a:pt x="84123" y="20290"/>
                    <a:pt x="83711" y="19854"/>
                    <a:pt x="83298" y="19636"/>
                  </a:cubicBezTo>
                  <a:cubicBezTo>
                    <a:pt x="82886" y="19418"/>
                    <a:pt x="82474" y="19854"/>
                    <a:pt x="82474" y="19854"/>
                  </a:cubicBezTo>
                  <a:close/>
                  <a:moveTo>
                    <a:pt x="78762" y="19200"/>
                  </a:moveTo>
                  <a:cubicBezTo>
                    <a:pt x="78762" y="19200"/>
                    <a:pt x="78762" y="19200"/>
                    <a:pt x="78762" y="19200"/>
                  </a:cubicBezTo>
                  <a:cubicBezTo>
                    <a:pt x="78762" y="19854"/>
                    <a:pt x="78762" y="19854"/>
                    <a:pt x="78762" y="19854"/>
                  </a:cubicBezTo>
                  <a:cubicBezTo>
                    <a:pt x="78762" y="19854"/>
                    <a:pt x="79587" y="20290"/>
                    <a:pt x="80000" y="20290"/>
                  </a:cubicBezTo>
                  <a:cubicBezTo>
                    <a:pt x="80412" y="20509"/>
                    <a:pt x="80412" y="20290"/>
                    <a:pt x="81237" y="20509"/>
                  </a:cubicBezTo>
                  <a:cubicBezTo>
                    <a:pt x="81649" y="20509"/>
                    <a:pt x="81649" y="20290"/>
                    <a:pt x="81649" y="20290"/>
                  </a:cubicBezTo>
                  <a:cubicBezTo>
                    <a:pt x="82061" y="20290"/>
                    <a:pt x="82061" y="20290"/>
                    <a:pt x="82061" y="20072"/>
                  </a:cubicBezTo>
                  <a:cubicBezTo>
                    <a:pt x="82061" y="20072"/>
                    <a:pt x="81237" y="19854"/>
                    <a:pt x="80824" y="19636"/>
                  </a:cubicBezTo>
                  <a:cubicBezTo>
                    <a:pt x="80824" y="19418"/>
                    <a:pt x="80824" y="19418"/>
                    <a:pt x="80824" y="19200"/>
                  </a:cubicBezTo>
                  <a:cubicBezTo>
                    <a:pt x="80824" y="19200"/>
                    <a:pt x="81237" y="18981"/>
                    <a:pt x="81649" y="18981"/>
                  </a:cubicBezTo>
                  <a:cubicBezTo>
                    <a:pt x="81649" y="18763"/>
                    <a:pt x="81649" y="18327"/>
                    <a:pt x="81649" y="18327"/>
                  </a:cubicBezTo>
                  <a:cubicBezTo>
                    <a:pt x="81649" y="18327"/>
                    <a:pt x="80824" y="18327"/>
                    <a:pt x="80824" y="18109"/>
                  </a:cubicBezTo>
                  <a:cubicBezTo>
                    <a:pt x="80824" y="18109"/>
                    <a:pt x="80412" y="17890"/>
                    <a:pt x="80000" y="17672"/>
                  </a:cubicBezTo>
                  <a:cubicBezTo>
                    <a:pt x="80000" y="17454"/>
                    <a:pt x="79175" y="17454"/>
                    <a:pt x="78762" y="17454"/>
                  </a:cubicBezTo>
                  <a:cubicBezTo>
                    <a:pt x="78762" y="17454"/>
                    <a:pt x="78350" y="18109"/>
                    <a:pt x="77938" y="18327"/>
                  </a:cubicBezTo>
                  <a:cubicBezTo>
                    <a:pt x="77938" y="18327"/>
                    <a:pt x="77525" y="18763"/>
                    <a:pt x="77525" y="18763"/>
                  </a:cubicBezTo>
                  <a:cubicBezTo>
                    <a:pt x="77525" y="18981"/>
                    <a:pt x="77525" y="19200"/>
                    <a:pt x="77938" y="19418"/>
                  </a:cubicBezTo>
                  <a:cubicBezTo>
                    <a:pt x="78350" y="19418"/>
                    <a:pt x="78762" y="19200"/>
                    <a:pt x="78762" y="19200"/>
                  </a:cubicBezTo>
                  <a:close/>
                  <a:moveTo>
                    <a:pt x="77525" y="20945"/>
                  </a:moveTo>
                  <a:cubicBezTo>
                    <a:pt x="77525" y="20945"/>
                    <a:pt x="77525" y="20945"/>
                    <a:pt x="77525" y="20945"/>
                  </a:cubicBezTo>
                  <a:cubicBezTo>
                    <a:pt x="77113" y="20945"/>
                    <a:pt x="76288" y="20509"/>
                    <a:pt x="76288" y="20509"/>
                  </a:cubicBezTo>
                  <a:cubicBezTo>
                    <a:pt x="76288" y="20509"/>
                    <a:pt x="77113" y="20290"/>
                    <a:pt x="77113" y="20072"/>
                  </a:cubicBezTo>
                  <a:cubicBezTo>
                    <a:pt x="77525" y="20072"/>
                    <a:pt x="77113" y="19854"/>
                    <a:pt x="77938" y="19854"/>
                  </a:cubicBezTo>
                  <a:cubicBezTo>
                    <a:pt x="78762" y="20072"/>
                    <a:pt x="78762" y="20290"/>
                    <a:pt x="78762" y="20290"/>
                  </a:cubicBezTo>
                  <a:cubicBezTo>
                    <a:pt x="78762" y="20290"/>
                    <a:pt x="79175" y="20727"/>
                    <a:pt x="79175" y="20945"/>
                  </a:cubicBezTo>
                  <a:cubicBezTo>
                    <a:pt x="79175" y="20945"/>
                    <a:pt x="79175" y="21163"/>
                    <a:pt x="79175" y="21163"/>
                  </a:cubicBezTo>
                  <a:cubicBezTo>
                    <a:pt x="79175" y="21381"/>
                    <a:pt x="80000" y="21600"/>
                    <a:pt x="78762" y="21600"/>
                  </a:cubicBezTo>
                  <a:cubicBezTo>
                    <a:pt x="77938" y="21600"/>
                    <a:pt x="77938" y="21600"/>
                    <a:pt x="77938" y="21600"/>
                  </a:cubicBezTo>
                  <a:lnTo>
                    <a:pt x="77525" y="20945"/>
                  </a:ln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5" name="Shape 2054"/>
            <p:cNvSpPr/>
            <p:nvPr/>
          </p:nvSpPr>
          <p:spPr>
            <a:xfrm>
              <a:off x="3278971" y="3425810"/>
              <a:ext cx="1218169" cy="97059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1460" y="43462"/>
                  </a:moveTo>
                  <a:cubicBezTo>
                    <a:pt x="110786" y="44009"/>
                    <a:pt x="110561" y="42642"/>
                    <a:pt x="110112" y="43462"/>
                  </a:cubicBezTo>
                  <a:cubicBezTo>
                    <a:pt x="109438" y="44555"/>
                    <a:pt x="111235" y="47015"/>
                    <a:pt x="110561" y="48382"/>
                  </a:cubicBezTo>
                  <a:cubicBezTo>
                    <a:pt x="109662" y="49749"/>
                    <a:pt x="107865" y="51662"/>
                    <a:pt x="105393" y="52209"/>
                  </a:cubicBezTo>
                  <a:cubicBezTo>
                    <a:pt x="104269" y="52482"/>
                    <a:pt x="103370" y="53849"/>
                    <a:pt x="102471" y="53576"/>
                  </a:cubicBezTo>
                  <a:cubicBezTo>
                    <a:pt x="101797" y="53576"/>
                    <a:pt x="100224" y="55489"/>
                    <a:pt x="100000" y="56036"/>
                  </a:cubicBezTo>
                  <a:cubicBezTo>
                    <a:pt x="99550" y="56856"/>
                    <a:pt x="98202" y="56036"/>
                    <a:pt x="97078" y="56856"/>
                  </a:cubicBezTo>
                  <a:cubicBezTo>
                    <a:pt x="95505" y="57676"/>
                    <a:pt x="96404" y="56583"/>
                    <a:pt x="90786" y="58496"/>
                  </a:cubicBezTo>
                  <a:cubicBezTo>
                    <a:pt x="89662" y="58769"/>
                    <a:pt x="88764" y="59316"/>
                    <a:pt x="87865" y="59589"/>
                  </a:cubicBezTo>
                  <a:cubicBezTo>
                    <a:pt x="86966" y="60136"/>
                    <a:pt x="86067" y="59863"/>
                    <a:pt x="86067" y="62050"/>
                  </a:cubicBezTo>
                  <a:cubicBezTo>
                    <a:pt x="86292" y="63143"/>
                    <a:pt x="87415" y="62323"/>
                    <a:pt x="87191" y="63416"/>
                  </a:cubicBezTo>
                  <a:cubicBezTo>
                    <a:pt x="87191" y="64236"/>
                    <a:pt x="85617" y="63963"/>
                    <a:pt x="84044" y="65056"/>
                  </a:cubicBezTo>
                  <a:cubicBezTo>
                    <a:pt x="83370" y="65603"/>
                    <a:pt x="82921" y="67517"/>
                    <a:pt x="82471" y="68063"/>
                  </a:cubicBezTo>
                  <a:cubicBezTo>
                    <a:pt x="80224" y="69703"/>
                    <a:pt x="78651" y="73257"/>
                    <a:pt x="78651" y="73257"/>
                  </a:cubicBezTo>
                  <a:cubicBezTo>
                    <a:pt x="77528" y="74624"/>
                    <a:pt x="76179" y="75717"/>
                    <a:pt x="75505" y="77357"/>
                  </a:cubicBezTo>
                  <a:cubicBezTo>
                    <a:pt x="73932" y="80911"/>
                    <a:pt x="73483" y="78997"/>
                    <a:pt x="74382" y="83371"/>
                  </a:cubicBezTo>
                  <a:cubicBezTo>
                    <a:pt x="74606" y="83917"/>
                    <a:pt x="74606" y="85831"/>
                    <a:pt x="75280" y="87198"/>
                  </a:cubicBezTo>
                  <a:cubicBezTo>
                    <a:pt x="76404" y="89111"/>
                    <a:pt x="78876" y="91025"/>
                    <a:pt x="78202" y="91571"/>
                  </a:cubicBezTo>
                  <a:cubicBezTo>
                    <a:pt x="77752" y="91845"/>
                    <a:pt x="75056" y="94031"/>
                    <a:pt x="74157" y="94031"/>
                  </a:cubicBezTo>
                  <a:cubicBezTo>
                    <a:pt x="72808" y="94305"/>
                    <a:pt x="72134" y="95398"/>
                    <a:pt x="70337" y="97858"/>
                  </a:cubicBezTo>
                  <a:cubicBezTo>
                    <a:pt x="69438" y="98678"/>
                    <a:pt x="69213" y="99498"/>
                    <a:pt x="68539" y="100592"/>
                  </a:cubicBezTo>
                  <a:cubicBezTo>
                    <a:pt x="67415" y="102232"/>
                    <a:pt x="67865" y="101958"/>
                    <a:pt x="66966" y="103872"/>
                  </a:cubicBezTo>
                  <a:cubicBezTo>
                    <a:pt x="66741" y="104419"/>
                    <a:pt x="66966" y="106332"/>
                    <a:pt x="66966" y="107152"/>
                  </a:cubicBezTo>
                  <a:cubicBezTo>
                    <a:pt x="64719" y="107425"/>
                    <a:pt x="64719" y="107425"/>
                    <a:pt x="64719" y="107425"/>
                  </a:cubicBezTo>
                  <a:cubicBezTo>
                    <a:pt x="60898" y="106059"/>
                    <a:pt x="60898" y="106059"/>
                    <a:pt x="60898" y="106059"/>
                  </a:cubicBezTo>
                  <a:cubicBezTo>
                    <a:pt x="58651" y="108519"/>
                    <a:pt x="58651" y="108519"/>
                    <a:pt x="58651" y="108519"/>
                  </a:cubicBezTo>
                  <a:cubicBezTo>
                    <a:pt x="57752" y="109339"/>
                    <a:pt x="56404" y="108792"/>
                    <a:pt x="55505" y="109612"/>
                  </a:cubicBezTo>
                  <a:cubicBezTo>
                    <a:pt x="55505" y="109612"/>
                    <a:pt x="54831" y="112072"/>
                    <a:pt x="54606" y="112619"/>
                  </a:cubicBezTo>
                  <a:cubicBezTo>
                    <a:pt x="54606" y="113439"/>
                    <a:pt x="53033" y="115626"/>
                    <a:pt x="53033" y="115626"/>
                  </a:cubicBezTo>
                  <a:cubicBezTo>
                    <a:pt x="52808" y="115899"/>
                    <a:pt x="51685" y="117266"/>
                    <a:pt x="51235" y="117539"/>
                  </a:cubicBezTo>
                  <a:cubicBezTo>
                    <a:pt x="50561" y="117813"/>
                    <a:pt x="50112" y="115626"/>
                    <a:pt x="49662" y="115626"/>
                  </a:cubicBezTo>
                  <a:cubicBezTo>
                    <a:pt x="48764" y="115626"/>
                    <a:pt x="48764" y="115353"/>
                    <a:pt x="47865" y="115079"/>
                  </a:cubicBezTo>
                  <a:cubicBezTo>
                    <a:pt x="46741" y="115079"/>
                    <a:pt x="46516" y="116993"/>
                    <a:pt x="45393" y="116993"/>
                  </a:cubicBezTo>
                  <a:cubicBezTo>
                    <a:pt x="43595" y="116719"/>
                    <a:pt x="40449" y="114533"/>
                    <a:pt x="40449" y="114533"/>
                  </a:cubicBezTo>
                  <a:cubicBezTo>
                    <a:pt x="39775" y="114259"/>
                    <a:pt x="39775" y="115353"/>
                    <a:pt x="39101" y="115353"/>
                  </a:cubicBezTo>
                  <a:cubicBezTo>
                    <a:pt x="37752" y="115079"/>
                    <a:pt x="35955" y="113986"/>
                    <a:pt x="34157" y="113439"/>
                  </a:cubicBezTo>
                  <a:cubicBezTo>
                    <a:pt x="32808" y="113166"/>
                    <a:pt x="30112" y="112619"/>
                    <a:pt x="30112" y="112619"/>
                  </a:cubicBezTo>
                  <a:cubicBezTo>
                    <a:pt x="29438" y="113166"/>
                    <a:pt x="28764" y="113166"/>
                    <a:pt x="28089" y="113439"/>
                  </a:cubicBezTo>
                  <a:cubicBezTo>
                    <a:pt x="27191" y="113986"/>
                    <a:pt x="26292" y="114806"/>
                    <a:pt x="25617" y="115079"/>
                  </a:cubicBezTo>
                  <a:cubicBezTo>
                    <a:pt x="24943" y="115353"/>
                    <a:pt x="23595" y="113986"/>
                    <a:pt x="21573" y="115353"/>
                  </a:cubicBezTo>
                  <a:cubicBezTo>
                    <a:pt x="20898" y="115626"/>
                    <a:pt x="20000" y="115353"/>
                    <a:pt x="19550" y="115899"/>
                  </a:cubicBezTo>
                  <a:cubicBezTo>
                    <a:pt x="18876" y="116719"/>
                    <a:pt x="18651" y="117813"/>
                    <a:pt x="17528" y="118359"/>
                  </a:cubicBezTo>
                  <a:cubicBezTo>
                    <a:pt x="16853" y="118633"/>
                    <a:pt x="15955" y="119726"/>
                    <a:pt x="15505" y="120000"/>
                  </a:cubicBezTo>
                  <a:cubicBezTo>
                    <a:pt x="14382" y="119179"/>
                    <a:pt x="12808" y="119179"/>
                    <a:pt x="12359" y="116993"/>
                  </a:cubicBezTo>
                  <a:cubicBezTo>
                    <a:pt x="12134" y="116173"/>
                    <a:pt x="11460" y="116993"/>
                    <a:pt x="11011" y="116173"/>
                  </a:cubicBezTo>
                  <a:cubicBezTo>
                    <a:pt x="10112" y="115079"/>
                    <a:pt x="9438" y="112619"/>
                    <a:pt x="9438" y="111526"/>
                  </a:cubicBezTo>
                  <a:cubicBezTo>
                    <a:pt x="9438" y="111526"/>
                    <a:pt x="10112" y="110432"/>
                    <a:pt x="9438" y="109339"/>
                  </a:cubicBezTo>
                  <a:cubicBezTo>
                    <a:pt x="8988" y="108246"/>
                    <a:pt x="8314" y="107972"/>
                    <a:pt x="8539" y="106879"/>
                  </a:cubicBezTo>
                  <a:cubicBezTo>
                    <a:pt x="9213" y="106879"/>
                    <a:pt x="8988" y="104965"/>
                    <a:pt x="8988" y="104965"/>
                  </a:cubicBezTo>
                  <a:cubicBezTo>
                    <a:pt x="8988" y="104419"/>
                    <a:pt x="7415" y="101138"/>
                    <a:pt x="6966" y="100592"/>
                  </a:cubicBezTo>
                  <a:cubicBezTo>
                    <a:pt x="5842" y="99772"/>
                    <a:pt x="4494" y="98678"/>
                    <a:pt x="3146" y="98405"/>
                  </a:cubicBezTo>
                  <a:cubicBezTo>
                    <a:pt x="0" y="97858"/>
                    <a:pt x="0" y="97858"/>
                    <a:pt x="0" y="97858"/>
                  </a:cubicBezTo>
                  <a:cubicBezTo>
                    <a:pt x="0" y="96765"/>
                    <a:pt x="0" y="96765"/>
                    <a:pt x="0" y="96765"/>
                  </a:cubicBezTo>
                  <a:cubicBezTo>
                    <a:pt x="0" y="96218"/>
                    <a:pt x="0" y="96218"/>
                    <a:pt x="0" y="96218"/>
                  </a:cubicBezTo>
                  <a:cubicBezTo>
                    <a:pt x="0" y="95945"/>
                    <a:pt x="0" y="95945"/>
                    <a:pt x="0" y="95945"/>
                  </a:cubicBezTo>
                  <a:cubicBezTo>
                    <a:pt x="224" y="95125"/>
                    <a:pt x="224" y="95125"/>
                    <a:pt x="224" y="95125"/>
                  </a:cubicBezTo>
                  <a:cubicBezTo>
                    <a:pt x="449" y="94578"/>
                    <a:pt x="449" y="94578"/>
                    <a:pt x="449" y="94578"/>
                  </a:cubicBezTo>
                  <a:cubicBezTo>
                    <a:pt x="224" y="94031"/>
                    <a:pt x="224" y="94031"/>
                    <a:pt x="224" y="94031"/>
                  </a:cubicBezTo>
                  <a:cubicBezTo>
                    <a:pt x="224" y="93485"/>
                    <a:pt x="224" y="93485"/>
                    <a:pt x="224" y="93485"/>
                  </a:cubicBezTo>
                  <a:cubicBezTo>
                    <a:pt x="224" y="92665"/>
                    <a:pt x="224" y="92665"/>
                    <a:pt x="224" y="92665"/>
                  </a:cubicBezTo>
                  <a:cubicBezTo>
                    <a:pt x="224" y="92665"/>
                    <a:pt x="0" y="92118"/>
                    <a:pt x="0" y="92118"/>
                  </a:cubicBezTo>
                  <a:cubicBezTo>
                    <a:pt x="0" y="92118"/>
                    <a:pt x="0" y="91571"/>
                    <a:pt x="0" y="91571"/>
                  </a:cubicBezTo>
                  <a:cubicBezTo>
                    <a:pt x="0" y="91571"/>
                    <a:pt x="449" y="91298"/>
                    <a:pt x="449" y="91298"/>
                  </a:cubicBezTo>
                  <a:cubicBezTo>
                    <a:pt x="449" y="91025"/>
                    <a:pt x="898" y="90751"/>
                    <a:pt x="898" y="90751"/>
                  </a:cubicBezTo>
                  <a:cubicBezTo>
                    <a:pt x="898" y="90751"/>
                    <a:pt x="1123" y="89931"/>
                    <a:pt x="1123" y="89658"/>
                  </a:cubicBezTo>
                  <a:cubicBezTo>
                    <a:pt x="1123" y="89658"/>
                    <a:pt x="1348" y="89384"/>
                    <a:pt x="1348" y="89384"/>
                  </a:cubicBezTo>
                  <a:cubicBezTo>
                    <a:pt x="2022" y="89111"/>
                    <a:pt x="2022" y="89111"/>
                    <a:pt x="2022" y="89111"/>
                  </a:cubicBezTo>
                  <a:cubicBezTo>
                    <a:pt x="2471" y="88564"/>
                    <a:pt x="2471" y="88564"/>
                    <a:pt x="2471" y="88564"/>
                  </a:cubicBezTo>
                  <a:cubicBezTo>
                    <a:pt x="2921" y="88291"/>
                    <a:pt x="2921" y="88291"/>
                    <a:pt x="2921" y="88291"/>
                  </a:cubicBezTo>
                  <a:cubicBezTo>
                    <a:pt x="3370" y="87744"/>
                    <a:pt x="3370" y="87744"/>
                    <a:pt x="3370" y="87744"/>
                  </a:cubicBezTo>
                  <a:cubicBezTo>
                    <a:pt x="3595" y="86651"/>
                    <a:pt x="3595" y="86651"/>
                    <a:pt x="3595" y="86651"/>
                  </a:cubicBezTo>
                  <a:cubicBezTo>
                    <a:pt x="3820" y="86378"/>
                    <a:pt x="3820" y="86378"/>
                    <a:pt x="3820" y="86378"/>
                  </a:cubicBezTo>
                  <a:cubicBezTo>
                    <a:pt x="3820" y="86378"/>
                    <a:pt x="4494" y="86378"/>
                    <a:pt x="4494" y="86378"/>
                  </a:cubicBezTo>
                  <a:cubicBezTo>
                    <a:pt x="4494" y="86378"/>
                    <a:pt x="4943" y="86378"/>
                    <a:pt x="4943" y="86378"/>
                  </a:cubicBezTo>
                  <a:cubicBezTo>
                    <a:pt x="4943" y="86104"/>
                    <a:pt x="4943" y="86104"/>
                    <a:pt x="4943" y="86104"/>
                  </a:cubicBezTo>
                  <a:cubicBezTo>
                    <a:pt x="5393" y="85831"/>
                    <a:pt x="5393" y="85831"/>
                    <a:pt x="5393" y="85831"/>
                  </a:cubicBezTo>
                  <a:cubicBezTo>
                    <a:pt x="5842" y="86378"/>
                    <a:pt x="5842" y="86378"/>
                    <a:pt x="5842" y="86378"/>
                  </a:cubicBezTo>
                  <a:cubicBezTo>
                    <a:pt x="5842" y="86378"/>
                    <a:pt x="6067" y="86378"/>
                    <a:pt x="6292" y="86378"/>
                  </a:cubicBezTo>
                  <a:cubicBezTo>
                    <a:pt x="6292" y="86378"/>
                    <a:pt x="6516" y="86378"/>
                    <a:pt x="6516" y="86378"/>
                  </a:cubicBezTo>
                  <a:cubicBezTo>
                    <a:pt x="6516" y="85558"/>
                    <a:pt x="6516" y="85558"/>
                    <a:pt x="6516" y="85558"/>
                  </a:cubicBezTo>
                  <a:cubicBezTo>
                    <a:pt x="7415" y="84464"/>
                    <a:pt x="7415" y="84464"/>
                    <a:pt x="7415" y="84464"/>
                  </a:cubicBezTo>
                  <a:cubicBezTo>
                    <a:pt x="7415" y="84464"/>
                    <a:pt x="7415" y="84191"/>
                    <a:pt x="7415" y="84191"/>
                  </a:cubicBezTo>
                  <a:cubicBezTo>
                    <a:pt x="7415" y="84191"/>
                    <a:pt x="7415" y="83917"/>
                    <a:pt x="7415" y="83917"/>
                  </a:cubicBezTo>
                  <a:cubicBezTo>
                    <a:pt x="7191" y="83644"/>
                    <a:pt x="6966" y="83917"/>
                    <a:pt x="6966" y="83917"/>
                  </a:cubicBezTo>
                  <a:cubicBezTo>
                    <a:pt x="6966" y="83917"/>
                    <a:pt x="6516" y="83917"/>
                    <a:pt x="6516" y="83917"/>
                  </a:cubicBezTo>
                  <a:cubicBezTo>
                    <a:pt x="6516" y="83917"/>
                    <a:pt x="6067" y="83917"/>
                    <a:pt x="5842" y="83917"/>
                  </a:cubicBezTo>
                  <a:cubicBezTo>
                    <a:pt x="5842" y="83917"/>
                    <a:pt x="5842" y="83644"/>
                    <a:pt x="5842" y="83644"/>
                  </a:cubicBezTo>
                  <a:cubicBezTo>
                    <a:pt x="5617" y="83097"/>
                    <a:pt x="5617" y="83097"/>
                    <a:pt x="5617" y="83097"/>
                  </a:cubicBezTo>
                  <a:cubicBezTo>
                    <a:pt x="5617" y="83097"/>
                    <a:pt x="5393" y="82551"/>
                    <a:pt x="5393" y="82277"/>
                  </a:cubicBezTo>
                  <a:cubicBezTo>
                    <a:pt x="5393" y="82004"/>
                    <a:pt x="5393" y="81731"/>
                    <a:pt x="5393" y="81457"/>
                  </a:cubicBezTo>
                  <a:cubicBezTo>
                    <a:pt x="5393" y="81457"/>
                    <a:pt x="5168" y="81184"/>
                    <a:pt x="5168" y="81184"/>
                  </a:cubicBezTo>
                  <a:cubicBezTo>
                    <a:pt x="5168" y="81184"/>
                    <a:pt x="4943" y="80911"/>
                    <a:pt x="4943" y="80637"/>
                  </a:cubicBezTo>
                  <a:cubicBezTo>
                    <a:pt x="4943" y="80637"/>
                    <a:pt x="4719" y="79817"/>
                    <a:pt x="4719" y="79817"/>
                  </a:cubicBezTo>
                  <a:cubicBezTo>
                    <a:pt x="4494" y="79544"/>
                    <a:pt x="4494" y="79544"/>
                    <a:pt x="4494" y="79544"/>
                  </a:cubicBezTo>
                  <a:cubicBezTo>
                    <a:pt x="4719" y="79271"/>
                    <a:pt x="4719" y="79271"/>
                    <a:pt x="4719" y="79271"/>
                  </a:cubicBezTo>
                  <a:cubicBezTo>
                    <a:pt x="4494" y="78724"/>
                    <a:pt x="4494" y="78724"/>
                    <a:pt x="4494" y="78724"/>
                  </a:cubicBezTo>
                  <a:cubicBezTo>
                    <a:pt x="4943" y="78724"/>
                    <a:pt x="4943" y="78724"/>
                    <a:pt x="4943" y="78724"/>
                  </a:cubicBezTo>
                  <a:cubicBezTo>
                    <a:pt x="4719" y="78451"/>
                    <a:pt x="4719" y="78451"/>
                    <a:pt x="4719" y="78451"/>
                  </a:cubicBezTo>
                  <a:cubicBezTo>
                    <a:pt x="4943" y="77904"/>
                    <a:pt x="4943" y="77904"/>
                    <a:pt x="4943" y="77904"/>
                  </a:cubicBezTo>
                  <a:cubicBezTo>
                    <a:pt x="4943" y="77904"/>
                    <a:pt x="5393" y="77630"/>
                    <a:pt x="5393" y="77630"/>
                  </a:cubicBezTo>
                  <a:cubicBezTo>
                    <a:pt x="5393" y="77630"/>
                    <a:pt x="5842" y="77084"/>
                    <a:pt x="5842" y="77084"/>
                  </a:cubicBezTo>
                  <a:cubicBezTo>
                    <a:pt x="5842" y="77084"/>
                    <a:pt x="5617" y="76810"/>
                    <a:pt x="5617" y="76810"/>
                  </a:cubicBezTo>
                  <a:cubicBezTo>
                    <a:pt x="5617" y="76810"/>
                    <a:pt x="5617" y="76264"/>
                    <a:pt x="5617" y="76264"/>
                  </a:cubicBezTo>
                  <a:cubicBezTo>
                    <a:pt x="6067" y="75170"/>
                    <a:pt x="6067" y="75170"/>
                    <a:pt x="6067" y="75170"/>
                  </a:cubicBezTo>
                  <a:cubicBezTo>
                    <a:pt x="6292" y="75170"/>
                    <a:pt x="6292" y="75170"/>
                    <a:pt x="6292" y="75170"/>
                  </a:cubicBezTo>
                  <a:cubicBezTo>
                    <a:pt x="6966" y="74897"/>
                    <a:pt x="6966" y="74897"/>
                    <a:pt x="6966" y="74897"/>
                  </a:cubicBezTo>
                  <a:cubicBezTo>
                    <a:pt x="7191" y="74624"/>
                    <a:pt x="7191" y="74624"/>
                    <a:pt x="7191" y="74624"/>
                  </a:cubicBezTo>
                  <a:cubicBezTo>
                    <a:pt x="7415" y="74624"/>
                    <a:pt x="7415" y="74624"/>
                    <a:pt x="7415" y="74624"/>
                  </a:cubicBezTo>
                  <a:cubicBezTo>
                    <a:pt x="7865" y="74350"/>
                    <a:pt x="7865" y="74350"/>
                    <a:pt x="7865" y="74350"/>
                  </a:cubicBezTo>
                  <a:cubicBezTo>
                    <a:pt x="8314" y="74077"/>
                    <a:pt x="8314" y="74077"/>
                    <a:pt x="8314" y="74077"/>
                  </a:cubicBezTo>
                  <a:cubicBezTo>
                    <a:pt x="8539" y="73804"/>
                    <a:pt x="8539" y="73804"/>
                    <a:pt x="8539" y="73804"/>
                  </a:cubicBezTo>
                  <a:cubicBezTo>
                    <a:pt x="8539" y="73257"/>
                    <a:pt x="8539" y="73257"/>
                    <a:pt x="8539" y="73257"/>
                  </a:cubicBezTo>
                  <a:cubicBezTo>
                    <a:pt x="8764" y="72984"/>
                    <a:pt x="8764" y="72984"/>
                    <a:pt x="8764" y="72984"/>
                  </a:cubicBezTo>
                  <a:cubicBezTo>
                    <a:pt x="9213" y="72437"/>
                    <a:pt x="9213" y="72437"/>
                    <a:pt x="9213" y="72437"/>
                  </a:cubicBezTo>
                  <a:cubicBezTo>
                    <a:pt x="9662" y="71890"/>
                    <a:pt x="9662" y="71890"/>
                    <a:pt x="9662" y="71890"/>
                  </a:cubicBezTo>
                  <a:cubicBezTo>
                    <a:pt x="9662" y="71343"/>
                    <a:pt x="9662" y="71343"/>
                    <a:pt x="9662" y="71343"/>
                  </a:cubicBezTo>
                  <a:cubicBezTo>
                    <a:pt x="9438" y="71070"/>
                    <a:pt x="9438" y="71070"/>
                    <a:pt x="9438" y="71070"/>
                  </a:cubicBezTo>
                  <a:cubicBezTo>
                    <a:pt x="9438" y="71070"/>
                    <a:pt x="9213" y="70523"/>
                    <a:pt x="9213" y="70250"/>
                  </a:cubicBezTo>
                  <a:cubicBezTo>
                    <a:pt x="9213" y="70250"/>
                    <a:pt x="8988" y="70250"/>
                    <a:pt x="8988" y="70250"/>
                  </a:cubicBezTo>
                  <a:cubicBezTo>
                    <a:pt x="8539" y="70523"/>
                    <a:pt x="8539" y="70523"/>
                    <a:pt x="8539" y="70523"/>
                  </a:cubicBezTo>
                  <a:cubicBezTo>
                    <a:pt x="8539" y="70523"/>
                    <a:pt x="8314" y="70250"/>
                    <a:pt x="8089" y="70250"/>
                  </a:cubicBezTo>
                  <a:cubicBezTo>
                    <a:pt x="8089" y="70250"/>
                    <a:pt x="8089" y="69977"/>
                    <a:pt x="8089" y="69977"/>
                  </a:cubicBezTo>
                  <a:cubicBezTo>
                    <a:pt x="8314" y="69703"/>
                    <a:pt x="8314" y="69703"/>
                    <a:pt x="8314" y="69703"/>
                  </a:cubicBezTo>
                  <a:cubicBezTo>
                    <a:pt x="8314" y="69157"/>
                    <a:pt x="8314" y="69157"/>
                    <a:pt x="8314" y="69157"/>
                  </a:cubicBezTo>
                  <a:cubicBezTo>
                    <a:pt x="7865" y="69157"/>
                    <a:pt x="7865" y="69157"/>
                    <a:pt x="7865" y="69157"/>
                  </a:cubicBezTo>
                  <a:cubicBezTo>
                    <a:pt x="7640" y="68610"/>
                    <a:pt x="7640" y="68610"/>
                    <a:pt x="7640" y="68610"/>
                  </a:cubicBezTo>
                  <a:cubicBezTo>
                    <a:pt x="7415" y="68063"/>
                    <a:pt x="7415" y="68063"/>
                    <a:pt x="7415" y="68063"/>
                  </a:cubicBezTo>
                  <a:cubicBezTo>
                    <a:pt x="7415" y="67517"/>
                    <a:pt x="7415" y="67517"/>
                    <a:pt x="7415" y="67517"/>
                  </a:cubicBezTo>
                  <a:cubicBezTo>
                    <a:pt x="7640" y="67243"/>
                    <a:pt x="7640" y="67243"/>
                    <a:pt x="7640" y="67243"/>
                  </a:cubicBezTo>
                  <a:cubicBezTo>
                    <a:pt x="7640" y="66970"/>
                    <a:pt x="7640" y="66970"/>
                    <a:pt x="7640" y="66970"/>
                  </a:cubicBezTo>
                  <a:cubicBezTo>
                    <a:pt x="7415" y="66697"/>
                    <a:pt x="7415" y="66697"/>
                    <a:pt x="7415" y="66697"/>
                  </a:cubicBezTo>
                  <a:cubicBezTo>
                    <a:pt x="7415" y="66150"/>
                    <a:pt x="7415" y="66150"/>
                    <a:pt x="7415" y="66150"/>
                  </a:cubicBezTo>
                  <a:cubicBezTo>
                    <a:pt x="7191" y="65603"/>
                    <a:pt x="7191" y="65603"/>
                    <a:pt x="7191" y="65603"/>
                  </a:cubicBezTo>
                  <a:cubicBezTo>
                    <a:pt x="7415" y="65330"/>
                    <a:pt x="7415" y="65330"/>
                    <a:pt x="7415" y="65330"/>
                  </a:cubicBezTo>
                  <a:cubicBezTo>
                    <a:pt x="7640" y="65056"/>
                    <a:pt x="7640" y="65056"/>
                    <a:pt x="7640" y="65056"/>
                  </a:cubicBezTo>
                  <a:cubicBezTo>
                    <a:pt x="7640" y="64510"/>
                    <a:pt x="7640" y="64510"/>
                    <a:pt x="7640" y="64510"/>
                  </a:cubicBezTo>
                  <a:cubicBezTo>
                    <a:pt x="7640" y="64510"/>
                    <a:pt x="7191" y="64236"/>
                    <a:pt x="7191" y="64236"/>
                  </a:cubicBezTo>
                  <a:cubicBezTo>
                    <a:pt x="7191" y="64236"/>
                    <a:pt x="6966" y="63690"/>
                    <a:pt x="6966" y="63690"/>
                  </a:cubicBezTo>
                  <a:cubicBezTo>
                    <a:pt x="6966" y="63416"/>
                    <a:pt x="6966" y="63416"/>
                    <a:pt x="6966" y="63416"/>
                  </a:cubicBezTo>
                  <a:cubicBezTo>
                    <a:pt x="6966" y="63416"/>
                    <a:pt x="6516" y="62870"/>
                    <a:pt x="6516" y="62870"/>
                  </a:cubicBezTo>
                  <a:cubicBezTo>
                    <a:pt x="6516" y="62870"/>
                    <a:pt x="6516" y="62323"/>
                    <a:pt x="6516" y="62323"/>
                  </a:cubicBezTo>
                  <a:cubicBezTo>
                    <a:pt x="6516" y="62323"/>
                    <a:pt x="6292" y="61776"/>
                    <a:pt x="6292" y="61776"/>
                  </a:cubicBezTo>
                  <a:cubicBezTo>
                    <a:pt x="6067" y="61503"/>
                    <a:pt x="6067" y="61230"/>
                    <a:pt x="6067" y="61230"/>
                  </a:cubicBezTo>
                  <a:cubicBezTo>
                    <a:pt x="6516" y="61230"/>
                    <a:pt x="6516" y="61230"/>
                    <a:pt x="6516" y="61230"/>
                  </a:cubicBezTo>
                  <a:cubicBezTo>
                    <a:pt x="6966" y="61230"/>
                    <a:pt x="6966" y="61230"/>
                    <a:pt x="6966" y="61230"/>
                  </a:cubicBezTo>
                  <a:cubicBezTo>
                    <a:pt x="7191" y="61776"/>
                    <a:pt x="7191" y="61776"/>
                    <a:pt x="7191" y="61776"/>
                  </a:cubicBezTo>
                  <a:cubicBezTo>
                    <a:pt x="7415" y="61503"/>
                    <a:pt x="7415" y="61503"/>
                    <a:pt x="7415" y="61503"/>
                  </a:cubicBezTo>
                  <a:cubicBezTo>
                    <a:pt x="7415" y="61776"/>
                    <a:pt x="7415" y="61776"/>
                    <a:pt x="7415" y="61776"/>
                  </a:cubicBezTo>
                  <a:cubicBezTo>
                    <a:pt x="7865" y="61776"/>
                    <a:pt x="7865" y="61776"/>
                    <a:pt x="7865" y="61776"/>
                  </a:cubicBezTo>
                  <a:cubicBezTo>
                    <a:pt x="8539" y="61776"/>
                    <a:pt x="8539" y="61776"/>
                    <a:pt x="8539" y="61776"/>
                  </a:cubicBezTo>
                  <a:cubicBezTo>
                    <a:pt x="8988" y="61776"/>
                    <a:pt x="8988" y="61776"/>
                    <a:pt x="8988" y="61776"/>
                  </a:cubicBezTo>
                  <a:cubicBezTo>
                    <a:pt x="9213" y="61776"/>
                    <a:pt x="9213" y="61776"/>
                    <a:pt x="9213" y="61776"/>
                  </a:cubicBezTo>
                  <a:cubicBezTo>
                    <a:pt x="9213" y="61776"/>
                    <a:pt x="9438" y="62050"/>
                    <a:pt x="9438" y="62050"/>
                  </a:cubicBezTo>
                  <a:cubicBezTo>
                    <a:pt x="9662" y="62323"/>
                    <a:pt x="9887" y="62050"/>
                    <a:pt x="9887" y="62050"/>
                  </a:cubicBezTo>
                  <a:cubicBezTo>
                    <a:pt x="9887" y="62323"/>
                    <a:pt x="10337" y="62323"/>
                    <a:pt x="10337" y="62323"/>
                  </a:cubicBezTo>
                  <a:cubicBezTo>
                    <a:pt x="10337" y="62323"/>
                    <a:pt x="10561" y="62050"/>
                    <a:pt x="10786" y="62050"/>
                  </a:cubicBezTo>
                  <a:cubicBezTo>
                    <a:pt x="10786" y="62050"/>
                    <a:pt x="11011" y="62050"/>
                    <a:pt x="11011" y="62050"/>
                  </a:cubicBezTo>
                  <a:cubicBezTo>
                    <a:pt x="11235" y="61776"/>
                    <a:pt x="11235" y="61776"/>
                    <a:pt x="11235" y="61776"/>
                  </a:cubicBezTo>
                  <a:cubicBezTo>
                    <a:pt x="11235" y="61230"/>
                    <a:pt x="11235" y="61230"/>
                    <a:pt x="11235" y="61230"/>
                  </a:cubicBezTo>
                  <a:cubicBezTo>
                    <a:pt x="11460" y="61230"/>
                    <a:pt x="11460" y="61230"/>
                    <a:pt x="11460" y="61230"/>
                  </a:cubicBezTo>
                  <a:cubicBezTo>
                    <a:pt x="11460" y="60956"/>
                    <a:pt x="11460" y="60956"/>
                    <a:pt x="11460" y="60956"/>
                  </a:cubicBezTo>
                  <a:cubicBezTo>
                    <a:pt x="11685" y="60410"/>
                    <a:pt x="11685" y="60410"/>
                    <a:pt x="11685" y="60410"/>
                  </a:cubicBezTo>
                  <a:cubicBezTo>
                    <a:pt x="11685" y="60136"/>
                    <a:pt x="11685" y="60136"/>
                    <a:pt x="11685" y="60136"/>
                  </a:cubicBezTo>
                  <a:cubicBezTo>
                    <a:pt x="12134" y="60136"/>
                    <a:pt x="12134" y="60136"/>
                    <a:pt x="12134" y="60136"/>
                  </a:cubicBezTo>
                  <a:cubicBezTo>
                    <a:pt x="12359" y="59863"/>
                    <a:pt x="12359" y="59863"/>
                    <a:pt x="12359" y="59863"/>
                  </a:cubicBezTo>
                  <a:cubicBezTo>
                    <a:pt x="12584" y="59316"/>
                    <a:pt x="12584" y="59316"/>
                    <a:pt x="12584" y="59316"/>
                  </a:cubicBezTo>
                  <a:cubicBezTo>
                    <a:pt x="12808" y="58769"/>
                    <a:pt x="12808" y="58769"/>
                    <a:pt x="12808" y="58769"/>
                  </a:cubicBezTo>
                  <a:cubicBezTo>
                    <a:pt x="12808" y="58769"/>
                    <a:pt x="13033" y="58223"/>
                    <a:pt x="13033" y="58223"/>
                  </a:cubicBezTo>
                  <a:cubicBezTo>
                    <a:pt x="13033" y="58223"/>
                    <a:pt x="13258" y="57676"/>
                    <a:pt x="13258" y="57676"/>
                  </a:cubicBezTo>
                  <a:cubicBezTo>
                    <a:pt x="13033" y="56856"/>
                    <a:pt x="13033" y="56856"/>
                    <a:pt x="13033" y="56856"/>
                  </a:cubicBezTo>
                  <a:cubicBezTo>
                    <a:pt x="12808" y="56309"/>
                    <a:pt x="12808" y="56309"/>
                    <a:pt x="12808" y="56309"/>
                  </a:cubicBezTo>
                  <a:cubicBezTo>
                    <a:pt x="12584" y="55763"/>
                    <a:pt x="12584" y="55763"/>
                    <a:pt x="12584" y="55763"/>
                  </a:cubicBezTo>
                  <a:cubicBezTo>
                    <a:pt x="12584" y="55763"/>
                    <a:pt x="12584" y="55489"/>
                    <a:pt x="12359" y="55489"/>
                  </a:cubicBezTo>
                  <a:cubicBezTo>
                    <a:pt x="12359" y="55489"/>
                    <a:pt x="12359" y="55216"/>
                    <a:pt x="12359" y="55216"/>
                  </a:cubicBezTo>
                  <a:cubicBezTo>
                    <a:pt x="12359" y="54669"/>
                    <a:pt x="12359" y="54669"/>
                    <a:pt x="12359" y="54669"/>
                  </a:cubicBezTo>
                  <a:cubicBezTo>
                    <a:pt x="12584" y="54396"/>
                    <a:pt x="12584" y="54396"/>
                    <a:pt x="12584" y="54396"/>
                  </a:cubicBezTo>
                  <a:cubicBezTo>
                    <a:pt x="12808" y="54396"/>
                    <a:pt x="12808" y="54396"/>
                    <a:pt x="12808" y="54396"/>
                  </a:cubicBezTo>
                  <a:cubicBezTo>
                    <a:pt x="13258" y="53849"/>
                    <a:pt x="13258" y="53849"/>
                    <a:pt x="13258" y="53849"/>
                  </a:cubicBezTo>
                  <a:cubicBezTo>
                    <a:pt x="13483" y="53849"/>
                    <a:pt x="13483" y="53849"/>
                    <a:pt x="13483" y="53849"/>
                  </a:cubicBezTo>
                  <a:cubicBezTo>
                    <a:pt x="13932" y="53849"/>
                    <a:pt x="13932" y="53849"/>
                    <a:pt x="13932" y="53849"/>
                  </a:cubicBezTo>
                  <a:cubicBezTo>
                    <a:pt x="14382" y="53302"/>
                    <a:pt x="14382" y="53302"/>
                    <a:pt x="14382" y="53302"/>
                  </a:cubicBezTo>
                  <a:cubicBezTo>
                    <a:pt x="14606" y="53302"/>
                    <a:pt x="14606" y="53302"/>
                    <a:pt x="14606" y="53302"/>
                  </a:cubicBezTo>
                  <a:cubicBezTo>
                    <a:pt x="14831" y="53029"/>
                    <a:pt x="14831" y="53029"/>
                    <a:pt x="14831" y="53029"/>
                  </a:cubicBezTo>
                  <a:cubicBezTo>
                    <a:pt x="15056" y="52482"/>
                    <a:pt x="15056" y="52482"/>
                    <a:pt x="15056" y="52482"/>
                  </a:cubicBezTo>
                  <a:cubicBezTo>
                    <a:pt x="14831" y="51936"/>
                    <a:pt x="14831" y="51936"/>
                    <a:pt x="14831" y="51936"/>
                  </a:cubicBezTo>
                  <a:cubicBezTo>
                    <a:pt x="14606" y="51662"/>
                    <a:pt x="14606" y="51662"/>
                    <a:pt x="14606" y="51662"/>
                  </a:cubicBezTo>
                  <a:cubicBezTo>
                    <a:pt x="14831" y="50842"/>
                    <a:pt x="14831" y="50842"/>
                    <a:pt x="14831" y="50842"/>
                  </a:cubicBezTo>
                  <a:cubicBezTo>
                    <a:pt x="15280" y="50569"/>
                    <a:pt x="15280" y="50569"/>
                    <a:pt x="15280" y="50569"/>
                  </a:cubicBezTo>
                  <a:cubicBezTo>
                    <a:pt x="15280" y="49749"/>
                    <a:pt x="15280" y="49749"/>
                    <a:pt x="15280" y="49749"/>
                  </a:cubicBezTo>
                  <a:cubicBezTo>
                    <a:pt x="15056" y="49476"/>
                    <a:pt x="15056" y="49476"/>
                    <a:pt x="15056" y="49476"/>
                  </a:cubicBezTo>
                  <a:cubicBezTo>
                    <a:pt x="15280" y="48929"/>
                    <a:pt x="15280" y="48929"/>
                    <a:pt x="15280" y="48929"/>
                  </a:cubicBezTo>
                  <a:cubicBezTo>
                    <a:pt x="15505" y="48656"/>
                    <a:pt x="15505" y="48656"/>
                    <a:pt x="15505" y="48656"/>
                  </a:cubicBezTo>
                  <a:cubicBezTo>
                    <a:pt x="15505" y="48656"/>
                    <a:pt x="15730" y="48109"/>
                    <a:pt x="15730" y="47835"/>
                  </a:cubicBezTo>
                  <a:cubicBezTo>
                    <a:pt x="15955" y="47835"/>
                    <a:pt x="15955" y="47015"/>
                    <a:pt x="15955" y="47015"/>
                  </a:cubicBezTo>
                  <a:cubicBezTo>
                    <a:pt x="15730" y="46469"/>
                    <a:pt x="15730" y="46469"/>
                    <a:pt x="15730" y="46469"/>
                  </a:cubicBezTo>
                  <a:cubicBezTo>
                    <a:pt x="15730" y="46195"/>
                    <a:pt x="15730" y="46195"/>
                    <a:pt x="15730" y="46195"/>
                  </a:cubicBezTo>
                  <a:cubicBezTo>
                    <a:pt x="15730" y="46195"/>
                    <a:pt x="16179" y="45922"/>
                    <a:pt x="16179" y="45922"/>
                  </a:cubicBezTo>
                  <a:cubicBezTo>
                    <a:pt x="16404" y="45922"/>
                    <a:pt x="16404" y="45102"/>
                    <a:pt x="16404" y="45102"/>
                  </a:cubicBezTo>
                  <a:cubicBezTo>
                    <a:pt x="15955" y="44829"/>
                    <a:pt x="15955" y="44829"/>
                    <a:pt x="15955" y="44829"/>
                  </a:cubicBezTo>
                  <a:cubicBezTo>
                    <a:pt x="15955" y="44829"/>
                    <a:pt x="15955" y="44282"/>
                    <a:pt x="15955" y="44009"/>
                  </a:cubicBezTo>
                  <a:cubicBezTo>
                    <a:pt x="15955" y="44009"/>
                    <a:pt x="15955" y="43462"/>
                    <a:pt x="15955" y="43462"/>
                  </a:cubicBezTo>
                  <a:cubicBezTo>
                    <a:pt x="15730" y="43462"/>
                    <a:pt x="15730" y="43462"/>
                    <a:pt x="15730" y="43462"/>
                  </a:cubicBezTo>
                  <a:cubicBezTo>
                    <a:pt x="15730" y="42915"/>
                    <a:pt x="15730" y="42915"/>
                    <a:pt x="15730" y="42915"/>
                  </a:cubicBezTo>
                  <a:cubicBezTo>
                    <a:pt x="15955" y="42642"/>
                    <a:pt x="15955" y="42642"/>
                    <a:pt x="15955" y="42642"/>
                  </a:cubicBezTo>
                  <a:cubicBezTo>
                    <a:pt x="16404" y="42915"/>
                    <a:pt x="16404" y="42915"/>
                    <a:pt x="16404" y="42915"/>
                  </a:cubicBezTo>
                  <a:cubicBezTo>
                    <a:pt x="16404" y="42915"/>
                    <a:pt x="16629" y="42642"/>
                    <a:pt x="16853" y="42642"/>
                  </a:cubicBezTo>
                  <a:cubicBezTo>
                    <a:pt x="16853" y="42369"/>
                    <a:pt x="17303" y="42369"/>
                    <a:pt x="17303" y="42369"/>
                  </a:cubicBezTo>
                  <a:cubicBezTo>
                    <a:pt x="17528" y="41548"/>
                    <a:pt x="17528" y="41548"/>
                    <a:pt x="17528" y="41548"/>
                  </a:cubicBezTo>
                  <a:cubicBezTo>
                    <a:pt x="18426" y="41002"/>
                    <a:pt x="18426" y="41002"/>
                    <a:pt x="18426" y="41002"/>
                  </a:cubicBezTo>
                  <a:cubicBezTo>
                    <a:pt x="18426" y="40728"/>
                    <a:pt x="18426" y="40728"/>
                    <a:pt x="18426" y="40728"/>
                  </a:cubicBezTo>
                  <a:cubicBezTo>
                    <a:pt x="19101" y="40455"/>
                    <a:pt x="19101" y="40455"/>
                    <a:pt x="19101" y="40455"/>
                  </a:cubicBezTo>
                  <a:cubicBezTo>
                    <a:pt x="19550" y="40728"/>
                    <a:pt x="19550" y="40728"/>
                    <a:pt x="19550" y="40728"/>
                  </a:cubicBezTo>
                  <a:cubicBezTo>
                    <a:pt x="20000" y="40182"/>
                    <a:pt x="20000" y="40182"/>
                    <a:pt x="20000" y="40182"/>
                  </a:cubicBezTo>
                  <a:cubicBezTo>
                    <a:pt x="20224" y="40182"/>
                    <a:pt x="20224" y="40182"/>
                    <a:pt x="20224" y="40182"/>
                  </a:cubicBezTo>
                  <a:cubicBezTo>
                    <a:pt x="20674" y="39908"/>
                    <a:pt x="20674" y="39908"/>
                    <a:pt x="20674" y="39908"/>
                  </a:cubicBezTo>
                  <a:cubicBezTo>
                    <a:pt x="21123" y="39635"/>
                    <a:pt x="21123" y="39635"/>
                    <a:pt x="21123" y="39635"/>
                  </a:cubicBezTo>
                  <a:cubicBezTo>
                    <a:pt x="21797" y="38815"/>
                    <a:pt x="21797" y="38815"/>
                    <a:pt x="21797" y="38815"/>
                  </a:cubicBezTo>
                  <a:cubicBezTo>
                    <a:pt x="22022" y="38815"/>
                    <a:pt x="22022" y="38815"/>
                    <a:pt x="22022" y="38815"/>
                  </a:cubicBezTo>
                  <a:cubicBezTo>
                    <a:pt x="22022" y="38815"/>
                    <a:pt x="22471" y="38542"/>
                    <a:pt x="22471" y="38542"/>
                  </a:cubicBezTo>
                  <a:cubicBezTo>
                    <a:pt x="22471" y="38542"/>
                    <a:pt x="22696" y="37995"/>
                    <a:pt x="22696" y="37995"/>
                  </a:cubicBezTo>
                  <a:cubicBezTo>
                    <a:pt x="23146" y="37722"/>
                    <a:pt x="23146" y="37722"/>
                    <a:pt x="23146" y="37722"/>
                  </a:cubicBezTo>
                  <a:cubicBezTo>
                    <a:pt x="23595" y="36902"/>
                    <a:pt x="23595" y="36902"/>
                    <a:pt x="23595" y="36902"/>
                  </a:cubicBezTo>
                  <a:cubicBezTo>
                    <a:pt x="24044" y="36355"/>
                    <a:pt x="24044" y="36355"/>
                    <a:pt x="24044" y="36355"/>
                  </a:cubicBezTo>
                  <a:cubicBezTo>
                    <a:pt x="23595" y="35535"/>
                    <a:pt x="23595" y="35535"/>
                    <a:pt x="23595" y="35535"/>
                  </a:cubicBezTo>
                  <a:cubicBezTo>
                    <a:pt x="23595" y="35535"/>
                    <a:pt x="23146" y="34988"/>
                    <a:pt x="22921" y="34988"/>
                  </a:cubicBezTo>
                  <a:cubicBezTo>
                    <a:pt x="22921" y="34715"/>
                    <a:pt x="22471" y="34441"/>
                    <a:pt x="22471" y="34441"/>
                  </a:cubicBezTo>
                  <a:cubicBezTo>
                    <a:pt x="22471" y="34441"/>
                    <a:pt x="21797" y="34168"/>
                    <a:pt x="21797" y="34168"/>
                  </a:cubicBezTo>
                  <a:cubicBezTo>
                    <a:pt x="21797" y="34168"/>
                    <a:pt x="21348" y="34441"/>
                    <a:pt x="21348" y="34441"/>
                  </a:cubicBezTo>
                  <a:cubicBezTo>
                    <a:pt x="21123" y="34168"/>
                    <a:pt x="21123" y="34168"/>
                    <a:pt x="21123" y="34168"/>
                  </a:cubicBezTo>
                  <a:cubicBezTo>
                    <a:pt x="21123" y="34168"/>
                    <a:pt x="20898" y="33621"/>
                    <a:pt x="21123" y="33621"/>
                  </a:cubicBezTo>
                  <a:cubicBezTo>
                    <a:pt x="21123" y="33621"/>
                    <a:pt x="21123" y="33348"/>
                    <a:pt x="21123" y="33348"/>
                  </a:cubicBezTo>
                  <a:cubicBezTo>
                    <a:pt x="21123" y="33075"/>
                    <a:pt x="21123" y="33075"/>
                    <a:pt x="21123" y="33075"/>
                  </a:cubicBezTo>
                  <a:cubicBezTo>
                    <a:pt x="21123" y="32801"/>
                    <a:pt x="21123" y="32801"/>
                    <a:pt x="21123" y="32801"/>
                  </a:cubicBezTo>
                  <a:cubicBezTo>
                    <a:pt x="21348" y="32528"/>
                    <a:pt x="21348" y="32528"/>
                    <a:pt x="21348" y="32528"/>
                  </a:cubicBezTo>
                  <a:cubicBezTo>
                    <a:pt x="21348" y="32528"/>
                    <a:pt x="21573" y="32255"/>
                    <a:pt x="21573" y="31981"/>
                  </a:cubicBezTo>
                  <a:cubicBezTo>
                    <a:pt x="21573" y="31981"/>
                    <a:pt x="21797" y="31435"/>
                    <a:pt x="21797" y="31435"/>
                  </a:cubicBezTo>
                  <a:cubicBezTo>
                    <a:pt x="21797" y="31435"/>
                    <a:pt x="21573" y="31161"/>
                    <a:pt x="21573" y="30888"/>
                  </a:cubicBezTo>
                  <a:cubicBezTo>
                    <a:pt x="21348" y="30888"/>
                    <a:pt x="21348" y="30888"/>
                    <a:pt x="21573" y="30615"/>
                  </a:cubicBezTo>
                  <a:cubicBezTo>
                    <a:pt x="21573" y="30615"/>
                    <a:pt x="21573" y="30341"/>
                    <a:pt x="21573" y="30341"/>
                  </a:cubicBezTo>
                  <a:cubicBezTo>
                    <a:pt x="21573" y="30341"/>
                    <a:pt x="21573" y="29794"/>
                    <a:pt x="21348" y="29794"/>
                  </a:cubicBezTo>
                  <a:cubicBezTo>
                    <a:pt x="21348" y="29794"/>
                    <a:pt x="20898" y="30068"/>
                    <a:pt x="20898" y="30068"/>
                  </a:cubicBezTo>
                  <a:cubicBezTo>
                    <a:pt x="20898" y="30068"/>
                    <a:pt x="20224" y="29794"/>
                    <a:pt x="20224" y="29794"/>
                  </a:cubicBezTo>
                  <a:cubicBezTo>
                    <a:pt x="20224" y="29794"/>
                    <a:pt x="20000" y="29521"/>
                    <a:pt x="20000" y="29521"/>
                  </a:cubicBezTo>
                  <a:cubicBezTo>
                    <a:pt x="20000" y="29521"/>
                    <a:pt x="20000" y="28974"/>
                    <a:pt x="19775" y="28974"/>
                  </a:cubicBezTo>
                  <a:cubicBezTo>
                    <a:pt x="19550" y="28701"/>
                    <a:pt x="19550" y="28974"/>
                    <a:pt x="19550" y="28974"/>
                  </a:cubicBezTo>
                  <a:cubicBezTo>
                    <a:pt x="19325" y="29521"/>
                    <a:pt x="19325" y="29521"/>
                    <a:pt x="19325" y="29521"/>
                  </a:cubicBezTo>
                  <a:cubicBezTo>
                    <a:pt x="19325" y="29521"/>
                    <a:pt x="18876" y="29521"/>
                    <a:pt x="18651" y="29248"/>
                  </a:cubicBezTo>
                  <a:cubicBezTo>
                    <a:pt x="18651" y="29248"/>
                    <a:pt x="18426" y="29248"/>
                    <a:pt x="18426" y="29248"/>
                  </a:cubicBezTo>
                  <a:cubicBezTo>
                    <a:pt x="18202" y="29248"/>
                    <a:pt x="18202" y="28974"/>
                    <a:pt x="18202" y="28701"/>
                  </a:cubicBezTo>
                  <a:cubicBezTo>
                    <a:pt x="17977" y="28428"/>
                    <a:pt x="17977" y="28701"/>
                    <a:pt x="17752" y="28701"/>
                  </a:cubicBezTo>
                  <a:cubicBezTo>
                    <a:pt x="17752" y="28701"/>
                    <a:pt x="17303" y="28701"/>
                    <a:pt x="17303" y="28701"/>
                  </a:cubicBezTo>
                  <a:cubicBezTo>
                    <a:pt x="17303" y="28701"/>
                    <a:pt x="16853" y="28154"/>
                    <a:pt x="16853" y="28154"/>
                  </a:cubicBezTo>
                  <a:cubicBezTo>
                    <a:pt x="16853" y="27881"/>
                    <a:pt x="16629" y="27881"/>
                    <a:pt x="16629" y="27881"/>
                  </a:cubicBezTo>
                  <a:cubicBezTo>
                    <a:pt x="16629" y="27881"/>
                    <a:pt x="16179" y="28154"/>
                    <a:pt x="16179" y="28154"/>
                  </a:cubicBezTo>
                  <a:cubicBezTo>
                    <a:pt x="16179" y="28428"/>
                    <a:pt x="16179" y="28428"/>
                    <a:pt x="16179" y="28428"/>
                  </a:cubicBezTo>
                  <a:cubicBezTo>
                    <a:pt x="15955" y="29248"/>
                    <a:pt x="15955" y="29248"/>
                    <a:pt x="15955" y="29248"/>
                  </a:cubicBezTo>
                  <a:cubicBezTo>
                    <a:pt x="15280" y="29794"/>
                    <a:pt x="15280" y="29794"/>
                    <a:pt x="15280" y="29794"/>
                  </a:cubicBezTo>
                  <a:cubicBezTo>
                    <a:pt x="15280" y="29794"/>
                    <a:pt x="14606" y="29794"/>
                    <a:pt x="14382" y="29521"/>
                  </a:cubicBezTo>
                  <a:cubicBezTo>
                    <a:pt x="14382" y="29521"/>
                    <a:pt x="14382" y="29521"/>
                    <a:pt x="14157" y="29521"/>
                  </a:cubicBezTo>
                  <a:cubicBezTo>
                    <a:pt x="13932" y="29521"/>
                    <a:pt x="13932" y="29521"/>
                    <a:pt x="13932" y="29521"/>
                  </a:cubicBezTo>
                  <a:cubicBezTo>
                    <a:pt x="13932" y="29521"/>
                    <a:pt x="13483" y="29794"/>
                    <a:pt x="13483" y="29794"/>
                  </a:cubicBezTo>
                  <a:cubicBezTo>
                    <a:pt x="13483" y="29794"/>
                    <a:pt x="13258" y="29248"/>
                    <a:pt x="13258" y="29248"/>
                  </a:cubicBezTo>
                  <a:cubicBezTo>
                    <a:pt x="13258" y="29248"/>
                    <a:pt x="12808" y="28974"/>
                    <a:pt x="12808" y="28701"/>
                  </a:cubicBezTo>
                  <a:cubicBezTo>
                    <a:pt x="12808" y="28701"/>
                    <a:pt x="12808" y="28974"/>
                    <a:pt x="12808" y="28974"/>
                  </a:cubicBezTo>
                  <a:cubicBezTo>
                    <a:pt x="12808" y="28974"/>
                    <a:pt x="12584" y="29248"/>
                    <a:pt x="12359" y="29248"/>
                  </a:cubicBezTo>
                  <a:cubicBezTo>
                    <a:pt x="12359" y="29248"/>
                    <a:pt x="12134" y="29521"/>
                    <a:pt x="12134" y="29521"/>
                  </a:cubicBezTo>
                  <a:cubicBezTo>
                    <a:pt x="11910" y="29521"/>
                    <a:pt x="12134" y="28974"/>
                    <a:pt x="12134" y="28974"/>
                  </a:cubicBezTo>
                  <a:cubicBezTo>
                    <a:pt x="12359" y="28428"/>
                    <a:pt x="12359" y="28428"/>
                    <a:pt x="12359" y="28428"/>
                  </a:cubicBezTo>
                  <a:cubicBezTo>
                    <a:pt x="12359" y="28428"/>
                    <a:pt x="11685" y="28154"/>
                    <a:pt x="11685" y="27881"/>
                  </a:cubicBezTo>
                  <a:cubicBezTo>
                    <a:pt x="11460" y="27881"/>
                    <a:pt x="11235" y="27608"/>
                    <a:pt x="11235" y="27608"/>
                  </a:cubicBezTo>
                  <a:cubicBezTo>
                    <a:pt x="11235" y="27608"/>
                    <a:pt x="10786" y="27608"/>
                    <a:pt x="10786" y="27608"/>
                  </a:cubicBezTo>
                  <a:cubicBezTo>
                    <a:pt x="10337" y="27608"/>
                    <a:pt x="10337" y="27608"/>
                    <a:pt x="10337" y="27608"/>
                  </a:cubicBezTo>
                  <a:cubicBezTo>
                    <a:pt x="10337" y="27608"/>
                    <a:pt x="10112" y="27608"/>
                    <a:pt x="9887" y="27881"/>
                  </a:cubicBezTo>
                  <a:cubicBezTo>
                    <a:pt x="9887" y="27881"/>
                    <a:pt x="9662" y="28154"/>
                    <a:pt x="9438" y="27881"/>
                  </a:cubicBezTo>
                  <a:cubicBezTo>
                    <a:pt x="9438" y="27881"/>
                    <a:pt x="9662" y="27334"/>
                    <a:pt x="9662" y="27334"/>
                  </a:cubicBezTo>
                  <a:cubicBezTo>
                    <a:pt x="9662" y="27334"/>
                    <a:pt x="9662" y="26788"/>
                    <a:pt x="9662" y="26788"/>
                  </a:cubicBezTo>
                  <a:cubicBezTo>
                    <a:pt x="9438" y="26514"/>
                    <a:pt x="9438" y="27061"/>
                    <a:pt x="9438" y="27061"/>
                  </a:cubicBezTo>
                  <a:cubicBezTo>
                    <a:pt x="9438" y="27061"/>
                    <a:pt x="8988" y="27334"/>
                    <a:pt x="8764" y="27608"/>
                  </a:cubicBezTo>
                  <a:cubicBezTo>
                    <a:pt x="8764" y="27608"/>
                    <a:pt x="8539" y="27608"/>
                    <a:pt x="8539" y="27608"/>
                  </a:cubicBezTo>
                  <a:cubicBezTo>
                    <a:pt x="8314" y="27608"/>
                    <a:pt x="8089" y="27881"/>
                    <a:pt x="7640" y="27881"/>
                  </a:cubicBezTo>
                  <a:cubicBezTo>
                    <a:pt x="7415" y="27881"/>
                    <a:pt x="7191" y="28154"/>
                    <a:pt x="7191" y="27881"/>
                  </a:cubicBezTo>
                  <a:cubicBezTo>
                    <a:pt x="6966" y="27881"/>
                    <a:pt x="6966" y="27608"/>
                    <a:pt x="6966" y="27608"/>
                  </a:cubicBezTo>
                  <a:cubicBezTo>
                    <a:pt x="6966" y="27061"/>
                    <a:pt x="6966" y="27061"/>
                    <a:pt x="6966" y="27061"/>
                  </a:cubicBezTo>
                  <a:cubicBezTo>
                    <a:pt x="6966" y="27061"/>
                    <a:pt x="6741" y="26788"/>
                    <a:pt x="6741" y="26514"/>
                  </a:cubicBezTo>
                  <a:cubicBezTo>
                    <a:pt x="6516" y="26241"/>
                    <a:pt x="6741" y="26241"/>
                    <a:pt x="6741" y="25968"/>
                  </a:cubicBezTo>
                  <a:cubicBezTo>
                    <a:pt x="6741" y="25968"/>
                    <a:pt x="7191" y="25694"/>
                    <a:pt x="7191" y="25694"/>
                  </a:cubicBezTo>
                  <a:cubicBezTo>
                    <a:pt x="7191" y="25421"/>
                    <a:pt x="7415" y="25421"/>
                    <a:pt x="7415" y="25421"/>
                  </a:cubicBezTo>
                  <a:cubicBezTo>
                    <a:pt x="8089" y="25148"/>
                    <a:pt x="8089" y="25148"/>
                    <a:pt x="8089" y="25148"/>
                  </a:cubicBezTo>
                  <a:cubicBezTo>
                    <a:pt x="8089" y="25148"/>
                    <a:pt x="8089" y="24328"/>
                    <a:pt x="8089" y="24054"/>
                  </a:cubicBezTo>
                  <a:cubicBezTo>
                    <a:pt x="8089" y="24054"/>
                    <a:pt x="8089" y="24054"/>
                    <a:pt x="7865" y="24054"/>
                  </a:cubicBezTo>
                  <a:cubicBezTo>
                    <a:pt x="7640" y="24054"/>
                    <a:pt x="7640" y="23781"/>
                    <a:pt x="7640" y="23781"/>
                  </a:cubicBezTo>
                  <a:cubicBezTo>
                    <a:pt x="7640" y="23781"/>
                    <a:pt x="7640" y="23234"/>
                    <a:pt x="7640" y="23234"/>
                  </a:cubicBezTo>
                  <a:cubicBezTo>
                    <a:pt x="7415" y="22687"/>
                    <a:pt x="7415" y="22687"/>
                    <a:pt x="7415" y="22687"/>
                  </a:cubicBezTo>
                  <a:cubicBezTo>
                    <a:pt x="6516" y="22961"/>
                    <a:pt x="6516" y="22961"/>
                    <a:pt x="6516" y="22961"/>
                  </a:cubicBezTo>
                  <a:cubicBezTo>
                    <a:pt x="6516" y="22961"/>
                    <a:pt x="6067" y="23234"/>
                    <a:pt x="5842" y="23234"/>
                  </a:cubicBezTo>
                  <a:cubicBezTo>
                    <a:pt x="5842" y="23234"/>
                    <a:pt x="5393" y="23234"/>
                    <a:pt x="5393" y="23234"/>
                  </a:cubicBezTo>
                  <a:cubicBezTo>
                    <a:pt x="5168" y="23234"/>
                    <a:pt x="4943" y="22961"/>
                    <a:pt x="4943" y="22961"/>
                  </a:cubicBezTo>
                  <a:cubicBezTo>
                    <a:pt x="4943" y="22961"/>
                    <a:pt x="4044" y="23234"/>
                    <a:pt x="4044" y="23234"/>
                  </a:cubicBezTo>
                  <a:cubicBezTo>
                    <a:pt x="4044" y="23234"/>
                    <a:pt x="3820" y="23234"/>
                    <a:pt x="3820" y="23234"/>
                  </a:cubicBezTo>
                  <a:cubicBezTo>
                    <a:pt x="3370" y="23234"/>
                    <a:pt x="3370" y="23234"/>
                    <a:pt x="3370" y="23234"/>
                  </a:cubicBezTo>
                  <a:cubicBezTo>
                    <a:pt x="2921" y="23507"/>
                    <a:pt x="2921" y="23507"/>
                    <a:pt x="2921" y="23507"/>
                  </a:cubicBezTo>
                  <a:cubicBezTo>
                    <a:pt x="2696" y="23781"/>
                    <a:pt x="2696" y="23781"/>
                    <a:pt x="2696" y="23781"/>
                  </a:cubicBezTo>
                  <a:cubicBezTo>
                    <a:pt x="2696" y="23781"/>
                    <a:pt x="2471" y="24054"/>
                    <a:pt x="2471" y="24054"/>
                  </a:cubicBezTo>
                  <a:cubicBezTo>
                    <a:pt x="2247" y="24054"/>
                    <a:pt x="2022" y="24054"/>
                    <a:pt x="1797" y="24054"/>
                  </a:cubicBezTo>
                  <a:cubicBezTo>
                    <a:pt x="1797" y="24054"/>
                    <a:pt x="1573" y="24328"/>
                    <a:pt x="1573" y="24328"/>
                  </a:cubicBezTo>
                  <a:cubicBezTo>
                    <a:pt x="1573" y="24328"/>
                    <a:pt x="1123" y="24601"/>
                    <a:pt x="898" y="24874"/>
                  </a:cubicBezTo>
                  <a:cubicBezTo>
                    <a:pt x="674" y="23507"/>
                    <a:pt x="674" y="23507"/>
                    <a:pt x="674" y="23507"/>
                  </a:cubicBezTo>
                  <a:cubicBezTo>
                    <a:pt x="1348" y="21047"/>
                    <a:pt x="1348" y="21047"/>
                    <a:pt x="1348" y="21047"/>
                  </a:cubicBezTo>
                  <a:cubicBezTo>
                    <a:pt x="2471" y="19954"/>
                    <a:pt x="2471" y="19954"/>
                    <a:pt x="2471" y="19954"/>
                  </a:cubicBezTo>
                  <a:cubicBezTo>
                    <a:pt x="2921" y="17767"/>
                    <a:pt x="2921" y="17767"/>
                    <a:pt x="2921" y="17767"/>
                  </a:cubicBezTo>
                  <a:cubicBezTo>
                    <a:pt x="2247" y="16947"/>
                    <a:pt x="2247" y="16947"/>
                    <a:pt x="2247" y="16947"/>
                  </a:cubicBezTo>
                  <a:cubicBezTo>
                    <a:pt x="2247" y="16127"/>
                    <a:pt x="4269" y="14487"/>
                    <a:pt x="4044" y="13667"/>
                  </a:cubicBezTo>
                  <a:cubicBezTo>
                    <a:pt x="3820" y="12847"/>
                    <a:pt x="1348" y="15307"/>
                    <a:pt x="1123" y="14487"/>
                  </a:cubicBezTo>
                  <a:cubicBezTo>
                    <a:pt x="898" y="12847"/>
                    <a:pt x="1573" y="13120"/>
                    <a:pt x="2696" y="11753"/>
                  </a:cubicBezTo>
                  <a:cubicBezTo>
                    <a:pt x="1348" y="11207"/>
                    <a:pt x="1348" y="11207"/>
                    <a:pt x="1348" y="11207"/>
                  </a:cubicBezTo>
                  <a:cubicBezTo>
                    <a:pt x="1348" y="9567"/>
                    <a:pt x="1348" y="9567"/>
                    <a:pt x="1348" y="9567"/>
                  </a:cubicBezTo>
                  <a:cubicBezTo>
                    <a:pt x="449" y="9020"/>
                    <a:pt x="449" y="9020"/>
                    <a:pt x="449" y="9020"/>
                  </a:cubicBezTo>
                  <a:cubicBezTo>
                    <a:pt x="449" y="9020"/>
                    <a:pt x="674" y="8200"/>
                    <a:pt x="674" y="7380"/>
                  </a:cubicBezTo>
                  <a:cubicBezTo>
                    <a:pt x="674" y="6560"/>
                    <a:pt x="1348" y="6287"/>
                    <a:pt x="1348" y="6287"/>
                  </a:cubicBezTo>
                  <a:cubicBezTo>
                    <a:pt x="2022" y="6013"/>
                    <a:pt x="2471" y="5466"/>
                    <a:pt x="3146" y="4920"/>
                  </a:cubicBezTo>
                  <a:cubicBezTo>
                    <a:pt x="3820" y="3826"/>
                    <a:pt x="4494" y="4373"/>
                    <a:pt x="4943" y="4100"/>
                  </a:cubicBezTo>
                  <a:cubicBezTo>
                    <a:pt x="5617" y="3553"/>
                    <a:pt x="5617" y="4100"/>
                    <a:pt x="7865" y="4646"/>
                  </a:cubicBezTo>
                  <a:cubicBezTo>
                    <a:pt x="8314" y="4373"/>
                    <a:pt x="9213" y="4373"/>
                    <a:pt x="9438" y="3826"/>
                  </a:cubicBezTo>
                  <a:cubicBezTo>
                    <a:pt x="9887" y="3280"/>
                    <a:pt x="10561" y="3553"/>
                    <a:pt x="10561" y="2460"/>
                  </a:cubicBezTo>
                  <a:cubicBezTo>
                    <a:pt x="10786" y="820"/>
                    <a:pt x="13258" y="1913"/>
                    <a:pt x="13258" y="1366"/>
                  </a:cubicBezTo>
                  <a:cubicBezTo>
                    <a:pt x="13707" y="1366"/>
                    <a:pt x="14157" y="0"/>
                    <a:pt x="15280" y="0"/>
                  </a:cubicBezTo>
                  <a:cubicBezTo>
                    <a:pt x="16179" y="273"/>
                    <a:pt x="16404" y="546"/>
                    <a:pt x="17078" y="820"/>
                  </a:cubicBezTo>
                  <a:cubicBezTo>
                    <a:pt x="19550" y="2733"/>
                    <a:pt x="18426" y="3826"/>
                    <a:pt x="21348" y="4920"/>
                  </a:cubicBezTo>
                  <a:cubicBezTo>
                    <a:pt x="23820" y="5740"/>
                    <a:pt x="26741" y="6560"/>
                    <a:pt x="29213" y="7107"/>
                  </a:cubicBezTo>
                  <a:cubicBezTo>
                    <a:pt x="31460" y="7380"/>
                    <a:pt x="33707" y="8473"/>
                    <a:pt x="35955" y="9567"/>
                  </a:cubicBezTo>
                  <a:cubicBezTo>
                    <a:pt x="35955" y="9567"/>
                    <a:pt x="44269" y="14214"/>
                    <a:pt x="44494" y="14487"/>
                  </a:cubicBezTo>
                  <a:cubicBezTo>
                    <a:pt x="44719" y="14487"/>
                    <a:pt x="49438" y="13394"/>
                    <a:pt x="49662" y="13394"/>
                  </a:cubicBezTo>
                  <a:cubicBezTo>
                    <a:pt x="49887" y="13394"/>
                    <a:pt x="51460" y="13667"/>
                    <a:pt x="52584" y="14487"/>
                  </a:cubicBezTo>
                  <a:cubicBezTo>
                    <a:pt x="53258" y="15307"/>
                    <a:pt x="55505" y="17220"/>
                    <a:pt x="55505" y="17220"/>
                  </a:cubicBezTo>
                  <a:cubicBezTo>
                    <a:pt x="55955" y="17494"/>
                    <a:pt x="58651" y="16947"/>
                    <a:pt x="58651" y="16947"/>
                  </a:cubicBezTo>
                  <a:cubicBezTo>
                    <a:pt x="60449" y="16947"/>
                    <a:pt x="62022" y="19407"/>
                    <a:pt x="62921" y="19681"/>
                  </a:cubicBezTo>
                  <a:cubicBezTo>
                    <a:pt x="64044" y="19954"/>
                    <a:pt x="66741" y="18314"/>
                    <a:pt x="67865" y="19681"/>
                  </a:cubicBezTo>
                  <a:cubicBezTo>
                    <a:pt x="67865" y="19681"/>
                    <a:pt x="70112" y="19954"/>
                    <a:pt x="70337" y="21321"/>
                  </a:cubicBezTo>
                  <a:cubicBezTo>
                    <a:pt x="70786" y="22687"/>
                    <a:pt x="71685" y="24874"/>
                    <a:pt x="71685" y="24874"/>
                  </a:cubicBezTo>
                  <a:cubicBezTo>
                    <a:pt x="74606" y="26241"/>
                    <a:pt x="74606" y="26241"/>
                    <a:pt x="74606" y="26241"/>
                  </a:cubicBezTo>
                  <a:cubicBezTo>
                    <a:pt x="74606" y="26241"/>
                    <a:pt x="76179" y="27881"/>
                    <a:pt x="76404" y="28428"/>
                  </a:cubicBezTo>
                  <a:cubicBezTo>
                    <a:pt x="76629" y="28701"/>
                    <a:pt x="80000" y="30068"/>
                    <a:pt x="80000" y="30068"/>
                  </a:cubicBezTo>
                  <a:cubicBezTo>
                    <a:pt x="82247" y="32528"/>
                    <a:pt x="82247" y="32528"/>
                    <a:pt x="82247" y="32528"/>
                  </a:cubicBezTo>
                  <a:cubicBezTo>
                    <a:pt x="85617" y="32528"/>
                    <a:pt x="85617" y="32528"/>
                    <a:pt x="85617" y="32528"/>
                  </a:cubicBezTo>
                  <a:cubicBezTo>
                    <a:pt x="87865" y="33075"/>
                    <a:pt x="87865" y="33075"/>
                    <a:pt x="87865" y="33075"/>
                  </a:cubicBezTo>
                  <a:cubicBezTo>
                    <a:pt x="88988" y="31435"/>
                    <a:pt x="88988" y="31435"/>
                    <a:pt x="88988" y="31435"/>
                  </a:cubicBezTo>
                  <a:cubicBezTo>
                    <a:pt x="88988" y="31435"/>
                    <a:pt x="94606" y="34715"/>
                    <a:pt x="94831" y="34715"/>
                  </a:cubicBezTo>
                  <a:cubicBezTo>
                    <a:pt x="95056" y="34715"/>
                    <a:pt x="95056" y="35535"/>
                    <a:pt x="95280" y="36355"/>
                  </a:cubicBezTo>
                  <a:cubicBezTo>
                    <a:pt x="95280" y="36628"/>
                    <a:pt x="95280" y="36628"/>
                    <a:pt x="95280" y="36628"/>
                  </a:cubicBezTo>
                  <a:cubicBezTo>
                    <a:pt x="95056" y="36628"/>
                    <a:pt x="95280" y="36628"/>
                    <a:pt x="95280" y="36628"/>
                  </a:cubicBezTo>
                  <a:cubicBezTo>
                    <a:pt x="95280" y="36628"/>
                    <a:pt x="95280" y="36628"/>
                    <a:pt x="95280" y="36628"/>
                  </a:cubicBezTo>
                  <a:cubicBezTo>
                    <a:pt x="95280" y="37175"/>
                    <a:pt x="95280" y="37175"/>
                    <a:pt x="95280" y="37175"/>
                  </a:cubicBezTo>
                  <a:cubicBezTo>
                    <a:pt x="95280" y="37448"/>
                    <a:pt x="95280" y="37448"/>
                    <a:pt x="95280" y="37448"/>
                  </a:cubicBezTo>
                  <a:cubicBezTo>
                    <a:pt x="95056" y="37448"/>
                    <a:pt x="95056" y="37448"/>
                    <a:pt x="95056" y="37448"/>
                  </a:cubicBezTo>
                  <a:cubicBezTo>
                    <a:pt x="95056" y="37448"/>
                    <a:pt x="95056" y="37448"/>
                    <a:pt x="95056" y="37448"/>
                  </a:cubicBezTo>
                  <a:cubicBezTo>
                    <a:pt x="95280" y="37722"/>
                    <a:pt x="95280" y="37722"/>
                    <a:pt x="95280" y="37722"/>
                  </a:cubicBezTo>
                  <a:cubicBezTo>
                    <a:pt x="95280" y="37722"/>
                    <a:pt x="95280" y="37722"/>
                    <a:pt x="95280" y="37722"/>
                  </a:cubicBezTo>
                  <a:cubicBezTo>
                    <a:pt x="95280" y="37722"/>
                    <a:pt x="95280" y="37722"/>
                    <a:pt x="95280" y="37995"/>
                  </a:cubicBezTo>
                  <a:cubicBezTo>
                    <a:pt x="95280" y="37995"/>
                    <a:pt x="95280" y="37995"/>
                    <a:pt x="95280" y="37995"/>
                  </a:cubicBezTo>
                  <a:cubicBezTo>
                    <a:pt x="95280" y="37995"/>
                    <a:pt x="95280" y="37995"/>
                    <a:pt x="95280" y="38268"/>
                  </a:cubicBezTo>
                  <a:cubicBezTo>
                    <a:pt x="95280" y="38268"/>
                    <a:pt x="95280" y="38268"/>
                    <a:pt x="95280" y="38268"/>
                  </a:cubicBezTo>
                  <a:cubicBezTo>
                    <a:pt x="95505" y="38268"/>
                    <a:pt x="95505" y="38268"/>
                    <a:pt x="95505" y="38268"/>
                  </a:cubicBezTo>
                  <a:cubicBezTo>
                    <a:pt x="95505" y="38268"/>
                    <a:pt x="95505" y="38268"/>
                    <a:pt x="95505" y="38268"/>
                  </a:cubicBezTo>
                  <a:cubicBezTo>
                    <a:pt x="95505" y="38268"/>
                    <a:pt x="95730" y="38542"/>
                    <a:pt x="95730" y="38542"/>
                  </a:cubicBezTo>
                  <a:cubicBezTo>
                    <a:pt x="95730" y="38542"/>
                    <a:pt x="95730" y="38542"/>
                    <a:pt x="95955" y="38542"/>
                  </a:cubicBezTo>
                  <a:cubicBezTo>
                    <a:pt x="95955" y="38542"/>
                    <a:pt x="95955" y="38542"/>
                    <a:pt x="96179" y="38542"/>
                  </a:cubicBezTo>
                  <a:cubicBezTo>
                    <a:pt x="96179" y="38542"/>
                    <a:pt x="96179" y="38542"/>
                    <a:pt x="96179" y="38542"/>
                  </a:cubicBezTo>
                  <a:cubicBezTo>
                    <a:pt x="96179" y="38542"/>
                    <a:pt x="96404" y="38542"/>
                    <a:pt x="96404" y="38268"/>
                  </a:cubicBezTo>
                  <a:cubicBezTo>
                    <a:pt x="99325" y="39088"/>
                    <a:pt x="99325" y="39088"/>
                    <a:pt x="99325" y="39088"/>
                  </a:cubicBezTo>
                  <a:cubicBezTo>
                    <a:pt x="100000" y="39362"/>
                    <a:pt x="100000" y="39908"/>
                    <a:pt x="100674" y="40455"/>
                  </a:cubicBezTo>
                  <a:cubicBezTo>
                    <a:pt x="102471" y="39635"/>
                    <a:pt x="102471" y="39635"/>
                    <a:pt x="102471" y="39635"/>
                  </a:cubicBezTo>
                  <a:cubicBezTo>
                    <a:pt x="104719" y="41548"/>
                    <a:pt x="104719" y="41548"/>
                    <a:pt x="104719" y="41548"/>
                  </a:cubicBezTo>
                  <a:cubicBezTo>
                    <a:pt x="106741" y="40728"/>
                    <a:pt x="106741" y="40728"/>
                    <a:pt x="106741" y="40728"/>
                  </a:cubicBezTo>
                  <a:cubicBezTo>
                    <a:pt x="108764" y="40728"/>
                    <a:pt x="108764" y="40728"/>
                    <a:pt x="108764" y="40728"/>
                  </a:cubicBezTo>
                  <a:cubicBezTo>
                    <a:pt x="108764" y="40182"/>
                    <a:pt x="113483" y="40728"/>
                    <a:pt x="111460" y="43462"/>
                  </a:cubicBezTo>
                  <a:close/>
                  <a:moveTo>
                    <a:pt x="113707" y="76810"/>
                  </a:moveTo>
                  <a:cubicBezTo>
                    <a:pt x="113707" y="76810"/>
                    <a:pt x="113707" y="76810"/>
                    <a:pt x="113707" y="76810"/>
                  </a:cubicBezTo>
                  <a:cubicBezTo>
                    <a:pt x="113707" y="78451"/>
                    <a:pt x="115955" y="77904"/>
                    <a:pt x="117078" y="78997"/>
                  </a:cubicBezTo>
                  <a:cubicBezTo>
                    <a:pt x="117528" y="79544"/>
                    <a:pt x="117078" y="80911"/>
                    <a:pt x="117752" y="81184"/>
                  </a:cubicBezTo>
                  <a:cubicBezTo>
                    <a:pt x="119325" y="82824"/>
                    <a:pt x="120000" y="79817"/>
                    <a:pt x="118651" y="76810"/>
                  </a:cubicBezTo>
                  <a:cubicBezTo>
                    <a:pt x="118202" y="76264"/>
                    <a:pt x="117528" y="76264"/>
                    <a:pt x="116853" y="76264"/>
                  </a:cubicBezTo>
                  <a:cubicBezTo>
                    <a:pt x="115730" y="76264"/>
                    <a:pt x="113483" y="75444"/>
                    <a:pt x="113707" y="76810"/>
                  </a:cubicBezTo>
                  <a:close/>
                  <a:moveTo>
                    <a:pt x="100674" y="82004"/>
                  </a:moveTo>
                  <a:cubicBezTo>
                    <a:pt x="100674" y="82004"/>
                    <a:pt x="100674" y="82004"/>
                    <a:pt x="100674" y="82004"/>
                  </a:cubicBezTo>
                  <a:cubicBezTo>
                    <a:pt x="101573" y="82277"/>
                    <a:pt x="102471" y="81184"/>
                    <a:pt x="103370" y="81731"/>
                  </a:cubicBezTo>
                  <a:cubicBezTo>
                    <a:pt x="103820" y="82277"/>
                    <a:pt x="103595" y="83371"/>
                    <a:pt x="103820" y="84191"/>
                  </a:cubicBezTo>
                  <a:cubicBezTo>
                    <a:pt x="102471" y="85831"/>
                    <a:pt x="106067" y="85558"/>
                    <a:pt x="106292" y="85558"/>
                  </a:cubicBezTo>
                  <a:cubicBezTo>
                    <a:pt x="106292" y="86104"/>
                    <a:pt x="106741" y="87471"/>
                    <a:pt x="107415" y="86924"/>
                  </a:cubicBezTo>
                  <a:cubicBezTo>
                    <a:pt x="111011" y="81731"/>
                    <a:pt x="111011" y="81731"/>
                    <a:pt x="111011" y="81731"/>
                  </a:cubicBezTo>
                  <a:cubicBezTo>
                    <a:pt x="111011" y="81184"/>
                    <a:pt x="110786" y="80637"/>
                    <a:pt x="110337" y="80637"/>
                  </a:cubicBezTo>
                  <a:cubicBezTo>
                    <a:pt x="109438" y="80091"/>
                    <a:pt x="108314" y="81184"/>
                    <a:pt x="107640" y="80637"/>
                  </a:cubicBezTo>
                  <a:cubicBezTo>
                    <a:pt x="106966" y="80091"/>
                    <a:pt x="108314" y="77904"/>
                    <a:pt x="107415" y="77084"/>
                  </a:cubicBezTo>
                  <a:cubicBezTo>
                    <a:pt x="105617" y="75444"/>
                    <a:pt x="104943" y="77357"/>
                    <a:pt x="103595" y="78724"/>
                  </a:cubicBezTo>
                  <a:cubicBezTo>
                    <a:pt x="102696" y="79544"/>
                    <a:pt x="101348" y="79817"/>
                    <a:pt x="100449" y="80911"/>
                  </a:cubicBezTo>
                  <a:cubicBezTo>
                    <a:pt x="100224" y="81184"/>
                    <a:pt x="100449" y="82004"/>
                    <a:pt x="100674" y="82004"/>
                  </a:cubicBezTo>
                  <a:close/>
                  <a:moveTo>
                    <a:pt x="87865" y="89931"/>
                  </a:moveTo>
                  <a:cubicBezTo>
                    <a:pt x="87865" y="89931"/>
                    <a:pt x="87865" y="89931"/>
                    <a:pt x="87865" y="89931"/>
                  </a:cubicBezTo>
                  <a:cubicBezTo>
                    <a:pt x="86966" y="90751"/>
                    <a:pt x="88764" y="92118"/>
                    <a:pt x="89213" y="92118"/>
                  </a:cubicBezTo>
                  <a:cubicBezTo>
                    <a:pt x="89662" y="92118"/>
                    <a:pt x="92359" y="89931"/>
                    <a:pt x="92359" y="89111"/>
                  </a:cubicBezTo>
                  <a:cubicBezTo>
                    <a:pt x="92134" y="88018"/>
                    <a:pt x="91011" y="87744"/>
                    <a:pt x="90337" y="87744"/>
                  </a:cubicBezTo>
                  <a:cubicBezTo>
                    <a:pt x="89438" y="88018"/>
                    <a:pt x="88539" y="89111"/>
                    <a:pt x="87865" y="89931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6" name="Shape 2055"/>
            <p:cNvSpPr/>
            <p:nvPr/>
          </p:nvSpPr>
          <p:spPr>
            <a:xfrm>
              <a:off x="5979171" y="3676182"/>
              <a:ext cx="930118" cy="8395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294" y="10105"/>
                  </a:moveTo>
                  <a:cubicBezTo>
                    <a:pt x="66764" y="9473"/>
                    <a:pt x="66764" y="9473"/>
                    <a:pt x="66764" y="9473"/>
                  </a:cubicBezTo>
                  <a:cubicBezTo>
                    <a:pt x="66764" y="9473"/>
                    <a:pt x="68529" y="8842"/>
                    <a:pt x="68823" y="8842"/>
                  </a:cubicBezTo>
                  <a:cubicBezTo>
                    <a:pt x="69117" y="8842"/>
                    <a:pt x="70588" y="8526"/>
                    <a:pt x="70882" y="8210"/>
                  </a:cubicBezTo>
                  <a:cubicBezTo>
                    <a:pt x="71176" y="8210"/>
                    <a:pt x="72058" y="7578"/>
                    <a:pt x="72352" y="7263"/>
                  </a:cubicBezTo>
                  <a:cubicBezTo>
                    <a:pt x="72647" y="7263"/>
                    <a:pt x="73235" y="7263"/>
                    <a:pt x="73823" y="6631"/>
                  </a:cubicBezTo>
                  <a:cubicBezTo>
                    <a:pt x="74117" y="6315"/>
                    <a:pt x="74411" y="5368"/>
                    <a:pt x="74411" y="5052"/>
                  </a:cubicBezTo>
                  <a:cubicBezTo>
                    <a:pt x="74411" y="4736"/>
                    <a:pt x="74117" y="4736"/>
                    <a:pt x="73823" y="3789"/>
                  </a:cubicBezTo>
                  <a:cubicBezTo>
                    <a:pt x="73235" y="2842"/>
                    <a:pt x="72647" y="2210"/>
                    <a:pt x="72647" y="1894"/>
                  </a:cubicBezTo>
                  <a:cubicBezTo>
                    <a:pt x="72352" y="1263"/>
                    <a:pt x="72352" y="631"/>
                    <a:pt x="72647" y="631"/>
                  </a:cubicBezTo>
                  <a:cubicBezTo>
                    <a:pt x="72941" y="315"/>
                    <a:pt x="73823" y="0"/>
                    <a:pt x="74411" y="0"/>
                  </a:cubicBezTo>
                  <a:cubicBezTo>
                    <a:pt x="75000" y="315"/>
                    <a:pt x="76470" y="631"/>
                    <a:pt x="76764" y="631"/>
                  </a:cubicBezTo>
                  <a:cubicBezTo>
                    <a:pt x="77058" y="631"/>
                    <a:pt x="78529" y="1578"/>
                    <a:pt x="78529" y="1578"/>
                  </a:cubicBezTo>
                  <a:cubicBezTo>
                    <a:pt x="78529" y="1578"/>
                    <a:pt x="79117" y="3157"/>
                    <a:pt x="79117" y="3473"/>
                  </a:cubicBezTo>
                  <a:cubicBezTo>
                    <a:pt x="79117" y="3789"/>
                    <a:pt x="80588" y="5684"/>
                    <a:pt x="80000" y="5684"/>
                  </a:cubicBezTo>
                  <a:cubicBezTo>
                    <a:pt x="79705" y="5684"/>
                    <a:pt x="78529" y="6000"/>
                    <a:pt x="78529" y="6000"/>
                  </a:cubicBezTo>
                  <a:cubicBezTo>
                    <a:pt x="77941" y="6947"/>
                    <a:pt x="77941" y="6947"/>
                    <a:pt x="77941" y="6947"/>
                  </a:cubicBezTo>
                  <a:cubicBezTo>
                    <a:pt x="77941" y="6947"/>
                    <a:pt x="77352" y="8210"/>
                    <a:pt x="77352" y="8526"/>
                  </a:cubicBezTo>
                  <a:cubicBezTo>
                    <a:pt x="77352" y="8842"/>
                    <a:pt x="77058" y="10421"/>
                    <a:pt x="77058" y="10421"/>
                  </a:cubicBezTo>
                  <a:cubicBezTo>
                    <a:pt x="78529" y="13894"/>
                    <a:pt x="78529" y="13894"/>
                    <a:pt x="78529" y="13894"/>
                  </a:cubicBezTo>
                  <a:cubicBezTo>
                    <a:pt x="77058" y="16105"/>
                    <a:pt x="77058" y="16105"/>
                    <a:pt x="77058" y="16105"/>
                  </a:cubicBezTo>
                  <a:cubicBezTo>
                    <a:pt x="75882" y="17368"/>
                    <a:pt x="75882" y="17368"/>
                    <a:pt x="75882" y="17368"/>
                  </a:cubicBezTo>
                  <a:cubicBezTo>
                    <a:pt x="75882" y="17368"/>
                    <a:pt x="74117" y="17368"/>
                    <a:pt x="74117" y="17052"/>
                  </a:cubicBezTo>
                  <a:cubicBezTo>
                    <a:pt x="74117" y="16736"/>
                    <a:pt x="72941" y="16105"/>
                    <a:pt x="72941" y="16105"/>
                  </a:cubicBezTo>
                  <a:cubicBezTo>
                    <a:pt x="72941" y="16105"/>
                    <a:pt x="71176" y="16421"/>
                    <a:pt x="70882" y="16736"/>
                  </a:cubicBezTo>
                  <a:cubicBezTo>
                    <a:pt x="70588" y="16736"/>
                    <a:pt x="66470" y="17052"/>
                    <a:pt x="66470" y="17052"/>
                  </a:cubicBezTo>
                  <a:cubicBezTo>
                    <a:pt x="66470" y="17052"/>
                    <a:pt x="65588" y="16736"/>
                    <a:pt x="65294" y="16736"/>
                  </a:cubicBezTo>
                  <a:cubicBezTo>
                    <a:pt x="65000" y="16736"/>
                    <a:pt x="63529" y="16736"/>
                    <a:pt x="63529" y="16736"/>
                  </a:cubicBezTo>
                  <a:cubicBezTo>
                    <a:pt x="63235" y="15473"/>
                    <a:pt x="63235" y="15473"/>
                    <a:pt x="63235" y="15473"/>
                  </a:cubicBezTo>
                  <a:cubicBezTo>
                    <a:pt x="62058" y="15789"/>
                    <a:pt x="62058" y="15789"/>
                    <a:pt x="62058" y="15789"/>
                  </a:cubicBezTo>
                  <a:cubicBezTo>
                    <a:pt x="61764" y="17052"/>
                    <a:pt x="61764" y="17052"/>
                    <a:pt x="61764" y="17052"/>
                  </a:cubicBezTo>
                  <a:cubicBezTo>
                    <a:pt x="60294" y="18000"/>
                    <a:pt x="60294" y="18000"/>
                    <a:pt x="60294" y="18000"/>
                  </a:cubicBezTo>
                  <a:cubicBezTo>
                    <a:pt x="58823" y="18947"/>
                    <a:pt x="58823" y="18947"/>
                    <a:pt x="58823" y="18947"/>
                  </a:cubicBezTo>
                  <a:cubicBezTo>
                    <a:pt x="55882" y="18947"/>
                    <a:pt x="55882" y="18947"/>
                    <a:pt x="55882" y="18947"/>
                  </a:cubicBezTo>
                  <a:cubicBezTo>
                    <a:pt x="54117" y="18947"/>
                    <a:pt x="54117" y="18947"/>
                    <a:pt x="54117" y="18947"/>
                  </a:cubicBezTo>
                  <a:cubicBezTo>
                    <a:pt x="54117" y="19578"/>
                    <a:pt x="54117" y="19578"/>
                    <a:pt x="54117" y="19578"/>
                  </a:cubicBezTo>
                  <a:cubicBezTo>
                    <a:pt x="53235" y="21473"/>
                    <a:pt x="53235" y="21473"/>
                    <a:pt x="53235" y="21473"/>
                  </a:cubicBezTo>
                  <a:cubicBezTo>
                    <a:pt x="52058" y="22421"/>
                    <a:pt x="52058" y="22421"/>
                    <a:pt x="52058" y="22421"/>
                  </a:cubicBezTo>
                  <a:cubicBezTo>
                    <a:pt x="52058" y="22421"/>
                    <a:pt x="50294" y="23052"/>
                    <a:pt x="50000" y="23368"/>
                  </a:cubicBezTo>
                  <a:cubicBezTo>
                    <a:pt x="50000" y="23368"/>
                    <a:pt x="48823" y="23052"/>
                    <a:pt x="48823" y="23052"/>
                  </a:cubicBezTo>
                  <a:cubicBezTo>
                    <a:pt x="47352" y="24000"/>
                    <a:pt x="47352" y="24000"/>
                    <a:pt x="47352" y="24000"/>
                  </a:cubicBezTo>
                  <a:cubicBezTo>
                    <a:pt x="47058" y="24947"/>
                    <a:pt x="47058" y="24947"/>
                    <a:pt x="47058" y="24947"/>
                  </a:cubicBezTo>
                  <a:cubicBezTo>
                    <a:pt x="47647" y="25578"/>
                    <a:pt x="47647" y="25578"/>
                    <a:pt x="47647" y="25578"/>
                  </a:cubicBezTo>
                  <a:cubicBezTo>
                    <a:pt x="48823" y="26210"/>
                    <a:pt x="48823" y="26210"/>
                    <a:pt x="48823" y="26210"/>
                  </a:cubicBezTo>
                  <a:cubicBezTo>
                    <a:pt x="48823" y="26210"/>
                    <a:pt x="49705" y="26526"/>
                    <a:pt x="49705" y="26842"/>
                  </a:cubicBezTo>
                  <a:cubicBezTo>
                    <a:pt x="49705" y="26842"/>
                    <a:pt x="49411" y="27473"/>
                    <a:pt x="49411" y="27473"/>
                  </a:cubicBezTo>
                  <a:cubicBezTo>
                    <a:pt x="49411" y="29052"/>
                    <a:pt x="49411" y="29052"/>
                    <a:pt x="49411" y="29052"/>
                  </a:cubicBezTo>
                  <a:cubicBezTo>
                    <a:pt x="49411" y="29052"/>
                    <a:pt x="50294" y="29368"/>
                    <a:pt x="50588" y="29368"/>
                  </a:cubicBezTo>
                  <a:cubicBezTo>
                    <a:pt x="50588" y="29368"/>
                    <a:pt x="51470" y="28736"/>
                    <a:pt x="51470" y="28736"/>
                  </a:cubicBezTo>
                  <a:cubicBezTo>
                    <a:pt x="51470" y="28421"/>
                    <a:pt x="51764" y="28105"/>
                    <a:pt x="51764" y="28105"/>
                  </a:cubicBezTo>
                  <a:cubicBezTo>
                    <a:pt x="52352" y="28736"/>
                    <a:pt x="52352" y="28736"/>
                    <a:pt x="52352" y="28736"/>
                  </a:cubicBezTo>
                  <a:cubicBezTo>
                    <a:pt x="52352" y="28736"/>
                    <a:pt x="52647" y="29368"/>
                    <a:pt x="52941" y="29368"/>
                  </a:cubicBezTo>
                  <a:cubicBezTo>
                    <a:pt x="52941" y="29368"/>
                    <a:pt x="53823" y="29368"/>
                    <a:pt x="53823" y="29368"/>
                  </a:cubicBezTo>
                  <a:cubicBezTo>
                    <a:pt x="55000" y="30000"/>
                    <a:pt x="55000" y="30000"/>
                    <a:pt x="55000" y="30000"/>
                  </a:cubicBezTo>
                  <a:cubicBezTo>
                    <a:pt x="56470" y="31263"/>
                    <a:pt x="56470" y="31263"/>
                    <a:pt x="56470" y="31263"/>
                  </a:cubicBezTo>
                  <a:cubicBezTo>
                    <a:pt x="56470" y="31263"/>
                    <a:pt x="57647" y="31894"/>
                    <a:pt x="57352" y="32210"/>
                  </a:cubicBezTo>
                  <a:cubicBezTo>
                    <a:pt x="56764" y="32526"/>
                    <a:pt x="56176" y="32842"/>
                    <a:pt x="55882" y="32842"/>
                  </a:cubicBezTo>
                  <a:cubicBezTo>
                    <a:pt x="55882" y="32842"/>
                    <a:pt x="55294" y="32526"/>
                    <a:pt x="55294" y="32210"/>
                  </a:cubicBezTo>
                  <a:cubicBezTo>
                    <a:pt x="55294" y="31578"/>
                    <a:pt x="55000" y="31263"/>
                    <a:pt x="54705" y="31263"/>
                  </a:cubicBezTo>
                  <a:cubicBezTo>
                    <a:pt x="54411" y="31263"/>
                    <a:pt x="53823" y="30631"/>
                    <a:pt x="53823" y="30631"/>
                  </a:cubicBezTo>
                  <a:cubicBezTo>
                    <a:pt x="53529" y="30631"/>
                    <a:pt x="52941" y="30631"/>
                    <a:pt x="52647" y="30947"/>
                  </a:cubicBezTo>
                  <a:cubicBezTo>
                    <a:pt x="52352" y="30947"/>
                    <a:pt x="51764" y="30947"/>
                    <a:pt x="51764" y="30631"/>
                  </a:cubicBezTo>
                  <a:cubicBezTo>
                    <a:pt x="51470" y="30631"/>
                    <a:pt x="51176" y="29684"/>
                    <a:pt x="51176" y="29684"/>
                  </a:cubicBezTo>
                  <a:cubicBezTo>
                    <a:pt x="49705" y="29368"/>
                    <a:pt x="49705" y="29368"/>
                    <a:pt x="49705" y="29368"/>
                  </a:cubicBezTo>
                  <a:cubicBezTo>
                    <a:pt x="49705" y="29368"/>
                    <a:pt x="49411" y="29684"/>
                    <a:pt x="49411" y="30000"/>
                  </a:cubicBezTo>
                  <a:cubicBezTo>
                    <a:pt x="49411" y="30000"/>
                    <a:pt x="48823" y="30631"/>
                    <a:pt x="48823" y="30631"/>
                  </a:cubicBezTo>
                  <a:cubicBezTo>
                    <a:pt x="48529" y="30947"/>
                    <a:pt x="48529" y="30947"/>
                    <a:pt x="48529" y="30947"/>
                  </a:cubicBezTo>
                  <a:cubicBezTo>
                    <a:pt x="48529" y="31578"/>
                    <a:pt x="48529" y="31578"/>
                    <a:pt x="48529" y="31578"/>
                  </a:cubicBezTo>
                  <a:cubicBezTo>
                    <a:pt x="49117" y="32210"/>
                    <a:pt x="49117" y="32210"/>
                    <a:pt x="49117" y="32210"/>
                  </a:cubicBezTo>
                  <a:cubicBezTo>
                    <a:pt x="50294" y="33157"/>
                    <a:pt x="50294" y="33157"/>
                    <a:pt x="50294" y="33157"/>
                  </a:cubicBezTo>
                  <a:cubicBezTo>
                    <a:pt x="50294" y="33157"/>
                    <a:pt x="51764" y="33473"/>
                    <a:pt x="51764" y="33473"/>
                  </a:cubicBezTo>
                  <a:cubicBezTo>
                    <a:pt x="52058" y="33473"/>
                    <a:pt x="52647" y="34421"/>
                    <a:pt x="52647" y="34421"/>
                  </a:cubicBezTo>
                  <a:cubicBezTo>
                    <a:pt x="52647" y="35368"/>
                    <a:pt x="52647" y="35368"/>
                    <a:pt x="52647" y="35368"/>
                  </a:cubicBezTo>
                  <a:cubicBezTo>
                    <a:pt x="52352" y="36315"/>
                    <a:pt x="52352" y="36315"/>
                    <a:pt x="52352" y="36315"/>
                  </a:cubicBezTo>
                  <a:cubicBezTo>
                    <a:pt x="52352" y="36315"/>
                    <a:pt x="52352" y="36947"/>
                    <a:pt x="51764" y="36631"/>
                  </a:cubicBezTo>
                  <a:cubicBezTo>
                    <a:pt x="51176" y="36315"/>
                    <a:pt x="50882" y="36000"/>
                    <a:pt x="50882" y="36000"/>
                  </a:cubicBezTo>
                  <a:cubicBezTo>
                    <a:pt x="50000" y="35684"/>
                    <a:pt x="50000" y="35684"/>
                    <a:pt x="50000" y="35684"/>
                  </a:cubicBezTo>
                  <a:cubicBezTo>
                    <a:pt x="49705" y="34421"/>
                    <a:pt x="49705" y="34421"/>
                    <a:pt x="49705" y="34421"/>
                  </a:cubicBezTo>
                  <a:cubicBezTo>
                    <a:pt x="49705" y="34421"/>
                    <a:pt x="49117" y="33789"/>
                    <a:pt x="49117" y="33789"/>
                  </a:cubicBezTo>
                  <a:cubicBezTo>
                    <a:pt x="48823" y="33789"/>
                    <a:pt x="47352" y="32842"/>
                    <a:pt x="47352" y="32842"/>
                  </a:cubicBezTo>
                  <a:cubicBezTo>
                    <a:pt x="45588" y="32842"/>
                    <a:pt x="45588" y="32842"/>
                    <a:pt x="45588" y="32842"/>
                  </a:cubicBezTo>
                  <a:cubicBezTo>
                    <a:pt x="44411" y="32842"/>
                    <a:pt x="44411" y="32842"/>
                    <a:pt x="44411" y="32842"/>
                  </a:cubicBezTo>
                  <a:cubicBezTo>
                    <a:pt x="44117" y="33789"/>
                    <a:pt x="44117" y="33789"/>
                    <a:pt x="44117" y="33789"/>
                  </a:cubicBezTo>
                  <a:cubicBezTo>
                    <a:pt x="44117" y="33789"/>
                    <a:pt x="44117" y="34421"/>
                    <a:pt x="44411" y="34421"/>
                  </a:cubicBezTo>
                  <a:cubicBezTo>
                    <a:pt x="44411" y="34736"/>
                    <a:pt x="45294" y="35368"/>
                    <a:pt x="45294" y="35368"/>
                  </a:cubicBezTo>
                  <a:cubicBezTo>
                    <a:pt x="45294" y="35368"/>
                    <a:pt x="45882" y="35368"/>
                    <a:pt x="45882" y="35684"/>
                  </a:cubicBezTo>
                  <a:cubicBezTo>
                    <a:pt x="46176" y="36000"/>
                    <a:pt x="46764" y="36631"/>
                    <a:pt x="46764" y="36631"/>
                  </a:cubicBezTo>
                  <a:cubicBezTo>
                    <a:pt x="46764" y="36631"/>
                    <a:pt x="47058" y="36631"/>
                    <a:pt x="47352" y="36631"/>
                  </a:cubicBezTo>
                  <a:cubicBezTo>
                    <a:pt x="47941" y="36631"/>
                    <a:pt x="48529" y="36947"/>
                    <a:pt x="48529" y="36947"/>
                  </a:cubicBezTo>
                  <a:cubicBezTo>
                    <a:pt x="49411" y="37263"/>
                    <a:pt x="49411" y="37263"/>
                    <a:pt x="49411" y="37263"/>
                  </a:cubicBezTo>
                  <a:cubicBezTo>
                    <a:pt x="49705" y="37578"/>
                    <a:pt x="49705" y="37578"/>
                    <a:pt x="49705" y="37578"/>
                  </a:cubicBezTo>
                  <a:cubicBezTo>
                    <a:pt x="49705" y="37578"/>
                    <a:pt x="48823" y="37894"/>
                    <a:pt x="48529" y="37894"/>
                  </a:cubicBezTo>
                  <a:cubicBezTo>
                    <a:pt x="48235" y="38210"/>
                    <a:pt x="47352" y="38210"/>
                    <a:pt x="47352" y="38210"/>
                  </a:cubicBezTo>
                  <a:cubicBezTo>
                    <a:pt x="47352" y="38210"/>
                    <a:pt x="46764" y="37578"/>
                    <a:pt x="46470" y="37578"/>
                  </a:cubicBezTo>
                  <a:cubicBezTo>
                    <a:pt x="46470" y="37578"/>
                    <a:pt x="45588" y="37894"/>
                    <a:pt x="45588" y="37894"/>
                  </a:cubicBezTo>
                  <a:cubicBezTo>
                    <a:pt x="45588" y="37894"/>
                    <a:pt x="45000" y="38526"/>
                    <a:pt x="44705" y="37894"/>
                  </a:cubicBezTo>
                  <a:cubicBezTo>
                    <a:pt x="44411" y="37263"/>
                    <a:pt x="44117" y="36631"/>
                    <a:pt x="44117" y="36631"/>
                  </a:cubicBezTo>
                  <a:cubicBezTo>
                    <a:pt x="44117" y="36000"/>
                    <a:pt x="44117" y="36000"/>
                    <a:pt x="44117" y="36000"/>
                  </a:cubicBezTo>
                  <a:cubicBezTo>
                    <a:pt x="44117" y="35052"/>
                    <a:pt x="44117" y="35052"/>
                    <a:pt x="44117" y="35052"/>
                  </a:cubicBezTo>
                  <a:cubicBezTo>
                    <a:pt x="43823" y="34105"/>
                    <a:pt x="43823" y="34105"/>
                    <a:pt x="43823" y="34105"/>
                  </a:cubicBezTo>
                  <a:cubicBezTo>
                    <a:pt x="42647" y="33473"/>
                    <a:pt x="42647" y="33473"/>
                    <a:pt x="42647" y="33473"/>
                  </a:cubicBezTo>
                  <a:cubicBezTo>
                    <a:pt x="41176" y="33473"/>
                    <a:pt x="41176" y="33473"/>
                    <a:pt x="41176" y="33473"/>
                  </a:cubicBezTo>
                  <a:cubicBezTo>
                    <a:pt x="39705" y="32526"/>
                    <a:pt x="39705" y="32526"/>
                    <a:pt x="39705" y="32526"/>
                  </a:cubicBezTo>
                  <a:cubicBezTo>
                    <a:pt x="37941" y="31894"/>
                    <a:pt x="37941" y="31894"/>
                    <a:pt x="37941" y="31894"/>
                  </a:cubicBezTo>
                  <a:cubicBezTo>
                    <a:pt x="37352" y="30631"/>
                    <a:pt x="37352" y="30631"/>
                    <a:pt x="37352" y="30631"/>
                  </a:cubicBezTo>
                  <a:cubicBezTo>
                    <a:pt x="38529" y="29684"/>
                    <a:pt x="38529" y="29684"/>
                    <a:pt x="38529" y="29684"/>
                  </a:cubicBezTo>
                  <a:cubicBezTo>
                    <a:pt x="38235" y="28736"/>
                    <a:pt x="38235" y="28736"/>
                    <a:pt x="38235" y="28736"/>
                  </a:cubicBezTo>
                  <a:cubicBezTo>
                    <a:pt x="37647" y="28105"/>
                    <a:pt x="37647" y="28105"/>
                    <a:pt x="37647" y="28105"/>
                  </a:cubicBezTo>
                  <a:cubicBezTo>
                    <a:pt x="36176" y="29052"/>
                    <a:pt x="36176" y="29052"/>
                    <a:pt x="36176" y="29052"/>
                  </a:cubicBezTo>
                  <a:cubicBezTo>
                    <a:pt x="36176" y="30000"/>
                    <a:pt x="36176" y="30000"/>
                    <a:pt x="36176" y="30000"/>
                  </a:cubicBezTo>
                  <a:cubicBezTo>
                    <a:pt x="34705" y="30631"/>
                    <a:pt x="34705" y="30631"/>
                    <a:pt x="34705" y="30631"/>
                  </a:cubicBezTo>
                  <a:cubicBezTo>
                    <a:pt x="34117" y="31894"/>
                    <a:pt x="34117" y="31894"/>
                    <a:pt x="34117" y="31894"/>
                  </a:cubicBezTo>
                  <a:cubicBezTo>
                    <a:pt x="35000" y="32842"/>
                    <a:pt x="35000" y="32842"/>
                    <a:pt x="35000" y="32842"/>
                  </a:cubicBezTo>
                  <a:cubicBezTo>
                    <a:pt x="35000" y="34421"/>
                    <a:pt x="35000" y="34421"/>
                    <a:pt x="35000" y="34421"/>
                  </a:cubicBezTo>
                  <a:cubicBezTo>
                    <a:pt x="35000" y="34421"/>
                    <a:pt x="34705" y="36000"/>
                    <a:pt x="35000" y="36315"/>
                  </a:cubicBezTo>
                  <a:cubicBezTo>
                    <a:pt x="35000" y="36315"/>
                    <a:pt x="34705" y="37263"/>
                    <a:pt x="34705" y="37894"/>
                  </a:cubicBezTo>
                  <a:cubicBezTo>
                    <a:pt x="35000" y="38210"/>
                    <a:pt x="35000" y="38526"/>
                    <a:pt x="35588" y="38842"/>
                  </a:cubicBezTo>
                  <a:cubicBezTo>
                    <a:pt x="35882" y="39157"/>
                    <a:pt x="35882" y="39157"/>
                    <a:pt x="36470" y="39473"/>
                  </a:cubicBezTo>
                  <a:cubicBezTo>
                    <a:pt x="37058" y="39789"/>
                    <a:pt x="37352" y="40105"/>
                    <a:pt x="37352" y="40105"/>
                  </a:cubicBezTo>
                  <a:cubicBezTo>
                    <a:pt x="37941" y="41368"/>
                    <a:pt x="37941" y="41368"/>
                    <a:pt x="37941" y="41368"/>
                  </a:cubicBezTo>
                  <a:cubicBezTo>
                    <a:pt x="37941" y="41368"/>
                    <a:pt x="38235" y="41684"/>
                    <a:pt x="38529" y="41684"/>
                  </a:cubicBezTo>
                  <a:cubicBezTo>
                    <a:pt x="38823" y="42000"/>
                    <a:pt x="39705" y="42315"/>
                    <a:pt x="39705" y="42631"/>
                  </a:cubicBezTo>
                  <a:cubicBezTo>
                    <a:pt x="39705" y="43263"/>
                    <a:pt x="40000" y="43894"/>
                    <a:pt x="40000" y="43894"/>
                  </a:cubicBezTo>
                  <a:cubicBezTo>
                    <a:pt x="40000" y="43894"/>
                    <a:pt x="40294" y="44526"/>
                    <a:pt x="40294" y="44526"/>
                  </a:cubicBezTo>
                  <a:cubicBezTo>
                    <a:pt x="40588" y="44842"/>
                    <a:pt x="40882" y="44526"/>
                    <a:pt x="40882" y="44842"/>
                  </a:cubicBezTo>
                  <a:cubicBezTo>
                    <a:pt x="41176" y="45157"/>
                    <a:pt x="40882" y="45473"/>
                    <a:pt x="41470" y="45789"/>
                  </a:cubicBezTo>
                  <a:cubicBezTo>
                    <a:pt x="41764" y="46421"/>
                    <a:pt x="42352" y="46736"/>
                    <a:pt x="42352" y="46736"/>
                  </a:cubicBezTo>
                  <a:cubicBezTo>
                    <a:pt x="42647" y="46736"/>
                    <a:pt x="43235" y="47052"/>
                    <a:pt x="43235" y="47052"/>
                  </a:cubicBezTo>
                  <a:cubicBezTo>
                    <a:pt x="45000" y="48315"/>
                    <a:pt x="45000" y="48315"/>
                    <a:pt x="45000" y="48315"/>
                  </a:cubicBezTo>
                  <a:cubicBezTo>
                    <a:pt x="46176" y="49894"/>
                    <a:pt x="46176" y="49894"/>
                    <a:pt x="46176" y="49894"/>
                  </a:cubicBezTo>
                  <a:cubicBezTo>
                    <a:pt x="47058" y="50842"/>
                    <a:pt x="47058" y="50842"/>
                    <a:pt x="47058" y="50842"/>
                  </a:cubicBezTo>
                  <a:cubicBezTo>
                    <a:pt x="46764" y="52105"/>
                    <a:pt x="46764" y="52105"/>
                    <a:pt x="46764" y="52105"/>
                  </a:cubicBezTo>
                  <a:cubicBezTo>
                    <a:pt x="46470" y="52736"/>
                    <a:pt x="46470" y="52736"/>
                    <a:pt x="46470" y="52736"/>
                  </a:cubicBezTo>
                  <a:cubicBezTo>
                    <a:pt x="46470" y="52736"/>
                    <a:pt x="45882" y="53052"/>
                    <a:pt x="45588" y="53052"/>
                  </a:cubicBezTo>
                  <a:cubicBezTo>
                    <a:pt x="45588" y="53052"/>
                    <a:pt x="45000" y="53368"/>
                    <a:pt x="45000" y="53368"/>
                  </a:cubicBezTo>
                  <a:cubicBezTo>
                    <a:pt x="45000" y="53368"/>
                    <a:pt x="44705" y="53052"/>
                    <a:pt x="44705" y="53052"/>
                  </a:cubicBezTo>
                  <a:cubicBezTo>
                    <a:pt x="45000" y="52736"/>
                    <a:pt x="45882" y="52421"/>
                    <a:pt x="45882" y="52421"/>
                  </a:cubicBezTo>
                  <a:cubicBezTo>
                    <a:pt x="45882" y="52421"/>
                    <a:pt x="45882" y="51473"/>
                    <a:pt x="45588" y="51473"/>
                  </a:cubicBezTo>
                  <a:cubicBezTo>
                    <a:pt x="45294" y="51157"/>
                    <a:pt x="44411" y="50526"/>
                    <a:pt x="44411" y="50526"/>
                  </a:cubicBezTo>
                  <a:cubicBezTo>
                    <a:pt x="43823" y="49894"/>
                    <a:pt x="43823" y="49894"/>
                    <a:pt x="43823" y="49894"/>
                  </a:cubicBezTo>
                  <a:cubicBezTo>
                    <a:pt x="42941" y="49894"/>
                    <a:pt x="42941" y="49894"/>
                    <a:pt x="42941" y="49894"/>
                  </a:cubicBezTo>
                  <a:cubicBezTo>
                    <a:pt x="42941" y="49894"/>
                    <a:pt x="42352" y="49894"/>
                    <a:pt x="42352" y="50210"/>
                  </a:cubicBezTo>
                  <a:cubicBezTo>
                    <a:pt x="42058" y="50526"/>
                    <a:pt x="41176" y="51157"/>
                    <a:pt x="41176" y="51157"/>
                  </a:cubicBezTo>
                  <a:cubicBezTo>
                    <a:pt x="40588" y="52421"/>
                    <a:pt x="40588" y="52421"/>
                    <a:pt x="40588" y="52421"/>
                  </a:cubicBezTo>
                  <a:cubicBezTo>
                    <a:pt x="42058" y="52736"/>
                    <a:pt x="42058" y="52736"/>
                    <a:pt x="42058" y="52736"/>
                  </a:cubicBezTo>
                  <a:cubicBezTo>
                    <a:pt x="42058" y="52736"/>
                    <a:pt x="42647" y="53368"/>
                    <a:pt x="42647" y="53368"/>
                  </a:cubicBezTo>
                  <a:cubicBezTo>
                    <a:pt x="42647" y="53684"/>
                    <a:pt x="43235" y="54315"/>
                    <a:pt x="43235" y="54315"/>
                  </a:cubicBezTo>
                  <a:cubicBezTo>
                    <a:pt x="43823" y="54631"/>
                    <a:pt x="43823" y="54631"/>
                    <a:pt x="43823" y="54631"/>
                  </a:cubicBezTo>
                  <a:cubicBezTo>
                    <a:pt x="43823" y="55263"/>
                    <a:pt x="43823" y="55263"/>
                    <a:pt x="43823" y="55263"/>
                  </a:cubicBezTo>
                  <a:cubicBezTo>
                    <a:pt x="43529" y="56210"/>
                    <a:pt x="43529" y="56210"/>
                    <a:pt x="43529" y="56210"/>
                  </a:cubicBezTo>
                  <a:cubicBezTo>
                    <a:pt x="42647" y="57473"/>
                    <a:pt x="42647" y="57473"/>
                    <a:pt x="42647" y="57473"/>
                  </a:cubicBezTo>
                  <a:cubicBezTo>
                    <a:pt x="42647" y="57473"/>
                    <a:pt x="42058" y="57789"/>
                    <a:pt x="42058" y="57789"/>
                  </a:cubicBezTo>
                  <a:cubicBezTo>
                    <a:pt x="41764" y="57789"/>
                    <a:pt x="41176" y="58421"/>
                    <a:pt x="41176" y="58421"/>
                  </a:cubicBezTo>
                  <a:cubicBezTo>
                    <a:pt x="41176" y="58421"/>
                    <a:pt x="40882" y="58421"/>
                    <a:pt x="40882" y="58421"/>
                  </a:cubicBezTo>
                  <a:cubicBezTo>
                    <a:pt x="40588" y="58421"/>
                    <a:pt x="40000" y="58105"/>
                    <a:pt x="39705" y="58105"/>
                  </a:cubicBezTo>
                  <a:cubicBezTo>
                    <a:pt x="39705" y="58105"/>
                    <a:pt x="39117" y="58421"/>
                    <a:pt x="39117" y="58421"/>
                  </a:cubicBezTo>
                  <a:cubicBezTo>
                    <a:pt x="39117" y="58421"/>
                    <a:pt x="38235" y="59052"/>
                    <a:pt x="39411" y="59368"/>
                  </a:cubicBezTo>
                  <a:cubicBezTo>
                    <a:pt x="40588" y="59368"/>
                    <a:pt x="40882" y="59368"/>
                    <a:pt x="41176" y="59368"/>
                  </a:cubicBezTo>
                  <a:cubicBezTo>
                    <a:pt x="41176" y="59368"/>
                    <a:pt x="42352" y="59368"/>
                    <a:pt x="42352" y="59368"/>
                  </a:cubicBezTo>
                  <a:cubicBezTo>
                    <a:pt x="42352" y="59368"/>
                    <a:pt x="42647" y="59368"/>
                    <a:pt x="42941" y="59684"/>
                  </a:cubicBezTo>
                  <a:cubicBezTo>
                    <a:pt x="43529" y="59684"/>
                    <a:pt x="43823" y="59684"/>
                    <a:pt x="44117" y="60000"/>
                  </a:cubicBezTo>
                  <a:cubicBezTo>
                    <a:pt x="44411" y="60000"/>
                    <a:pt x="44705" y="60315"/>
                    <a:pt x="44705" y="60315"/>
                  </a:cubicBezTo>
                  <a:cubicBezTo>
                    <a:pt x="44705" y="60631"/>
                    <a:pt x="44705" y="60631"/>
                    <a:pt x="45000" y="60631"/>
                  </a:cubicBezTo>
                  <a:cubicBezTo>
                    <a:pt x="45294" y="60631"/>
                    <a:pt x="45588" y="60947"/>
                    <a:pt x="45588" y="60947"/>
                  </a:cubicBezTo>
                  <a:cubicBezTo>
                    <a:pt x="45882" y="60947"/>
                    <a:pt x="45882" y="60947"/>
                    <a:pt x="45882" y="60947"/>
                  </a:cubicBezTo>
                  <a:cubicBezTo>
                    <a:pt x="45882" y="60947"/>
                    <a:pt x="46176" y="60947"/>
                    <a:pt x="46470" y="60947"/>
                  </a:cubicBezTo>
                  <a:cubicBezTo>
                    <a:pt x="46764" y="60947"/>
                    <a:pt x="46764" y="60631"/>
                    <a:pt x="47058" y="60631"/>
                  </a:cubicBezTo>
                  <a:cubicBezTo>
                    <a:pt x="47352" y="60631"/>
                    <a:pt x="48235" y="60631"/>
                    <a:pt x="48235" y="60631"/>
                  </a:cubicBezTo>
                  <a:cubicBezTo>
                    <a:pt x="48823" y="61894"/>
                    <a:pt x="48823" y="61894"/>
                    <a:pt x="48823" y="61894"/>
                  </a:cubicBezTo>
                  <a:cubicBezTo>
                    <a:pt x="48823" y="61894"/>
                    <a:pt x="48823" y="62210"/>
                    <a:pt x="49117" y="62210"/>
                  </a:cubicBezTo>
                  <a:cubicBezTo>
                    <a:pt x="49117" y="62526"/>
                    <a:pt x="49705" y="62842"/>
                    <a:pt x="50000" y="62842"/>
                  </a:cubicBezTo>
                  <a:cubicBezTo>
                    <a:pt x="50294" y="62842"/>
                    <a:pt x="52647" y="62210"/>
                    <a:pt x="52647" y="62210"/>
                  </a:cubicBezTo>
                  <a:cubicBezTo>
                    <a:pt x="51470" y="61263"/>
                    <a:pt x="51470" y="61263"/>
                    <a:pt x="51470" y="61263"/>
                  </a:cubicBezTo>
                  <a:cubicBezTo>
                    <a:pt x="51470" y="61263"/>
                    <a:pt x="50882" y="60631"/>
                    <a:pt x="50588" y="60315"/>
                  </a:cubicBezTo>
                  <a:cubicBezTo>
                    <a:pt x="50588" y="60000"/>
                    <a:pt x="49117" y="59052"/>
                    <a:pt x="49117" y="59052"/>
                  </a:cubicBezTo>
                  <a:cubicBezTo>
                    <a:pt x="47647" y="58736"/>
                    <a:pt x="47647" y="58736"/>
                    <a:pt x="47647" y="58736"/>
                  </a:cubicBezTo>
                  <a:cubicBezTo>
                    <a:pt x="45882" y="57789"/>
                    <a:pt x="45882" y="57789"/>
                    <a:pt x="45882" y="57789"/>
                  </a:cubicBezTo>
                  <a:cubicBezTo>
                    <a:pt x="44117" y="57157"/>
                    <a:pt x="44117" y="57157"/>
                    <a:pt x="44117" y="57157"/>
                  </a:cubicBezTo>
                  <a:cubicBezTo>
                    <a:pt x="44117" y="57157"/>
                    <a:pt x="44705" y="55894"/>
                    <a:pt x="45000" y="55578"/>
                  </a:cubicBezTo>
                  <a:cubicBezTo>
                    <a:pt x="45000" y="55263"/>
                    <a:pt x="45000" y="54315"/>
                    <a:pt x="45294" y="54315"/>
                  </a:cubicBezTo>
                  <a:cubicBezTo>
                    <a:pt x="45588" y="54631"/>
                    <a:pt x="46176" y="54631"/>
                    <a:pt x="46470" y="54631"/>
                  </a:cubicBezTo>
                  <a:cubicBezTo>
                    <a:pt x="46764" y="54631"/>
                    <a:pt x="47352" y="54315"/>
                    <a:pt x="47647" y="54315"/>
                  </a:cubicBezTo>
                  <a:cubicBezTo>
                    <a:pt x="47941" y="54315"/>
                    <a:pt x="48529" y="54631"/>
                    <a:pt x="48529" y="54631"/>
                  </a:cubicBezTo>
                  <a:cubicBezTo>
                    <a:pt x="48529" y="54631"/>
                    <a:pt x="48823" y="55263"/>
                    <a:pt x="48823" y="55578"/>
                  </a:cubicBezTo>
                  <a:cubicBezTo>
                    <a:pt x="49117" y="55578"/>
                    <a:pt x="49117" y="56210"/>
                    <a:pt x="49411" y="56526"/>
                  </a:cubicBezTo>
                  <a:cubicBezTo>
                    <a:pt x="49705" y="56526"/>
                    <a:pt x="51176" y="57157"/>
                    <a:pt x="51176" y="57157"/>
                  </a:cubicBezTo>
                  <a:cubicBezTo>
                    <a:pt x="51176" y="57157"/>
                    <a:pt x="52941" y="57789"/>
                    <a:pt x="52941" y="57789"/>
                  </a:cubicBezTo>
                  <a:cubicBezTo>
                    <a:pt x="53235" y="57789"/>
                    <a:pt x="53823" y="57789"/>
                    <a:pt x="53823" y="57789"/>
                  </a:cubicBezTo>
                  <a:cubicBezTo>
                    <a:pt x="54705" y="58736"/>
                    <a:pt x="54705" y="58736"/>
                    <a:pt x="54705" y="58736"/>
                  </a:cubicBezTo>
                  <a:cubicBezTo>
                    <a:pt x="56470" y="58421"/>
                    <a:pt x="56470" y="58421"/>
                    <a:pt x="56470" y="58421"/>
                  </a:cubicBezTo>
                  <a:cubicBezTo>
                    <a:pt x="58235" y="58105"/>
                    <a:pt x="58235" y="58105"/>
                    <a:pt x="58235" y="58105"/>
                  </a:cubicBezTo>
                  <a:cubicBezTo>
                    <a:pt x="58529" y="58736"/>
                    <a:pt x="58529" y="58736"/>
                    <a:pt x="58529" y="58736"/>
                  </a:cubicBezTo>
                  <a:cubicBezTo>
                    <a:pt x="58529" y="58736"/>
                    <a:pt x="59411" y="59368"/>
                    <a:pt x="59411" y="59368"/>
                  </a:cubicBezTo>
                  <a:cubicBezTo>
                    <a:pt x="59411" y="59684"/>
                    <a:pt x="60000" y="60947"/>
                    <a:pt x="60000" y="60947"/>
                  </a:cubicBezTo>
                  <a:cubicBezTo>
                    <a:pt x="60000" y="60947"/>
                    <a:pt x="60000" y="61894"/>
                    <a:pt x="60000" y="61894"/>
                  </a:cubicBezTo>
                  <a:cubicBezTo>
                    <a:pt x="60000" y="62210"/>
                    <a:pt x="60588" y="63473"/>
                    <a:pt x="60588" y="63473"/>
                  </a:cubicBezTo>
                  <a:cubicBezTo>
                    <a:pt x="60882" y="63789"/>
                    <a:pt x="62058" y="65052"/>
                    <a:pt x="62058" y="65368"/>
                  </a:cubicBezTo>
                  <a:cubicBezTo>
                    <a:pt x="62058" y="65368"/>
                    <a:pt x="62647" y="66315"/>
                    <a:pt x="62941" y="66315"/>
                  </a:cubicBezTo>
                  <a:cubicBezTo>
                    <a:pt x="62941" y="66315"/>
                    <a:pt x="63235" y="66000"/>
                    <a:pt x="63235" y="66000"/>
                  </a:cubicBezTo>
                  <a:cubicBezTo>
                    <a:pt x="63529" y="66000"/>
                    <a:pt x="64411" y="65368"/>
                    <a:pt x="64411" y="65368"/>
                  </a:cubicBezTo>
                  <a:cubicBezTo>
                    <a:pt x="64411" y="65368"/>
                    <a:pt x="65294" y="65368"/>
                    <a:pt x="65294" y="65684"/>
                  </a:cubicBezTo>
                  <a:cubicBezTo>
                    <a:pt x="65294" y="66000"/>
                    <a:pt x="66470" y="66947"/>
                    <a:pt x="66470" y="66947"/>
                  </a:cubicBezTo>
                  <a:cubicBezTo>
                    <a:pt x="66470" y="66947"/>
                    <a:pt x="66764" y="68210"/>
                    <a:pt x="66764" y="68210"/>
                  </a:cubicBezTo>
                  <a:cubicBezTo>
                    <a:pt x="66470" y="68526"/>
                    <a:pt x="65588" y="68842"/>
                    <a:pt x="65588" y="69157"/>
                  </a:cubicBezTo>
                  <a:cubicBezTo>
                    <a:pt x="65294" y="69157"/>
                    <a:pt x="64411" y="69157"/>
                    <a:pt x="64411" y="69157"/>
                  </a:cubicBezTo>
                  <a:cubicBezTo>
                    <a:pt x="64117" y="69473"/>
                    <a:pt x="62941" y="69789"/>
                    <a:pt x="62941" y="69789"/>
                  </a:cubicBezTo>
                  <a:cubicBezTo>
                    <a:pt x="62941" y="68526"/>
                    <a:pt x="62941" y="68526"/>
                    <a:pt x="62941" y="68526"/>
                  </a:cubicBezTo>
                  <a:cubicBezTo>
                    <a:pt x="62941" y="68526"/>
                    <a:pt x="62941" y="68210"/>
                    <a:pt x="62647" y="68210"/>
                  </a:cubicBezTo>
                  <a:cubicBezTo>
                    <a:pt x="62647" y="68210"/>
                    <a:pt x="60882" y="67578"/>
                    <a:pt x="60882" y="67578"/>
                  </a:cubicBezTo>
                  <a:cubicBezTo>
                    <a:pt x="60588" y="66000"/>
                    <a:pt x="60588" y="66000"/>
                    <a:pt x="60588" y="66000"/>
                  </a:cubicBezTo>
                  <a:cubicBezTo>
                    <a:pt x="59705" y="65052"/>
                    <a:pt x="59705" y="65052"/>
                    <a:pt x="59705" y="65052"/>
                  </a:cubicBezTo>
                  <a:cubicBezTo>
                    <a:pt x="58823" y="64421"/>
                    <a:pt x="58823" y="64421"/>
                    <a:pt x="58823" y="64421"/>
                  </a:cubicBezTo>
                  <a:cubicBezTo>
                    <a:pt x="58235" y="63473"/>
                    <a:pt x="58235" y="63473"/>
                    <a:pt x="58235" y="63473"/>
                  </a:cubicBezTo>
                  <a:cubicBezTo>
                    <a:pt x="57058" y="63473"/>
                    <a:pt x="57058" y="63473"/>
                    <a:pt x="57058" y="63473"/>
                  </a:cubicBezTo>
                  <a:cubicBezTo>
                    <a:pt x="57058" y="63473"/>
                    <a:pt x="56470" y="63789"/>
                    <a:pt x="56470" y="63789"/>
                  </a:cubicBezTo>
                  <a:cubicBezTo>
                    <a:pt x="56176" y="64105"/>
                    <a:pt x="55000" y="63789"/>
                    <a:pt x="55000" y="63789"/>
                  </a:cubicBezTo>
                  <a:cubicBezTo>
                    <a:pt x="54117" y="64105"/>
                    <a:pt x="54117" y="64105"/>
                    <a:pt x="54117" y="64105"/>
                  </a:cubicBezTo>
                  <a:cubicBezTo>
                    <a:pt x="54117" y="64736"/>
                    <a:pt x="54117" y="64736"/>
                    <a:pt x="54117" y="64736"/>
                  </a:cubicBezTo>
                  <a:cubicBezTo>
                    <a:pt x="55588" y="64736"/>
                    <a:pt x="55588" y="64736"/>
                    <a:pt x="55588" y="64736"/>
                  </a:cubicBezTo>
                  <a:cubicBezTo>
                    <a:pt x="56764" y="65052"/>
                    <a:pt x="56764" y="65052"/>
                    <a:pt x="56764" y="65052"/>
                  </a:cubicBezTo>
                  <a:cubicBezTo>
                    <a:pt x="58529" y="65368"/>
                    <a:pt x="58529" y="65368"/>
                    <a:pt x="58529" y="65368"/>
                  </a:cubicBezTo>
                  <a:cubicBezTo>
                    <a:pt x="58529" y="66631"/>
                    <a:pt x="58529" y="66631"/>
                    <a:pt x="58529" y="66631"/>
                  </a:cubicBezTo>
                  <a:cubicBezTo>
                    <a:pt x="58529" y="66631"/>
                    <a:pt x="58823" y="67263"/>
                    <a:pt x="58823" y="67578"/>
                  </a:cubicBezTo>
                  <a:cubicBezTo>
                    <a:pt x="58823" y="67894"/>
                    <a:pt x="59411" y="69157"/>
                    <a:pt x="59411" y="69157"/>
                  </a:cubicBezTo>
                  <a:cubicBezTo>
                    <a:pt x="60000" y="71052"/>
                    <a:pt x="60000" y="71052"/>
                    <a:pt x="60000" y="71052"/>
                  </a:cubicBezTo>
                  <a:cubicBezTo>
                    <a:pt x="60588" y="72315"/>
                    <a:pt x="60588" y="72315"/>
                    <a:pt x="60588" y="72315"/>
                  </a:cubicBezTo>
                  <a:cubicBezTo>
                    <a:pt x="61176" y="72631"/>
                    <a:pt x="61176" y="72631"/>
                    <a:pt x="61176" y="72631"/>
                  </a:cubicBezTo>
                  <a:cubicBezTo>
                    <a:pt x="61176" y="73894"/>
                    <a:pt x="61176" y="73894"/>
                    <a:pt x="61176" y="73894"/>
                  </a:cubicBezTo>
                  <a:cubicBezTo>
                    <a:pt x="61764" y="74210"/>
                    <a:pt x="61764" y="74210"/>
                    <a:pt x="61764" y="74210"/>
                  </a:cubicBezTo>
                  <a:cubicBezTo>
                    <a:pt x="61764" y="74210"/>
                    <a:pt x="61470" y="74526"/>
                    <a:pt x="61470" y="74842"/>
                  </a:cubicBezTo>
                  <a:cubicBezTo>
                    <a:pt x="61470" y="74842"/>
                    <a:pt x="60882" y="75789"/>
                    <a:pt x="60882" y="75789"/>
                  </a:cubicBezTo>
                  <a:cubicBezTo>
                    <a:pt x="60882" y="75789"/>
                    <a:pt x="60294" y="75789"/>
                    <a:pt x="60000" y="75789"/>
                  </a:cubicBezTo>
                  <a:cubicBezTo>
                    <a:pt x="60000" y="75473"/>
                    <a:pt x="59705" y="74842"/>
                    <a:pt x="59411" y="74842"/>
                  </a:cubicBezTo>
                  <a:cubicBezTo>
                    <a:pt x="58823" y="74526"/>
                    <a:pt x="58823" y="73894"/>
                    <a:pt x="58529" y="73894"/>
                  </a:cubicBezTo>
                  <a:cubicBezTo>
                    <a:pt x="58235" y="73894"/>
                    <a:pt x="57352" y="73894"/>
                    <a:pt x="57352" y="73894"/>
                  </a:cubicBezTo>
                  <a:cubicBezTo>
                    <a:pt x="57352" y="73894"/>
                    <a:pt x="56764" y="72947"/>
                    <a:pt x="56470" y="72631"/>
                  </a:cubicBezTo>
                  <a:cubicBezTo>
                    <a:pt x="56470" y="72631"/>
                    <a:pt x="56176" y="72315"/>
                    <a:pt x="55882" y="72000"/>
                  </a:cubicBezTo>
                  <a:cubicBezTo>
                    <a:pt x="55588" y="71684"/>
                    <a:pt x="55000" y="70736"/>
                    <a:pt x="55000" y="71052"/>
                  </a:cubicBezTo>
                  <a:cubicBezTo>
                    <a:pt x="55000" y="71684"/>
                    <a:pt x="55294" y="72315"/>
                    <a:pt x="55000" y="72315"/>
                  </a:cubicBezTo>
                  <a:cubicBezTo>
                    <a:pt x="54411" y="72315"/>
                    <a:pt x="54117" y="72315"/>
                    <a:pt x="54117" y="72315"/>
                  </a:cubicBezTo>
                  <a:cubicBezTo>
                    <a:pt x="54117" y="72315"/>
                    <a:pt x="53529" y="72947"/>
                    <a:pt x="53235" y="73263"/>
                  </a:cubicBezTo>
                  <a:cubicBezTo>
                    <a:pt x="53235" y="73263"/>
                    <a:pt x="53529" y="73263"/>
                    <a:pt x="52941" y="73578"/>
                  </a:cubicBezTo>
                  <a:cubicBezTo>
                    <a:pt x="52647" y="73578"/>
                    <a:pt x="52058" y="73578"/>
                    <a:pt x="52058" y="73578"/>
                  </a:cubicBezTo>
                  <a:cubicBezTo>
                    <a:pt x="52058" y="73263"/>
                    <a:pt x="52058" y="73263"/>
                    <a:pt x="52058" y="72947"/>
                  </a:cubicBezTo>
                  <a:cubicBezTo>
                    <a:pt x="52352" y="72631"/>
                    <a:pt x="54117" y="71684"/>
                    <a:pt x="54117" y="71684"/>
                  </a:cubicBezTo>
                  <a:cubicBezTo>
                    <a:pt x="54117" y="71368"/>
                    <a:pt x="53529" y="70421"/>
                    <a:pt x="53529" y="70421"/>
                  </a:cubicBezTo>
                  <a:cubicBezTo>
                    <a:pt x="53235" y="70736"/>
                    <a:pt x="53235" y="70736"/>
                    <a:pt x="53235" y="70736"/>
                  </a:cubicBezTo>
                  <a:cubicBezTo>
                    <a:pt x="52352" y="71368"/>
                    <a:pt x="52352" y="71368"/>
                    <a:pt x="52352" y="71368"/>
                  </a:cubicBezTo>
                  <a:cubicBezTo>
                    <a:pt x="51176" y="72315"/>
                    <a:pt x="51176" y="72315"/>
                    <a:pt x="51176" y="72315"/>
                  </a:cubicBezTo>
                  <a:cubicBezTo>
                    <a:pt x="50294" y="72631"/>
                    <a:pt x="50294" y="72631"/>
                    <a:pt x="50294" y="72631"/>
                  </a:cubicBezTo>
                  <a:cubicBezTo>
                    <a:pt x="49411" y="73263"/>
                    <a:pt x="49411" y="73263"/>
                    <a:pt x="49411" y="73263"/>
                  </a:cubicBezTo>
                  <a:cubicBezTo>
                    <a:pt x="48235" y="73578"/>
                    <a:pt x="48235" y="73578"/>
                    <a:pt x="48235" y="73578"/>
                  </a:cubicBezTo>
                  <a:cubicBezTo>
                    <a:pt x="47058" y="73578"/>
                    <a:pt x="47058" y="73578"/>
                    <a:pt x="47058" y="73578"/>
                  </a:cubicBezTo>
                  <a:cubicBezTo>
                    <a:pt x="46470" y="73263"/>
                    <a:pt x="46470" y="73263"/>
                    <a:pt x="46470" y="73263"/>
                  </a:cubicBezTo>
                  <a:cubicBezTo>
                    <a:pt x="45882" y="72315"/>
                    <a:pt x="45882" y="72315"/>
                    <a:pt x="45882" y="72315"/>
                  </a:cubicBezTo>
                  <a:cubicBezTo>
                    <a:pt x="45588" y="72315"/>
                    <a:pt x="45588" y="72315"/>
                    <a:pt x="45588" y="72315"/>
                  </a:cubicBezTo>
                  <a:cubicBezTo>
                    <a:pt x="45588" y="72315"/>
                    <a:pt x="45294" y="71684"/>
                    <a:pt x="45588" y="71368"/>
                  </a:cubicBezTo>
                  <a:cubicBezTo>
                    <a:pt x="45588" y="71368"/>
                    <a:pt x="45882" y="71052"/>
                    <a:pt x="46470" y="71052"/>
                  </a:cubicBezTo>
                  <a:cubicBezTo>
                    <a:pt x="47058" y="71052"/>
                    <a:pt x="47352" y="71052"/>
                    <a:pt x="47647" y="71052"/>
                  </a:cubicBezTo>
                  <a:cubicBezTo>
                    <a:pt x="47941" y="71052"/>
                    <a:pt x="48235" y="70736"/>
                    <a:pt x="48235" y="70736"/>
                  </a:cubicBezTo>
                  <a:cubicBezTo>
                    <a:pt x="48235" y="70736"/>
                    <a:pt x="48529" y="70736"/>
                    <a:pt x="48529" y="70421"/>
                  </a:cubicBezTo>
                  <a:cubicBezTo>
                    <a:pt x="48529" y="70105"/>
                    <a:pt x="47647" y="68842"/>
                    <a:pt x="47647" y="68842"/>
                  </a:cubicBezTo>
                  <a:cubicBezTo>
                    <a:pt x="47647" y="68842"/>
                    <a:pt x="46470" y="68842"/>
                    <a:pt x="46176" y="69157"/>
                  </a:cubicBezTo>
                  <a:cubicBezTo>
                    <a:pt x="45588" y="69157"/>
                    <a:pt x="45588" y="69789"/>
                    <a:pt x="45000" y="69473"/>
                  </a:cubicBezTo>
                  <a:cubicBezTo>
                    <a:pt x="44411" y="69157"/>
                    <a:pt x="42941" y="68526"/>
                    <a:pt x="42941" y="68526"/>
                  </a:cubicBezTo>
                  <a:cubicBezTo>
                    <a:pt x="41764" y="67263"/>
                    <a:pt x="41764" y="67263"/>
                    <a:pt x="41764" y="67263"/>
                  </a:cubicBezTo>
                  <a:cubicBezTo>
                    <a:pt x="41176" y="67894"/>
                    <a:pt x="41176" y="67894"/>
                    <a:pt x="41176" y="67894"/>
                  </a:cubicBezTo>
                  <a:cubicBezTo>
                    <a:pt x="40294" y="68526"/>
                    <a:pt x="40294" y="68526"/>
                    <a:pt x="40294" y="68526"/>
                  </a:cubicBezTo>
                  <a:cubicBezTo>
                    <a:pt x="40294" y="68526"/>
                    <a:pt x="40294" y="69157"/>
                    <a:pt x="39705" y="68526"/>
                  </a:cubicBezTo>
                  <a:cubicBezTo>
                    <a:pt x="39117" y="67578"/>
                    <a:pt x="39117" y="66947"/>
                    <a:pt x="39117" y="66947"/>
                  </a:cubicBezTo>
                  <a:cubicBezTo>
                    <a:pt x="38235" y="66947"/>
                    <a:pt x="38235" y="66947"/>
                    <a:pt x="38235" y="66947"/>
                  </a:cubicBezTo>
                  <a:cubicBezTo>
                    <a:pt x="37941" y="67894"/>
                    <a:pt x="37941" y="67894"/>
                    <a:pt x="37941" y="67894"/>
                  </a:cubicBezTo>
                  <a:cubicBezTo>
                    <a:pt x="37941" y="67894"/>
                    <a:pt x="37352" y="68842"/>
                    <a:pt x="37352" y="68842"/>
                  </a:cubicBezTo>
                  <a:cubicBezTo>
                    <a:pt x="37058" y="68842"/>
                    <a:pt x="36176" y="68842"/>
                    <a:pt x="35882" y="69157"/>
                  </a:cubicBezTo>
                  <a:cubicBezTo>
                    <a:pt x="35882" y="69157"/>
                    <a:pt x="34411" y="69157"/>
                    <a:pt x="34411" y="69157"/>
                  </a:cubicBezTo>
                  <a:cubicBezTo>
                    <a:pt x="32352" y="68526"/>
                    <a:pt x="32352" y="68526"/>
                    <a:pt x="32352" y="68526"/>
                  </a:cubicBezTo>
                  <a:cubicBezTo>
                    <a:pt x="32352" y="68526"/>
                    <a:pt x="31764" y="68842"/>
                    <a:pt x="31764" y="68842"/>
                  </a:cubicBezTo>
                  <a:cubicBezTo>
                    <a:pt x="31470" y="69157"/>
                    <a:pt x="28529" y="69789"/>
                    <a:pt x="28529" y="69789"/>
                  </a:cubicBezTo>
                  <a:cubicBezTo>
                    <a:pt x="27058" y="70736"/>
                    <a:pt x="27058" y="70736"/>
                    <a:pt x="27058" y="70736"/>
                  </a:cubicBezTo>
                  <a:cubicBezTo>
                    <a:pt x="26176" y="70736"/>
                    <a:pt x="26176" y="70736"/>
                    <a:pt x="26176" y="70736"/>
                  </a:cubicBezTo>
                  <a:cubicBezTo>
                    <a:pt x="25294" y="69473"/>
                    <a:pt x="25294" y="69473"/>
                    <a:pt x="25294" y="69473"/>
                  </a:cubicBezTo>
                  <a:cubicBezTo>
                    <a:pt x="24705" y="68526"/>
                    <a:pt x="24705" y="68526"/>
                    <a:pt x="24705" y="68526"/>
                  </a:cubicBezTo>
                  <a:cubicBezTo>
                    <a:pt x="24705" y="69789"/>
                    <a:pt x="24705" y="69789"/>
                    <a:pt x="24705" y="69789"/>
                  </a:cubicBezTo>
                  <a:cubicBezTo>
                    <a:pt x="24411" y="70421"/>
                    <a:pt x="24411" y="70421"/>
                    <a:pt x="24411" y="70421"/>
                  </a:cubicBezTo>
                  <a:cubicBezTo>
                    <a:pt x="24411" y="70421"/>
                    <a:pt x="23235" y="71684"/>
                    <a:pt x="22941" y="72000"/>
                  </a:cubicBezTo>
                  <a:cubicBezTo>
                    <a:pt x="22941" y="72000"/>
                    <a:pt x="21470" y="70421"/>
                    <a:pt x="21470" y="70421"/>
                  </a:cubicBezTo>
                  <a:cubicBezTo>
                    <a:pt x="21176" y="68210"/>
                    <a:pt x="21176" y="68210"/>
                    <a:pt x="21176" y="68210"/>
                  </a:cubicBezTo>
                  <a:cubicBezTo>
                    <a:pt x="19705" y="66631"/>
                    <a:pt x="19705" y="66631"/>
                    <a:pt x="19705" y="66631"/>
                  </a:cubicBezTo>
                  <a:cubicBezTo>
                    <a:pt x="18823" y="66947"/>
                    <a:pt x="18823" y="66947"/>
                    <a:pt x="18823" y="66947"/>
                  </a:cubicBezTo>
                  <a:cubicBezTo>
                    <a:pt x="18529" y="65368"/>
                    <a:pt x="18529" y="65368"/>
                    <a:pt x="18529" y="65368"/>
                  </a:cubicBezTo>
                  <a:cubicBezTo>
                    <a:pt x="17941" y="64421"/>
                    <a:pt x="17941" y="64421"/>
                    <a:pt x="17941" y="64421"/>
                  </a:cubicBezTo>
                  <a:cubicBezTo>
                    <a:pt x="16764" y="64421"/>
                    <a:pt x="16764" y="64421"/>
                    <a:pt x="16764" y="64421"/>
                  </a:cubicBezTo>
                  <a:cubicBezTo>
                    <a:pt x="16470" y="65052"/>
                    <a:pt x="16470" y="65052"/>
                    <a:pt x="16470" y="65052"/>
                  </a:cubicBezTo>
                  <a:cubicBezTo>
                    <a:pt x="16176" y="66000"/>
                    <a:pt x="16176" y="66000"/>
                    <a:pt x="16176" y="66000"/>
                  </a:cubicBezTo>
                  <a:cubicBezTo>
                    <a:pt x="16176" y="66000"/>
                    <a:pt x="16470" y="66947"/>
                    <a:pt x="16470" y="66947"/>
                  </a:cubicBezTo>
                  <a:cubicBezTo>
                    <a:pt x="16470" y="67263"/>
                    <a:pt x="16176" y="67578"/>
                    <a:pt x="15882" y="67578"/>
                  </a:cubicBezTo>
                  <a:cubicBezTo>
                    <a:pt x="15882" y="67578"/>
                    <a:pt x="14411" y="68210"/>
                    <a:pt x="14411" y="68210"/>
                  </a:cubicBezTo>
                  <a:cubicBezTo>
                    <a:pt x="14411" y="68210"/>
                    <a:pt x="14117" y="67263"/>
                    <a:pt x="14117" y="66947"/>
                  </a:cubicBezTo>
                  <a:cubicBezTo>
                    <a:pt x="14117" y="66315"/>
                    <a:pt x="14117" y="65368"/>
                    <a:pt x="14117" y="65368"/>
                  </a:cubicBezTo>
                  <a:cubicBezTo>
                    <a:pt x="14117" y="65368"/>
                    <a:pt x="15294" y="64736"/>
                    <a:pt x="15294" y="64736"/>
                  </a:cubicBezTo>
                  <a:cubicBezTo>
                    <a:pt x="15294" y="64421"/>
                    <a:pt x="16176" y="62842"/>
                    <a:pt x="16176" y="62842"/>
                  </a:cubicBezTo>
                  <a:cubicBezTo>
                    <a:pt x="16176" y="61894"/>
                    <a:pt x="16176" y="61894"/>
                    <a:pt x="16176" y="61894"/>
                  </a:cubicBezTo>
                  <a:cubicBezTo>
                    <a:pt x="16176" y="61894"/>
                    <a:pt x="17352" y="61578"/>
                    <a:pt x="17647" y="61578"/>
                  </a:cubicBezTo>
                  <a:cubicBezTo>
                    <a:pt x="17941" y="61578"/>
                    <a:pt x="18529" y="61578"/>
                    <a:pt x="18823" y="61894"/>
                  </a:cubicBezTo>
                  <a:cubicBezTo>
                    <a:pt x="19411" y="62210"/>
                    <a:pt x="19117" y="62210"/>
                    <a:pt x="19705" y="62210"/>
                  </a:cubicBezTo>
                  <a:cubicBezTo>
                    <a:pt x="20294" y="61894"/>
                    <a:pt x="20882" y="61578"/>
                    <a:pt x="20882" y="61263"/>
                  </a:cubicBezTo>
                  <a:cubicBezTo>
                    <a:pt x="20882" y="60947"/>
                    <a:pt x="21176" y="59684"/>
                    <a:pt x="20294" y="59684"/>
                  </a:cubicBezTo>
                  <a:cubicBezTo>
                    <a:pt x="19705" y="59684"/>
                    <a:pt x="18823" y="60315"/>
                    <a:pt x="18529" y="60315"/>
                  </a:cubicBezTo>
                  <a:cubicBezTo>
                    <a:pt x="18235" y="60631"/>
                    <a:pt x="17941" y="60315"/>
                    <a:pt x="17352" y="60000"/>
                  </a:cubicBezTo>
                  <a:cubicBezTo>
                    <a:pt x="17058" y="60000"/>
                    <a:pt x="16470" y="59684"/>
                    <a:pt x="16470" y="59684"/>
                  </a:cubicBezTo>
                  <a:cubicBezTo>
                    <a:pt x="15588" y="60631"/>
                    <a:pt x="15588" y="60631"/>
                    <a:pt x="15588" y="60631"/>
                  </a:cubicBezTo>
                  <a:cubicBezTo>
                    <a:pt x="15588" y="60631"/>
                    <a:pt x="16176" y="61894"/>
                    <a:pt x="15000" y="60947"/>
                  </a:cubicBezTo>
                  <a:cubicBezTo>
                    <a:pt x="13823" y="60315"/>
                    <a:pt x="13823" y="60000"/>
                    <a:pt x="13823" y="60000"/>
                  </a:cubicBezTo>
                  <a:cubicBezTo>
                    <a:pt x="12647" y="58736"/>
                    <a:pt x="12647" y="58736"/>
                    <a:pt x="12647" y="58736"/>
                  </a:cubicBezTo>
                  <a:cubicBezTo>
                    <a:pt x="12058" y="56526"/>
                    <a:pt x="12058" y="56526"/>
                    <a:pt x="12058" y="56526"/>
                  </a:cubicBezTo>
                  <a:cubicBezTo>
                    <a:pt x="11176" y="55263"/>
                    <a:pt x="11176" y="55263"/>
                    <a:pt x="11176" y="55263"/>
                  </a:cubicBezTo>
                  <a:cubicBezTo>
                    <a:pt x="11176" y="55263"/>
                    <a:pt x="10882" y="55894"/>
                    <a:pt x="10588" y="56526"/>
                  </a:cubicBezTo>
                  <a:cubicBezTo>
                    <a:pt x="10294" y="56842"/>
                    <a:pt x="9705" y="56842"/>
                    <a:pt x="9411" y="56526"/>
                  </a:cubicBezTo>
                  <a:cubicBezTo>
                    <a:pt x="9411" y="55894"/>
                    <a:pt x="8529" y="54631"/>
                    <a:pt x="8529" y="54631"/>
                  </a:cubicBezTo>
                  <a:cubicBezTo>
                    <a:pt x="8823" y="53368"/>
                    <a:pt x="8823" y="53368"/>
                    <a:pt x="8823" y="53368"/>
                  </a:cubicBezTo>
                  <a:cubicBezTo>
                    <a:pt x="7647" y="53052"/>
                    <a:pt x="7647" y="53052"/>
                    <a:pt x="7647" y="53052"/>
                  </a:cubicBezTo>
                  <a:cubicBezTo>
                    <a:pt x="7647" y="53052"/>
                    <a:pt x="7058" y="52736"/>
                    <a:pt x="7058" y="52421"/>
                  </a:cubicBezTo>
                  <a:cubicBezTo>
                    <a:pt x="7352" y="51789"/>
                    <a:pt x="7941" y="50842"/>
                    <a:pt x="7941" y="50842"/>
                  </a:cubicBezTo>
                  <a:cubicBezTo>
                    <a:pt x="8529" y="49578"/>
                    <a:pt x="8529" y="49578"/>
                    <a:pt x="8529" y="49578"/>
                  </a:cubicBezTo>
                  <a:cubicBezTo>
                    <a:pt x="8529" y="49578"/>
                    <a:pt x="8529" y="48631"/>
                    <a:pt x="8235" y="48315"/>
                  </a:cubicBezTo>
                  <a:cubicBezTo>
                    <a:pt x="8235" y="48000"/>
                    <a:pt x="7941" y="43894"/>
                    <a:pt x="7941" y="43894"/>
                  </a:cubicBezTo>
                  <a:cubicBezTo>
                    <a:pt x="10294" y="42315"/>
                    <a:pt x="10294" y="42315"/>
                    <a:pt x="10294" y="42315"/>
                  </a:cubicBezTo>
                  <a:cubicBezTo>
                    <a:pt x="11764" y="39789"/>
                    <a:pt x="11764" y="39789"/>
                    <a:pt x="11764" y="39789"/>
                  </a:cubicBezTo>
                  <a:cubicBezTo>
                    <a:pt x="12352" y="36947"/>
                    <a:pt x="12352" y="36947"/>
                    <a:pt x="12352" y="36947"/>
                  </a:cubicBezTo>
                  <a:cubicBezTo>
                    <a:pt x="13235" y="34421"/>
                    <a:pt x="13235" y="34421"/>
                    <a:pt x="13235" y="34421"/>
                  </a:cubicBezTo>
                  <a:cubicBezTo>
                    <a:pt x="13235" y="34421"/>
                    <a:pt x="14411" y="33157"/>
                    <a:pt x="14411" y="33473"/>
                  </a:cubicBezTo>
                  <a:cubicBezTo>
                    <a:pt x="14705" y="33789"/>
                    <a:pt x="14411" y="30947"/>
                    <a:pt x="14411" y="30947"/>
                  </a:cubicBezTo>
                  <a:cubicBezTo>
                    <a:pt x="13529" y="30000"/>
                    <a:pt x="13529" y="30000"/>
                    <a:pt x="13529" y="30000"/>
                  </a:cubicBezTo>
                  <a:cubicBezTo>
                    <a:pt x="13529" y="28421"/>
                    <a:pt x="13529" y="28421"/>
                    <a:pt x="13529" y="28421"/>
                  </a:cubicBezTo>
                  <a:cubicBezTo>
                    <a:pt x="13529" y="28421"/>
                    <a:pt x="15000" y="28105"/>
                    <a:pt x="15294" y="28105"/>
                  </a:cubicBezTo>
                  <a:cubicBezTo>
                    <a:pt x="15588" y="28105"/>
                    <a:pt x="16176" y="27789"/>
                    <a:pt x="17058" y="27473"/>
                  </a:cubicBezTo>
                  <a:cubicBezTo>
                    <a:pt x="17647" y="27473"/>
                    <a:pt x="18235" y="26842"/>
                    <a:pt x="18823" y="26842"/>
                  </a:cubicBezTo>
                  <a:cubicBezTo>
                    <a:pt x="19117" y="26842"/>
                    <a:pt x="20588" y="26842"/>
                    <a:pt x="20588" y="26842"/>
                  </a:cubicBezTo>
                  <a:cubicBezTo>
                    <a:pt x="20588" y="26842"/>
                    <a:pt x="22058" y="25894"/>
                    <a:pt x="22352" y="25578"/>
                  </a:cubicBezTo>
                  <a:cubicBezTo>
                    <a:pt x="22647" y="25263"/>
                    <a:pt x="23529" y="24000"/>
                    <a:pt x="23529" y="24000"/>
                  </a:cubicBezTo>
                  <a:cubicBezTo>
                    <a:pt x="23529" y="24000"/>
                    <a:pt x="23823" y="22421"/>
                    <a:pt x="24411" y="22105"/>
                  </a:cubicBezTo>
                  <a:cubicBezTo>
                    <a:pt x="24705" y="22105"/>
                    <a:pt x="25588" y="21473"/>
                    <a:pt x="26176" y="21473"/>
                  </a:cubicBezTo>
                  <a:cubicBezTo>
                    <a:pt x="26764" y="21157"/>
                    <a:pt x="28235" y="20842"/>
                    <a:pt x="28529" y="20842"/>
                  </a:cubicBezTo>
                  <a:cubicBezTo>
                    <a:pt x="28823" y="20842"/>
                    <a:pt x="32352" y="20210"/>
                    <a:pt x="32352" y="20210"/>
                  </a:cubicBezTo>
                  <a:cubicBezTo>
                    <a:pt x="33823" y="18947"/>
                    <a:pt x="33823" y="18947"/>
                    <a:pt x="33823" y="18947"/>
                  </a:cubicBezTo>
                  <a:cubicBezTo>
                    <a:pt x="33529" y="16105"/>
                    <a:pt x="33529" y="16105"/>
                    <a:pt x="33529" y="16105"/>
                  </a:cubicBezTo>
                  <a:cubicBezTo>
                    <a:pt x="37941" y="15473"/>
                    <a:pt x="37941" y="15473"/>
                    <a:pt x="37941" y="15473"/>
                  </a:cubicBezTo>
                  <a:cubicBezTo>
                    <a:pt x="39705" y="14210"/>
                    <a:pt x="39705" y="14210"/>
                    <a:pt x="39705" y="14210"/>
                  </a:cubicBezTo>
                  <a:cubicBezTo>
                    <a:pt x="39705" y="14210"/>
                    <a:pt x="40588" y="13263"/>
                    <a:pt x="40882" y="13263"/>
                  </a:cubicBezTo>
                  <a:cubicBezTo>
                    <a:pt x="41176" y="13578"/>
                    <a:pt x="41764" y="13263"/>
                    <a:pt x="41764" y="13263"/>
                  </a:cubicBezTo>
                  <a:cubicBezTo>
                    <a:pt x="43823" y="12631"/>
                    <a:pt x="43823" y="12631"/>
                    <a:pt x="43823" y="12631"/>
                  </a:cubicBezTo>
                  <a:cubicBezTo>
                    <a:pt x="43823" y="12631"/>
                    <a:pt x="46470" y="11684"/>
                    <a:pt x="46764" y="11368"/>
                  </a:cubicBezTo>
                  <a:cubicBezTo>
                    <a:pt x="46764" y="11368"/>
                    <a:pt x="48235" y="10736"/>
                    <a:pt x="48235" y="10736"/>
                  </a:cubicBezTo>
                  <a:cubicBezTo>
                    <a:pt x="48823" y="9473"/>
                    <a:pt x="48823" y="9473"/>
                    <a:pt x="48823" y="9473"/>
                  </a:cubicBezTo>
                  <a:cubicBezTo>
                    <a:pt x="48823" y="9473"/>
                    <a:pt x="49411" y="8842"/>
                    <a:pt x="50294" y="8842"/>
                  </a:cubicBezTo>
                  <a:cubicBezTo>
                    <a:pt x="50882" y="8842"/>
                    <a:pt x="51470" y="8842"/>
                    <a:pt x="51764" y="8842"/>
                  </a:cubicBezTo>
                  <a:cubicBezTo>
                    <a:pt x="51764" y="8526"/>
                    <a:pt x="52058" y="7894"/>
                    <a:pt x="52352" y="7894"/>
                  </a:cubicBezTo>
                  <a:cubicBezTo>
                    <a:pt x="52647" y="7894"/>
                    <a:pt x="54411" y="7578"/>
                    <a:pt x="54411" y="7578"/>
                  </a:cubicBezTo>
                  <a:cubicBezTo>
                    <a:pt x="55294" y="9157"/>
                    <a:pt x="55294" y="9157"/>
                    <a:pt x="55294" y="9157"/>
                  </a:cubicBezTo>
                  <a:cubicBezTo>
                    <a:pt x="55294" y="9157"/>
                    <a:pt x="57058" y="10421"/>
                    <a:pt x="57352" y="10421"/>
                  </a:cubicBezTo>
                  <a:cubicBezTo>
                    <a:pt x="57647" y="10421"/>
                    <a:pt x="59117" y="9157"/>
                    <a:pt x="59117" y="9157"/>
                  </a:cubicBezTo>
                  <a:cubicBezTo>
                    <a:pt x="62058" y="10105"/>
                    <a:pt x="62058" y="10105"/>
                    <a:pt x="62058" y="10105"/>
                  </a:cubicBezTo>
                  <a:cubicBezTo>
                    <a:pt x="64411" y="10736"/>
                    <a:pt x="64411" y="10736"/>
                    <a:pt x="64411" y="10736"/>
                  </a:cubicBezTo>
                  <a:cubicBezTo>
                    <a:pt x="65294" y="10105"/>
                    <a:pt x="65294" y="10105"/>
                    <a:pt x="65294" y="10105"/>
                  </a:cubicBezTo>
                  <a:close/>
                  <a:moveTo>
                    <a:pt x="55294" y="47052"/>
                  </a:moveTo>
                  <a:cubicBezTo>
                    <a:pt x="55294" y="47052"/>
                    <a:pt x="55294" y="47052"/>
                    <a:pt x="55294" y="47052"/>
                  </a:cubicBezTo>
                  <a:cubicBezTo>
                    <a:pt x="55588" y="47368"/>
                    <a:pt x="55588" y="47368"/>
                    <a:pt x="55588" y="47368"/>
                  </a:cubicBezTo>
                  <a:cubicBezTo>
                    <a:pt x="55588" y="47368"/>
                    <a:pt x="56176" y="47368"/>
                    <a:pt x="56470" y="47052"/>
                  </a:cubicBezTo>
                  <a:cubicBezTo>
                    <a:pt x="56764" y="47052"/>
                    <a:pt x="56176" y="46736"/>
                    <a:pt x="56176" y="46736"/>
                  </a:cubicBezTo>
                  <a:cubicBezTo>
                    <a:pt x="55588" y="46736"/>
                    <a:pt x="55588" y="46736"/>
                    <a:pt x="55588" y="46736"/>
                  </a:cubicBezTo>
                  <a:cubicBezTo>
                    <a:pt x="55588" y="46736"/>
                    <a:pt x="55294" y="47052"/>
                    <a:pt x="55294" y="47052"/>
                  </a:cubicBezTo>
                  <a:close/>
                  <a:moveTo>
                    <a:pt x="54117" y="49578"/>
                  </a:moveTo>
                  <a:cubicBezTo>
                    <a:pt x="54117" y="49578"/>
                    <a:pt x="54117" y="49578"/>
                    <a:pt x="54117" y="49578"/>
                  </a:cubicBezTo>
                  <a:cubicBezTo>
                    <a:pt x="54411" y="49894"/>
                    <a:pt x="54411" y="49894"/>
                    <a:pt x="54411" y="49894"/>
                  </a:cubicBezTo>
                  <a:cubicBezTo>
                    <a:pt x="54411" y="49894"/>
                    <a:pt x="54705" y="48947"/>
                    <a:pt x="55000" y="48631"/>
                  </a:cubicBezTo>
                  <a:cubicBezTo>
                    <a:pt x="55294" y="48000"/>
                    <a:pt x="54705" y="48315"/>
                    <a:pt x="54705" y="48315"/>
                  </a:cubicBezTo>
                  <a:cubicBezTo>
                    <a:pt x="54411" y="48631"/>
                    <a:pt x="54411" y="48631"/>
                    <a:pt x="54411" y="48631"/>
                  </a:cubicBezTo>
                  <a:cubicBezTo>
                    <a:pt x="54411" y="48631"/>
                    <a:pt x="54117" y="49578"/>
                    <a:pt x="54117" y="49578"/>
                  </a:cubicBezTo>
                  <a:close/>
                  <a:moveTo>
                    <a:pt x="93529" y="72947"/>
                  </a:moveTo>
                  <a:cubicBezTo>
                    <a:pt x="93529" y="72947"/>
                    <a:pt x="93529" y="72947"/>
                    <a:pt x="93529" y="72947"/>
                  </a:cubicBezTo>
                  <a:cubicBezTo>
                    <a:pt x="93529" y="72947"/>
                    <a:pt x="94411" y="73578"/>
                    <a:pt x="94411" y="73578"/>
                  </a:cubicBezTo>
                  <a:cubicBezTo>
                    <a:pt x="93823" y="74842"/>
                    <a:pt x="93823" y="74842"/>
                    <a:pt x="93823" y="74842"/>
                  </a:cubicBezTo>
                  <a:cubicBezTo>
                    <a:pt x="92941" y="74210"/>
                    <a:pt x="92941" y="74210"/>
                    <a:pt x="92941" y="74210"/>
                  </a:cubicBezTo>
                  <a:cubicBezTo>
                    <a:pt x="93529" y="72947"/>
                    <a:pt x="93529" y="72947"/>
                    <a:pt x="93529" y="72947"/>
                  </a:cubicBezTo>
                  <a:close/>
                  <a:moveTo>
                    <a:pt x="100588" y="78947"/>
                  </a:moveTo>
                  <a:cubicBezTo>
                    <a:pt x="100588" y="78947"/>
                    <a:pt x="100588" y="78947"/>
                    <a:pt x="100588" y="78947"/>
                  </a:cubicBezTo>
                  <a:cubicBezTo>
                    <a:pt x="100588" y="78947"/>
                    <a:pt x="102058" y="79263"/>
                    <a:pt x="102058" y="78947"/>
                  </a:cubicBezTo>
                  <a:cubicBezTo>
                    <a:pt x="102058" y="78631"/>
                    <a:pt x="102352" y="78000"/>
                    <a:pt x="102352" y="78000"/>
                  </a:cubicBezTo>
                  <a:cubicBezTo>
                    <a:pt x="102058" y="77684"/>
                    <a:pt x="101176" y="77368"/>
                    <a:pt x="101176" y="77368"/>
                  </a:cubicBezTo>
                  <a:cubicBezTo>
                    <a:pt x="100882" y="77368"/>
                    <a:pt x="100588" y="77368"/>
                    <a:pt x="100294" y="77052"/>
                  </a:cubicBezTo>
                  <a:cubicBezTo>
                    <a:pt x="98529" y="74842"/>
                    <a:pt x="99705" y="77684"/>
                    <a:pt x="100588" y="78000"/>
                  </a:cubicBezTo>
                  <a:cubicBezTo>
                    <a:pt x="100588" y="78315"/>
                    <a:pt x="100588" y="78315"/>
                    <a:pt x="100588" y="78315"/>
                  </a:cubicBezTo>
                  <a:cubicBezTo>
                    <a:pt x="100588" y="78947"/>
                    <a:pt x="100588" y="78947"/>
                    <a:pt x="100588" y="78947"/>
                  </a:cubicBezTo>
                  <a:close/>
                  <a:moveTo>
                    <a:pt x="102647" y="81157"/>
                  </a:moveTo>
                  <a:cubicBezTo>
                    <a:pt x="102647" y="81157"/>
                    <a:pt x="102647" y="81157"/>
                    <a:pt x="102647" y="81157"/>
                  </a:cubicBezTo>
                  <a:cubicBezTo>
                    <a:pt x="103823" y="79578"/>
                    <a:pt x="103823" y="79578"/>
                    <a:pt x="103823" y="79578"/>
                  </a:cubicBezTo>
                  <a:cubicBezTo>
                    <a:pt x="103823" y="79578"/>
                    <a:pt x="104411" y="78947"/>
                    <a:pt x="104705" y="78947"/>
                  </a:cubicBezTo>
                  <a:cubicBezTo>
                    <a:pt x="105000" y="78947"/>
                    <a:pt x="106176" y="78631"/>
                    <a:pt x="106176" y="78631"/>
                  </a:cubicBezTo>
                  <a:cubicBezTo>
                    <a:pt x="106176" y="78631"/>
                    <a:pt x="107058" y="78947"/>
                    <a:pt x="106470" y="79263"/>
                  </a:cubicBezTo>
                  <a:cubicBezTo>
                    <a:pt x="106176" y="79578"/>
                    <a:pt x="105294" y="80210"/>
                    <a:pt x="105000" y="80210"/>
                  </a:cubicBezTo>
                  <a:cubicBezTo>
                    <a:pt x="104705" y="80526"/>
                    <a:pt x="104117" y="81473"/>
                    <a:pt x="104117" y="81473"/>
                  </a:cubicBezTo>
                  <a:cubicBezTo>
                    <a:pt x="102941" y="81789"/>
                    <a:pt x="102941" y="81789"/>
                    <a:pt x="102941" y="81789"/>
                  </a:cubicBezTo>
                  <a:cubicBezTo>
                    <a:pt x="101764" y="82421"/>
                    <a:pt x="101764" y="82421"/>
                    <a:pt x="101764" y="82421"/>
                  </a:cubicBezTo>
                  <a:cubicBezTo>
                    <a:pt x="102058" y="83684"/>
                    <a:pt x="102058" y="83684"/>
                    <a:pt x="102058" y="83684"/>
                  </a:cubicBezTo>
                  <a:cubicBezTo>
                    <a:pt x="102058" y="83684"/>
                    <a:pt x="101764" y="84000"/>
                    <a:pt x="101470" y="84000"/>
                  </a:cubicBezTo>
                  <a:cubicBezTo>
                    <a:pt x="101470" y="83684"/>
                    <a:pt x="100588" y="83052"/>
                    <a:pt x="100588" y="83052"/>
                  </a:cubicBezTo>
                  <a:cubicBezTo>
                    <a:pt x="100882" y="81473"/>
                    <a:pt x="100882" y="81473"/>
                    <a:pt x="100882" y="81473"/>
                  </a:cubicBezTo>
                  <a:cubicBezTo>
                    <a:pt x="102058" y="81473"/>
                    <a:pt x="102058" y="81473"/>
                    <a:pt x="102058" y="81473"/>
                  </a:cubicBezTo>
                  <a:cubicBezTo>
                    <a:pt x="102647" y="81157"/>
                    <a:pt x="102647" y="81157"/>
                    <a:pt x="102647" y="81157"/>
                  </a:cubicBezTo>
                  <a:close/>
                  <a:moveTo>
                    <a:pt x="114117" y="90315"/>
                  </a:moveTo>
                  <a:cubicBezTo>
                    <a:pt x="114117" y="90315"/>
                    <a:pt x="114117" y="90315"/>
                    <a:pt x="114117" y="90315"/>
                  </a:cubicBezTo>
                  <a:cubicBezTo>
                    <a:pt x="114117" y="90315"/>
                    <a:pt x="115294" y="91578"/>
                    <a:pt x="115294" y="91578"/>
                  </a:cubicBezTo>
                  <a:cubicBezTo>
                    <a:pt x="115000" y="93157"/>
                    <a:pt x="115000" y="93157"/>
                    <a:pt x="115000" y="93157"/>
                  </a:cubicBezTo>
                  <a:cubicBezTo>
                    <a:pt x="115000" y="93157"/>
                    <a:pt x="115000" y="93789"/>
                    <a:pt x="115588" y="93789"/>
                  </a:cubicBezTo>
                  <a:cubicBezTo>
                    <a:pt x="116176" y="94105"/>
                    <a:pt x="117058" y="94105"/>
                    <a:pt x="117058" y="93473"/>
                  </a:cubicBezTo>
                  <a:cubicBezTo>
                    <a:pt x="117058" y="92842"/>
                    <a:pt x="117352" y="92210"/>
                    <a:pt x="117647" y="91894"/>
                  </a:cubicBezTo>
                  <a:cubicBezTo>
                    <a:pt x="117941" y="91263"/>
                    <a:pt x="118529" y="90315"/>
                    <a:pt x="118529" y="90315"/>
                  </a:cubicBezTo>
                  <a:cubicBezTo>
                    <a:pt x="118529" y="90315"/>
                    <a:pt x="118823" y="90315"/>
                    <a:pt x="119117" y="90000"/>
                  </a:cubicBezTo>
                  <a:cubicBezTo>
                    <a:pt x="119411" y="90000"/>
                    <a:pt x="118823" y="89052"/>
                    <a:pt x="118823" y="89052"/>
                  </a:cubicBezTo>
                  <a:cubicBezTo>
                    <a:pt x="118823" y="89052"/>
                    <a:pt x="118529" y="89052"/>
                    <a:pt x="119117" y="87789"/>
                  </a:cubicBezTo>
                  <a:cubicBezTo>
                    <a:pt x="119705" y="86842"/>
                    <a:pt x="119705" y="86842"/>
                    <a:pt x="119705" y="86842"/>
                  </a:cubicBezTo>
                  <a:cubicBezTo>
                    <a:pt x="119705" y="86526"/>
                    <a:pt x="120000" y="85578"/>
                    <a:pt x="120000" y="85263"/>
                  </a:cubicBezTo>
                  <a:cubicBezTo>
                    <a:pt x="119705" y="84631"/>
                    <a:pt x="119411" y="83052"/>
                    <a:pt x="119411" y="83052"/>
                  </a:cubicBezTo>
                  <a:cubicBezTo>
                    <a:pt x="118823" y="83684"/>
                    <a:pt x="118823" y="83684"/>
                    <a:pt x="118823" y="83684"/>
                  </a:cubicBezTo>
                  <a:cubicBezTo>
                    <a:pt x="118823" y="83684"/>
                    <a:pt x="118235" y="84315"/>
                    <a:pt x="117647" y="84315"/>
                  </a:cubicBezTo>
                  <a:cubicBezTo>
                    <a:pt x="117058" y="84631"/>
                    <a:pt x="116470" y="84947"/>
                    <a:pt x="116470" y="85263"/>
                  </a:cubicBezTo>
                  <a:cubicBezTo>
                    <a:pt x="116470" y="85263"/>
                    <a:pt x="116470" y="86210"/>
                    <a:pt x="116176" y="86526"/>
                  </a:cubicBezTo>
                  <a:cubicBezTo>
                    <a:pt x="115882" y="86842"/>
                    <a:pt x="115000" y="87789"/>
                    <a:pt x="115000" y="87789"/>
                  </a:cubicBezTo>
                  <a:cubicBezTo>
                    <a:pt x="114411" y="89368"/>
                    <a:pt x="114411" y="89368"/>
                    <a:pt x="114411" y="89368"/>
                  </a:cubicBezTo>
                  <a:cubicBezTo>
                    <a:pt x="114411" y="89368"/>
                    <a:pt x="114117" y="90315"/>
                    <a:pt x="114117" y="90315"/>
                  </a:cubicBezTo>
                  <a:close/>
                  <a:moveTo>
                    <a:pt x="109705" y="104526"/>
                  </a:moveTo>
                  <a:cubicBezTo>
                    <a:pt x="109705" y="104526"/>
                    <a:pt x="109705" y="104526"/>
                    <a:pt x="109705" y="104526"/>
                  </a:cubicBezTo>
                  <a:cubicBezTo>
                    <a:pt x="109117" y="104210"/>
                    <a:pt x="108529" y="103578"/>
                    <a:pt x="108529" y="102947"/>
                  </a:cubicBezTo>
                  <a:cubicBezTo>
                    <a:pt x="108529" y="102631"/>
                    <a:pt x="108823" y="102000"/>
                    <a:pt x="108823" y="102000"/>
                  </a:cubicBezTo>
                  <a:cubicBezTo>
                    <a:pt x="108823" y="102000"/>
                    <a:pt x="108235" y="101684"/>
                    <a:pt x="108235" y="101368"/>
                  </a:cubicBezTo>
                  <a:cubicBezTo>
                    <a:pt x="108235" y="101368"/>
                    <a:pt x="108823" y="100105"/>
                    <a:pt x="108823" y="99473"/>
                  </a:cubicBezTo>
                  <a:cubicBezTo>
                    <a:pt x="108529" y="99157"/>
                    <a:pt x="108823" y="97263"/>
                    <a:pt x="108823" y="97263"/>
                  </a:cubicBezTo>
                  <a:cubicBezTo>
                    <a:pt x="108823" y="97263"/>
                    <a:pt x="109705" y="96947"/>
                    <a:pt x="109705" y="97263"/>
                  </a:cubicBezTo>
                  <a:cubicBezTo>
                    <a:pt x="109705" y="97578"/>
                    <a:pt x="109411" y="98526"/>
                    <a:pt x="109411" y="98842"/>
                  </a:cubicBezTo>
                  <a:cubicBezTo>
                    <a:pt x="109411" y="99157"/>
                    <a:pt x="109117" y="100421"/>
                    <a:pt x="109117" y="100736"/>
                  </a:cubicBezTo>
                  <a:cubicBezTo>
                    <a:pt x="109117" y="100736"/>
                    <a:pt x="109411" y="100421"/>
                    <a:pt x="110000" y="101052"/>
                  </a:cubicBezTo>
                  <a:cubicBezTo>
                    <a:pt x="110588" y="101684"/>
                    <a:pt x="110588" y="102631"/>
                    <a:pt x="110588" y="102631"/>
                  </a:cubicBezTo>
                  <a:cubicBezTo>
                    <a:pt x="110000" y="103263"/>
                    <a:pt x="110000" y="103263"/>
                    <a:pt x="110000" y="103263"/>
                  </a:cubicBezTo>
                  <a:cubicBezTo>
                    <a:pt x="109705" y="104526"/>
                    <a:pt x="109705" y="104526"/>
                    <a:pt x="109705" y="104526"/>
                  </a:cubicBezTo>
                  <a:close/>
                  <a:moveTo>
                    <a:pt x="106176" y="105157"/>
                  </a:moveTo>
                  <a:cubicBezTo>
                    <a:pt x="106176" y="105157"/>
                    <a:pt x="106176" y="105157"/>
                    <a:pt x="106176" y="105157"/>
                  </a:cubicBezTo>
                  <a:cubicBezTo>
                    <a:pt x="106176" y="105157"/>
                    <a:pt x="105882" y="106421"/>
                    <a:pt x="105882" y="106736"/>
                  </a:cubicBezTo>
                  <a:cubicBezTo>
                    <a:pt x="105882" y="106736"/>
                    <a:pt x="106176" y="106736"/>
                    <a:pt x="106470" y="106736"/>
                  </a:cubicBezTo>
                  <a:cubicBezTo>
                    <a:pt x="106764" y="106421"/>
                    <a:pt x="107058" y="106421"/>
                    <a:pt x="107352" y="106105"/>
                  </a:cubicBezTo>
                  <a:cubicBezTo>
                    <a:pt x="107647" y="105789"/>
                    <a:pt x="108529" y="105157"/>
                    <a:pt x="108823" y="105157"/>
                  </a:cubicBezTo>
                  <a:cubicBezTo>
                    <a:pt x="109117" y="104842"/>
                    <a:pt x="107647" y="104210"/>
                    <a:pt x="107647" y="104210"/>
                  </a:cubicBezTo>
                  <a:cubicBezTo>
                    <a:pt x="106176" y="105157"/>
                    <a:pt x="106176" y="105157"/>
                    <a:pt x="106176" y="105157"/>
                  </a:cubicBezTo>
                  <a:close/>
                  <a:moveTo>
                    <a:pt x="66176" y="41684"/>
                  </a:moveTo>
                  <a:cubicBezTo>
                    <a:pt x="66176" y="41684"/>
                    <a:pt x="66176" y="41684"/>
                    <a:pt x="66176" y="41684"/>
                  </a:cubicBezTo>
                  <a:cubicBezTo>
                    <a:pt x="66764" y="42000"/>
                    <a:pt x="66764" y="42000"/>
                    <a:pt x="66764" y="42000"/>
                  </a:cubicBezTo>
                  <a:cubicBezTo>
                    <a:pt x="66764" y="42000"/>
                    <a:pt x="67058" y="41684"/>
                    <a:pt x="67352" y="41368"/>
                  </a:cubicBezTo>
                  <a:cubicBezTo>
                    <a:pt x="67647" y="41052"/>
                    <a:pt x="67058" y="40736"/>
                    <a:pt x="67058" y="40736"/>
                  </a:cubicBezTo>
                  <a:cubicBezTo>
                    <a:pt x="66764" y="41052"/>
                    <a:pt x="66764" y="41052"/>
                    <a:pt x="66764" y="41052"/>
                  </a:cubicBezTo>
                  <a:cubicBezTo>
                    <a:pt x="66764" y="41052"/>
                    <a:pt x="66176" y="41684"/>
                    <a:pt x="66176" y="41684"/>
                  </a:cubicBezTo>
                  <a:close/>
                  <a:moveTo>
                    <a:pt x="48235" y="51789"/>
                  </a:moveTo>
                  <a:cubicBezTo>
                    <a:pt x="48235" y="51789"/>
                    <a:pt x="48235" y="51789"/>
                    <a:pt x="48235" y="51789"/>
                  </a:cubicBezTo>
                  <a:cubicBezTo>
                    <a:pt x="48529" y="52105"/>
                    <a:pt x="48529" y="52105"/>
                    <a:pt x="48529" y="52105"/>
                  </a:cubicBezTo>
                  <a:cubicBezTo>
                    <a:pt x="48529" y="52105"/>
                    <a:pt x="48823" y="51473"/>
                    <a:pt x="49411" y="51157"/>
                  </a:cubicBezTo>
                  <a:cubicBezTo>
                    <a:pt x="49705" y="50842"/>
                    <a:pt x="49117" y="50842"/>
                    <a:pt x="49117" y="50842"/>
                  </a:cubicBezTo>
                  <a:cubicBezTo>
                    <a:pt x="48529" y="51157"/>
                    <a:pt x="48529" y="51157"/>
                    <a:pt x="48529" y="51157"/>
                  </a:cubicBezTo>
                  <a:cubicBezTo>
                    <a:pt x="48529" y="51157"/>
                    <a:pt x="48235" y="51473"/>
                    <a:pt x="48235" y="51789"/>
                  </a:cubicBezTo>
                  <a:close/>
                  <a:moveTo>
                    <a:pt x="51176" y="51157"/>
                  </a:moveTo>
                  <a:cubicBezTo>
                    <a:pt x="51176" y="51157"/>
                    <a:pt x="51176" y="51157"/>
                    <a:pt x="51176" y="51157"/>
                  </a:cubicBezTo>
                  <a:cubicBezTo>
                    <a:pt x="51176" y="51789"/>
                    <a:pt x="51176" y="51789"/>
                    <a:pt x="51176" y="51789"/>
                  </a:cubicBezTo>
                  <a:cubicBezTo>
                    <a:pt x="51176" y="51789"/>
                    <a:pt x="52058" y="52105"/>
                    <a:pt x="52647" y="52421"/>
                  </a:cubicBezTo>
                  <a:cubicBezTo>
                    <a:pt x="53529" y="52736"/>
                    <a:pt x="52941" y="51789"/>
                    <a:pt x="52941" y="51789"/>
                  </a:cubicBezTo>
                  <a:cubicBezTo>
                    <a:pt x="52352" y="51157"/>
                    <a:pt x="52352" y="51157"/>
                    <a:pt x="52352" y="51157"/>
                  </a:cubicBezTo>
                  <a:cubicBezTo>
                    <a:pt x="52352" y="51157"/>
                    <a:pt x="51470" y="50842"/>
                    <a:pt x="51176" y="51157"/>
                  </a:cubicBezTo>
                  <a:close/>
                  <a:moveTo>
                    <a:pt x="62058" y="51789"/>
                  </a:moveTo>
                  <a:cubicBezTo>
                    <a:pt x="62058" y="51789"/>
                    <a:pt x="62058" y="51789"/>
                    <a:pt x="62058" y="51789"/>
                  </a:cubicBezTo>
                  <a:cubicBezTo>
                    <a:pt x="61764" y="52421"/>
                    <a:pt x="61764" y="52421"/>
                    <a:pt x="61764" y="52421"/>
                  </a:cubicBezTo>
                  <a:cubicBezTo>
                    <a:pt x="61764" y="52421"/>
                    <a:pt x="62352" y="53052"/>
                    <a:pt x="62647" y="53684"/>
                  </a:cubicBezTo>
                  <a:cubicBezTo>
                    <a:pt x="62941" y="53684"/>
                    <a:pt x="64117" y="54947"/>
                    <a:pt x="64705" y="54947"/>
                  </a:cubicBezTo>
                  <a:cubicBezTo>
                    <a:pt x="67058" y="55894"/>
                    <a:pt x="63235" y="52736"/>
                    <a:pt x="62941" y="52421"/>
                  </a:cubicBezTo>
                  <a:cubicBezTo>
                    <a:pt x="62941" y="52421"/>
                    <a:pt x="62058" y="51473"/>
                    <a:pt x="62058" y="51789"/>
                  </a:cubicBezTo>
                  <a:close/>
                  <a:moveTo>
                    <a:pt x="75882" y="56210"/>
                  </a:moveTo>
                  <a:cubicBezTo>
                    <a:pt x="75882" y="56210"/>
                    <a:pt x="75882" y="56210"/>
                    <a:pt x="75882" y="56210"/>
                  </a:cubicBezTo>
                  <a:cubicBezTo>
                    <a:pt x="76470" y="56842"/>
                    <a:pt x="76470" y="56842"/>
                    <a:pt x="76470" y="56842"/>
                  </a:cubicBezTo>
                  <a:cubicBezTo>
                    <a:pt x="76470" y="56842"/>
                    <a:pt x="77352" y="56526"/>
                    <a:pt x="77941" y="56210"/>
                  </a:cubicBezTo>
                  <a:cubicBezTo>
                    <a:pt x="78529" y="56210"/>
                    <a:pt x="77941" y="55578"/>
                    <a:pt x="77941" y="55578"/>
                  </a:cubicBezTo>
                  <a:cubicBezTo>
                    <a:pt x="77058" y="55578"/>
                    <a:pt x="77058" y="55578"/>
                    <a:pt x="77058" y="55578"/>
                  </a:cubicBezTo>
                  <a:cubicBezTo>
                    <a:pt x="77058" y="55578"/>
                    <a:pt x="75882" y="55894"/>
                    <a:pt x="75882" y="56210"/>
                  </a:cubicBezTo>
                  <a:close/>
                  <a:moveTo>
                    <a:pt x="70000" y="23052"/>
                  </a:moveTo>
                  <a:cubicBezTo>
                    <a:pt x="70000" y="23052"/>
                    <a:pt x="70000" y="23052"/>
                    <a:pt x="70000" y="23052"/>
                  </a:cubicBezTo>
                  <a:cubicBezTo>
                    <a:pt x="70000" y="23052"/>
                    <a:pt x="68823" y="23684"/>
                    <a:pt x="68823" y="23684"/>
                  </a:cubicBezTo>
                  <a:cubicBezTo>
                    <a:pt x="68529" y="23684"/>
                    <a:pt x="68823" y="24315"/>
                    <a:pt x="69117" y="24315"/>
                  </a:cubicBezTo>
                  <a:cubicBezTo>
                    <a:pt x="69411" y="24631"/>
                    <a:pt x="70294" y="24947"/>
                    <a:pt x="70294" y="24947"/>
                  </a:cubicBezTo>
                  <a:cubicBezTo>
                    <a:pt x="70588" y="24947"/>
                    <a:pt x="71470" y="24315"/>
                    <a:pt x="72058" y="23684"/>
                  </a:cubicBezTo>
                  <a:cubicBezTo>
                    <a:pt x="72647" y="23368"/>
                    <a:pt x="71470" y="23052"/>
                    <a:pt x="71470" y="23052"/>
                  </a:cubicBezTo>
                  <a:cubicBezTo>
                    <a:pt x="70000" y="23052"/>
                    <a:pt x="70000" y="23052"/>
                    <a:pt x="70000" y="23052"/>
                  </a:cubicBezTo>
                  <a:close/>
                  <a:moveTo>
                    <a:pt x="59411" y="20842"/>
                  </a:moveTo>
                  <a:cubicBezTo>
                    <a:pt x="59411" y="20842"/>
                    <a:pt x="59411" y="20842"/>
                    <a:pt x="59411" y="20842"/>
                  </a:cubicBezTo>
                  <a:cubicBezTo>
                    <a:pt x="59411" y="20842"/>
                    <a:pt x="58235" y="20842"/>
                    <a:pt x="57941" y="20842"/>
                  </a:cubicBezTo>
                  <a:cubicBezTo>
                    <a:pt x="57941" y="20842"/>
                    <a:pt x="57647" y="21157"/>
                    <a:pt x="57352" y="21473"/>
                  </a:cubicBezTo>
                  <a:cubicBezTo>
                    <a:pt x="57058" y="21789"/>
                    <a:pt x="57058" y="22421"/>
                    <a:pt x="56764" y="23052"/>
                  </a:cubicBezTo>
                  <a:cubicBezTo>
                    <a:pt x="56764" y="23684"/>
                    <a:pt x="57058" y="23684"/>
                    <a:pt x="57058" y="23684"/>
                  </a:cubicBezTo>
                  <a:cubicBezTo>
                    <a:pt x="57352" y="24000"/>
                    <a:pt x="57352" y="24000"/>
                    <a:pt x="57941" y="24631"/>
                  </a:cubicBezTo>
                  <a:cubicBezTo>
                    <a:pt x="58529" y="24947"/>
                    <a:pt x="59117" y="24315"/>
                    <a:pt x="59705" y="24000"/>
                  </a:cubicBezTo>
                  <a:cubicBezTo>
                    <a:pt x="60588" y="23684"/>
                    <a:pt x="60000" y="23368"/>
                    <a:pt x="60294" y="22736"/>
                  </a:cubicBezTo>
                  <a:cubicBezTo>
                    <a:pt x="60294" y="22421"/>
                    <a:pt x="60000" y="21473"/>
                    <a:pt x="60000" y="21473"/>
                  </a:cubicBezTo>
                  <a:cubicBezTo>
                    <a:pt x="60000" y="21157"/>
                    <a:pt x="59411" y="20842"/>
                    <a:pt x="59411" y="20842"/>
                  </a:cubicBezTo>
                  <a:close/>
                  <a:moveTo>
                    <a:pt x="69411" y="32526"/>
                  </a:moveTo>
                  <a:cubicBezTo>
                    <a:pt x="69411" y="32526"/>
                    <a:pt x="69411" y="32526"/>
                    <a:pt x="69411" y="32526"/>
                  </a:cubicBezTo>
                  <a:cubicBezTo>
                    <a:pt x="69411" y="32526"/>
                    <a:pt x="69117" y="33157"/>
                    <a:pt x="69117" y="33157"/>
                  </a:cubicBezTo>
                  <a:cubicBezTo>
                    <a:pt x="69117" y="33157"/>
                    <a:pt x="69117" y="33789"/>
                    <a:pt x="69117" y="33789"/>
                  </a:cubicBezTo>
                  <a:cubicBezTo>
                    <a:pt x="69117" y="33789"/>
                    <a:pt x="68823" y="34105"/>
                    <a:pt x="68529" y="34421"/>
                  </a:cubicBezTo>
                  <a:cubicBezTo>
                    <a:pt x="67941" y="35052"/>
                    <a:pt x="68529" y="35052"/>
                    <a:pt x="68823" y="35368"/>
                  </a:cubicBezTo>
                  <a:cubicBezTo>
                    <a:pt x="69117" y="36000"/>
                    <a:pt x="68823" y="35684"/>
                    <a:pt x="69117" y="35684"/>
                  </a:cubicBezTo>
                  <a:cubicBezTo>
                    <a:pt x="69117" y="36000"/>
                    <a:pt x="69411" y="35684"/>
                    <a:pt x="70000" y="35368"/>
                  </a:cubicBezTo>
                  <a:cubicBezTo>
                    <a:pt x="70588" y="35052"/>
                    <a:pt x="70294" y="35052"/>
                    <a:pt x="70294" y="35052"/>
                  </a:cubicBezTo>
                  <a:cubicBezTo>
                    <a:pt x="70294" y="35052"/>
                    <a:pt x="69705" y="34105"/>
                    <a:pt x="69705" y="34105"/>
                  </a:cubicBezTo>
                  <a:cubicBezTo>
                    <a:pt x="69705" y="34105"/>
                    <a:pt x="69705" y="33789"/>
                    <a:pt x="69705" y="33789"/>
                  </a:cubicBezTo>
                  <a:cubicBezTo>
                    <a:pt x="69705" y="33473"/>
                    <a:pt x="70000" y="33473"/>
                    <a:pt x="70294" y="33157"/>
                  </a:cubicBezTo>
                  <a:cubicBezTo>
                    <a:pt x="70588" y="32526"/>
                    <a:pt x="70588" y="32210"/>
                    <a:pt x="70588" y="32210"/>
                  </a:cubicBezTo>
                  <a:cubicBezTo>
                    <a:pt x="70588" y="31894"/>
                    <a:pt x="70000" y="31894"/>
                    <a:pt x="70000" y="31894"/>
                  </a:cubicBezTo>
                  <a:cubicBezTo>
                    <a:pt x="70000" y="31894"/>
                    <a:pt x="69411" y="32210"/>
                    <a:pt x="69411" y="32526"/>
                  </a:cubicBezTo>
                  <a:close/>
                  <a:moveTo>
                    <a:pt x="68529" y="33157"/>
                  </a:moveTo>
                  <a:cubicBezTo>
                    <a:pt x="68529" y="33157"/>
                    <a:pt x="68529" y="33157"/>
                    <a:pt x="68529" y="33157"/>
                  </a:cubicBezTo>
                  <a:cubicBezTo>
                    <a:pt x="68235" y="32526"/>
                    <a:pt x="68235" y="32526"/>
                    <a:pt x="68235" y="32526"/>
                  </a:cubicBezTo>
                  <a:cubicBezTo>
                    <a:pt x="68235" y="32526"/>
                    <a:pt x="67941" y="32210"/>
                    <a:pt x="67058" y="32210"/>
                  </a:cubicBezTo>
                  <a:cubicBezTo>
                    <a:pt x="66470" y="32210"/>
                    <a:pt x="66470" y="32526"/>
                    <a:pt x="65882" y="32526"/>
                  </a:cubicBezTo>
                  <a:cubicBezTo>
                    <a:pt x="65294" y="32526"/>
                    <a:pt x="65294" y="33157"/>
                    <a:pt x="65294" y="33473"/>
                  </a:cubicBezTo>
                  <a:cubicBezTo>
                    <a:pt x="65000" y="34105"/>
                    <a:pt x="65294" y="33789"/>
                    <a:pt x="65588" y="34105"/>
                  </a:cubicBezTo>
                  <a:cubicBezTo>
                    <a:pt x="65882" y="34421"/>
                    <a:pt x="65588" y="34421"/>
                    <a:pt x="65882" y="35368"/>
                  </a:cubicBezTo>
                  <a:cubicBezTo>
                    <a:pt x="65882" y="36000"/>
                    <a:pt x="66176" y="35684"/>
                    <a:pt x="66176" y="35684"/>
                  </a:cubicBezTo>
                  <a:cubicBezTo>
                    <a:pt x="66470" y="36000"/>
                    <a:pt x="66764" y="35684"/>
                    <a:pt x="67352" y="35368"/>
                  </a:cubicBezTo>
                  <a:cubicBezTo>
                    <a:pt x="67941" y="34736"/>
                    <a:pt x="67352" y="34736"/>
                    <a:pt x="67352" y="34736"/>
                  </a:cubicBezTo>
                  <a:cubicBezTo>
                    <a:pt x="67352" y="34736"/>
                    <a:pt x="67941" y="34421"/>
                    <a:pt x="68529" y="33789"/>
                  </a:cubicBezTo>
                  <a:cubicBezTo>
                    <a:pt x="68823" y="33157"/>
                    <a:pt x="68529" y="33157"/>
                    <a:pt x="68529" y="33157"/>
                  </a:cubicBezTo>
                  <a:close/>
                  <a:moveTo>
                    <a:pt x="83529" y="43894"/>
                  </a:moveTo>
                  <a:cubicBezTo>
                    <a:pt x="83529" y="43894"/>
                    <a:pt x="83529" y="43894"/>
                    <a:pt x="83529" y="43894"/>
                  </a:cubicBezTo>
                  <a:cubicBezTo>
                    <a:pt x="83235" y="43894"/>
                    <a:pt x="82941" y="44526"/>
                    <a:pt x="82941" y="44526"/>
                  </a:cubicBezTo>
                  <a:cubicBezTo>
                    <a:pt x="82941" y="44526"/>
                    <a:pt x="82647" y="44842"/>
                    <a:pt x="82647" y="45157"/>
                  </a:cubicBezTo>
                  <a:cubicBezTo>
                    <a:pt x="82352" y="45157"/>
                    <a:pt x="82058" y="45789"/>
                    <a:pt x="82058" y="45789"/>
                  </a:cubicBezTo>
                  <a:cubicBezTo>
                    <a:pt x="82058" y="45789"/>
                    <a:pt x="82352" y="46105"/>
                    <a:pt x="82647" y="46105"/>
                  </a:cubicBezTo>
                  <a:cubicBezTo>
                    <a:pt x="82941" y="46421"/>
                    <a:pt x="82941" y="46421"/>
                    <a:pt x="83235" y="46421"/>
                  </a:cubicBezTo>
                  <a:cubicBezTo>
                    <a:pt x="83529" y="46421"/>
                    <a:pt x="83529" y="46421"/>
                    <a:pt x="84411" y="46421"/>
                  </a:cubicBezTo>
                  <a:cubicBezTo>
                    <a:pt x="85588" y="46421"/>
                    <a:pt x="86470" y="46421"/>
                    <a:pt x="86764" y="46421"/>
                  </a:cubicBezTo>
                  <a:cubicBezTo>
                    <a:pt x="86764" y="46421"/>
                    <a:pt x="87352" y="46105"/>
                    <a:pt x="87352" y="46105"/>
                  </a:cubicBezTo>
                  <a:cubicBezTo>
                    <a:pt x="87352" y="45789"/>
                    <a:pt x="87352" y="45789"/>
                    <a:pt x="87058" y="45473"/>
                  </a:cubicBezTo>
                  <a:cubicBezTo>
                    <a:pt x="86764" y="44842"/>
                    <a:pt x="86176" y="44526"/>
                    <a:pt x="86176" y="44526"/>
                  </a:cubicBezTo>
                  <a:cubicBezTo>
                    <a:pt x="85882" y="44526"/>
                    <a:pt x="86176" y="43894"/>
                    <a:pt x="86470" y="44210"/>
                  </a:cubicBezTo>
                  <a:cubicBezTo>
                    <a:pt x="86470" y="44210"/>
                    <a:pt x="87352" y="45157"/>
                    <a:pt x="87352" y="45157"/>
                  </a:cubicBezTo>
                  <a:cubicBezTo>
                    <a:pt x="87647" y="45157"/>
                    <a:pt x="88235" y="45157"/>
                    <a:pt x="88235" y="44526"/>
                  </a:cubicBezTo>
                  <a:cubicBezTo>
                    <a:pt x="87941" y="44210"/>
                    <a:pt x="88529" y="43578"/>
                    <a:pt x="87647" y="43263"/>
                  </a:cubicBezTo>
                  <a:cubicBezTo>
                    <a:pt x="87058" y="42947"/>
                    <a:pt x="86764" y="42631"/>
                    <a:pt x="86470" y="42631"/>
                  </a:cubicBezTo>
                  <a:cubicBezTo>
                    <a:pt x="85882" y="42631"/>
                    <a:pt x="86764" y="42947"/>
                    <a:pt x="85588" y="42000"/>
                  </a:cubicBezTo>
                  <a:cubicBezTo>
                    <a:pt x="84411" y="41052"/>
                    <a:pt x="84411" y="41368"/>
                    <a:pt x="84411" y="41368"/>
                  </a:cubicBezTo>
                  <a:cubicBezTo>
                    <a:pt x="84411" y="41368"/>
                    <a:pt x="85000" y="40421"/>
                    <a:pt x="84705" y="40105"/>
                  </a:cubicBezTo>
                  <a:cubicBezTo>
                    <a:pt x="84705" y="40105"/>
                    <a:pt x="83529" y="39789"/>
                    <a:pt x="83529" y="39789"/>
                  </a:cubicBezTo>
                  <a:cubicBezTo>
                    <a:pt x="83529" y="39789"/>
                    <a:pt x="82058" y="40105"/>
                    <a:pt x="82058" y="40105"/>
                  </a:cubicBezTo>
                  <a:cubicBezTo>
                    <a:pt x="81764" y="40421"/>
                    <a:pt x="81470" y="40736"/>
                    <a:pt x="81470" y="40736"/>
                  </a:cubicBezTo>
                  <a:cubicBezTo>
                    <a:pt x="81470" y="41368"/>
                    <a:pt x="81470" y="41368"/>
                    <a:pt x="81470" y="41368"/>
                  </a:cubicBezTo>
                  <a:cubicBezTo>
                    <a:pt x="80882" y="41684"/>
                    <a:pt x="80882" y="41684"/>
                    <a:pt x="80882" y="41684"/>
                  </a:cubicBezTo>
                  <a:cubicBezTo>
                    <a:pt x="80882" y="41684"/>
                    <a:pt x="80588" y="42315"/>
                    <a:pt x="80588" y="42315"/>
                  </a:cubicBezTo>
                  <a:cubicBezTo>
                    <a:pt x="80294" y="42315"/>
                    <a:pt x="79705" y="42631"/>
                    <a:pt x="79705" y="42631"/>
                  </a:cubicBezTo>
                  <a:cubicBezTo>
                    <a:pt x="79411" y="42631"/>
                    <a:pt x="78823" y="42631"/>
                    <a:pt x="78823" y="42947"/>
                  </a:cubicBezTo>
                  <a:cubicBezTo>
                    <a:pt x="78529" y="43263"/>
                    <a:pt x="77647" y="43578"/>
                    <a:pt x="77647" y="43578"/>
                  </a:cubicBezTo>
                  <a:cubicBezTo>
                    <a:pt x="77647" y="43578"/>
                    <a:pt x="77352" y="43894"/>
                    <a:pt x="77941" y="44526"/>
                  </a:cubicBezTo>
                  <a:cubicBezTo>
                    <a:pt x="78529" y="44842"/>
                    <a:pt x="79117" y="44842"/>
                    <a:pt x="79117" y="45157"/>
                  </a:cubicBezTo>
                  <a:cubicBezTo>
                    <a:pt x="79411" y="45157"/>
                    <a:pt x="79411" y="45157"/>
                    <a:pt x="79705" y="45157"/>
                  </a:cubicBezTo>
                  <a:cubicBezTo>
                    <a:pt x="80000" y="45473"/>
                    <a:pt x="80000" y="45473"/>
                    <a:pt x="80588" y="45473"/>
                  </a:cubicBezTo>
                  <a:cubicBezTo>
                    <a:pt x="80882" y="45157"/>
                    <a:pt x="81470" y="45157"/>
                    <a:pt x="81470" y="44842"/>
                  </a:cubicBezTo>
                  <a:cubicBezTo>
                    <a:pt x="81764" y="44526"/>
                    <a:pt x="81764" y="44210"/>
                    <a:pt x="82058" y="43894"/>
                  </a:cubicBezTo>
                  <a:cubicBezTo>
                    <a:pt x="82058" y="43578"/>
                    <a:pt x="82058" y="43263"/>
                    <a:pt x="82647" y="43263"/>
                  </a:cubicBezTo>
                  <a:cubicBezTo>
                    <a:pt x="82941" y="43263"/>
                    <a:pt x="83529" y="42947"/>
                    <a:pt x="83529" y="42947"/>
                  </a:cubicBezTo>
                  <a:cubicBezTo>
                    <a:pt x="83529" y="42947"/>
                    <a:pt x="83529" y="43894"/>
                    <a:pt x="83529" y="43894"/>
                  </a:cubicBezTo>
                  <a:close/>
                  <a:moveTo>
                    <a:pt x="85000" y="57473"/>
                  </a:moveTo>
                  <a:cubicBezTo>
                    <a:pt x="85000" y="57473"/>
                    <a:pt x="85000" y="57473"/>
                    <a:pt x="85000" y="57473"/>
                  </a:cubicBezTo>
                  <a:cubicBezTo>
                    <a:pt x="84705" y="57157"/>
                    <a:pt x="84705" y="57157"/>
                    <a:pt x="84705" y="57157"/>
                  </a:cubicBezTo>
                  <a:cubicBezTo>
                    <a:pt x="84705" y="56842"/>
                    <a:pt x="84705" y="56842"/>
                    <a:pt x="84705" y="56842"/>
                  </a:cubicBezTo>
                  <a:cubicBezTo>
                    <a:pt x="83823" y="55894"/>
                    <a:pt x="83823" y="55894"/>
                    <a:pt x="83823" y="55894"/>
                  </a:cubicBezTo>
                  <a:cubicBezTo>
                    <a:pt x="83823" y="55894"/>
                    <a:pt x="85000" y="55578"/>
                    <a:pt x="85588" y="55263"/>
                  </a:cubicBezTo>
                  <a:cubicBezTo>
                    <a:pt x="86470" y="54947"/>
                    <a:pt x="85588" y="54631"/>
                    <a:pt x="85588" y="54315"/>
                  </a:cubicBezTo>
                  <a:cubicBezTo>
                    <a:pt x="85588" y="54315"/>
                    <a:pt x="85294" y="54315"/>
                    <a:pt x="84705" y="54315"/>
                  </a:cubicBezTo>
                  <a:cubicBezTo>
                    <a:pt x="84411" y="54315"/>
                    <a:pt x="84117" y="54315"/>
                    <a:pt x="83529" y="54631"/>
                  </a:cubicBezTo>
                  <a:cubicBezTo>
                    <a:pt x="83235" y="54631"/>
                    <a:pt x="82941" y="54000"/>
                    <a:pt x="82941" y="54000"/>
                  </a:cubicBezTo>
                  <a:cubicBezTo>
                    <a:pt x="82647" y="54000"/>
                    <a:pt x="81470" y="54000"/>
                    <a:pt x="81176" y="54000"/>
                  </a:cubicBezTo>
                  <a:cubicBezTo>
                    <a:pt x="81176" y="54000"/>
                    <a:pt x="80882" y="54631"/>
                    <a:pt x="80588" y="54947"/>
                  </a:cubicBezTo>
                  <a:cubicBezTo>
                    <a:pt x="80294" y="55263"/>
                    <a:pt x="80000" y="55578"/>
                    <a:pt x="79705" y="55578"/>
                  </a:cubicBezTo>
                  <a:cubicBezTo>
                    <a:pt x="79411" y="55894"/>
                    <a:pt x="80588" y="56526"/>
                    <a:pt x="80882" y="56526"/>
                  </a:cubicBezTo>
                  <a:cubicBezTo>
                    <a:pt x="80882" y="56842"/>
                    <a:pt x="81764" y="56842"/>
                    <a:pt x="81764" y="57157"/>
                  </a:cubicBezTo>
                  <a:cubicBezTo>
                    <a:pt x="82058" y="57157"/>
                    <a:pt x="82941" y="57789"/>
                    <a:pt x="83235" y="57789"/>
                  </a:cubicBezTo>
                  <a:cubicBezTo>
                    <a:pt x="83529" y="58105"/>
                    <a:pt x="82941" y="58421"/>
                    <a:pt x="82647" y="59052"/>
                  </a:cubicBezTo>
                  <a:cubicBezTo>
                    <a:pt x="82352" y="59684"/>
                    <a:pt x="82058" y="59684"/>
                    <a:pt x="81764" y="60000"/>
                  </a:cubicBezTo>
                  <a:cubicBezTo>
                    <a:pt x="81470" y="60315"/>
                    <a:pt x="82058" y="60631"/>
                    <a:pt x="82352" y="60947"/>
                  </a:cubicBezTo>
                  <a:cubicBezTo>
                    <a:pt x="82647" y="61263"/>
                    <a:pt x="83235" y="61578"/>
                    <a:pt x="83235" y="61578"/>
                  </a:cubicBezTo>
                  <a:cubicBezTo>
                    <a:pt x="83529" y="61578"/>
                    <a:pt x="84411" y="60947"/>
                    <a:pt x="84411" y="60947"/>
                  </a:cubicBezTo>
                  <a:cubicBezTo>
                    <a:pt x="84411" y="60947"/>
                    <a:pt x="84705" y="60000"/>
                    <a:pt x="84705" y="60000"/>
                  </a:cubicBezTo>
                  <a:cubicBezTo>
                    <a:pt x="84705" y="59684"/>
                    <a:pt x="85000" y="59052"/>
                    <a:pt x="85000" y="59052"/>
                  </a:cubicBezTo>
                  <a:cubicBezTo>
                    <a:pt x="85294" y="58736"/>
                    <a:pt x="85294" y="58736"/>
                    <a:pt x="85294" y="58736"/>
                  </a:cubicBezTo>
                  <a:cubicBezTo>
                    <a:pt x="85000" y="57473"/>
                    <a:pt x="85000" y="57473"/>
                    <a:pt x="85000" y="57473"/>
                  </a:cubicBezTo>
                  <a:close/>
                  <a:moveTo>
                    <a:pt x="92941" y="66000"/>
                  </a:moveTo>
                  <a:cubicBezTo>
                    <a:pt x="92941" y="66000"/>
                    <a:pt x="92941" y="66000"/>
                    <a:pt x="92941" y="66000"/>
                  </a:cubicBezTo>
                  <a:cubicBezTo>
                    <a:pt x="93235" y="65684"/>
                    <a:pt x="93823" y="65052"/>
                    <a:pt x="93823" y="64736"/>
                  </a:cubicBezTo>
                  <a:cubicBezTo>
                    <a:pt x="93823" y="64736"/>
                    <a:pt x="94411" y="64736"/>
                    <a:pt x="94705" y="64736"/>
                  </a:cubicBezTo>
                  <a:cubicBezTo>
                    <a:pt x="94705" y="64736"/>
                    <a:pt x="95882" y="65052"/>
                    <a:pt x="95882" y="65052"/>
                  </a:cubicBezTo>
                  <a:cubicBezTo>
                    <a:pt x="95882" y="65052"/>
                    <a:pt x="96764" y="65052"/>
                    <a:pt x="96764" y="65052"/>
                  </a:cubicBezTo>
                  <a:cubicBezTo>
                    <a:pt x="96764" y="65052"/>
                    <a:pt x="97647" y="64421"/>
                    <a:pt x="97647" y="64421"/>
                  </a:cubicBezTo>
                  <a:cubicBezTo>
                    <a:pt x="97941" y="64421"/>
                    <a:pt x="98823" y="65368"/>
                    <a:pt x="98823" y="65368"/>
                  </a:cubicBezTo>
                  <a:cubicBezTo>
                    <a:pt x="98823" y="65368"/>
                    <a:pt x="98235" y="66315"/>
                    <a:pt x="97941" y="66315"/>
                  </a:cubicBezTo>
                  <a:cubicBezTo>
                    <a:pt x="97647" y="66631"/>
                    <a:pt x="97352" y="66631"/>
                    <a:pt x="97058" y="66947"/>
                  </a:cubicBezTo>
                  <a:cubicBezTo>
                    <a:pt x="96764" y="67578"/>
                    <a:pt x="96764" y="67578"/>
                    <a:pt x="96764" y="67894"/>
                  </a:cubicBezTo>
                  <a:cubicBezTo>
                    <a:pt x="96470" y="67894"/>
                    <a:pt x="96176" y="68526"/>
                    <a:pt x="95588" y="67894"/>
                  </a:cubicBezTo>
                  <a:cubicBezTo>
                    <a:pt x="95000" y="67578"/>
                    <a:pt x="94411" y="66947"/>
                    <a:pt x="94411" y="66947"/>
                  </a:cubicBezTo>
                  <a:cubicBezTo>
                    <a:pt x="94411" y="66947"/>
                    <a:pt x="93823" y="67263"/>
                    <a:pt x="93529" y="67263"/>
                  </a:cubicBezTo>
                  <a:cubicBezTo>
                    <a:pt x="93235" y="67578"/>
                    <a:pt x="92647" y="67263"/>
                    <a:pt x="92647" y="67263"/>
                  </a:cubicBezTo>
                  <a:cubicBezTo>
                    <a:pt x="92941" y="66947"/>
                    <a:pt x="92647" y="66315"/>
                    <a:pt x="92941" y="66000"/>
                  </a:cubicBezTo>
                  <a:close/>
                  <a:moveTo>
                    <a:pt x="86764" y="72315"/>
                  </a:moveTo>
                  <a:cubicBezTo>
                    <a:pt x="86764" y="72315"/>
                    <a:pt x="86764" y="72315"/>
                    <a:pt x="86764" y="72315"/>
                  </a:cubicBezTo>
                  <a:cubicBezTo>
                    <a:pt x="86764" y="72315"/>
                    <a:pt x="85588" y="71684"/>
                    <a:pt x="85882" y="71368"/>
                  </a:cubicBezTo>
                  <a:cubicBezTo>
                    <a:pt x="86176" y="70736"/>
                    <a:pt x="87352" y="69473"/>
                    <a:pt x="87647" y="69157"/>
                  </a:cubicBezTo>
                  <a:cubicBezTo>
                    <a:pt x="87647" y="69157"/>
                    <a:pt x="88529" y="69473"/>
                    <a:pt x="88529" y="69473"/>
                  </a:cubicBezTo>
                  <a:cubicBezTo>
                    <a:pt x="88823" y="69473"/>
                    <a:pt x="89117" y="68526"/>
                    <a:pt x="89411" y="68526"/>
                  </a:cubicBezTo>
                  <a:cubicBezTo>
                    <a:pt x="89411" y="68526"/>
                    <a:pt x="90588" y="68526"/>
                    <a:pt x="90588" y="68526"/>
                  </a:cubicBezTo>
                  <a:cubicBezTo>
                    <a:pt x="90588" y="68526"/>
                    <a:pt x="90000" y="69789"/>
                    <a:pt x="89411" y="70105"/>
                  </a:cubicBezTo>
                  <a:cubicBezTo>
                    <a:pt x="88823" y="70421"/>
                    <a:pt x="88529" y="70421"/>
                    <a:pt x="88529" y="70736"/>
                  </a:cubicBezTo>
                  <a:cubicBezTo>
                    <a:pt x="88235" y="71052"/>
                    <a:pt x="87941" y="71368"/>
                    <a:pt x="87941" y="71684"/>
                  </a:cubicBezTo>
                  <a:cubicBezTo>
                    <a:pt x="87647" y="71684"/>
                    <a:pt x="86764" y="72315"/>
                    <a:pt x="86764" y="72315"/>
                  </a:cubicBezTo>
                  <a:close/>
                  <a:moveTo>
                    <a:pt x="82941" y="84631"/>
                  </a:moveTo>
                  <a:cubicBezTo>
                    <a:pt x="82941" y="84631"/>
                    <a:pt x="82941" y="84631"/>
                    <a:pt x="82941" y="84631"/>
                  </a:cubicBezTo>
                  <a:cubicBezTo>
                    <a:pt x="83235" y="84947"/>
                    <a:pt x="82647" y="86210"/>
                    <a:pt x="81764" y="85578"/>
                  </a:cubicBezTo>
                  <a:cubicBezTo>
                    <a:pt x="81764" y="85578"/>
                    <a:pt x="81470" y="84947"/>
                    <a:pt x="82058" y="84631"/>
                  </a:cubicBezTo>
                  <a:cubicBezTo>
                    <a:pt x="82352" y="84631"/>
                    <a:pt x="82941" y="84631"/>
                    <a:pt x="82941" y="84631"/>
                  </a:cubicBezTo>
                  <a:close/>
                  <a:moveTo>
                    <a:pt x="82058" y="92210"/>
                  </a:moveTo>
                  <a:cubicBezTo>
                    <a:pt x="82058" y="92210"/>
                    <a:pt x="82058" y="92210"/>
                    <a:pt x="82058" y="92210"/>
                  </a:cubicBezTo>
                  <a:cubicBezTo>
                    <a:pt x="82058" y="92210"/>
                    <a:pt x="82647" y="91578"/>
                    <a:pt x="82647" y="91578"/>
                  </a:cubicBezTo>
                  <a:cubicBezTo>
                    <a:pt x="82941" y="91578"/>
                    <a:pt x="83235" y="91894"/>
                    <a:pt x="83235" y="91894"/>
                  </a:cubicBezTo>
                  <a:cubicBezTo>
                    <a:pt x="83235" y="91894"/>
                    <a:pt x="84117" y="92526"/>
                    <a:pt x="84117" y="92526"/>
                  </a:cubicBezTo>
                  <a:cubicBezTo>
                    <a:pt x="84117" y="92842"/>
                    <a:pt x="84411" y="93473"/>
                    <a:pt x="84117" y="93473"/>
                  </a:cubicBezTo>
                  <a:cubicBezTo>
                    <a:pt x="83823" y="93789"/>
                    <a:pt x="83529" y="94105"/>
                    <a:pt x="83235" y="93789"/>
                  </a:cubicBezTo>
                  <a:cubicBezTo>
                    <a:pt x="82941" y="93789"/>
                    <a:pt x="82647" y="93789"/>
                    <a:pt x="82647" y="93473"/>
                  </a:cubicBezTo>
                  <a:cubicBezTo>
                    <a:pt x="82647" y="93157"/>
                    <a:pt x="82647" y="93157"/>
                    <a:pt x="82647" y="92842"/>
                  </a:cubicBezTo>
                  <a:cubicBezTo>
                    <a:pt x="82647" y="92842"/>
                    <a:pt x="82058" y="92842"/>
                    <a:pt x="82058" y="92842"/>
                  </a:cubicBezTo>
                  <a:cubicBezTo>
                    <a:pt x="82058" y="92210"/>
                    <a:pt x="82058" y="92210"/>
                    <a:pt x="82058" y="92210"/>
                  </a:cubicBezTo>
                  <a:close/>
                  <a:moveTo>
                    <a:pt x="70000" y="88105"/>
                  </a:moveTo>
                  <a:cubicBezTo>
                    <a:pt x="70000" y="88105"/>
                    <a:pt x="70000" y="88105"/>
                    <a:pt x="70000" y="88105"/>
                  </a:cubicBezTo>
                  <a:cubicBezTo>
                    <a:pt x="70294" y="88105"/>
                    <a:pt x="70882" y="87789"/>
                    <a:pt x="70882" y="88105"/>
                  </a:cubicBezTo>
                  <a:cubicBezTo>
                    <a:pt x="71176" y="88421"/>
                    <a:pt x="71470" y="88421"/>
                    <a:pt x="71470" y="88736"/>
                  </a:cubicBezTo>
                  <a:cubicBezTo>
                    <a:pt x="71470" y="88736"/>
                    <a:pt x="71764" y="89052"/>
                    <a:pt x="71176" y="89368"/>
                  </a:cubicBezTo>
                  <a:cubicBezTo>
                    <a:pt x="70588" y="89368"/>
                    <a:pt x="70294" y="89368"/>
                    <a:pt x="70294" y="89368"/>
                  </a:cubicBezTo>
                  <a:cubicBezTo>
                    <a:pt x="70588" y="90315"/>
                    <a:pt x="70588" y="90315"/>
                    <a:pt x="70588" y="90315"/>
                  </a:cubicBezTo>
                  <a:cubicBezTo>
                    <a:pt x="70588" y="90315"/>
                    <a:pt x="71176" y="90315"/>
                    <a:pt x="70294" y="90947"/>
                  </a:cubicBezTo>
                  <a:cubicBezTo>
                    <a:pt x="69705" y="91578"/>
                    <a:pt x="69117" y="91578"/>
                    <a:pt x="69117" y="91578"/>
                  </a:cubicBezTo>
                  <a:cubicBezTo>
                    <a:pt x="69117" y="91263"/>
                    <a:pt x="69117" y="91263"/>
                    <a:pt x="69117" y="91263"/>
                  </a:cubicBezTo>
                  <a:cubicBezTo>
                    <a:pt x="68235" y="91578"/>
                    <a:pt x="68235" y="91578"/>
                    <a:pt x="68235" y="91578"/>
                  </a:cubicBezTo>
                  <a:cubicBezTo>
                    <a:pt x="68235" y="91578"/>
                    <a:pt x="67941" y="91894"/>
                    <a:pt x="67941" y="91578"/>
                  </a:cubicBezTo>
                  <a:cubicBezTo>
                    <a:pt x="67647" y="90947"/>
                    <a:pt x="67352" y="90315"/>
                    <a:pt x="67941" y="90315"/>
                  </a:cubicBezTo>
                  <a:cubicBezTo>
                    <a:pt x="68529" y="90000"/>
                    <a:pt x="68529" y="89684"/>
                    <a:pt x="68823" y="90000"/>
                  </a:cubicBezTo>
                  <a:cubicBezTo>
                    <a:pt x="69117" y="90315"/>
                    <a:pt x="69117" y="90631"/>
                    <a:pt x="69117" y="90631"/>
                  </a:cubicBezTo>
                  <a:cubicBezTo>
                    <a:pt x="69411" y="89684"/>
                    <a:pt x="69411" y="89684"/>
                    <a:pt x="69411" y="89684"/>
                  </a:cubicBezTo>
                  <a:cubicBezTo>
                    <a:pt x="69411" y="89684"/>
                    <a:pt x="69117" y="89684"/>
                    <a:pt x="69117" y="89368"/>
                  </a:cubicBezTo>
                  <a:cubicBezTo>
                    <a:pt x="69411" y="89052"/>
                    <a:pt x="69411" y="89052"/>
                    <a:pt x="69705" y="88736"/>
                  </a:cubicBezTo>
                  <a:cubicBezTo>
                    <a:pt x="70000" y="88736"/>
                    <a:pt x="70294" y="89052"/>
                    <a:pt x="70294" y="89052"/>
                  </a:cubicBezTo>
                  <a:cubicBezTo>
                    <a:pt x="70000" y="88105"/>
                    <a:pt x="70000" y="88105"/>
                    <a:pt x="70000" y="88105"/>
                  </a:cubicBezTo>
                  <a:close/>
                  <a:moveTo>
                    <a:pt x="75882" y="90315"/>
                  </a:moveTo>
                  <a:cubicBezTo>
                    <a:pt x="75882" y="90315"/>
                    <a:pt x="75882" y="90315"/>
                    <a:pt x="75882" y="90315"/>
                  </a:cubicBezTo>
                  <a:cubicBezTo>
                    <a:pt x="75882" y="90315"/>
                    <a:pt x="76176" y="90315"/>
                    <a:pt x="76176" y="90631"/>
                  </a:cubicBezTo>
                  <a:cubicBezTo>
                    <a:pt x="76470" y="90947"/>
                    <a:pt x="76470" y="90947"/>
                    <a:pt x="76176" y="90947"/>
                  </a:cubicBezTo>
                  <a:cubicBezTo>
                    <a:pt x="76176" y="90947"/>
                    <a:pt x="75294" y="90947"/>
                    <a:pt x="75294" y="90947"/>
                  </a:cubicBezTo>
                  <a:cubicBezTo>
                    <a:pt x="75294" y="90947"/>
                    <a:pt x="75000" y="91263"/>
                    <a:pt x="75000" y="90631"/>
                  </a:cubicBezTo>
                  <a:cubicBezTo>
                    <a:pt x="75000" y="90315"/>
                    <a:pt x="75000" y="90000"/>
                    <a:pt x="75000" y="90000"/>
                  </a:cubicBezTo>
                  <a:cubicBezTo>
                    <a:pt x="75882" y="90315"/>
                    <a:pt x="75882" y="90315"/>
                    <a:pt x="75882" y="90315"/>
                  </a:cubicBezTo>
                  <a:close/>
                  <a:moveTo>
                    <a:pt x="77941" y="89052"/>
                  </a:moveTo>
                  <a:cubicBezTo>
                    <a:pt x="77941" y="89052"/>
                    <a:pt x="77941" y="89052"/>
                    <a:pt x="77941" y="89052"/>
                  </a:cubicBezTo>
                  <a:cubicBezTo>
                    <a:pt x="79117" y="88105"/>
                    <a:pt x="79117" y="88105"/>
                    <a:pt x="79117" y="88105"/>
                  </a:cubicBezTo>
                  <a:cubicBezTo>
                    <a:pt x="79117" y="88105"/>
                    <a:pt x="79411" y="89052"/>
                    <a:pt x="78823" y="89368"/>
                  </a:cubicBezTo>
                  <a:cubicBezTo>
                    <a:pt x="78529" y="89684"/>
                    <a:pt x="78235" y="89684"/>
                    <a:pt x="78235" y="89684"/>
                  </a:cubicBezTo>
                  <a:cubicBezTo>
                    <a:pt x="77647" y="89368"/>
                    <a:pt x="77647" y="89368"/>
                    <a:pt x="77647" y="89368"/>
                  </a:cubicBezTo>
                  <a:cubicBezTo>
                    <a:pt x="77941" y="89052"/>
                    <a:pt x="77941" y="89052"/>
                    <a:pt x="77941" y="89052"/>
                  </a:cubicBezTo>
                  <a:close/>
                  <a:moveTo>
                    <a:pt x="80294" y="86842"/>
                  </a:moveTo>
                  <a:cubicBezTo>
                    <a:pt x="80294" y="86842"/>
                    <a:pt x="80294" y="86842"/>
                    <a:pt x="80294" y="86842"/>
                  </a:cubicBezTo>
                  <a:cubicBezTo>
                    <a:pt x="80294" y="86842"/>
                    <a:pt x="80000" y="87789"/>
                    <a:pt x="80294" y="88421"/>
                  </a:cubicBezTo>
                  <a:cubicBezTo>
                    <a:pt x="80294" y="88736"/>
                    <a:pt x="80294" y="88736"/>
                    <a:pt x="80588" y="88736"/>
                  </a:cubicBezTo>
                  <a:cubicBezTo>
                    <a:pt x="80882" y="89052"/>
                    <a:pt x="81176" y="89052"/>
                    <a:pt x="81470" y="88736"/>
                  </a:cubicBezTo>
                  <a:cubicBezTo>
                    <a:pt x="81764" y="88736"/>
                    <a:pt x="81764" y="87789"/>
                    <a:pt x="81764" y="87789"/>
                  </a:cubicBezTo>
                  <a:cubicBezTo>
                    <a:pt x="81764" y="87789"/>
                    <a:pt x="81764" y="87473"/>
                    <a:pt x="81470" y="86842"/>
                  </a:cubicBezTo>
                  <a:cubicBezTo>
                    <a:pt x="81176" y="85894"/>
                    <a:pt x="80588" y="86842"/>
                    <a:pt x="80294" y="86842"/>
                  </a:cubicBezTo>
                  <a:close/>
                  <a:moveTo>
                    <a:pt x="80588" y="81789"/>
                  </a:moveTo>
                  <a:cubicBezTo>
                    <a:pt x="80588" y="81789"/>
                    <a:pt x="80588" y="81789"/>
                    <a:pt x="80588" y="81789"/>
                  </a:cubicBezTo>
                  <a:cubicBezTo>
                    <a:pt x="80588" y="81473"/>
                    <a:pt x="80588" y="80526"/>
                    <a:pt x="80882" y="80210"/>
                  </a:cubicBezTo>
                  <a:cubicBezTo>
                    <a:pt x="81176" y="80210"/>
                    <a:pt x="81176" y="79894"/>
                    <a:pt x="81470" y="79578"/>
                  </a:cubicBezTo>
                  <a:cubicBezTo>
                    <a:pt x="81470" y="79263"/>
                    <a:pt x="82647" y="79263"/>
                    <a:pt x="82647" y="79263"/>
                  </a:cubicBezTo>
                  <a:cubicBezTo>
                    <a:pt x="82941" y="79894"/>
                    <a:pt x="82941" y="79894"/>
                    <a:pt x="82941" y="79894"/>
                  </a:cubicBezTo>
                  <a:cubicBezTo>
                    <a:pt x="82941" y="79894"/>
                    <a:pt x="82941" y="80526"/>
                    <a:pt x="82941" y="80842"/>
                  </a:cubicBezTo>
                  <a:cubicBezTo>
                    <a:pt x="82941" y="81157"/>
                    <a:pt x="82941" y="81157"/>
                    <a:pt x="83235" y="81789"/>
                  </a:cubicBezTo>
                  <a:cubicBezTo>
                    <a:pt x="83235" y="82105"/>
                    <a:pt x="82941" y="82736"/>
                    <a:pt x="82941" y="83052"/>
                  </a:cubicBezTo>
                  <a:cubicBezTo>
                    <a:pt x="82647" y="83368"/>
                    <a:pt x="82647" y="83684"/>
                    <a:pt x="82352" y="83684"/>
                  </a:cubicBezTo>
                  <a:cubicBezTo>
                    <a:pt x="82058" y="84000"/>
                    <a:pt x="82058" y="84315"/>
                    <a:pt x="81764" y="84000"/>
                  </a:cubicBezTo>
                  <a:cubicBezTo>
                    <a:pt x="81470" y="83684"/>
                    <a:pt x="80588" y="83368"/>
                    <a:pt x="80588" y="83052"/>
                  </a:cubicBezTo>
                  <a:cubicBezTo>
                    <a:pt x="80588" y="83052"/>
                    <a:pt x="80588" y="82421"/>
                    <a:pt x="80588" y="82421"/>
                  </a:cubicBezTo>
                  <a:cubicBezTo>
                    <a:pt x="80588" y="81789"/>
                    <a:pt x="80588" y="81789"/>
                    <a:pt x="80588" y="81789"/>
                  </a:cubicBezTo>
                  <a:close/>
                  <a:moveTo>
                    <a:pt x="77058" y="83368"/>
                  </a:moveTo>
                  <a:cubicBezTo>
                    <a:pt x="77058" y="83368"/>
                    <a:pt x="77058" y="83368"/>
                    <a:pt x="77058" y="83368"/>
                  </a:cubicBezTo>
                  <a:cubicBezTo>
                    <a:pt x="77058" y="83052"/>
                    <a:pt x="77352" y="81789"/>
                    <a:pt x="77352" y="81789"/>
                  </a:cubicBezTo>
                  <a:cubicBezTo>
                    <a:pt x="77352" y="81789"/>
                    <a:pt x="77352" y="81157"/>
                    <a:pt x="77941" y="80842"/>
                  </a:cubicBezTo>
                  <a:cubicBezTo>
                    <a:pt x="78235" y="80842"/>
                    <a:pt x="78235" y="80526"/>
                    <a:pt x="78529" y="80842"/>
                  </a:cubicBezTo>
                  <a:cubicBezTo>
                    <a:pt x="78823" y="81157"/>
                    <a:pt x="79117" y="81473"/>
                    <a:pt x="79117" y="81473"/>
                  </a:cubicBezTo>
                  <a:cubicBezTo>
                    <a:pt x="79117" y="81473"/>
                    <a:pt x="78823" y="81473"/>
                    <a:pt x="78823" y="81789"/>
                  </a:cubicBezTo>
                  <a:cubicBezTo>
                    <a:pt x="78823" y="81789"/>
                    <a:pt x="79117" y="82421"/>
                    <a:pt x="79117" y="82421"/>
                  </a:cubicBezTo>
                  <a:cubicBezTo>
                    <a:pt x="78823" y="82736"/>
                    <a:pt x="78529" y="83052"/>
                    <a:pt x="78235" y="83368"/>
                  </a:cubicBezTo>
                  <a:cubicBezTo>
                    <a:pt x="78235" y="83684"/>
                    <a:pt x="77647" y="84000"/>
                    <a:pt x="77647" y="84000"/>
                  </a:cubicBezTo>
                  <a:cubicBezTo>
                    <a:pt x="76764" y="84631"/>
                    <a:pt x="76764" y="84631"/>
                    <a:pt x="76764" y="84631"/>
                  </a:cubicBezTo>
                  <a:cubicBezTo>
                    <a:pt x="76764" y="84947"/>
                    <a:pt x="76764" y="84947"/>
                    <a:pt x="76764" y="84947"/>
                  </a:cubicBezTo>
                  <a:cubicBezTo>
                    <a:pt x="76470" y="84947"/>
                    <a:pt x="76470" y="84947"/>
                    <a:pt x="76470" y="84947"/>
                  </a:cubicBezTo>
                  <a:cubicBezTo>
                    <a:pt x="75882" y="84000"/>
                    <a:pt x="75882" y="84000"/>
                    <a:pt x="75882" y="84000"/>
                  </a:cubicBezTo>
                  <a:cubicBezTo>
                    <a:pt x="76764" y="83368"/>
                    <a:pt x="76764" y="83368"/>
                    <a:pt x="76764" y="83368"/>
                  </a:cubicBezTo>
                  <a:cubicBezTo>
                    <a:pt x="77058" y="83368"/>
                    <a:pt x="77058" y="83368"/>
                    <a:pt x="77058" y="83368"/>
                  </a:cubicBezTo>
                  <a:close/>
                  <a:moveTo>
                    <a:pt x="71176" y="84631"/>
                  </a:moveTo>
                  <a:cubicBezTo>
                    <a:pt x="71176" y="84631"/>
                    <a:pt x="71176" y="84631"/>
                    <a:pt x="71176" y="84631"/>
                  </a:cubicBezTo>
                  <a:cubicBezTo>
                    <a:pt x="72058" y="84315"/>
                    <a:pt x="72058" y="84315"/>
                    <a:pt x="72058" y="84315"/>
                  </a:cubicBezTo>
                  <a:cubicBezTo>
                    <a:pt x="72941" y="84947"/>
                    <a:pt x="72941" y="84947"/>
                    <a:pt x="72941" y="84947"/>
                  </a:cubicBezTo>
                  <a:cubicBezTo>
                    <a:pt x="72941" y="85894"/>
                    <a:pt x="72941" y="85894"/>
                    <a:pt x="72941" y="85894"/>
                  </a:cubicBezTo>
                  <a:cubicBezTo>
                    <a:pt x="72941" y="85894"/>
                    <a:pt x="72352" y="87157"/>
                    <a:pt x="72058" y="86842"/>
                  </a:cubicBezTo>
                  <a:cubicBezTo>
                    <a:pt x="71764" y="86210"/>
                    <a:pt x="71764" y="85578"/>
                    <a:pt x="71764" y="85578"/>
                  </a:cubicBezTo>
                  <a:cubicBezTo>
                    <a:pt x="71176" y="84631"/>
                    <a:pt x="71176" y="84631"/>
                    <a:pt x="71176" y="84631"/>
                  </a:cubicBezTo>
                  <a:close/>
                  <a:moveTo>
                    <a:pt x="67352" y="82105"/>
                  </a:moveTo>
                  <a:cubicBezTo>
                    <a:pt x="67352" y="82105"/>
                    <a:pt x="67352" y="82105"/>
                    <a:pt x="67352" y="82105"/>
                  </a:cubicBezTo>
                  <a:cubicBezTo>
                    <a:pt x="67352" y="82105"/>
                    <a:pt x="68823" y="81789"/>
                    <a:pt x="68823" y="82105"/>
                  </a:cubicBezTo>
                  <a:cubicBezTo>
                    <a:pt x="68823" y="82105"/>
                    <a:pt x="68823" y="82736"/>
                    <a:pt x="69117" y="82736"/>
                  </a:cubicBezTo>
                  <a:cubicBezTo>
                    <a:pt x="69117" y="83052"/>
                    <a:pt x="68235" y="84000"/>
                    <a:pt x="67941" y="84000"/>
                  </a:cubicBezTo>
                  <a:cubicBezTo>
                    <a:pt x="67941" y="84000"/>
                    <a:pt x="67647" y="83684"/>
                    <a:pt x="67647" y="83684"/>
                  </a:cubicBezTo>
                  <a:cubicBezTo>
                    <a:pt x="67352" y="82105"/>
                    <a:pt x="67352" y="82105"/>
                    <a:pt x="67352" y="82105"/>
                  </a:cubicBezTo>
                  <a:close/>
                  <a:moveTo>
                    <a:pt x="66176" y="78000"/>
                  </a:moveTo>
                  <a:cubicBezTo>
                    <a:pt x="66176" y="78000"/>
                    <a:pt x="66176" y="78000"/>
                    <a:pt x="66176" y="78000"/>
                  </a:cubicBezTo>
                  <a:cubicBezTo>
                    <a:pt x="66176" y="78000"/>
                    <a:pt x="66470" y="77684"/>
                    <a:pt x="66764" y="77684"/>
                  </a:cubicBezTo>
                  <a:cubicBezTo>
                    <a:pt x="67058" y="78000"/>
                    <a:pt x="67058" y="78947"/>
                    <a:pt x="67058" y="78947"/>
                  </a:cubicBezTo>
                  <a:cubicBezTo>
                    <a:pt x="66764" y="79894"/>
                    <a:pt x="66764" y="79894"/>
                    <a:pt x="66764" y="79894"/>
                  </a:cubicBezTo>
                  <a:cubicBezTo>
                    <a:pt x="66764" y="79894"/>
                    <a:pt x="66176" y="80842"/>
                    <a:pt x="66176" y="80842"/>
                  </a:cubicBezTo>
                  <a:cubicBezTo>
                    <a:pt x="66176" y="80526"/>
                    <a:pt x="65882" y="78947"/>
                    <a:pt x="65882" y="78947"/>
                  </a:cubicBezTo>
                  <a:cubicBezTo>
                    <a:pt x="66176" y="78000"/>
                    <a:pt x="66176" y="78000"/>
                    <a:pt x="66176" y="78000"/>
                  </a:cubicBezTo>
                  <a:close/>
                  <a:moveTo>
                    <a:pt x="64411" y="75473"/>
                  </a:moveTo>
                  <a:cubicBezTo>
                    <a:pt x="64411" y="75473"/>
                    <a:pt x="64411" y="75473"/>
                    <a:pt x="64411" y="75473"/>
                  </a:cubicBezTo>
                  <a:cubicBezTo>
                    <a:pt x="64411" y="75473"/>
                    <a:pt x="64117" y="76421"/>
                    <a:pt x="64117" y="76736"/>
                  </a:cubicBezTo>
                  <a:cubicBezTo>
                    <a:pt x="64117" y="76736"/>
                    <a:pt x="64411" y="77368"/>
                    <a:pt x="64411" y="77368"/>
                  </a:cubicBezTo>
                  <a:cubicBezTo>
                    <a:pt x="64411" y="77684"/>
                    <a:pt x="64411" y="77368"/>
                    <a:pt x="64705" y="77052"/>
                  </a:cubicBezTo>
                  <a:cubicBezTo>
                    <a:pt x="65000" y="76736"/>
                    <a:pt x="65000" y="76421"/>
                    <a:pt x="65000" y="76421"/>
                  </a:cubicBezTo>
                  <a:cubicBezTo>
                    <a:pt x="65000" y="76421"/>
                    <a:pt x="65588" y="76105"/>
                    <a:pt x="65588" y="75789"/>
                  </a:cubicBezTo>
                  <a:cubicBezTo>
                    <a:pt x="65882" y="75789"/>
                    <a:pt x="65882" y="74842"/>
                    <a:pt x="65882" y="74842"/>
                  </a:cubicBezTo>
                  <a:cubicBezTo>
                    <a:pt x="65882" y="74842"/>
                    <a:pt x="65000" y="74210"/>
                    <a:pt x="65000" y="74526"/>
                  </a:cubicBezTo>
                  <a:cubicBezTo>
                    <a:pt x="64705" y="74526"/>
                    <a:pt x="64411" y="75473"/>
                    <a:pt x="64411" y="75473"/>
                  </a:cubicBezTo>
                  <a:close/>
                  <a:moveTo>
                    <a:pt x="68529" y="74842"/>
                  </a:moveTo>
                  <a:cubicBezTo>
                    <a:pt x="68529" y="74842"/>
                    <a:pt x="68529" y="74842"/>
                    <a:pt x="68529" y="74842"/>
                  </a:cubicBezTo>
                  <a:cubicBezTo>
                    <a:pt x="68823" y="74842"/>
                    <a:pt x="68823" y="74842"/>
                    <a:pt x="68823" y="74842"/>
                  </a:cubicBezTo>
                  <a:cubicBezTo>
                    <a:pt x="68823" y="75157"/>
                    <a:pt x="68823" y="75157"/>
                    <a:pt x="68823" y="75157"/>
                  </a:cubicBezTo>
                  <a:cubicBezTo>
                    <a:pt x="68823" y="75157"/>
                    <a:pt x="69705" y="74842"/>
                    <a:pt x="70000" y="74842"/>
                  </a:cubicBezTo>
                  <a:cubicBezTo>
                    <a:pt x="70294" y="74526"/>
                    <a:pt x="70000" y="74210"/>
                    <a:pt x="70000" y="73894"/>
                  </a:cubicBezTo>
                  <a:cubicBezTo>
                    <a:pt x="69705" y="73578"/>
                    <a:pt x="68529" y="74842"/>
                    <a:pt x="68529" y="74842"/>
                  </a:cubicBezTo>
                  <a:close/>
                  <a:moveTo>
                    <a:pt x="72647" y="76105"/>
                  </a:moveTo>
                  <a:cubicBezTo>
                    <a:pt x="72647" y="76105"/>
                    <a:pt x="72647" y="76105"/>
                    <a:pt x="72647" y="76105"/>
                  </a:cubicBezTo>
                  <a:cubicBezTo>
                    <a:pt x="72058" y="75789"/>
                    <a:pt x="72058" y="75789"/>
                    <a:pt x="72058" y="75789"/>
                  </a:cubicBezTo>
                  <a:cubicBezTo>
                    <a:pt x="72058" y="76421"/>
                    <a:pt x="72058" y="76421"/>
                    <a:pt x="72058" y="76421"/>
                  </a:cubicBezTo>
                  <a:cubicBezTo>
                    <a:pt x="72058" y="76421"/>
                    <a:pt x="72352" y="77052"/>
                    <a:pt x="72647" y="77368"/>
                  </a:cubicBezTo>
                  <a:cubicBezTo>
                    <a:pt x="72647" y="77368"/>
                    <a:pt x="72058" y="78000"/>
                    <a:pt x="72058" y="78000"/>
                  </a:cubicBezTo>
                  <a:cubicBezTo>
                    <a:pt x="72647" y="78947"/>
                    <a:pt x="72647" y="78947"/>
                    <a:pt x="72647" y="78947"/>
                  </a:cubicBezTo>
                  <a:cubicBezTo>
                    <a:pt x="73529" y="77368"/>
                    <a:pt x="73529" y="77368"/>
                    <a:pt x="73529" y="77368"/>
                  </a:cubicBezTo>
                  <a:cubicBezTo>
                    <a:pt x="73529" y="77368"/>
                    <a:pt x="73235" y="76736"/>
                    <a:pt x="73235" y="76736"/>
                  </a:cubicBezTo>
                  <a:cubicBezTo>
                    <a:pt x="73235" y="76421"/>
                    <a:pt x="72647" y="76105"/>
                    <a:pt x="72647" y="76105"/>
                  </a:cubicBezTo>
                  <a:close/>
                  <a:moveTo>
                    <a:pt x="76764" y="76105"/>
                  </a:moveTo>
                  <a:cubicBezTo>
                    <a:pt x="76764" y="76105"/>
                    <a:pt x="76764" y="76105"/>
                    <a:pt x="76764" y="76105"/>
                  </a:cubicBezTo>
                  <a:cubicBezTo>
                    <a:pt x="77058" y="76736"/>
                    <a:pt x="77058" y="76736"/>
                    <a:pt x="77058" y="76736"/>
                  </a:cubicBezTo>
                  <a:cubicBezTo>
                    <a:pt x="77058" y="76736"/>
                    <a:pt x="76764" y="77368"/>
                    <a:pt x="76470" y="77368"/>
                  </a:cubicBezTo>
                  <a:cubicBezTo>
                    <a:pt x="76470" y="77368"/>
                    <a:pt x="76176" y="77052"/>
                    <a:pt x="76176" y="77052"/>
                  </a:cubicBezTo>
                  <a:cubicBezTo>
                    <a:pt x="76764" y="76105"/>
                    <a:pt x="76764" y="76105"/>
                    <a:pt x="76764" y="76105"/>
                  </a:cubicBezTo>
                  <a:close/>
                  <a:moveTo>
                    <a:pt x="77647" y="75157"/>
                  </a:moveTo>
                  <a:cubicBezTo>
                    <a:pt x="77647" y="75157"/>
                    <a:pt x="77647" y="75157"/>
                    <a:pt x="77647" y="75157"/>
                  </a:cubicBezTo>
                  <a:cubicBezTo>
                    <a:pt x="77941" y="75789"/>
                    <a:pt x="77941" y="75789"/>
                    <a:pt x="77941" y="75789"/>
                  </a:cubicBezTo>
                  <a:cubicBezTo>
                    <a:pt x="77941" y="75789"/>
                    <a:pt x="78823" y="75473"/>
                    <a:pt x="79411" y="75157"/>
                  </a:cubicBezTo>
                  <a:cubicBezTo>
                    <a:pt x="80294" y="74842"/>
                    <a:pt x="79411" y="74526"/>
                    <a:pt x="79411" y="74526"/>
                  </a:cubicBezTo>
                  <a:cubicBezTo>
                    <a:pt x="78529" y="74526"/>
                    <a:pt x="78529" y="74526"/>
                    <a:pt x="78529" y="74526"/>
                  </a:cubicBezTo>
                  <a:cubicBezTo>
                    <a:pt x="78529" y="74526"/>
                    <a:pt x="77647" y="74842"/>
                    <a:pt x="77647" y="75157"/>
                  </a:cubicBezTo>
                  <a:close/>
                  <a:moveTo>
                    <a:pt x="72647" y="72631"/>
                  </a:moveTo>
                  <a:cubicBezTo>
                    <a:pt x="72647" y="72631"/>
                    <a:pt x="72647" y="72631"/>
                    <a:pt x="72647" y="72631"/>
                  </a:cubicBezTo>
                  <a:cubicBezTo>
                    <a:pt x="73529" y="73578"/>
                    <a:pt x="73529" y="73578"/>
                    <a:pt x="73529" y="73578"/>
                  </a:cubicBezTo>
                  <a:cubicBezTo>
                    <a:pt x="73529" y="73578"/>
                    <a:pt x="74705" y="74210"/>
                    <a:pt x="75000" y="74210"/>
                  </a:cubicBezTo>
                  <a:cubicBezTo>
                    <a:pt x="75000" y="74526"/>
                    <a:pt x="75588" y="74210"/>
                    <a:pt x="76176" y="74210"/>
                  </a:cubicBezTo>
                  <a:cubicBezTo>
                    <a:pt x="76470" y="73894"/>
                    <a:pt x="76470" y="73894"/>
                    <a:pt x="76470" y="73578"/>
                  </a:cubicBezTo>
                  <a:cubicBezTo>
                    <a:pt x="76470" y="73578"/>
                    <a:pt x="76176" y="73263"/>
                    <a:pt x="76176" y="73263"/>
                  </a:cubicBezTo>
                  <a:cubicBezTo>
                    <a:pt x="76176" y="73263"/>
                    <a:pt x="75882" y="72631"/>
                    <a:pt x="75000" y="72631"/>
                  </a:cubicBezTo>
                  <a:cubicBezTo>
                    <a:pt x="74411" y="72947"/>
                    <a:pt x="74411" y="72631"/>
                    <a:pt x="74411" y="72631"/>
                  </a:cubicBezTo>
                  <a:cubicBezTo>
                    <a:pt x="74411" y="72631"/>
                    <a:pt x="74117" y="72631"/>
                    <a:pt x="73235" y="72315"/>
                  </a:cubicBezTo>
                  <a:cubicBezTo>
                    <a:pt x="72647" y="72315"/>
                    <a:pt x="72941" y="72631"/>
                    <a:pt x="72647" y="72631"/>
                  </a:cubicBezTo>
                  <a:close/>
                  <a:moveTo>
                    <a:pt x="72058" y="72315"/>
                  </a:moveTo>
                  <a:cubicBezTo>
                    <a:pt x="72058" y="72315"/>
                    <a:pt x="72058" y="72315"/>
                    <a:pt x="72058" y="72315"/>
                  </a:cubicBezTo>
                  <a:cubicBezTo>
                    <a:pt x="72352" y="72000"/>
                    <a:pt x="72352" y="72000"/>
                    <a:pt x="72352" y="72000"/>
                  </a:cubicBezTo>
                  <a:cubicBezTo>
                    <a:pt x="72352" y="72000"/>
                    <a:pt x="72352" y="71368"/>
                    <a:pt x="72352" y="70421"/>
                  </a:cubicBezTo>
                  <a:cubicBezTo>
                    <a:pt x="72352" y="69789"/>
                    <a:pt x="72058" y="70105"/>
                    <a:pt x="72058" y="70105"/>
                  </a:cubicBezTo>
                  <a:cubicBezTo>
                    <a:pt x="72058" y="69789"/>
                    <a:pt x="72058" y="69473"/>
                    <a:pt x="71764" y="68842"/>
                  </a:cubicBezTo>
                  <a:cubicBezTo>
                    <a:pt x="71470" y="68526"/>
                    <a:pt x="71470" y="68842"/>
                    <a:pt x="71176" y="68842"/>
                  </a:cubicBezTo>
                  <a:cubicBezTo>
                    <a:pt x="71176" y="68842"/>
                    <a:pt x="70882" y="69157"/>
                    <a:pt x="70294" y="69157"/>
                  </a:cubicBezTo>
                  <a:cubicBezTo>
                    <a:pt x="69705" y="69157"/>
                    <a:pt x="70000" y="68526"/>
                    <a:pt x="69705" y="68210"/>
                  </a:cubicBezTo>
                  <a:cubicBezTo>
                    <a:pt x="69411" y="67894"/>
                    <a:pt x="68823" y="67894"/>
                    <a:pt x="68823" y="67894"/>
                  </a:cubicBezTo>
                  <a:cubicBezTo>
                    <a:pt x="68529" y="67894"/>
                    <a:pt x="67941" y="68842"/>
                    <a:pt x="67941" y="69157"/>
                  </a:cubicBezTo>
                  <a:cubicBezTo>
                    <a:pt x="67941" y="69473"/>
                    <a:pt x="68235" y="69473"/>
                    <a:pt x="69117" y="70421"/>
                  </a:cubicBezTo>
                  <a:cubicBezTo>
                    <a:pt x="70000" y="71052"/>
                    <a:pt x="70294" y="71052"/>
                    <a:pt x="70588" y="71052"/>
                  </a:cubicBezTo>
                  <a:cubicBezTo>
                    <a:pt x="70882" y="71368"/>
                    <a:pt x="71764" y="72000"/>
                    <a:pt x="72058" y="72315"/>
                  </a:cubicBezTo>
                  <a:close/>
                  <a:moveTo>
                    <a:pt x="63529" y="113684"/>
                  </a:moveTo>
                  <a:cubicBezTo>
                    <a:pt x="63529" y="113684"/>
                    <a:pt x="63529" y="113684"/>
                    <a:pt x="63529" y="113684"/>
                  </a:cubicBezTo>
                  <a:cubicBezTo>
                    <a:pt x="63823" y="112736"/>
                    <a:pt x="63823" y="112736"/>
                    <a:pt x="63823" y="112736"/>
                  </a:cubicBezTo>
                  <a:cubicBezTo>
                    <a:pt x="63235" y="111789"/>
                    <a:pt x="63235" y="111789"/>
                    <a:pt x="63235" y="111789"/>
                  </a:cubicBezTo>
                  <a:cubicBezTo>
                    <a:pt x="63235" y="110526"/>
                    <a:pt x="63235" y="110526"/>
                    <a:pt x="63235" y="110526"/>
                  </a:cubicBezTo>
                  <a:cubicBezTo>
                    <a:pt x="63529" y="110210"/>
                    <a:pt x="63529" y="110210"/>
                    <a:pt x="63529" y="110210"/>
                  </a:cubicBezTo>
                  <a:cubicBezTo>
                    <a:pt x="63529" y="110210"/>
                    <a:pt x="64117" y="110842"/>
                    <a:pt x="64117" y="111157"/>
                  </a:cubicBezTo>
                  <a:cubicBezTo>
                    <a:pt x="64117" y="111473"/>
                    <a:pt x="64117" y="112105"/>
                    <a:pt x="64117" y="112105"/>
                  </a:cubicBezTo>
                  <a:cubicBezTo>
                    <a:pt x="64117" y="112105"/>
                    <a:pt x="65000" y="112736"/>
                    <a:pt x="65000" y="112736"/>
                  </a:cubicBezTo>
                  <a:cubicBezTo>
                    <a:pt x="65294" y="112736"/>
                    <a:pt x="67058" y="112421"/>
                    <a:pt x="67058" y="112421"/>
                  </a:cubicBezTo>
                  <a:cubicBezTo>
                    <a:pt x="67058" y="112421"/>
                    <a:pt x="67647" y="111473"/>
                    <a:pt x="67647" y="111473"/>
                  </a:cubicBezTo>
                  <a:cubicBezTo>
                    <a:pt x="67941" y="111157"/>
                    <a:pt x="68823" y="110526"/>
                    <a:pt x="68823" y="110526"/>
                  </a:cubicBezTo>
                  <a:cubicBezTo>
                    <a:pt x="68823" y="110526"/>
                    <a:pt x="68823" y="110210"/>
                    <a:pt x="69411" y="110842"/>
                  </a:cubicBezTo>
                  <a:cubicBezTo>
                    <a:pt x="70000" y="111157"/>
                    <a:pt x="69411" y="112105"/>
                    <a:pt x="69411" y="112105"/>
                  </a:cubicBezTo>
                  <a:cubicBezTo>
                    <a:pt x="69117" y="112105"/>
                    <a:pt x="69117" y="112421"/>
                    <a:pt x="69117" y="112421"/>
                  </a:cubicBezTo>
                  <a:cubicBezTo>
                    <a:pt x="69705" y="113052"/>
                    <a:pt x="69705" y="113052"/>
                    <a:pt x="69705" y="113052"/>
                  </a:cubicBezTo>
                  <a:cubicBezTo>
                    <a:pt x="69705" y="113052"/>
                    <a:pt x="69705" y="112421"/>
                    <a:pt x="70000" y="112421"/>
                  </a:cubicBezTo>
                  <a:cubicBezTo>
                    <a:pt x="70294" y="112421"/>
                    <a:pt x="70294" y="112105"/>
                    <a:pt x="70588" y="112105"/>
                  </a:cubicBezTo>
                  <a:cubicBezTo>
                    <a:pt x="70588" y="112421"/>
                    <a:pt x="71176" y="113052"/>
                    <a:pt x="71176" y="113052"/>
                  </a:cubicBezTo>
                  <a:cubicBezTo>
                    <a:pt x="71176" y="113052"/>
                    <a:pt x="71176" y="114000"/>
                    <a:pt x="71470" y="114000"/>
                  </a:cubicBezTo>
                  <a:cubicBezTo>
                    <a:pt x="71764" y="113684"/>
                    <a:pt x="72352" y="114000"/>
                    <a:pt x="72647" y="113684"/>
                  </a:cubicBezTo>
                  <a:cubicBezTo>
                    <a:pt x="72941" y="113684"/>
                    <a:pt x="75882" y="112736"/>
                    <a:pt x="75882" y="112736"/>
                  </a:cubicBezTo>
                  <a:cubicBezTo>
                    <a:pt x="76764" y="112105"/>
                    <a:pt x="76764" y="112105"/>
                    <a:pt x="76764" y="112105"/>
                  </a:cubicBezTo>
                  <a:cubicBezTo>
                    <a:pt x="76764" y="112105"/>
                    <a:pt x="77352" y="111789"/>
                    <a:pt x="77941" y="111789"/>
                  </a:cubicBezTo>
                  <a:cubicBezTo>
                    <a:pt x="78235" y="111789"/>
                    <a:pt x="80000" y="111157"/>
                    <a:pt x="80000" y="111157"/>
                  </a:cubicBezTo>
                  <a:cubicBezTo>
                    <a:pt x="80000" y="111157"/>
                    <a:pt x="80882" y="110526"/>
                    <a:pt x="81470" y="110842"/>
                  </a:cubicBezTo>
                  <a:cubicBezTo>
                    <a:pt x="81764" y="111473"/>
                    <a:pt x="82941" y="112421"/>
                    <a:pt x="82941" y="112421"/>
                  </a:cubicBezTo>
                  <a:cubicBezTo>
                    <a:pt x="84705" y="112105"/>
                    <a:pt x="84705" y="112105"/>
                    <a:pt x="84705" y="112105"/>
                  </a:cubicBezTo>
                  <a:cubicBezTo>
                    <a:pt x="84705" y="112105"/>
                    <a:pt x="85294" y="111789"/>
                    <a:pt x="85294" y="111789"/>
                  </a:cubicBezTo>
                  <a:cubicBezTo>
                    <a:pt x="85588" y="112105"/>
                    <a:pt x="87352" y="111789"/>
                    <a:pt x="87352" y="111789"/>
                  </a:cubicBezTo>
                  <a:cubicBezTo>
                    <a:pt x="87352" y="111789"/>
                    <a:pt x="88235" y="110842"/>
                    <a:pt x="88529" y="110842"/>
                  </a:cubicBezTo>
                  <a:cubicBezTo>
                    <a:pt x="88529" y="110842"/>
                    <a:pt x="90588" y="110210"/>
                    <a:pt x="90588" y="110210"/>
                  </a:cubicBezTo>
                  <a:cubicBezTo>
                    <a:pt x="90588" y="110210"/>
                    <a:pt x="90882" y="110210"/>
                    <a:pt x="90882" y="110842"/>
                  </a:cubicBezTo>
                  <a:cubicBezTo>
                    <a:pt x="90882" y="111473"/>
                    <a:pt x="90882" y="112421"/>
                    <a:pt x="90882" y="112736"/>
                  </a:cubicBezTo>
                  <a:cubicBezTo>
                    <a:pt x="91176" y="113052"/>
                    <a:pt x="90882" y="113684"/>
                    <a:pt x="91470" y="113684"/>
                  </a:cubicBezTo>
                  <a:cubicBezTo>
                    <a:pt x="92058" y="113368"/>
                    <a:pt x="92647" y="113052"/>
                    <a:pt x="92647" y="113052"/>
                  </a:cubicBezTo>
                  <a:cubicBezTo>
                    <a:pt x="92647" y="113052"/>
                    <a:pt x="92058" y="113052"/>
                    <a:pt x="93235" y="112421"/>
                  </a:cubicBezTo>
                  <a:cubicBezTo>
                    <a:pt x="94117" y="111789"/>
                    <a:pt x="94411" y="111473"/>
                    <a:pt x="94705" y="111473"/>
                  </a:cubicBezTo>
                  <a:cubicBezTo>
                    <a:pt x="95000" y="111473"/>
                    <a:pt x="95000" y="111157"/>
                    <a:pt x="95294" y="111157"/>
                  </a:cubicBezTo>
                  <a:cubicBezTo>
                    <a:pt x="95882" y="111157"/>
                    <a:pt x="95882" y="111157"/>
                    <a:pt x="96176" y="111157"/>
                  </a:cubicBezTo>
                  <a:cubicBezTo>
                    <a:pt x="96470" y="110842"/>
                    <a:pt x="97058" y="109894"/>
                    <a:pt x="97058" y="109894"/>
                  </a:cubicBezTo>
                  <a:cubicBezTo>
                    <a:pt x="97058" y="109894"/>
                    <a:pt x="97352" y="109263"/>
                    <a:pt x="97647" y="109263"/>
                  </a:cubicBezTo>
                  <a:cubicBezTo>
                    <a:pt x="97647" y="109263"/>
                    <a:pt x="98235" y="108947"/>
                    <a:pt x="98235" y="108947"/>
                  </a:cubicBezTo>
                  <a:cubicBezTo>
                    <a:pt x="97941" y="109894"/>
                    <a:pt x="97941" y="109894"/>
                    <a:pt x="97941" y="109894"/>
                  </a:cubicBezTo>
                  <a:cubicBezTo>
                    <a:pt x="97941" y="109894"/>
                    <a:pt x="98529" y="111157"/>
                    <a:pt x="98529" y="111473"/>
                  </a:cubicBezTo>
                  <a:cubicBezTo>
                    <a:pt x="98529" y="111473"/>
                    <a:pt x="98529" y="111789"/>
                    <a:pt x="98235" y="112105"/>
                  </a:cubicBezTo>
                  <a:cubicBezTo>
                    <a:pt x="98235" y="112736"/>
                    <a:pt x="98235" y="113052"/>
                    <a:pt x="98235" y="113052"/>
                  </a:cubicBezTo>
                  <a:cubicBezTo>
                    <a:pt x="97941" y="113368"/>
                    <a:pt x="97941" y="113684"/>
                    <a:pt x="97941" y="114000"/>
                  </a:cubicBezTo>
                  <a:cubicBezTo>
                    <a:pt x="97647" y="114000"/>
                    <a:pt x="96764" y="114631"/>
                    <a:pt x="96764" y="114631"/>
                  </a:cubicBezTo>
                  <a:cubicBezTo>
                    <a:pt x="95294" y="114315"/>
                    <a:pt x="95294" y="114315"/>
                    <a:pt x="95294" y="114315"/>
                  </a:cubicBezTo>
                  <a:cubicBezTo>
                    <a:pt x="95294" y="114315"/>
                    <a:pt x="94705" y="114631"/>
                    <a:pt x="94411" y="114947"/>
                  </a:cubicBezTo>
                  <a:cubicBezTo>
                    <a:pt x="93823" y="114947"/>
                    <a:pt x="92941" y="115894"/>
                    <a:pt x="92647" y="115894"/>
                  </a:cubicBezTo>
                  <a:cubicBezTo>
                    <a:pt x="92352" y="115894"/>
                    <a:pt x="91470" y="115894"/>
                    <a:pt x="90588" y="115894"/>
                  </a:cubicBezTo>
                  <a:cubicBezTo>
                    <a:pt x="89705" y="116210"/>
                    <a:pt x="87352" y="116842"/>
                    <a:pt x="87352" y="116842"/>
                  </a:cubicBezTo>
                  <a:cubicBezTo>
                    <a:pt x="87352" y="116842"/>
                    <a:pt x="87058" y="117157"/>
                    <a:pt x="86764" y="117473"/>
                  </a:cubicBezTo>
                  <a:cubicBezTo>
                    <a:pt x="86176" y="117473"/>
                    <a:pt x="85000" y="118105"/>
                    <a:pt x="84705" y="118105"/>
                  </a:cubicBezTo>
                  <a:cubicBezTo>
                    <a:pt x="84411" y="118421"/>
                    <a:pt x="83529" y="119052"/>
                    <a:pt x="83235" y="119052"/>
                  </a:cubicBezTo>
                  <a:cubicBezTo>
                    <a:pt x="82941" y="119052"/>
                    <a:pt x="82647" y="119368"/>
                    <a:pt x="81470" y="119368"/>
                  </a:cubicBezTo>
                  <a:cubicBezTo>
                    <a:pt x="80000" y="119684"/>
                    <a:pt x="79705" y="120000"/>
                    <a:pt x="79705" y="120000"/>
                  </a:cubicBezTo>
                  <a:cubicBezTo>
                    <a:pt x="78823" y="120000"/>
                    <a:pt x="78823" y="120000"/>
                    <a:pt x="78823" y="120000"/>
                  </a:cubicBezTo>
                  <a:cubicBezTo>
                    <a:pt x="78823" y="117789"/>
                    <a:pt x="78823" y="117789"/>
                    <a:pt x="78823" y="117789"/>
                  </a:cubicBezTo>
                  <a:cubicBezTo>
                    <a:pt x="78823" y="117789"/>
                    <a:pt x="78823" y="116842"/>
                    <a:pt x="77941" y="117157"/>
                  </a:cubicBezTo>
                  <a:cubicBezTo>
                    <a:pt x="77058" y="117473"/>
                    <a:pt x="78235" y="117157"/>
                    <a:pt x="76470" y="117473"/>
                  </a:cubicBezTo>
                  <a:cubicBezTo>
                    <a:pt x="75000" y="117789"/>
                    <a:pt x="74117" y="116842"/>
                    <a:pt x="74117" y="116842"/>
                  </a:cubicBezTo>
                  <a:cubicBezTo>
                    <a:pt x="74117" y="116842"/>
                    <a:pt x="72647" y="116842"/>
                    <a:pt x="72058" y="117157"/>
                  </a:cubicBezTo>
                  <a:cubicBezTo>
                    <a:pt x="71470" y="117157"/>
                    <a:pt x="70588" y="117157"/>
                    <a:pt x="70294" y="117157"/>
                  </a:cubicBezTo>
                  <a:cubicBezTo>
                    <a:pt x="70000" y="117473"/>
                    <a:pt x="70000" y="117157"/>
                    <a:pt x="69117" y="117473"/>
                  </a:cubicBezTo>
                  <a:cubicBezTo>
                    <a:pt x="68235" y="117473"/>
                    <a:pt x="67352" y="117789"/>
                    <a:pt x="67352" y="117789"/>
                  </a:cubicBezTo>
                  <a:cubicBezTo>
                    <a:pt x="66470" y="117157"/>
                    <a:pt x="66470" y="117157"/>
                    <a:pt x="66470" y="117157"/>
                  </a:cubicBezTo>
                  <a:cubicBezTo>
                    <a:pt x="66470" y="117157"/>
                    <a:pt x="65588" y="117157"/>
                    <a:pt x="65294" y="117473"/>
                  </a:cubicBezTo>
                  <a:cubicBezTo>
                    <a:pt x="64705" y="117789"/>
                    <a:pt x="65000" y="118105"/>
                    <a:pt x="64411" y="118105"/>
                  </a:cubicBezTo>
                  <a:cubicBezTo>
                    <a:pt x="63823" y="118105"/>
                    <a:pt x="64117" y="118421"/>
                    <a:pt x="63529" y="118105"/>
                  </a:cubicBezTo>
                  <a:cubicBezTo>
                    <a:pt x="62647" y="117789"/>
                    <a:pt x="62058" y="117473"/>
                    <a:pt x="62058" y="117473"/>
                  </a:cubicBezTo>
                  <a:cubicBezTo>
                    <a:pt x="61764" y="115578"/>
                    <a:pt x="61764" y="115578"/>
                    <a:pt x="61764" y="115578"/>
                  </a:cubicBezTo>
                  <a:cubicBezTo>
                    <a:pt x="61764" y="115578"/>
                    <a:pt x="61764" y="115578"/>
                    <a:pt x="61764" y="114631"/>
                  </a:cubicBezTo>
                  <a:cubicBezTo>
                    <a:pt x="61470" y="114000"/>
                    <a:pt x="61176" y="112736"/>
                    <a:pt x="61176" y="112736"/>
                  </a:cubicBezTo>
                  <a:cubicBezTo>
                    <a:pt x="61764" y="111789"/>
                    <a:pt x="61764" y="111789"/>
                    <a:pt x="61764" y="111789"/>
                  </a:cubicBezTo>
                  <a:cubicBezTo>
                    <a:pt x="61764" y="111789"/>
                    <a:pt x="62058" y="112421"/>
                    <a:pt x="62058" y="112736"/>
                  </a:cubicBezTo>
                  <a:cubicBezTo>
                    <a:pt x="62058" y="112736"/>
                    <a:pt x="62058" y="113684"/>
                    <a:pt x="62352" y="113684"/>
                  </a:cubicBezTo>
                  <a:cubicBezTo>
                    <a:pt x="62941" y="113684"/>
                    <a:pt x="63529" y="113684"/>
                    <a:pt x="63529" y="113684"/>
                  </a:cubicBezTo>
                  <a:close/>
                  <a:moveTo>
                    <a:pt x="50588" y="100736"/>
                  </a:moveTo>
                  <a:cubicBezTo>
                    <a:pt x="50588" y="100736"/>
                    <a:pt x="50588" y="100736"/>
                    <a:pt x="50588" y="100736"/>
                  </a:cubicBezTo>
                  <a:cubicBezTo>
                    <a:pt x="51470" y="100421"/>
                    <a:pt x="51470" y="100421"/>
                    <a:pt x="51470" y="100421"/>
                  </a:cubicBezTo>
                  <a:cubicBezTo>
                    <a:pt x="51764" y="101368"/>
                    <a:pt x="51764" y="101368"/>
                    <a:pt x="51764" y="101368"/>
                  </a:cubicBezTo>
                  <a:cubicBezTo>
                    <a:pt x="52647" y="101684"/>
                    <a:pt x="52647" y="101684"/>
                    <a:pt x="52647" y="101684"/>
                  </a:cubicBezTo>
                  <a:cubicBezTo>
                    <a:pt x="52647" y="101684"/>
                    <a:pt x="53823" y="102315"/>
                    <a:pt x="53823" y="102631"/>
                  </a:cubicBezTo>
                  <a:cubicBezTo>
                    <a:pt x="53823" y="102631"/>
                    <a:pt x="53235" y="103578"/>
                    <a:pt x="53235" y="103578"/>
                  </a:cubicBezTo>
                  <a:cubicBezTo>
                    <a:pt x="53235" y="103578"/>
                    <a:pt x="53235" y="104210"/>
                    <a:pt x="53235" y="104526"/>
                  </a:cubicBezTo>
                  <a:cubicBezTo>
                    <a:pt x="53235" y="104526"/>
                    <a:pt x="52647" y="104526"/>
                    <a:pt x="52352" y="104526"/>
                  </a:cubicBezTo>
                  <a:cubicBezTo>
                    <a:pt x="52058" y="104210"/>
                    <a:pt x="51176" y="103894"/>
                    <a:pt x="51176" y="103894"/>
                  </a:cubicBezTo>
                  <a:cubicBezTo>
                    <a:pt x="51176" y="102631"/>
                    <a:pt x="51176" y="102631"/>
                    <a:pt x="51176" y="102631"/>
                  </a:cubicBezTo>
                  <a:cubicBezTo>
                    <a:pt x="50294" y="101684"/>
                    <a:pt x="50294" y="101684"/>
                    <a:pt x="50294" y="101684"/>
                  </a:cubicBezTo>
                  <a:cubicBezTo>
                    <a:pt x="50588" y="100736"/>
                    <a:pt x="50588" y="100736"/>
                    <a:pt x="50588" y="100736"/>
                  </a:cubicBezTo>
                  <a:close/>
                  <a:moveTo>
                    <a:pt x="27058" y="73263"/>
                  </a:moveTo>
                  <a:cubicBezTo>
                    <a:pt x="27058" y="73263"/>
                    <a:pt x="27058" y="73263"/>
                    <a:pt x="27058" y="73263"/>
                  </a:cubicBezTo>
                  <a:cubicBezTo>
                    <a:pt x="27058" y="73263"/>
                    <a:pt x="26470" y="73263"/>
                    <a:pt x="26470" y="73263"/>
                  </a:cubicBezTo>
                  <a:cubicBezTo>
                    <a:pt x="26176" y="73263"/>
                    <a:pt x="25882" y="73263"/>
                    <a:pt x="25588" y="73263"/>
                  </a:cubicBezTo>
                  <a:cubicBezTo>
                    <a:pt x="25294" y="73263"/>
                    <a:pt x="25588" y="73894"/>
                    <a:pt x="25588" y="74210"/>
                  </a:cubicBezTo>
                  <a:cubicBezTo>
                    <a:pt x="25588" y="74210"/>
                    <a:pt x="25588" y="74842"/>
                    <a:pt x="25588" y="75157"/>
                  </a:cubicBezTo>
                  <a:cubicBezTo>
                    <a:pt x="25294" y="75473"/>
                    <a:pt x="25000" y="75789"/>
                    <a:pt x="25000" y="76105"/>
                  </a:cubicBezTo>
                  <a:cubicBezTo>
                    <a:pt x="25000" y="76105"/>
                    <a:pt x="25000" y="76736"/>
                    <a:pt x="25000" y="77052"/>
                  </a:cubicBezTo>
                  <a:cubicBezTo>
                    <a:pt x="24705" y="77052"/>
                    <a:pt x="24117" y="77684"/>
                    <a:pt x="23823" y="77684"/>
                  </a:cubicBezTo>
                  <a:cubicBezTo>
                    <a:pt x="23529" y="78000"/>
                    <a:pt x="22941" y="78315"/>
                    <a:pt x="22941" y="78315"/>
                  </a:cubicBezTo>
                  <a:cubicBezTo>
                    <a:pt x="23529" y="79894"/>
                    <a:pt x="23529" y="79894"/>
                    <a:pt x="23529" y="79894"/>
                  </a:cubicBezTo>
                  <a:cubicBezTo>
                    <a:pt x="23529" y="79894"/>
                    <a:pt x="24117" y="79578"/>
                    <a:pt x="24411" y="79894"/>
                  </a:cubicBezTo>
                  <a:cubicBezTo>
                    <a:pt x="24705" y="80210"/>
                    <a:pt x="25588" y="80842"/>
                    <a:pt x="25882" y="80842"/>
                  </a:cubicBezTo>
                  <a:cubicBezTo>
                    <a:pt x="25882" y="80842"/>
                    <a:pt x="26470" y="82736"/>
                    <a:pt x="26470" y="82736"/>
                  </a:cubicBezTo>
                  <a:cubicBezTo>
                    <a:pt x="26764" y="83052"/>
                    <a:pt x="27058" y="82736"/>
                    <a:pt x="27058" y="82736"/>
                  </a:cubicBezTo>
                  <a:cubicBezTo>
                    <a:pt x="27058" y="82736"/>
                    <a:pt x="27647" y="83052"/>
                    <a:pt x="27941" y="83368"/>
                  </a:cubicBezTo>
                  <a:cubicBezTo>
                    <a:pt x="28235" y="83368"/>
                    <a:pt x="28823" y="83684"/>
                    <a:pt x="29117" y="84000"/>
                  </a:cubicBezTo>
                  <a:cubicBezTo>
                    <a:pt x="29411" y="84000"/>
                    <a:pt x="30000" y="84947"/>
                    <a:pt x="30294" y="84947"/>
                  </a:cubicBezTo>
                  <a:cubicBezTo>
                    <a:pt x="30588" y="85263"/>
                    <a:pt x="31176" y="85894"/>
                    <a:pt x="31176" y="85894"/>
                  </a:cubicBezTo>
                  <a:cubicBezTo>
                    <a:pt x="31176" y="85894"/>
                    <a:pt x="31764" y="86842"/>
                    <a:pt x="32058" y="87473"/>
                  </a:cubicBezTo>
                  <a:cubicBezTo>
                    <a:pt x="32058" y="87789"/>
                    <a:pt x="32058" y="87789"/>
                    <a:pt x="31764" y="88105"/>
                  </a:cubicBezTo>
                  <a:cubicBezTo>
                    <a:pt x="31470" y="88421"/>
                    <a:pt x="31470" y="88736"/>
                    <a:pt x="31176" y="89368"/>
                  </a:cubicBezTo>
                  <a:cubicBezTo>
                    <a:pt x="30882" y="90000"/>
                    <a:pt x="31470" y="90631"/>
                    <a:pt x="31470" y="90631"/>
                  </a:cubicBezTo>
                  <a:cubicBezTo>
                    <a:pt x="31470" y="92210"/>
                    <a:pt x="31470" y="92210"/>
                    <a:pt x="31470" y="92210"/>
                  </a:cubicBezTo>
                  <a:cubicBezTo>
                    <a:pt x="31764" y="92842"/>
                    <a:pt x="31764" y="92842"/>
                    <a:pt x="31764" y="92842"/>
                  </a:cubicBezTo>
                  <a:cubicBezTo>
                    <a:pt x="31764" y="92842"/>
                    <a:pt x="32058" y="93157"/>
                    <a:pt x="32352" y="93157"/>
                  </a:cubicBezTo>
                  <a:cubicBezTo>
                    <a:pt x="32647" y="93473"/>
                    <a:pt x="32647" y="93473"/>
                    <a:pt x="32647" y="93473"/>
                  </a:cubicBezTo>
                  <a:cubicBezTo>
                    <a:pt x="32647" y="93473"/>
                    <a:pt x="33235" y="94105"/>
                    <a:pt x="33529" y="94421"/>
                  </a:cubicBezTo>
                  <a:cubicBezTo>
                    <a:pt x="33529" y="94736"/>
                    <a:pt x="33235" y="95052"/>
                    <a:pt x="33235" y="95368"/>
                  </a:cubicBezTo>
                  <a:cubicBezTo>
                    <a:pt x="33235" y="95684"/>
                    <a:pt x="33529" y="96947"/>
                    <a:pt x="33529" y="96947"/>
                  </a:cubicBezTo>
                  <a:cubicBezTo>
                    <a:pt x="33529" y="96947"/>
                    <a:pt x="34117" y="96631"/>
                    <a:pt x="34705" y="96315"/>
                  </a:cubicBezTo>
                  <a:cubicBezTo>
                    <a:pt x="35000" y="96315"/>
                    <a:pt x="35294" y="96631"/>
                    <a:pt x="35588" y="96631"/>
                  </a:cubicBezTo>
                  <a:cubicBezTo>
                    <a:pt x="35882" y="96947"/>
                    <a:pt x="35882" y="97263"/>
                    <a:pt x="35882" y="97263"/>
                  </a:cubicBezTo>
                  <a:cubicBezTo>
                    <a:pt x="35882" y="97263"/>
                    <a:pt x="36764" y="96631"/>
                    <a:pt x="36764" y="96315"/>
                  </a:cubicBezTo>
                  <a:cubicBezTo>
                    <a:pt x="36764" y="96315"/>
                    <a:pt x="36764" y="95684"/>
                    <a:pt x="36764" y="95684"/>
                  </a:cubicBezTo>
                  <a:cubicBezTo>
                    <a:pt x="36764" y="95684"/>
                    <a:pt x="36764" y="94421"/>
                    <a:pt x="36764" y="94105"/>
                  </a:cubicBezTo>
                  <a:cubicBezTo>
                    <a:pt x="36764" y="93789"/>
                    <a:pt x="36470" y="92842"/>
                    <a:pt x="36470" y="92526"/>
                  </a:cubicBezTo>
                  <a:cubicBezTo>
                    <a:pt x="36470" y="92526"/>
                    <a:pt x="36764" y="91894"/>
                    <a:pt x="36764" y="91894"/>
                  </a:cubicBezTo>
                  <a:cubicBezTo>
                    <a:pt x="36764" y="91894"/>
                    <a:pt x="37647" y="91578"/>
                    <a:pt x="37941" y="91578"/>
                  </a:cubicBezTo>
                  <a:cubicBezTo>
                    <a:pt x="38235" y="91578"/>
                    <a:pt x="38529" y="91894"/>
                    <a:pt x="38823" y="92210"/>
                  </a:cubicBezTo>
                  <a:cubicBezTo>
                    <a:pt x="38823" y="92526"/>
                    <a:pt x="38823" y="93789"/>
                    <a:pt x="38823" y="93789"/>
                  </a:cubicBezTo>
                  <a:cubicBezTo>
                    <a:pt x="40588" y="94105"/>
                    <a:pt x="40588" y="94105"/>
                    <a:pt x="40588" y="94105"/>
                  </a:cubicBezTo>
                  <a:cubicBezTo>
                    <a:pt x="40588" y="94105"/>
                    <a:pt x="41176" y="94421"/>
                    <a:pt x="41176" y="94421"/>
                  </a:cubicBezTo>
                  <a:cubicBezTo>
                    <a:pt x="41176" y="94736"/>
                    <a:pt x="41470" y="95368"/>
                    <a:pt x="41764" y="95684"/>
                  </a:cubicBezTo>
                  <a:cubicBezTo>
                    <a:pt x="42058" y="96000"/>
                    <a:pt x="42352" y="96315"/>
                    <a:pt x="42352" y="96315"/>
                  </a:cubicBezTo>
                  <a:cubicBezTo>
                    <a:pt x="42352" y="96315"/>
                    <a:pt x="42941" y="97894"/>
                    <a:pt x="43235" y="98210"/>
                  </a:cubicBezTo>
                  <a:cubicBezTo>
                    <a:pt x="43235" y="98526"/>
                    <a:pt x="43235" y="99157"/>
                    <a:pt x="43235" y="99789"/>
                  </a:cubicBezTo>
                  <a:cubicBezTo>
                    <a:pt x="43235" y="100421"/>
                    <a:pt x="43235" y="100421"/>
                    <a:pt x="43235" y="100421"/>
                  </a:cubicBezTo>
                  <a:cubicBezTo>
                    <a:pt x="43235" y="100421"/>
                    <a:pt x="44117" y="100736"/>
                    <a:pt x="44411" y="101052"/>
                  </a:cubicBezTo>
                  <a:cubicBezTo>
                    <a:pt x="45000" y="101368"/>
                    <a:pt x="44705" y="101052"/>
                    <a:pt x="45000" y="100736"/>
                  </a:cubicBezTo>
                  <a:cubicBezTo>
                    <a:pt x="45294" y="100421"/>
                    <a:pt x="45000" y="100105"/>
                    <a:pt x="45000" y="99789"/>
                  </a:cubicBezTo>
                  <a:cubicBezTo>
                    <a:pt x="45000" y="99473"/>
                    <a:pt x="45000" y="98842"/>
                    <a:pt x="44705" y="98210"/>
                  </a:cubicBezTo>
                  <a:cubicBezTo>
                    <a:pt x="44705" y="97894"/>
                    <a:pt x="44705" y="97578"/>
                    <a:pt x="44705" y="97578"/>
                  </a:cubicBezTo>
                  <a:cubicBezTo>
                    <a:pt x="44705" y="97578"/>
                    <a:pt x="45000" y="96947"/>
                    <a:pt x="45000" y="96631"/>
                  </a:cubicBezTo>
                  <a:cubicBezTo>
                    <a:pt x="45000" y="96631"/>
                    <a:pt x="45000" y="96000"/>
                    <a:pt x="45000" y="95684"/>
                  </a:cubicBezTo>
                  <a:cubicBezTo>
                    <a:pt x="45000" y="95368"/>
                    <a:pt x="45588" y="95052"/>
                    <a:pt x="45588" y="95052"/>
                  </a:cubicBezTo>
                  <a:cubicBezTo>
                    <a:pt x="45588" y="95052"/>
                    <a:pt x="45588" y="94736"/>
                    <a:pt x="45882" y="94105"/>
                  </a:cubicBezTo>
                  <a:cubicBezTo>
                    <a:pt x="46176" y="93789"/>
                    <a:pt x="45882" y="94105"/>
                    <a:pt x="46176" y="94105"/>
                  </a:cubicBezTo>
                  <a:cubicBezTo>
                    <a:pt x="46470" y="93789"/>
                    <a:pt x="46764" y="93789"/>
                    <a:pt x="47352" y="93789"/>
                  </a:cubicBezTo>
                  <a:cubicBezTo>
                    <a:pt x="47647" y="93789"/>
                    <a:pt x="47941" y="94105"/>
                    <a:pt x="47941" y="94105"/>
                  </a:cubicBezTo>
                  <a:cubicBezTo>
                    <a:pt x="48529" y="95052"/>
                    <a:pt x="48529" y="95052"/>
                    <a:pt x="48529" y="95052"/>
                  </a:cubicBezTo>
                  <a:cubicBezTo>
                    <a:pt x="48529" y="95052"/>
                    <a:pt x="48529" y="95052"/>
                    <a:pt x="48529" y="95368"/>
                  </a:cubicBezTo>
                  <a:cubicBezTo>
                    <a:pt x="48529" y="95684"/>
                    <a:pt x="49117" y="96315"/>
                    <a:pt x="49117" y="96315"/>
                  </a:cubicBezTo>
                  <a:cubicBezTo>
                    <a:pt x="50294" y="97263"/>
                    <a:pt x="50294" y="97263"/>
                    <a:pt x="50294" y="97263"/>
                  </a:cubicBezTo>
                  <a:cubicBezTo>
                    <a:pt x="50294" y="97263"/>
                    <a:pt x="50294" y="97578"/>
                    <a:pt x="50294" y="97578"/>
                  </a:cubicBezTo>
                  <a:cubicBezTo>
                    <a:pt x="50294" y="97894"/>
                    <a:pt x="50588" y="98526"/>
                    <a:pt x="50882" y="98842"/>
                  </a:cubicBezTo>
                  <a:cubicBezTo>
                    <a:pt x="51176" y="99473"/>
                    <a:pt x="50882" y="98526"/>
                    <a:pt x="51176" y="98526"/>
                  </a:cubicBezTo>
                  <a:cubicBezTo>
                    <a:pt x="51176" y="98210"/>
                    <a:pt x="51470" y="97894"/>
                    <a:pt x="51470" y="97894"/>
                  </a:cubicBezTo>
                  <a:cubicBezTo>
                    <a:pt x="52058" y="98842"/>
                    <a:pt x="52058" y="98842"/>
                    <a:pt x="52058" y="98842"/>
                  </a:cubicBezTo>
                  <a:cubicBezTo>
                    <a:pt x="52058" y="98842"/>
                    <a:pt x="53235" y="99157"/>
                    <a:pt x="53529" y="99157"/>
                  </a:cubicBezTo>
                  <a:cubicBezTo>
                    <a:pt x="53823" y="98842"/>
                    <a:pt x="54117" y="98526"/>
                    <a:pt x="54117" y="98526"/>
                  </a:cubicBezTo>
                  <a:cubicBezTo>
                    <a:pt x="53529" y="97894"/>
                    <a:pt x="53529" y="97894"/>
                    <a:pt x="53529" y="97894"/>
                  </a:cubicBezTo>
                  <a:cubicBezTo>
                    <a:pt x="52941" y="96947"/>
                    <a:pt x="52941" y="96947"/>
                    <a:pt x="52941" y="96947"/>
                  </a:cubicBezTo>
                  <a:cubicBezTo>
                    <a:pt x="52941" y="96947"/>
                    <a:pt x="52058" y="96000"/>
                    <a:pt x="51764" y="96000"/>
                  </a:cubicBezTo>
                  <a:cubicBezTo>
                    <a:pt x="51470" y="95684"/>
                    <a:pt x="51176" y="95368"/>
                    <a:pt x="51176" y="95052"/>
                  </a:cubicBezTo>
                  <a:cubicBezTo>
                    <a:pt x="50882" y="94736"/>
                    <a:pt x="50882" y="94105"/>
                    <a:pt x="50882" y="94105"/>
                  </a:cubicBezTo>
                  <a:cubicBezTo>
                    <a:pt x="51176" y="93789"/>
                    <a:pt x="51176" y="93157"/>
                    <a:pt x="51470" y="92526"/>
                  </a:cubicBezTo>
                  <a:cubicBezTo>
                    <a:pt x="51764" y="91894"/>
                    <a:pt x="51176" y="92526"/>
                    <a:pt x="51176" y="92526"/>
                  </a:cubicBezTo>
                  <a:cubicBezTo>
                    <a:pt x="51176" y="92526"/>
                    <a:pt x="50588" y="91578"/>
                    <a:pt x="50882" y="91263"/>
                  </a:cubicBezTo>
                  <a:cubicBezTo>
                    <a:pt x="50882" y="91263"/>
                    <a:pt x="49705" y="89368"/>
                    <a:pt x="49705" y="89368"/>
                  </a:cubicBezTo>
                  <a:cubicBezTo>
                    <a:pt x="49705" y="89368"/>
                    <a:pt x="49411" y="88736"/>
                    <a:pt x="49411" y="88736"/>
                  </a:cubicBezTo>
                  <a:cubicBezTo>
                    <a:pt x="49411" y="88736"/>
                    <a:pt x="48529" y="88105"/>
                    <a:pt x="48235" y="88105"/>
                  </a:cubicBezTo>
                  <a:cubicBezTo>
                    <a:pt x="47941" y="87789"/>
                    <a:pt x="47647" y="87473"/>
                    <a:pt x="47647" y="87473"/>
                  </a:cubicBezTo>
                  <a:cubicBezTo>
                    <a:pt x="47647" y="87157"/>
                    <a:pt x="47647" y="86526"/>
                    <a:pt x="47647" y="86210"/>
                  </a:cubicBezTo>
                  <a:cubicBezTo>
                    <a:pt x="47352" y="85894"/>
                    <a:pt x="47058" y="85263"/>
                    <a:pt x="46764" y="84947"/>
                  </a:cubicBezTo>
                  <a:cubicBezTo>
                    <a:pt x="46470" y="84631"/>
                    <a:pt x="46176" y="84000"/>
                    <a:pt x="45882" y="83368"/>
                  </a:cubicBezTo>
                  <a:cubicBezTo>
                    <a:pt x="45588" y="83052"/>
                    <a:pt x="45294" y="82421"/>
                    <a:pt x="45294" y="82421"/>
                  </a:cubicBezTo>
                  <a:cubicBezTo>
                    <a:pt x="45000" y="81157"/>
                    <a:pt x="45000" y="81157"/>
                    <a:pt x="45000" y="81157"/>
                  </a:cubicBezTo>
                  <a:cubicBezTo>
                    <a:pt x="45000" y="80526"/>
                    <a:pt x="45000" y="80526"/>
                    <a:pt x="45000" y="80526"/>
                  </a:cubicBezTo>
                  <a:cubicBezTo>
                    <a:pt x="45882" y="81157"/>
                    <a:pt x="45882" y="81157"/>
                    <a:pt x="45882" y="81157"/>
                  </a:cubicBezTo>
                  <a:cubicBezTo>
                    <a:pt x="45882" y="81157"/>
                    <a:pt x="46470" y="80842"/>
                    <a:pt x="46764" y="80842"/>
                  </a:cubicBezTo>
                  <a:cubicBezTo>
                    <a:pt x="47058" y="80842"/>
                    <a:pt x="47941" y="81157"/>
                    <a:pt x="47941" y="81157"/>
                  </a:cubicBezTo>
                  <a:cubicBezTo>
                    <a:pt x="47941" y="81157"/>
                    <a:pt x="48529" y="81473"/>
                    <a:pt x="48823" y="81473"/>
                  </a:cubicBezTo>
                  <a:cubicBezTo>
                    <a:pt x="48823" y="81473"/>
                    <a:pt x="49117" y="81789"/>
                    <a:pt x="49411" y="81473"/>
                  </a:cubicBezTo>
                  <a:cubicBezTo>
                    <a:pt x="49705" y="81473"/>
                    <a:pt x="50000" y="82105"/>
                    <a:pt x="50000" y="82421"/>
                  </a:cubicBezTo>
                  <a:cubicBezTo>
                    <a:pt x="50000" y="82736"/>
                    <a:pt x="49705" y="83052"/>
                    <a:pt x="49705" y="83052"/>
                  </a:cubicBezTo>
                  <a:cubicBezTo>
                    <a:pt x="49705" y="83368"/>
                    <a:pt x="49705" y="83684"/>
                    <a:pt x="49705" y="83684"/>
                  </a:cubicBezTo>
                  <a:cubicBezTo>
                    <a:pt x="49705" y="83684"/>
                    <a:pt x="50294" y="84000"/>
                    <a:pt x="50588" y="84000"/>
                  </a:cubicBezTo>
                  <a:cubicBezTo>
                    <a:pt x="50588" y="84315"/>
                    <a:pt x="50294" y="84631"/>
                    <a:pt x="50294" y="84631"/>
                  </a:cubicBezTo>
                  <a:cubicBezTo>
                    <a:pt x="50294" y="84631"/>
                    <a:pt x="50294" y="85263"/>
                    <a:pt x="50294" y="85578"/>
                  </a:cubicBezTo>
                  <a:cubicBezTo>
                    <a:pt x="50588" y="85578"/>
                    <a:pt x="50882" y="84947"/>
                    <a:pt x="50882" y="84947"/>
                  </a:cubicBezTo>
                  <a:cubicBezTo>
                    <a:pt x="50882" y="84947"/>
                    <a:pt x="51176" y="84315"/>
                    <a:pt x="51176" y="84000"/>
                  </a:cubicBezTo>
                  <a:cubicBezTo>
                    <a:pt x="51176" y="83684"/>
                    <a:pt x="51764" y="83368"/>
                    <a:pt x="51764" y="83368"/>
                  </a:cubicBezTo>
                  <a:cubicBezTo>
                    <a:pt x="52352" y="82105"/>
                    <a:pt x="52352" y="82105"/>
                    <a:pt x="52352" y="82105"/>
                  </a:cubicBezTo>
                  <a:cubicBezTo>
                    <a:pt x="52941" y="81473"/>
                    <a:pt x="52941" y="81473"/>
                    <a:pt x="52941" y="81473"/>
                  </a:cubicBezTo>
                  <a:cubicBezTo>
                    <a:pt x="52941" y="81473"/>
                    <a:pt x="54117" y="81157"/>
                    <a:pt x="54411" y="80842"/>
                  </a:cubicBezTo>
                  <a:cubicBezTo>
                    <a:pt x="54705" y="80526"/>
                    <a:pt x="54705" y="80842"/>
                    <a:pt x="54705" y="80526"/>
                  </a:cubicBezTo>
                  <a:cubicBezTo>
                    <a:pt x="55000" y="80526"/>
                    <a:pt x="55000" y="79894"/>
                    <a:pt x="55000" y="79894"/>
                  </a:cubicBezTo>
                  <a:cubicBezTo>
                    <a:pt x="54411" y="79263"/>
                    <a:pt x="54411" y="79263"/>
                    <a:pt x="54411" y="79263"/>
                  </a:cubicBezTo>
                  <a:cubicBezTo>
                    <a:pt x="53235" y="79578"/>
                    <a:pt x="53235" y="79578"/>
                    <a:pt x="53235" y="79578"/>
                  </a:cubicBezTo>
                  <a:cubicBezTo>
                    <a:pt x="52941" y="78947"/>
                    <a:pt x="52941" y="78947"/>
                    <a:pt x="52941" y="78947"/>
                  </a:cubicBezTo>
                  <a:cubicBezTo>
                    <a:pt x="52941" y="78947"/>
                    <a:pt x="52941" y="78947"/>
                    <a:pt x="53235" y="78947"/>
                  </a:cubicBezTo>
                  <a:cubicBezTo>
                    <a:pt x="53235" y="78947"/>
                    <a:pt x="53235" y="77684"/>
                    <a:pt x="53235" y="77684"/>
                  </a:cubicBezTo>
                  <a:cubicBezTo>
                    <a:pt x="53235" y="77684"/>
                    <a:pt x="52647" y="78000"/>
                    <a:pt x="52352" y="78000"/>
                  </a:cubicBezTo>
                  <a:cubicBezTo>
                    <a:pt x="52058" y="78000"/>
                    <a:pt x="52352" y="78947"/>
                    <a:pt x="52352" y="78947"/>
                  </a:cubicBezTo>
                  <a:cubicBezTo>
                    <a:pt x="52352" y="78947"/>
                    <a:pt x="50882" y="78631"/>
                    <a:pt x="50588" y="78631"/>
                  </a:cubicBezTo>
                  <a:cubicBezTo>
                    <a:pt x="50294" y="78315"/>
                    <a:pt x="50294" y="78000"/>
                    <a:pt x="50294" y="78000"/>
                  </a:cubicBezTo>
                  <a:cubicBezTo>
                    <a:pt x="50000" y="77684"/>
                    <a:pt x="50588" y="76736"/>
                    <a:pt x="50588" y="76736"/>
                  </a:cubicBezTo>
                  <a:cubicBezTo>
                    <a:pt x="50882" y="75473"/>
                    <a:pt x="50882" y="75473"/>
                    <a:pt x="50882" y="75473"/>
                  </a:cubicBezTo>
                  <a:cubicBezTo>
                    <a:pt x="50882" y="75473"/>
                    <a:pt x="49411" y="75157"/>
                    <a:pt x="49411" y="74842"/>
                  </a:cubicBezTo>
                  <a:cubicBezTo>
                    <a:pt x="49411" y="74526"/>
                    <a:pt x="47941" y="75473"/>
                    <a:pt x="47352" y="74842"/>
                  </a:cubicBezTo>
                  <a:cubicBezTo>
                    <a:pt x="47058" y="74210"/>
                    <a:pt x="47058" y="74210"/>
                    <a:pt x="47058" y="74210"/>
                  </a:cubicBezTo>
                  <a:cubicBezTo>
                    <a:pt x="46470" y="73578"/>
                    <a:pt x="46470" y="73578"/>
                    <a:pt x="46470" y="73578"/>
                  </a:cubicBezTo>
                  <a:cubicBezTo>
                    <a:pt x="45882" y="73578"/>
                    <a:pt x="45882" y="73578"/>
                    <a:pt x="45882" y="73578"/>
                  </a:cubicBezTo>
                  <a:cubicBezTo>
                    <a:pt x="45882" y="73578"/>
                    <a:pt x="45000" y="73894"/>
                    <a:pt x="44705" y="73894"/>
                  </a:cubicBezTo>
                  <a:cubicBezTo>
                    <a:pt x="44411" y="73894"/>
                    <a:pt x="44411" y="73263"/>
                    <a:pt x="44411" y="73263"/>
                  </a:cubicBezTo>
                  <a:cubicBezTo>
                    <a:pt x="42941" y="72631"/>
                    <a:pt x="42941" y="72631"/>
                    <a:pt x="42941" y="72631"/>
                  </a:cubicBezTo>
                  <a:cubicBezTo>
                    <a:pt x="41470" y="72315"/>
                    <a:pt x="41470" y="72315"/>
                    <a:pt x="41470" y="72315"/>
                  </a:cubicBezTo>
                  <a:cubicBezTo>
                    <a:pt x="41470" y="72315"/>
                    <a:pt x="39705" y="72000"/>
                    <a:pt x="39117" y="71684"/>
                  </a:cubicBezTo>
                  <a:cubicBezTo>
                    <a:pt x="38823" y="71684"/>
                    <a:pt x="37352" y="71368"/>
                    <a:pt x="36764" y="71368"/>
                  </a:cubicBezTo>
                  <a:cubicBezTo>
                    <a:pt x="36176" y="71368"/>
                    <a:pt x="35588" y="71368"/>
                    <a:pt x="35000" y="71052"/>
                  </a:cubicBezTo>
                  <a:cubicBezTo>
                    <a:pt x="34705" y="70736"/>
                    <a:pt x="33823" y="70421"/>
                    <a:pt x="33823" y="70421"/>
                  </a:cubicBezTo>
                  <a:cubicBezTo>
                    <a:pt x="33823" y="70421"/>
                    <a:pt x="32058" y="69789"/>
                    <a:pt x="32058" y="69789"/>
                  </a:cubicBezTo>
                  <a:cubicBezTo>
                    <a:pt x="31764" y="69789"/>
                    <a:pt x="31470" y="69789"/>
                    <a:pt x="31470" y="69789"/>
                  </a:cubicBezTo>
                  <a:cubicBezTo>
                    <a:pt x="31176" y="69789"/>
                    <a:pt x="30588" y="70736"/>
                    <a:pt x="30000" y="71052"/>
                  </a:cubicBezTo>
                  <a:cubicBezTo>
                    <a:pt x="29705" y="71052"/>
                    <a:pt x="29705" y="72000"/>
                    <a:pt x="29411" y="72315"/>
                  </a:cubicBezTo>
                  <a:cubicBezTo>
                    <a:pt x="29411" y="72947"/>
                    <a:pt x="29117" y="73263"/>
                    <a:pt x="28823" y="73263"/>
                  </a:cubicBezTo>
                  <a:cubicBezTo>
                    <a:pt x="28823" y="73578"/>
                    <a:pt x="27058" y="72947"/>
                    <a:pt x="27058" y="73263"/>
                  </a:cubicBezTo>
                  <a:close/>
                  <a:moveTo>
                    <a:pt x="17647" y="79578"/>
                  </a:moveTo>
                  <a:cubicBezTo>
                    <a:pt x="17647" y="79578"/>
                    <a:pt x="17647" y="79578"/>
                    <a:pt x="17647" y="79578"/>
                  </a:cubicBezTo>
                  <a:cubicBezTo>
                    <a:pt x="17647" y="79578"/>
                    <a:pt x="18235" y="79263"/>
                    <a:pt x="18235" y="79578"/>
                  </a:cubicBezTo>
                  <a:cubicBezTo>
                    <a:pt x="18235" y="79578"/>
                    <a:pt x="18529" y="79894"/>
                    <a:pt x="18529" y="80210"/>
                  </a:cubicBezTo>
                  <a:cubicBezTo>
                    <a:pt x="18823" y="80210"/>
                    <a:pt x="19411" y="80842"/>
                    <a:pt x="19705" y="80842"/>
                  </a:cubicBezTo>
                  <a:cubicBezTo>
                    <a:pt x="20000" y="80842"/>
                    <a:pt x="20882" y="80842"/>
                    <a:pt x="20882" y="80842"/>
                  </a:cubicBezTo>
                  <a:cubicBezTo>
                    <a:pt x="21764" y="81789"/>
                    <a:pt x="21764" y="81789"/>
                    <a:pt x="21764" y="81789"/>
                  </a:cubicBezTo>
                  <a:cubicBezTo>
                    <a:pt x="21764" y="81789"/>
                    <a:pt x="22647" y="82105"/>
                    <a:pt x="22647" y="82421"/>
                  </a:cubicBezTo>
                  <a:cubicBezTo>
                    <a:pt x="22647" y="82421"/>
                    <a:pt x="21176" y="83368"/>
                    <a:pt x="21176" y="83368"/>
                  </a:cubicBezTo>
                  <a:cubicBezTo>
                    <a:pt x="20882" y="83684"/>
                    <a:pt x="20882" y="83684"/>
                    <a:pt x="20882" y="83684"/>
                  </a:cubicBezTo>
                  <a:cubicBezTo>
                    <a:pt x="20882" y="83684"/>
                    <a:pt x="20882" y="84315"/>
                    <a:pt x="20294" y="84000"/>
                  </a:cubicBezTo>
                  <a:cubicBezTo>
                    <a:pt x="20000" y="84000"/>
                    <a:pt x="19705" y="84000"/>
                    <a:pt x="19411" y="83684"/>
                  </a:cubicBezTo>
                  <a:cubicBezTo>
                    <a:pt x="19411" y="83368"/>
                    <a:pt x="19411" y="83368"/>
                    <a:pt x="19117" y="83052"/>
                  </a:cubicBezTo>
                  <a:cubicBezTo>
                    <a:pt x="18529" y="82736"/>
                    <a:pt x="17352" y="81789"/>
                    <a:pt x="17352" y="81789"/>
                  </a:cubicBezTo>
                  <a:cubicBezTo>
                    <a:pt x="17352" y="80842"/>
                    <a:pt x="17352" y="80842"/>
                    <a:pt x="17352" y="80842"/>
                  </a:cubicBezTo>
                  <a:cubicBezTo>
                    <a:pt x="17352" y="80210"/>
                    <a:pt x="17352" y="80210"/>
                    <a:pt x="17352" y="80210"/>
                  </a:cubicBezTo>
                  <a:cubicBezTo>
                    <a:pt x="17647" y="79578"/>
                    <a:pt x="17647" y="79578"/>
                    <a:pt x="17647" y="79578"/>
                  </a:cubicBezTo>
                  <a:close/>
                  <a:moveTo>
                    <a:pt x="14117" y="73894"/>
                  </a:moveTo>
                  <a:cubicBezTo>
                    <a:pt x="14117" y="73894"/>
                    <a:pt x="14117" y="73894"/>
                    <a:pt x="14117" y="73894"/>
                  </a:cubicBezTo>
                  <a:cubicBezTo>
                    <a:pt x="13235" y="72631"/>
                    <a:pt x="13235" y="72631"/>
                    <a:pt x="13235" y="72631"/>
                  </a:cubicBezTo>
                  <a:cubicBezTo>
                    <a:pt x="12647" y="73894"/>
                    <a:pt x="12647" y="73894"/>
                    <a:pt x="12647" y="73894"/>
                  </a:cubicBezTo>
                  <a:cubicBezTo>
                    <a:pt x="12352" y="75157"/>
                    <a:pt x="12352" y="75157"/>
                    <a:pt x="12352" y="75157"/>
                  </a:cubicBezTo>
                  <a:cubicBezTo>
                    <a:pt x="13235" y="75789"/>
                    <a:pt x="13235" y="75789"/>
                    <a:pt x="13235" y="75789"/>
                  </a:cubicBezTo>
                  <a:cubicBezTo>
                    <a:pt x="13529" y="75789"/>
                    <a:pt x="13529" y="75789"/>
                    <a:pt x="13529" y="75789"/>
                  </a:cubicBezTo>
                  <a:cubicBezTo>
                    <a:pt x="14117" y="74842"/>
                    <a:pt x="14117" y="74842"/>
                    <a:pt x="14117" y="74842"/>
                  </a:cubicBezTo>
                  <a:cubicBezTo>
                    <a:pt x="14705" y="75789"/>
                    <a:pt x="14705" y="75789"/>
                    <a:pt x="14705" y="75789"/>
                  </a:cubicBezTo>
                  <a:cubicBezTo>
                    <a:pt x="15294" y="77052"/>
                    <a:pt x="15294" y="77052"/>
                    <a:pt x="15294" y="77052"/>
                  </a:cubicBezTo>
                  <a:cubicBezTo>
                    <a:pt x="15294" y="77052"/>
                    <a:pt x="15882" y="76421"/>
                    <a:pt x="16176" y="76105"/>
                  </a:cubicBezTo>
                  <a:cubicBezTo>
                    <a:pt x="16470" y="76105"/>
                    <a:pt x="17647" y="77052"/>
                    <a:pt x="17647" y="77052"/>
                  </a:cubicBezTo>
                  <a:cubicBezTo>
                    <a:pt x="17647" y="77052"/>
                    <a:pt x="18823" y="76421"/>
                    <a:pt x="19117" y="76421"/>
                  </a:cubicBezTo>
                  <a:cubicBezTo>
                    <a:pt x="19411" y="76421"/>
                    <a:pt x="18529" y="75473"/>
                    <a:pt x="18529" y="75473"/>
                  </a:cubicBezTo>
                  <a:cubicBezTo>
                    <a:pt x="17647" y="74526"/>
                    <a:pt x="17647" y="74526"/>
                    <a:pt x="17647" y="74526"/>
                  </a:cubicBezTo>
                  <a:cubicBezTo>
                    <a:pt x="17058" y="73894"/>
                    <a:pt x="17058" y="73894"/>
                    <a:pt x="17058" y="73894"/>
                  </a:cubicBezTo>
                  <a:cubicBezTo>
                    <a:pt x="15882" y="73263"/>
                    <a:pt x="15882" y="73263"/>
                    <a:pt x="15882" y="73263"/>
                  </a:cubicBezTo>
                  <a:cubicBezTo>
                    <a:pt x="15882" y="72947"/>
                    <a:pt x="15882" y="72947"/>
                    <a:pt x="15882" y="72947"/>
                  </a:cubicBezTo>
                  <a:cubicBezTo>
                    <a:pt x="16176" y="72315"/>
                    <a:pt x="16176" y="72315"/>
                    <a:pt x="16176" y="72315"/>
                  </a:cubicBezTo>
                  <a:cubicBezTo>
                    <a:pt x="16176" y="72315"/>
                    <a:pt x="16176" y="72947"/>
                    <a:pt x="16764" y="72631"/>
                  </a:cubicBezTo>
                  <a:cubicBezTo>
                    <a:pt x="17352" y="72631"/>
                    <a:pt x="17352" y="72631"/>
                    <a:pt x="17352" y="72315"/>
                  </a:cubicBezTo>
                  <a:cubicBezTo>
                    <a:pt x="17647" y="72315"/>
                    <a:pt x="17352" y="72000"/>
                    <a:pt x="17352" y="72000"/>
                  </a:cubicBezTo>
                  <a:cubicBezTo>
                    <a:pt x="16470" y="71368"/>
                    <a:pt x="16470" y="71368"/>
                    <a:pt x="16470" y="71368"/>
                  </a:cubicBezTo>
                  <a:cubicBezTo>
                    <a:pt x="16764" y="70421"/>
                    <a:pt x="16764" y="70421"/>
                    <a:pt x="16764" y="70421"/>
                  </a:cubicBezTo>
                  <a:cubicBezTo>
                    <a:pt x="15882" y="69789"/>
                    <a:pt x="15882" y="69789"/>
                    <a:pt x="15882" y="69789"/>
                  </a:cubicBezTo>
                  <a:cubicBezTo>
                    <a:pt x="15588" y="70736"/>
                    <a:pt x="15588" y="70736"/>
                    <a:pt x="15588" y="70736"/>
                  </a:cubicBezTo>
                  <a:cubicBezTo>
                    <a:pt x="14705" y="70421"/>
                    <a:pt x="14705" y="70421"/>
                    <a:pt x="14705" y="70421"/>
                  </a:cubicBezTo>
                  <a:cubicBezTo>
                    <a:pt x="14705" y="70421"/>
                    <a:pt x="14411" y="71052"/>
                    <a:pt x="14411" y="71052"/>
                  </a:cubicBezTo>
                  <a:cubicBezTo>
                    <a:pt x="14411" y="71368"/>
                    <a:pt x="14705" y="72315"/>
                    <a:pt x="14705" y="72315"/>
                  </a:cubicBezTo>
                  <a:cubicBezTo>
                    <a:pt x="14117" y="73894"/>
                    <a:pt x="14117" y="73894"/>
                    <a:pt x="14117" y="73894"/>
                  </a:cubicBezTo>
                  <a:close/>
                  <a:moveTo>
                    <a:pt x="3235" y="50842"/>
                  </a:moveTo>
                  <a:cubicBezTo>
                    <a:pt x="3235" y="50842"/>
                    <a:pt x="3235" y="50842"/>
                    <a:pt x="3235" y="50842"/>
                  </a:cubicBezTo>
                  <a:cubicBezTo>
                    <a:pt x="2647" y="50842"/>
                    <a:pt x="2647" y="50842"/>
                    <a:pt x="2647" y="50842"/>
                  </a:cubicBezTo>
                  <a:cubicBezTo>
                    <a:pt x="2647" y="50842"/>
                    <a:pt x="2647" y="51157"/>
                    <a:pt x="2941" y="51473"/>
                  </a:cubicBezTo>
                  <a:cubicBezTo>
                    <a:pt x="3235" y="51789"/>
                    <a:pt x="3823" y="53684"/>
                    <a:pt x="3823" y="53684"/>
                  </a:cubicBezTo>
                  <a:cubicBezTo>
                    <a:pt x="4411" y="54000"/>
                    <a:pt x="4411" y="54000"/>
                    <a:pt x="4411" y="54000"/>
                  </a:cubicBezTo>
                  <a:cubicBezTo>
                    <a:pt x="5588" y="54631"/>
                    <a:pt x="5588" y="54631"/>
                    <a:pt x="5588" y="54631"/>
                  </a:cubicBezTo>
                  <a:cubicBezTo>
                    <a:pt x="6470" y="55578"/>
                    <a:pt x="6470" y="55578"/>
                    <a:pt x="6470" y="55578"/>
                  </a:cubicBezTo>
                  <a:cubicBezTo>
                    <a:pt x="6470" y="55578"/>
                    <a:pt x="7058" y="56526"/>
                    <a:pt x="6176" y="56210"/>
                  </a:cubicBezTo>
                  <a:cubicBezTo>
                    <a:pt x="5294" y="55894"/>
                    <a:pt x="4411" y="55263"/>
                    <a:pt x="4117" y="54947"/>
                  </a:cubicBezTo>
                  <a:cubicBezTo>
                    <a:pt x="3529" y="54947"/>
                    <a:pt x="2941" y="54631"/>
                    <a:pt x="2941" y="54631"/>
                  </a:cubicBezTo>
                  <a:cubicBezTo>
                    <a:pt x="2941" y="54631"/>
                    <a:pt x="2647" y="53052"/>
                    <a:pt x="2647" y="52736"/>
                  </a:cubicBezTo>
                  <a:cubicBezTo>
                    <a:pt x="2352" y="52736"/>
                    <a:pt x="1764" y="52421"/>
                    <a:pt x="1764" y="52421"/>
                  </a:cubicBezTo>
                  <a:cubicBezTo>
                    <a:pt x="0" y="51473"/>
                    <a:pt x="0" y="51473"/>
                    <a:pt x="0" y="51473"/>
                  </a:cubicBezTo>
                  <a:cubicBezTo>
                    <a:pt x="0" y="51473"/>
                    <a:pt x="0" y="50210"/>
                    <a:pt x="294" y="49894"/>
                  </a:cubicBezTo>
                  <a:cubicBezTo>
                    <a:pt x="294" y="49894"/>
                    <a:pt x="294" y="49263"/>
                    <a:pt x="882" y="49263"/>
                  </a:cubicBezTo>
                  <a:cubicBezTo>
                    <a:pt x="1176" y="48947"/>
                    <a:pt x="2058" y="48947"/>
                    <a:pt x="2058" y="48947"/>
                  </a:cubicBezTo>
                  <a:cubicBezTo>
                    <a:pt x="2058" y="48947"/>
                    <a:pt x="2058" y="48000"/>
                    <a:pt x="2352" y="48315"/>
                  </a:cubicBezTo>
                  <a:cubicBezTo>
                    <a:pt x="2647" y="48631"/>
                    <a:pt x="3235" y="49578"/>
                    <a:pt x="3235" y="49578"/>
                  </a:cubicBezTo>
                  <a:lnTo>
                    <a:pt x="3235" y="50842"/>
                  </a:lnTo>
                  <a:close/>
                </a:path>
              </a:pathLst>
            </a:custGeom>
            <a:solidFill>
              <a:srgbClr val="0033CC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7" name="Shape 2056"/>
            <p:cNvSpPr/>
            <p:nvPr/>
          </p:nvSpPr>
          <p:spPr>
            <a:xfrm>
              <a:off x="6551975" y="3312876"/>
              <a:ext cx="1810761" cy="9439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874" y="22482"/>
                  </a:moveTo>
                  <a:cubicBezTo>
                    <a:pt x="108362" y="23606"/>
                    <a:pt x="108362" y="23606"/>
                    <a:pt x="108362" y="23606"/>
                  </a:cubicBezTo>
                  <a:cubicBezTo>
                    <a:pt x="108362" y="24168"/>
                    <a:pt x="108362" y="24168"/>
                    <a:pt x="108362" y="24168"/>
                  </a:cubicBezTo>
                  <a:cubicBezTo>
                    <a:pt x="109269" y="26135"/>
                    <a:pt x="109269" y="26135"/>
                    <a:pt x="109269" y="26135"/>
                  </a:cubicBezTo>
                  <a:cubicBezTo>
                    <a:pt x="110176" y="26697"/>
                    <a:pt x="110176" y="26697"/>
                    <a:pt x="110176" y="26697"/>
                  </a:cubicBezTo>
                  <a:cubicBezTo>
                    <a:pt x="110780" y="29508"/>
                    <a:pt x="110780" y="29508"/>
                    <a:pt x="110780" y="29508"/>
                  </a:cubicBezTo>
                  <a:cubicBezTo>
                    <a:pt x="112141" y="32599"/>
                    <a:pt x="112141" y="32599"/>
                    <a:pt x="112141" y="32599"/>
                  </a:cubicBezTo>
                  <a:cubicBezTo>
                    <a:pt x="113047" y="36252"/>
                    <a:pt x="113047" y="36252"/>
                    <a:pt x="113047" y="36252"/>
                  </a:cubicBezTo>
                  <a:cubicBezTo>
                    <a:pt x="114256" y="36533"/>
                    <a:pt x="114256" y="36533"/>
                    <a:pt x="114256" y="36533"/>
                  </a:cubicBezTo>
                  <a:cubicBezTo>
                    <a:pt x="114559" y="37939"/>
                    <a:pt x="114256" y="35971"/>
                    <a:pt x="114256" y="38220"/>
                  </a:cubicBezTo>
                  <a:cubicBezTo>
                    <a:pt x="113954" y="41592"/>
                    <a:pt x="113803" y="39344"/>
                    <a:pt x="114256" y="43278"/>
                  </a:cubicBezTo>
                  <a:cubicBezTo>
                    <a:pt x="114256" y="44402"/>
                    <a:pt x="116523" y="43840"/>
                    <a:pt x="116675" y="43840"/>
                  </a:cubicBezTo>
                  <a:cubicBezTo>
                    <a:pt x="116523" y="44121"/>
                    <a:pt x="117430" y="44964"/>
                    <a:pt x="117128" y="46370"/>
                  </a:cubicBezTo>
                  <a:cubicBezTo>
                    <a:pt x="116826" y="47494"/>
                    <a:pt x="118337" y="46932"/>
                    <a:pt x="117884" y="48618"/>
                  </a:cubicBezTo>
                  <a:cubicBezTo>
                    <a:pt x="117732" y="49180"/>
                    <a:pt x="118942" y="48618"/>
                    <a:pt x="119546" y="49180"/>
                  </a:cubicBezTo>
                  <a:cubicBezTo>
                    <a:pt x="120000" y="49461"/>
                    <a:pt x="120000" y="50866"/>
                    <a:pt x="119848" y="51147"/>
                  </a:cubicBezTo>
                  <a:cubicBezTo>
                    <a:pt x="119546" y="51990"/>
                    <a:pt x="119395" y="51428"/>
                    <a:pt x="118790" y="52552"/>
                  </a:cubicBezTo>
                  <a:cubicBezTo>
                    <a:pt x="117884" y="53676"/>
                    <a:pt x="118337" y="54519"/>
                    <a:pt x="118337" y="54800"/>
                  </a:cubicBezTo>
                  <a:cubicBezTo>
                    <a:pt x="118186" y="55644"/>
                    <a:pt x="117884" y="55925"/>
                    <a:pt x="117732" y="56206"/>
                  </a:cubicBezTo>
                  <a:cubicBezTo>
                    <a:pt x="116675" y="55081"/>
                    <a:pt x="116675" y="55081"/>
                    <a:pt x="116675" y="55081"/>
                  </a:cubicBezTo>
                  <a:cubicBezTo>
                    <a:pt x="116372" y="52833"/>
                    <a:pt x="116372" y="52833"/>
                    <a:pt x="116372" y="52833"/>
                  </a:cubicBezTo>
                  <a:cubicBezTo>
                    <a:pt x="115012" y="52833"/>
                    <a:pt x="115012" y="52833"/>
                    <a:pt x="115012" y="52833"/>
                  </a:cubicBezTo>
                  <a:cubicBezTo>
                    <a:pt x="114408" y="55081"/>
                    <a:pt x="114408" y="55081"/>
                    <a:pt x="114408" y="55081"/>
                  </a:cubicBezTo>
                  <a:cubicBezTo>
                    <a:pt x="111385" y="55644"/>
                    <a:pt x="111385" y="55644"/>
                    <a:pt x="111385" y="55644"/>
                  </a:cubicBezTo>
                  <a:cubicBezTo>
                    <a:pt x="110327" y="57049"/>
                    <a:pt x="109722" y="54519"/>
                    <a:pt x="109118" y="56768"/>
                  </a:cubicBezTo>
                  <a:cubicBezTo>
                    <a:pt x="107758" y="57049"/>
                    <a:pt x="108967" y="57611"/>
                    <a:pt x="107607" y="57330"/>
                  </a:cubicBezTo>
                  <a:cubicBezTo>
                    <a:pt x="107304" y="57330"/>
                    <a:pt x="107455" y="60702"/>
                    <a:pt x="106700" y="61545"/>
                  </a:cubicBezTo>
                  <a:cubicBezTo>
                    <a:pt x="106246" y="61826"/>
                    <a:pt x="106246" y="62388"/>
                    <a:pt x="105642" y="62388"/>
                  </a:cubicBezTo>
                  <a:cubicBezTo>
                    <a:pt x="104735" y="62107"/>
                    <a:pt x="105340" y="60983"/>
                    <a:pt x="105188" y="60983"/>
                  </a:cubicBezTo>
                  <a:cubicBezTo>
                    <a:pt x="104282" y="60702"/>
                    <a:pt x="104282" y="60702"/>
                    <a:pt x="104282" y="60702"/>
                  </a:cubicBezTo>
                  <a:cubicBezTo>
                    <a:pt x="103526" y="64074"/>
                    <a:pt x="103526" y="64074"/>
                    <a:pt x="103526" y="64074"/>
                  </a:cubicBezTo>
                  <a:cubicBezTo>
                    <a:pt x="101259" y="65761"/>
                    <a:pt x="101259" y="65761"/>
                    <a:pt x="101259" y="65761"/>
                  </a:cubicBezTo>
                  <a:cubicBezTo>
                    <a:pt x="99596" y="67447"/>
                    <a:pt x="99596" y="67447"/>
                    <a:pt x="99596" y="67447"/>
                  </a:cubicBezTo>
                  <a:cubicBezTo>
                    <a:pt x="96423" y="69133"/>
                    <a:pt x="96423" y="69133"/>
                    <a:pt x="96423" y="69133"/>
                  </a:cubicBezTo>
                  <a:cubicBezTo>
                    <a:pt x="94760" y="71943"/>
                    <a:pt x="94760" y="71943"/>
                    <a:pt x="94760" y="71943"/>
                  </a:cubicBezTo>
                  <a:cubicBezTo>
                    <a:pt x="92191" y="73348"/>
                    <a:pt x="94458" y="73348"/>
                    <a:pt x="92040" y="77564"/>
                  </a:cubicBezTo>
                  <a:cubicBezTo>
                    <a:pt x="90377" y="80655"/>
                    <a:pt x="87657" y="81498"/>
                    <a:pt x="85239" y="82903"/>
                  </a:cubicBezTo>
                  <a:cubicBezTo>
                    <a:pt x="83274" y="80936"/>
                    <a:pt x="83274" y="80936"/>
                    <a:pt x="83274" y="80936"/>
                  </a:cubicBezTo>
                  <a:cubicBezTo>
                    <a:pt x="83274" y="80936"/>
                    <a:pt x="82367" y="81498"/>
                    <a:pt x="81914" y="81498"/>
                  </a:cubicBezTo>
                  <a:cubicBezTo>
                    <a:pt x="81460" y="81779"/>
                    <a:pt x="79949" y="84871"/>
                    <a:pt x="79949" y="84871"/>
                  </a:cubicBezTo>
                  <a:cubicBezTo>
                    <a:pt x="77984" y="88243"/>
                    <a:pt x="77984" y="88243"/>
                    <a:pt x="77984" y="88243"/>
                  </a:cubicBezTo>
                  <a:cubicBezTo>
                    <a:pt x="77229" y="89086"/>
                    <a:pt x="76322" y="89929"/>
                    <a:pt x="75264" y="89929"/>
                  </a:cubicBezTo>
                  <a:cubicBezTo>
                    <a:pt x="73904" y="88243"/>
                    <a:pt x="73904" y="88243"/>
                    <a:pt x="73904" y="88243"/>
                  </a:cubicBezTo>
                  <a:cubicBezTo>
                    <a:pt x="72544" y="88243"/>
                    <a:pt x="71939" y="89648"/>
                    <a:pt x="72695" y="91615"/>
                  </a:cubicBezTo>
                  <a:cubicBezTo>
                    <a:pt x="72997" y="92459"/>
                    <a:pt x="72695" y="93021"/>
                    <a:pt x="72846" y="93864"/>
                  </a:cubicBezTo>
                  <a:cubicBezTo>
                    <a:pt x="72846" y="95269"/>
                    <a:pt x="74206" y="95831"/>
                    <a:pt x="74055" y="96955"/>
                  </a:cubicBezTo>
                  <a:cubicBezTo>
                    <a:pt x="73904" y="97517"/>
                    <a:pt x="73148" y="97517"/>
                    <a:pt x="72544" y="98360"/>
                  </a:cubicBezTo>
                  <a:cubicBezTo>
                    <a:pt x="72090" y="98922"/>
                    <a:pt x="72997" y="102014"/>
                    <a:pt x="72695" y="102014"/>
                  </a:cubicBezTo>
                  <a:cubicBezTo>
                    <a:pt x="72695" y="102014"/>
                    <a:pt x="71939" y="105386"/>
                    <a:pt x="71335" y="104824"/>
                  </a:cubicBezTo>
                  <a:cubicBezTo>
                    <a:pt x="71032" y="104262"/>
                    <a:pt x="70579" y="103419"/>
                    <a:pt x="70277" y="102295"/>
                  </a:cubicBezTo>
                  <a:cubicBezTo>
                    <a:pt x="69974" y="101451"/>
                    <a:pt x="68916" y="100608"/>
                    <a:pt x="68765" y="99484"/>
                  </a:cubicBezTo>
                  <a:cubicBezTo>
                    <a:pt x="68312" y="98360"/>
                    <a:pt x="70277" y="93864"/>
                    <a:pt x="70125" y="93583"/>
                  </a:cubicBezTo>
                  <a:cubicBezTo>
                    <a:pt x="70277" y="92740"/>
                    <a:pt x="70277" y="92740"/>
                    <a:pt x="69974" y="91053"/>
                  </a:cubicBezTo>
                  <a:cubicBezTo>
                    <a:pt x="69974" y="90210"/>
                    <a:pt x="68614" y="89929"/>
                    <a:pt x="68312" y="89086"/>
                  </a:cubicBezTo>
                  <a:cubicBezTo>
                    <a:pt x="67405" y="92177"/>
                    <a:pt x="67405" y="92177"/>
                    <a:pt x="67405" y="92177"/>
                  </a:cubicBezTo>
                  <a:cubicBezTo>
                    <a:pt x="66196" y="93583"/>
                    <a:pt x="66196" y="93583"/>
                    <a:pt x="66196" y="93583"/>
                  </a:cubicBezTo>
                  <a:cubicBezTo>
                    <a:pt x="64987" y="93864"/>
                    <a:pt x="66952" y="96393"/>
                    <a:pt x="66045" y="96112"/>
                  </a:cubicBezTo>
                  <a:cubicBezTo>
                    <a:pt x="65894" y="95831"/>
                    <a:pt x="64836" y="97517"/>
                    <a:pt x="63929" y="96674"/>
                  </a:cubicBezTo>
                  <a:cubicBezTo>
                    <a:pt x="62871" y="95550"/>
                    <a:pt x="61511" y="95269"/>
                    <a:pt x="61057" y="95269"/>
                  </a:cubicBezTo>
                  <a:cubicBezTo>
                    <a:pt x="59697" y="96393"/>
                    <a:pt x="59697" y="96393"/>
                    <a:pt x="59697" y="96393"/>
                  </a:cubicBezTo>
                  <a:cubicBezTo>
                    <a:pt x="59244" y="97798"/>
                    <a:pt x="59093" y="99484"/>
                    <a:pt x="58790" y="100327"/>
                  </a:cubicBezTo>
                  <a:cubicBezTo>
                    <a:pt x="57581" y="103419"/>
                    <a:pt x="57581" y="103419"/>
                    <a:pt x="57581" y="103419"/>
                  </a:cubicBezTo>
                  <a:cubicBezTo>
                    <a:pt x="55919" y="104543"/>
                    <a:pt x="57279" y="105386"/>
                    <a:pt x="56523" y="105948"/>
                  </a:cubicBezTo>
                  <a:cubicBezTo>
                    <a:pt x="56221" y="106229"/>
                    <a:pt x="55768" y="108196"/>
                    <a:pt x="54710" y="108758"/>
                  </a:cubicBezTo>
                  <a:cubicBezTo>
                    <a:pt x="54105" y="109039"/>
                    <a:pt x="53198" y="110444"/>
                    <a:pt x="52443" y="110444"/>
                  </a:cubicBezTo>
                  <a:cubicBezTo>
                    <a:pt x="52141" y="110444"/>
                    <a:pt x="50478" y="112693"/>
                    <a:pt x="50327" y="113255"/>
                  </a:cubicBezTo>
                  <a:cubicBezTo>
                    <a:pt x="49118" y="112693"/>
                    <a:pt x="45793" y="111007"/>
                    <a:pt x="45491" y="108758"/>
                  </a:cubicBezTo>
                  <a:cubicBezTo>
                    <a:pt x="45188" y="106791"/>
                    <a:pt x="44130" y="109601"/>
                    <a:pt x="43224" y="107634"/>
                  </a:cubicBezTo>
                  <a:cubicBezTo>
                    <a:pt x="40957" y="106229"/>
                    <a:pt x="40957" y="106229"/>
                    <a:pt x="40957" y="106229"/>
                  </a:cubicBezTo>
                  <a:cubicBezTo>
                    <a:pt x="39445" y="106229"/>
                    <a:pt x="39445" y="106229"/>
                    <a:pt x="39445" y="106229"/>
                  </a:cubicBezTo>
                  <a:cubicBezTo>
                    <a:pt x="38841" y="106229"/>
                    <a:pt x="36120" y="106791"/>
                    <a:pt x="35516" y="107353"/>
                  </a:cubicBezTo>
                  <a:cubicBezTo>
                    <a:pt x="35969" y="110444"/>
                    <a:pt x="35818" y="108196"/>
                    <a:pt x="35818" y="111850"/>
                  </a:cubicBezTo>
                  <a:cubicBezTo>
                    <a:pt x="34911" y="112131"/>
                    <a:pt x="35969" y="115784"/>
                    <a:pt x="35214" y="116908"/>
                  </a:cubicBezTo>
                  <a:cubicBezTo>
                    <a:pt x="32644" y="118032"/>
                    <a:pt x="32644" y="118032"/>
                    <a:pt x="32644" y="118032"/>
                  </a:cubicBezTo>
                  <a:cubicBezTo>
                    <a:pt x="31133" y="119718"/>
                    <a:pt x="31133" y="119718"/>
                    <a:pt x="31133" y="119718"/>
                  </a:cubicBezTo>
                  <a:cubicBezTo>
                    <a:pt x="28413" y="119718"/>
                    <a:pt x="28413" y="119718"/>
                    <a:pt x="28413" y="119718"/>
                  </a:cubicBezTo>
                  <a:cubicBezTo>
                    <a:pt x="28413" y="120000"/>
                    <a:pt x="27052" y="118313"/>
                    <a:pt x="26901" y="117189"/>
                  </a:cubicBezTo>
                  <a:cubicBezTo>
                    <a:pt x="26146" y="113536"/>
                    <a:pt x="26599" y="114098"/>
                    <a:pt x="25994" y="113536"/>
                  </a:cubicBezTo>
                  <a:cubicBezTo>
                    <a:pt x="24937" y="112974"/>
                    <a:pt x="24937" y="113817"/>
                    <a:pt x="24634" y="113536"/>
                  </a:cubicBezTo>
                  <a:cubicBezTo>
                    <a:pt x="24634" y="113255"/>
                    <a:pt x="24030" y="113536"/>
                    <a:pt x="23123" y="114941"/>
                  </a:cubicBezTo>
                  <a:cubicBezTo>
                    <a:pt x="22821" y="115784"/>
                    <a:pt x="22216" y="118032"/>
                    <a:pt x="21914" y="118313"/>
                  </a:cubicBezTo>
                  <a:cubicBezTo>
                    <a:pt x="21612" y="118875"/>
                    <a:pt x="21612" y="116908"/>
                    <a:pt x="21309" y="117189"/>
                  </a:cubicBezTo>
                  <a:cubicBezTo>
                    <a:pt x="20705" y="117751"/>
                    <a:pt x="20856" y="116065"/>
                    <a:pt x="19647" y="117470"/>
                  </a:cubicBezTo>
                  <a:cubicBezTo>
                    <a:pt x="19193" y="118032"/>
                    <a:pt x="17682" y="117189"/>
                    <a:pt x="19496" y="116065"/>
                  </a:cubicBezTo>
                  <a:cubicBezTo>
                    <a:pt x="19798" y="116065"/>
                    <a:pt x="22216" y="112693"/>
                    <a:pt x="22216" y="112412"/>
                  </a:cubicBezTo>
                  <a:cubicBezTo>
                    <a:pt x="22367" y="111850"/>
                    <a:pt x="20705" y="110444"/>
                    <a:pt x="20554" y="110444"/>
                  </a:cubicBezTo>
                  <a:cubicBezTo>
                    <a:pt x="20403" y="110444"/>
                    <a:pt x="19647" y="112693"/>
                    <a:pt x="18891" y="113255"/>
                  </a:cubicBezTo>
                  <a:cubicBezTo>
                    <a:pt x="17682" y="113817"/>
                    <a:pt x="17682" y="114098"/>
                    <a:pt x="17078" y="114379"/>
                  </a:cubicBezTo>
                  <a:cubicBezTo>
                    <a:pt x="16624" y="114660"/>
                    <a:pt x="16473" y="113536"/>
                    <a:pt x="16171" y="113817"/>
                  </a:cubicBezTo>
                  <a:cubicBezTo>
                    <a:pt x="15717" y="114098"/>
                    <a:pt x="15717" y="114660"/>
                    <a:pt x="15415" y="114660"/>
                  </a:cubicBezTo>
                  <a:cubicBezTo>
                    <a:pt x="14659" y="114660"/>
                    <a:pt x="15113" y="112693"/>
                    <a:pt x="15113" y="112693"/>
                  </a:cubicBezTo>
                  <a:cubicBezTo>
                    <a:pt x="15717" y="112131"/>
                    <a:pt x="15566" y="112693"/>
                    <a:pt x="16473" y="112131"/>
                  </a:cubicBezTo>
                  <a:cubicBezTo>
                    <a:pt x="16775" y="111850"/>
                    <a:pt x="17682" y="111288"/>
                    <a:pt x="17682" y="110444"/>
                  </a:cubicBezTo>
                  <a:cubicBezTo>
                    <a:pt x="17229" y="107353"/>
                    <a:pt x="16473" y="110163"/>
                    <a:pt x="16171" y="109039"/>
                  </a:cubicBezTo>
                  <a:cubicBezTo>
                    <a:pt x="15869" y="107915"/>
                    <a:pt x="15415" y="108477"/>
                    <a:pt x="15264" y="107915"/>
                  </a:cubicBezTo>
                  <a:cubicBezTo>
                    <a:pt x="14962" y="106510"/>
                    <a:pt x="14962" y="111850"/>
                    <a:pt x="14357" y="107915"/>
                  </a:cubicBezTo>
                  <a:cubicBezTo>
                    <a:pt x="14055" y="105948"/>
                    <a:pt x="14811" y="105948"/>
                    <a:pt x="13148" y="105105"/>
                  </a:cubicBezTo>
                  <a:cubicBezTo>
                    <a:pt x="13148" y="105105"/>
                    <a:pt x="12846" y="104824"/>
                    <a:pt x="12695" y="104824"/>
                  </a:cubicBezTo>
                  <a:cubicBezTo>
                    <a:pt x="12695" y="104543"/>
                    <a:pt x="12846" y="104262"/>
                    <a:pt x="12846" y="104262"/>
                  </a:cubicBezTo>
                  <a:cubicBezTo>
                    <a:pt x="12846" y="104262"/>
                    <a:pt x="12392" y="103419"/>
                    <a:pt x="12241" y="103419"/>
                  </a:cubicBezTo>
                  <a:cubicBezTo>
                    <a:pt x="12241" y="103419"/>
                    <a:pt x="11788" y="103981"/>
                    <a:pt x="11788" y="103981"/>
                  </a:cubicBezTo>
                  <a:cubicBezTo>
                    <a:pt x="11788" y="103981"/>
                    <a:pt x="11637" y="103981"/>
                    <a:pt x="11486" y="103981"/>
                  </a:cubicBezTo>
                  <a:cubicBezTo>
                    <a:pt x="11486" y="103700"/>
                    <a:pt x="11939" y="103700"/>
                    <a:pt x="12544" y="103138"/>
                  </a:cubicBezTo>
                  <a:cubicBezTo>
                    <a:pt x="12846" y="103138"/>
                    <a:pt x="12997" y="103981"/>
                    <a:pt x="13299" y="103981"/>
                  </a:cubicBezTo>
                  <a:cubicBezTo>
                    <a:pt x="13602" y="104262"/>
                    <a:pt x="14206" y="103981"/>
                    <a:pt x="14206" y="103700"/>
                  </a:cubicBezTo>
                  <a:cubicBezTo>
                    <a:pt x="14357" y="103419"/>
                    <a:pt x="13602" y="102576"/>
                    <a:pt x="13753" y="101170"/>
                  </a:cubicBezTo>
                  <a:cubicBezTo>
                    <a:pt x="13753" y="100608"/>
                    <a:pt x="14055" y="100608"/>
                    <a:pt x="13753" y="100327"/>
                  </a:cubicBezTo>
                  <a:cubicBezTo>
                    <a:pt x="13450" y="100046"/>
                    <a:pt x="13450" y="99765"/>
                    <a:pt x="13450" y="99765"/>
                  </a:cubicBezTo>
                  <a:cubicBezTo>
                    <a:pt x="11486" y="99484"/>
                    <a:pt x="11486" y="99484"/>
                    <a:pt x="11486" y="99484"/>
                  </a:cubicBezTo>
                  <a:cubicBezTo>
                    <a:pt x="11486" y="99484"/>
                    <a:pt x="11486" y="99484"/>
                    <a:pt x="11183" y="99203"/>
                  </a:cubicBezTo>
                  <a:cubicBezTo>
                    <a:pt x="10881" y="98922"/>
                    <a:pt x="10579" y="98641"/>
                    <a:pt x="10579" y="98641"/>
                  </a:cubicBezTo>
                  <a:cubicBezTo>
                    <a:pt x="9974" y="97798"/>
                    <a:pt x="9974" y="97798"/>
                    <a:pt x="9974" y="97798"/>
                  </a:cubicBezTo>
                  <a:cubicBezTo>
                    <a:pt x="9974" y="97798"/>
                    <a:pt x="9370" y="98079"/>
                    <a:pt x="9219" y="98079"/>
                  </a:cubicBezTo>
                  <a:cubicBezTo>
                    <a:pt x="9219" y="98079"/>
                    <a:pt x="9370" y="99203"/>
                    <a:pt x="9370" y="99203"/>
                  </a:cubicBezTo>
                  <a:cubicBezTo>
                    <a:pt x="9219" y="99484"/>
                    <a:pt x="9219" y="100608"/>
                    <a:pt x="8614" y="99765"/>
                  </a:cubicBezTo>
                  <a:cubicBezTo>
                    <a:pt x="8463" y="99484"/>
                    <a:pt x="8010" y="98641"/>
                    <a:pt x="7858" y="98641"/>
                  </a:cubicBezTo>
                  <a:cubicBezTo>
                    <a:pt x="7707" y="98922"/>
                    <a:pt x="7103" y="98641"/>
                    <a:pt x="7103" y="98360"/>
                  </a:cubicBezTo>
                  <a:cubicBezTo>
                    <a:pt x="6952" y="98079"/>
                    <a:pt x="6498" y="97798"/>
                    <a:pt x="6498" y="97798"/>
                  </a:cubicBezTo>
                  <a:cubicBezTo>
                    <a:pt x="6498" y="97798"/>
                    <a:pt x="6952" y="96674"/>
                    <a:pt x="6801" y="96393"/>
                  </a:cubicBezTo>
                  <a:cubicBezTo>
                    <a:pt x="6649" y="96393"/>
                    <a:pt x="7556" y="96955"/>
                    <a:pt x="7556" y="96955"/>
                  </a:cubicBezTo>
                  <a:cubicBezTo>
                    <a:pt x="7556" y="96955"/>
                    <a:pt x="7556" y="95550"/>
                    <a:pt x="7707" y="95550"/>
                  </a:cubicBezTo>
                  <a:cubicBezTo>
                    <a:pt x="7858" y="95269"/>
                    <a:pt x="7405" y="95269"/>
                    <a:pt x="7254" y="94988"/>
                  </a:cubicBezTo>
                  <a:cubicBezTo>
                    <a:pt x="7103" y="94707"/>
                    <a:pt x="6952" y="93864"/>
                    <a:pt x="6952" y="93864"/>
                  </a:cubicBezTo>
                  <a:cubicBezTo>
                    <a:pt x="6952" y="93864"/>
                    <a:pt x="6649" y="93583"/>
                    <a:pt x="6649" y="93302"/>
                  </a:cubicBezTo>
                  <a:cubicBezTo>
                    <a:pt x="6498" y="92177"/>
                    <a:pt x="6952" y="91334"/>
                    <a:pt x="7103" y="91334"/>
                  </a:cubicBezTo>
                  <a:cubicBezTo>
                    <a:pt x="7254" y="91615"/>
                    <a:pt x="7254" y="91615"/>
                    <a:pt x="7405" y="91615"/>
                  </a:cubicBezTo>
                  <a:cubicBezTo>
                    <a:pt x="7707" y="91896"/>
                    <a:pt x="7707" y="91896"/>
                    <a:pt x="7707" y="91896"/>
                  </a:cubicBezTo>
                  <a:cubicBezTo>
                    <a:pt x="7707" y="91896"/>
                    <a:pt x="8010" y="92740"/>
                    <a:pt x="8010" y="92740"/>
                  </a:cubicBezTo>
                  <a:cubicBezTo>
                    <a:pt x="8161" y="92740"/>
                    <a:pt x="8614" y="93583"/>
                    <a:pt x="8614" y="93583"/>
                  </a:cubicBezTo>
                  <a:cubicBezTo>
                    <a:pt x="8614" y="93583"/>
                    <a:pt x="8916" y="94707"/>
                    <a:pt x="9068" y="94988"/>
                  </a:cubicBezTo>
                  <a:cubicBezTo>
                    <a:pt x="9219" y="94988"/>
                    <a:pt x="9219" y="94426"/>
                    <a:pt x="9521" y="94426"/>
                  </a:cubicBezTo>
                  <a:cubicBezTo>
                    <a:pt x="9823" y="94707"/>
                    <a:pt x="10125" y="95269"/>
                    <a:pt x="10277" y="94988"/>
                  </a:cubicBezTo>
                  <a:cubicBezTo>
                    <a:pt x="10428" y="94988"/>
                    <a:pt x="10579" y="93583"/>
                    <a:pt x="10579" y="93583"/>
                  </a:cubicBezTo>
                  <a:cubicBezTo>
                    <a:pt x="10579" y="93583"/>
                    <a:pt x="9672" y="92459"/>
                    <a:pt x="9521" y="92459"/>
                  </a:cubicBezTo>
                  <a:cubicBezTo>
                    <a:pt x="9521" y="92177"/>
                    <a:pt x="9219" y="91896"/>
                    <a:pt x="9219" y="91615"/>
                  </a:cubicBezTo>
                  <a:cubicBezTo>
                    <a:pt x="9068" y="91615"/>
                    <a:pt x="8765" y="91334"/>
                    <a:pt x="8765" y="91334"/>
                  </a:cubicBezTo>
                  <a:cubicBezTo>
                    <a:pt x="8765" y="91334"/>
                    <a:pt x="8614" y="90491"/>
                    <a:pt x="8614" y="90491"/>
                  </a:cubicBezTo>
                  <a:cubicBezTo>
                    <a:pt x="8463" y="90210"/>
                    <a:pt x="8614" y="89648"/>
                    <a:pt x="8614" y="89648"/>
                  </a:cubicBezTo>
                  <a:cubicBezTo>
                    <a:pt x="8765" y="89367"/>
                    <a:pt x="9068" y="89086"/>
                    <a:pt x="9219" y="89086"/>
                  </a:cubicBezTo>
                  <a:cubicBezTo>
                    <a:pt x="9370" y="89086"/>
                    <a:pt x="9823" y="88805"/>
                    <a:pt x="9823" y="88805"/>
                  </a:cubicBezTo>
                  <a:cubicBezTo>
                    <a:pt x="9974" y="87400"/>
                    <a:pt x="9974" y="87400"/>
                    <a:pt x="9974" y="87400"/>
                  </a:cubicBezTo>
                  <a:cubicBezTo>
                    <a:pt x="9974" y="87400"/>
                    <a:pt x="10277" y="86276"/>
                    <a:pt x="10277" y="86276"/>
                  </a:cubicBezTo>
                  <a:cubicBezTo>
                    <a:pt x="10125" y="86276"/>
                    <a:pt x="9068" y="87119"/>
                    <a:pt x="9068" y="86838"/>
                  </a:cubicBezTo>
                  <a:cubicBezTo>
                    <a:pt x="8916" y="86838"/>
                    <a:pt x="8614" y="86838"/>
                    <a:pt x="8614" y="86557"/>
                  </a:cubicBezTo>
                  <a:cubicBezTo>
                    <a:pt x="8463" y="86276"/>
                    <a:pt x="8463" y="85714"/>
                    <a:pt x="8463" y="85433"/>
                  </a:cubicBezTo>
                  <a:cubicBezTo>
                    <a:pt x="8463" y="85152"/>
                    <a:pt x="8614" y="84590"/>
                    <a:pt x="8614" y="84590"/>
                  </a:cubicBezTo>
                  <a:cubicBezTo>
                    <a:pt x="8614" y="84590"/>
                    <a:pt x="8463" y="84028"/>
                    <a:pt x="8312" y="84028"/>
                  </a:cubicBezTo>
                  <a:cubicBezTo>
                    <a:pt x="8312" y="83747"/>
                    <a:pt x="8161" y="83185"/>
                    <a:pt x="8161" y="83185"/>
                  </a:cubicBezTo>
                  <a:cubicBezTo>
                    <a:pt x="8161" y="83185"/>
                    <a:pt x="7103" y="82060"/>
                    <a:pt x="7103" y="82060"/>
                  </a:cubicBezTo>
                  <a:cubicBezTo>
                    <a:pt x="7103" y="81779"/>
                    <a:pt x="7103" y="80936"/>
                    <a:pt x="7254" y="80936"/>
                  </a:cubicBezTo>
                  <a:cubicBezTo>
                    <a:pt x="7254" y="80655"/>
                    <a:pt x="7103" y="80093"/>
                    <a:pt x="7405" y="79531"/>
                  </a:cubicBezTo>
                  <a:cubicBezTo>
                    <a:pt x="7858" y="78969"/>
                    <a:pt x="8161" y="77283"/>
                    <a:pt x="8161" y="77283"/>
                  </a:cubicBezTo>
                  <a:cubicBezTo>
                    <a:pt x="8161" y="77283"/>
                    <a:pt x="7103" y="77002"/>
                    <a:pt x="7103" y="77002"/>
                  </a:cubicBezTo>
                  <a:cubicBezTo>
                    <a:pt x="6952" y="77002"/>
                    <a:pt x="6498" y="78126"/>
                    <a:pt x="6498" y="78126"/>
                  </a:cubicBezTo>
                  <a:cubicBezTo>
                    <a:pt x="6498" y="78126"/>
                    <a:pt x="5894" y="78407"/>
                    <a:pt x="5894" y="78688"/>
                  </a:cubicBezTo>
                  <a:cubicBezTo>
                    <a:pt x="5743" y="78688"/>
                    <a:pt x="4987" y="78969"/>
                    <a:pt x="4987" y="79250"/>
                  </a:cubicBezTo>
                  <a:cubicBezTo>
                    <a:pt x="4836" y="79250"/>
                    <a:pt x="4534" y="79812"/>
                    <a:pt x="4382" y="79812"/>
                  </a:cubicBezTo>
                  <a:cubicBezTo>
                    <a:pt x="4231" y="80093"/>
                    <a:pt x="3627" y="80655"/>
                    <a:pt x="3627" y="80655"/>
                  </a:cubicBezTo>
                  <a:cubicBezTo>
                    <a:pt x="3627" y="80655"/>
                    <a:pt x="3022" y="80655"/>
                    <a:pt x="3022" y="80655"/>
                  </a:cubicBezTo>
                  <a:cubicBezTo>
                    <a:pt x="3022" y="80374"/>
                    <a:pt x="3022" y="78407"/>
                    <a:pt x="3022" y="78407"/>
                  </a:cubicBezTo>
                  <a:cubicBezTo>
                    <a:pt x="3022" y="78407"/>
                    <a:pt x="3324" y="78126"/>
                    <a:pt x="3324" y="77845"/>
                  </a:cubicBezTo>
                  <a:cubicBezTo>
                    <a:pt x="3324" y="77845"/>
                    <a:pt x="3173" y="76721"/>
                    <a:pt x="3022" y="76440"/>
                  </a:cubicBezTo>
                  <a:cubicBezTo>
                    <a:pt x="3022" y="76440"/>
                    <a:pt x="3022" y="75035"/>
                    <a:pt x="3022" y="74754"/>
                  </a:cubicBezTo>
                  <a:cubicBezTo>
                    <a:pt x="3022" y="74192"/>
                    <a:pt x="2871" y="73348"/>
                    <a:pt x="2871" y="73348"/>
                  </a:cubicBezTo>
                  <a:cubicBezTo>
                    <a:pt x="2720" y="71943"/>
                    <a:pt x="2720" y="71943"/>
                    <a:pt x="2720" y="71943"/>
                  </a:cubicBezTo>
                  <a:cubicBezTo>
                    <a:pt x="2871" y="70819"/>
                    <a:pt x="2871" y="70819"/>
                    <a:pt x="2871" y="70819"/>
                  </a:cubicBezTo>
                  <a:cubicBezTo>
                    <a:pt x="3022" y="70257"/>
                    <a:pt x="3022" y="70257"/>
                    <a:pt x="3022" y="70257"/>
                  </a:cubicBezTo>
                  <a:cubicBezTo>
                    <a:pt x="3022" y="70257"/>
                    <a:pt x="3324" y="69133"/>
                    <a:pt x="3324" y="69133"/>
                  </a:cubicBezTo>
                  <a:cubicBezTo>
                    <a:pt x="3324" y="68852"/>
                    <a:pt x="3627" y="67728"/>
                    <a:pt x="3627" y="67728"/>
                  </a:cubicBezTo>
                  <a:cubicBezTo>
                    <a:pt x="3778" y="67447"/>
                    <a:pt x="4685" y="65761"/>
                    <a:pt x="4685" y="65761"/>
                  </a:cubicBezTo>
                  <a:cubicBezTo>
                    <a:pt x="5138" y="64637"/>
                    <a:pt x="5138" y="64637"/>
                    <a:pt x="5138" y="64637"/>
                  </a:cubicBezTo>
                  <a:cubicBezTo>
                    <a:pt x="5138" y="64637"/>
                    <a:pt x="5743" y="64637"/>
                    <a:pt x="5894" y="64637"/>
                  </a:cubicBezTo>
                  <a:cubicBezTo>
                    <a:pt x="5894" y="64637"/>
                    <a:pt x="6498" y="63793"/>
                    <a:pt x="6498" y="63793"/>
                  </a:cubicBezTo>
                  <a:cubicBezTo>
                    <a:pt x="6649" y="63231"/>
                    <a:pt x="6649" y="63231"/>
                    <a:pt x="6649" y="63231"/>
                  </a:cubicBezTo>
                  <a:cubicBezTo>
                    <a:pt x="7103" y="63231"/>
                    <a:pt x="7103" y="63231"/>
                    <a:pt x="7103" y="63231"/>
                  </a:cubicBezTo>
                  <a:cubicBezTo>
                    <a:pt x="7103" y="63231"/>
                    <a:pt x="7405" y="62669"/>
                    <a:pt x="7556" y="62669"/>
                  </a:cubicBezTo>
                  <a:cubicBezTo>
                    <a:pt x="7556" y="62669"/>
                    <a:pt x="7858" y="62669"/>
                    <a:pt x="8161" y="62669"/>
                  </a:cubicBezTo>
                  <a:cubicBezTo>
                    <a:pt x="8463" y="62669"/>
                    <a:pt x="8614" y="62388"/>
                    <a:pt x="8765" y="62388"/>
                  </a:cubicBezTo>
                  <a:cubicBezTo>
                    <a:pt x="8765" y="62669"/>
                    <a:pt x="9370" y="63793"/>
                    <a:pt x="9370" y="63793"/>
                  </a:cubicBezTo>
                  <a:cubicBezTo>
                    <a:pt x="11183" y="63231"/>
                    <a:pt x="11183" y="63231"/>
                    <a:pt x="11183" y="63231"/>
                  </a:cubicBezTo>
                  <a:cubicBezTo>
                    <a:pt x="11939" y="62669"/>
                    <a:pt x="11939" y="62669"/>
                    <a:pt x="11939" y="62669"/>
                  </a:cubicBezTo>
                  <a:cubicBezTo>
                    <a:pt x="11939" y="62669"/>
                    <a:pt x="11939" y="61826"/>
                    <a:pt x="11939" y="61826"/>
                  </a:cubicBezTo>
                  <a:cubicBezTo>
                    <a:pt x="11788" y="61545"/>
                    <a:pt x="11032" y="61264"/>
                    <a:pt x="11032" y="61264"/>
                  </a:cubicBezTo>
                  <a:cubicBezTo>
                    <a:pt x="11032" y="61264"/>
                    <a:pt x="10881" y="61264"/>
                    <a:pt x="11032" y="61264"/>
                  </a:cubicBezTo>
                  <a:cubicBezTo>
                    <a:pt x="11032" y="60983"/>
                    <a:pt x="11335" y="59859"/>
                    <a:pt x="11335" y="59859"/>
                  </a:cubicBezTo>
                  <a:cubicBezTo>
                    <a:pt x="11486" y="59859"/>
                    <a:pt x="11637" y="59859"/>
                    <a:pt x="11939" y="59859"/>
                  </a:cubicBezTo>
                  <a:cubicBezTo>
                    <a:pt x="12241" y="59859"/>
                    <a:pt x="12846" y="59859"/>
                    <a:pt x="12846" y="59859"/>
                  </a:cubicBezTo>
                  <a:cubicBezTo>
                    <a:pt x="12846" y="59859"/>
                    <a:pt x="13148" y="60421"/>
                    <a:pt x="12846" y="60702"/>
                  </a:cubicBezTo>
                  <a:cubicBezTo>
                    <a:pt x="12695" y="60983"/>
                    <a:pt x="12544" y="60983"/>
                    <a:pt x="12544" y="61264"/>
                  </a:cubicBezTo>
                  <a:cubicBezTo>
                    <a:pt x="12544" y="61264"/>
                    <a:pt x="12544" y="61826"/>
                    <a:pt x="12695" y="61826"/>
                  </a:cubicBezTo>
                  <a:cubicBezTo>
                    <a:pt x="12695" y="61826"/>
                    <a:pt x="13450" y="61545"/>
                    <a:pt x="13450" y="61545"/>
                  </a:cubicBezTo>
                  <a:cubicBezTo>
                    <a:pt x="13450" y="61545"/>
                    <a:pt x="13602" y="60983"/>
                    <a:pt x="13904" y="60983"/>
                  </a:cubicBezTo>
                  <a:cubicBezTo>
                    <a:pt x="14055" y="60702"/>
                    <a:pt x="14508" y="60421"/>
                    <a:pt x="14508" y="60421"/>
                  </a:cubicBezTo>
                  <a:cubicBezTo>
                    <a:pt x="16020" y="60140"/>
                    <a:pt x="16020" y="60140"/>
                    <a:pt x="16020" y="60140"/>
                  </a:cubicBezTo>
                  <a:cubicBezTo>
                    <a:pt x="17078" y="59578"/>
                    <a:pt x="17078" y="59578"/>
                    <a:pt x="17078" y="59578"/>
                  </a:cubicBezTo>
                  <a:cubicBezTo>
                    <a:pt x="17078" y="59578"/>
                    <a:pt x="18287" y="58173"/>
                    <a:pt x="18589" y="58173"/>
                  </a:cubicBezTo>
                  <a:cubicBezTo>
                    <a:pt x="19042" y="58454"/>
                    <a:pt x="19345" y="58454"/>
                    <a:pt x="19496" y="58173"/>
                  </a:cubicBezTo>
                  <a:cubicBezTo>
                    <a:pt x="19647" y="57892"/>
                    <a:pt x="19949" y="57049"/>
                    <a:pt x="19949" y="57049"/>
                  </a:cubicBezTo>
                  <a:cubicBezTo>
                    <a:pt x="19647" y="56768"/>
                    <a:pt x="19647" y="56768"/>
                    <a:pt x="19647" y="56768"/>
                  </a:cubicBezTo>
                  <a:cubicBezTo>
                    <a:pt x="18891" y="56768"/>
                    <a:pt x="18891" y="56768"/>
                    <a:pt x="18891" y="56768"/>
                  </a:cubicBezTo>
                  <a:cubicBezTo>
                    <a:pt x="18891" y="56768"/>
                    <a:pt x="18136" y="57049"/>
                    <a:pt x="18136" y="57049"/>
                  </a:cubicBezTo>
                  <a:cubicBezTo>
                    <a:pt x="17984" y="56768"/>
                    <a:pt x="17531" y="56768"/>
                    <a:pt x="17682" y="56487"/>
                  </a:cubicBezTo>
                  <a:cubicBezTo>
                    <a:pt x="17833" y="55925"/>
                    <a:pt x="17833" y="55925"/>
                    <a:pt x="18136" y="55362"/>
                  </a:cubicBezTo>
                  <a:cubicBezTo>
                    <a:pt x="18287" y="55081"/>
                    <a:pt x="18438" y="54800"/>
                    <a:pt x="18589" y="54519"/>
                  </a:cubicBezTo>
                  <a:cubicBezTo>
                    <a:pt x="18891" y="54519"/>
                    <a:pt x="18891" y="54238"/>
                    <a:pt x="19193" y="53957"/>
                  </a:cubicBezTo>
                  <a:cubicBezTo>
                    <a:pt x="19496" y="53676"/>
                    <a:pt x="19496" y="53676"/>
                    <a:pt x="20100" y="53114"/>
                  </a:cubicBezTo>
                  <a:cubicBezTo>
                    <a:pt x="20705" y="52833"/>
                    <a:pt x="21914" y="51147"/>
                    <a:pt x="22065" y="51147"/>
                  </a:cubicBezTo>
                  <a:cubicBezTo>
                    <a:pt x="22216" y="51147"/>
                    <a:pt x="22367" y="51428"/>
                    <a:pt x="22972" y="50866"/>
                  </a:cubicBezTo>
                  <a:cubicBezTo>
                    <a:pt x="23727" y="50585"/>
                    <a:pt x="24181" y="49742"/>
                    <a:pt x="24030" y="49742"/>
                  </a:cubicBezTo>
                  <a:cubicBezTo>
                    <a:pt x="23879" y="49742"/>
                    <a:pt x="23576" y="49461"/>
                    <a:pt x="23274" y="49742"/>
                  </a:cubicBezTo>
                  <a:cubicBezTo>
                    <a:pt x="22821" y="50023"/>
                    <a:pt x="23123" y="49461"/>
                    <a:pt x="22518" y="50023"/>
                  </a:cubicBezTo>
                  <a:cubicBezTo>
                    <a:pt x="21763" y="50866"/>
                    <a:pt x="20705" y="51428"/>
                    <a:pt x="20403" y="51428"/>
                  </a:cubicBezTo>
                  <a:cubicBezTo>
                    <a:pt x="20100" y="51147"/>
                    <a:pt x="19798" y="50866"/>
                    <a:pt x="19496" y="50304"/>
                  </a:cubicBezTo>
                  <a:cubicBezTo>
                    <a:pt x="19042" y="49742"/>
                    <a:pt x="18136" y="49742"/>
                    <a:pt x="18136" y="49461"/>
                  </a:cubicBezTo>
                  <a:cubicBezTo>
                    <a:pt x="17984" y="49461"/>
                    <a:pt x="16775" y="50304"/>
                    <a:pt x="16775" y="50304"/>
                  </a:cubicBezTo>
                  <a:cubicBezTo>
                    <a:pt x="16775" y="50304"/>
                    <a:pt x="15113" y="50585"/>
                    <a:pt x="14659" y="50585"/>
                  </a:cubicBezTo>
                  <a:cubicBezTo>
                    <a:pt x="14357" y="50585"/>
                    <a:pt x="13450" y="50304"/>
                    <a:pt x="13299" y="50304"/>
                  </a:cubicBezTo>
                  <a:cubicBezTo>
                    <a:pt x="13299" y="50304"/>
                    <a:pt x="12392" y="50866"/>
                    <a:pt x="12392" y="50866"/>
                  </a:cubicBezTo>
                  <a:cubicBezTo>
                    <a:pt x="12241" y="50866"/>
                    <a:pt x="11637" y="52552"/>
                    <a:pt x="11335" y="52833"/>
                  </a:cubicBezTo>
                  <a:cubicBezTo>
                    <a:pt x="11032" y="53114"/>
                    <a:pt x="10277" y="52833"/>
                    <a:pt x="10277" y="52833"/>
                  </a:cubicBezTo>
                  <a:cubicBezTo>
                    <a:pt x="10277" y="52833"/>
                    <a:pt x="9974" y="53395"/>
                    <a:pt x="9672" y="53676"/>
                  </a:cubicBezTo>
                  <a:cubicBezTo>
                    <a:pt x="9370" y="53957"/>
                    <a:pt x="8916" y="54519"/>
                    <a:pt x="8614" y="54800"/>
                  </a:cubicBezTo>
                  <a:cubicBezTo>
                    <a:pt x="8312" y="55081"/>
                    <a:pt x="8161" y="57330"/>
                    <a:pt x="8161" y="57611"/>
                  </a:cubicBezTo>
                  <a:cubicBezTo>
                    <a:pt x="8010" y="58173"/>
                    <a:pt x="7254" y="60140"/>
                    <a:pt x="7254" y="60140"/>
                  </a:cubicBezTo>
                  <a:cubicBezTo>
                    <a:pt x="6498" y="61545"/>
                    <a:pt x="6498" y="61545"/>
                    <a:pt x="6498" y="61545"/>
                  </a:cubicBezTo>
                  <a:cubicBezTo>
                    <a:pt x="6498" y="61545"/>
                    <a:pt x="5894" y="62669"/>
                    <a:pt x="5743" y="62669"/>
                  </a:cubicBezTo>
                  <a:cubicBezTo>
                    <a:pt x="5591" y="62950"/>
                    <a:pt x="4685" y="64637"/>
                    <a:pt x="4685" y="64637"/>
                  </a:cubicBezTo>
                  <a:cubicBezTo>
                    <a:pt x="4685" y="64637"/>
                    <a:pt x="4382" y="64355"/>
                    <a:pt x="4382" y="64355"/>
                  </a:cubicBezTo>
                  <a:cubicBezTo>
                    <a:pt x="4382" y="64355"/>
                    <a:pt x="3778" y="66042"/>
                    <a:pt x="3778" y="66042"/>
                  </a:cubicBezTo>
                  <a:cubicBezTo>
                    <a:pt x="3778" y="66042"/>
                    <a:pt x="3476" y="67447"/>
                    <a:pt x="3324" y="67728"/>
                  </a:cubicBezTo>
                  <a:cubicBezTo>
                    <a:pt x="3324" y="68009"/>
                    <a:pt x="2720" y="69695"/>
                    <a:pt x="2720" y="69695"/>
                  </a:cubicBezTo>
                  <a:cubicBezTo>
                    <a:pt x="2569" y="70257"/>
                    <a:pt x="2569" y="70257"/>
                    <a:pt x="2569" y="70257"/>
                  </a:cubicBezTo>
                  <a:cubicBezTo>
                    <a:pt x="2418" y="71381"/>
                    <a:pt x="2418" y="71381"/>
                    <a:pt x="2418" y="71381"/>
                  </a:cubicBezTo>
                  <a:cubicBezTo>
                    <a:pt x="2418" y="71381"/>
                    <a:pt x="2115" y="71943"/>
                    <a:pt x="2115" y="71662"/>
                  </a:cubicBezTo>
                  <a:cubicBezTo>
                    <a:pt x="2115" y="71381"/>
                    <a:pt x="2115" y="70257"/>
                    <a:pt x="2267" y="69976"/>
                  </a:cubicBezTo>
                  <a:cubicBezTo>
                    <a:pt x="2418" y="69695"/>
                    <a:pt x="2418" y="69133"/>
                    <a:pt x="2418" y="69133"/>
                  </a:cubicBezTo>
                  <a:cubicBezTo>
                    <a:pt x="2267" y="67728"/>
                    <a:pt x="2267" y="67728"/>
                    <a:pt x="2267" y="67728"/>
                  </a:cubicBezTo>
                  <a:cubicBezTo>
                    <a:pt x="2267" y="67728"/>
                    <a:pt x="2115" y="68290"/>
                    <a:pt x="2267" y="67447"/>
                  </a:cubicBezTo>
                  <a:cubicBezTo>
                    <a:pt x="2418" y="66604"/>
                    <a:pt x="2267" y="66604"/>
                    <a:pt x="2418" y="66323"/>
                  </a:cubicBezTo>
                  <a:cubicBezTo>
                    <a:pt x="2720" y="66042"/>
                    <a:pt x="2569" y="66042"/>
                    <a:pt x="3022" y="65480"/>
                  </a:cubicBezTo>
                  <a:cubicBezTo>
                    <a:pt x="3324" y="64918"/>
                    <a:pt x="3173" y="64637"/>
                    <a:pt x="3324" y="64637"/>
                  </a:cubicBezTo>
                  <a:cubicBezTo>
                    <a:pt x="3627" y="64355"/>
                    <a:pt x="3627" y="64355"/>
                    <a:pt x="3929" y="64074"/>
                  </a:cubicBezTo>
                  <a:cubicBezTo>
                    <a:pt x="4382" y="63512"/>
                    <a:pt x="4534" y="63231"/>
                    <a:pt x="4685" y="62950"/>
                  </a:cubicBezTo>
                  <a:cubicBezTo>
                    <a:pt x="4685" y="62669"/>
                    <a:pt x="5440" y="62107"/>
                    <a:pt x="5289" y="61826"/>
                  </a:cubicBezTo>
                  <a:cubicBezTo>
                    <a:pt x="5289" y="61545"/>
                    <a:pt x="5440" y="60983"/>
                    <a:pt x="4987" y="60983"/>
                  </a:cubicBezTo>
                  <a:cubicBezTo>
                    <a:pt x="4685" y="60983"/>
                    <a:pt x="4080" y="61545"/>
                    <a:pt x="3778" y="61826"/>
                  </a:cubicBezTo>
                  <a:cubicBezTo>
                    <a:pt x="3324" y="62107"/>
                    <a:pt x="2871" y="62669"/>
                    <a:pt x="2871" y="62669"/>
                  </a:cubicBezTo>
                  <a:cubicBezTo>
                    <a:pt x="2871" y="62669"/>
                    <a:pt x="1813" y="63231"/>
                    <a:pt x="1662" y="63231"/>
                  </a:cubicBezTo>
                  <a:cubicBezTo>
                    <a:pt x="1511" y="62950"/>
                    <a:pt x="1209" y="63231"/>
                    <a:pt x="1057" y="63231"/>
                  </a:cubicBezTo>
                  <a:cubicBezTo>
                    <a:pt x="755" y="63512"/>
                    <a:pt x="151" y="62950"/>
                    <a:pt x="151" y="62950"/>
                  </a:cubicBezTo>
                  <a:cubicBezTo>
                    <a:pt x="0" y="60983"/>
                    <a:pt x="0" y="60983"/>
                    <a:pt x="0" y="60983"/>
                  </a:cubicBezTo>
                  <a:cubicBezTo>
                    <a:pt x="0" y="60983"/>
                    <a:pt x="0" y="60983"/>
                    <a:pt x="0" y="60983"/>
                  </a:cubicBezTo>
                  <a:cubicBezTo>
                    <a:pt x="151" y="60983"/>
                    <a:pt x="151" y="61264"/>
                    <a:pt x="151" y="61264"/>
                  </a:cubicBezTo>
                  <a:cubicBezTo>
                    <a:pt x="151" y="61264"/>
                    <a:pt x="151" y="61264"/>
                    <a:pt x="151" y="61264"/>
                  </a:cubicBezTo>
                  <a:cubicBezTo>
                    <a:pt x="302" y="61545"/>
                    <a:pt x="1057" y="61545"/>
                    <a:pt x="1057" y="61545"/>
                  </a:cubicBezTo>
                  <a:cubicBezTo>
                    <a:pt x="1662" y="60421"/>
                    <a:pt x="1662" y="60421"/>
                    <a:pt x="1662" y="60421"/>
                  </a:cubicBezTo>
                  <a:cubicBezTo>
                    <a:pt x="2418" y="58454"/>
                    <a:pt x="2418" y="58454"/>
                    <a:pt x="2418" y="58454"/>
                  </a:cubicBezTo>
                  <a:cubicBezTo>
                    <a:pt x="1662" y="55362"/>
                    <a:pt x="1662" y="55362"/>
                    <a:pt x="1662" y="55362"/>
                  </a:cubicBezTo>
                  <a:cubicBezTo>
                    <a:pt x="1662" y="55362"/>
                    <a:pt x="1662" y="55362"/>
                    <a:pt x="1662" y="55362"/>
                  </a:cubicBezTo>
                  <a:cubicBezTo>
                    <a:pt x="1662" y="55362"/>
                    <a:pt x="1662" y="55362"/>
                    <a:pt x="1662" y="55362"/>
                  </a:cubicBezTo>
                  <a:cubicBezTo>
                    <a:pt x="1662" y="55362"/>
                    <a:pt x="1662" y="55362"/>
                    <a:pt x="1662" y="55362"/>
                  </a:cubicBezTo>
                  <a:cubicBezTo>
                    <a:pt x="1662" y="55081"/>
                    <a:pt x="1813" y="53957"/>
                    <a:pt x="1813" y="53676"/>
                  </a:cubicBezTo>
                  <a:cubicBezTo>
                    <a:pt x="1813" y="53395"/>
                    <a:pt x="2115" y="52271"/>
                    <a:pt x="2115" y="52271"/>
                  </a:cubicBezTo>
                  <a:cubicBezTo>
                    <a:pt x="2418" y="51428"/>
                    <a:pt x="2418" y="51428"/>
                    <a:pt x="2418" y="51428"/>
                  </a:cubicBezTo>
                  <a:cubicBezTo>
                    <a:pt x="2418" y="51428"/>
                    <a:pt x="3022" y="51147"/>
                    <a:pt x="3173" y="51147"/>
                  </a:cubicBezTo>
                  <a:cubicBezTo>
                    <a:pt x="3476" y="51147"/>
                    <a:pt x="2720" y="49461"/>
                    <a:pt x="2720" y="49180"/>
                  </a:cubicBezTo>
                  <a:cubicBezTo>
                    <a:pt x="2720" y="48899"/>
                    <a:pt x="2418" y="47494"/>
                    <a:pt x="2418" y="47494"/>
                  </a:cubicBezTo>
                  <a:cubicBezTo>
                    <a:pt x="2418" y="47494"/>
                    <a:pt x="1662" y="46651"/>
                    <a:pt x="1511" y="46651"/>
                  </a:cubicBezTo>
                  <a:cubicBezTo>
                    <a:pt x="1360" y="46651"/>
                    <a:pt x="604" y="46370"/>
                    <a:pt x="302" y="46088"/>
                  </a:cubicBezTo>
                  <a:cubicBezTo>
                    <a:pt x="302" y="46088"/>
                    <a:pt x="302" y="46088"/>
                    <a:pt x="302" y="46088"/>
                  </a:cubicBezTo>
                  <a:cubicBezTo>
                    <a:pt x="302" y="46088"/>
                    <a:pt x="302" y="46088"/>
                    <a:pt x="302" y="46088"/>
                  </a:cubicBezTo>
                  <a:cubicBezTo>
                    <a:pt x="302" y="46088"/>
                    <a:pt x="151" y="45807"/>
                    <a:pt x="151" y="45526"/>
                  </a:cubicBezTo>
                  <a:cubicBezTo>
                    <a:pt x="151" y="45526"/>
                    <a:pt x="151" y="45526"/>
                    <a:pt x="151" y="45526"/>
                  </a:cubicBezTo>
                  <a:cubicBezTo>
                    <a:pt x="151" y="45526"/>
                    <a:pt x="151" y="45526"/>
                    <a:pt x="151" y="45526"/>
                  </a:cubicBezTo>
                  <a:cubicBezTo>
                    <a:pt x="151" y="45245"/>
                    <a:pt x="151" y="45245"/>
                    <a:pt x="151" y="45245"/>
                  </a:cubicBezTo>
                  <a:cubicBezTo>
                    <a:pt x="151" y="45245"/>
                    <a:pt x="151" y="45245"/>
                    <a:pt x="151" y="45245"/>
                  </a:cubicBezTo>
                  <a:cubicBezTo>
                    <a:pt x="151" y="45245"/>
                    <a:pt x="151" y="45245"/>
                    <a:pt x="151" y="45245"/>
                  </a:cubicBezTo>
                  <a:cubicBezTo>
                    <a:pt x="151" y="45245"/>
                    <a:pt x="151" y="45245"/>
                    <a:pt x="151" y="45245"/>
                  </a:cubicBezTo>
                  <a:cubicBezTo>
                    <a:pt x="151" y="45245"/>
                    <a:pt x="151" y="45245"/>
                    <a:pt x="151" y="45245"/>
                  </a:cubicBezTo>
                  <a:cubicBezTo>
                    <a:pt x="302" y="44683"/>
                    <a:pt x="755" y="44402"/>
                    <a:pt x="755" y="44402"/>
                  </a:cubicBezTo>
                  <a:cubicBezTo>
                    <a:pt x="1360" y="43559"/>
                    <a:pt x="1360" y="43559"/>
                    <a:pt x="1360" y="43559"/>
                  </a:cubicBezTo>
                  <a:cubicBezTo>
                    <a:pt x="1209" y="42435"/>
                    <a:pt x="1209" y="42435"/>
                    <a:pt x="1209" y="42435"/>
                  </a:cubicBezTo>
                  <a:cubicBezTo>
                    <a:pt x="1209" y="42435"/>
                    <a:pt x="1813" y="41592"/>
                    <a:pt x="1964" y="41311"/>
                  </a:cubicBezTo>
                  <a:cubicBezTo>
                    <a:pt x="2267" y="41030"/>
                    <a:pt x="3324" y="40468"/>
                    <a:pt x="3324" y="40468"/>
                  </a:cubicBezTo>
                  <a:cubicBezTo>
                    <a:pt x="3778" y="39063"/>
                    <a:pt x="3778" y="39063"/>
                    <a:pt x="3778" y="39063"/>
                  </a:cubicBezTo>
                  <a:cubicBezTo>
                    <a:pt x="4534" y="38782"/>
                    <a:pt x="4534" y="38782"/>
                    <a:pt x="4534" y="38782"/>
                  </a:cubicBezTo>
                  <a:cubicBezTo>
                    <a:pt x="4836" y="37939"/>
                    <a:pt x="4836" y="37939"/>
                    <a:pt x="4836" y="37939"/>
                  </a:cubicBezTo>
                  <a:cubicBezTo>
                    <a:pt x="5591" y="38220"/>
                    <a:pt x="5591" y="38220"/>
                    <a:pt x="5591" y="38220"/>
                  </a:cubicBezTo>
                  <a:cubicBezTo>
                    <a:pt x="6801" y="39625"/>
                    <a:pt x="6801" y="39625"/>
                    <a:pt x="6801" y="39625"/>
                  </a:cubicBezTo>
                  <a:cubicBezTo>
                    <a:pt x="6801" y="39625"/>
                    <a:pt x="7707" y="38782"/>
                    <a:pt x="7858" y="38501"/>
                  </a:cubicBezTo>
                  <a:cubicBezTo>
                    <a:pt x="8161" y="38220"/>
                    <a:pt x="8463" y="38220"/>
                    <a:pt x="8463" y="38220"/>
                  </a:cubicBezTo>
                  <a:cubicBezTo>
                    <a:pt x="8916" y="37658"/>
                    <a:pt x="8916" y="37658"/>
                    <a:pt x="8916" y="37658"/>
                  </a:cubicBezTo>
                  <a:cubicBezTo>
                    <a:pt x="8916" y="37658"/>
                    <a:pt x="9672" y="37096"/>
                    <a:pt x="9823" y="36814"/>
                  </a:cubicBezTo>
                  <a:cubicBezTo>
                    <a:pt x="9823" y="36814"/>
                    <a:pt x="9823" y="36814"/>
                    <a:pt x="9823" y="36814"/>
                  </a:cubicBezTo>
                  <a:cubicBezTo>
                    <a:pt x="9823" y="36814"/>
                    <a:pt x="9823" y="36814"/>
                    <a:pt x="9823" y="36814"/>
                  </a:cubicBezTo>
                  <a:cubicBezTo>
                    <a:pt x="10125" y="42154"/>
                    <a:pt x="9370" y="39344"/>
                    <a:pt x="10881" y="41311"/>
                  </a:cubicBezTo>
                  <a:cubicBezTo>
                    <a:pt x="11032" y="41592"/>
                    <a:pt x="10881" y="41873"/>
                    <a:pt x="11032" y="42154"/>
                  </a:cubicBezTo>
                  <a:cubicBezTo>
                    <a:pt x="11032" y="42716"/>
                    <a:pt x="12090" y="43559"/>
                    <a:pt x="12090" y="43559"/>
                  </a:cubicBezTo>
                  <a:cubicBezTo>
                    <a:pt x="12090" y="43559"/>
                    <a:pt x="12997" y="43559"/>
                    <a:pt x="12997" y="43840"/>
                  </a:cubicBezTo>
                  <a:cubicBezTo>
                    <a:pt x="13148" y="44121"/>
                    <a:pt x="14055" y="44964"/>
                    <a:pt x="14055" y="44964"/>
                  </a:cubicBezTo>
                  <a:cubicBezTo>
                    <a:pt x="16020" y="44121"/>
                    <a:pt x="16020" y="44121"/>
                    <a:pt x="16020" y="44121"/>
                  </a:cubicBezTo>
                  <a:cubicBezTo>
                    <a:pt x="16926" y="45807"/>
                    <a:pt x="16926" y="45807"/>
                    <a:pt x="16926" y="45807"/>
                  </a:cubicBezTo>
                  <a:cubicBezTo>
                    <a:pt x="17984" y="45245"/>
                    <a:pt x="17984" y="45245"/>
                    <a:pt x="17984" y="45245"/>
                  </a:cubicBezTo>
                  <a:cubicBezTo>
                    <a:pt x="17984" y="45245"/>
                    <a:pt x="18438" y="45526"/>
                    <a:pt x="18740" y="45807"/>
                  </a:cubicBezTo>
                  <a:cubicBezTo>
                    <a:pt x="19042" y="46088"/>
                    <a:pt x="19949" y="45807"/>
                    <a:pt x="20251" y="45526"/>
                  </a:cubicBezTo>
                  <a:cubicBezTo>
                    <a:pt x="20554" y="45526"/>
                    <a:pt x="21309" y="44683"/>
                    <a:pt x="21612" y="44964"/>
                  </a:cubicBezTo>
                  <a:cubicBezTo>
                    <a:pt x="21914" y="44964"/>
                    <a:pt x="23274" y="44402"/>
                    <a:pt x="23274" y="44402"/>
                  </a:cubicBezTo>
                  <a:cubicBezTo>
                    <a:pt x="24030" y="43278"/>
                    <a:pt x="24030" y="43278"/>
                    <a:pt x="24030" y="43278"/>
                  </a:cubicBezTo>
                  <a:cubicBezTo>
                    <a:pt x="25541" y="41873"/>
                    <a:pt x="25541" y="41873"/>
                    <a:pt x="25541" y="41873"/>
                  </a:cubicBezTo>
                  <a:cubicBezTo>
                    <a:pt x="27204" y="45245"/>
                    <a:pt x="27204" y="45245"/>
                    <a:pt x="27204" y="45245"/>
                  </a:cubicBezTo>
                  <a:cubicBezTo>
                    <a:pt x="27204" y="45245"/>
                    <a:pt x="28866" y="44683"/>
                    <a:pt x="29017" y="44683"/>
                  </a:cubicBezTo>
                  <a:cubicBezTo>
                    <a:pt x="29319" y="44683"/>
                    <a:pt x="30528" y="43840"/>
                    <a:pt x="30528" y="43840"/>
                  </a:cubicBezTo>
                  <a:cubicBezTo>
                    <a:pt x="30528" y="43840"/>
                    <a:pt x="30831" y="42997"/>
                    <a:pt x="30680" y="42154"/>
                  </a:cubicBezTo>
                  <a:cubicBezTo>
                    <a:pt x="30680" y="41592"/>
                    <a:pt x="30528" y="41030"/>
                    <a:pt x="30528" y="41030"/>
                  </a:cubicBezTo>
                  <a:cubicBezTo>
                    <a:pt x="30528" y="41030"/>
                    <a:pt x="30226" y="40468"/>
                    <a:pt x="30680" y="40187"/>
                  </a:cubicBezTo>
                  <a:cubicBezTo>
                    <a:pt x="31133" y="39906"/>
                    <a:pt x="31284" y="39344"/>
                    <a:pt x="31586" y="39063"/>
                  </a:cubicBezTo>
                  <a:cubicBezTo>
                    <a:pt x="32040" y="38501"/>
                    <a:pt x="32342" y="37658"/>
                    <a:pt x="32493" y="37377"/>
                  </a:cubicBezTo>
                  <a:cubicBezTo>
                    <a:pt x="32644" y="37377"/>
                    <a:pt x="32947" y="36252"/>
                    <a:pt x="33098" y="36252"/>
                  </a:cubicBezTo>
                  <a:cubicBezTo>
                    <a:pt x="33098" y="35971"/>
                    <a:pt x="33400" y="35128"/>
                    <a:pt x="33400" y="34847"/>
                  </a:cubicBezTo>
                  <a:cubicBezTo>
                    <a:pt x="33551" y="34847"/>
                    <a:pt x="34307" y="33442"/>
                    <a:pt x="34307" y="33442"/>
                  </a:cubicBezTo>
                  <a:cubicBezTo>
                    <a:pt x="34609" y="32599"/>
                    <a:pt x="34609" y="32599"/>
                    <a:pt x="34609" y="32599"/>
                  </a:cubicBezTo>
                  <a:cubicBezTo>
                    <a:pt x="34609" y="32599"/>
                    <a:pt x="35214" y="30351"/>
                    <a:pt x="35516" y="30070"/>
                  </a:cubicBezTo>
                  <a:cubicBezTo>
                    <a:pt x="35818" y="30070"/>
                    <a:pt x="37481" y="27540"/>
                    <a:pt x="37783" y="27822"/>
                  </a:cubicBezTo>
                  <a:cubicBezTo>
                    <a:pt x="38085" y="27822"/>
                    <a:pt x="39143" y="26135"/>
                    <a:pt x="39445" y="25573"/>
                  </a:cubicBezTo>
                  <a:cubicBezTo>
                    <a:pt x="39748" y="25292"/>
                    <a:pt x="39748" y="24730"/>
                    <a:pt x="40503" y="24449"/>
                  </a:cubicBezTo>
                  <a:cubicBezTo>
                    <a:pt x="41108" y="24449"/>
                    <a:pt x="45340" y="23325"/>
                    <a:pt x="45340" y="23325"/>
                  </a:cubicBezTo>
                  <a:cubicBezTo>
                    <a:pt x="47758" y="21920"/>
                    <a:pt x="47758" y="21920"/>
                    <a:pt x="47758" y="21920"/>
                  </a:cubicBezTo>
                  <a:cubicBezTo>
                    <a:pt x="48967" y="20234"/>
                    <a:pt x="48967" y="20234"/>
                    <a:pt x="48967" y="20234"/>
                  </a:cubicBezTo>
                  <a:cubicBezTo>
                    <a:pt x="49118" y="19391"/>
                    <a:pt x="49118" y="19391"/>
                    <a:pt x="49118" y="19391"/>
                  </a:cubicBezTo>
                  <a:cubicBezTo>
                    <a:pt x="50478" y="19391"/>
                    <a:pt x="50478" y="19391"/>
                    <a:pt x="50478" y="19391"/>
                  </a:cubicBezTo>
                  <a:cubicBezTo>
                    <a:pt x="50478" y="19391"/>
                    <a:pt x="50327" y="20515"/>
                    <a:pt x="50327" y="20515"/>
                  </a:cubicBezTo>
                  <a:cubicBezTo>
                    <a:pt x="50327" y="20796"/>
                    <a:pt x="50176" y="21077"/>
                    <a:pt x="50629" y="21358"/>
                  </a:cubicBezTo>
                  <a:cubicBezTo>
                    <a:pt x="51083" y="21920"/>
                    <a:pt x="51536" y="22482"/>
                    <a:pt x="51687" y="22482"/>
                  </a:cubicBezTo>
                  <a:cubicBezTo>
                    <a:pt x="51838" y="22482"/>
                    <a:pt x="52141" y="22763"/>
                    <a:pt x="52292" y="22763"/>
                  </a:cubicBezTo>
                  <a:cubicBezTo>
                    <a:pt x="52443" y="23044"/>
                    <a:pt x="53198" y="23325"/>
                    <a:pt x="53198" y="23325"/>
                  </a:cubicBezTo>
                  <a:cubicBezTo>
                    <a:pt x="53198" y="23325"/>
                    <a:pt x="54105" y="22763"/>
                    <a:pt x="54105" y="22763"/>
                  </a:cubicBezTo>
                  <a:cubicBezTo>
                    <a:pt x="54105" y="22482"/>
                    <a:pt x="54559" y="22201"/>
                    <a:pt x="54861" y="21920"/>
                  </a:cubicBezTo>
                  <a:cubicBezTo>
                    <a:pt x="55163" y="21639"/>
                    <a:pt x="56372" y="21077"/>
                    <a:pt x="56372" y="21077"/>
                  </a:cubicBezTo>
                  <a:cubicBezTo>
                    <a:pt x="56372" y="21077"/>
                    <a:pt x="56675" y="21920"/>
                    <a:pt x="56826" y="21920"/>
                  </a:cubicBezTo>
                  <a:cubicBezTo>
                    <a:pt x="56826" y="22201"/>
                    <a:pt x="57430" y="22763"/>
                    <a:pt x="57279" y="23325"/>
                  </a:cubicBezTo>
                  <a:cubicBezTo>
                    <a:pt x="57279" y="23606"/>
                    <a:pt x="57279" y="24449"/>
                    <a:pt x="57279" y="24449"/>
                  </a:cubicBezTo>
                  <a:cubicBezTo>
                    <a:pt x="58186" y="25292"/>
                    <a:pt x="58186" y="25292"/>
                    <a:pt x="58186" y="25292"/>
                  </a:cubicBezTo>
                  <a:cubicBezTo>
                    <a:pt x="58186" y="25292"/>
                    <a:pt x="58790" y="25854"/>
                    <a:pt x="58942" y="26135"/>
                  </a:cubicBezTo>
                  <a:cubicBezTo>
                    <a:pt x="59093" y="26135"/>
                    <a:pt x="60000" y="26416"/>
                    <a:pt x="60000" y="26416"/>
                  </a:cubicBezTo>
                  <a:cubicBezTo>
                    <a:pt x="60151" y="24449"/>
                    <a:pt x="60151" y="24449"/>
                    <a:pt x="60151" y="24449"/>
                  </a:cubicBezTo>
                  <a:cubicBezTo>
                    <a:pt x="60151" y="24449"/>
                    <a:pt x="60453" y="23887"/>
                    <a:pt x="60906" y="23887"/>
                  </a:cubicBezTo>
                  <a:cubicBezTo>
                    <a:pt x="61360" y="23887"/>
                    <a:pt x="62115" y="23887"/>
                    <a:pt x="62115" y="23887"/>
                  </a:cubicBezTo>
                  <a:cubicBezTo>
                    <a:pt x="62115" y="23887"/>
                    <a:pt x="62720" y="24168"/>
                    <a:pt x="62720" y="24449"/>
                  </a:cubicBezTo>
                  <a:cubicBezTo>
                    <a:pt x="62720" y="24730"/>
                    <a:pt x="63476" y="25573"/>
                    <a:pt x="63476" y="25573"/>
                  </a:cubicBezTo>
                  <a:cubicBezTo>
                    <a:pt x="64534" y="25011"/>
                    <a:pt x="64534" y="25011"/>
                    <a:pt x="64534" y="25011"/>
                  </a:cubicBezTo>
                  <a:cubicBezTo>
                    <a:pt x="64987" y="25292"/>
                    <a:pt x="64987" y="25292"/>
                    <a:pt x="64987" y="25292"/>
                  </a:cubicBezTo>
                  <a:cubicBezTo>
                    <a:pt x="66347" y="25573"/>
                    <a:pt x="66347" y="25573"/>
                    <a:pt x="66347" y="25573"/>
                  </a:cubicBezTo>
                  <a:cubicBezTo>
                    <a:pt x="66347" y="25573"/>
                    <a:pt x="66649" y="25573"/>
                    <a:pt x="66649" y="25292"/>
                  </a:cubicBezTo>
                  <a:cubicBezTo>
                    <a:pt x="66801" y="25011"/>
                    <a:pt x="66801" y="24168"/>
                    <a:pt x="66801" y="24168"/>
                  </a:cubicBezTo>
                  <a:cubicBezTo>
                    <a:pt x="66801" y="24168"/>
                    <a:pt x="66649" y="24168"/>
                    <a:pt x="67103" y="23887"/>
                  </a:cubicBezTo>
                  <a:cubicBezTo>
                    <a:pt x="67556" y="23887"/>
                    <a:pt x="67405" y="23606"/>
                    <a:pt x="67556" y="23887"/>
                  </a:cubicBezTo>
                  <a:cubicBezTo>
                    <a:pt x="67707" y="24168"/>
                    <a:pt x="68312" y="24168"/>
                    <a:pt x="68614" y="24449"/>
                  </a:cubicBezTo>
                  <a:cubicBezTo>
                    <a:pt x="68765" y="24449"/>
                    <a:pt x="69370" y="24730"/>
                    <a:pt x="69521" y="24730"/>
                  </a:cubicBezTo>
                  <a:cubicBezTo>
                    <a:pt x="69672" y="24730"/>
                    <a:pt x="71183" y="24449"/>
                    <a:pt x="71183" y="24449"/>
                  </a:cubicBezTo>
                  <a:cubicBezTo>
                    <a:pt x="71183" y="24449"/>
                    <a:pt x="70881" y="24730"/>
                    <a:pt x="71486" y="24168"/>
                  </a:cubicBezTo>
                  <a:cubicBezTo>
                    <a:pt x="72090" y="23606"/>
                    <a:pt x="72846" y="22763"/>
                    <a:pt x="72846" y="22763"/>
                  </a:cubicBezTo>
                  <a:cubicBezTo>
                    <a:pt x="72846" y="22763"/>
                    <a:pt x="72846" y="22763"/>
                    <a:pt x="73299" y="22482"/>
                  </a:cubicBezTo>
                  <a:cubicBezTo>
                    <a:pt x="73753" y="22201"/>
                    <a:pt x="73753" y="21077"/>
                    <a:pt x="73753" y="21077"/>
                  </a:cubicBezTo>
                  <a:cubicBezTo>
                    <a:pt x="73753" y="21077"/>
                    <a:pt x="73753" y="21077"/>
                    <a:pt x="74055" y="21077"/>
                  </a:cubicBezTo>
                  <a:cubicBezTo>
                    <a:pt x="74206" y="20796"/>
                    <a:pt x="75113" y="20515"/>
                    <a:pt x="75113" y="20515"/>
                  </a:cubicBezTo>
                  <a:cubicBezTo>
                    <a:pt x="75113" y="20515"/>
                    <a:pt x="75264" y="19953"/>
                    <a:pt x="75415" y="19672"/>
                  </a:cubicBezTo>
                  <a:cubicBezTo>
                    <a:pt x="75566" y="19672"/>
                    <a:pt x="75869" y="19110"/>
                    <a:pt x="75869" y="19110"/>
                  </a:cubicBezTo>
                  <a:cubicBezTo>
                    <a:pt x="76020" y="19110"/>
                    <a:pt x="76020" y="19110"/>
                    <a:pt x="76020" y="19110"/>
                  </a:cubicBezTo>
                  <a:cubicBezTo>
                    <a:pt x="76624" y="18829"/>
                    <a:pt x="76624" y="18829"/>
                    <a:pt x="76624" y="18829"/>
                  </a:cubicBezTo>
                  <a:cubicBezTo>
                    <a:pt x="76775" y="18266"/>
                    <a:pt x="76775" y="18266"/>
                    <a:pt x="76775" y="18266"/>
                  </a:cubicBezTo>
                  <a:cubicBezTo>
                    <a:pt x="77984" y="18829"/>
                    <a:pt x="77984" y="18829"/>
                    <a:pt x="77984" y="18829"/>
                  </a:cubicBezTo>
                  <a:cubicBezTo>
                    <a:pt x="77984" y="18829"/>
                    <a:pt x="79042" y="19110"/>
                    <a:pt x="79193" y="18829"/>
                  </a:cubicBezTo>
                  <a:cubicBezTo>
                    <a:pt x="79496" y="18829"/>
                    <a:pt x="79949" y="17423"/>
                    <a:pt x="80251" y="17704"/>
                  </a:cubicBezTo>
                  <a:cubicBezTo>
                    <a:pt x="80403" y="17704"/>
                    <a:pt x="80705" y="18266"/>
                    <a:pt x="80856" y="17985"/>
                  </a:cubicBezTo>
                  <a:cubicBezTo>
                    <a:pt x="81007" y="17985"/>
                    <a:pt x="81158" y="18548"/>
                    <a:pt x="81612" y="17985"/>
                  </a:cubicBezTo>
                  <a:cubicBezTo>
                    <a:pt x="82216" y="17142"/>
                    <a:pt x="82670" y="16018"/>
                    <a:pt x="82670" y="16018"/>
                  </a:cubicBezTo>
                  <a:cubicBezTo>
                    <a:pt x="82670" y="16018"/>
                    <a:pt x="82518" y="15456"/>
                    <a:pt x="82972" y="15175"/>
                  </a:cubicBezTo>
                  <a:cubicBezTo>
                    <a:pt x="83425" y="14613"/>
                    <a:pt x="83425" y="14332"/>
                    <a:pt x="83727" y="14332"/>
                  </a:cubicBezTo>
                  <a:cubicBezTo>
                    <a:pt x="84030" y="14051"/>
                    <a:pt x="84030" y="14332"/>
                    <a:pt x="84181" y="13770"/>
                  </a:cubicBezTo>
                  <a:cubicBezTo>
                    <a:pt x="84181" y="13208"/>
                    <a:pt x="84181" y="12646"/>
                    <a:pt x="84332" y="12365"/>
                  </a:cubicBezTo>
                  <a:cubicBezTo>
                    <a:pt x="84483" y="12365"/>
                    <a:pt x="84634" y="11803"/>
                    <a:pt x="84937" y="11803"/>
                  </a:cubicBezTo>
                  <a:cubicBezTo>
                    <a:pt x="85088" y="11522"/>
                    <a:pt x="85390" y="11241"/>
                    <a:pt x="85390" y="10679"/>
                  </a:cubicBezTo>
                  <a:cubicBezTo>
                    <a:pt x="85541" y="10117"/>
                    <a:pt x="85239" y="10398"/>
                    <a:pt x="85541" y="10117"/>
                  </a:cubicBezTo>
                  <a:cubicBezTo>
                    <a:pt x="85843" y="9555"/>
                    <a:pt x="85994" y="9274"/>
                    <a:pt x="86297" y="8711"/>
                  </a:cubicBezTo>
                  <a:cubicBezTo>
                    <a:pt x="86599" y="8430"/>
                    <a:pt x="86750" y="8149"/>
                    <a:pt x="86901" y="7587"/>
                  </a:cubicBezTo>
                  <a:cubicBezTo>
                    <a:pt x="86901" y="7025"/>
                    <a:pt x="86901" y="6744"/>
                    <a:pt x="87052" y="5901"/>
                  </a:cubicBezTo>
                  <a:cubicBezTo>
                    <a:pt x="87355" y="5058"/>
                    <a:pt x="87052" y="4496"/>
                    <a:pt x="87506" y="4496"/>
                  </a:cubicBezTo>
                  <a:cubicBezTo>
                    <a:pt x="87657" y="4496"/>
                    <a:pt x="87657" y="4496"/>
                    <a:pt x="87808" y="4496"/>
                  </a:cubicBezTo>
                  <a:cubicBezTo>
                    <a:pt x="87808" y="5058"/>
                    <a:pt x="88110" y="5339"/>
                    <a:pt x="88413" y="5620"/>
                  </a:cubicBezTo>
                  <a:cubicBezTo>
                    <a:pt x="88866" y="5901"/>
                    <a:pt x="90075" y="4777"/>
                    <a:pt x="90075" y="4777"/>
                  </a:cubicBezTo>
                  <a:cubicBezTo>
                    <a:pt x="90831" y="4215"/>
                    <a:pt x="90831" y="4215"/>
                    <a:pt x="90831" y="4215"/>
                  </a:cubicBezTo>
                  <a:cubicBezTo>
                    <a:pt x="91586" y="3934"/>
                    <a:pt x="91586" y="3934"/>
                    <a:pt x="91586" y="3934"/>
                  </a:cubicBezTo>
                  <a:cubicBezTo>
                    <a:pt x="91586" y="3934"/>
                    <a:pt x="93400" y="3653"/>
                    <a:pt x="93702" y="3372"/>
                  </a:cubicBezTo>
                  <a:cubicBezTo>
                    <a:pt x="94156" y="2810"/>
                    <a:pt x="94156" y="2248"/>
                    <a:pt x="94156" y="2248"/>
                  </a:cubicBezTo>
                  <a:cubicBezTo>
                    <a:pt x="94005" y="1405"/>
                    <a:pt x="94005" y="1405"/>
                    <a:pt x="94005" y="1405"/>
                  </a:cubicBezTo>
                  <a:cubicBezTo>
                    <a:pt x="94005" y="1405"/>
                    <a:pt x="94911" y="562"/>
                    <a:pt x="95365" y="281"/>
                  </a:cubicBezTo>
                  <a:cubicBezTo>
                    <a:pt x="95667" y="0"/>
                    <a:pt x="95969" y="562"/>
                    <a:pt x="95969" y="562"/>
                  </a:cubicBezTo>
                  <a:cubicBezTo>
                    <a:pt x="96423" y="1405"/>
                    <a:pt x="96423" y="1405"/>
                    <a:pt x="96423" y="1405"/>
                  </a:cubicBezTo>
                  <a:cubicBezTo>
                    <a:pt x="97027" y="2529"/>
                    <a:pt x="97027" y="2529"/>
                    <a:pt x="97027" y="2529"/>
                  </a:cubicBezTo>
                  <a:cubicBezTo>
                    <a:pt x="97783" y="2810"/>
                    <a:pt x="97783" y="2810"/>
                    <a:pt x="97783" y="2810"/>
                  </a:cubicBezTo>
                  <a:cubicBezTo>
                    <a:pt x="97783" y="2810"/>
                    <a:pt x="98236" y="3653"/>
                    <a:pt x="98387" y="3934"/>
                  </a:cubicBezTo>
                  <a:cubicBezTo>
                    <a:pt x="98387" y="4496"/>
                    <a:pt x="98387" y="4496"/>
                    <a:pt x="98387" y="4496"/>
                  </a:cubicBezTo>
                  <a:cubicBezTo>
                    <a:pt x="99294" y="4496"/>
                    <a:pt x="99294" y="4496"/>
                    <a:pt x="99294" y="4496"/>
                  </a:cubicBezTo>
                  <a:cubicBezTo>
                    <a:pt x="100050" y="3934"/>
                    <a:pt x="100050" y="3934"/>
                    <a:pt x="100050" y="3934"/>
                  </a:cubicBezTo>
                  <a:cubicBezTo>
                    <a:pt x="100806" y="4777"/>
                    <a:pt x="100806" y="4777"/>
                    <a:pt x="100806" y="4777"/>
                  </a:cubicBezTo>
                  <a:cubicBezTo>
                    <a:pt x="101410" y="4496"/>
                    <a:pt x="101410" y="4496"/>
                    <a:pt x="101410" y="4496"/>
                  </a:cubicBezTo>
                  <a:cubicBezTo>
                    <a:pt x="101561" y="4496"/>
                    <a:pt x="101561" y="4777"/>
                    <a:pt x="101712" y="4777"/>
                  </a:cubicBezTo>
                  <a:cubicBezTo>
                    <a:pt x="101712" y="5058"/>
                    <a:pt x="101712" y="5339"/>
                    <a:pt x="101712" y="5620"/>
                  </a:cubicBezTo>
                  <a:cubicBezTo>
                    <a:pt x="101863" y="6182"/>
                    <a:pt x="102015" y="6182"/>
                    <a:pt x="102015" y="6182"/>
                  </a:cubicBezTo>
                  <a:cubicBezTo>
                    <a:pt x="102317" y="7025"/>
                    <a:pt x="102317" y="7025"/>
                    <a:pt x="102317" y="7025"/>
                  </a:cubicBezTo>
                  <a:cubicBezTo>
                    <a:pt x="102468" y="7868"/>
                    <a:pt x="102468" y="7868"/>
                    <a:pt x="102468" y="7868"/>
                  </a:cubicBezTo>
                  <a:cubicBezTo>
                    <a:pt x="102317" y="9274"/>
                    <a:pt x="102317" y="9274"/>
                    <a:pt x="102317" y="9274"/>
                  </a:cubicBezTo>
                  <a:cubicBezTo>
                    <a:pt x="102317" y="9274"/>
                    <a:pt x="102015" y="10679"/>
                    <a:pt x="101863" y="11241"/>
                  </a:cubicBezTo>
                  <a:cubicBezTo>
                    <a:pt x="101712" y="11803"/>
                    <a:pt x="102166" y="12365"/>
                    <a:pt x="102166" y="12365"/>
                  </a:cubicBezTo>
                  <a:cubicBezTo>
                    <a:pt x="102317" y="12927"/>
                    <a:pt x="102317" y="12927"/>
                    <a:pt x="102317" y="12927"/>
                  </a:cubicBezTo>
                  <a:cubicBezTo>
                    <a:pt x="102317" y="12927"/>
                    <a:pt x="102468" y="13770"/>
                    <a:pt x="102619" y="14051"/>
                  </a:cubicBezTo>
                  <a:cubicBezTo>
                    <a:pt x="102619" y="14332"/>
                    <a:pt x="102619" y="14332"/>
                    <a:pt x="102619" y="14332"/>
                  </a:cubicBezTo>
                  <a:cubicBezTo>
                    <a:pt x="102619" y="14332"/>
                    <a:pt x="103073" y="14894"/>
                    <a:pt x="103224" y="15175"/>
                  </a:cubicBezTo>
                  <a:cubicBezTo>
                    <a:pt x="103375" y="15175"/>
                    <a:pt x="103375" y="15456"/>
                    <a:pt x="103526" y="15737"/>
                  </a:cubicBezTo>
                  <a:cubicBezTo>
                    <a:pt x="103677" y="16018"/>
                    <a:pt x="103526" y="16580"/>
                    <a:pt x="103526" y="16580"/>
                  </a:cubicBezTo>
                  <a:cubicBezTo>
                    <a:pt x="103073" y="17423"/>
                    <a:pt x="103073" y="17423"/>
                    <a:pt x="103073" y="17423"/>
                  </a:cubicBezTo>
                  <a:cubicBezTo>
                    <a:pt x="103073" y="17423"/>
                    <a:pt x="103828" y="17423"/>
                    <a:pt x="104130" y="17423"/>
                  </a:cubicBezTo>
                  <a:cubicBezTo>
                    <a:pt x="104433" y="17423"/>
                    <a:pt x="104433" y="17423"/>
                    <a:pt x="104584" y="17423"/>
                  </a:cubicBezTo>
                  <a:cubicBezTo>
                    <a:pt x="104735" y="17423"/>
                    <a:pt x="105340" y="17704"/>
                    <a:pt x="105340" y="17704"/>
                  </a:cubicBezTo>
                  <a:cubicBezTo>
                    <a:pt x="105340" y="17704"/>
                    <a:pt x="105642" y="17423"/>
                    <a:pt x="105793" y="17423"/>
                  </a:cubicBezTo>
                  <a:cubicBezTo>
                    <a:pt x="106095" y="17142"/>
                    <a:pt x="106397" y="17142"/>
                    <a:pt x="106397" y="17142"/>
                  </a:cubicBezTo>
                  <a:cubicBezTo>
                    <a:pt x="107002" y="16299"/>
                    <a:pt x="107002" y="16299"/>
                    <a:pt x="107002" y="16299"/>
                  </a:cubicBezTo>
                  <a:cubicBezTo>
                    <a:pt x="107002" y="16299"/>
                    <a:pt x="107758" y="16580"/>
                    <a:pt x="108060" y="16580"/>
                  </a:cubicBezTo>
                  <a:cubicBezTo>
                    <a:pt x="108211" y="16580"/>
                    <a:pt x="108664" y="16580"/>
                    <a:pt x="108816" y="16299"/>
                  </a:cubicBezTo>
                  <a:cubicBezTo>
                    <a:pt x="108967" y="16299"/>
                    <a:pt x="109571" y="16861"/>
                    <a:pt x="109571" y="16861"/>
                  </a:cubicBezTo>
                  <a:cubicBezTo>
                    <a:pt x="109571" y="16861"/>
                    <a:pt x="109874" y="17423"/>
                    <a:pt x="110025" y="17704"/>
                  </a:cubicBezTo>
                  <a:cubicBezTo>
                    <a:pt x="109874" y="18548"/>
                    <a:pt x="109722" y="19110"/>
                    <a:pt x="109722" y="19391"/>
                  </a:cubicBezTo>
                  <a:cubicBezTo>
                    <a:pt x="109874" y="19672"/>
                    <a:pt x="110327" y="20234"/>
                    <a:pt x="110478" y="20796"/>
                  </a:cubicBezTo>
                  <a:cubicBezTo>
                    <a:pt x="110478" y="21077"/>
                    <a:pt x="109874" y="22482"/>
                    <a:pt x="109874" y="22482"/>
                  </a:cubicBezTo>
                  <a:close/>
                  <a:moveTo>
                    <a:pt x="0" y="46088"/>
                  </a:moveTo>
                  <a:cubicBezTo>
                    <a:pt x="0" y="46088"/>
                    <a:pt x="0" y="46088"/>
                    <a:pt x="0" y="46088"/>
                  </a:cubicBezTo>
                  <a:cubicBezTo>
                    <a:pt x="0" y="46088"/>
                    <a:pt x="0" y="46088"/>
                    <a:pt x="0" y="46088"/>
                  </a:cubicBezTo>
                  <a:cubicBezTo>
                    <a:pt x="0" y="46088"/>
                    <a:pt x="0" y="46088"/>
                    <a:pt x="0" y="46088"/>
                  </a:cubicBezTo>
                  <a:cubicBezTo>
                    <a:pt x="0" y="46088"/>
                    <a:pt x="0" y="46088"/>
                    <a:pt x="0" y="46088"/>
                  </a:cubicBezTo>
                  <a:cubicBezTo>
                    <a:pt x="0" y="46088"/>
                    <a:pt x="0" y="46088"/>
                    <a:pt x="0" y="4608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8" name="Shape 2057"/>
            <p:cNvSpPr/>
            <p:nvPr/>
          </p:nvSpPr>
          <p:spPr>
            <a:xfrm>
              <a:off x="5477832" y="363797"/>
              <a:ext cx="722325" cy="12785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70" y="20761"/>
                  </a:moveTo>
                  <a:cubicBezTo>
                    <a:pt x="6435" y="19723"/>
                    <a:pt x="6435" y="19723"/>
                    <a:pt x="6435" y="19723"/>
                  </a:cubicBezTo>
                  <a:cubicBezTo>
                    <a:pt x="4921" y="19307"/>
                    <a:pt x="4921" y="19307"/>
                    <a:pt x="4921" y="19307"/>
                  </a:cubicBezTo>
                  <a:cubicBezTo>
                    <a:pt x="3028" y="18892"/>
                    <a:pt x="3028" y="18892"/>
                    <a:pt x="3028" y="18892"/>
                  </a:cubicBezTo>
                  <a:cubicBezTo>
                    <a:pt x="3028" y="18062"/>
                    <a:pt x="3028" y="18062"/>
                    <a:pt x="3028" y="18062"/>
                  </a:cubicBezTo>
                  <a:cubicBezTo>
                    <a:pt x="378" y="17231"/>
                    <a:pt x="378" y="17231"/>
                    <a:pt x="378" y="17231"/>
                  </a:cubicBezTo>
                  <a:cubicBezTo>
                    <a:pt x="378" y="17231"/>
                    <a:pt x="0" y="16816"/>
                    <a:pt x="378" y="16816"/>
                  </a:cubicBezTo>
                  <a:cubicBezTo>
                    <a:pt x="757" y="16608"/>
                    <a:pt x="2271" y="16608"/>
                    <a:pt x="2649" y="16608"/>
                  </a:cubicBezTo>
                  <a:cubicBezTo>
                    <a:pt x="2649" y="16401"/>
                    <a:pt x="2649" y="16401"/>
                    <a:pt x="2649" y="16401"/>
                  </a:cubicBezTo>
                  <a:cubicBezTo>
                    <a:pt x="3028" y="16401"/>
                    <a:pt x="3028" y="16401"/>
                    <a:pt x="3028" y="16401"/>
                  </a:cubicBezTo>
                  <a:cubicBezTo>
                    <a:pt x="3406" y="16401"/>
                    <a:pt x="3406" y="16193"/>
                    <a:pt x="3406" y="16193"/>
                  </a:cubicBezTo>
                  <a:cubicBezTo>
                    <a:pt x="3406" y="16193"/>
                    <a:pt x="2271" y="14948"/>
                    <a:pt x="3028" y="14325"/>
                  </a:cubicBezTo>
                  <a:cubicBezTo>
                    <a:pt x="3028" y="14117"/>
                    <a:pt x="3028" y="14117"/>
                    <a:pt x="3028" y="14117"/>
                  </a:cubicBezTo>
                  <a:cubicBezTo>
                    <a:pt x="3028" y="14117"/>
                    <a:pt x="3028" y="14117"/>
                    <a:pt x="3028" y="14117"/>
                  </a:cubicBezTo>
                  <a:cubicBezTo>
                    <a:pt x="3785" y="13702"/>
                    <a:pt x="5299" y="13702"/>
                    <a:pt x="6056" y="14117"/>
                  </a:cubicBezTo>
                  <a:cubicBezTo>
                    <a:pt x="7570" y="14325"/>
                    <a:pt x="7570" y="14325"/>
                    <a:pt x="7570" y="14325"/>
                  </a:cubicBezTo>
                  <a:cubicBezTo>
                    <a:pt x="10220" y="15986"/>
                    <a:pt x="10220" y="15986"/>
                    <a:pt x="10220" y="15986"/>
                  </a:cubicBezTo>
                  <a:cubicBezTo>
                    <a:pt x="12492" y="17439"/>
                    <a:pt x="12492" y="17439"/>
                    <a:pt x="12492" y="17439"/>
                  </a:cubicBezTo>
                  <a:cubicBezTo>
                    <a:pt x="12492" y="17439"/>
                    <a:pt x="15899" y="18892"/>
                    <a:pt x="16656" y="19100"/>
                  </a:cubicBezTo>
                  <a:cubicBezTo>
                    <a:pt x="17413" y="19307"/>
                    <a:pt x="21577" y="19723"/>
                    <a:pt x="21955" y="19930"/>
                  </a:cubicBezTo>
                  <a:cubicBezTo>
                    <a:pt x="23091" y="19100"/>
                    <a:pt x="23091" y="19100"/>
                    <a:pt x="23091" y="19100"/>
                  </a:cubicBezTo>
                  <a:cubicBezTo>
                    <a:pt x="24605" y="18477"/>
                    <a:pt x="24605" y="18477"/>
                    <a:pt x="24605" y="18477"/>
                  </a:cubicBezTo>
                  <a:cubicBezTo>
                    <a:pt x="24227" y="18062"/>
                    <a:pt x="24227" y="18062"/>
                    <a:pt x="24227" y="18062"/>
                  </a:cubicBezTo>
                  <a:cubicBezTo>
                    <a:pt x="26119" y="17439"/>
                    <a:pt x="26119" y="17439"/>
                    <a:pt x="26119" y="17439"/>
                  </a:cubicBezTo>
                  <a:cubicBezTo>
                    <a:pt x="27634" y="18062"/>
                    <a:pt x="27634" y="18062"/>
                    <a:pt x="27634" y="18062"/>
                  </a:cubicBezTo>
                  <a:cubicBezTo>
                    <a:pt x="31419" y="18477"/>
                    <a:pt x="31419" y="18477"/>
                    <a:pt x="31419" y="18477"/>
                  </a:cubicBezTo>
                  <a:cubicBezTo>
                    <a:pt x="32933" y="19100"/>
                    <a:pt x="32933" y="19100"/>
                    <a:pt x="32933" y="19100"/>
                  </a:cubicBezTo>
                  <a:cubicBezTo>
                    <a:pt x="32933" y="19100"/>
                    <a:pt x="33312" y="19100"/>
                    <a:pt x="33690" y="18892"/>
                  </a:cubicBezTo>
                  <a:cubicBezTo>
                    <a:pt x="33690" y="18892"/>
                    <a:pt x="33690" y="18892"/>
                    <a:pt x="33690" y="18892"/>
                  </a:cubicBezTo>
                  <a:cubicBezTo>
                    <a:pt x="34069" y="18892"/>
                    <a:pt x="34069" y="18892"/>
                    <a:pt x="34447" y="18685"/>
                  </a:cubicBezTo>
                  <a:cubicBezTo>
                    <a:pt x="34447" y="18685"/>
                    <a:pt x="34447" y="18685"/>
                    <a:pt x="34447" y="18685"/>
                  </a:cubicBezTo>
                  <a:cubicBezTo>
                    <a:pt x="34447" y="18685"/>
                    <a:pt x="34447" y="18685"/>
                    <a:pt x="34447" y="18685"/>
                  </a:cubicBezTo>
                  <a:cubicBezTo>
                    <a:pt x="34447" y="18685"/>
                    <a:pt x="34447" y="18685"/>
                    <a:pt x="34447" y="18685"/>
                  </a:cubicBezTo>
                  <a:cubicBezTo>
                    <a:pt x="34447" y="18685"/>
                    <a:pt x="34447" y="18685"/>
                    <a:pt x="34447" y="18685"/>
                  </a:cubicBezTo>
                  <a:cubicBezTo>
                    <a:pt x="34447" y="18685"/>
                    <a:pt x="34447" y="18685"/>
                    <a:pt x="34447" y="18685"/>
                  </a:cubicBezTo>
                  <a:cubicBezTo>
                    <a:pt x="34447" y="18477"/>
                    <a:pt x="34447" y="18477"/>
                    <a:pt x="34447" y="18477"/>
                  </a:cubicBezTo>
                  <a:cubicBezTo>
                    <a:pt x="34447" y="18269"/>
                    <a:pt x="34447" y="17024"/>
                    <a:pt x="34447" y="17024"/>
                  </a:cubicBezTo>
                  <a:cubicBezTo>
                    <a:pt x="34447" y="17024"/>
                    <a:pt x="33312" y="16608"/>
                    <a:pt x="34447" y="16193"/>
                  </a:cubicBezTo>
                  <a:cubicBezTo>
                    <a:pt x="35583" y="15570"/>
                    <a:pt x="37097" y="14948"/>
                    <a:pt x="37097" y="14948"/>
                  </a:cubicBezTo>
                  <a:cubicBezTo>
                    <a:pt x="37097" y="14948"/>
                    <a:pt x="37854" y="14740"/>
                    <a:pt x="37854" y="14117"/>
                  </a:cubicBezTo>
                  <a:cubicBezTo>
                    <a:pt x="37854" y="13494"/>
                    <a:pt x="37097" y="11833"/>
                    <a:pt x="37097" y="11833"/>
                  </a:cubicBezTo>
                  <a:cubicBezTo>
                    <a:pt x="37097" y="11833"/>
                    <a:pt x="36340" y="10795"/>
                    <a:pt x="36340" y="10380"/>
                  </a:cubicBezTo>
                  <a:cubicBezTo>
                    <a:pt x="37097" y="7889"/>
                    <a:pt x="35205" y="6020"/>
                    <a:pt x="36340" y="5813"/>
                  </a:cubicBezTo>
                  <a:cubicBezTo>
                    <a:pt x="36340" y="5813"/>
                    <a:pt x="36340" y="5813"/>
                    <a:pt x="36340" y="5813"/>
                  </a:cubicBezTo>
                  <a:cubicBezTo>
                    <a:pt x="37097" y="5605"/>
                    <a:pt x="37097" y="5605"/>
                    <a:pt x="37097" y="5605"/>
                  </a:cubicBezTo>
                  <a:cubicBezTo>
                    <a:pt x="38233" y="5190"/>
                    <a:pt x="38233" y="5190"/>
                    <a:pt x="38233" y="5190"/>
                  </a:cubicBezTo>
                  <a:cubicBezTo>
                    <a:pt x="38233" y="5190"/>
                    <a:pt x="38233" y="4982"/>
                    <a:pt x="38233" y="4982"/>
                  </a:cubicBezTo>
                  <a:cubicBezTo>
                    <a:pt x="38233" y="3944"/>
                    <a:pt x="35962" y="2906"/>
                    <a:pt x="38611" y="2698"/>
                  </a:cubicBezTo>
                  <a:cubicBezTo>
                    <a:pt x="39747" y="2283"/>
                    <a:pt x="39747" y="2283"/>
                    <a:pt x="39747" y="2283"/>
                  </a:cubicBezTo>
                  <a:cubicBezTo>
                    <a:pt x="43154" y="2283"/>
                    <a:pt x="43154" y="2283"/>
                    <a:pt x="43154" y="2283"/>
                  </a:cubicBezTo>
                  <a:cubicBezTo>
                    <a:pt x="43911" y="1038"/>
                    <a:pt x="43911" y="1038"/>
                    <a:pt x="43911" y="1038"/>
                  </a:cubicBezTo>
                  <a:cubicBezTo>
                    <a:pt x="45425" y="207"/>
                    <a:pt x="45425" y="207"/>
                    <a:pt x="45425" y="207"/>
                  </a:cubicBezTo>
                  <a:cubicBezTo>
                    <a:pt x="46561" y="207"/>
                    <a:pt x="48075" y="0"/>
                    <a:pt x="48832" y="207"/>
                  </a:cubicBezTo>
                  <a:cubicBezTo>
                    <a:pt x="49589" y="830"/>
                    <a:pt x="49589" y="1245"/>
                    <a:pt x="51104" y="1453"/>
                  </a:cubicBezTo>
                  <a:cubicBezTo>
                    <a:pt x="55646" y="2283"/>
                    <a:pt x="55646" y="2283"/>
                    <a:pt x="55646" y="2283"/>
                  </a:cubicBezTo>
                  <a:cubicBezTo>
                    <a:pt x="58296" y="2491"/>
                    <a:pt x="58296" y="2491"/>
                    <a:pt x="58296" y="2491"/>
                  </a:cubicBezTo>
                  <a:cubicBezTo>
                    <a:pt x="59053" y="2906"/>
                    <a:pt x="59053" y="2906"/>
                    <a:pt x="59053" y="2906"/>
                  </a:cubicBezTo>
                  <a:cubicBezTo>
                    <a:pt x="59053" y="2906"/>
                    <a:pt x="59053" y="2906"/>
                    <a:pt x="59053" y="2906"/>
                  </a:cubicBezTo>
                  <a:cubicBezTo>
                    <a:pt x="59053" y="3321"/>
                    <a:pt x="59053" y="3737"/>
                    <a:pt x="59432" y="3944"/>
                  </a:cubicBezTo>
                  <a:cubicBezTo>
                    <a:pt x="59432" y="4359"/>
                    <a:pt x="59810" y="4982"/>
                    <a:pt x="59810" y="4982"/>
                  </a:cubicBezTo>
                  <a:cubicBezTo>
                    <a:pt x="59810" y="4982"/>
                    <a:pt x="59432" y="5605"/>
                    <a:pt x="59432" y="6020"/>
                  </a:cubicBezTo>
                  <a:cubicBezTo>
                    <a:pt x="59053" y="6228"/>
                    <a:pt x="59053" y="6851"/>
                    <a:pt x="59053" y="7058"/>
                  </a:cubicBezTo>
                  <a:cubicBezTo>
                    <a:pt x="59053" y="7266"/>
                    <a:pt x="59053" y="7474"/>
                    <a:pt x="59053" y="7681"/>
                  </a:cubicBezTo>
                  <a:cubicBezTo>
                    <a:pt x="59053" y="8096"/>
                    <a:pt x="59432" y="8719"/>
                    <a:pt x="59810" y="8927"/>
                  </a:cubicBezTo>
                  <a:cubicBezTo>
                    <a:pt x="59810" y="9134"/>
                    <a:pt x="61703" y="9757"/>
                    <a:pt x="61703" y="9757"/>
                  </a:cubicBezTo>
                  <a:cubicBezTo>
                    <a:pt x="61703" y="9757"/>
                    <a:pt x="61703" y="9965"/>
                    <a:pt x="59810" y="10795"/>
                  </a:cubicBezTo>
                  <a:cubicBezTo>
                    <a:pt x="58296" y="11833"/>
                    <a:pt x="58296" y="11833"/>
                    <a:pt x="58296" y="11833"/>
                  </a:cubicBezTo>
                  <a:cubicBezTo>
                    <a:pt x="60946" y="12249"/>
                    <a:pt x="60946" y="12249"/>
                    <a:pt x="60946" y="12249"/>
                  </a:cubicBezTo>
                  <a:cubicBezTo>
                    <a:pt x="60946" y="13287"/>
                    <a:pt x="60946" y="13287"/>
                    <a:pt x="60946" y="13287"/>
                  </a:cubicBezTo>
                  <a:cubicBezTo>
                    <a:pt x="60946" y="14117"/>
                    <a:pt x="60946" y="14117"/>
                    <a:pt x="60946" y="14117"/>
                  </a:cubicBezTo>
                  <a:cubicBezTo>
                    <a:pt x="60567" y="15363"/>
                    <a:pt x="60567" y="15363"/>
                    <a:pt x="60567" y="15363"/>
                  </a:cubicBezTo>
                  <a:cubicBezTo>
                    <a:pt x="59432" y="16193"/>
                    <a:pt x="59432" y="16193"/>
                    <a:pt x="59432" y="16193"/>
                  </a:cubicBezTo>
                  <a:cubicBezTo>
                    <a:pt x="60946" y="17439"/>
                    <a:pt x="60946" y="17439"/>
                    <a:pt x="60946" y="17439"/>
                  </a:cubicBezTo>
                  <a:cubicBezTo>
                    <a:pt x="62839" y="19100"/>
                    <a:pt x="62839" y="19100"/>
                    <a:pt x="62839" y="19100"/>
                  </a:cubicBezTo>
                  <a:cubicBezTo>
                    <a:pt x="65488" y="19930"/>
                    <a:pt x="65488" y="19930"/>
                    <a:pt x="65488" y="19930"/>
                  </a:cubicBezTo>
                  <a:cubicBezTo>
                    <a:pt x="65488" y="19930"/>
                    <a:pt x="65867" y="19723"/>
                    <a:pt x="68517" y="19930"/>
                  </a:cubicBezTo>
                  <a:cubicBezTo>
                    <a:pt x="71167" y="20346"/>
                    <a:pt x="71924" y="21591"/>
                    <a:pt x="71924" y="21591"/>
                  </a:cubicBezTo>
                  <a:cubicBezTo>
                    <a:pt x="73438" y="22629"/>
                    <a:pt x="73438" y="22629"/>
                    <a:pt x="73438" y="22629"/>
                  </a:cubicBezTo>
                  <a:cubicBezTo>
                    <a:pt x="75709" y="23460"/>
                    <a:pt x="75709" y="23460"/>
                    <a:pt x="75709" y="23460"/>
                  </a:cubicBezTo>
                  <a:cubicBezTo>
                    <a:pt x="76845" y="24083"/>
                    <a:pt x="76845" y="24083"/>
                    <a:pt x="76845" y="24083"/>
                  </a:cubicBezTo>
                  <a:cubicBezTo>
                    <a:pt x="76466" y="25951"/>
                    <a:pt x="76466" y="25951"/>
                    <a:pt x="76466" y="25951"/>
                  </a:cubicBezTo>
                  <a:cubicBezTo>
                    <a:pt x="76466" y="25951"/>
                    <a:pt x="75331" y="26989"/>
                    <a:pt x="75709" y="27820"/>
                  </a:cubicBezTo>
                  <a:cubicBezTo>
                    <a:pt x="75709" y="28858"/>
                    <a:pt x="74574" y="30311"/>
                    <a:pt x="74574" y="30726"/>
                  </a:cubicBezTo>
                  <a:cubicBezTo>
                    <a:pt x="74574" y="30934"/>
                    <a:pt x="73817" y="32595"/>
                    <a:pt x="73817" y="32595"/>
                  </a:cubicBezTo>
                  <a:cubicBezTo>
                    <a:pt x="74952" y="34048"/>
                    <a:pt x="74952" y="34048"/>
                    <a:pt x="74952" y="34048"/>
                  </a:cubicBezTo>
                  <a:cubicBezTo>
                    <a:pt x="76466" y="34878"/>
                    <a:pt x="76466" y="34878"/>
                    <a:pt x="76466" y="34878"/>
                  </a:cubicBezTo>
                  <a:cubicBezTo>
                    <a:pt x="78738" y="36332"/>
                    <a:pt x="78738" y="36332"/>
                    <a:pt x="78738" y="36332"/>
                  </a:cubicBezTo>
                  <a:cubicBezTo>
                    <a:pt x="81766" y="38200"/>
                    <a:pt x="81766" y="38200"/>
                    <a:pt x="81766" y="38200"/>
                  </a:cubicBezTo>
                  <a:cubicBezTo>
                    <a:pt x="82902" y="39653"/>
                    <a:pt x="82902" y="39653"/>
                    <a:pt x="82902" y="39653"/>
                  </a:cubicBezTo>
                  <a:cubicBezTo>
                    <a:pt x="82902" y="39653"/>
                    <a:pt x="85930" y="40692"/>
                    <a:pt x="85930" y="40899"/>
                  </a:cubicBezTo>
                  <a:cubicBezTo>
                    <a:pt x="85930" y="41107"/>
                    <a:pt x="87066" y="42145"/>
                    <a:pt x="87066" y="42145"/>
                  </a:cubicBezTo>
                  <a:cubicBezTo>
                    <a:pt x="88580" y="43598"/>
                    <a:pt x="88580" y="43598"/>
                    <a:pt x="88580" y="43598"/>
                  </a:cubicBezTo>
                  <a:cubicBezTo>
                    <a:pt x="88201" y="44636"/>
                    <a:pt x="88201" y="44636"/>
                    <a:pt x="88201" y="44636"/>
                  </a:cubicBezTo>
                  <a:cubicBezTo>
                    <a:pt x="87066" y="45674"/>
                    <a:pt x="87066" y="45674"/>
                    <a:pt x="87066" y="45674"/>
                  </a:cubicBezTo>
                  <a:cubicBezTo>
                    <a:pt x="87066" y="46297"/>
                    <a:pt x="87066" y="46297"/>
                    <a:pt x="87066" y="46297"/>
                  </a:cubicBezTo>
                  <a:cubicBezTo>
                    <a:pt x="88201" y="47128"/>
                    <a:pt x="88201" y="47128"/>
                    <a:pt x="88201" y="47128"/>
                  </a:cubicBezTo>
                  <a:cubicBezTo>
                    <a:pt x="87823" y="47958"/>
                    <a:pt x="87823" y="47958"/>
                    <a:pt x="87823" y="47958"/>
                  </a:cubicBezTo>
                  <a:cubicBezTo>
                    <a:pt x="88958" y="49204"/>
                    <a:pt x="88958" y="49204"/>
                    <a:pt x="88958" y="49204"/>
                  </a:cubicBezTo>
                  <a:cubicBezTo>
                    <a:pt x="88201" y="50034"/>
                    <a:pt x="88201" y="50034"/>
                    <a:pt x="88201" y="50034"/>
                  </a:cubicBezTo>
                  <a:cubicBezTo>
                    <a:pt x="90094" y="50449"/>
                    <a:pt x="90094" y="50449"/>
                    <a:pt x="90094" y="50449"/>
                  </a:cubicBezTo>
                  <a:cubicBezTo>
                    <a:pt x="90094" y="50449"/>
                    <a:pt x="90473" y="50657"/>
                    <a:pt x="90094" y="51072"/>
                  </a:cubicBezTo>
                  <a:cubicBezTo>
                    <a:pt x="89716" y="51280"/>
                    <a:pt x="89337" y="52733"/>
                    <a:pt x="89337" y="52733"/>
                  </a:cubicBezTo>
                  <a:cubicBezTo>
                    <a:pt x="91230" y="54394"/>
                    <a:pt x="91230" y="54394"/>
                    <a:pt x="91230" y="54394"/>
                  </a:cubicBezTo>
                  <a:cubicBezTo>
                    <a:pt x="93880" y="54602"/>
                    <a:pt x="93880" y="54602"/>
                    <a:pt x="93880" y="54602"/>
                  </a:cubicBezTo>
                  <a:cubicBezTo>
                    <a:pt x="93880" y="54602"/>
                    <a:pt x="95394" y="54602"/>
                    <a:pt x="95394" y="54809"/>
                  </a:cubicBezTo>
                  <a:cubicBezTo>
                    <a:pt x="95772" y="55017"/>
                    <a:pt x="96151" y="55640"/>
                    <a:pt x="96151" y="55640"/>
                  </a:cubicBezTo>
                  <a:cubicBezTo>
                    <a:pt x="95015" y="56885"/>
                    <a:pt x="95015" y="56885"/>
                    <a:pt x="95015" y="56885"/>
                  </a:cubicBezTo>
                  <a:cubicBezTo>
                    <a:pt x="95015" y="56885"/>
                    <a:pt x="95394" y="57508"/>
                    <a:pt x="96529" y="57923"/>
                  </a:cubicBezTo>
                  <a:cubicBezTo>
                    <a:pt x="97287" y="58131"/>
                    <a:pt x="98044" y="58131"/>
                    <a:pt x="98044" y="58546"/>
                  </a:cubicBezTo>
                  <a:cubicBezTo>
                    <a:pt x="98422" y="58961"/>
                    <a:pt x="98422" y="59584"/>
                    <a:pt x="98801" y="59377"/>
                  </a:cubicBezTo>
                  <a:cubicBezTo>
                    <a:pt x="99558" y="59377"/>
                    <a:pt x="101072" y="59584"/>
                    <a:pt x="101072" y="59584"/>
                  </a:cubicBezTo>
                  <a:cubicBezTo>
                    <a:pt x="102208" y="60622"/>
                    <a:pt x="102208" y="60622"/>
                    <a:pt x="102208" y="60622"/>
                  </a:cubicBezTo>
                  <a:cubicBezTo>
                    <a:pt x="102965" y="61453"/>
                    <a:pt x="102965" y="61453"/>
                    <a:pt x="102965" y="61453"/>
                  </a:cubicBezTo>
                  <a:cubicBezTo>
                    <a:pt x="102965" y="61453"/>
                    <a:pt x="102965" y="62076"/>
                    <a:pt x="102965" y="62283"/>
                  </a:cubicBezTo>
                  <a:cubicBezTo>
                    <a:pt x="102965" y="62698"/>
                    <a:pt x="102586" y="63944"/>
                    <a:pt x="102586" y="63944"/>
                  </a:cubicBezTo>
                  <a:cubicBezTo>
                    <a:pt x="100694" y="65605"/>
                    <a:pt x="100694" y="65605"/>
                    <a:pt x="100694" y="65605"/>
                  </a:cubicBezTo>
                  <a:cubicBezTo>
                    <a:pt x="100694" y="65605"/>
                    <a:pt x="102208" y="66643"/>
                    <a:pt x="103343" y="67058"/>
                  </a:cubicBezTo>
                  <a:cubicBezTo>
                    <a:pt x="104479" y="67474"/>
                    <a:pt x="105993" y="68096"/>
                    <a:pt x="106372" y="68096"/>
                  </a:cubicBezTo>
                  <a:cubicBezTo>
                    <a:pt x="106750" y="68096"/>
                    <a:pt x="108643" y="68304"/>
                    <a:pt x="109400" y="68512"/>
                  </a:cubicBezTo>
                  <a:cubicBezTo>
                    <a:pt x="109779" y="68512"/>
                    <a:pt x="111293" y="68927"/>
                    <a:pt x="111671" y="69134"/>
                  </a:cubicBezTo>
                  <a:cubicBezTo>
                    <a:pt x="112050" y="69342"/>
                    <a:pt x="114700" y="70173"/>
                    <a:pt x="114700" y="70173"/>
                  </a:cubicBezTo>
                  <a:cubicBezTo>
                    <a:pt x="116971" y="70795"/>
                    <a:pt x="116971" y="70795"/>
                    <a:pt x="116971" y="70795"/>
                  </a:cubicBezTo>
                  <a:cubicBezTo>
                    <a:pt x="119242" y="71833"/>
                    <a:pt x="119242" y="71833"/>
                    <a:pt x="119242" y="71833"/>
                  </a:cubicBezTo>
                  <a:cubicBezTo>
                    <a:pt x="120000" y="74325"/>
                    <a:pt x="120000" y="74325"/>
                    <a:pt x="120000" y="74325"/>
                  </a:cubicBezTo>
                  <a:cubicBezTo>
                    <a:pt x="120000" y="74325"/>
                    <a:pt x="119242" y="78062"/>
                    <a:pt x="118864" y="78477"/>
                  </a:cubicBezTo>
                  <a:cubicBezTo>
                    <a:pt x="118864" y="78892"/>
                    <a:pt x="117728" y="80761"/>
                    <a:pt x="117350" y="80968"/>
                  </a:cubicBezTo>
                  <a:cubicBezTo>
                    <a:pt x="116593" y="81176"/>
                    <a:pt x="115835" y="81384"/>
                    <a:pt x="115835" y="81799"/>
                  </a:cubicBezTo>
                  <a:cubicBezTo>
                    <a:pt x="115835" y="82214"/>
                    <a:pt x="114700" y="84498"/>
                    <a:pt x="114700" y="84498"/>
                  </a:cubicBezTo>
                  <a:cubicBezTo>
                    <a:pt x="114700" y="84498"/>
                    <a:pt x="113564" y="85951"/>
                    <a:pt x="113564" y="86366"/>
                  </a:cubicBezTo>
                  <a:cubicBezTo>
                    <a:pt x="113564" y="86782"/>
                    <a:pt x="112429" y="88027"/>
                    <a:pt x="112429" y="88442"/>
                  </a:cubicBezTo>
                  <a:cubicBezTo>
                    <a:pt x="112050" y="88650"/>
                    <a:pt x="111293" y="90311"/>
                    <a:pt x="111293" y="90311"/>
                  </a:cubicBezTo>
                  <a:cubicBezTo>
                    <a:pt x="106372" y="95709"/>
                    <a:pt x="106372" y="95709"/>
                    <a:pt x="106372" y="95709"/>
                  </a:cubicBezTo>
                  <a:cubicBezTo>
                    <a:pt x="105236" y="97785"/>
                    <a:pt x="105236" y="97785"/>
                    <a:pt x="105236" y="97785"/>
                  </a:cubicBezTo>
                  <a:cubicBezTo>
                    <a:pt x="105236" y="97785"/>
                    <a:pt x="104100" y="97993"/>
                    <a:pt x="103722" y="98408"/>
                  </a:cubicBezTo>
                  <a:cubicBezTo>
                    <a:pt x="103343" y="99031"/>
                    <a:pt x="102965" y="99446"/>
                    <a:pt x="102586" y="100069"/>
                  </a:cubicBezTo>
                  <a:cubicBezTo>
                    <a:pt x="102586" y="100484"/>
                    <a:pt x="100694" y="102352"/>
                    <a:pt x="100694" y="102352"/>
                  </a:cubicBezTo>
                  <a:cubicBezTo>
                    <a:pt x="99936" y="103391"/>
                    <a:pt x="99936" y="103391"/>
                    <a:pt x="99936" y="103391"/>
                  </a:cubicBezTo>
                  <a:cubicBezTo>
                    <a:pt x="98422" y="104429"/>
                    <a:pt x="98422" y="104429"/>
                    <a:pt x="98422" y="104429"/>
                  </a:cubicBezTo>
                  <a:cubicBezTo>
                    <a:pt x="98422" y="104429"/>
                    <a:pt x="97287" y="104844"/>
                    <a:pt x="97287" y="104844"/>
                  </a:cubicBezTo>
                  <a:cubicBezTo>
                    <a:pt x="97287" y="104844"/>
                    <a:pt x="96529" y="104844"/>
                    <a:pt x="96529" y="104844"/>
                  </a:cubicBezTo>
                  <a:cubicBezTo>
                    <a:pt x="94637" y="104844"/>
                    <a:pt x="94637" y="104844"/>
                    <a:pt x="94637" y="104844"/>
                  </a:cubicBezTo>
                  <a:cubicBezTo>
                    <a:pt x="93501" y="104429"/>
                    <a:pt x="93501" y="104429"/>
                    <a:pt x="93501" y="104429"/>
                  </a:cubicBezTo>
                  <a:cubicBezTo>
                    <a:pt x="93501" y="104429"/>
                    <a:pt x="92365" y="104844"/>
                    <a:pt x="92365" y="104844"/>
                  </a:cubicBezTo>
                  <a:cubicBezTo>
                    <a:pt x="92365" y="105051"/>
                    <a:pt x="91608" y="105259"/>
                    <a:pt x="91608" y="105467"/>
                  </a:cubicBezTo>
                  <a:cubicBezTo>
                    <a:pt x="91608" y="105467"/>
                    <a:pt x="91230" y="105882"/>
                    <a:pt x="90851" y="105882"/>
                  </a:cubicBezTo>
                  <a:cubicBezTo>
                    <a:pt x="90473" y="106089"/>
                    <a:pt x="90094" y="106297"/>
                    <a:pt x="89716" y="106297"/>
                  </a:cubicBezTo>
                  <a:cubicBezTo>
                    <a:pt x="89716" y="106505"/>
                    <a:pt x="88958" y="106505"/>
                    <a:pt x="88958" y="106505"/>
                  </a:cubicBezTo>
                  <a:cubicBezTo>
                    <a:pt x="88958" y="106505"/>
                    <a:pt x="88958" y="106712"/>
                    <a:pt x="88580" y="106920"/>
                  </a:cubicBezTo>
                  <a:cubicBezTo>
                    <a:pt x="88580" y="106920"/>
                    <a:pt x="87444" y="106920"/>
                    <a:pt x="87066" y="106712"/>
                  </a:cubicBezTo>
                  <a:cubicBezTo>
                    <a:pt x="86687" y="106505"/>
                    <a:pt x="85930" y="106297"/>
                    <a:pt x="86309" y="106297"/>
                  </a:cubicBezTo>
                  <a:cubicBezTo>
                    <a:pt x="86309" y="106505"/>
                    <a:pt x="85930" y="106920"/>
                    <a:pt x="85930" y="106920"/>
                  </a:cubicBezTo>
                  <a:cubicBezTo>
                    <a:pt x="85930" y="107128"/>
                    <a:pt x="85173" y="107750"/>
                    <a:pt x="84794" y="107750"/>
                  </a:cubicBezTo>
                  <a:cubicBezTo>
                    <a:pt x="84416" y="107750"/>
                    <a:pt x="83659" y="107543"/>
                    <a:pt x="83280" y="107335"/>
                  </a:cubicBezTo>
                  <a:cubicBezTo>
                    <a:pt x="82902" y="107335"/>
                    <a:pt x="82523" y="107335"/>
                    <a:pt x="82523" y="107335"/>
                  </a:cubicBezTo>
                  <a:cubicBezTo>
                    <a:pt x="82523" y="107543"/>
                    <a:pt x="82523" y="108166"/>
                    <a:pt x="82523" y="108373"/>
                  </a:cubicBezTo>
                  <a:cubicBezTo>
                    <a:pt x="82523" y="108373"/>
                    <a:pt x="82523" y="108581"/>
                    <a:pt x="82523" y="108788"/>
                  </a:cubicBezTo>
                  <a:cubicBezTo>
                    <a:pt x="82145" y="108788"/>
                    <a:pt x="81388" y="108996"/>
                    <a:pt x="81388" y="108996"/>
                  </a:cubicBezTo>
                  <a:cubicBezTo>
                    <a:pt x="81388" y="108996"/>
                    <a:pt x="81766" y="109411"/>
                    <a:pt x="81388" y="109411"/>
                  </a:cubicBezTo>
                  <a:cubicBezTo>
                    <a:pt x="81009" y="109619"/>
                    <a:pt x="80630" y="109826"/>
                    <a:pt x="80252" y="109826"/>
                  </a:cubicBezTo>
                  <a:cubicBezTo>
                    <a:pt x="80252" y="109619"/>
                    <a:pt x="79495" y="109411"/>
                    <a:pt x="79495" y="109411"/>
                  </a:cubicBezTo>
                  <a:cubicBezTo>
                    <a:pt x="79116" y="109619"/>
                    <a:pt x="78738" y="110034"/>
                    <a:pt x="78738" y="110034"/>
                  </a:cubicBezTo>
                  <a:cubicBezTo>
                    <a:pt x="78738" y="110242"/>
                    <a:pt x="78359" y="110449"/>
                    <a:pt x="78359" y="110449"/>
                  </a:cubicBezTo>
                  <a:cubicBezTo>
                    <a:pt x="78359" y="110449"/>
                    <a:pt x="75709" y="112110"/>
                    <a:pt x="75709" y="112110"/>
                  </a:cubicBezTo>
                  <a:cubicBezTo>
                    <a:pt x="75331" y="112110"/>
                    <a:pt x="74574" y="111487"/>
                    <a:pt x="74574" y="111487"/>
                  </a:cubicBezTo>
                  <a:cubicBezTo>
                    <a:pt x="74574" y="111695"/>
                    <a:pt x="74574" y="112110"/>
                    <a:pt x="74574" y="112110"/>
                  </a:cubicBezTo>
                  <a:cubicBezTo>
                    <a:pt x="74195" y="112318"/>
                    <a:pt x="73438" y="112525"/>
                    <a:pt x="73438" y="112525"/>
                  </a:cubicBezTo>
                  <a:cubicBezTo>
                    <a:pt x="73438" y="112733"/>
                    <a:pt x="73059" y="112525"/>
                    <a:pt x="72681" y="112525"/>
                  </a:cubicBezTo>
                  <a:cubicBezTo>
                    <a:pt x="72681" y="112733"/>
                    <a:pt x="72302" y="112733"/>
                    <a:pt x="72302" y="112941"/>
                  </a:cubicBezTo>
                  <a:cubicBezTo>
                    <a:pt x="72302" y="113148"/>
                    <a:pt x="71924" y="113356"/>
                    <a:pt x="71924" y="113356"/>
                  </a:cubicBezTo>
                  <a:cubicBezTo>
                    <a:pt x="71924" y="113356"/>
                    <a:pt x="71167" y="113564"/>
                    <a:pt x="71167" y="113771"/>
                  </a:cubicBezTo>
                  <a:cubicBezTo>
                    <a:pt x="70788" y="113979"/>
                    <a:pt x="70031" y="114186"/>
                    <a:pt x="70031" y="114186"/>
                  </a:cubicBezTo>
                  <a:cubicBezTo>
                    <a:pt x="70031" y="114186"/>
                    <a:pt x="69652" y="114394"/>
                    <a:pt x="69274" y="114186"/>
                  </a:cubicBezTo>
                  <a:cubicBezTo>
                    <a:pt x="68895" y="114186"/>
                    <a:pt x="68138" y="113564"/>
                    <a:pt x="68138" y="113564"/>
                  </a:cubicBezTo>
                  <a:cubicBezTo>
                    <a:pt x="68138" y="113564"/>
                    <a:pt x="67381" y="113564"/>
                    <a:pt x="67381" y="113771"/>
                  </a:cubicBezTo>
                  <a:cubicBezTo>
                    <a:pt x="67003" y="113979"/>
                    <a:pt x="67003" y="114186"/>
                    <a:pt x="66624" y="114186"/>
                  </a:cubicBezTo>
                  <a:cubicBezTo>
                    <a:pt x="66246" y="114394"/>
                    <a:pt x="65867" y="114394"/>
                    <a:pt x="65488" y="114394"/>
                  </a:cubicBezTo>
                  <a:cubicBezTo>
                    <a:pt x="65110" y="114602"/>
                    <a:pt x="64353" y="114602"/>
                    <a:pt x="64353" y="114809"/>
                  </a:cubicBezTo>
                  <a:cubicBezTo>
                    <a:pt x="63974" y="114809"/>
                    <a:pt x="63596" y="115224"/>
                    <a:pt x="63596" y="115432"/>
                  </a:cubicBezTo>
                  <a:cubicBezTo>
                    <a:pt x="63596" y="115640"/>
                    <a:pt x="64353" y="115640"/>
                    <a:pt x="63596" y="115640"/>
                  </a:cubicBezTo>
                  <a:cubicBezTo>
                    <a:pt x="62839" y="115847"/>
                    <a:pt x="61703" y="115847"/>
                    <a:pt x="61703" y="115847"/>
                  </a:cubicBezTo>
                  <a:cubicBezTo>
                    <a:pt x="61703" y="115847"/>
                    <a:pt x="60946" y="116055"/>
                    <a:pt x="60946" y="116262"/>
                  </a:cubicBezTo>
                  <a:cubicBezTo>
                    <a:pt x="60567" y="116470"/>
                    <a:pt x="60946" y="116470"/>
                    <a:pt x="60189" y="116678"/>
                  </a:cubicBezTo>
                  <a:cubicBezTo>
                    <a:pt x="59810" y="116678"/>
                    <a:pt x="59432" y="116885"/>
                    <a:pt x="59432" y="116885"/>
                  </a:cubicBezTo>
                  <a:cubicBezTo>
                    <a:pt x="58675" y="116470"/>
                    <a:pt x="58675" y="116470"/>
                    <a:pt x="58675" y="116470"/>
                  </a:cubicBezTo>
                  <a:cubicBezTo>
                    <a:pt x="59053" y="116055"/>
                    <a:pt x="59053" y="116055"/>
                    <a:pt x="59053" y="116055"/>
                  </a:cubicBezTo>
                  <a:cubicBezTo>
                    <a:pt x="59053" y="116055"/>
                    <a:pt x="58675" y="115640"/>
                    <a:pt x="58675" y="115847"/>
                  </a:cubicBezTo>
                  <a:cubicBezTo>
                    <a:pt x="58296" y="116262"/>
                    <a:pt x="58675" y="116470"/>
                    <a:pt x="58675" y="116470"/>
                  </a:cubicBezTo>
                  <a:cubicBezTo>
                    <a:pt x="58675" y="116470"/>
                    <a:pt x="58296" y="116470"/>
                    <a:pt x="58296" y="116678"/>
                  </a:cubicBezTo>
                  <a:cubicBezTo>
                    <a:pt x="57917" y="116885"/>
                    <a:pt x="58296" y="116885"/>
                    <a:pt x="57917" y="117093"/>
                  </a:cubicBezTo>
                  <a:cubicBezTo>
                    <a:pt x="57917" y="117301"/>
                    <a:pt x="57539" y="117508"/>
                    <a:pt x="57160" y="117508"/>
                  </a:cubicBezTo>
                  <a:cubicBezTo>
                    <a:pt x="57160" y="117716"/>
                    <a:pt x="56782" y="117716"/>
                    <a:pt x="56403" y="117716"/>
                  </a:cubicBezTo>
                  <a:cubicBezTo>
                    <a:pt x="56403" y="117716"/>
                    <a:pt x="55646" y="117716"/>
                    <a:pt x="55646" y="117716"/>
                  </a:cubicBezTo>
                  <a:cubicBezTo>
                    <a:pt x="55268" y="117716"/>
                    <a:pt x="54889" y="117508"/>
                    <a:pt x="55268" y="117508"/>
                  </a:cubicBezTo>
                  <a:cubicBezTo>
                    <a:pt x="55268" y="117508"/>
                    <a:pt x="56025" y="117301"/>
                    <a:pt x="56025" y="117301"/>
                  </a:cubicBezTo>
                  <a:cubicBezTo>
                    <a:pt x="56025" y="117301"/>
                    <a:pt x="56403" y="117093"/>
                    <a:pt x="56025" y="117093"/>
                  </a:cubicBezTo>
                  <a:cubicBezTo>
                    <a:pt x="55646" y="116885"/>
                    <a:pt x="55268" y="116678"/>
                    <a:pt x="55268" y="116678"/>
                  </a:cubicBezTo>
                  <a:cubicBezTo>
                    <a:pt x="55268" y="116678"/>
                    <a:pt x="55646" y="116885"/>
                    <a:pt x="54511" y="116885"/>
                  </a:cubicBezTo>
                  <a:cubicBezTo>
                    <a:pt x="53753" y="117093"/>
                    <a:pt x="53375" y="117093"/>
                    <a:pt x="53375" y="116885"/>
                  </a:cubicBezTo>
                  <a:cubicBezTo>
                    <a:pt x="53375" y="116885"/>
                    <a:pt x="52618" y="116885"/>
                    <a:pt x="52996" y="116678"/>
                  </a:cubicBezTo>
                  <a:cubicBezTo>
                    <a:pt x="53753" y="116470"/>
                    <a:pt x="53753" y="116262"/>
                    <a:pt x="54132" y="116262"/>
                  </a:cubicBezTo>
                  <a:cubicBezTo>
                    <a:pt x="54511" y="116262"/>
                    <a:pt x="54511" y="115847"/>
                    <a:pt x="54511" y="115640"/>
                  </a:cubicBezTo>
                  <a:cubicBezTo>
                    <a:pt x="54511" y="115640"/>
                    <a:pt x="55268" y="116055"/>
                    <a:pt x="54132" y="115640"/>
                  </a:cubicBezTo>
                  <a:cubicBezTo>
                    <a:pt x="53375" y="115017"/>
                    <a:pt x="53375" y="115017"/>
                    <a:pt x="53375" y="115017"/>
                  </a:cubicBezTo>
                  <a:cubicBezTo>
                    <a:pt x="53375" y="115017"/>
                    <a:pt x="52996" y="115224"/>
                    <a:pt x="52996" y="115432"/>
                  </a:cubicBezTo>
                  <a:cubicBezTo>
                    <a:pt x="53375" y="115640"/>
                    <a:pt x="54132" y="115847"/>
                    <a:pt x="52996" y="116055"/>
                  </a:cubicBezTo>
                  <a:cubicBezTo>
                    <a:pt x="51861" y="116055"/>
                    <a:pt x="51861" y="116055"/>
                    <a:pt x="51861" y="116055"/>
                  </a:cubicBezTo>
                  <a:cubicBezTo>
                    <a:pt x="51482" y="116262"/>
                    <a:pt x="50347" y="116262"/>
                    <a:pt x="50347" y="116262"/>
                  </a:cubicBezTo>
                  <a:cubicBezTo>
                    <a:pt x="50347" y="116262"/>
                    <a:pt x="49589" y="116262"/>
                    <a:pt x="49968" y="116470"/>
                  </a:cubicBezTo>
                  <a:cubicBezTo>
                    <a:pt x="49968" y="116678"/>
                    <a:pt x="50725" y="116885"/>
                    <a:pt x="50725" y="116885"/>
                  </a:cubicBezTo>
                  <a:cubicBezTo>
                    <a:pt x="50725" y="116885"/>
                    <a:pt x="50725" y="117093"/>
                    <a:pt x="49968" y="117093"/>
                  </a:cubicBezTo>
                  <a:cubicBezTo>
                    <a:pt x="49589" y="117301"/>
                    <a:pt x="48832" y="117301"/>
                    <a:pt x="48832" y="117301"/>
                  </a:cubicBezTo>
                  <a:cubicBezTo>
                    <a:pt x="48454" y="117508"/>
                    <a:pt x="48454" y="117508"/>
                    <a:pt x="48454" y="117508"/>
                  </a:cubicBezTo>
                  <a:cubicBezTo>
                    <a:pt x="48454" y="117508"/>
                    <a:pt x="48075" y="117508"/>
                    <a:pt x="48075" y="117301"/>
                  </a:cubicBezTo>
                  <a:cubicBezTo>
                    <a:pt x="48075" y="117301"/>
                    <a:pt x="48454" y="117093"/>
                    <a:pt x="48454" y="116885"/>
                  </a:cubicBezTo>
                  <a:cubicBezTo>
                    <a:pt x="48454" y="116678"/>
                    <a:pt x="48832" y="116885"/>
                    <a:pt x="48454" y="116678"/>
                  </a:cubicBezTo>
                  <a:cubicBezTo>
                    <a:pt x="48075" y="116262"/>
                    <a:pt x="47697" y="116262"/>
                    <a:pt x="47697" y="116055"/>
                  </a:cubicBezTo>
                  <a:cubicBezTo>
                    <a:pt x="48075" y="115847"/>
                    <a:pt x="48832" y="115640"/>
                    <a:pt x="48832" y="115640"/>
                  </a:cubicBezTo>
                  <a:cubicBezTo>
                    <a:pt x="48832" y="115432"/>
                    <a:pt x="48832" y="115224"/>
                    <a:pt x="48832" y="115224"/>
                  </a:cubicBezTo>
                  <a:cubicBezTo>
                    <a:pt x="48832" y="115224"/>
                    <a:pt x="48454" y="115224"/>
                    <a:pt x="48832" y="115017"/>
                  </a:cubicBezTo>
                  <a:cubicBezTo>
                    <a:pt x="49211" y="114602"/>
                    <a:pt x="49589" y="114394"/>
                    <a:pt x="49589" y="114394"/>
                  </a:cubicBezTo>
                  <a:cubicBezTo>
                    <a:pt x="49589" y="114186"/>
                    <a:pt x="49211" y="113979"/>
                    <a:pt x="48832" y="113979"/>
                  </a:cubicBezTo>
                  <a:cubicBezTo>
                    <a:pt x="48832" y="113979"/>
                    <a:pt x="48454" y="114394"/>
                    <a:pt x="48454" y="114602"/>
                  </a:cubicBezTo>
                  <a:cubicBezTo>
                    <a:pt x="48454" y="114602"/>
                    <a:pt x="48832" y="115017"/>
                    <a:pt x="47697" y="114809"/>
                  </a:cubicBezTo>
                  <a:cubicBezTo>
                    <a:pt x="46561" y="114809"/>
                    <a:pt x="45804" y="114809"/>
                    <a:pt x="45425" y="114602"/>
                  </a:cubicBezTo>
                  <a:cubicBezTo>
                    <a:pt x="45425" y="114394"/>
                    <a:pt x="44668" y="114186"/>
                    <a:pt x="45804" y="114186"/>
                  </a:cubicBezTo>
                  <a:cubicBezTo>
                    <a:pt x="46940" y="113979"/>
                    <a:pt x="46940" y="113979"/>
                    <a:pt x="46940" y="113979"/>
                  </a:cubicBezTo>
                  <a:cubicBezTo>
                    <a:pt x="47318" y="113771"/>
                    <a:pt x="47318" y="113564"/>
                    <a:pt x="47318" y="113356"/>
                  </a:cubicBezTo>
                  <a:cubicBezTo>
                    <a:pt x="46940" y="113356"/>
                    <a:pt x="46561" y="112941"/>
                    <a:pt x="46561" y="113148"/>
                  </a:cubicBezTo>
                  <a:cubicBezTo>
                    <a:pt x="46182" y="113564"/>
                    <a:pt x="46182" y="113771"/>
                    <a:pt x="46182" y="113771"/>
                  </a:cubicBezTo>
                  <a:cubicBezTo>
                    <a:pt x="46182" y="113771"/>
                    <a:pt x="44668" y="113771"/>
                    <a:pt x="44668" y="113771"/>
                  </a:cubicBezTo>
                  <a:cubicBezTo>
                    <a:pt x="44668" y="113771"/>
                    <a:pt x="44290" y="113564"/>
                    <a:pt x="44290" y="113356"/>
                  </a:cubicBezTo>
                  <a:cubicBezTo>
                    <a:pt x="44290" y="113356"/>
                    <a:pt x="44668" y="112525"/>
                    <a:pt x="44668" y="112525"/>
                  </a:cubicBezTo>
                  <a:cubicBezTo>
                    <a:pt x="44668" y="112525"/>
                    <a:pt x="45425" y="112318"/>
                    <a:pt x="45047" y="112318"/>
                  </a:cubicBezTo>
                  <a:cubicBezTo>
                    <a:pt x="45047" y="112318"/>
                    <a:pt x="44290" y="112110"/>
                    <a:pt x="44290" y="112318"/>
                  </a:cubicBezTo>
                  <a:cubicBezTo>
                    <a:pt x="43911" y="112318"/>
                    <a:pt x="44290" y="112525"/>
                    <a:pt x="44290" y="112733"/>
                  </a:cubicBezTo>
                  <a:cubicBezTo>
                    <a:pt x="44290" y="112941"/>
                    <a:pt x="44290" y="113148"/>
                    <a:pt x="43911" y="113148"/>
                  </a:cubicBezTo>
                  <a:cubicBezTo>
                    <a:pt x="43533" y="113356"/>
                    <a:pt x="42018" y="113356"/>
                    <a:pt x="42018" y="113356"/>
                  </a:cubicBezTo>
                  <a:cubicBezTo>
                    <a:pt x="42018" y="113148"/>
                    <a:pt x="41640" y="113148"/>
                    <a:pt x="42018" y="112941"/>
                  </a:cubicBezTo>
                  <a:cubicBezTo>
                    <a:pt x="42018" y="112733"/>
                    <a:pt x="42018" y="112525"/>
                    <a:pt x="42018" y="112525"/>
                  </a:cubicBezTo>
                  <a:cubicBezTo>
                    <a:pt x="42018" y="112525"/>
                    <a:pt x="41640" y="112110"/>
                    <a:pt x="41640" y="112318"/>
                  </a:cubicBezTo>
                  <a:cubicBezTo>
                    <a:pt x="41261" y="112318"/>
                    <a:pt x="40883" y="112318"/>
                    <a:pt x="40883" y="112318"/>
                  </a:cubicBezTo>
                  <a:cubicBezTo>
                    <a:pt x="40883" y="111903"/>
                    <a:pt x="40883" y="111903"/>
                    <a:pt x="40883" y="111903"/>
                  </a:cubicBezTo>
                  <a:cubicBezTo>
                    <a:pt x="40126" y="111903"/>
                    <a:pt x="40126" y="111903"/>
                    <a:pt x="40126" y="111903"/>
                  </a:cubicBezTo>
                  <a:cubicBezTo>
                    <a:pt x="39747" y="111903"/>
                    <a:pt x="39747" y="111903"/>
                    <a:pt x="39747" y="111903"/>
                  </a:cubicBezTo>
                  <a:cubicBezTo>
                    <a:pt x="39747" y="111903"/>
                    <a:pt x="39369" y="111695"/>
                    <a:pt x="39369" y="111695"/>
                  </a:cubicBezTo>
                  <a:cubicBezTo>
                    <a:pt x="38990" y="111695"/>
                    <a:pt x="38990" y="111695"/>
                    <a:pt x="38990" y="111903"/>
                  </a:cubicBezTo>
                  <a:cubicBezTo>
                    <a:pt x="38611" y="111903"/>
                    <a:pt x="37476" y="112110"/>
                    <a:pt x="37476" y="112110"/>
                  </a:cubicBezTo>
                  <a:cubicBezTo>
                    <a:pt x="37476" y="112110"/>
                    <a:pt x="37476" y="111695"/>
                    <a:pt x="37097" y="112110"/>
                  </a:cubicBezTo>
                  <a:cubicBezTo>
                    <a:pt x="37097" y="112318"/>
                    <a:pt x="35205" y="112318"/>
                    <a:pt x="35205" y="112318"/>
                  </a:cubicBezTo>
                  <a:cubicBezTo>
                    <a:pt x="35205" y="112318"/>
                    <a:pt x="34826" y="111903"/>
                    <a:pt x="34826" y="111695"/>
                  </a:cubicBezTo>
                  <a:cubicBezTo>
                    <a:pt x="34826" y="111695"/>
                    <a:pt x="35205" y="111072"/>
                    <a:pt x="35205" y="111072"/>
                  </a:cubicBezTo>
                  <a:cubicBezTo>
                    <a:pt x="35583" y="110865"/>
                    <a:pt x="35583" y="110865"/>
                    <a:pt x="35583" y="110865"/>
                  </a:cubicBezTo>
                  <a:cubicBezTo>
                    <a:pt x="35205" y="110657"/>
                    <a:pt x="35205" y="110657"/>
                    <a:pt x="35205" y="110657"/>
                  </a:cubicBezTo>
                  <a:cubicBezTo>
                    <a:pt x="35205" y="110657"/>
                    <a:pt x="34069" y="110657"/>
                    <a:pt x="34447" y="110657"/>
                  </a:cubicBezTo>
                  <a:cubicBezTo>
                    <a:pt x="34447" y="110449"/>
                    <a:pt x="35205" y="110034"/>
                    <a:pt x="35205" y="110034"/>
                  </a:cubicBezTo>
                  <a:cubicBezTo>
                    <a:pt x="35205" y="110034"/>
                    <a:pt x="35583" y="109826"/>
                    <a:pt x="35583" y="109826"/>
                  </a:cubicBezTo>
                  <a:cubicBezTo>
                    <a:pt x="35962" y="109619"/>
                    <a:pt x="36719" y="109619"/>
                    <a:pt x="36340" y="109411"/>
                  </a:cubicBezTo>
                  <a:cubicBezTo>
                    <a:pt x="35962" y="109411"/>
                    <a:pt x="35583" y="109204"/>
                    <a:pt x="35583" y="109204"/>
                  </a:cubicBezTo>
                  <a:cubicBezTo>
                    <a:pt x="35583" y="109204"/>
                    <a:pt x="35205" y="109204"/>
                    <a:pt x="35205" y="108996"/>
                  </a:cubicBezTo>
                  <a:cubicBezTo>
                    <a:pt x="35205" y="108996"/>
                    <a:pt x="35583" y="108581"/>
                    <a:pt x="35583" y="108373"/>
                  </a:cubicBezTo>
                  <a:cubicBezTo>
                    <a:pt x="35583" y="108166"/>
                    <a:pt x="35205" y="107958"/>
                    <a:pt x="35205" y="107958"/>
                  </a:cubicBezTo>
                  <a:cubicBezTo>
                    <a:pt x="34826" y="107958"/>
                    <a:pt x="35205" y="108166"/>
                    <a:pt x="34447" y="108166"/>
                  </a:cubicBezTo>
                  <a:cubicBezTo>
                    <a:pt x="34069" y="108373"/>
                    <a:pt x="32933" y="108788"/>
                    <a:pt x="32933" y="108788"/>
                  </a:cubicBezTo>
                  <a:cubicBezTo>
                    <a:pt x="32933" y="108581"/>
                    <a:pt x="32933" y="108373"/>
                    <a:pt x="32933" y="108166"/>
                  </a:cubicBezTo>
                  <a:cubicBezTo>
                    <a:pt x="33312" y="107958"/>
                    <a:pt x="34447" y="107958"/>
                    <a:pt x="34826" y="107750"/>
                  </a:cubicBezTo>
                  <a:cubicBezTo>
                    <a:pt x="34826" y="107543"/>
                    <a:pt x="34069" y="106920"/>
                    <a:pt x="34069" y="106920"/>
                  </a:cubicBezTo>
                  <a:cubicBezTo>
                    <a:pt x="34069" y="106920"/>
                    <a:pt x="34826" y="107128"/>
                    <a:pt x="34447" y="106712"/>
                  </a:cubicBezTo>
                  <a:cubicBezTo>
                    <a:pt x="33690" y="106505"/>
                    <a:pt x="33690" y="106505"/>
                    <a:pt x="33690" y="106505"/>
                  </a:cubicBezTo>
                  <a:cubicBezTo>
                    <a:pt x="33690" y="106297"/>
                    <a:pt x="33690" y="106089"/>
                    <a:pt x="34069" y="105882"/>
                  </a:cubicBezTo>
                  <a:cubicBezTo>
                    <a:pt x="34447" y="105467"/>
                    <a:pt x="34826" y="105467"/>
                    <a:pt x="34826" y="105259"/>
                  </a:cubicBezTo>
                  <a:cubicBezTo>
                    <a:pt x="34826" y="105259"/>
                    <a:pt x="33690" y="105051"/>
                    <a:pt x="33690" y="104844"/>
                  </a:cubicBezTo>
                  <a:cubicBezTo>
                    <a:pt x="33690" y="104636"/>
                    <a:pt x="32933" y="104636"/>
                    <a:pt x="33690" y="104221"/>
                  </a:cubicBezTo>
                  <a:cubicBezTo>
                    <a:pt x="34069" y="104013"/>
                    <a:pt x="34447" y="104013"/>
                    <a:pt x="34447" y="104013"/>
                  </a:cubicBezTo>
                  <a:cubicBezTo>
                    <a:pt x="34447" y="104013"/>
                    <a:pt x="34447" y="103391"/>
                    <a:pt x="34447" y="103183"/>
                  </a:cubicBezTo>
                  <a:cubicBezTo>
                    <a:pt x="34447" y="102975"/>
                    <a:pt x="34826" y="102975"/>
                    <a:pt x="34826" y="102768"/>
                  </a:cubicBezTo>
                  <a:cubicBezTo>
                    <a:pt x="34447" y="102560"/>
                    <a:pt x="34069" y="102560"/>
                    <a:pt x="33690" y="102145"/>
                  </a:cubicBezTo>
                  <a:cubicBezTo>
                    <a:pt x="33690" y="101937"/>
                    <a:pt x="33690" y="101937"/>
                    <a:pt x="33690" y="101730"/>
                  </a:cubicBezTo>
                  <a:cubicBezTo>
                    <a:pt x="34069" y="101730"/>
                    <a:pt x="34447" y="101522"/>
                    <a:pt x="34069" y="101522"/>
                  </a:cubicBezTo>
                  <a:cubicBezTo>
                    <a:pt x="34069" y="101314"/>
                    <a:pt x="34069" y="101107"/>
                    <a:pt x="34069" y="101107"/>
                  </a:cubicBezTo>
                  <a:cubicBezTo>
                    <a:pt x="34069" y="101107"/>
                    <a:pt x="34069" y="101107"/>
                    <a:pt x="33690" y="100692"/>
                  </a:cubicBezTo>
                  <a:cubicBezTo>
                    <a:pt x="33312" y="100484"/>
                    <a:pt x="33312" y="100069"/>
                    <a:pt x="33312" y="99861"/>
                  </a:cubicBezTo>
                  <a:cubicBezTo>
                    <a:pt x="33312" y="99653"/>
                    <a:pt x="33690" y="98823"/>
                    <a:pt x="33690" y="98823"/>
                  </a:cubicBezTo>
                  <a:cubicBezTo>
                    <a:pt x="33690" y="98823"/>
                    <a:pt x="33690" y="98200"/>
                    <a:pt x="32933" y="97993"/>
                  </a:cubicBezTo>
                  <a:cubicBezTo>
                    <a:pt x="32555" y="97577"/>
                    <a:pt x="31798" y="97370"/>
                    <a:pt x="31798" y="97370"/>
                  </a:cubicBezTo>
                  <a:cubicBezTo>
                    <a:pt x="31798" y="97370"/>
                    <a:pt x="31798" y="96955"/>
                    <a:pt x="31798" y="96747"/>
                  </a:cubicBezTo>
                  <a:cubicBezTo>
                    <a:pt x="31798" y="96747"/>
                    <a:pt x="31041" y="96539"/>
                    <a:pt x="31041" y="96332"/>
                  </a:cubicBezTo>
                  <a:cubicBezTo>
                    <a:pt x="31041" y="96124"/>
                    <a:pt x="30662" y="95709"/>
                    <a:pt x="30662" y="95709"/>
                  </a:cubicBezTo>
                  <a:cubicBezTo>
                    <a:pt x="30662" y="95709"/>
                    <a:pt x="30283" y="95709"/>
                    <a:pt x="30662" y="95294"/>
                  </a:cubicBezTo>
                  <a:cubicBezTo>
                    <a:pt x="30662" y="94671"/>
                    <a:pt x="30662" y="94463"/>
                    <a:pt x="30662" y="94256"/>
                  </a:cubicBezTo>
                  <a:cubicBezTo>
                    <a:pt x="30283" y="94048"/>
                    <a:pt x="29905" y="93633"/>
                    <a:pt x="29905" y="93425"/>
                  </a:cubicBezTo>
                  <a:cubicBezTo>
                    <a:pt x="29905" y="93217"/>
                    <a:pt x="29905" y="92802"/>
                    <a:pt x="29905" y="92802"/>
                  </a:cubicBezTo>
                  <a:cubicBezTo>
                    <a:pt x="29905" y="92802"/>
                    <a:pt x="29905" y="92595"/>
                    <a:pt x="29526" y="92387"/>
                  </a:cubicBezTo>
                  <a:cubicBezTo>
                    <a:pt x="29148" y="92179"/>
                    <a:pt x="28012" y="91141"/>
                    <a:pt x="28012" y="91141"/>
                  </a:cubicBezTo>
                  <a:cubicBezTo>
                    <a:pt x="28012" y="91141"/>
                    <a:pt x="27634" y="91141"/>
                    <a:pt x="27634" y="90726"/>
                  </a:cubicBezTo>
                  <a:cubicBezTo>
                    <a:pt x="27255" y="90311"/>
                    <a:pt x="27255" y="89896"/>
                    <a:pt x="27255" y="89896"/>
                  </a:cubicBezTo>
                  <a:cubicBezTo>
                    <a:pt x="27255" y="89896"/>
                    <a:pt x="27255" y="89273"/>
                    <a:pt x="27255" y="89273"/>
                  </a:cubicBezTo>
                  <a:cubicBezTo>
                    <a:pt x="26119" y="88650"/>
                    <a:pt x="26119" y="88650"/>
                    <a:pt x="26119" y="88650"/>
                  </a:cubicBezTo>
                  <a:cubicBezTo>
                    <a:pt x="26498" y="87820"/>
                    <a:pt x="26498" y="87820"/>
                    <a:pt x="26498" y="87820"/>
                  </a:cubicBezTo>
                  <a:cubicBezTo>
                    <a:pt x="26498" y="86989"/>
                    <a:pt x="26498" y="86989"/>
                    <a:pt x="26498" y="86989"/>
                  </a:cubicBezTo>
                  <a:cubicBezTo>
                    <a:pt x="26498" y="86989"/>
                    <a:pt x="26498" y="85951"/>
                    <a:pt x="26876" y="85951"/>
                  </a:cubicBezTo>
                  <a:cubicBezTo>
                    <a:pt x="27255" y="85951"/>
                    <a:pt x="28012" y="85328"/>
                    <a:pt x="28012" y="85328"/>
                  </a:cubicBezTo>
                  <a:cubicBezTo>
                    <a:pt x="28012" y="85328"/>
                    <a:pt x="28769" y="84705"/>
                    <a:pt x="28391" y="84498"/>
                  </a:cubicBezTo>
                  <a:cubicBezTo>
                    <a:pt x="28391" y="84290"/>
                    <a:pt x="28012" y="83460"/>
                    <a:pt x="28012" y="83460"/>
                  </a:cubicBezTo>
                  <a:cubicBezTo>
                    <a:pt x="28012" y="83460"/>
                    <a:pt x="28769" y="82837"/>
                    <a:pt x="28391" y="82837"/>
                  </a:cubicBezTo>
                  <a:cubicBezTo>
                    <a:pt x="28391" y="82629"/>
                    <a:pt x="27634" y="81799"/>
                    <a:pt x="27634" y="81799"/>
                  </a:cubicBezTo>
                  <a:cubicBezTo>
                    <a:pt x="26498" y="82422"/>
                    <a:pt x="26498" y="82422"/>
                    <a:pt x="26498" y="82422"/>
                  </a:cubicBezTo>
                  <a:cubicBezTo>
                    <a:pt x="25741" y="82214"/>
                    <a:pt x="25741" y="82214"/>
                    <a:pt x="25741" y="82214"/>
                  </a:cubicBezTo>
                  <a:cubicBezTo>
                    <a:pt x="26119" y="81384"/>
                    <a:pt x="26119" y="81384"/>
                    <a:pt x="26119" y="81384"/>
                  </a:cubicBezTo>
                  <a:cubicBezTo>
                    <a:pt x="26119" y="81384"/>
                    <a:pt x="25362" y="80968"/>
                    <a:pt x="25362" y="80761"/>
                  </a:cubicBezTo>
                  <a:cubicBezTo>
                    <a:pt x="25362" y="80553"/>
                    <a:pt x="26119" y="80138"/>
                    <a:pt x="26119" y="80138"/>
                  </a:cubicBezTo>
                  <a:cubicBezTo>
                    <a:pt x="26119" y="80138"/>
                    <a:pt x="26876" y="80968"/>
                    <a:pt x="26876" y="81176"/>
                  </a:cubicBezTo>
                  <a:cubicBezTo>
                    <a:pt x="26876" y="81384"/>
                    <a:pt x="27634" y="81591"/>
                    <a:pt x="27634" y="81591"/>
                  </a:cubicBezTo>
                  <a:cubicBezTo>
                    <a:pt x="28012" y="81384"/>
                    <a:pt x="28012" y="80968"/>
                    <a:pt x="28391" y="80968"/>
                  </a:cubicBezTo>
                  <a:cubicBezTo>
                    <a:pt x="28769" y="80968"/>
                    <a:pt x="29148" y="81176"/>
                    <a:pt x="29148" y="81384"/>
                  </a:cubicBezTo>
                  <a:cubicBezTo>
                    <a:pt x="29148" y="81384"/>
                    <a:pt x="30662" y="81176"/>
                    <a:pt x="30662" y="81176"/>
                  </a:cubicBezTo>
                  <a:cubicBezTo>
                    <a:pt x="30662" y="81176"/>
                    <a:pt x="30283" y="80968"/>
                    <a:pt x="31419" y="80968"/>
                  </a:cubicBezTo>
                  <a:cubicBezTo>
                    <a:pt x="32555" y="81176"/>
                    <a:pt x="32555" y="80968"/>
                    <a:pt x="32555" y="80553"/>
                  </a:cubicBezTo>
                  <a:cubicBezTo>
                    <a:pt x="32555" y="80346"/>
                    <a:pt x="31419" y="79515"/>
                    <a:pt x="32176" y="79515"/>
                  </a:cubicBezTo>
                  <a:cubicBezTo>
                    <a:pt x="33312" y="79515"/>
                    <a:pt x="33690" y="79723"/>
                    <a:pt x="33690" y="79723"/>
                  </a:cubicBezTo>
                  <a:cubicBezTo>
                    <a:pt x="33690" y="79723"/>
                    <a:pt x="33690" y="79930"/>
                    <a:pt x="33690" y="80138"/>
                  </a:cubicBezTo>
                  <a:cubicBezTo>
                    <a:pt x="33690" y="80553"/>
                    <a:pt x="34826" y="80968"/>
                    <a:pt x="34826" y="80553"/>
                  </a:cubicBezTo>
                  <a:cubicBezTo>
                    <a:pt x="35205" y="80138"/>
                    <a:pt x="35205" y="80346"/>
                    <a:pt x="35205" y="79930"/>
                  </a:cubicBezTo>
                  <a:cubicBezTo>
                    <a:pt x="35205" y="79515"/>
                    <a:pt x="34447" y="79515"/>
                    <a:pt x="34069" y="79100"/>
                  </a:cubicBezTo>
                  <a:cubicBezTo>
                    <a:pt x="34069" y="78892"/>
                    <a:pt x="33690" y="79307"/>
                    <a:pt x="33690" y="78685"/>
                  </a:cubicBezTo>
                  <a:cubicBezTo>
                    <a:pt x="34069" y="78062"/>
                    <a:pt x="34069" y="77854"/>
                    <a:pt x="34447" y="77854"/>
                  </a:cubicBezTo>
                  <a:cubicBezTo>
                    <a:pt x="35205" y="77647"/>
                    <a:pt x="34447" y="77854"/>
                    <a:pt x="35205" y="77647"/>
                  </a:cubicBezTo>
                  <a:cubicBezTo>
                    <a:pt x="35962" y="77647"/>
                    <a:pt x="36340" y="77231"/>
                    <a:pt x="35962" y="76608"/>
                  </a:cubicBezTo>
                  <a:cubicBezTo>
                    <a:pt x="35962" y="76193"/>
                    <a:pt x="35583" y="75986"/>
                    <a:pt x="35962" y="75778"/>
                  </a:cubicBezTo>
                  <a:cubicBezTo>
                    <a:pt x="36719" y="75570"/>
                    <a:pt x="36340" y="75363"/>
                    <a:pt x="37097" y="75570"/>
                  </a:cubicBezTo>
                  <a:cubicBezTo>
                    <a:pt x="37854" y="75778"/>
                    <a:pt x="37476" y="75778"/>
                    <a:pt x="38233" y="75778"/>
                  </a:cubicBezTo>
                  <a:cubicBezTo>
                    <a:pt x="38611" y="75570"/>
                    <a:pt x="38611" y="74532"/>
                    <a:pt x="38611" y="74532"/>
                  </a:cubicBezTo>
                  <a:cubicBezTo>
                    <a:pt x="38233" y="74740"/>
                    <a:pt x="37476" y="74325"/>
                    <a:pt x="37476" y="74325"/>
                  </a:cubicBezTo>
                  <a:cubicBezTo>
                    <a:pt x="37097" y="74325"/>
                    <a:pt x="37097" y="73910"/>
                    <a:pt x="37476" y="73702"/>
                  </a:cubicBezTo>
                  <a:cubicBezTo>
                    <a:pt x="37476" y="73702"/>
                    <a:pt x="37476" y="73287"/>
                    <a:pt x="37854" y="73287"/>
                  </a:cubicBezTo>
                  <a:cubicBezTo>
                    <a:pt x="38611" y="73287"/>
                    <a:pt x="38611" y="73494"/>
                    <a:pt x="39369" y="73287"/>
                  </a:cubicBezTo>
                  <a:cubicBezTo>
                    <a:pt x="39747" y="73079"/>
                    <a:pt x="39747" y="73079"/>
                    <a:pt x="40126" y="72871"/>
                  </a:cubicBezTo>
                  <a:cubicBezTo>
                    <a:pt x="40504" y="72664"/>
                    <a:pt x="40883" y="72664"/>
                    <a:pt x="41261" y="72249"/>
                  </a:cubicBezTo>
                  <a:cubicBezTo>
                    <a:pt x="41261" y="72041"/>
                    <a:pt x="41640" y="70795"/>
                    <a:pt x="41640" y="70795"/>
                  </a:cubicBezTo>
                  <a:cubicBezTo>
                    <a:pt x="41261" y="70588"/>
                    <a:pt x="42018" y="70795"/>
                    <a:pt x="42776" y="70588"/>
                  </a:cubicBezTo>
                  <a:cubicBezTo>
                    <a:pt x="43154" y="70380"/>
                    <a:pt x="43533" y="69134"/>
                    <a:pt x="43911" y="68927"/>
                  </a:cubicBezTo>
                  <a:cubicBezTo>
                    <a:pt x="44290" y="68512"/>
                    <a:pt x="45425" y="67681"/>
                    <a:pt x="45425" y="67474"/>
                  </a:cubicBezTo>
                  <a:cubicBezTo>
                    <a:pt x="45425" y="67266"/>
                    <a:pt x="46561" y="65813"/>
                    <a:pt x="46561" y="65813"/>
                  </a:cubicBezTo>
                  <a:cubicBezTo>
                    <a:pt x="48075" y="64359"/>
                    <a:pt x="48075" y="64359"/>
                    <a:pt x="48075" y="64359"/>
                  </a:cubicBezTo>
                  <a:cubicBezTo>
                    <a:pt x="48075" y="64359"/>
                    <a:pt x="48075" y="63944"/>
                    <a:pt x="47697" y="63529"/>
                  </a:cubicBezTo>
                  <a:cubicBezTo>
                    <a:pt x="47697" y="63321"/>
                    <a:pt x="47318" y="62491"/>
                    <a:pt x="47697" y="62283"/>
                  </a:cubicBezTo>
                  <a:cubicBezTo>
                    <a:pt x="48075" y="62283"/>
                    <a:pt x="48454" y="61660"/>
                    <a:pt x="48454" y="61660"/>
                  </a:cubicBezTo>
                  <a:cubicBezTo>
                    <a:pt x="48454" y="60830"/>
                    <a:pt x="48454" y="60830"/>
                    <a:pt x="48454" y="60830"/>
                  </a:cubicBezTo>
                  <a:cubicBezTo>
                    <a:pt x="48454" y="60830"/>
                    <a:pt x="50347" y="60207"/>
                    <a:pt x="50347" y="60207"/>
                  </a:cubicBezTo>
                  <a:cubicBezTo>
                    <a:pt x="52618" y="60000"/>
                    <a:pt x="51104" y="59377"/>
                    <a:pt x="53753" y="60000"/>
                  </a:cubicBezTo>
                  <a:cubicBezTo>
                    <a:pt x="53753" y="60000"/>
                    <a:pt x="55268" y="59792"/>
                    <a:pt x="54889" y="59584"/>
                  </a:cubicBezTo>
                  <a:cubicBezTo>
                    <a:pt x="54889" y="59584"/>
                    <a:pt x="53375" y="58754"/>
                    <a:pt x="53375" y="58754"/>
                  </a:cubicBezTo>
                  <a:cubicBezTo>
                    <a:pt x="54132" y="58131"/>
                    <a:pt x="54132" y="58131"/>
                    <a:pt x="54132" y="58131"/>
                  </a:cubicBezTo>
                  <a:cubicBezTo>
                    <a:pt x="54132" y="58131"/>
                    <a:pt x="55268" y="57716"/>
                    <a:pt x="54132" y="57508"/>
                  </a:cubicBezTo>
                  <a:cubicBezTo>
                    <a:pt x="53375" y="57301"/>
                    <a:pt x="52618" y="57093"/>
                    <a:pt x="52618" y="56885"/>
                  </a:cubicBezTo>
                  <a:cubicBezTo>
                    <a:pt x="52618" y="56885"/>
                    <a:pt x="52239" y="56055"/>
                    <a:pt x="52239" y="55847"/>
                  </a:cubicBezTo>
                  <a:cubicBezTo>
                    <a:pt x="52239" y="55640"/>
                    <a:pt x="51861" y="55017"/>
                    <a:pt x="51861" y="55017"/>
                  </a:cubicBezTo>
                  <a:cubicBezTo>
                    <a:pt x="51861" y="55017"/>
                    <a:pt x="51861" y="54186"/>
                    <a:pt x="51861" y="53979"/>
                  </a:cubicBezTo>
                  <a:cubicBezTo>
                    <a:pt x="51861" y="53771"/>
                    <a:pt x="51482" y="53148"/>
                    <a:pt x="51104" y="52941"/>
                  </a:cubicBezTo>
                  <a:cubicBezTo>
                    <a:pt x="50725" y="52733"/>
                    <a:pt x="49211" y="52110"/>
                    <a:pt x="49211" y="52110"/>
                  </a:cubicBezTo>
                  <a:cubicBezTo>
                    <a:pt x="46561" y="51487"/>
                    <a:pt x="46561" y="51487"/>
                    <a:pt x="46561" y="51487"/>
                  </a:cubicBezTo>
                  <a:cubicBezTo>
                    <a:pt x="45804" y="51903"/>
                    <a:pt x="45804" y="51903"/>
                    <a:pt x="45804" y="51903"/>
                  </a:cubicBezTo>
                  <a:cubicBezTo>
                    <a:pt x="43911" y="50865"/>
                    <a:pt x="43911" y="50865"/>
                    <a:pt x="43911" y="50865"/>
                  </a:cubicBezTo>
                  <a:cubicBezTo>
                    <a:pt x="42397" y="50657"/>
                    <a:pt x="42397" y="50657"/>
                    <a:pt x="42397" y="50657"/>
                  </a:cubicBezTo>
                  <a:cubicBezTo>
                    <a:pt x="40883" y="50657"/>
                    <a:pt x="40883" y="50657"/>
                    <a:pt x="40883" y="50657"/>
                  </a:cubicBezTo>
                  <a:cubicBezTo>
                    <a:pt x="38233" y="47543"/>
                    <a:pt x="38233" y="47543"/>
                    <a:pt x="38233" y="47543"/>
                  </a:cubicBezTo>
                  <a:cubicBezTo>
                    <a:pt x="35962" y="46920"/>
                    <a:pt x="35962" y="46920"/>
                    <a:pt x="35962" y="46920"/>
                  </a:cubicBezTo>
                  <a:cubicBezTo>
                    <a:pt x="34447" y="46089"/>
                    <a:pt x="34447" y="46089"/>
                    <a:pt x="34447" y="46089"/>
                  </a:cubicBezTo>
                  <a:cubicBezTo>
                    <a:pt x="34447" y="45051"/>
                    <a:pt x="34447" y="45051"/>
                    <a:pt x="34447" y="45051"/>
                  </a:cubicBezTo>
                  <a:cubicBezTo>
                    <a:pt x="33312" y="44221"/>
                    <a:pt x="33312" y="44221"/>
                    <a:pt x="33312" y="44221"/>
                  </a:cubicBezTo>
                  <a:cubicBezTo>
                    <a:pt x="33312" y="44221"/>
                    <a:pt x="33690" y="43598"/>
                    <a:pt x="33690" y="43391"/>
                  </a:cubicBezTo>
                  <a:cubicBezTo>
                    <a:pt x="34069" y="43183"/>
                    <a:pt x="34826" y="42145"/>
                    <a:pt x="34826" y="42145"/>
                  </a:cubicBezTo>
                  <a:cubicBezTo>
                    <a:pt x="34826" y="42145"/>
                    <a:pt x="34447" y="41314"/>
                    <a:pt x="34447" y="41107"/>
                  </a:cubicBezTo>
                  <a:cubicBezTo>
                    <a:pt x="34447" y="40899"/>
                    <a:pt x="34826" y="39861"/>
                    <a:pt x="34826" y="39861"/>
                  </a:cubicBezTo>
                  <a:cubicBezTo>
                    <a:pt x="34447" y="38823"/>
                    <a:pt x="34447" y="38823"/>
                    <a:pt x="34447" y="38823"/>
                  </a:cubicBezTo>
                  <a:cubicBezTo>
                    <a:pt x="29905" y="35916"/>
                    <a:pt x="29905" y="35916"/>
                    <a:pt x="29905" y="35916"/>
                  </a:cubicBezTo>
                  <a:cubicBezTo>
                    <a:pt x="30283" y="34671"/>
                    <a:pt x="30283" y="34671"/>
                    <a:pt x="30283" y="34671"/>
                  </a:cubicBezTo>
                  <a:cubicBezTo>
                    <a:pt x="29905" y="34048"/>
                    <a:pt x="29905" y="34048"/>
                    <a:pt x="29905" y="34048"/>
                  </a:cubicBezTo>
                  <a:cubicBezTo>
                    <a:pt x="29526" y="33425"/>
                    <a:pt x="29526" y="33425"/>
                    <a:pt x="29905" y="33010"/>
                  </a:cubicBezTo>
                  <a:cubicBezTo>
                    <a:pt x="29905" y="32802"/>
                    <a:pt x="29905" y="32802"/>
                    <a:pt x="29905" y="32802"/>
                  </a:cubicBezTo>
                  <a:cubicBezTo>
                    <a:pt x="28391" y="33010"/>
                    <a:pt x="28391" y="33010"/>
                    <a:pt x="28391" y="33010"/>
                  </a:cubicBezTo>
                  <a:cubicBezTo>
                    <a:pt x="27255" y="32179"/>
                    <a:pt x="27255" y="32179"/>
                    <a:pt x="27255" y="32179"/>
                  </a:cubicBezTo>
                  <a:cubicBezTo>
                    <a:pt x="27634" y="31141"/>
                    <a:pt x="27634" y="31141"/>
                    <a:pt x="27634" y="31141"/>
                  </a:cubicBezTo>
                  <a:cubicBezTo>
                    <a:pt x="26876" y="28650"/>
                    <a:pt x="26876" y="28650"/>
                    <a:pt x="26876" y="28650"/>
                  </a:cubicBezTo>
                  <a:cubicBezTo>
                    <a:pt x="27634" y="27404"/>
                    <a:pt x="27634" y="27404"/>
                    <a:pt x="27634" y="27404"/>
                  </a:cubicBezTo>
                  <a:cubicBezTo>
                    <a:pt x="25362" y="26782"/>
                    <a:pt x="25362" y="26782"/>
                    <a:pt x="25362" y="26782"/>
                  </a:cubicBezTo>
                  <a:cubicBezTo>
                    <a:pt x="23848" y="25536"/>
                    <a:pt x="23848" y="25536"/>
                    <a:pt x="23848" y="25536"/>
                  </a:cubicBezTo>
                  <a:cubicBezTo>
                    <a:pt x="23848" y="25536"/>
                    <a:pt x="23470" y="25951"/>
                    <a:pt x="23091" y="25743"/>
                  </a:cubicBezTo>
                  <a:cubicBezTo>
                    <a:pt x="22712" y="25536"/>
                    <a:pt x="20820" y="23875"/>
                    <a:pt x="20820" y="23875"/>
                  </a:cubicBezTo>
                  <a:cubicBezTo>
                    <a:pt x="17413" y="23252"/>
                    <a:pt x="17413" y="23252"/>
                    <a:pt x="17413" y="23252"/>
                  </a:cubicBezTo>
                  <a:cubicBezTo>
                    <a:pt x="15899" y="22837"/>
                    <a:pt x="15899" y="22837"/>
                    <a:pt x="15899" y="22837"/>
                  </a:cubicBezTo>
                  <a:cubicBezTo>
                    <a:pt x="14006" y="22629"/>
                    <a:pt x="14006" y="22629"/>
                    <a:pt x="14006" y="22629"/>
                  </a:cubicBezTo>
                  <a:cubicBezTo>
                    <a:pt x="14006" y="22629"/>
                    <a:pt x="13627" y="23044"/>
                    <a:pt x="13249" y="22629"/>
                  </a:cubicBezTo>
                  <a:cubicBezTo>
                    <a:pt x="12870" y="22214"/>
                    <a:pt x="12113" y="21799"/>
                    <a:pt x="12113" y="21799"/>
                  </a:cubicBezTo>
                  <a:cubicBezTo>
                    <a:pt x="10599" y="22006"/>
                    <a:pt x="10599" y="22006"/>
                    <a:pt x="10599" y="22006"/>
                  </a:cubicBezTo>
                  <a:cubicBezTo>
                    <a:pt x="9463" y="21176"/>
                    <a:pt x="9463" y="21176"/>
                    <a:pt x="9463" y="21176"/>
                  </a:cubicBezTo>
                  <a:cubicBezTo>
                    <a:pt x="9463" y="21176"/>
                    <a:pt x="9085" y="21176"/>
                    <a:pt x="8706" y="21176"/>
                  </a:cubicBezTo>
                  <a:cubicBezTo>
                    <a:pt x="8328" y="20968"/>
                    <a:pt x="7570" y="20761"/>
                    <a:pt x="7570" y="20761"/>
                  </a:cubicBezTo>
                  <a:close/>
                  <a:moveTo>
                    <a:pt x="53753" y="117923"/>
                  </a:moveTo>
                  <a:cubicBezTo>
                    <a:pt x="53753" y="117923"/>
                    <a:pt x="53753" y="117923"/>
                    <a:pt x="53753" y="117923"/>
                  </a:cubicBezTo>
                  <a:cubicBezTo>
                    <a:pt x="53753" y="117923"/>
                    <a:pt x="53753" y="118131"/>
                    <a:pt x="53753" y="118339"/>
                  </a:cubicBezTo>
                  <a:cubicBezTo>
                    <a:pt x="53753" y="118339"/>
                    <a:pt x="54132" y="118546"/>
                    <a:pt x="54511" y="118546"/>
                  </a:cubicBezTo>
                  <a:cubicBezTo>
                    <a:pt x="54511" y="118546"/>
                    <a:pt x="55268" y="118339"/>
                    <a:pt x="55646" y="118131"/>
                  </a:cubicBezTo>
                  <a:cubicBezTo>
                    <a:pt x="56403" y="117923"/>
                    <a:pt x="55646" y="118131"/>
                    <a:pt x="55646" y="118131"/>
                  </a:cubicBezTo>
                  <a:cubicBezTo>
                    <a:pt x="54889" y="117716"/>
                    <a:pt x="54889" y="117716"/>
                    <a:pt x="54889" y="117716"/>
                  </a:cubicBezTo>
                  <a:cubicBezTo>
                    <a:pt x="54889" y="117716"/>
                    <a:pt x="54132" y="117923"/>
                    <a:pt x="53753" y="117923"/>
                  </a:cubicBezTo>
                  <a:close/>
                  <a:moveTo>
                    <a:pt x="48832" y="117923"/>
                  </a:moveTo>
                  <a:cubicBezTo>
                    <a:pt x="48832" y="117923"/>
                    <a:pt x="48832" y="117923"/>
                    <a:pt x="48832" y="117923"/>
                  </a:cubicBezTo>
                  <a:cubicBezTo>
                    <a:pt x="48832" y="117923"/>
                    <a:pt x="48832" y="118339"/>
                    <a:pt x="48832" y="118339"/>
                  </a:cubicBezTo>
                  <a:cubicBezTo>
                    <a:pt x="48832" y="118546"/>
                    <a:pt x="49211" y="118546"/>
                    <a:pt x="49589" y="118339"/>
                  </a:cubicBezTo>
                  <a:cubicBezTo>
                    <a:pt x="49589" y="118339"/>
                    <a:pt x="49968" y="118339"/>
                    <a:pt x="50347" y="118131"/>
                  </a:cubicBezTo>
                  <a:cubicBezTo>
                    <a:pt x="50725" y="117923"/>
                    <a:pt x="50347" y="117716"/>
                    <a:pt x="49968" y="117716"/>
                  </a:cubicBezTo>
                  <a:cubicBezTo>
                    <a:pt x="49968" y="117508"/>
                    <a:pt x="49589" y="117716"/>
                    <a:pt x="49589" y="117716"/>
                  </a:cubicBezTo>
                  <a:cubicBezTo>
                    <a:pt x="49211" y="117716"/>
                    <a:pt x="48832" y="117923"/>
                    <a:pt x="48832" y="117923"/>
                  </a:cubicBezTo>
                  <a:close/>
                  <a:moveTo>
                    <a:pt x="39747" y="115432"/>
                  </a:moveTo>
                  <a:cubicBezTo>
                    <a:pt x="39747" y="115432"/>
                    <a:pt x="39747" y="115432"/>
                    <a:pt x="39747" y="115432"/>
                  </a:cubicBezTo>
                  <a:cubicBezTo>
                    <a:pt x="39369" y="115640"/>
                    <a:pt x="39369" y="115640"/>
                    <a:pt x="39369" y="115640"/>
                  </a:cubicBezTo>
                  <a:cubicBezTo>
                    <a:pt x="39369" y="115640"/>
                    <a:pt x="38990" y="115847"/>
                    <a:pt x="39369" y="116055"/>
                  </a:cubicBezTo>
                  <a:cubicBezTo>
                    <a:pt x="39369" y="116470"/>
                    <a:pt x="39747" y="116470"/>
                    <a:pt x="39747" y="116470"/>
                  </a:cubicBezTo>
                  <a:cubicBezTo>
                    <a:pt x="39747" y="116470"/>
                    <a:pt x="40126" y="116262"/>
                    <a:pt x="40883" y="116262"/>
                  </a:cubicBezTo>
                  <a:cubicBezTo>
                    <a:pt x="41261" y="116262"/>
                    <a:pt x="42018" y="115847"/>
                    <a:pt x="42018" y="115640"/>
                  </a:cubicBezTo>
                  <a:cubicBezTo>
                    <a:pt x="42397" y="115640"/>
                    <a:pt x="42397" y="115224"/>
                    <a:pt x="42776" y="115224"/>
                  </a:cubicBezTo>
                  <a:cubicBezTo>
                    <a:pt x="43154" y="115224"/>
                    <a:pt x="44290" y="115432"/>
                    <a:pt x="44668" y="115432"/>
                  </a:cubicBezTo>
                  <a:cubicBezTo>
                    <a:pt x="45047" y="115432"/>
                    <a:pt x="44290" y="114809"/>
                    <a:pt x="44290" y="114809"/>
                  </a:cubicBezTo>
                  <a:cubicBezTo>
                    <a:pt x="44290" y="114602"/>
                    <a:pt x="43154" y="114809"/>
                    <a:pt x="43154" y="114809"/>
                  </a:cubicBezTo>
                  <a:cubicBezTo>
                    <a:pt x="43154" y="114809"/>
                    <a:pt x="42397" y="114809"/>
                    <a:pt x="42018" y="114602"/>
                  </a:cubicBezTo>
                  <a:cubicBezTo>
                    <a:pt x="41640" y="114602"/>
                    <a:pt x="41640" y="114602"/>
                    <a:pt x="41640" y="114602"/>
                  </a:cubicBezTo>
                  <a:cubicBezTo>
                    <a:pt x="41261" y="114809"/>
                    <a:pt x="41261" y="115017"/>
                    <a:pt x="40883" y="115224"/>
                  </a:cubicBezTo>
                  <a:cubicBezTo>
                    <a:pt x="40504" y="115432"/>
                    <a:pt x="40504" y="115224"/>
                    <a:pt x="40504" y="115017"/>
                  </a:cubicBezTo>
                  <a:cubicBezTo>
                    <a:pt x="40504" y="115017"/>
                    <a:pt x="39747" y="114809"/>
                    <a:pt x="39369" y="115017"/>
                  </a:cubicBezTo>
                  <a:cubicBezTo>
                    <a:pt x="39369" y="115017"/>
                    <a:pt x="39747" y="115224"/>
                    <a:pt x="39747" y="115432"/>
                  </a:cubicBezTo>
                  <a:close/>
                  <a:moveTo>
                    <a:pt x="36719" y="115432"/>
                  </a:moveTo>
                  <a:cubicBezTo>
                    <a:pt x="36719" y="115432"/>
                    <a:pt x="36719" y="115432"/>
                    <a:pt x="36719" y="115432"/>
                  </a:cubicBezTo>
                  <a:cubicBezTo>
                    <a:pt x="36719" y="115432"/>
                    <a:pt x="37476" y="115640"/>
                    <a:pt x="38233" y="115640"/>
                  </a:cubicBezTo>
                  <a:cubicBezTo>
                    <a:pt x="38611" y="115640"/>
                    <a:pt x="38233" y="115432"/>
                    <a:pt x="38611" y="115224"/>
                  </a:cubicBezTo>
                  <a:cubicBezTo>
                    <a:pt x="38611" y="115017"/>
                    <a:pt x="38233" y="115224"/>
                    <a:pt x="37854" y="115017"/>
                  </a:cubicBezTo>
                  <a:cubicBezTo>
                    <a:pt x="37476" y="115017"/>
                    <a:pt x="37476" y="115017"/>
                    <a:pt x="37097" y="115017"/>
                  </a:cubicBezTo>
                  <a:cubicBezTo>
                    <a:pt x="36340" y="115017"/>
                    <a:pt x="36719" y="115432"/>
                    <a:pt x="36719" y="115432"/>
                  </a:cubicBezTo>
                  <a:close/>
                  <a:moveTo>
                    <a:pt x="33312" y="113148"/>
                  </a:moveTo>
                  <a:cubicBezTo>
                    <a:pt x="33312" y="113148"/>
                    <a:pt x="33312" y="113148"/>
                    <a:pt x="33312" y="113148"/>
                  </a:cubicBezTo>
                  <a:cubicBezTo>
                    <a:pt x="32933" y="114186"/>
                    <a:pt x="34826" y="113564"/>
                    <a:pt x="34826" y="112941"/>
                  </a:cubicBezTo>
                  <a:cubicBezTo>
                    <a:pt x="34447" y="112525"/>
                    <a:pt x="34826" y="112525"/>
                    <a:pt x="34069" y="112110"/>
                  </a:cubicBezTo>
                  <a:cubicBezTo>
                    <a:pt x="33690" y="111487"/>
                    <a:pt x="33690" y="112110"/>
                    <a:pt x="33312" y="112318"/>
                  </a:cubicBezTo>
                  <a:cubicBezTo>
                    <a:pt x="32933" y="112733"/>
                    <a:pt x="33690" y="112733"/>
                    <a:pt x="33690" y="112941"/>
                  </a:cubicBezTo>
                  <a:cubicBezTo>
                    <a:pt x="33690" y="113148"/>
                    <a:pt x="33312" y="112941"/>
                    <a:pt x="33312" y="113148"/>
                  </a:cubicBezTo>
                  <a:close/>
                  <a:moveTo>
                    <a:pt x="30283" y="115640"/>
                  </a:moveTo>
                  <a:cubicBezTo>
                    <a:pt x="30283" y="115640"/>
                    <a:pt x="30283" y="115640"/>
                    <a:pt x="30283" y="115640"/>
                  </a:cubicBezTo>
                  <a:cubicBezTo>
                    <a:pt x="30283" y="115640"/>
                    <a:pt x="29905" y="115847"/>
                    <a:pt x="30283" y="116262"/>
                  </a:cubicBezTo>
                  <a:cubicBezTo>
                    <a:pt x="30283" y="116470"/>
                    <a:pt x="30283" y="116262"/>
                    <a:pt x="31419" y="115847"/>
                  </a:cubicBezTo>
                  <a:cubicBezTo>
                    <a:pt x="32176" y="115432"/>
                    <a:pt x="31041" y="115640"/>
                    <a:pt x="31041" y="115640"/>
                  </a:cubicBezTo>
                  <a:cubicBezTo>
                    <a:pt x="31041" y="115432"/>
                    <a:pt x="30662" y="115640"/>
                    <a:pt x="30283" y="115640"/>
                  </a:cubicBezTo>
                  <a:close/>
                  <a:moveTo>
                    <a:pt x="30283" y="116885"/>
                  </a:moveTo>
                  <a:cubicBezTo>
                    <a:pt x="30283" y="116885"/>
                    <a:pt x="30283" y="116885"/>
                    <a:pt x="30283" y="116885"/>
                  </a:cubicBezTo>
                  <a:cubicBezTo>
                    <a:pt x="30283" y="116885"/>
                    <a:pt x="30283" y="117301"/>
                    <a:pt x="30662" y="117301"/>
                  </a:cubicBezTo>
                  <a:cubicBezTo>
                    <a:pt x="31041" y="117301"/>
                    <a:pt x="31041" y="117093"/>
                    <a:pt x="31419" y="116885"/>
                  </a:cubicBezTo>
                  <a:cubicBezTo>
                    <a:pt x="31419" y="116678"/>
                    <a:pt x="31041" y="116678"/>
                    <a:pt x="31041" y="116470"/>
                  </a:cubicBezTo>
                  <a:cubicBezTo>
                    <a:pt x="30662" y="116470"/>
                    <a:pt x="30283" y="116678"/>
                    <a:pt x="30283" y="116885"/>
                  </a:cubicBezTo>
                  <a:close/>
                  <a:moveTo>
                    <a:pt x="29148" y="117923"/>
                  </a:moveTo>
                  <a:cubicBezTo>
                    <a:pt x="29148" y="117923"/>
                    <a:pt x="29148" y="117923"/>
                    <a:pt x="29148" y="117923"/>
                  </a:cubicBezTo>
                  <a:cubicBezTo>
                    <a:pt x="28391" y="117923"/>
                    <a:pt x="28391" y="117923"/>
                    <a:pt x="28391" y="117923"/>
                  </a:cubicBezTo>
                  <a:cubicBezTo>
                    <a:pt x="28391" y="117923"/>
                    <a:pt x="28391" y="117923"/>
                    <a:pt x="27255" y="118339"/>
                  </a:cubicBezTo>
                  <a:cubicBezTo>
                    <a:pt x="26119" y="118546"/>
                    <a:pt x="26876" y="118754"/>
                    <a:pt x="26876" y="118961"/>
                  </a:cubicBezTo>
                  <a:cubicBezTo>
                    <a:pt x="26876" y="119377"/>
                    <a:pt x="28012" y="118961"/>
                    <a:pt x="28769" y="118754"/>
                  </a:cubicBezTo>
                  <a:cubicBezTo>
                    <a:pt x="29148" y="118754"/>
                    <a:pt x="28769" y="118546"/>
                    <a:pt x="29148" y="118546"/>
                  </a:cubicBezTo>
                  <a:cubicBezTo>
                    <a:pt x="29148" y="118546"/>
                    <a:pt x="29148" y="118546"/>
                    <a:pt x="29905" y="118339"/>
                  </a:cubicBezTo>
                  <a:cubicBezTo>
                    <a:pt x="30662" y="118131"/>
                    <a:pt x="30283" y="118131"/>
                    <a:pt x="30283" y="117923"/>
                  </a:cubicBezTo>
                  <a:cubicBezTo>
                    <a:pt x="30283" y="117923"/>
                    <a:pt x="29526" y="117716"/>
                    <a:pt x="29148" y="117923"/>
                  </a:cubicBezTo>
                  <a:close/>
                  <a:moveTo>
                    <a:pt x="19305" y="118961"/>
                  </a:moveTo>
                  <a:cubicBezTo>
                    <a:pt x="19305" y="118961"/>
                    <a:pt x="19305" y="118961"/>
                    <a:pt x="19305" y="118961"/>
                  </a:cubicBezTo>
                  <a:cubicBezTo>
                    <a:pt x="19684" y="118961"/>
                    <a:pt x="20063" y="118754"/>
                    <a:pt x="20441" y="118961"/>
                  </a:cubicBezTo>
                  <a:cubicBezTo>
                    <a:pt x="20820" y="119169"/>
                    <a:pt x="20441" y="119584"/>
                    <a:pt x="20441" y="119584"/>
                  </a:cubicBezTo>
                  <a:cubicBezTo>
                    <a:pt x="20063" y="119792"/>
                    <a:pt x="19684" y="120000"/>
                    <a:pt x="19305" y="120000"/>
                  </a:cubicBezTo>
                  <a:cubicBezTo>
                    <a:pt x="18927" y="120000"/>
                    <a:pt x="18548" y="120000"/>
                    <a:pt x="18170" y="119792"/>
                  </a:cubicBezTo>
                  <a:cubicBezTo>
                    <a:pt x="18170" y="119584"/>
                    <a:pt x="18170" y="118961"/>
                    <a:pt x="18170" y="118961"/>
                  </a:cubicBezTo>
                  <a:cubicBezTo>
                    <a:pt x="18548" y="118961"/>
                    <a:pt x="19305" y="118961"/>
                    <a:pt x="19305" y="118961"/>
                  </a:cubicBezTo>
                  <a:close/>
                  <a:moveTo>
                    <a:pt x="22334" y="115847"/>
                  </a:moveTo>
                  <a:cubicBezTo>
                    <a:pt x="22334" y="115847"/>
                    <a:pt x="22334" y="115847"/>
                    <a:pt x="22334" y="115847"/>
                  </a:cubicBezTo>
                  <a:cubicBezTo>
                    <a:pt x="22334" y="115847"/>
                    <a:pt x="22334" y="115847"/>
                    <a:pt x="22334" y="115847"/>
                  </a:cubicBezTo>
                  <a:cubicBezTo>
                    <a:pt x="22334" y="115847"/>
                    <a:pt x="22334" y="116262"/>
                    <a:pt x="21955" y="116262"/>
                  </a:cubicBezTo>
                  <a:cubicBezTo>
                    <a:pt x="21198" y="116470"/>
                    <a:pt x="21577" y="115847"/>
                    <a:pt x="21577" y="115640"/>
                  </a:cubicBezTo>
                  <a:cubicBezTo>
                    <a:pt x="21577" y="115432"/>
                    <a:pt x="20063" y="115847"/>
                    <a:pt x="20063" y="115847"/>
                  </a:cubicBezTo>
                  <a:cubicBezTo>
                    <a:pt x="20063" y="115847"/>
                    <a:pt x="20063" y="116470"/>
                    <a:pt x="19684" y="116678"/>
                  </a:cubicBezTo>
                  <a:cubicBezTo>
                    <a:pt x="19305" y="116678"/>
                    <a:pt x="19305" y="116678"/>
                    <a:pt x="18927" y="116885"/>
                  </a:cubicBezTo>
                  <a:cubicBezTo>
                    <a:pt x="18548" y="117093"/>
                    <a:pt x="18548" y="117508"/>
                    <a:pt x="18548" y="117508"/>
                  </a:cubicBezTo>
                  <a:cubicBezTo>
                    <a:pt x="18927" y="117716"/>
                    <a:pt x="19684" y="117716"/>
                    <a:pt x="19684" y="117716"/>
                  </a:cubicBezTo>
                  <a:cubicBezTo>
                    <a:pt x="20063" y="117716"/>
                    <a:pt x="20063" y="117716"/>
                    <a:pt x="21198" y="118131"/>
                  </a:cubicBezTo>
                  <a:cubicBezTo>
                    <a:pt x="22712" y="118339"/>
                    <a:pt x="21577" y="118131"/>
                    <a:pt x="22712" y="118131"/>
                  </a:cubicBezTo>
                  <a:cubicBezTo>
                    <a:pt x="23470" y="118131"/>
                    <a:pt x="23091" y="118339"/>
                    <a:pt x="23470" y="118339"/>
                  </a:cubicBezTo>
                  <a:cubicBezTo>
                    <a:pt x="23848" y="118339"/>
                    <a:pt x="24227" y="118754"/>
                    <a:pt x="24605" y="118961"/>
                  </a:cubicBezTo>
                  <a:cubicBezTo>
                    <a:pt x="25362" y="119169"/>
                    <a:pt x="25741" y="118754"/>
                    <a:pt x="26119" y="118754"/>
                  </a:cubicBezTo>
                  <a:cubicBezTo>
                    <a:pt x="26119" y="118546"/>
                    <a:pt x="26876" y="117923"/>
                    <a:pt x="26876" y="117923"/>
                  </a:cubicBezTo>
                  <a:cubicBezTo>
                    <a:pt x="26876" y="117923"/>
                    <a:pt x="24605" y="117508"/>
                    <a:pt x="24605" y="117508"/>
                  </a:cubicBezTo>
                  <a:cubicBezTo>
                    <a:pt x="24227" y="117508"/>
                    <a:pt x="23848" y="116885"/>
                    <a:pt x="24605" y="116885"/>
                  </a:cubicBezTo>
                  <a:cubicBezTo>
                    <a:pt x="24984" y="116885"/>
                    <a:pt x="24984" y="117093"/>
                    <a:pt x="25362" y="117301"/>
                  </a:cubicBezTo>
                  <a:cubicBezTo>
                    <a:pt x="25362" y="117508"/>
                    <a:pt x="25741" y="117508"/>
                    <a:pt x="26119" y="117508"/>
                  </a:cubicBezTo>
                  <a:cubicBezTo>
                    <a:pt x="26498" y="117508"/>
                    <a:pt x="26876" y="117301"/>
                    <a:pt x="26876" y="117093"/>
                  </a:cubicBezTo>
                  <a:cubicBezTo>
                    <a:pt x="26876" y="116885"/>
                    <a:pt x="26498" y="117093"/>
                    <a:pt x="25741" y="116470"/>
                  </a:cubicBezTo>
                  <a:cubicBezTo>
                    <a:pt x="24605" y="115847"/>
                    <a:pt x="25741" y="116055"/>
                    <a:pt x="26119" y="116055"/>
                  </a:cubicBezTo>
                  <a:cubicBezTo>
                    <a:pt x="26119" y="115847"/>
                    <a:pt x="26876" y="115432"/>
                    <a:pt x="26876" y="115432"/>
                  </a:cubicBezTo>
                  <a:cubicBezTo>
                    <a:pt x="27255" y="115224"/>
                    <a:pt x="26119" y="115224"/>
                    <a:pt x="25741" y="115017"/>
                  </a:cubicBezTo>
                  <a:cubicBezTo>
                    <a:pt x="25362" y="115017"/>
                    <a:pt x="25362" y="115017"/>
                    <a:pt x="25362" y="115017"/>
                  </a:cubicBezTo>
                  <a:cubicBezTo>
                    <a:pt x="25362" y="115224"/>
                    <a:pt x="24227" y="115017"/>
                    <a:pt x="23848" y="114809"/>
                  </a:cubicBezTo>
                  <a:cubicBezTo>
                    <a:pt x="23848" y="114809"/>
                    <a:pt x="23848" y="114394"/>
                    <a:pt x="23470" y="114186"/>
                  </a:cubicBezTo>
                  <a:cubicBezTo>
                    <a:pt x="23470" y="114186"/>
                    <a:pt x="22712" y="114186"/>
                    <a:pt x="21955" y="114186"/>
                  </a:cubicBezTo>
                  <a:cubicBezTo>
                    <a:pt x="21198" y="114186"/>
                    <a:pt x="21577" y="114809"/>
                    <a:pt x="21577" y="114809"/>
                  </a:cubicBezTo>
                  <a:cubicBezTo>
                    <a:pt x="21577" y="114809"/>
                    <a:pt x="21955" y="115224"/>
                    <a:pt x="22334" y="115432"/>
                  </a:cubicBezTo>
                  <a:cubicBezTo>
                    <a:pt x="22334" y="115432"/>
                    <a:pt x="22334" y="115847"/>
                    <a:pt x="22334" y="115847"/>
                  </a:cubicBezTo>
                  <a:close/>
                </a:path>
              </a:pathLst>
            </a:custGeom>
            <a:solidFill>
              <a:srgbClr val="92D050"/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  <p:sp>
          <p:nvSpPr>
            <p:cNvPr id="49" name="Shape 2058"/>
            <p:cNvSpPr/>
            <p:nvPr/>
          </p:nvSpPr>
          <p:spPr>
            <a:xfrm>
              <a:off x="8031807" y="1593291"/>
              <a:ext cx="1169793" cy="14393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5321" y="81290"/>
                  </a:moveTo>
                  <a:cubicBezTo>
                    <a:pt x="42339" y="77788"/>
                    <a:pt x="42339" y="77788"/>
                    <a:pt x="42339" y="77788"/>
                  </a:cubicBezTo>
                  <a:cubicBezTo>
                    <a:pt x="50760" y="72811"/>
                    <a:pt x="50760" y="72811"/>
                    <a:pt x="50760" y="72811"/>
                  </a:cubicBezTo>
                  <a:cubicBezTo>
                    <a:pt x="59883" y="72442"/>
                    <a:pt x="59883" y="72442"/>
                    <a:pt x="59883" y="72442"/>
                  </a:cubicBezTo>
                  <a:cubicBezTo>
                    <a:pt x="62222" y="72811"/>
                    <a:pt x="62923" y="74101"/>
                    <a:pt x="67134" y="71520"/>
                  </a:cubicBezTo>
                  <a:cubicBezTo>
                    <a:pt x="71578" y="73917"/>
                    <a:pt x="71578" y="73917"/>
                    <a:pt x="71578" y="73917"/>
                  </a:cubicBezTo>
                  <a:cubicBezTo>
                    <a:pt x="74385" y="78341"/>
                    <a:pt x="74385" y="78341"/>
                    <a:pt x="74385" y="78341"/>
                  </a:cubicBezTo>
                  <a:cubicBezTo>
                    <a:pt x="75789" y="84792"/>
                    <a:pt x="75789" y="84792"/>
                    <a:pt x="75789" y="84792"/>
                  </a:cubicBezTo>
                  <a:cubicBezTo>
                    <a:pt x="82339" y="84792"/>
                    <a:pt x="82339" y="84792"/>
                    <a:pt x="82339" y="84792"/>
                  </a:cubicBezTo>
                  <a:cubicBezTo>
                    <a:pt x="86783" y="83317"/>
                    <a:pt x="86783" y="83317"/>
                    <a:pt x="86783" y="83317"/>
                  </a:cubicBezTo>
                  <a:cubicBezTo>
                    <a:pt x="89824" y="85345"/>
                    <a:pt x="89122" y="84608"/>
                    <a:pt x="89824" y="86267"/>
                  </a:cubicBezTo>
                  <a:cubicBezTo>
                    <a:pt x="87017" y="88110"/>
                    <a:pt x="87485" y="87741"/>
                    <a:pt x="84210" y="89216"/>
                  </a:cubicBezTo>
                  <a:cubicBezTo>
                    <a:pt x="82807" y="93640"/>
                    <a:pt x="82807" y="93640"/>
                    <a:pt x="82807" y="93640"/>
                  </a:cubicBezTo>
                  <a:cubicBezTo>
                    <a:pt x="81169" y="93824"/>
                    <a:pt x="81169" y="93824"/>
                    <a:pt x="81169" y="93824"/>
                  </a:cubicBezTo>
                  <a:cubicBezTo>
                    <a:pt x="81169" y="89400"/>
                    <a:pt x="80701" y="91059"/>
                    <a:pt x="83274" y="87004"/>
                  </a:cubicBezTo>
                  <a:cubicBezTo>
                    <a:pt x="81871" y="86451"/>
                    <a:pt x="81871" y="86451"/>
                    <a:pt x="81871" y="86451"/>
                  </a:cubicBezTo>
                  <a:cubicBezTo>
                    <a:pt x="74853" y="86451"/>
                    <a:pt x="74853" y="86451"/>
                    <a:pt x="74853" y="86451"/>
                  </a:cubicBezTo>
                  <a:cubicBezTo>
                    <a:pt x="68538" y="86451"/>
                    <a:pt x="71578" y="86082"/>
                    <a:pt x="64795" y="87373"/>
                  </a:cubicBezTo>
                  <a:cubicBezTo>
                    <a:pt x="64561" y="87926"/>
                    <a:pt x="61988" y="87188"/>
                    <a:pt x="61520" y="87741"/>
                  </a:cubicBezTo>
                  <a:cubicBezTo>
                    <a:pt x="58479" y="91612"/>
                    <a:pt x="57309" y="92534"/>
                    <a:pt x="65029" y="94377"/>
                  </a:cubicBezTo>
                  <a:cubicBezTo>
                    <a:pt x="64093" y="96405"/>
                    <a:pt x="64093" y="96405"/>
                    <a:pt x="64093" y="96405"/>
                  </a:cubicBezTo>
                  <a:cubicBezTo>
                    <a:pt x="60818" y="94930"/>
                    <a:pt x="62456" y="95299"/>
                    <a:pt x="57309" y="95483"/>
                  </a:cubicBezTo>
                  <a:cubicBezTo>
                    <a:pt x="54035" y="95668"/>
                    <a:pt x="54035" y="95668"/>
                    <a:pt x="54035" y="95668"/>
                  </a:cubicBezTo>
                  <a:cubicBezTo>
                    <a:pt x="54035" y="97880"/>
                    <a:pt x="54035" y="97880"/>
                    <a:pt x="54035" y="97880"/>
                  </a:cubicBezTo>
                  <a:cubicBezTo>
                    <a:pt x="57543" y="97695"/>
                    <a:pt x="57543" y="97695"/>
                    <a:pt x="57543" y="97695"/>
                  </a:cubicBezTo>
                  <a:cubicBezTo>
                    <a:pt x="60818" y="99170"/>
                    <a:pt x="60818" y="99170"/>
                    <a:pt x="60818" y="99170"/>
                  </a:cubicBezTo>
                  <a:cubicBezTo>
                    <a:pt x="62923" y="101013"/>
                    <a:pt x="62923" y="101013"/>
                    <a:pt x="62923" y="101013"/>
                  </a:cubicBezTo>
                  <a:cubicBezTo>
                    <a:pt x="68070" y="104700"/>
                    <a:pt x="68070" y="104700"/>
                    <a:pt x="68070" y="104700"/>
                  </a:cubicBezTo>
                  <a:cubicBezTo>
                    <a:pt x="68771" y="108018"/>
                    <a:pt x="68771" y="108018"/>
                    <a:pt x="68771" y="108018"/>
                  </a:cubicBezTo>
                  <a:cubicBezTo>
                    <a:pt x="71578" y="107649"/>
                    <a:pt x="71345" y="107465"/>
                    <a:pt x="73918" y="108387"/>
                  </a:cubicBezTo>
                  <a:cubicBezTo>
                    <a:pt x="78128" y="109861"/>
                    <a:pt x="78830" y="109308"/>
                    <a:pt x="83742" y="108571"/>
                  </a:cubicBezTo>
                  <a:cubicBezTo>
                    <a:pt x="84678" y="110230"/>
                    <a:pt x="84678" y="110230"/>
                    <a:pt x="84678" y="110230"/>
                  </a:cubicBezTo>
                  <a:cubicBezTo>
                    <a:pt x="84678" y="113917"/>
                    <a:pt x="84678" y="113917"/>
                    <a:pt x="84678" y="113917"/>
                  </a:cubicBezTo>
                  <a:cubicBezTo>
                    <a:pt x="85380" y="117235"/>
                    <a:pt x="85380" y="117235"/>
                    <a:pt x="85380" y="117235"/>
                  </a:cubicBezTo>
                  <a:cubicBezTo>
                    <a:pt x="89122" y="115391"/>
                    <a:pt x="89122" y="115391"/>
                    <a:pt x="89122" y="115391"/>
                  </a:cubicBezTo>
                  <a:cubicBezTo>
                    <a:pt x="90760" y="113364"/>
                    <a:pt x="90760" y="113364"/>
                    <a:pt x="90760" y="113364"/>
                  </a:cubicBezTo>
                  <a:cubicBezTo>
                    <a:pt x="96608" y="111889"/>
                    <a:pt x="96608" y="111889"/>
                    <a:pt x="96608" y="111889"/>
                  </a:cubicBezTo>
                  <a:cubicBezTo>
                    <a:pt x="103391" y="112258"/>
                    <a:pt x="103391" y="112258"/>
                    <a:pt x="103391" y="112258"/>
                  </a:cubicBezTo>
                  <a:cubicBezTo>
                    <a:pt x="103391" y="112442"/>
                    <a:pt x="111578" y="116497"/>
                    <a:pt x="112748" y="117419"/>
                  </a:cubicBezTo>
                  <a:cubicBezTo>
                    <a:pt x="113684" y="118341"/>
                    <a:pt x="115087" y="120000"/>
                    <a:pt x="115087" y="120000"/>
                  </a:cubicBezTo>
                  <a:cubicBezTo>
                    <a:pt x="119532" y="119078"/>
                    <a:pt x="119532" y="119078"/>
                    <a:pt x="119532" y="119078"/>
                  </a:cubicBezTo>
                  <a:cubicBezTo>
                    <a:pt x="120000" y="118709"/>
                    <a:pt x="120000" y="118709"/>
                    <a:pt x="120000" y="118709"/>
                  </a:cubicBezTo>
                  <a:cubicBezTo>
                    <a:pt x="120000" y="113917"/>
                    <a:pt x="120000" y="113917"/>
                    <a:pt x="120000" y="113917"/>
                  </a:cubicBezTo>
                  <a:cubicBezTo>
                    <a:pt x="105029" y="85714"/>
                    <a:pt x="105029" y="85714"/>
                    <a:pt x="105029" y="85714"/>
                  </a:cubicBezTo>
                  <a:cubicBezTo>
                    <a:pt x="120000" y="80368"/>
                    <a:pt x="120000" y="80368"/>
                    <a:pt x="120000" y="80368"/>
                  </a:cubicBezTo>
                  <a:cubicBezTo>
                    <a:pt x="120000" y="30046"/>
                    <a:pt x="120000" y="30046"/>
                    <a:pt x="120000" y="30046"/>
                  </a:cubicBezTo>
                  <a:cubicBezTo>
                    <a:pt x="119298" y="30046"/>
                    <a:pt x="118362" y="30230"/>
                    <a:pt x="117192" y="30230"/>
                  </a:cubicBezTo>
                  <a:cubicBezTo>
                    <a:pt x="115555" y="32442"/>
                    <a:pt x="115555" y="32442"/>
                    <a:pt x="115555" y="32442"/>
                  </a:cubicBezTo>
                  <a:cubicBezTo>
                    <a:pt x="103625" y="30783"/>
                    <a:pt x="103625" y="30783"/>
                    <a:pt x="103625" y="30783"/>
                  </a:cubicBezTo>
                  <a:cubicBezTo>
                    <a:pt x="99649" y="28940"/>
                    <a:pt x="99649" y="28940"/>
                    <a:pt x="99649" y="28940"/>
                  </a:cubicBezTo>
                  <a:cubicBezTo>
                    <a:pt x="96608" y="30599"/>
                    <a:pt x="97309" y="29861"/>
                    <a:pt x="94736" y="32073"/>
                  </a:cubicBezTo>
                  <a:cubicBezTo>
                    <a:pt x="87719" y="30599"/>
                    <a:pt x="87719" y="30599"/>
                    <a:pt x="87719" y="30599"/>
                  </a:cubicBezTo>
                  <a:cubicBezTo>
                    <a:pt x="83274" y="32258"/>
                    <a:pt x="83274" y="32258"/>
                    <a:pt x="83274" y="32258"/>
                  </a:cubicBezTo>
                  <a:cubicBezTo>
                    <a:pt x="78128" y="36313"/>
                    <a:pt x="78128" y="36313"/>
                    <a:pt x="78128" y="36313"/>
                  </a:cubicBezTo>
                  <a:cubicBezTo>
                    <a:pt x="69473" y="35944"/>
                    <a:pt x="69473" y="35944"/>
                    <a:pt x="69473" y="35944"/>
                  </a:cubicBezTo>
                  <a:cubicBezTo>
                    <a:pt x="67602" y="33917"/>
                    <a:pt x="67602" y="33917"/>
                    <a:pt x="67602" y="33917"/>
                  </a:cubicBezTo>
                  <a:cubicBezTo>
                    <a:pt x="67134" y="35760"/>
                    <a:pt x="67134" y="35760"/>
                    <a:pt x="67134" y="35760"/>
                  </a:cubicBezTo>
                  <a:cubicBezTo>
                    <a:pt x="69005" y="37603"/>
                    <a:pt x="69005" y="37603"/>
                    <a:pt x="69005" y="37603"/>
                  </a:cubicBezTo>
                  <a:cubicBezTo>
                    <a:pt x="65730" y="38894"/>
                    <a:pt x="65730" y="38894"/>
                    <a:pt x="65730" y="38894"/>
                  </a:cubicBezTo>
                  <a:cubicBezTo>
                    <a:pt x="64561" y="36313"/>
                    <a:pt x="64561" y="36313"/>
                    <a:pt x="64561" y="36313"/>
                  </a:cubicBezTo>
                  <a:cubicBezTo>
                    <a:pt x="61754" y="33548"/>
                    <a:pt x="61754" y="33548"/>
                    <a:pt x="61754" y="33548"/>
                  </a:cubicBezTo>
                  <a:cubicBezTo>
                    <a:pt x="57543" y="32811"/>
                    <a:pt x="57543" y="32811"/>
                    <a:pt x="57543" y="32811"/>
                  </a:cubicBezTo>
                  <a:cubicBezTo>
                    <a:pt x="55204" y="31520"/>
                    <a:pt x="55204" y="31520"/>
                    <a:pt x="55204" y="31520"/>
                  </a:cubicBezTo>
                  <a:cubicBezTo>
                    <a:pt x="54736" y="31336"/>
                    <a:pt x="46081" y="32073"/>
                    <a:pt x="44444" y="32258"/>
                  </a:cubicBezTo>
                  <a:cubicBezTo>
                    <a:pt x="42339" y="31152"/>
                    <a:pt x="42105" y="31152"/>
                    <a:pt x="39766" y="30230"/>
                  </a:cubicBezTo>
                  <a:cubicBezTo>
                    <a:pt x="37426" y="31705"/>
                    <a:pt x="37426" y="31705"/>
                    <a:pt x="37426" y="31705"/>
                  </a:cubicBezTo>
                  <a:cubicBezTo>
                    <a:pt x="37426" y="31705"/>
                    <a:pt x="36257" y="33364"/>
                    <a:pt x="34385" y="33364"/>
                  </a:cubicBezTo>
                  <a:cubicBezTo>
                    <a:pt x="32280" y="33364"/>
                    <a:pt x="32514" y="31152"/>
                    <a:pt x="32514" y="31152"/>
                  </a:cubicBezTo>
                  <a:cubicBezTo>
                    <a:pt x="29473" y="31520"/>
                    <a:pt x="29473" y="31520"/>
                    <a:pt x="29473" y="31520"/>
                  </a:cubicBezTo>
                  <a:cubicBezTo>
                    <a:pt x="25497" y="35944"/>
                    <a:pt x="25497" y="35944"/>
                    <a:pt x="25497" y="35944"/>
                  </a:cubicBezTo>
                  <a:cubicBezTo>
                    <a:pt x="20584" y="39262"/>
                    <a:pt x="20584" y="39262"/>
                    <a:pt x="20584" y="39262"/>
                  </a:cubicBezTo>
                  <a:cubicBezTo>
                    <a:pt x="17777" y="42580"/>
                    <a:pt x="17777" y="42580"/>
                    <a:pt x="17777" y="42580"/>
                  </a:cubicBezTo>
                  <a:cubicBezTo>
                    <a:pt x="12397" y="44239"/>
                    <a:pt x="12397" y="44239"/>
                    <a:pt x="12397" y="44239"/>
                  </a:cubicBezTo>
                  <a:cubicBezTo>
                    <a:pt x="12631" y="45714"/>
                    <a:pt x="12631" y="45714"/>
                    <a:pt x="12631" y="45714"/>
                  </a:cubicBezTo>
                  <a:cubicBezTo>
                    <a:pt x="18011" y="49400"/>
                    <a:pt x="18011" y="49400"/>
                    <a:pt x="18011" y="49400"/>
                  </a:cubicBezTo>
                  <a:cubicBezTo>
                    <a:pt x="14269" y="51428"/>
                    <a:pt x="14269" y="51428"/>
                    <a:pt x="14269" y="51428"/>
                  </a:cubicBezTo>
                  <a:cubicBezTo>
                    <a:pt x="8654" y="46820"/>
                    <a:pt x="10760" y="50322"/>
                    <a:pt x="3742" y="46082"/>
                  </a:cubicBezTo>
                  <a:cubicBezTo>
                    <a:pt x="2573" y="49400"/>
                    <a:pt x="2339" y="48479"/>
                    <a:pt x="3040" y="51244"/>
                  </a:cubicBezTo>
                  <a:cubicBezTo>
                    <a:pt x="0" y="52903"/>
                    <a:pt x="0" y="52903"/>
                    <a:pt x="0" y="52903"/>
                  </a:cubicBezTo>
                  <a:cubicBezTo>
                    <a:pt x="1637" y="57880"/>
                    <a:pt x="467" y="56221"/>
                    <a:pt x="4444" y="59539"/>
                  </a:cubicBezTo>
                  <a:cubicBezTo>
                    <a:pt x="2105" y="63410"/>
                    <a:pt x="2573" y="61751"/>
                    <a:pt x="2807" y="66359"/>
                  </a:cubicBezTo>
                  <a:cubicBezTo>
                    <a:pt x="8187" y="67649"/>
                    <a:pt x="8187" y="67649"/>
                    <a:pt x="8187" y="67649"/>
                  </a:cubicBezTo>
                  <a:cubicBezTo>
                    <a:pt x="9590" y="70230"/>
                    <a:pt x="9590" y="70230"/>
                    <a:pt x="9590" y="70230"/>
                  </a:cubicBezTo>
                  <a:cubicBezTo>
                    <a:pt x="13099" y="71520"/>
                    <a:pt x="13099" y="71520"/>
                    <a:pt x="13099" y="71520"/>
                  </a:cubicBezTo>
                  <a:cubicBezTo>
                    <a:pt x="16608" y="69677"/>
                    <a:pt x="16608" y="69677"/>
                    <a:pt x="16608" y="69677"/>
                  </a:cubicBezTo>
                  <a:cubicBezTo>
                    <a:pt x="21754" y="71705"/>
                    <a:pt x="21754" y="71705"/>
                    <a:pt x="21754" y="71705"/>
                  </a:cubicBezTo>
                  <a:cubicBezTo>
                    <a:pt x="28538" y="75760"/>
                    <a:pt x="28538" y="75760"/>
                    <a:pt x="28538" y="75760"/>
                  </a:cubicBezTo>
                  <a:cubicBezTo>
                    <a:pt x="32514" y="79631"/>
                    <a:pt x="32514" y="79631"/>
                    <a:pt x="32514" y="79631"/>
                  </a:cubicBezTo>
                  <a:cubicBezTo>
                    <a:pt x="30175" y="78156"/>
                    <a:pt x="30175" y="78156"/>
                    <a:pt x="30175" y="78156"/>
                  </a:cubicBezTo>
                  <a:cubicBezTo>
                    <a:pt x="28771" y="78709"/>
                    <a:pt x="28771" y="78709"/>
                    <a:pt x="28771" y="78709"/>
                  </a:cubicBezTo>
                  <a:cubicBezTo>
                    <a:pt x="29707" y="80000"/>
                    <a:pt x="29707" y="80000"/>
                    <a:pt x="29707" y="80000"/>
                  </a:cubicBezTo>
                  <a:cubicBezTo>
                    <a:pt x="35321" y="81290"/>
                    <a:pt x="35321" y="81290"/>
                    <a:pt x="35321" y="81290"/>
                  </a:cubicBezTo>
                  <a:close/>
                  <a:moveTo>
                    <a:pt x="120000" y="0"/>
                  </a:moveTo>
                  <a:cubicBezTo>
                    <a:pt x="120000" y="0"/>
                    <a:pt x="120000" y="0"/>
                    <a:pt x="120000" y="0"/>
                  </a:cubicBezTo>
                  <a:cubicBezTo>
                    <a:pt x="116725" y="921"/>
                    <a:pt x="116725" y="921"/>
                    <a:pt x="116725" y="921"/>
                  </a:cubicBezTo>
                  <a:cubicBezTo>
                    <a:pt x="116257" y="921"/>
                    <a:pt x="109707" y="184"/>
                    <a:pt x="109941" y="1843"/>
                  </a:cubicBezTo>
                  <a:cubicBezTo>
                    <a:pt x="110175" y="2764"/>
                    <a:pt x="111345" y="2949"/>
                    <a:pt x="111345" y="2949"/>
                  </a:cubicBezTo>
                  <a:cubicBezTo>
                    <a:pt x="114385" y="5161"/>
                    <a:pt x="114385" y="5161"/>
                    <a:pt x="114385" y="5161"/>
                  </a:cubicBezTo>
                  <a:cubicBezTo>
                    <a:pt x="114152" y="6451"/>
                    <a:pt x="114152" y="6451"/>
                    <a:pt x="114152" y="6451"/>
                  </a:cubicBezTo>
                  <a:cubicBezTo>
                    <a:pt x="116023" y="6820"/>
                    <a:pt x="116023" y="6820"/>
                    <a:pt x="116023" y="6820"/>
                  </a:cubicBezTo>
                  <a:cubicBezTo>
                    <a:pt x="120000" y="6820"/>
                    <a:pt x="120000" y="6820"/>
                    <a:pt x="120000" y="6820"/>
                  </a:cubicBezTo>
                  <a:cubicBezTo>
                    <a:pt x="120000" y="0"/>
                    <a:pt x="120000" y="0"/>
                    <a:pt x="120000" y="0"/>
                  </a:cubicBezTo>
                  <a:close/>
                  <a:moveTo>
                    <a:pt x="120000" y="9032"/>
                  </a:moveTo>
                  <a:cubicBezTo>
                    <a:pt x="120000" y="9032"/>
                    <a:pt x="120000" y="9032"/>
                    <a:pt x="120000" y="9032"/>
                  </a:cubicBezTo>
                  <a:cubicBezTo>
                    <a:pt x="117660" y="9216"/>
                    <a:pt x="115087" y="9585"/>
                    <a:pt x="114619" y="9769"/>
                  </a:cubicBezTo>
                  <a:cubicBezTo>
                    <a:pt x="112046" y="11981"/>
                    <a:pt x="112046" y="11981"/>
                    <a:pt x="112046" y="11981"/>
                  </a:cubicBezTo>
                  <a:cubicBezTo>
                    <a:pt x="115087" y="15115"/>
                    <a:pt x="115087" y="15115"/>
                    <a:pt x="115087" y="15115"/>
                  </a:cubicBezTo>
                  <a:cubicBezTo>
                    <a:pt x="114853" y="17142"/>
                    <a:pt x="114853" y="17142"/>
                    <a:pt x="114853" y="17142"/>
                  </a:cubicBezTo>
                  <a:cubicBezTo>
                    <a:pt x="112280" y="18617"/>
                    <a:pt x="112280" y="18617"/>
                    <a:pt x="112280" y="18617"/>
                  </a:cubicBezTo>
                  <a:cubicBezTo>
                    <a:pt x="114385" y="20276"/>
                    <a:pt x="114385" y="20276"/>
                    <a:pt x="114385" y="20276"/>
                  </a:cubicBezTo>
                  <a:cubicBezTo>
                    <a:pt x="118128" y="20276"/>
                    <a:pt x="118128" y="20276"/>
                    <a:pt x="118128" y="20276"/>
                  </a:cubicBezTo>
                  <a:cubicBezTo>
                    <a:pt x="120000" y="21382"/>
                    <a:pt x="120000" y="21382"/>
                    <a:pt x="120000" y="21382"/>
                  </a:cubicBezTo>
                  <a:lnTo>
                    <a:pt x="120000" y="903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4000" tIns="12854" rIns="0" bIns="12854"/>
            <a:lstStyle/>
            <a:p>
              <a:pPr defTabSz="257175">
                <a:lnSpc>
                  <a:spcPct val="93000"/>
                </a:lnSpc>
                <a:buClr>
                  <a:srgbClr val="000000"/>
                </a:buClr>
                <a:buSzPct val="100000"/>
                <a:defRPr/>
              </a:pPr>
              <a:endParaRPr sz="1013" kern="0">
                <a:solidFill>
                  <a:srgbClr val="7F7F7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endParaRPr>
            </a:p>
          </p:txBody>
        </p:sp>
      </p:grpSp>
      <p:sp>
        <p:nvSpPr>
          <p:cNvPr id="50" name="Teardrop 208"/>
          <p:cNvSpPr/>
          <p:nvPr/>
        </p:nvSpPr>
        <p:spPr>
          <a:xfrm rot="15611342">
            <a:off x="7493949" y="3140279"/>
            <a:ext cx="756047" cy="789385"/>
          </a:xfrm>
          <a:prstGeom prst="teardrop">
            <a:avLst>
              <a:gd name="adj" fmla="val 194801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013" b="1" dirty="0"/>
              <a:t>EOSC-Nordic</a:t>
            </a:r>
          </a:p>
        </p:txBody>
      </p:sp>
      <p:sp>
        <p:nvSpPr>
          <p:cNvPr id="51" name="Shape 2046"/>
          <p:cNvSpPr/>
          <p:nvPr/>
        </p:nvSpPr>
        <p:spPr>
          <a:xfrm>
            <a:off x="5652051" y="4268990"/>
            <a:ext cx="762000" cy="9858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769" y="94430"/>
                </a:moveTo>
                <a:cubicBezTo>
                  <a:pt x="105769" y="94430"/>
                  <a:pt x="105769" y="94430"/>
                  <a:pt x="105769" y="94430"/>
                </a:cubicBezTo>
                <a:cubicBezTo>
                  <a:pt x="105769" y="95302"/>
                  <a:pt x="105769" y="95302"/>
                  <a:pt x="105769" y="95302"/>
                </a:cubicBezTo>
                <a:cubicBezTo>
                  <a:pt x="106153" y="96755"/>
                  <a:pt x="106153" y="96755"/>
                  <a:pt x="106153" y="96755"/>
                </a:cubicBezTo>
                <a:cubicBezTo>
                  <a:pt x="106153" y="97627"/>
                  <a:pt x="106153" y="97627"/>
                  <a:pt x="106153" y="97627"/>
                </a:cubicBezTo>
                <a:cubicBezTo>
                  <a:pt x="106153" y="97627"/>
                  <a:pt x="105769" y="98208"/>
                  <a:pt x="105384" y="98208"/>
                </a:cubicBezTo>
                <a:cubicBezTo>
                  <a:pt x="105384" y="98208"/>
                  <a:pt x="105000" y="98498"/>
                  <a:pt x="104615" y="98498"/>
                </a:cubicBezTo>
                <a:cubicBezTo>
                  <a:pt x="104230" y="98208"/>
                  <a:pt x="103846" y="97917"/>
                  <a:pt x="103846" y="97917"/>
                </a:cubicBezTo>
                <a:cubicBezTo>
                  <a:pt x="101538" y="97917"/>
                  <a:pt x="101538" y="97917"/>
                  <a:pt x="101538" y="97917"/>
                </a:cubicBezTo>
                <a:cubicBezTo>
                  <a:pt x="101538" y="97917"/>
                  <a:pt x="101538" y="98498"/>
                  <a:pt x="101538" y="98789"/>
                </a:cubicBezTo>
                <a:cubicBezTo>
                  <a:pt x="101153" y="99370"/>
                  <a:pt x="101153" y="99370"/>
                  <a:pt x="101153" y="99370"/>
                </a:cubicBezTo>
                <a:cubicBezTo>
                  <a:pt x="101153" y="100823"/>
                  <a:pt x="101153" y="100823"/>
                  <a:pt x="101153" y="100823"/>
                </a:cubicBezTo>
                <a:cubicBezTo>
                  <a:pt x="99230" y="102276"/>
                  <a:pt x="99230" y="102276"/>
                  <a:pt x="99230" y="102276"/>
                </a:cubicBezTo>
                <a:cubicBezTo>
                  <a:pt x="98846" y="102276"/>
                  <a:pt x="98846" y="102276"/>
                  <a:pt x="98846" y="102276"/>
                </a:cubicBezTo>
                <a:cubicBezTo>
                  <a:pt x="98846" y="102276"/>
                  <a:pt x="98461" y="102566"/>
                  <a:pt x="98461" y="102566"/>
                </a:cubicBezTo>
                <a:cubicBezTo>
                  <a:pt x="98461" y="102566"/>
                  <a:pt x="96538" y="103147"/>
                  <a:pt x="96538" y="103147"/>
                </a:cubicBezTo>
                <a:cubicBezTo>
                  <a:pt x="95769" y="103728"/>
                  <a:pt x="95769" y="103728"/>
                  <a:pt x="95769" y="103728"/>
                </a:cubicBezTo>
                <a:cubicBezTo>
                  <a:pt x="95384" y="103728"/>
                  <a:pt x="95384" y="103728"/>
                  <a:pt x="95384" y="103728"/>
                </a:cubicBezTo>
                <a:cubicBezTo>
                  <a:pt x="95384" y="103728"/>
                  <a:pt x="94230" y="104309"/>
                  <a:pt x="93461" y="104891"/>
                </a:cubicBezTo>
                <a:cubicBezTo>
                  <a:pt x="92307" y="105472"/>
                  <a:pt x="92307" y="105472"/>
                  <a:pt x="92307" y="105472"/>
                </a:cubicBezTo>
                <a:cubicBezTo>
                  <a:pt x="92307" y="105472"/>
                  <a:pt x="92307" y="105472"/>
                  <a:pt x="92307" y="105472"/>
                </a:cubicBezTo>
                <a:cubicBezTo>
                  <a:pt x="92307" y="105472"/>
                  <a:pt x="92307" y="105472"/>
                  <a:pt x="92307" y="105472"/>
                </a:cubicBezTo>
                <a:cubicBezTo>
                  <a:pt x="93076" y="106924"/>
                  <a:pt x="93076" y="106924"/>
                  <a:pt x="93076" y="106924"/>
                </a:cubicBezTo>
                <a:cubicBezTo>
                  <a:pt x="94230" y="107796"/>
                  <a:pt x="94230" y="107796"/>
                  <a:pt x="94230" y="107796"/>
                </a:cubicBezTo>
                <a:cubicBezTo>
                  <a:pt x="95384" y="109249"/>
                  <a:pt x="95384" y="109249"/>
                  <a:pt x="95384" y="109249"/>
                </a:cubicBezTo>
                <a:cubicBezTo>
                  <a:pt x="95384" y="110121"/>
                  <a:pt x="95384" y="110121"/>
                  <a:pt x="95384" y="110121"/>
                </a:cubicBezTo>
                <a:cubicBezTo>
                  <a:pt x="95384" y="110121"/>
                  <a:pt x="94615" y="110702"/>
                  <a:pt x="94615" y="110702"/>
                </a:cubicBezTo>
                <a:cubicBezTo>
                  <a:pt x="94615" y="110992"/>
                  <a:pt x="94230" y="111573"/>
                  <a:pt x="94615" y="111573"/>
                </a:cubicBezTo>
                <a:cubicBezTo>
                  <a:pt x="95000" y="111573"/>
                  <a:pt x="96538" y="111864"/>
                  <a:pt x="96538" y="111864"/>
                </a:cubicBezTo>
                <a:cubicBezTo>
                  <a:pt x="96538" y="111864"/>
                  <a:pt x="96923" y="111864"/>
                  <a:pt x="96923" y="111864"/>
                </a:cubicBezTo>
                <a:cubicBezTo>
                  <a:pt x="97307" y="111864"/>
                  <a:pt x="97307" y="112154"/>
                  <a:pt x="97307" y="112154"/>
                </a:cubicBezTo>
                <a:cubicBezTo>
                  <a:pt x="97307" y="113317"/>
                  <a:pt x="97307" y="113317"/>
                  <a:pt x="97307" y="113317"/>
                </a:cubicBezTo>
                <a:cubicBezTo>
                  <a:pt x="97307" y="113317"/>
                  <a:pt x="97307" y="113607"/>
                  <a:pt x="97307" y="114769"/>
                </a:cubicBezTo>
                <a:cubicBezTo>
                  <a:pt x="97307" y="115932"/>
                  <a:pt x="96923" y="115641"/>
                  <a:pt x="96923" y="115641"/>
                </a:cubicBezTo>
                <a:cubicBezTo>
                  <a:pt x="96923" y="115641"/>
                  <a:pt x="95000" y="115060"/>
                  <a:pt x="95000" y="115060"/>
                </a:cubicBezTo>
                <a:cubicBezTo>
                  <a:pt x="95000" y="115060"/>
                  <a:pt x="94230" y="114479"/>
                  <a:pt x="94230" y="114479"/>
                </a:cubicBezTo>
                <a:cubicBezTo>
                  <a:pt x="93846" y="114188"/>
                  <a:pt x="93846" y="113898"/>
                  <a:pt x="93846" y="113607"/>
                </a:cubicBezTo>
                <a:cubicBezTo>
                  <a:pt x="93846" y="113317"/>
                  <a:pt x="94230" y="112736"/>
                  <a:pt x="94230" y="112736"/>
                </a:cubicBezTo>
                <a:cubicBezTo>
                  <a:pt x="94230" y="112736"/>
                  <a:pt x="92692" y="112445"/>
                  <a:pt x="92692" y="112445"/>
                </a:cubicBezTo>
                <a:cubicBezTo>
                  <a:pt x="92692" y="112445"/>
                  <a:pt x="91538" y="112445"/>
                  <a:pt x="91153" y="112445"/>
                </a:cubicBezTo>
                <a:cubicBezTo>
                  <a:pt x="90769" y="112445"/>
                  <a:pt x="90384" y="113026"/>
                  <a:pt x="90384" y="113026"/>
                </a:cubicBezTo>
                <a:cubicBezTo>
                  <a:pt x="90000" y="113317"/>
                  <a:pt x="89615" y="113026"/>
                  <a:pt x="89230" y="113026"/>
                </a:cubicBezTo>
                <a:cubicBezTo>
                  <a:pt x="89230" y="113026"/>
                  <a:pt x="88846" y="112445"/>
                  <a:pt x="88846" y="112445"/>
                </a:cubicBezTo>
                <a:cubicBezTo>
                  <a:pt x="88461" y="112445"/>
                  <a:pt x="86923" y="112154"/>
                  <a:pt x="86538" y="112154"/>
                </a:cubicBezTo>
                <a:cubicBezTo>
                  <a:pt x="86538" y="112154"/>
                  <a:pt x="85769" y="112154"/>
                  <a:pt x="85000" y="112154"/>
                </a:cubicBezTo>
                <a:cubicBezTo>
                  <a:pt x="84615" y="112445"/>
                  <a:pt x="85000" y="112445"/>
                  <a:pt x="85384" y="113317"/>
                </a:cubicBezTo>
                <a:cubicBezTo>
                  <a:pt x="85384" y="114188"/>
                  <a:pt x="85000" y="113607"/>
                  <a:pt x="84615" y="113607"/>
                </a:cubicBezTo>
                <a:cubicBezTo>
                  <a:pt x="84230" y="113607"/>
                  <a:pt x="84230" y="113607"/>
                  <a:pt x="83461" y="113607"/>
                </a:cubicBezTo>
                <a:cubicBezTo>
                  <a:pt x="82692" y="113607"/>
                  <a:pt x="82307" y="113607"/>
                  <a:pt x="81538" y="113607"/>
                </a:cubicBezTo>
                <a:cubicBezTo>
                  <a:pt x="81153" y="113898"/>
                  <a:pt x="81153" y="113898"/>
                  <a:pt x="81153" y="114188"/>
                </a:cubicBezTo>
                <a:cubicBezTo>
                  <a:pt x="80769" y="114479"/>
                  <a:pt x="80000" y="114479"/>
                  <a:pt x="79615" y="114479"/>
                </a:cubicBezTo>
                <a:cubicBezTo>
                  <a:pt x="79230" y="114479"/>
                  <a:pt x="77692" y="114479"/>
                  <a:pt x="77692" y="114479"/>
                </a:cubicBezTo>
                <a:cubicBezTo>
                  <a:pt x="77307" y="114479"/>
                  <a:pt x="76923" y="115060"/>
                  <a:pt x="76538" y="115351"/>
                </a:cubicBezTo>
                <a:cubicBezTo>
                  <a:pt x="76538" y="115351"/>
                  <a:pt x="75000" y="115351"/>
                  <a:pt x="75000" y="115351"/>
                </a:cubicBezTo>
                <a:cubicBezTo>
                  <a:pt x="74615" y="115641"/>
                  <a:pt x="74615" y="115641"/>
                  <a:pt x="74230" y="115932"/>
                </a:cubicBezTo>
                <a:cubicBezTo>
                  <a:pt x="73461" y="116222"/>
                  <a:pt x="73461" y="116222"/>
                  <a:pt x="73076" y="116803"/>
                </a:cubicBezTo>
                <a:cubicBezTo>
                  <a:pt x="72307" y="117384"/>
                  <a:pt x="72692" y="117094"/>
                  <a:pt x="71153" y="116803"/>
                </a:cubicBezTo>
                <a:cubicBezTo>
                  <a:pt x="70000" y="116803"/>
                  <a:pt x="70769" y="117094"/>
                  <a:pt x="70384" y="117094"/>
                </a:cubicBezTo>
                <a:cubicBezTo>
                  <a:pt x="70000" y="117094"/>
                  <a:pt x="69615" y="117384"/>
                  <a:pt x="69230" y="117675"/>
                </a:cubicBezTo>
                <a:cubicBezTo>
                  <a:pt x="69230" y="117966"/>
                  <a:pt x="68461" y="117384"/>
                  <a:pt x="68076" y="117384"/>
                </a:cubicBezTo>
                <a:cubicBezTo>
                  <a:pt x="67692" y="117675"/>
                  <a:pt x="67692" y="117094"/>
                  <a:pt x="67692" y="116222"/>
                </a:cubicBezTo>
                <a:cubicBezTo>
                  <a:pt x="67307" y="115641"/>
                  <a:pt x="66538" y="115641"/>
                  <a:pt x="66538" y="115641"/>
                </a:cubicBezTo>
                <a:cubicBezTo>
                  <a:pt x="66538" y="115641"/>
                  <a:pt x="65769" y="115641"/>
                  <a:pt x="65769" y="115351"/>
                </a:cubicBezTo>
                <a:cubicBezTo>
                  <a:pt x="65769" y="115060"/>
                  <a:pt x="64230" y="115060"/>
                  <a:pt x="63846" y="115060"/>
                </a:cubicBezTo>
                <a:cubicBezTo>
                  <a:pt x="63846" y="115060"/>
                  <a:pt x="62692" y="115060"/>
                  <a:pt x="62692" y="115060"/>
                </a:cubicBezTo>
                <a:cubicBezTo>
                  <a:pt x="62692" y="115060"/>
                  <a:pt x="61538" y="115060"/>
                  <a:pt x="61538" y="115351"/>
                </a:cubicBezTo>
                <a:cubicBezTo>
                  <a:pt x="61538" y="115351"/>
                  <a:pt x="61153" y="115351"/>
                  <a:pt x="60384" y="115641"/>
                </a:cubicBezTo>
                <a:cubicBezTo>
                  <a:pt x="59230" y="115932"/>
                  <a:pt x="60000" y="115641"/>
                  <a:pt x="60000" y="116222"/>
                </a:cubicBezTo>
                <a:cubicBezTo>
                  <a:pt x="60384" y="116513"/>
                  <a:pt x="60384" y="116803"/>
                  <a:pt x="60384" y="116803"/>
                </a:cubicBezTo>
                <a:cubicBezTo>
                  <a:pt x="60769" y="117094"/>
                  <a:pt x="60384" y="116803"/>
                  <a:pt x="60384" y="117384"/>
                </a:cubicBezTo>
                <a:cubicBezTo>
                  <a:pt x="60000" y="117966"/>
                  <a:pt x="60000" y="117675"/>
                  <a:pt x="60000" y="118256"/>
                </a:cubicBezTo>
                <a:cubicBezTo>
                  <a:pt x="59615" y="118547"/>
                  <a:pt x="59615" y="118256"/>
                  <a:pt x="59230" y="119128"/>
                </a:cubicBezTo>
                <a:cubicBezTo>
                  <a:pt x="58846" y="119709"/>
                  <a:pt x="59230" y="119128"/>
                  <a:pt x="58846" y="119709"/>
                </a:cubicBezTo>
                <a:cubicBezTo>
                  <a:pt x="58461" y="120000"/>
                  <a:pt x="57692" y="119709"/>
                  <a:pt x="56923" y="119418"/>
                </a:cubicBezTo>
                <a:cubicBezTo>
                  <a:pt x="56538" y="119418"/>
                  <a:pt x="56923" y="119128"/>
                  <a:pt x="56923" y="118547"/>
                </a:cubicBezTo>
                <a:cubicBezTo>
                  <a:pt x="57307" y="117966"/>
                  <a:pt x="56923" y="118256"/>
                  <a:pt x="56923" y="117966"/>
                </a:cubicBezTo>
                <a:cubicBezTo>
                  <a:pt x="56923" y="117675"/>
                  <a:pt x="56538" y="117966"/>
                  <a:pt x="55769" y="118256"/>
                </a:cubicBezTo>
                <a:cubicBezTo>
                  <a:pt x="55384" y="118256"/>
                  <a:pt x="55384" y="117675"/>
                  <a:pt x="55769" y="117094"/>
                </a:cubicBezTo>
                <a:cubicBezTo>
                  <a:pt x="55769" y="116513"/>
                  <a:pt x="55384" y="116803"/>
                  <a:pt x="55384" y="116513"/>
                </a:cubicBezTo>
                <a:cubicBezTo>
                  <a:pt x="55384" y="116513"/>
                  <a:pt x="55000" y="116222"/>
                  <a:pt x="54615" y="116222"/>
                </a:cubicBezTo>
                <a:cubicBezTo>
                  <a:pt x="54230" y="116222"/>
                  <a:pt x="53846" y="115932"/>
                  <a:pt x="53846" y="115932"/>
                </a:cubicBezTo>
                <a:cubicBezTo>
                  <a:pt x="53461" y="115641"/>
                  <a:pt x="52692" y="115060"/>
                  <a:pt x="52307" y="114769"/>
                </a:cubicBezTo>
                <a:cubicBezTo>
                  <a:pt x="51538" y="114479"/>
                  <a:pt x="50769" y="114769"/>
                  <a:pt x="50769" y="114769"/>
                </a:cubicBezTo>
                <a:cubicBezTo>
                  <a:pt x="50769" y="114769"/>
                  <a:pt x="50000" y="115351"/>
                  <a:pt x="49230" y="115932"/>
                </a:cubicBezTo>
                <a:cubicBezTo>
                  <a:pt x="49230" y="115932"/>
                  <a:pt x="49230" y="116222"/>
                  <a:pt x="49230" y="116222"/>
                </a:cubicBezTo>
                <a:cubicBezTo>
                  <a:pt x="48846" y="116222"/>
                  <a:pt x="48846" y="116222"/>
                  <a:pt x="48846" y="115932"/>
                </a:cubicBezTo>
                <a:cubicBezTo>
                  <a:pt x="48846" y="115932"/>
                  <a:pt x="48461" y="115641"/>
                  <a:pt x="48461" y="115641"/>
                </a:cubicBezTo>
                <a:cubicBezTo>
                  <a:pt x="48461" y="115641"/>
                  <a:pt x="48461" y="115060"/>
                  <a:pt x="48076" y="115060"/>
                </a:cubicBezTo>
                <a:cubicBezTo>
                  <a:pt x="48076" y="115060"/>
                  <a:pt x="47692" y="115060"/>
                  <a:pt x="47307" y="114769"/>
                </a:cubicBezTo>
                <a:cubicBezTo>
                  <a:pt x="46923" y="114769"/>
                  <a:pt x="46538" y="114479"/>
                  <a:pt x="46538" y="114479"/>
                </a:cubicBezTo>
                <a:cubicBezTo>
                  <a:pt x="46153" y="114479"/>
                  <a:pt x="45384" y="113898"/>
                  <a:pt x="45384" y="113898"/>
                </a:cubicBezTo>
                <a:cubicBezTo>
                  <a:pt x="45384" y="113898"/>
                  <a:pt x="45384" y="113898"/>
                  <a:pt x="45000" y="113898"/>
                </a:cubicBezTo>
                <a:cubicBezTo>
                  <a:pt x="45000" y="113898"/>
                  <a:pt x="44615" y="113607"/>
                  <a:pt x="44615" y="113607"/>
                </a:cubicBezTo>
                <a:cubicBezTo>
                  <a:pt x="44230" y="113607"/>
                  <a:pt x="44230" y="113607"/>
                  <a:pt x="44230" y="113607"/>
                </a:cubicBezTo>
                <a:cubicBezTo>
                  <a:pt x="44230" y="113607"/>
                  <a:pt x="44230" y="113607"/>
                  <a:pt x="44230" y="113607"/>
                </a:cubicBezTo>
                <a:cubicBezTo>
                  <a:pt x="43846" y="113607"/>
                  <a:pt x="43846" y="113607"/>
                  <a:pt x="43461" y="113317"/>
                </a:cubicBezTo>
                <a:cubicBezTo>
                  <a:pt x="42692" y="113317"/>
                  <a:pt x="43076" y="113317"/>
                  <a:pt x="42307" y="113317"/>
                </a:cubicBezTo>
                <a:cubicBezTo>
                  <a:pt x="41923" y="113317"/>
                  <a:pt x="41538" y="113317"/>
                  <a:pt x="41538" y="113317"/>
                </a:cubicBezTo>
                <a:cubicBezTo>
                  <a:pt x="41538" y="113317"/>
                  <a:pt x="41153" y="113026"/>
                  <a:pt x="40384" y="113026"/>
                </a:cubicBezTo>
                <a:cubicBezTo>
                  <a:pt x="40000" y="113317"/>
                  <a:pt x="39230" y="113607"/>
                  <a:pt x="38846" y="113607"/>
                </a:cubicBezTo>
                <a:cubicBezTo>
                  <a:pt x="38846" y="113607"/>
                  <a:pt x="38461" y="113317"/>
                  <a:pt x="38461" y="113317"/>
                </a:cubicBezTo>
                <a:cubicBezTo>
                  <a:pt x="38461" y="113317"/>
                  <a:pt x="38461" y="113026"/>
                  <a:pt x="38461" y="113026"/>
                </a:cubicBezTo>
                <a:cubicBezTo>
                  <a:pt x="38461" y="113026"/>
                  <a:pt x="38076" y="112736"/>
                  <a:pt x="37692" y="112445"/>
                </a:cubicBezTo>
                <a:cubicBezTo>
                  <a:pt x="37692" y="112445"/>
                  <a:pt x="37307" y="112445"/>
                  <a:pt x="37307" y="112445"/>
                </a:cubicBezTo>
                <a:cubicBezTo>
                  <a:pt x="37307" y="112445"/>
                  <a:pt x="37307" y="112445"/>
                  <a:pt x="37307" y="112736"/>
                </a:cubicBezTo>
                <a:cubicBezTo>
                  <a:pt x="37307" y="113026"/>
                  <a:pt x="38076" y="113026"/>
                  <a:pt x="37307" y="113026"/>
                </a:cubicBezTo>
                <a:cubicBezTo>
                  <a:pt x="36923" y="112736"/>
                  <a:pt x="36538" y="112736"/>
                  <a:pt x="36538" y="112736"/>
                </a:cubicBezTo>
                <a:cubicBezTo>
                  <a:pt x="35384" y="113026"/>
                  <a:pt x="35384" y="113026"/>
                  <a:pt x="35384" y="113026"/>
                </a:cubicBezTo>
                <a:cubicBezTo>
                  <a:pt x="35769" y="112736"/>
                  <a:pt x="35769" y="112736"/>
                  <a:pt x="35769" y="112736"/>
                </a:cubicBezTo>
                <a:cubicBezTo>
                  <a:pt x="35769" y="112736"/>
                  <a:pt x="36153" y="112736"/>
                  <a:pt x="36153" y="112736"/>
                </a:cubicBezTo>
                <a:cubicBezTo>
                  <a:pt x="36153" y="112445"/>
                  <a:pt x="36153" y="112445"/>
                  <a:pt x="36153" y="112445"/>
                </a:cubicBezTo>
                <a:cubicBezTo>
                  <a:pt x="36153" y="112445"/>
                  <a:pt x="36153" y="112154"/>
                  <a:pt x="36153" y="112154"/>
                </a:cubicBezTo>
                <a:cubicBezTo>
                  <a:pt x="36538" y="112154"/>
                  <a:pt x="36923" y="111864"/>
                  <a:pt x="36538" y="111864"/>
                </a:cubicBezTo>
                <a:cubicBezTo>
                  <a:pt x="36153" y="111864"/>
                  <a:pt x="35769" y="111864"/>
                  <a:pt x="35769" y="111864"/>
                </a:cubicBezTo>
                <a:cubicBezTo>
                  <a:pt x="35769" y="111573"/>
                  <a:pt x="35769" y="111573"/>
                  <a:pt x="35769" y="111573"/>
                </a:cubicBezTo>
                <a:cubicBezTo>
                  <a:pt x="35769" y="111573"/>
                  <a:pt x="35384" y="111283"/>
                  <a:pt x="35384" y="111283"/>
                </a:cubicBezTo>
                <a:cubicBezTo>
                  <a:pt x="35384" y="111573"/>
                  <a:pt x="35384" y="111864"/>
                  <a:pt x="35384" y="111864"/>
                </a:cubicBezTo>
                <a:cubicBezTo>
                  <a:pt x="35000" y="111864"/>
                  <a:pt x="35000" y="111864"/>
                  <a:pt x="35000" y="111573"/>
                </a:cubicBezTo>
                <a:cubicBezTo>
                  <a:pt x="35000" y="111283"/>
                  <a:pt x="35000" y="111283"/>
                  <a:pt x="35000" y="111283"/>
                </a:cubicBezTo>
                <a:cubicBezTo>
                  <a:pt x="34615" y="111283"/>
                  <a:pt x="34230" y="111283"/>
                  <a:pt x="34230" y="111283"/>
                </a:cubicBezTo>
                <a:cubicBezTo>
                  <a:pt x="34230" y="111283"/>
                  <a:pt x="34615" y="111573"/>
                  <a:pt x="33846" y="111573"/>
                </a:cubicBezTo>
                <a:cubicBezTo>
                  <a:pt x="33461" y="111573"/>
                  <a:pt x="33076" y="111864"/>
                  <a:pt x="32692" y="111864"/>
                </a:cubicBezTo>
                <a:cubicBezTo>
                  <a:pt x="32307" y="112154"/>
                  <a:pt x="32307" y="112445"/>
                  <a:pt x="32307" y="112445"/>
                </a:cubicBezTo>
                <a:cubicBezTo>
                  <a:pt x="32307" y="112736"/>
                  <a:pt x="31538" y="112736"/>
                  <a:pt x="31538" y="113026"/>
                </a:cubicBezTo>
                <a:cubicBezTo>
                  <a:pt x="31923" y="113026"/>
                  <a:pt x="31538" y="113026"/>
                  <a:pt x="32307" y="113317"/>
                </a:cubicBezTo>
                <a:cubicBezTo>
                  <a:pt x="32692" y="113317"/>
                  <a:pt x="32692" y="113317"/>
                  <a:pt x="33076" y="113317"/>
                </a:cubicBezTo>
                <a:cubicBezTo>
                  <a:pt x="33461" y="113607"/>
                  <a:pt x="33846" y="113317"/>
                  <a:pt x="33846" y="113317"/>
                </a:cubicBezTo>
                <a:cubicBezTo>
                  <a:pt x="33846" y="113317"/>
                  <a:pt x="33846" y="113317"/>
                  <a:pt x="34230" y="113607"/>
                </a:cubicBezTo>
                <a:cubicBezTo>
                  <a:pt x="34230" y="113607"/>
                  <a:pt x="34615" y="113317"/>
                  <a:pt x="34615" y="113607"/>
                </a:cubicBezTo>
                <a:cubicBezTo>
                  <a:pt x="34615" y="113898"/>
                  <a:pt x="35000" y="114188"/>
                  <a:pt x="34615" y="114188"/>
                </a:cubicBezTo>
                <a:cubicBezTo>
                  <a:pt x="34230" y="114188"/>
                  <a:pt x="33846" y="114479"/>
                  <a:pt x="33846" y="114188"/>
                </a:cubicBezTo>
                <a:cubicBezTo>
                  <a:pt x="33846" y="114188"/>
                  <a:pt x="33846" y="113898"/>
                  <a:pt x="33461" y="113898"/>
                </a:cubicBezTo>
                <a:cubicBezTo>
                  <a:pt x="33461" y="113898"/>
                  <a:pt x="33076" y="113898"/>
                  <a:pt x="33076" y="113898"/>
                </a:cubicBezTo>
                <a:cubicBezTo>
                  <a:pt x="32692" y="114479"/>
                  <a:pt x="32692" y="114479"/>
                  <a:pt x="32692" y="114479"/>
                </a:cubicBezTo>
                <a:cubicBezTo>
                  <a:pt x="32692" y="114479"/>
                  <a:pt x="32692" y="114769"/>
                  <a:pt x="32307" y="114769"/>
                </a:cubicBezTo>
                <a:cubicBezTo>
                  <a:pt x="31923" y="114769"/>
                  <a:pt x="32307" y="114769"/>
                  <a:pt x="31538" y="114769"/>
                </a:cubicBezTo>
                <a:cubicBezTo>
                  <a:pt x="30769" y="114769"/>
                  <a:pt x="30769" y="114479"/>
                  <a:pt x="30384" y="114479"/>
                </a:cubicBezTo>
                <a:cubicBezTo>
                  <a:pt x="30384" y="114479"/>
                  <a:pt x="30384" y="114479"/>
                  <a:pt x="30000" y="114479"/>
                </a:cubicBezTo>
                <a:cubicBezTo>
                  <a:pt x="30000" y="114479"/>
                  <a:pt x="29230" y="113898"/>
                  <a:pt x="28846" y="114479"/>
                </a:cubicBezTo>
                <a:cubicBezTo>
                  <a:pt x="28461" y="114769"/>
                  <a:pt x="28076" y="115060"/>
                  <a:pt x="28076" y="115060"/>
                </a:cubicBezTo>
                <a:cubicBezTo>
                  <a:pt x="26923" y="115060"/>
                  <a:pt x="26923" y="115060"/>
                  <a:pt x="26923" y="115060"/>
                </a:cubicBezTo>
                <a:cubicBezTo>
                  <a:pt x="26923" y="115060"/>
                  <a:pt x="26538" y="115060"/>
                  <a:pt x="26153" y="115060"/>
                </a:cubicBezTo>
                <a:cubicBezTo>
                  <a:pt x="25769" y="115060"/>
                  <a:pt x="25384" y="115060"/>
                  <a:pt x="25384" y="115060"/>
                </a:cubicBezTo>
                <a:cubicBezTo>
                  <a:pt x="25000" y="115351"/>
                  <a:pt x="24615" y="114479"/>
                  <a:pt x="24615" y="114479"/>
                </a:cubicBezTo>
                <a:cubicBezTo>
                  <a:pt x="24615" y="114479"/>
                  <a:pt x="25000" y="113898"/>
                  <a:pt x="23846" y="114479"/>
                </a:cubicBezTo>
                <a:cubicBezTo>
                  <a:pt x="22692" y="115060"/>
                  <a:pt x="22307" y="115060"/>
                  <a:pt x="22307" y="115060"/>
                </a:cubicBezTo>
                <a:cubicBezTo>
                  <a:pt x="22307" y="115060"/>
                  <a:pt x="21923" y="115060"/>
                  <a:pt x="21923" y="115351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923" y="115060"/>
                  <a:pt x="21923" y="115060"/>
                  <a:pt x="21923" y="115060"/>
                </a:cubicBezTo>
                <a:cubicBezTo>
                  <a:pt x="21538" y="115060"/>
                  <a:pt x="21538" y="115060"/>
                  <a:pt x="21538" y="114769"/>
                </a:cubicBezTo>
                <a:cubicBezTo>
                  <a:pt x="21538" y="114769"/>
                  <a:pt x="21538" y="114769"/>
                  <a:pt x="21538" y="114769"/>
                </a:cubicBezTo>
                <a:cubicBezTo>
                  <a:pt x="21538" y="114769"/>
                  <a:pt x="21153" y="114769"/>
                  <a:pt x="21153" y="114479"/>
                </a:cubicBezTo>
                <a:cubicBezTo>
                  <a:pt x="20384" y="113898"/>
                  <a:pt x="19230" y="112736"/>
                  <a:pt x="19230" y="112736"/>
                </a:cubicBezTo>
                <a:cubicBezTo>
                  <a:pt x="20000" y="111573"/>
                  <a:pt x="20000" y="111573"/>
                  <a:pt x="20000" y="111573"/>
                </a:cubicBezTo>
                <a:cubicBezTo>
                  <a:pt x="20000" y="111573"/>
                  <a:pt x="20384" y="109539"/>
                  <a:pt x="20384" y="108958"/>
                </a:cubicBezTo>
                <a:cubicBezTo>
                  <a:pt x="20384" y="108668"/>
                  <a:pt x="20384" y="106924"/>
                  <a:pt x="20384" y="106924"/>
                </a:cubicBezTo>
                <a:cubicBezTo>
                  <a:pt x="20384" y="106924"/>
                  <a:pt x="18846" y="106634"/>
                  <a:pt x="20000" y="105762"/>
                </a:cubicBezTo>
                <a:cubicBezTo>
                  <a:pt x="21153" y="104600"/>
                  <a:pt x="22307" y="103147"/>
                  <a:pt x="22307" y="103147"/>
                </a:cubicBezTo>
                <a:cubicBezTo>
                  <a:pt x="22307" y="100242"/>
                  <a:pt x="22307" y="100242"/>
                  <a:pt x="22307" y="100242"/>
                </a:cubicBezTo>
                <a:cubicBezTo>
                  <a:pt x="22307" y="100242"/>
                  <a:pt x="21153" y="99370"/>
                  <a:pt x="22692" y="98789"/>
                </a:cubicBezTo>
                <a:cubicBezTo>
                  <a:pt x="24230" y="97917"/>
                  <a:pt x="26923" y="95302"/>
                  <a:pt x="26923" y="95302"/>
                </a:cubicBezTo>
                <a:cubicBezTo>
                  <a:pt x="29615" y="92978"/>
                  <a:pt x="29615" y="92978"/>
                  <a:pt x="29615" y="92978"/>
                </a:cubicBezTo>
                <a:cubicBezTo>
                  <a:pt x="25000" y="92106"/>
                  <a:pt x="25000" y="92106"/>
                  <a:pt x="25000" y="92106"/>
                </a:cubicBezTo>
                <a:cubicBezTo>
                  <a:pt x="22307" y="91815"/>
                  <a:pt x="22307" y="91815"/>
                  <a:pt x="22307" y="91815"/>
                </a:cubicBezTo>
                <a:cubicBezTo>
                  <a:pt x="20384" y="90944"/>
                  <a:pt x="20384" y="90944"/>
                  <a:pt x="20384" y="90944"/>
                </a:cubicBezTo>
                <a:cubicBezTo>
                  <a:pt x="19230" y="89491"/>
                  <a:pt x="19230" y="89491"/>
                  <a:pt x="19230" y="89491"/>
                </a:cubicBezTo>
                <a:cubicBezTo>
                  <a:pt x="18076" y="90072"/>
                  <a:pt x="18076" y="90072"/>
                  <a:pt x="18076" y="90072"/>
                </a:cubicBezTo>
                <a:cubicBezTo>
                  <a:pt x="16923" y="90653"/>
                  <a:pt x="16923" y="90653"/>
                  <a:pt x="16923" y="90653"/>
                </a:cubicBezTo>
                <a:cubicBezTo>
                  <a:pt x="14230" y="90363"/>
                  <a:pt x="14230" y="90363"/>
                  <a:pt x="14230" y="90363"/>
                </a:cubicBezTo>
                <a:cubicBezTo>
                  <a:pt x="12307" y="88910"/>
                  <a:pt x="12307" y="88910"/>
                  <a:pt x="12307" y="88910"/>
                </a:cubicBezTo>
                <a:cubicBezTo>
                  <a:pt x="10769" y="89782"/>
                  <a:pt x="10769" y="89782"/>
                  <a:pt x="10769" y="89782"/>
                </a:cubicBezTo>
                <a:cubicBezTo>
                  <a:pt x="9230" y="88910"/>
                  <a:pt x="9230" y="88910"/>
                  <a:pt x="9230" y="88910"/>
                </a:cubicBezTo>
                <a:cubicBezTo>
                  <a:pt x="8076" y="87457"/>
                  <a:pt x="8076" y="87457"/>
                  <a:pt x="8076" y="87457"/>
                </a:cubicBezTo>
                <a:cubicBezTo>
                  <a:pt x="7692" y="86295"/>
                  <a:pt x="7692" y="86295"/>
                  <a:pt x="7692" y="86295"/>
                </a:cubicBezTo>
                <a:cubicBezTo>
                  <a:pt x="5769" y="84842"/>
                  <a:pt x="5769" y="84842"/>
                  <a:pt x="5769" y="84842"/>
                </a:cubicBezTo>
                <a:cubicBezTo>
                  <a:pt x="5000" y="84842"/>
                  <a:pt x="5000" y="84842"/>
                  <a:pt x="5000" y="84842"/>
                </a:cubicBezTo>
                <a:cubicBezTo>
                  <a:pt x="5000" y="84552"/>
                  <a:pt x="5000" y="84552"/>
                  <a:pt x="5000" y="84552"/>
                </a:cubicBezTo>
                <a:cubicBezTo>
                  <a:pt x="4615" y="82808"/>
                  <a:pt x="4615" y="82808"/>
                  <a:pt x="4615" y="82808"/>
                </a:cubicBezTo>
                <a:cubicBezTo>
                  <a:pt x="5769" y="82227"/>
                  <a:pt x="5769" y="82227"/>
                  <a:pt x="5769" y="82227"/>
                </a:cubicBezTo>
                <a:cubicBezTo>
                  <a:pt x="6538" y="81355"/>
                  <a:pt x="6538" y="81355"/>
                  <a:pt x="6538" y="81355"/>
                </a:cubicBezTo>
                <a:cubicBezTo>
                  <a:pt x="7307" y="80484"/>
                  <a:pt x="7307" y="80484"/>
                  <a:pt x="7307" y="80484"/>
                </a:cubicBezTo>
                <a:cubicBezTo>
                  <a:pt x="6923" y="79322"/>
                  <a:pt x="6923" y="79322"/>
                  <a:pt x="6923" y="79322"/>
                </a:cubicBezTo>
                <a:cubicBezTo>
                  <a:pt x="6923" y="79322"/>
                  <a:pt x="5384" y="79322"/>
                  <a:pt x="5000" y="79031"/>
                </a:cubicBezTo>
                <a:cubicBezTo>
                  <a:pt x="4615" y="79031"/>
                  <a:pt x="3461" y="78450"/>
                  <a:pt x="3461" y="78450"/>
                </a:cubicBezTo>
                <a:cubicBezTo>
                  <a:pt x="3076" y="76997"/>
                  <a:pt x="3076" y="76997"/>
                  <a:pt x="3076" y="76997"/>
                </a:cubicBezTo>
                <a:cubicBezTo>
                  <a:pt x="2307" y="76125"/>
                  <a:pt x="2307" y="76125"/>
                  <a:pt x="2307" y="76125"/>
                </a:cubicBezTo>
                <a:cubicBezTo>
                  <a:pt x="1923" y="74673"/>
                  <a:pt x="1923" y="74673"/>
                  <a:pt x="1923" y="74673"/>
                </a:cubicBezTo>
                <a:cubicBezTo>
                  <a:pt x="2307" y="73220"/>
                  <a:pt x="2307" y="73220"/>
                  <a:pt x="2307" y="73220"/>
                </a:cubicBezTo>
                <a:cubicBezTo>
                  <a:pt x="2307" y="73220"/>
                  <a:pt x="2307" y="73220"/>
                  <a:pt x="2307" y="73220"/>
                </a:cubicBezTo>
                <a:cubicBezTo>
                  <a:pt x="2307" y="73220"/>
                  <a:pt x="2307" y="73220"/>
                  <a:pt x="2307" y="73220"/>
                </a:cubicBezTo>
                <a:cubicBezTo>
                  <a:pt x="2692" y="73220"/>
                  <a:pt x="2692" y="73220"/>
                  <a:pt x="2692" y="73220"/>
                </a:cubicBezTo>
                <a:cubicBezTo>
                  <a:pt x="3076" y="72639"/>
                  <a:pt x="3076" y="72639"/>
                  <a:pt x="3076" y="72639"/>
                </a:cubicBezTo>
                <a:cubicBezTo>
                  <a:pt x="3076" y="72348"/>
                  <a:pt x="3076" y="72348"/>
                  <a:pt x="3076" y="72348"/>
                </a:cubicBezTo>
                <a:cubicBezTo>
                  <a:pt x="3076" y="72348"/>
                  <a:pt x="3461" y="72058"/>
                  <a:pt x="3846" y="72058"/>
                </a:cubicBezTo>
                <a:cubicBezTo>
                  <a:pt x="3846" y="72058"/>
                  <a:pt x="4230" y="72058"/>
                  <a:pt x="4230" y="72058"/>
                </a:cubicBezTo>
                <a:cubicBezTo>
                  <a:pt x="4615" y="72058"/>
                  <a:pt x="4615" y="71186"/>
                  <a:pt x="4615" y="71186"/>
                </a:cubicBezTo>
                <a:cubicBezTo>
                  <a:pt x="5384" y="71186"/>
                  <a:pt x="5384" y="71186"/>
                  <a:pt x="5384" y="71186"/>
                </a:cubicBezTo>
                <a:cubicBezTo>
                  <a:pt x="5384" y="71186"/>
                  <a:pt x="5769" y="70895"/>
                  <a:pt x="5769" y="70895"/>
                </a:cubicBezTo>
                <a:cubicBezTo>
                  <a:pt x="5769" y="70605"/>
                  <a:pt x="5769" y="70314"/>
                  <a:pt x="5769" y="70314"/>
                </a:cubicBezTo>
                <a:cubicBezTo>
                  <a:pt x="5769" y="70314"/>
                  <a:pt x="6153" y="69733"/>
                  <a:pt x="6153" y="69443"/>
                </a:cubicBezTo>
                <a:cubicBezTo>
                  <a:pt x="6153" y="69152"/>
                  <a:pt x="5769" y="68861"/>
                  <a:pt x="5769" y="68861"/>
                </a:cubicBezTo>
                <a:cubicBezTo>
                  <a:pt x="5769" y="68861"/>
                  <a:pt x="5384" y="68280"/>
                  <a:pt x="5000" y="68280"/>
                </a:cubicBezTo>
                <a:cubicBezTo>
                  <a:pt x="5000" y="68280"/>
                  <a:pt x="4230" y="68280"/>
                  <a:pt x="4230" y="68280"/>
                </a:cubicBezTo>
                <a:cubicBezTo>
                  <a:pt x="3846" y="68280"/>
                  <a:pt x="3461" y="67699"/>
                  <a:pt x="3461" y="67699"/>
                </a:cubicBezTo>
                <a:cubicBezTo>
                  <a:pt x="3461" y="67699"/>
                  <a:pt x="3846" y="67409"/>
                  <a:pt x="3846" y="67118"/>
                </a:cubicBezTo>
                <a:cubicBezTo>
                  <a:pt x="4230" y="67118"/>
                  <a:pt x="4230" y="66246"/>
                  <a:pt x="4230" y="66246"/>
                </a:cubicBezTo>
                <a:cubicBezTo>
                  <a:pt x="4230" y="66246"/>
                  <a:pt x="3846" y="65956"/>
                  <a:pt x="3461" y="65956"/>
                </a:cubicBezTo>
                <a:cubicBezTo>
                  <a:pt x="3461" y="65956"/>
                  <a:pt x="2692" y="65956"/>
                  <a:pt x="2692" y="65956"/>
                </a:cubicBezTo>
                <a:cubicBezTo>
                  <a:pt x="2692" y="65084"/>
                  <a:pt x="2692" y="65084"/>
                  <a:pt x="2692" y="65084"/>
                </a:cubicBezTo>
                <a:cubicBezTo>
                  <a:pt x="2692" y="65084"/>
                  <a:pt x="1923" y="64794"/>
                  <a:pt x="1538" y="64794"/>
                </a:cubicBezTo>
                <a:cubicBezTo>
                  <a:pt x="1538" y="64794"/>
                  <a:pt x="1538" y="64503"/>
                  <a:pt x="1153" y="64503"/>
                </a:cubicBezTo>
                <a:cubicBezTo>
                  <a:pt x="1538" y="64503"/>
                  <a:pt x="1538" y="64503"/>
                  <a:pt x="1538" y="64503"/>
                </a:cubicBezTo>
                <a:cubicBezTo>
                  <a:pt x="1538" y="64503"/>
                  <a:pt x="1538" y="64503"/>
                  <a:pt x="1538" y="64503"/>
                </a:cubicBezTo>
                <a:cubicBezTo>
                  <a:pt x="1538" y="64213"/>
                  <a:pt x="1153" y="63922"/>
                  <a:pt x="1153" y="63631"/>
                </a:cubicBezTo>
                <a:cubicBezTo>
                  <a:pt x="1153" y="63631"/>
                  <a:pt x="1538" y="63631"/>
                  <a:pt x="1538" y="63631"/>
                </a:cubicBezTo>
                <a:cubicBezTo>
                  <a:pt x="1538" y="63631"/>
                  <a:pt x="1538" y="63341"/>
                  <a:pt x="1923" y="63050"/>
                </a:cubicBezTo>
                <a:cubicBezTo>
                  <a:pt x="1923" y="63050"/>
                  <a:pt x="1923" y="63050"/>
                  <a:pt x="2307" y="63050"/>
                </a:cubicBezTo>
                <a:cubicBezTo>
                  <a:pt x="2307" y="63050"/>
                  <a:pt x="2307" y="62760"/>
                  <a:pt x="2692" y="62760"/>
                </a:cubicBezTo>
                <a:cubicBezTo>
                  <a:pt x="2692" y="62469"/>
                  <a:pt x="2692" y="61888"/>
                  <a:pt x="2692" y="61888"/>
                </a:cubicBezTo>
                <a:cubicBezTo>
                  <a:pt x="2692" y="61888"/>
                  <a:pt x="2692" y="61888"/>
                  <a:pt x="2307" y="61598"/>
                </a:cubicBezTo>
                <a:cubicBezTo>
                  <a:pt x="1923" y="61598"/>
                  <a:pt x="1923" y="61598"/>
                  <a:pt x="1923" y="61307"/>
                </a:cubicBezTo>
                <a:cubicBezTo>
                  <a:pt x="1538" y="61307"/>
                  <a:pt x="1923" y="61016"/>
                  <a:pt x="1923" y="61016"/>
                </a:cubicBezTo>
                <a:cubicBezTo>
                  <a:pt x="1923" y="61016"/>
                  <a:pt x="1153" y="60726"/>
                  <a:pt x="1153" y="60726"/>
                </a:cubicBezTo>
                <a:cubicBezTo>
                  <a:pt x="1153" y="60726"/>
                  <a:pt x="384" y="60726"/>
                  <a:pt x="384" y="60726"/>
                </a:cubicBezTo>
                <a:cubicBezTo>
                  <a:pt x="384" y="60726"/>
                  <a:pt x="384" y="60726"/>
                  <a:pt x="384" y="60726"/>
                </a:cubicBezTo>
                <a:cubicBezTo>
                  <a:pt x="384" y="60145"/>
                  <a:pt x="384" y="60145"/>
                  <a:pt x="384" y="60145"/>
                </a:cubicBezTo>
                <a:cubicBezTo>
                  <a:pt x="0" y="59564"/>
                  <a:pt x="0" y="59564"/>
                  <a:pt x="0" y="59564"/>
                </a:cubicBezTo>
                <a:cubicBezTo>
                  <a:pt x="384" y="59273"/>
                  <a:pt x="384" y="59273"/>
                  <a:pt x="384" y="59273"/>
                </a:cubicBezTo>
                <a:cubicBezTo>
                  <a:pt x="1153" y="59854"/>
                  <a:pt x="1153" y="59854"/>
                  <a:pt x="1153" y="59854"/>
                </a:cubicBezTo>
                <a:cubicBezTo>
                  <a:pt x="1153" y="59854"/>
                  <a:pt x="1153" y="59564"/>
                  <a:pt x="1153" y="59273"/>
                </a:cubicBezTo>
                <a:cubicBezTo>
                  <a:pt x="1538" y="59273"/>
                  <a:pt x="1923" y="58692"/>
                  <a:pt x="1923" y="58692"/>
                </a:cubicBezTo>
                <a:cubicBezTo>
                  <a:pt x="2692" y="58692"/>
                  <a:pt x="2692" y="58692"/>
                  <a:pt x="2692" y="58692"/>
                </a:cubicBezTo>
                <a:cubicBezTo>
                  <a:pt x="2692" y="58692"/>
                  <a:pt x="4230" y="58692"/>
                  <a:pt x="4230" y="58692"/>
                </a:cubicBezTo>
                <a:cubicBezTo>
                  <a:pt x="4615" y="58401"/>
                  <a:pt x="3846" y="57820"/>
                  <a:pt x="3846" y="57820"/>
                </a:cubicBezTo>
                <a:cubicBezTo>
                  <a:pt x="3846" y="57820"/>
                  <a:pt x="3076" y="58401"/>
                  <a:pt x="3076" y="58401"/>
                </a:cubicBezTo>
                <a:cubicBezTo>
                  <a:pt x="2692" y="58401"/>
                  <a:pt x="2692" y="57530"/>
                  <a:pt x="2692" y="57530"/>
                </a:cubicBezTo>
                <a:cubicBezTo>
                  <a:pt x="2692" y="56949"/>
                  <a:pt x="2692" y="56949"/>
                  <a:pt x="2692" y="56949"/>
                </a:cubicBezTo>
                <a:cubicBezTo>
                  <a:pt x="3461" y="56658"/>
                  <a:pt x="3461" y="56658"/>
                  <a:pt x="3461" y="56658"/>
                </a:cubicBezTo>
                <a:cubicBezTo>
                  <a:pt x="3846" y="56077"/>
                  <a:pt x="3846" y="56077"/>
                  <a:pt x="3846" y="56077"/>
                </a:cubicBezTo>
                <a:cubicBezTo>
                  <a:pt x="3846" y="56077"/>
                  <a:pt x="4615" y="55496"/>
                  <a:pt x="4615" y="55496"/>
                </a:cubicBezTo>
                <a:cubicBezTo>
                  <a:pt x="5000" y="55205"/>
                  <a:pt x="4615" y="54624"/>
                  <a:pt x="4615" y="54624"/>
                </a:cubicBezTo>
                <a:cubicBezTo>
                  <a:pt x="5000" y="53753"/>
                  <a:pt x="5000" y="53753"/>
                  <a:pt x="5000" y="53753"/>
                </a:cubicBezTo>
                <a:cubicBezTo>
                  <a:pt x="4230" y="52881"/>
                  <a:pt x="4230" y="52881"/>
                  <a:pt x="4230" y="52881"/>
                </a:cubicBezTo>
                <a:cubicBezTo>
                  <a:pt x="4230" y="52009"/>
                  <a:pt x="4230" y="52009"/>
                  <a:pt x="4230" y="52009"/>
                </a:cubicBezTo>
                <a:cubicBezTo>
                  <a:pt x="3461" y="51138"/>
                  <a:pt x="3461" y="51138"/>
                  <a:pt x="3461" y="51138"/>
                </a:cubicBezTo>
                <a:cubicBezTo>
                  <a:pt x="3461" y="50847"/>
                  <a:pt x="3461" y="50847"/>
                  <a:pt x="3461" y="50847"/>
                </a:cubicBezTo>
                <a:cubicBezTo>
                  <a:pt x="3076" y="50266"/>
                  <a:pt x="3076" y="50266"/>
                  <a:pt x="3076" y="50266"/>
                </a:cubicBezTo>
                <a:cubicBezTo>
                  <a:pt x="3076" y="49685"/>
                  <a:pt x="3076" y="49685"/>
                  <a:pt x="3076" y="49685"/>
                </a:cubicBezTo>
                <a:cubicBezTo>
                  <a:pt x="3076" y="49685"/>
                  <a:pt x="2307" y="49104"/>
                  <a:pt x="1923" y="49104"/>
                </a:cubicBezTo>
                <a:cubicBezTo>
                  <a:pt x="1538" y="49104"/>
                  <a:pt x="1923" y="48813"/>
                  <a:pt x="1923" y="48813"/>
                </a:cubicBezTo>
                <a:cubicBezTo>
                  <a:pt x="1923" y="48232"/>
                  <a:pt x="1923" y="48232"/>
                  <a:pt x="1923" y="48232"/>
                </a:cubicBezTo>
                <a:cubicBezTo>
                  <a:pt x="1923" y="47360"/>
                  <a:pt x="1923" y="47360"/>
                  <a:pt x="1923" y="47360"/>
                </a:cubicBezTo>
                <a:cubicBezTo>
                  <a:pt x="3846" y="47651"/>
                  <a:pt x="3846" y="47651"/>
                  <a:pt x="3846" y="47651"/>
                </a:cubicBezTo>
                <a:cubicBezTo>
                  <a:pt x="4615" y="47651"/>
                  <a:pt x="4615" y="47651"/>
                  <a:pt x="4615" y="47651"/>
                </a:cubicBezTo>
                <a:cubicBezTo>
                  <a:pt x="3461" y="47070"/>
                  <a:pt x="3461" y="47070"/>
                  <a:pt x="3461" y="47070"/>
                </a:cubicBezTo>
                <a:cubicBezTo>
                  <a:pt x="4615" y="46779"/>
                  <a:pt x="4615" y="46779"/>
                  <a:pt x="4615" y="46779"/>
                </a:cubicBezTo>
                <a:cubicBezTo>
                  <a:pt x="5384" y="47360"/>
                  <a:pt x="5384" y="47360"/>
                  <a:pt x="5384" y="47360"/>
                </a:cubicBezTo>
                <a:cubicBezTo>
                  <a:pt x="6538" y="47651"/>
                  <a:pt x="6538" y="47651"/>
                  <a:pt x="6538" y="47651"/>
                </a:cubicBezTo>
                <a:cubicBezTo>
                  <a:pt x="6923" y="48232"/>
                  <a:pt x="6923" y="48232"/>
                  <a:pt x="6923" y="48232"/>
                </a:cubicBezTo>
                <a:cubicBezTo>
                  <a:pt x="7307" y="47651"/>
                  <a:pt x="7307" y="47651"/>
                  <a:pt x="7307" y="47651"/>
                </a:cubicBezTo>
                <a:cubicBezTo>
                  <a:pt x="8461" y="47651"/>
                  <a:pt x="8461" y="47651"/>
                  <a:pt x="8461" y="47651"/>
                </a:cubicBezTo>
                <a:cubicBezTo>
                  <a:pt x="8846" y="47651"/>
                  <a:pt x="8846" y="47651"/>
                  <a:pt x="8846" y="47651"/>
                </a:cubicBezTo>
                <a:cubicBezTo>
                  <a:pt x="10000" y="47360"/>
                  <a:pt x="10000" y="47360"/>
                  <a:pt x="10000" y="47360"/>
                </a:cubicBezTo>
                <a:cubicBezTo>
                  <a:pt x="11153" y="47360"/>
                  <a:pt x="11153" y="47360"/>
                  <a:pt x="11153" y="47360"/>
                </a:cubicBezTo>
                <a:cubicBezTo>
                  <a:pt x="11538" y="46779"/>
                  <a:pt x="11538" y="46779"/>
                  <a:pt x="11538" y="46779"/>
                </a:cubicBezTo>
                <a:cubicBezTo>
                  <a:pt x="12307" y="46489"/>
                  <a:pt x="12307" y="46489"/>
                  <a:pt x="12307" y="46489"/>
                </a:cubicBezTo>
                <a:cubicBezTo>
                  <a:pt x="12692" y="46198"/>
                  <a:pt x="12692" y="46198"/>
                  <a:pt x="12692" y="46198"/>
                </a:cubicBezTo>
                <a:cubicBezTo>
                  <a:pt x="11538" y="45617"/>
                  <a:pt x="11538" y="45617"/>
                  <a:pt x="11538" y="45617"/>
                </a:cubicBezTo>
                <a:cubicBezTo>
                  <a:pt x="10769" y="44745"/>
                  <a:pt x="10769" y="44745"/>
                  <a:pt x="10769" y="44745"/>
                </a:cubicBezTo>
                <a:cubicBezTo>
                  <a:pt x="11538" y="44745"/>
                  <a:pt x="11538" y="44745"/>
                  <a:pt x="11538" y="44745"/>
                </a:cubicBezTo>
                <a:cubicBezTo>
                  <a:pt x="11538" y="43874"/>
                  <a:pt x="11538" y="43874"/>
                  <a:pt x="11538" y="43874"/>
                </a:cubicBezTo>
                <a:cubicBezTo>
                  <a:pt x="11538" y="43874"/>
                  <a:pt x="13076" y="44164"/>
                  <a:pt x="13076" y="44164"/>
                </a:cubicBezTo>
                <a:cubicBezTo>
                  <a:pt x="13076" y="43874"/>
                  <a:pt x="13076" y="43874"/>
                  <a:pt x="13461" y="43583"/>
                </a:cubicBezTo>
                <a:cubicBezTo>
                  <a:pt x="13846" y="43583"/>
                  <a:pt x="14615" y="43292"/>
                  <a:pt x="14615" y="43292"/>
                </a:cubicBezTo>
                <a:cubicBezTo>
                  <a:pt x="15000" y="42711"/>
                  <a:pt x="15000" y="42711"/>
                  <a:pt x="15000" y="42711"/>
                </a:cubicBezTo>
                <a:cubicBezTo>
                  <a:pt x="15000" y="42711"/>
                  <a:pt x="15769" y="42421"/>
                  <a:pt x="15769" y="42421"/>
                </a:cubicBezTo>
                <a:cubicBezTo>
                  <a:pt x="16153" y="42421"/>
                  <a:pt x="15769" y="42130"/>
                  <a:pt x="15769" y="41840"/>
                </a:cubicBezTo>
                <a:cubicBezTo>
                  <a:pt x="15769" y="41549"/>
                  <a:pt x="15769" y="40968"/>
                  <a:pt x="15769" y="40968"/>
                </a:cubicBezTo>
                <a:cubicBezTo>
                  <a:pt x="16153" y="40387"/>
                  <a:pt x="16153" y="40387"/>
                  <a:pt x="16153" y="40387"/>
                </a:cubicBezTo>
                <a:cubicBezTo>
                  <a:pt x="15384" y="39225"/>
                  <a:pt x="15384" y="39225"/>
                  <a:pt x="15384" y="39225"/>
                </a:cubicBezTo>
                <a:cubicBezTo>
                  <a:pt x="14230" y="39515"/>
                  <a:pt x="14230" y="39515"/>
                  <a:pt x="14230" y="39515"/>
                </a:cubicBezTo>
                <a:cubicBezTo>
                  <a:pt x="13461" y="38934"/>
                  <a:pt x="13461" y="38934"/>
                  <a:pt x="13461" y="38934"/>
                </a:cubicBezTo>
                <a:cubicBezTo>
                  <a:pt x="13461" y="38934"/>
                  <a:pt x="12307" y="38934"/>
                  <a:pt x="12307" y="38644"/>
                </a:cubicBezTo>
                <a:cubicBezTo>
                  <a:pt x="11923" y="38353"/>
                  <a:pt x="11538" y="37772"/>
                  <a:pt x="11538" y="37772"/>
                </a:cubicBezTo>
                <a:cubicBezTo>
                  <a:pt x="11538" y="37191"/>
                  <a:pt x="11538" y="37191"/>
                  <a:pt x="11538" y="37191"/>
                </a:cubicBezTo>
                <a:cubicBezTo>
                  <a:pt x="12692" y="37191"/>
                  <a:pt x="12692" y="37191"/>
                  <a:pt x="12692" y="37191"/>
                </a:cubicBezTo>
                <a:cubicBezTo>
                  <a:pt x="11923" y="36900"/>
                  <a:pt x="11923" y="36900"/>
                  <a:pt x="11923" y="36900"/>
                </a:cubicBezTo>
                <a:cubicBezTo>
                  <a:pt x="11923" y="36029"/>
                  <a:pt x="11923" y="36029"/>
                  <a:pt x="11923" y="36029"/>
                </a:cubicBezTo>
                <a:cubicBezTo>
                  <a:pt x="13461" y="35738"/>
                  <a:pt x="13461" y="35738"/>
                  <a:pt x="13461" y="35738"/>
                </a:cubicBezTo>
                <a:cubicBezTo>
                  <a:pt x="13461" y="35738"/>
                  <a:pt x="15384" y="36319"/>
                  <a:pt x="15769" y="36319"/>
                </a:cubicBezTo>
                <a:cubicBezTo>
                  <a:pt x="16153" y="36610"/>
                  <a:pt x="16153" y="35447"/>
                  <a:pt x="16153" y="35447"/>
                </a:cubicBezTo>
                <a:cubicBezTo>
                  <a:pt x="16538" y="33995"/>
                  <a:pt x="16538" y="33995"/>
                  <a:pt x="16538" y="33995"/>
                </a:cubicBezTo>
                <a:cubicBezTo>
                  <a:pt x="16538" y="33995"/>
                  <a:pt x="16153" y="32832"/>
                  <a:pt x="16538" y="32542"/>
                </a:cubicBezTo>
                <a:cubicBezTo>
                  <a:pt x="16923" y="32542"/>
                  <a:pt x="18076" y="30799"/>
                  <a:pt x="18076" y="30799"/>
                </a:cubicBezTo>
                <a:cubicBezTo>
                  <a:pt x="18076" y="30799"/>
                  <a:pt x="18076" y="29055"/>
                  <a:pt x="18076" y="28765"/>
                </a:cubicBezTo>
                <a:cubicBezTo>
                  <a:pt x="18076" y="28474"/>
                  <a:pt x="18076" y="27312"/>
                  <a:pt x="18076" y="27312"/>
                </a:cubicBezTo>
                <a:cubicBezTo>
                  <a:pt x="18076" y="27021"/>
                  <a:pt x="18076" y="27021"/>
                  <a:pt x="18076" y="27021"/>
                </a:cubicBezTo>
                <a:cubicBezTo>
                  <a:pt x="18076" y="27021"/>
                  <a:pt x="16923" y="26731"/>
                  <a:pt x="16538" y="26731"/>
                </a:cubicBezTo>
                <a:cubicBezTo>
                  <a:pt x="16538" y="26440"/>
                  <a:pt x="16923" y="25859"/>
                  <a:pt x="16923" y="25859"/>
                </a:cubicBezTo>
                <a:cubicBezTo>
                  <a:pt x="15000" y="25569"/>
                  <a:pt x="15000" y="25569"/>
                  <a:pt x="15000" y="25569"/>
                </a:cubicBezTo>
                <a:cubicBezTo>
                  <a:pt x="15384" y="24697"/>
                  <a:pt x="15769" y="23244"/>
                  <a:pt x="16153" y="23244"/>
                </a:cubicBezTo>
                <a:cubicBezTo>
                  <a:pt x="16538" y="22953"/>
                  <a:pt x="17307" y="22372"/>
                  <a:pt x="17307" y="22372"/>
                </a:cubicBezTo>
                <a:cubicBezTo>
                  <a:pt x="17307" y="21210"/>
                  <a:pt x="17307" y="21210"/>
                  <a:pt x="17307" y="21210"/>
                </a:cubicBezTo>
                <a:cubicBezTo>
                  <a:pt x="16538" y="20338"/>
                  <a:pt x="16538" y="20338"/>
                  <a:pt x="16538" y="20338"/>
                </a:cubicBezTo>
                <a:cubicBezTo>
                  <a:pt x="17307" y="19467"/>
                  <a:pt x="17307" y="19467"/>
                  <a:pt x="17307" y="19467"/>
                </a:cubicBezTo>
                <a:cubicBezTo>
                  <a:pt x="17307" y="19467"/>
                  <a:pt x="18846" y="18886"/>
                  <a:pt x="18846" y="18886"/>
                </a:cubicBezTo>
                <a:cubicBezTo>
                  <a:pt x="19230" y="18886"/>
                  <a:pt x="21538" y="18886"/>
                  <a:pt x="21538" y="18886"/>
                </a:cubicBezTo>
                <a:cubicBezTo>
                  <a:pt x="23076" y="18305"/>
                  <a:pt x="23076" y="18305"/>
                  <a:pt x="23076" y="18305"/>
                </a:cubicBezTo>
                <a:cubicBezTo>
                  <a:pt x="25384" y="18305"/>
                  <a:pt x="25384" y="18305"/>
                  <a:pt x="25384" y="18305"/>
                </a:cubicBezTo>
                <a:cubicBezTo>
                  <a:pt x="26923" y="18014"/>
                  <a:pt x="26923" y="18014"/>
                  <a:pt x="26923" y="18014"/>
                </a:cubicBezTo>
                <a:cubicBezTo>
                  <a:pt x="28076" y="18595"/>
                  <a:pt x="28076" y="18595"/>
                  <a:pt x="28076" y="18595"/>
                </a:cubicBezTo>
                <a:cubicBezTo>
                  <a:pt x="28076" y="18595"/>
                  <a:pt x="28846" y="19176"/>
                  <a:pt x="28846" y="19467"/>
                </a:cubicBezTo>
                <a:cubicBezTo>
                  <a:pt x="28846" y="19467"/>
                  <a:pt x="29615" y="20048"/>
                  <a:pt x="29615" y="20338"/>
                </a:cubicBezTo>
                <a:cubicBezTo>
                  <a:pt x="29230" y="20338"/>
                  <a:pt x="30000" y="21210"/>
                  <a:pt x="30000" y="21210"/>
                </a:cubicBezTo>
                <a:cubicBezTo>
                  <a:pt x="30000" y="21210"/>
                  <a:pt x="29615" y="21791"/>
                  <a:pt x="29615" y="22082"/>
                </a:cubicBezTo>
                <a:cubicBezTo>
                  <a:pt x="29615" y="22082"/>
                  <a:pt x="30000" y="23244"/>
                  <a:pt x="30000" y="23244"/>
                </a:cubicBezTo>
                <a:cubicBezTo>
                  <a:pt x="30000" y="23535"/>
                  <a:pt x="30769" y="23825"/>
                  <a:pt x="30769" y="23825"/>
                </a:cubicBezTo>
                <a:cubicBezTo>
                  <a:pt x="31538" y="23535"/>
                  <a:pt x="31538" y="23535"/>
                  <a:pt x="31538" y="23535"/>
                </a:cubicBezTo>
                <a:cubicBezTo>
                  <a:pt x="31923" y="22953"/>
                  <a:pt x="31923" y="22953"/>
                  <a:pt x="31923" y="22953"/>
                </a:cubicBezTo>
                <a:cubicBezTo>
                  <a:pt x="31153" y="22082"/>
                  <a:pt x="31153" y="22082"/>
                  <a:pt x="31153" y="22082"/>
                </a:cubicBezTo>
                <a:cubicBezTo>
                  <a:pt x="30769" y="22082"/>
                  <a:pt x="30769" y="22082"/>
                  <a:pt x="30769" y="22082"/>
                </a:cubicBezTo>
                <a:cubicBezTo>
                  <a:pt x="31153" y="20920"/>
                  <a:pt x="31153" y="20920"/>
                  <a:pt x="31153" y="20920"/>
                </a:cubicBezTo>
                <a:cubicBezTo>
                  <a:pt x="31153" y="20920"/>
                  <a:pt x="31923" y="20629"/>
                  <a:pt x="32307" y="20920"/>
                </a:cubicBezTo>
                <a:cubicBezTo>
                  <a:pt x="32692" y="20920"/>
                  <a:pt x="33846" y="21791"/>
                  <a:pt x="33846" y="21791"/>
                </a:cubicBezTo>
                <a:cubicBezTo>
                  <a:pt x="34615" y="22082"/>
                  <a:pt x="34615" y="22082"/>
                  <a:pt x="34615" y="22082"/>
                </a:cubicBezTo>
                <a:cubicBezTo>
                  <a:pt x="34615" y="22082"/>
                  <a:pt x="35769" y="21501"/>
                  <a:pt x="35769" y="21501"/>
                </a:cubicBezTo>
                <a:cubicBezTo>
                  <a:pt x="35769" y="21501"/>
                  <a:pt x="34615" y="20338"/>
                  <a:pt x="34615" y="20338"/>
                </a:cubicBezTo>
                <a:cubicBezTo>
                  <a:pt x="35000" y="18886"/>
                  <a:pt x="35000" y="18886"/>
                  <a:pt x="35000" y="18886"/>
                </a:cubicBezTo>
                <a:cubicBezTo>
                  <a:pt x="35384" y="17723"/>
                  <a:pt x="35384" y="17723"/>
                  <a:pt x="35384" y="17723"/>
                </a:cubicBezTo>
                <a:cubicBezTo>
                  <a:pt x="36923" y="16852"/>
                  <a:pt x="36923" y="16852"/>
                  <a:pt x="36923" y="16852"/>
                </a:cubicBezTo>
                <a:cubicBezTo>
                  <a:pt x="38076" y="17433"/>
                  <a:pt x="38076" y="17433"/>
                  <a:pt x="38076" y="17433"/>
                </a:cubicBezTo>
                <a:cubicBezTo>
                  <a:pt x="40000" y="17433"/>
                  <a:pt x="40000" y="17433"/>
                  <a:pt x="40000" y="17433"/>
                </a:cubicBezTo>
                <a:cubicBezTo>
                  <a:pt x="41923" y="17433"/>
                  <a:pt x="41923" y="17433"/>
                  <a:pt x="41923" y="17433"/>
                </a:cubicBezTo>
                <a:cubicBezTo>
                  <a:pt x="43076" y="17142"/>
                  <a:pt x="43076" y="17142"/>
                  <a:pt x="43076" y="17142"/>
                </a:cubicBezTo>
                <a:cubicBezTo>
                  <a:pt x="44615" y="17142"/>
                  <a:pt x="44615" y="17142"/>
                  <a:pt x="44615" y="17142"/>
                </a:cubicBezTo>
                <a:cubicBezTo>
                  <a:pt x="44615" y="17142"/>
                  <a:pt x="43846" y="16561"/>
                  <a:pt x="43846" y="16561"/>
                </a:cubicBezTo>
                <a:cubicBezTo>
                  <a:pt x="43461" y="16561"/>
                  <a:pt x="42692" y="15980"/>
                  <a:pt x="42692" y="15980"/>
                </a:cubicBezTo>
                <a:cubicBezTo>
                  <a:pt x="42692" y="15980"/>
                  <a:pt x="42307" y="16561"/>
                  <a:pt x="42307" y="16561"/>
                </a:cubicBezTo>
                <a:cubicBezTo>
                  <a:pt x="41923" y="16852"/>
                  <a:pt x="40769" y="16852"/>
                  <a:pt x="40769" y="16561"/>
                </a:cubicBezTo>
                <a:cubicBezTo>
                  <a:pt x="40384" y="16561"/>
                  <a:pt x="40000" y="15690"/>
                  <a:pt x="40000" y="15690"/>
                </a:cubicBezTo>
                <a:cubicBezTo>
                  <a:pt x="40000" y="14818"/>
                  <a:pt x="40000" y="14818"/>
                  <a:pt x="40000" y="14818"/>
                </a:cubicBezTo>
                <a:cubicBezTo>
                  <a:pt x="40769" y="14527"/>
                  <a:pt x="40769" y="14527"/>
                  <a:pt x="40769" y="14527"/>
                </a:cubicBezTo>
                <a:cubicBezTo>
                  <a:pt x="39615" y="13656"/>
                  <a:pt x="39615" y="13656"/>
                  <a:pt x="39615" y="13656"/>
                </a:cubicBezTo>
                <a:cubicBezTo>
                  <a:pt x="39615" y="13656"/>
                  <a:pt x="39615" y="12784"/>
                  <a:pt x="40000" y="12493"/>
                </a:cubicBezTo>
                <a:cubicBezTo>
                  <a:pt x="40384" y="12493"/>
                  <a:pt x="40384" y="11912"/>
                  <a:pt x="40384" y="11912"/>
                </a:cubicBezTo>
                <a:cubicBezTo>
                  <a:pt x="39230" y="11912"/>
                  <a:pt x="39230" y="11912"/>
                  <a:pt x="39230" y="11912"/>
                </a:cubicBezTo>
                <a:cubicBezTo>
                  <a:pt x="39230" y="11912"/>
                  <a:pt x="38846" y="11912"/>
                  <a:pt x="38846" y="11331"/>
                </a:cubicBezTo>
                <a:cubicBezTo>
                  <a:pt x="39230" y="10750"/>
                  <a:pt x="39230" y="10460"/>
                  <a:pt x="39230" y="10460"/>
                </a:cubicBezTo>
                <a:cubicBezTo>
                  <a:pt x="37692" y="10460"/>
                  <a:pt x="37692" y="10460"/>
                  <a:pt x="37692" y="10460"/>
                </a:cubicBezTo>
                <a:cubicBezTo>
                  <a:pt x="36923" y="10460"/>
                  <a:pt x="36923" y="10460"/>
                  <a:pt x="36923" y="10460"/>
                </a:cubicBezTo>
                <a:cubicBezTo>
                  <a:pt x="35769" y="9588"/>
                  <a:pt x="35769" y="9588"/>
                  <a:pt x="35769" y="9588"/>
                </a:cubicBezTo>
                <a:cubicBezTo>
                  <a:pt x="36153" y="8716"/>
                  <a:pt x="36153" y="8716"/>
                  <a:pt x="36153" y="8716"/>
                </a:cubicBezTo>
                <a:cubicBezTo>
                  <a:pt x="38461" y="8426"/>
                  <a:pt x="38461" y="8426"/>
                  <a:pt x="38461" y="8426"/>
                </a:cubicBezTo>
                <a:cubicBezTo>
                  <a:pt x="41153" y="7554"/>
                  <a:pt x="41153" y="7554"/>
                  <a:pt x="41153" y="7554"/>
                </a:cubicBezTo>
                <a:cubicBezTo>
                  <a:pt x="40769" y="6973"/>
                  <a:pt x="40769" y="6973"/>
                  <a:pt x="40769" y="6973"/>
                </a:cubicBezTo>
                <a:cubicBezTo>
                  <a:pt x="40000" y="7263"/>
                  <a:pt x="40000" y="7263"/>
                  <a:pt x="40000" y="7263"/>
                </a:cubicBezTo>
                <a:cubicBezTo>
                  <a:pt x="40000" y="7263"/>
                  <a:pt x="39615" y="7554"/>
                  <a:pt x="39615" y="7554"/>
                </a:cubicBezTo>
                <a:cubicBezTo>
                  <a:pt x="39230" y="7554"/>
                  <a:pt x="38461" y="7554"/>
                  <a:pt x="38461" y="7554"/>
                </a:cubicBezTo>
                <a:cubicBezTo>
                  <a:pt x="38461" y="6973"/>
                  <a:pt x="38461" y="6973"/>
                  <a:pt x="38461" y="6973"/>
                </a:cubicBezTo>
                <a:cubicBezTo>
                  <a:pt x="39615" y="6973"/>
                  <a:pt x="39615" y="6973"/>
                  <a:pt x="39615" y="6973"/>
                </a:cubicBezTo>
                <a:cubicBezTo>
                  <a:pt x="40384" y="6682"/>
                  <a:pt x="40384" y="6682"/>
                  <a:pt x="40384" y="6682"/>
                </a:cubicBezTo>
                <a:cubicBezTo>
                  <a:pt x="39615" y="6392"/>
                  <a:pt x="39615" y="6392"/>
                  <a:pt x="39615" y="6392"/>
                </a:cubicBezTo>
                <a:cubicBezTo>
                  <a:pt x="38461" y="5230"/>
                  <a:pt x="38461" y="5230"/>
                  <a:pt x="38461" y="5230"/>
                </a:cubicBezTo>
                <a:cubicBezTo>
                  <a:pt x="38076" y="4358"/>
                  <a:pt x="38076" y="4358"/>
                  <a:pt x="38076" y="4358"/>
                </a:cubicBezTo>
                <a:cubicBezTo>
                  <a:pt x="37307" y="4067"/>
                  <a:pt x="37307" y="4067"/>
                  <a:pt x="37307" y="4067"/>
                </a:cubicBezTo>
                <a:cubicBezTo>
                  <a:pt x="36538" y="3486"/>
                  <a:pt x="36538" y="3486"/>
                  <a:pt x="36538" y="3486"/>
                </a:cubicBezTo>
                <a:cubicBezTo>
                  <a:pt x="36538" y="2615"/>
                  <a:pt x="36538" y="2615"/>
                  <a:pt x="36538" y="2615"/>
                </a:cubicBezTo>
                <a:cubicBezTo>
                  <a:pt x="36153" y="290"/>
                  <a:pt x="36153" y="290"/>
                  <a:pt x="36153" y="290"/>
                </a:cubicBezTo>
                <a:cubicBezTo>
                  <a:pt x="37307" y="290"/>
                  <a:pt x="37307" y="290"/>
                  <a:pt x="37307" y="290"/>
                </a:cubicBezTo>
                <a:cubicBezTo>
                  <a:pt x="38076" y="0"/>
                  <a:pt x="38076" y="0"/>
                  <a:pt x="38076" y="0"/>
                </a:cubicBezTo>
                <a:cubicBezTo>
                  <a:pt x="38076" y="0"/>
                  <a:pt x="40000" y="581"/>
                  <a:pt x="40384" y="581"/>
                </a:cubicBezTo>
                <a:cubicBezTo>
                  <a:pt x="40769" y="581"/>
                  <a:pt x="41538" y="871"/>
                  <a:pt x="41538" y="871"/>
                </a:cubicBezTo>
                <a:cubicBezTo>
                  <a:pt x="43076" y="1452"/>
                  <a:pt x="43076" y="1452"/>
                  <a:pt x="43076" y="1452"/>
                </a:cubicBezTo>
                <a:cubicBezTo>
                  <a:pt x="44230" y="1743"/>
                  <a:pt x="44230" y="1743"/>
                  <a:pt x="44230" y="1743"/>
                </a:cubicBezTo>
                <a:cubicBezTo>
                  <a:pt x="44230" y="1743"/>
                  <a:pt x="44615" y="1743"/>
                  <a:pt x="44615" y="1743"/>
                </a:cubicBezTo>
                <a:cubicBezTo>
                  <a:pt x="45000" y="1743"/>
                  <a:pt x="45769" y="1452"/>
                  <a:pt x="45769" y="1452"/>
                </a:cubicBezTo>
                <a:cubicBezTo>
                  <a:pt x="45769" y="1452"/>
                  <a:pt x="46923" y="871"/>
                  <a:pt x="47307" y="871"/>
                </a:cubicBezTo>
                <a:cubicBezTo>
                  <a:pt x="47307" y="581"/>
                  <a:pt x="47692" y="581"/>
                  <a:pt x="47692" y="581"/>
                </a:cubicBezTo>
                <a:cubicBezTo>
                  <a:pt x="48461" y="1743"/>
                  <a:pt x="48461" y="1743"/>
                  <a:pt x="48461" y="1743"/>
                </a:cubicBezTo>
                <a:cubicBezTo>
                  <a:pt x="49230" y="1162"/>
                  <a:pt x="49230" y="1162"/>
                  <a:pt x="49230" y="1162"/>
                </a:cubicBezTo>
                <a:cubicBezTo>
                  <a:pt x="49615" y="581"/>
                  <a:pt x="49615" y="581"/>
                  <a:pt x="49615" y="581"/>
                </a:cubicBezTo>
                <a:cubicBezTo>
                  <a:pt x="52692" y="3196"/>
                  <a:pt x="52692" y="3196"/>
                  <a:pt x="52692" y="3196"/>
                </a:cubicBezTo>
                <a:cubicBezTo>
                  <a:pt x="53076" y="4358"/>
                  <a:pt x="53076" y="4358"/>
                  <a:pt x="53076" y="4358"/>
                </a:cubicBezTo>
                <a:cubicBezTo>
                  <a:pt x="53076" y="4358"/>
                  <a:pt x="53076" y="5230"/>
                  <a:pt x="53076" y="5230"/>
                </a:cubicBezTo>
                <a:cubicBezTo>
                  <a:pt x="52692" y="5230"/>
                  <a:pt x="52307" y="6392"/>
                  <a:pt x="52307" y="6392"/>
                </a:cubicBezTo>
                <a:cubicBezTo>
                  <a:pt x="52307" y="7263"/>
                  <a:pt x="52307" y="7263"/>
                  <a:pt x="52307" y="7263"/>
                </a:cubicBezTo>
                <a:cubicBezTo>
                  <a:pt x="53076" y="7554"/>
                  <a:pt x="53076" y="7554"/>
                  <a:pt x="53076" y="7554"/>
                </a:cubicBezTo>
                <a:cubicBezTo>
                  <a:pt x="54230" y="7554"/>
                  <a:pt x="54230" y="7554"/>
                  <a:pt x="54230" y="7554"/>
                </a:cubicBezTo>
                <a:cubicBezTo>
                  <a:pt x="55000" y="8135"/>
                  <a:pt x="55000" y="8135"/>
                  <a:pt x="55000" y="8135"/>
                </a:cubicBezTo>
                <a:cubicBezTo>
                  <a:pt x="55384" y="8426"/>
                  <a:pt x="55384" y="8426"/>
                  <a:pt x="55384" y="8426"/>
                </a:cubicBezTo>
                <a:cubicBezTo>
                  <a:pt x="56538" y="8426"/>
                  <a:pt x="56538" y="8426"/>
                  <a:pt x="56538" y="8426"/>
                </a:cubicBezTo>
                <a:cubicBezTo>
                  <a:pt x="56923" y="8135"/>
                  <a:pt x="56923" y="8135"/>
                  <a:pt x="56923" y="8135"/>
                </a:cubicBezTo>
                <a:cubicBezTo>
                  <a:pt x="58461" y="8426"/>
                  <a:pt x="58461" y="8426"/>
                  <a:pt x="58461" y="8426"/>
                </a:cubicBezTo>
                <a:cubicBezTo>
                  <a:pt x="59615" y="9007"/>
                  <a:pt x="59615" y="9007"/>
                  <a:pt x="59615" y="9007"/>
                </a:cubicBezTo>
                <a:cubicBezTo>
                  <a:pt x="60769" y="9588"/>
                  <a:pt x="60769" y="9588"/>
                  <a:pt x="60769" y="9588"/>
                </a:cubicBezTo>
                <a:cubicBezTo>
                  <a:pt x="62692" y="10169"/>
                  <a:pt x="62692" y="10169"/>
                  <a:pt x="62692" y="10169"/>
                </a:cubicBezTo>
                <a:cubicBezTo>
                  <a:pt x="63076" y="9297"/>
                  <a:pt x="63076" y="9297"/>
                  <a:pt x="63076" y="9297"/>
                </a:cubicBezTo>
                <a:cubicBezTo>
                  <a:pt x="63461" y="9007"/>
                  <a:pt x="63461" y="9007"/>
                  <a:pt x="63461" y="9007"/>
                </a:cubicBezTo>
                <a:cubicBezTo>
                  <a:pt x="64615" y="9007"/>
                  <a:pt x="64615" y="9007"/>
                  <a:pt x="64615" y="9007"/>
                </a:cubicBezTo>
                <a:cubicBezTo>
                  <a:pt x="65384" y="8716"/>
                  <a:pt x="65384" y="8716"/>
                  <a:pt x="65384" y="8716"/>
                </a:cubicBezTo>
                <a:cubicBezTo>
                  <a:pt x="65769" y="8426"/>
                  <a:pt x="65769" y="8426"/>
                  <a:pt x="65769" y="8426"/>
                </a:cubicBezTo>
                <a:cubicBezTo>
                  <a:pt x="64615" y="7554"/>
                  <a:pt x="64615" y="7554"/>
                  <a:pt x="64615" y="7554"/>
                </a:cubicBezTo>
                <a:cubicBezTo>
                  <a:pt x="64615" y="6682"/>
                  <a:pt x="64615" y="6682"/>
                  <a:pt x="64615" y="6682"/>
                </a:cubicBezTo>
                <a:cubicBezTo>
                  <a:pt x="64615" y="6682"/>
                  <a:pt x="65384" y="6101"/>
                  <a:pt x="65384" y="6101"/>
                </a:cubicBezTo>
                <a:cubicBezTo>
                  <a:pt x="65769" y="6101"/>
                  <a:pt x="67307" y="6392"/>
                  <a:pt x="67307" y="6392"/>
                </a:cubicBezTo>
                <a:cubicBezTo>
                  <a:pt x="67692" y="7263"/>
                  <a:pt x="67692" y="7263"/>
                  <a:pt x="67692" y="7263"/>
                </a:cubicBezTo>
                <a:cubicBezTo>
                  <a:pt x="68076" y="8135"/>
                  <a:pt x="68076" y="8135"/>
                  <a:pt x="68076" y="8135"/>
                </a:cubicBezTo>
                <a:cubicBezTo>
                  <a:pt x="66538" y="8426"/>
                  <a:pt x="66538" y="8426"/>
                  <a:pt x="66538" y="8426"/>
                </a:cubicBezTo>
                <a:cubicBezTo>
                  <a:pt x="66153" y="9007"/>
                  <a:pt x="66153" y="9007"/>
                  <a:pt x="66153" y="9007"/>
                </a:cubicBezTo>
                <a:cubicBezTo>
                  <a:pt x="66153" y="10169"/>
                  <a:pt x="66153" y="10169"/>
                  <a:pt x="66153" y="10169"/>
                </a:cubicBezTo>
                <a:cubicBezTo>
                  <a:pt x="66153" y="11331"/>
                  <a:pt x="66153" y="11331"/>
                  <a:pt x="66153" y="11331"/>
                </a:cubicBezTo>
                <a:cubicBezTo>
                  <a:pt x="66153" y="11331"/>
                  <a:pt x="66153" y="11912"/>
                  <a:pt x="65769" y="11912"/>
                </a:cubicBezTo>
                <a:cubicBezTo>
                  <a:pt x="65384" y="12203"/>
                  <a:pt x="64615" y="12203"/>
                  <a:pt x="64615" y="12203"/>
                </a:cubicBezTo>
                <a:cubicBezTo>
                  <a:pt x="64615" y="12784"/>
                  <a:pt x="64615" y="12784"/>
                  <a:pt x="64615" y="12784"/>
                </a:cubicBezTo>
                <a:cubicBezTo>
                  <a:pt x="63461" y="13365"/>
                  <a:pt x="63461" y="13365"/>
                  <a:pt x="63461" y="13365"/>
                </a:cubicBezTo>
                <a:cubicBezTo>
                  <a:pt x="62307" y="13365"/>
                  <a:pt x="62307" y="13365"/>
                  <a:pt x="62307" y="13365"/>
                </a:cubicBezTo>
                <a:cubicBezTo>
                  <a:pt x="61923" y="13656"/>
                  <a:pt x="61923" y="13656"/>
                  <a:pt x="61923" y="13656"/>
                </a:cubicBezTo>
                <a:cubicBezTo>
                  <a:pt x="62307" y="14527"/>
                  <a:pt x="62307" y="14527"/>
                  <a:pt x="62307" y="14527"/>
                </a:cubicBezTo>
                <a:cubicBezTo>
                  <a:pt x="63076" y="15108"/>
                  <a:pt x="63076" y="15108"/>
                  <a:pt x="63076" y="15108"/>
                </a:cubicBezTo>
                <a:cubicBezTo>
                  <a:pt x="64230" y="15399"/>
                  <a:pt x="64230" y="15399"/>
                  <a:pt x="64230" y="15399"/>
                </a:cubicBezTo>
                <a:cubicBezTo>
                  <a:pt x="65000" y="15108"/>
                  <a:pt x="65000" y="15108"/>
                  <a:pt x="65000" y="15108"/>
                </a:cubicBezTo>
                <a:cubicBezTo>
                  <a:pt x="65384" y="14527"/>
                  <a:pt x="65384" y="14527"/>
                  <a:pt x="65384" y="14527"/>
                </a:cubicBezTo>
                <a:cubicBezTo>
                  <a:pt x="66538" y="14237"/>
                  <a:pt x="66538" y="14237"/>
                  <a:pt x="66538" y="14237"/>
                </a:cubicBezTo>
                <a:cubicBezTo>
                  <a:pt x="68076" y="14818"/>
                  <a:pt x="68076" y="14818"/>
                  <a:pt x="68076" y="14818"/>
                </a:cubicBezTo>
                <a:cubicBezTo>
                  <a:pt x="68461" y="15399"/>
                  <a:pt x="68461" y="15399"/>
                  <a:pt x="68461" y="15399"/>
                </a:cubicBezTo>
                <a:cubicBezTo>
                  <a:pt x="68461" y="15399"/>
                  <a:pt x="70000" y="15399"/>
                  <a:pt x="70000" y="15399"/>
                </a:cubicBezTo>
                <a:cubicBezTo>
                  <a:pt x="70000" y="15399"/>
                  <a:pt x="70384" y="14527"/>
                  <a:pt x="70384" y="14527"/>
                </a:cubicBezTo>
                <a:cubicBezTo>
                  <a:pt x="70384" y="14527"/>
                  <a:pt x="70769" y="13946"/>
                  <a:pt x="71153" y="13946"/>
                </a:cubicBezTo>
                <a:cubicBezTo>
                  <a:pt x="71538" y="13946"/>
                  <a:pt x="71923" y="13365"/>
                  <a:pt x="72307" y="13365"/>
                </a:cubicBezTo>
                <a:cubicBezTo>
                  <a:pt x="72307" y="13075"/>
                  <a:pt x="72692" y="12493"/>
                  <a:pt x="72692" y="12493"/>
                </a:cubicBezTo>
                <a:cubicBezTo>
                  <a:pt x="72692" y="12493"/>
                  <a:pt x="73461" y="12203"/>
                  <a:pt x="73846" y="12203"/>
                </a:cubicBezTo>
                <a:cubicBezTo>
                  <a:pt x="74230" y="12203"/>
                  <a:pt x="76538" y="11912"/>
                  <a:pt x="76538" y="11912"/>
                </a:cubicBezTo>
                <a:cubicBezTo>
                  <a:pt x="76538" y="11912"/>
                  <a:pt x="78076" y="11622"/>
                  <a:pt x="78461" y="11331"/>
                </a:cubicBezTo>
                <a:cubicBezTo>
                  <a:pt x="78461" y="11331"/>
                  <a:pt x="80000" y="10460"/>
                  <a:pt x="80000" y="10460"/>
                </a:cubicBezTo>
                <a:cubicBezTo>
                  <a:pt x="80384" y="9588"/>
                  <a:pt x="80384" y="9588"/>
                  <a:pt x="80384" y="9588"/>
                </a:cubicBezTo>
                <a:cubicBezTo>
                  <a:pt x="81538" y="8716"/>
                  <a:pt x="81538" y="8716"/>
                  <a:pt x="81538" y="8716"/>
                </a:cubicBezTo>
                <a:cubicBezTo>
                  <a:pt x="81538" y="8716"/>
                  <a:pt x="81923" y="8716"/>
                  <a:pt x="81923" y="8426"/>
                </a:cubicBezTo>
                <a:cubicBezTo>
                  <a:pt x="81923" y="8135"/>
                  <a:pt x="82307" y="7263"/>
                  <a:pt x="82307" y="7263"/>
                </a:cubicBezTo>
                <a:cubicBezTo>
                  <a:pt x="83076" y="6973"/>
                  <a:pt x="83076" y="6973"/>
                  <a:pt x="83076" y="6973"/>
                </a:cubicBezTo>
                <a:cubicBezTo>
                  <a:pt x="83076" y="6973"/>
                  <a:pt x="83846" y="7263"/>
                  <a:pt x="83846" y="7554"/>
                </a:cubicBezTo>
                <a:cubicBezTo>
                  <a:pt x="83846" y="7554"/>
                  <a:pt x="83461" y="8135"/>
                  <a:pt x="83461" y="8135"/>
                </a:cubicBezTo>
                <a:cubicBezTo>
                  <a:pt x="83461" y="8135"/>
                  <a:pt x="82692" y="8426"/>
                  <a:pt x="82307" y="8716"/>
                </a:cubicBezTo>
                <a:cubicBezTo>
                  <a:pt x="82307" y="8716"/>
                  <a:pt x="82307" y="9297"/>
                  <a:pt x="82307" y="9297"/>
                </a:cubicBezTo>
                <a:cubicBezTo>
                  <a:pt x="83076" y="8716"/>
                  <a:pt x="83076" y="8716"/>
                  <a:pt x="83076" y="8716"/>
                </a:cubicBezTo>
                <a:cubicBezTo>
                  <a:pt x="83076" y="8716"/>
                  <a:pt x="83461" y="8426"/>
                  <a:pt x="83461" y="8426"/>
                </a:cubicBezTo>
                <a:cubicBezTo>
                  <a:pt x="83461" y="8426"/>
                  <a:pt x="85000" y="8135"/>
                  <a:pt x="85000" y="8135"/>
                </a:cubicBezTo>
                <a:cubicBezTo>
                  <a:pt x="85000" y="8135"/>
                  <a:pt x="85769" y="8426"/>
                  <a:pt x="85769" y="8426"/>
                </a:cubicBezTo>
                <a:cubicBezTo>
                  <a:pt x="85769" y="8426"/>
                  <a:pt x="86538" y="8716"/>
                  <a:pt x="86538" y="8716"/>
                </a:cubicBezTo>
                <a:cubicBezTo>
                  <a:pt x="88076" y="8426"/>
                  <a:pt x="88076" y="8426"/>
                  <a:pt x="88076" y="8426"/>
                </a:cubicBezTo>
                <a:cubicBezTo>
                  <a:pt x="88076" y="7845"/>
                  <a:pt x="88076" y="7845"/>
                  <a:pt x="88076" y="7845"/>
                </a:cubicBezTo>
                <a:cubicBezTo>
                  <a:pt x="88076" y="7845"/>
                  <a:pt x="88076" y="7554"/>
                  <a:pt x="88461" y="7554"/>
                </a:cubicBezTo>
                <a:cubicBezTo>
                  <a:pt x="88846" y="7263"/>
                  <a:pt x="89615" y="6973"/>
                  <a:pt x="89615" y="6973"/>
                </a:cubicBezTo>
                <a:cubicBezTo>
                  <a:pt x="89615" y="6973"/>
                  <a:pt x="89615" y="6392"/>
                  <a:pt x="89615" y="6101"/>
                </a:cubicBezTo>
                <a:cubicBezTo>
                  <a:pt x="89615" y="6101"/>
                  <a:pt x="90000" y="5520"/>
                  <a:pt x="90000" y="5520"/>
                </a:cubicBezTo>
                <a:cubicBezTo>
                  <a:pt x="90000" y="5520"/>
                  <a:pt x="90000" y="5520"/>
                  <a:pt x="90000" y="5520"/>
                </a:cubicBezTo>
                <a:cubicBezTo>
                  <a:pt x="90000" y="5520"/>
                  <a:pt x="90769" y="5230"/>
                  <a:pt x="90769" y="5230"/>
                </a:cubicBezTo>
                <a:cubicBezTo>
                  <a:pt x="90769" y="5230"/>
                  <a:pt x="91153" y="4358"/>
                  <a:pt x="91153" y="4358"/>
                </a:cubicBezTo>
                <a:cubicBezTo>
                  <a:pt x="91153" y="4358"/>
                  <a:pt x="91153" y="4067"/>
                  <a:pt x="91538" y="4067"/>
                </a:cubicBezTo>
                <a:cubicBezTo>
                  <a:pt x="91538" y="4067"/>
                  <a:pt x="92307" y="3486"/>
                  <a:pt x="92307" y="3486"/>
                </a:cubicBezTo>
                <a:cubicBezTo>
                  <a:pt x="92692" y="3196"/>
                  <a:pt x="92692" y="3196"/>
                  <a:pt x="93076" y="3196"/>
                </a:cubicBezTo>
                <a:cubicBezTo>
                  <a:pt x="93076" y="3196"/>
                  <a:pt x="93461" y="3777"/>
                  <a:pt x="93461" y="3777"/>
                </a:cubicBezTo>
                <a:cubicBezTo>
                  <a:pt x="93461" y="3777"/>
                  <a:pt x="93461" y="4067"/>
                  <a:pt x="93076" y="4358"/>
                </a:cubicBezTo>
                <a:cubicBezTo>
                  <a:pt x="92692" y="4358"/>
                  <a:pt x="92307" y="4648"/>
                  <a:pt x="92307" y="4648"/>
                </a:cubicBezTo>
                <a:cubicBezTo>
                  <a:pt x="92307" y="4648"/>
                  <a:pt x="93076" y="5230"/>
                  <a:pt x="93076" y="5230"/>
                </a:cubicBezTo>
                <a:cubicBezTo>
                  <a:pt x="93076" y="5230"/>
                  <a:pt x="93461" y="5520"/>
                  <a:pt x="93461" y="5520"/>
                </a:cubicBezTo>
                <a:cubicBezTo>
                  <a:pt x="93461" y="5811"/>
                  <a:pt x="93076" y="6101"/>
                  <a:pt x="93076" y="6101"/>
                </a:cubicBezTo>
                <a:cubicBezTo>
                  <a:pt x="93461" y="6101"/>
                  <a:pt x="94615" y="5811"/>
                  <a:pt x="94615" y="5811"/>
                </a:cubicBezTo>
                <a:cubicBezTo>
                  <a:pt x="94615" y="5811"/>
                  <a:pt x="94615" y="5230"/>
                  <a:pt x="94615" y="5230"/>
                </a:cubicBezTo>
                <a:cubicBezTo>
                  <a:pt x="94615" y="5230"/>
                  <a:pt x="95384" y="4648"/>
                  <a:pt x="95384" y="4648"/>
                </a:cubicBezTo>
                <a:cubicBezTo>
                  <a:pt x="95769" y="4648"/>
                  <a:pt x="96538" y="4939"/>
                  <a:pt x="96538" y="4939"/>
                </a:cubicBezTo>
                <a:cubicBezTo>
                  <a:pt x="96538" y="4939"/>
                  <a:pt x="96538" y="5230"/>
                  <a:pt x="96538" y="5520"/>
                </a:cubicBezTo>
                <a:cubicBezTo>
                  <a:pt x="96153" y="5520"/>
                  <a:pt x="95384" y="6101"/>
                  <a:pt x="95384" y="6101"/>
                </a:cubicBezTo>
                <a:cubicBezTo>
                  <a:pt x="95384" y="6392"/>
                  <a:pt x="95000" y="6392"/>
                  <a:pt x="95384" y="6392"/>
                </a:cubicBezTo>
                <a:cubicBezTo>
                  <a:pt x="95384" y="6682"/>
                  <a:pt x="96153" y="7263"/>
                  <a:pt x="96153" y="7263"/>
                </a:cubicBezTo>
                <a:cubicBezTo>
                  <a:pt x="97307" y="7845"/>
                  <a:pt x="97307" y="7845"/>
                  <a:pt x="97307" y="7845"/>
                </a:cubicBezTo>
                <a:cubicBezTo>
                  <a:pt x="97307" y="7845"/>
                  <a:pt x="97307" y="8135"/>
                  <a:pt x="97307" y="8426"/>
                </a:cubicBezTo>
                <a:cubicBezTo>
                  <a:pt x="97307" y="8426"/>
                  <a:pt x="95384" y="8426"/>
                  <a:pt x="95384" y="8426"/>
                </a:cubicBezTo>
                <a:cubicBezTo>
                  <a:pt x="95384" y="8426"/>
                  <a:pt x="95384" y="8426"/>
                  <a:pt x="95000" y="8716"/>
                </a:cubicBezTo>
                <a:cubicBezTo>
                  <a:pt x="95000" y="8716"/>
                  <a:pt x="94615" y="9007"/>
                  <a:pt x="93846" y="9297"/>
                </a:cubicBezTo>
                <a:cubicBezTo>
                  <a:pt x="93076" y="9297"/>
                  <a:pt x="93076" y="9297"/>
                  <a:pt x="93076" y="9588"/>
                </a:cubicBezTo>
                <a:cubicBezTo>
                  <a:pt x="93076" y="9878"/>
                  <a:pt x="92692" y="10169"/>
                  <a:pt x="93076" y="10460"/>
                </a:cubicBezTo>
                <a:cubicBezTo>
                  <a:pt x="93461" y="10750"/>
                  <a:pt x="94230" y="11041"/>
                  <a:pt x="94230" y="11041"/>
                </a:cubicBezTo>
                <a:cubicBezTo>
                  <a:pt x="94230" y="11041"/>
                  <a:pt x="96153" y="11622"/>
                  <a:pt x="96153" y="11331"/>
                </a:cubicBezTo>
                <a:cubicBezTo>
                  <a:pt x="96153" y="11331"/>
                  <a:pt x="98846" y="11331"/>
                  <a:pt x="98846" y="11331"/>
                </a:cubicBezTo>
                <a:cubicBezTo>
                  <a:pt x="100000" y="11331"/>
                  <a:pt x="100000" y="11331"/>
                  <a:pt x="100000" y="11331"/>
                </a:cubicBezTo>
                <a:cubicBezTo>
                  <a:pt x="100000" y="11331"/>
                  <a:pt x="100384" y="11912"/>
                  <a:pt x="100769" y="12203"/>
                </a:cubicBezTo>
                <a:cubicBezTo>
                  <a:pt x="100769" y="12203"/>
                  <a:pt x="102307" y="13075"/>
                  <a:pt x="102307" y="13075"/>
                </a:cubicBezTo>
                <a:cubicBezTo>
                  <a:pt x="103076" y="13075"/>
                  <a:pt x="103076" y="13075"/>
                  <a:pt x="103076" y="13075"/>
                </a:cubicBezTo>
                <a:cubicBezTo>
                  <a:pt x="103461" y="14237"/>
                  <a:pt x="103461" y="14237"/>
                  <a:pt x="103461" y="14237"/>
                </a:cubicBezTo>
                <a:cubicBezTo>
                  <a:pt x="103076" y="15108"/>
                  <a:pt x="103076" y="15108"/>
                  <a:pt x="103076" y="15108"/>
                </a:cubicBezTo>
                <a:cubicBezTo>
                  <a:pt x="101923" y="15399"/>
                  <a:pt x="101923" y="15399"/>
                  <a:pt x="101923" y="15399"/>
                </a:cubicBezTo>
                <a:cubicBezTo>
                  <a:pt x="100384" y="16271"/>
                  <a:pt x="100384" y="16271"/>
                  <a:pt x="100384" y="16271"/>
                </a:cubicBezTo>
                <a:cubicBezTo>
                  <a:pt x="99615" y="15980"/>
                  <a:pt x="99615" y="15980"/>
                  <a:pt x="99615" y="15980"/>
                </a:cubicBezTo>
                <a:cubicBezTo>
                  <a:pt x="99615" y="15980"/>
                  <a:pt x="100384" y="16561"/>
                  <a:pt x="100769" y="16561"/>
                </a:cubicBezTo>
                <a:cubicBezTo>
                  <a:pt x="101153" y="16561"/>
                  <a:pt x="101538" y="16852"/>
                  <a:pt x="101538" y="16852"/>
                </a:cubicBezTo>
                <a:cubicBezTo>
                  <a:pt x="101923" y="16852"/>
                  <a:pt x="103461" y="16852"/>
                  <a:pt x="105000" y="16852"/>
                </a:cubicBezTo>
                <a:cubicBezTo>
                  <a:pt x="105000" y="17142"/>
                  <a:pt x="105000" y="17142"/>
                  <a:pt x="105000" y="17433"/>
                </a:cubicBezTo>
                <a:cubicBezTo>
                  <a:pt x="105384" y="17723"/>
                  <a:pt x="105769" y="18886"/>
                  <a:pt x="105769" y="19176"/>
                </a:cubicBezTo>
                <a:cubicBezTo>
                  <a:pt x="105769" y="19176"/>
                  <a:pt x="106153" y="20338"/>
                  <a:pt x="106923" y="21210"/>
                </a:cubicBezTo>
                <a:cubicBezTo>
                  <a:pt x="108076" y="22372"/>
                  <a:pt x="107692" y="22663"/>
                  <a:pt x="107692" y="22663"/>
                </a:cubicBezTo>
                <a:cubicBezTo>
                  <a:pt x="107692" y="25278"/>
                  <a:pt x="107692" y="25278"/>
                  <a:pt x="107692" y="25278"/>
                </a:cubicBezTo>
                <a:cubicBezTo>
                  <a:pt x="107692" y="27602"/>
                  <a:pt x="107692" y="27602"/>
                  <a:pt x="107692" y="27602"/>
                </a:cubicBezTo>
                <a:cubicBezTo>
                  <a:pt x="105769" y="28765"/>
                  <a:pt x="105769" y="28765"/>
                  <a:pt x="105769" y="28765"/>
                </a:cubicBezTo>
                <a:cubicBezTo>
                  <a:pt x="105000" y="31380"/>
                  <a:pt x="105000" y="31380"/>
                  <a:pt x="105000" y="31380"/>
                </a:cubicBezTo>
                <a:cubicBezTo>
                  <a:pt x="105000" y="31380"/>
                  <a:pt x="105384" y="31670"/>
                  <a:pt x="105769" y="31670"/>
                </a:cubicBezTo>
                <a:cubicBezTo>
                  <a:pt x="106153" y="31961"/>
                  <a:pt x="107307" y="32832"/>
                  <a:pt x="107307" y="32832"/>
                </a:cubicBezTo>
                <a:cubicBezTo>
                  <a:pt x="107692" y="33123"/>
                  <a:pt x="110000" y="33995"/>
                  <a:pt x="111153" y="34285"/>
                </a:cubicBezTo>
                <a:cubicBezTo>
                  <a:pt x="112307" y="34866"/>
                  <a:pt x="111923" y="36319"/>
                  <a:pt x="111923" y="36319"/>
                </a:cubicBezTo>
                <a:cubicBezTo>
                  <a:pt x="111153" y="38353"/>
                  <a:pt x="111153" y="38353"/>
                  <a:pt x="111153" y="38353"/>
                </a:cubicBezTo>
                <a:cubicBezTo>
                  <a:pt x="111153" y="38353"/>
                  <a:pt x="111538" y="39515"/>
                  <a:pt x="112307" y="39515"/>
                </a:cubicBezTo>
                <a:cubicBezTo>
                  <a:pt x="112692" y="39225"/>
                  <a:pt x="113076" y="40968"/>
                  <a:pt x="113076" y="40968"/>
                </a:cubicBezTo>
                <a:cubicBezTo>
                  <a:pt x="113076" y="40968"/>
                  <a:pt x="113461" y="42711"/>
                  <a:pt x="113461" y="43002"/>
                </a:cubicBezTo>
                <a:cubicBezTo>
                  <a:pt x="113076" y="43292"/>
                  <a:pt x="113461" y="43583"/>
                  <a:pt x="113461" y="43583"/>
                </a:cubicBezTo>
                <a:cubicBezTo>
                  <a:pt x="114230" y="44745"/>
                  <a:pt x="114230" y="44745"/>
                  <a:pt x="114230" y="44745"/>
                </a:cubicBezTo>
                <a:cubicBezTo>
                  <a:pt x="114230" y="44745"/>
                  <a:pt x="113846" y="45617"/>
                  <a:pt x="113461" y="45907"/>
                </a:cubicBezTo>
                <a:cubicBezTo>
                  <a:pt x="113461" y="46489"/>
                  <a:pt x="113076" y="47070"/>
                  <a:pt x="113076" y="47070"/>
                </a:cubicBezTo>
                <a:cubicBezTo>
                  <a:pt x="113461" y="47941"/>
                  <a:pt x="113461" y="47941"/>
                  <a:pt x="113461" y="47941"/>
                </a:cubicBezTo>
                <a:cubicBezTo>
                  <a:pt x="115000" y="49394"/>
                  <a:pt x="115000" y="49394"/>
                  <a:pt x="115000" y="49394"/>
                </a:cubicBezTo>
                <a:cubicBezTo>
                  <a:pt x="115000" y="50847"/>
                  <a:pt x="115000" y="50847"/>
                  <a:pt x="115000" y="50847"/>
                </a:cubicBezTo>
                <a:cubicBezTo>
                  <a:pt x="115000" y="51719"/>
                  <a:pt x="115000" y="51719"/>
                  <a:pt x="115000" y="51719"/>
                </a:cubicBezTo>
                <a:cubicBezTo>
                  <a:pt x="115000" y="51719"/>
                  <a:pt x="116153" y="52009"/>
                  <a:pt x="116538" y="52009"/>
                </a:cubicBezTo>
                <a:cubicBezTo>
                  <a:pt x="116923" y="52009"/>
                  <a:pt x="117692" y="52590"/>
                  <a:pt x="117692" y="52590"/>
                </a:cubicBezTo>
                <a:cubicBezTo>
                  <a:pt x="117692" y="52590"/>
                  <a:pt x="117692" y="53171"/>
                  <a:pt x="117692" y="53462"/>
                </a:cubicBezTo>
                <a:cubicBezTo>
                  <a:pt x="117692" y="53462"/>
                  <a:pt x="118846" y="54624"/>
                  <a:pt x="118846" y="54624"/>
                </a:cubicBezTo>
                <a:cubicBezTo>
                  <a:pt x="119230" y="54915"/>
                  <a:pt x="120000" y="55786"/>
                  <a:pt x="120000" y="55786"/>
                </a:cubicBezTo>
                <a:cubicBezTo>
                  <a:pt x="120000" y="55786"/>
                  <a:pt x="120000" y="56368"/>
                  <a:pt x="118846" y="57239"/>
                </a:cubicBezTo>
                <a:cubicBezTo>
                  <a:pt x="118076" y="58111"/>
                  <a:pt x="118461" y="58111"/>
                  <a:pt x="118461" y="58401"/>
                </a:cubicBezTo>
                <a:cubicBezTo>
                  <a:pt x="118461" y="58692"/>
                  <a:pt x="118846" y="59273"/>
                  <a:pt x="118846" y="59273"/>
                </a:cubicBezTo>
                <a:cubicBezTo>
                  <a:pt x="118846" y="59273"/>
                  <a:pt x="118461" y="59564"/>
                  <a:pt x="118076" y="59854"/>
                </a:cubicBezTo>
                <a:cubicBezTo>
                  <a:pt x="118076" y="59854"/>
                  <a:pt x="117692" y="60435"/>
                  <a:pt x="117692" y="61016"/>
                </a:cubicBezTo>
                <a:cubicBezTo>
                  <a:pt x="116153" y="61888"/>
                  <a:pt x="116153" y="61888"/>
                  <a:pt x="116153" y="61888"/>
                </a:cubicBezTo>
                <a:cubicBezTo>
                  <a:pt x="116153" y="61888"/>
                  <a:pt x="116153" y="61888"/>
                  <a:pt x="115769" y="62179"/>
                </a:cubicBezTo>
                <a:cubicBezTo>
                  <a:pt x="115769" y="61888"/>
                  <a:pt x="115384" y="61888"/>
                  <a:pt x="115000" y="61888"/>
                </a:cubicBezTo>
                <a:cubicBezTo>
                  <a:pt x="114615" y="61598"/>
                  <a:pt x="114230" y="61307"/>
                  <a:pt x="114230" y="61307"/>
                </a:cubicBezTo>
                <a:cubicBezTo>
                  <a:pt x="114230" y="61307"/>
                  <a:pt x="114230" y="60726"/>
                  <a:pt x="114230" y="60145"/>
                </a:cubicBezTo>
                <a:cubicBezTo>
                  <a:pt x="114230" y="59564"/>
                  <a:pt x="114230" y="59854"/>
                  <a:pt x="114230" y="59564"/>
                </a:cubicBezTo>
                <a:cubicBezTo>
                  <a:pt x="113846" y="59273"/>
                  <a:pt x="113076" y="58983"/>
                  <a:pt x="112307" y="58692"/>
                </a:cubicBezTo>
                <a:cubicBezTo>
                  <a:pt x="111538" y="58692"/>
                  <a:pt x="110000" y="58692"/>
                  <a:pt x="109615" y="58983"/>
                </a:cubicBezTo>
                <a:cubicBezTo>
                  <a:pt x="109615" y="58983"/>
                  <a:pt x="109615" y="60145"/>
                  <a:pt x="109615" y="60145"/>
                </a:cubicBezTo>
                <a:cubicBezTo>
                  <a:pt x="110384" y="61016"/>
                  <a:pt x="110384" y="61016"/>
                  <a:pt x="110384" y="61016"/>
                </a:cubicBezTo>
                <a:cubicBezTo>
                  <a:pt x="110000" y="61598"/>
                  <a:pt x="110000" y="61598"/>
                  <a:pt x="110000" y="61598"/>
                </a:cubicBezTo>
                <a:cubicBezTo>
                  <a:pt x="110000" y="61598"/>
                  <a:pt x="106538" y="62179"/>
                  <a:pt x="105384" y="62179"/>
                </a:cubicBezTo>
                <a:cubicBezTo>
                  <a:pt x="104230" y="62179"/>
                  <a:pt x="104615" y="62760"/>
                  <a:pt x="104615" y="62760"/>
                </a:cubicBezTo>
                <a:cubicBezTo>
                  <a:pt x="103846" y="63922"/>
                  <a:pt x="103846" y="63922"/>
                  <a:pt x="103846" y="63922"/>
                </a:cubicBezTo>
                <a:cubicBezTo>
                  <a:pt x="103076" y="64503"/>
                  <a:pt x="103076" y="64503"/>
                  <a:pt x="103076" y="64503"/>
                </a:cubicBezTo>
                <a:cubicBezTo>
                  <a:pt x="100769" y="65084"/>
                  <a:pt x="100769" y="65084"/>
                  <a:pt x="100769" y="65084"/>
                </a:cubicBezTo>
                <a:cubicBezTo>
                  <a:pt x="100769" y="65084"/>
                  <a:pt x="98461" y="66537"/>
                  <a:pt x="98076" y="66537"/>
                </a:cubicBezTo>
                <a:cubicBezTo>
                  <a:pt x="96538" y="67409"/>
                  <a:pt x="96538" y="67409"/>
                  <a:pt x="96538" y="67409"/>
                </a:cubicBezTo>
                <a:cubicBezTo>
                  <a:pt x="96538" y="67409"/>
                  <a:pt x="96153" y="67409"/>
                  <a:pt x="95000" y="67990"/>
                </a:cubicBezTo>
                <a:cubicBezTo>
                  <a:pt x="93461" y="68280"/>
                  <a:pt x="94230" y="68861"/>
                  <a:pt x="93846" y="69152"/>
                </a:cubicBezTo>
                <a:cubicBezTo>
                  <a:pt x="93846" y="69733"/>
                  <a:pt x="93461" y="69733"/>
                  <a:pt x="92692" y="70024"/>
                </a:cubicBezTo>
                <a:cubicBezTo>
                  <a:pt x="92307" y="70024"/>
                  <a:pt x="91153" y="69733"/>
                  <a:pt x="90384" y="69733"/>
                </a:cubicBezTo>
                <a:cubicBezTo>
                  <a:pt x="90000" y="69733"/>
                  <a:pt x="88846" y="70314"/>
                  <a:pt x="88076" y="70314"/>
                </a:cubicBezTo>
                <a:cubicBezTo>
                  <a:pt x="86923" y="70314"/>
                  <a:pt x="86923" y="70314"/>
                  <a:pt x="86923" y="70314"/>
                </a:cubicBezTo>
                <a:cubicBezTo>
                  <a:pt x="85384" y="71767"/>
                  <a:pt x="85384" y="71767"/>
                  <a:pt x="85384" y="71767"/>
                </a:cubicBezTo>
                <a:cubicBezTo>
                  <a:pt x="84230" y="73510"/>
                  <a:pt x="84230" y="73510"/>
                  <a:pt x="84230" y="73510"/>
                </a:cubicBezTo>
                <a:cubicBezTo>
                  <a:pt x="83846" y="72639"/>
                  <a:pt x="83846" y="72639"/>
                  <a:pt x="83846" y="72639"/>
                </a:cubicBezTo>
                <a:cubicBezTo>
                  <a:pt x="83461" y="71476"/>
                  <a:pt x="83461" y="71476"/>
                  <a:pt x="83461" y="71476"/>
                </a:cubicBezTo>
                <a:cubicBezTo>
                  <a:pt x="81538" y="71476"/>
                  <a:pt x="81538" y="71476"/>
                  <a:pt x="81538" y="71476"/>
                </a:cubicBezTo>
                <a:cubicBezTo>
                  <a:pt x="81923" y="72348"/>
                  <a:pt x="81923" y="72348"/>
                  <a:pt x="81923" y="72348"/>
                </a:cubicBezTo>
                <a:cubicBezTo>
                  <a:pt x="81923" y="72348"/>
                  <a:pt x="82692" y="74382"/>
                  <a:pt x="83076" y="74673"/>
                </a:cubicBezTo>
                <a:cubicBezTo>
                  <a:pt x="83461" y="74963"/>
                  <a:pt x="83846" y="74963"/>
                  <a:pt x="84615" y="75254"/>
                </a:cubicBezTo>
                <a:cubicBezTo>
                  <a:pt x="85769" y="75835"/>
                  <a:pt x="85769" y="75835"/>
                  <a:pt x="86923" y="76416"/>
                </a:cubicBezTo>
                <a:cubicBezTo>
                  <a:pt x="88076" y="76997"/>
                  <a:pt x="87692" y="77578"/>
                  <a:pt x="87692" y="77869"/>
                </a:cubicBezTo>
                <a:cubicBezTo>
                  <a:pt x="87692" y="78450"/>
                  <a:pt x="87692" y="78450"/>
                  <a:pt x="86923" y="79031"/>
                </a:cubicBezTo>
                <a:cubicBezTo>
                  <a:pt x="86153" y="79903"/>
                  <a:pt x="86923" y="80484"/>
                  <a:pt x="86923" y="80484"/>
                </a:cubicBezTo>
                <a:cubicBezTo>
                  <a:pt x="86923" y="80484"/>
                  <a:pt x="87307" y="81065"/>
                  <a:pt x="88076" y="81646"/>
                </a:cubicBezTo>
                <a:cubicBezTo>
                  <a:pt x="88846" y="82227"/>
                  <a:pt x="88461" y="82518"/>
                  <a:pt x="88846" y="83389"/>
                </a:cubicBezTo>
                <a:cubicBezTo>
                  <a:pt x="88846" y="84261"/>
                  <a:pt x="88846" y="83970"/>
                  <a:pt x="89615" y="84842"/>
                </a:cubicBezTo>
                <a:cubicBezTo>
                  <a:pt x="90384" y="85423"/>
                  <a:pt x="90000" y="85133"/>
                  <a:pt x="90769" y="85714"/>
                </a:cubicBezTo>
                <a:cubicBezTo>
                  <a:pt x="91538" y="86295"/>
                  <a:pt x="91538" y="86585"/>
                  <a:pt x="91538" y="86585"/>
                </a:cubicBezTo>
                <a:cubicBezTo>
                  <a:pt x="91538" y="86585"/>
                  <a:pt x="93846" y="86004"/>
                  <a:pt x="94615" y="86585"/>
                </a:cubicBezTo>
                <a:cubicBezTo>
                  <a:pt x="95384" y="87167"/>
                  <a:pt x="95000" y="86876"/>
                  <a:pt x="96538" y="87748"/>
                </a:cubicBezTo>
                <a:cubicBezTo>
                  <a:pt x="97692" y="88910"/>
                  <a:pt x="96538" y="88329"/>
                  <a:pt x="96923" y="89200"/>
                </a:cubicBezTo>
                <a:cubicBezTo>
                  <a:pt x="97307" y="89782"/>
                  <a:pt x="97692" y="89491"/>
                  <a:pt x="97692" y="89491"/>
                </a:cubicBezTo>
                <a:cubicBezTo>
                  <a:pt x="97692" y="89491"/>
                  <a:pt x="98076" y="89782"/>
                  <a:pt x="98846" y="89782"/>
                </a:cubicBezTo>
                <a:cubicBezTo>
                  <a:pt x="99615" y="89782"/>
                  <a:pt x="99615" y="90363"/>
                  <a:pt x="99615" y="90944"/>
                </a:cubicBezTo>
                <a:cubicBezTo>
                  <a:pt x="100000" y="91525"/>
                  <a:pt x="100000" y="91525"/>
                  <a:pt x="100769" y="92106"/>
                </a:cubicBezTo>
                <a:cubicBezTo>
                  <a:pt x="101153" y="92397"/>
                  <a:pt x="101538" y="92106"/>
                  <a:pt x="102692" y="91815"/>
                </a:cubicBezTo>
                <a:cubicBezTo>
                  <a:pt x="103461" y="91815"/>
                  <a:pt x="103076" y="92397"/>
                  <a:pt x="103076" y="92687"/>
                </a:cubicBezTo>
                <a:cubicBezTo>
                  <a:pt x="103076" y="92978"/>
                  <a:pt x="103846" y="92978"/>
                  <a:pt x="104615" y="93268"/>
                </a:cubicBezTo>
                <a:cubicBezTo>
                  <a:pt x="105384" y="93559"/>
                  <a:pt x="105000" y="93559"/>
                  <a:pt x="105769" y="94140"/>
                </a:cubicBezTo>
                <a:cubicBezTo>
                  <a:pt x="105769" y="94140"/>
                  <a:pt x="105769" y="94140"/>
                  <a:pt x="105769" y="94430"/>
                </a:cubicBezTo>
                <a:close/>
                <a:moveTo>
                  <a:pt x="21153" y="114479"/>
                </a:moveTo>
                <a:cubicBezTo>
                  <a:pt x="21153" y="114479"/>
                  <a:pt x="21153" y="114479"/>
                  <a:pt x="21153" y="114479"/>
                </a:cubicBezTo>
                <a:cubicBezTo>
                  <a:pt x="21153" y="114479"/>
                  <a:pt x="21153" y="114479"/>
                  <a:pt x="21153" y="114479"/>
                </a:cubicBezTo>
                <a:cubicBezTo>
                  <a:pt x="21153" y="114479"/>
                  <a:pt x="21153" y="114479"/>
                  <a:pt x="21153" y="114479"/>
                </a:cubicBezTo>
                <a:close/>
                <a:moveTo>
                  <a:pt x="49230" y="116222"/>
                </a:moveTo>
                <a:cubicBezTo>
                  <a:pt x="49230" y="116222"/>
                  <a:pt x="49230" y="116222"/>
                  <a:pt x="49230" y="116222"/>
                </a:cubicBezTo>
                <a:cubicBezTo>
                  <a:pt x="49230" y="116222"/>
                  <a:pt x="49230" y="116222"/>
                  <a:pt x="49230" y="116222"/>
                </a:cubicBezTo>
                <a:cubicBezTo>
                  <a:pt x="49230" y="116222"/>
                  <a:pt x="49230" y="116222"/>
                  <a:pt x="49230" y="116222"/>
                </a:cubicBezTo>
                <a:cubicBezTo>
                  <a:pt x="49230" y="116222"/>
                  <a:pt x="49230" y="116222"/>
                  <a:pt x="49230" y="116222"/>
                </a:cubicBezTo>
                <a:close/>
                <a:moveTo>
                  <a:pt x="120000" y="59273"/>
                </a:moveTo>
                <a:cubicBezTo>
                  <a:pt x="120000" y="59273"/>
                  <a:pt x="120000" y="59273"/>
                  <a:pt x="120000" y="59273"/>
                </a:cubicBezTo>
                <a:cubicBezTo>
                  <a:pt x="120000" y="59273"/>
                  <a:pt x="120000" y="59273"/>
                  <a:pt x="120000" y="59273"/>
                </a:cubicBezTo>
                <a:cubicBezTo>
                  <a:pt x="120000" y="59273"/>
                  <a:pt x="120000" y="59273"/>
                  <a:pt x="120000" y="59273"/>
                </a:cubicBezTo>
                <a:close/>
              </a:path>
            </a:pathLst>
          </a:custGeom>
          <a:pattFill prst="ltHorz">
            <a:fgClr>
              <a:srgbClr val="FFC000"/>
            </a:fgClr>
            <a:bgClr>
              <a:srgbClr val="CC0099"/>
            </a:bgClr>
          </a:pattFill>
          <a:ln w="317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25714" tIns="12854" rIns="25714" bIns="12854"/>
          <a:lstStyle/>
          <a:p>
            <a:pPr defTabSz="257175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sz="1013" kern="0">
              <a:solidFill>
                <a:srgbClr val="7F7F7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52" name="Freeform 14"/>
          <p:cNvSpPr>
            <a:spLocks noChangeArrowheads="1"/>
          </p:cNvSpPr>
          <p:nvPr/>
        </p:nvSpPr>
        <p:spPr bwMode="auto">
          <a:xfrm rot="-256870">
            <a:off x="6603360" y="4864304"/>
            <a:ext cx="502444" cy="276225"/>
          </a:xfrm>
          <a:custGeom>
            <a:avLst/>
            <a:gdLst>
              <a:gd name="T0" fmla="*/ 131624387 w 1709"/>
              <a:gd name="T1" fmla="*/ 14579394 h 864"/>
              <a:gd name="T2" fmla="*/ 123465335 w 1709"/>
              <a:gd name="T3" fmla="*/ 7471716 h 864"/>
              <a:gd name="T4" fmla="*/ 117153379 w 1709"/>
              <a:gd name="T5" fmla="*/ 3827080 h 864"/>
              <a:gd name="T6" fmla="*/ 110533705 w 1709"/>
              <a:gd name="T7" fmla="*/ 8383088 h 864"/>
              <a:gd name="T8" fmla="*/ 106992785 w 1709"/>
              <a:gd name="T9" fmla="*/ 12757077 h 864"/>
              <a:gd name="T10" fmla="*/ 90674682 w 1709"/>
              <a:gd name="T11" fmla="*/ 14396949 h 864"/>
              <a:gd name="T12" fmla="*/ 80052314 w 1709"/>
              <a:gd name="T13" fmla="*/ 15308321 h 864"/>
              <a:gd name="T14" fmla="*/ 73740358 w 1709"/>
              <a:gd name="T15" fmla="*/ 18952957 h 864"/>
              <a:gd name="T16" fmla="*/ 68814116 w 1709"/>
              <a:gd name="T17" fmla="*/ 27336044 h 864"/>
              <a:gd name="T18" fmla="*/ 62194441 w 1709"/>
              <a:gd name="T19" fmla="*/ 30252179 h 864"/>
              <a:gd name="T20" fmla="*/ 58037692 w 1709"/>
              <a:gd name="T21" fmla="*/ 51938825 h 864"/>
              <a:gd name="T22" fmla="*/ 50648525 w 1709"/>
              <a:gd name="T23" fmla="*/ 56312388 h 864"/>
              <a:gd name="T24" fmla="*/ 42027308 w 1709"/>
              <a:gd name="T25" fmla="*/ 67793629 h 864"/>
              <a:gd name="T26" fmla="*/ 23399943 w 1709"/>
              <a:gd name="T27" fmla="*/ 73625472 h 864"/>
              <a:gd name="T28" fmla="*/ 13085293 w 1709"/>
              <a:gd name="T29" fmla="*/ 76723625 h 864"/>
              <a:gd name="T30" fmla="*/ 6619674 w 1709"/>
              <a:gd name="T31" fmla="*/ 83648859 h 864"/>
              <a:gd name="T32" fmla="*/ 4002694 w 1709"/>
              <a:gd name="T33" fmla="*/ 87111475 h 864"/>
              <a:gd name="T34" fmla="*/ 307719 w 1709"/>
              <a:gd name="T35" fmla="*/ 108251213 h 864"/>
              <a:gd name="T36" fmla="*/ 6619674 w 1709"/>
              <a:gd name="T37" fmla="*/ 123377090 h 864"/>
              <a:gd name="T38" fmla="*/ 9698821 w 1709"/>
              <a:gd name="T39" fmla="*/ 125928761 h 864"/>
              <a:gd name="T40" fmla="*/ 13701123 w 1709"/>
              <a:gd name="T41" fmla="*/ 129937860 h 864"/>
              <a:gd name="T42" fmla="*/ 21244737 w 1709"/>
              <a:gd name="T43" fmla="*/ 138320948 h 864"/>
              <a:gd name="T44" fmla="*/ 32790653 w 1709"/>
              <a:gd name="T45" fmla="*/ 149620170 h 864"/>
              <a:gd name="T46" fmla="*/ 38948554 w 1709"/>
              <a:gd name="T47" fmla="*/ 153629269 h 864"/>
              <a:gd name="T48" fmla="*/ 54958938 w 1709"/>
              <a:gd name="T49" fmla="*/ 157091886 h 864"/>
              <a:gd name="T50" fmla="*/ 76203675 w 1709"/>
              <a:gd name="T51" fmla="*/ 155816050 h 864"/>
              <a:gd name="T52" fmla="*/ 84362726 w 1709"/>
              <a:gd name="T53" fmla="*/ 153264805 h 864"/>
              <a:gd name="T54" fmla="*/ 91598230 w 1709"/>
              <a:gd name="T55" fmla="*/ 149620170 h 864"/>
              <a:gd name="T56" fmla="*/ 95139150 w 1709"/>
              <a:gd name="T57" fmla="*/ 147615407 h 864"/>
              <a:gd name="T58" fmla="*/ 100065392 w 1709"/>
              <a:gd name="T59" fmla="*/ 129755841 h 864"/>
              <a:gd name="T60" fmla="*/ 112688911 w 1709"/>
              <a:gd name="T61" fmla="*/ 127751079 h 864"/>
              <a:gd name="T62" fmla="*/ 124234828 w 1709"/>
              <a:gd name="T63" fmla="*/ 124652925 h 864"/>
              <a:gd name="T64" fmla="*/ 128391577 w 1709"/>
              <a:gd name="T65" fmla="*/ 116634301 h 864"/>
              <a:gd name="T66" fmla="*/ 135011251 w 1709"/>
              <a:gd name="T67" fmla="*/ 115358466 h 864"/>
              <a:gd name="T68" fmla="*/ 141630926 w 1709"/>
              <a:gd name="T69" fmla="*/ 118456619 h 864"/>
              <a:gd name="T70" fmla="*/ 148404655 w 1709"/>
              <a:gd name="T71" fmla="*/ 118456619 h 864"/>
              <a:gd name="T72" fmla="*/ 153946727 w 1709"/>
              <a:gd name="T73" fmla="*/ 111896275 h 864"/>
              <a:gd name="T74" fmla="*/ 164106929 w 1709"/>
              <a:gd name="T75" fmla="*/ 104788597 h 864"/>
              <a:gd name="T76" fmla="*/ 168417734 w 1709"/>
              <a:gd name="T77" fmla="*/ 89844739 h 864"/>
              <a:gd name="T78" fmla="*/ 177808444 w 1709"/>
              <a:gd name="T79" fmla="*/ 82373023 h 864"/>
              <a:gd name="T80" fmla="*/ 199822673 w 1709"/>
              <a:gd name="T81" fmla="*/ 82373023 h 864"/>
              <a:gd name="T82" fmla="*/ 218296374 w 1709"/>
              <a:gd name="T83" fmla="*/ 82373023 h 864"/>
              <a:gd name="T84" fmla="*/ 230919894 w 1709"/>
              <a:gd name="T85" fmla="*/ 92031946 h 864"/>
              <a:gd name="T86" fmla="*/ 244313298 w 1709"/>
              <a:gd name="T87" fmla="*/ 88022421 h 864"/>
              <a:gd name="T88" fmla="*/ 246160786 w 1709"/>
              <a:gd name="T89" fmla="*/ 80550705 h 864"/>
              <a:gd name="T90" fmla="*/ 250009424 w 1709"/>
              <a:gd name="T91" fmla="*/ 64695476 h 864"/>
              <a:gd name="T92" fmla="*/ 255551496 w 1709"/>
              <a:gd name="T93" fmla="*/ 52303289 h 864"/>
              <a:gd name="T94" fmla="*/ 255859214 w 1709"/>
              <a:gd name="T95" fmla="*/ 41368530 h 864"/>
              <a:gd name="T96" fmla="*/ 258630250 w 1709"/>
              <a:gd name="T97" fmla="*/ 36994968 h 864"/>
              <a:gd name="T98" fmla="*/ 262940663 w 1709"/>
              <a:gd name="T99" fmla="*/ 24055873 h 864"/>
              <a:gd name="T100" fmla="*/ 254473892 w 1709"/>
              <a:gd name="T101" fmla="*/ 18952957 h 864"/>
              <a:gd name="T102" fmla="*/ 244005187 w 1709"/>
              <a:gd name="T103" fmla="*/ 15308321 h 864"/>
              <a:gd name="T104" fmla="*/ 237385513 w 1709"/>
              <a:gd name="T105" fmla="*/ 11481241 h 864"/>
              <a:gd name="T106" fmla="*/ 232151552 w 1709"/>
              <a:gd name="T107" fmla="*/ 5102916 h 864"/>
              <a:gd name="T108" fmla="*/ 227687084 w 1709"/>
              <a:gd name="T109" fmla="*/ 4373989 h 864"/>
              <a:gd name="T110" fmla="*/ 223530335 w 1709"/>
              <a:gd name="T111" fmla="*/ 2551245 h 864"/>
              <a:gd name="T112" fmla="*/ 209367438 w 1709"/>
              <a:gd name="T113" fmla="*/ 728927 h 864"/>
              <a:gd name="T114" fmla="*/ 197975185 w 1709"/>
              <a:gd name="T115" fmla="*/ 1822318 h 864"/>
              <a:gd name="T116" fmla="*/ 194588321 w 1709"/>
              <a:gd name="T117" fmla="*/ 6013862 h 864"/>
              <a:gd name="T118" fmla="*/ 186737380 w 1709"/>
              <a:gd name="T119" fmla="*/ 10569869 h 864"/>
              <a:gd name="T120" fmla="*/ 177346278 w 1709"/>
              <a:gd name="T121" fmla="*/ 12210168 h 864"/>
              <a:gd name="T122" fmla="*/ 162105778 w 1709"/>
              <a:gd name="T123" fmla="*/ 11481241 h 864"/>
              <a:gd name="T124" fmla="*/ 149482259 w 1709"/>
              <a:gd name="T125" fmla="*/ 18406475 h 8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709" h="864">
                <a:moveTo>
                  <a:pt x="875" y="159"/>
                </a:moveTo>
                <a:lnTo>
                  <a:pt x="875" y="159"/>
                </a:lnTo>
                <a:lnTo>
                  <a:pt x="874" y="152"/>
                </a:lnTo>
                <a:lnTo>
                  <a:pt x="875" y="147"/>
                </a:lnTo>
                <a:lnTo>
                  <a:pt x="879" y="138"/>
                </a:lnTo>
                <a:lnTo>
                  <a:pt x="882" y="130"/>
                </a:lnTo>
                <a:lnTo>
                  <a:pt x="882" y="125"/>
                </a:lnTo>
                <a:lnTo>
                  <a:pt x="882" y="118"/>
                </a:lnTo>
                <a:lnTo>
                  <a:pt x="874" y="101"/>
                </a:lnTo>
                <a:lnTo>
                  <a:pt x="868" y="94"/>
                </a:lnTo>
                <a:lnTo>
                  <a:pt x="862" y="87"/>
                </a:lnTo>
                <a:lnTo>
                  <a:pt x="855" y="80"/>
                </a:lnTo>
                <a:lnTo>
                  <a:pt x="846" y="77"/>
                </a:lnTo>
                <a:lnTo>
                  <a:pt x="834" y="75"/>
                </a:lnTo>
                <a:lnTo>
                  <a:pt x="821" y="77"/>
                </a:lnTo>
                <a:lnTo>
                  <a:pt x="819" y="74"/>
                </a:lnTo>
                <a:lnTo>
                  <a:pt x="816" y="69"/>
                </a:lnTo>
                <a:lnTo>
                  <a:pt x="811" y="63"/>
                </a:lnTo>
                <a:lnTo>
                  <a:pt x="809" y="60"/>
                </a:lnTo>
                <a:lnTo>
                  <a:pt x="805" y="55"/>
                </a:lnTo>
                <a:lnTo>
                  <a:pt x="805" y="50"/>
                </a:lnTo>
                <a:lnTo>
                  <a:pt x="807" y="43"/>
                </a:lnTo>
                <a:lnTo>
                  <a:pt x="802" y="41"/>
                </a:lnTo>
                <a:lnTo>
                  <a:pt x="799" y="39"/>
                </a:lnTo>
                <a:lnTo>
                  <a:pt x="793" y="33"/>
                </a:lnTo>
                <a:lnTo>
                  <a:pt x="790" y="24"/>
                </a:lnTo>
                <a:lnTo>
                  <a:pt x="787" y="16"/>
                </a:lnTo>
                <a:lnTo>
                  <a:pt x="783" y="10"/>
                </a:lnTo>
                <a:lnTo>
                  <a:pt x="780" y="5"/>
                </a:lnTo>
                <a:lnTo>
                  <a:pt x="773" y="4"/>
                </a:lnTo>
                <a:lnTo>
                  <a:pt x="766" y="2"/>
                </a:lnTo>
                <a:lnTo>
                  <a:pt x="766" y="16"/>
                </a:lnTo>
                <a:lnTo>
                  <a:pt x="763" y="17"/>
                </a:lnTo>
                <a:lnTo>
                  <a:pt x="761" y="21"/>
                </a:lnTo>
                <a:lnTo>
                  <a:pt x="759" y="29"/>
                </a:lnTo>
                <a:lnTo>
                  <a:pt x="751" y="29"/>
                </a:lnTo>
                <a:lnTo>
                  <a:pt x="744" y="31"/>
                </a:lnTo>
                <a:lnTo>
                  <a:pt x="739" y="34"/>
                </a:lnTo>
                <a:lnTo>
                  <a:pt x="732" y="36"/>
                </a:lnTo>
                <a:lnTo>
                  <a:pt x="729" y="38"/>
                </a:lnTo>
                <a:lnTo>
                  <a:pt x="725" y="39"/>
                </a:lnTo>
                <a:lnTo>
                  <a:pt x="722" y="41"/>
                </a:lnTo>
                <a:lnTo>
                  <a:pt x="718" y="43"/>
                </a:lnTo>
                <a:lnTo>
                  <a:pt x="718" y="46"/>
                </a:lnTo>
                <a:lnTo>
                  <a:pt x="718" y="50"/>
                </a:lnTo>
                <a:lnTo>
                  <a:pt x="718" y="55"/>
                </a:lnTo>
                <a:lnTo>
                  <a:pt x="718" y="57"/>
                </a:lnTo>
                <a:lnTo>
                  <a:pt x="715" y="57"/>
                </a:lnTo>
                <a:lnTo>
                  <a:pt x="712" y="57"/>
                </a:lnTo>
                <a:lnTo>
                  <a:pt x="705" y="60"/>
                </a:lnTo>
                <a:lnTo>
                  <a:pt x="698" y="63"/>
                </a:lnTo>
                <a:lnTo>
                  <a:pt x="696" y="65"/>
                </a:lnTo>
                <a:lnTo>
                  <a:pt x="696" y="69"/>
                </a:lnTo>
                <a:lnTo>
                  <a:pt x="695" y="70"/>
                </a:lnTo>
                <a:lnTo>
                  <a:pt x="691" y="70"/>
                </a:lnTo>
                <a:lnTo>
                  <a:pt x="688" y="86"/>
                </a:lnTo>
                <a:lnTo>
                  <a:pt x="683" y="99"/>
                </a:lnTo>
                <a:lnTo>
                  <a:pt x="671" y="125"/>
                </a:lnTo>
                <a:lnTo>
                  <a:pt x="652" y="126"/>
                </a:lnTo>
                <a:lnTo>
                  <a:pt x="638" y="128"/>
                </a:lnTo>
                <a:lnTo>
                  <a:pt x="626" y="128"/>
                </a:lnTo>
                <a:lnTo>
                  <a:pt x="609" y="125"/>
                </a:lnTo>
                <a:lnTo>
                  <a:pt x="595" y="92"/>
                </a:lnTo>
                <a:lnTo>
                  <a:pt x="589" y="79"/>
                </a:lnTo>
                <a:lnTo>
                  <a:pt x="582" y="63"/>
                </a:lnTo>
                <a:lnTo>
                  <a:pt x="555" y="63"/>
                </a:lnTo>
                <a:lnTo>
                  <a:pt x="553" y="69"/>
                </a:lnTo>
                <a:lnTo>
                  <a:pt x="551" y="70"/>
                </a:lnTo>
                <a:lnTo>
                  <a:pt x="548" y="70"/>
                </a:lnTo>
                <a:lnTo>
                  <a:pt x="539" y="70"/>
                </a:lnTo>
                <a:lnTo>
                  <a:pt x="532" y="72"/>
                </a:lnTo>
                <a:lnTo>
                  <a:pt x="527" y="77"/>
                </a:lnTo>
                <a:lnTo>
                  <a:pt x="527" y="84"/>
                </a:lnTo>
                <a:lnTo>
                  <a:pt x="520" y="84"/>
                </a:lnTo>
                <a:lnTo>
                  <a:pt x="514" y="84"/>
                </a:lnTo>
                <a:lnTo>
                  <a:pt x="508" y="82"/>
                </a:lnTo>
                <a:lnTo>
                  <a:pt x="507" y="77"/>
                </a:lnTo>
                <a:lnTo>
                  <a:pt x="502" y="79"/>
                </a:lnTo>
                <a:lnTo>
                  <a:pt x="498" y="82"/>
                </a:lnTo>
                <a:lnTo>
                  <a:pt x="495" y="86"/>
                </a:lnTo>
                <a:lnTo>
                  <a:pt x="493" y="91"/>
                </a:lnTo>
                <a:lnTo>
                  <a:pt x="491" y="96"/>
                </a:lnTo>
                <a:lnTo>
                  <a:pt x="488" y="99"/>
                </a:lnTo>
                <a:lnTo>
                  <a:pt x="485" y="103"/>
                </a:lnTo>
                <a:lnTo>
                  <a:pt x="479" y="104"/>
                </a:lnTo>
                <a:lnTo>
                  <a:pt x="479" y="111"/>
                </a:lnTo>
                <a:lnTo>
                  <a:pt x="479" y="118"/>
                </a:lnTo>
                <a:lnTo>
                  <a:pt x="478" y="123"/>
                </a:lnTo>
                <a:lnTo>
                  <a:pt x="474" y="126"/>
                </a:lnTo>
                <a:lnTo>
                  <a:pt x="468" y="133"/>
                </a:lnTo>
                <a:lnTo>
                  <a:pt x="459" y="138"/>
                </a:lnTo>
                <a:lnTo>
                  <a:pt x="457" y="144"/>
                </a:lnTo>
                <a:lnTo>
                  <a:pt x="456" y="145"/>
                </a:lnTo>
                <a:lnTo>
                  <a:pt x="452" y="145"/>
                </a:lnTo>
                <a:lnTo>
                  <a:pt x="450" y="149"/>
                </a:lnTo>
                <a:lnTo>
                  <a:pt x="447" y="150"/>
                </a:lnTo>
                <a:lnTo>
                  <a:pt x="444" y="152"/>
                </a:lnTo>
                <a:lnTo>
                  <a:pt x="439" y="152"/>
                </a:lnTo>
                <a:lnTo>
                  <a:pt x="433" y="154"/>
                </a:lnTo>
                <a:lnTo>
                  <a:pt x="432" y="155"/>
                </a:lnTo>
                <a:lnTo>
                  <a:pt x="428" y="157"/>
                </a:lnTo>
                <a:lnTo>
                  <a:pt x="425" y="159"/>
                </a:lnTo>
                <a:lnTo>
                  <a:pt x="418" y="159"/>
                </a:lnTo>
                <a:lnTo>
                  <a:pt x="413" y="162"/>
                </a:lnTo>
                <a:lnTo>
                  <a:pt x="410" y="164"/>
                </a:lnTo>
                <a:lnTo>
                  <a:pt x="404" y="166"/>
                </a:lnTo>
                <a:lnTo>
                  <a:pt x="404" y="171"/>
                </a:lnTo>
                <a:lnTo>
                  <a:pt x="403" y="174"/>
                </a:lnTo>
                <a:lnTo>
                  <a:pt x="401" y="178"/>
                </a:lnTo>
                <a:lnTo>
                  <a:pt x="398" y="179"/>
                </a:lnTo>
                <a:lnTo>
                  <a:pt x="398" y="195"/>
                </a:lnTo>
                <a:lnTo>
                  <a:pt x="398" y="208"/>
                </a:lnTo>
                <a:lnTo>
                  <a:pt x="396" y="236"/>
                </a:lnTo>
                <a:lnTo>
                  <a:pt x="391" y="259"/>
                </a:lnTo>
                <a:lnTo>
                  <a:pt x="384" y="282"/>
                </a:lnTo>
                <a:lnTo>
                  <a:pt x="379" y="283"/>
                </a:lnTo>
                <a:lnTo>
                  <a:pt x="377" y="285"/>
                </a:lnTo>
                <a:lnTo>
                  <a:pt x="372" y="290"/>
                </a:lnTo>
                <a:lnTo>
                  <a:pt x="370" y="294"/>
                </a:lnTo>
                <a:lnTo>
                  <a:pt x="367" y="295"/>
                </a:lnTo>
                <a:lnTo>
                  <a:pt x="362" y="297"/>
                </a:lnTo>
                <a:lnTo>
                  <a:pt x="357" y="295"/>
                </a:lnTo>
                <a:lnTo>
                  <a:pt x="350" y="295"/>
                </a:lnTo>
                <a:lnTo>
                  <a:pt x="346" y="295"/>
                </a:lnTo>
                <a:lnTo>
                  <a:pt x="343" y="297"/>
                </a:lnTo>
                <a:lnTo>
                  <a:pt x="341" y="300"/>
                </a:lnTo>
                <a:lnTo>
                  <a:pt x="336" y="306"/>
                </a:lnTo>
                <a:lnTo>
                  <a:pt x="333" y="309"/>
                </a:lnTo>
                <a:lnTo>
                  <a:pt x="329" y="309"/>
                </a:lnTo>
                <a:lnTo>
                  <a:pt x="329" y="343"/>
                </a:lnTo>
                <a:lnTo>
                  <a:pt x="323" y="343"/>
                </a:lnTo>
                <a:lnTo>
                  <a:pt x="316" y="343"/>
                </a:lnTo>
                <a:lnTo>
                  <a:pt x="306" y="346"/>
                </a:lnTo>
                <a:lnTo>
                  <a:pt x="297" y="353"/>
                </a:lnTo>
                <a:lnTo>
                  <a:pt x="289" y="357"/>
                </a:lnTo>
                <a:lnTo>
                  <a:pt x="280" y="362"/>
                </a:lnTo>
                <a:lnTo>
                  <a:pt x="277" y="365"/>
                </a:lnTo>
                <a:lnTo>
                  <a:pt x="275" y="370"/>
                </a:lnTo>
                <a:lnTo>
                  <a:pt x="273" y="372"/>
                </a:lnTo>
                <a:lnTo>
                  <a:pt x="271" y="374"/>
                </a:lnTo>
                <a:lnTo>
                  <a:pt x="268" y="377"/>
                </a:lnTo>
                <a:lnTo>
                  <a:pt x="263" y="379"/>
                </a:lnTo>
                <a:lnTo>
                  <a:pt x="261" y="381"/>
                </a:lnTo>
                <a:lnTo>
                  <a:pt x="261" y="384"/>
                </a:lnTo>
                <a:lnTo>
                  <a:pt x="248" y="384"/>
                </a:lnTo>
                <a:lnTo>
                  <a:pt x="229" y="391"/>
                </a:lnTo>
                <a:lnTo>
                  <a:pt x="208" y="396"/>
                </a:lnTo>
                <a:lnTo>
                  <a:pt x="166" y="404"/>
                </a:lnTo>
                <a:lnTo>
                  <a:pt x="159" y="404"/>
                </a:lnTo>
                <a:lnTo>
                  <a:pt x="152" y="404"/>
                </a:lnTo>
                <a:lnTo>
                  <a:pt x="150" y="399"/>
                </a:lnTo>
                <a:lnTo>
                  <a:pt x="149" y="396"/>
                </a:lnTo>
                <a:lnTo>
                  <a:pt x="142" y="391"/>
                </a:lnTo>
                <a:lnTo>
                  <a:pt x="133" y="387"/>
                </a:lnTo>
                <a:lnTo>
                  <a:pt x="125" y="384"/>
                </a:lnTo>
                <a:lnTo>
                  <a:pt x="109" y="391"/>
                </a:lnTo>
                <a:lnTo>
                  <a:pt x="103" y="396"/>
                </a:lnTo>
                <a:lnTo>
                  <a:pt x="97" y="401"/>
                </a:lnTo>
                <a:lnTo>
                  <a:pt x="92" y="408"/>
                </a:lnTo>
                <a:lnTo>
                  <a:pt x="89" y="415"/>
                </a:lnTo>
                <a:lnTo>
                  <a:pt x="85" y="421"/>
                </a:lnTo>
                <a:lnTo>
                  <a:pt x="84" y="432"/>
                </a:lnTo>
                <a:lnTo>
                  <a:pt x="80" y="432"/>
                </a:lnTo>
                <a:lnTo>
                  <a:pt x="79" y="433"/>
                </a:lnTo>
                <a:lnTo>
                  <a:pt x="77" y="439"/>
                </a:lnTo>
                <a:lnTo>
                  <a:pt x="68" y="444"/>
                </a:lnTo>
                <a:lnTo>
                  <a:pt x="65" y="447"/>
                </a:lnTo>
                <a:lnTo>
                  <a:pt x="63" y="452"/>
                </a:lnTo>
                <a:lnTo>
                  <a:pt x="56" y="452"/>
                </a:lnTo>
                <a:lnTo>
                  <a:pt x="43" y="459"/>
                </a:lnTo>
                <a:lnTo>
                  <a:pt x="43" y="466"/>
                </a:lnTo>
                <a:lnTo>
                  <a:pt x="38" y="464"/>
                </a:lnTo>
                <a:lnTo>
                  <a:pt x="31" y="461"/>
                </a:lnTo>
                <a:lnTo>
                  <a:pt x="27" y="459"/>
                </a:lnTo>
                <a:lnTo>
                  <a:pt x="26" y="459"/>
                </a:lnTo>
                <a:lnTo>
                  <a:pt x="22" y="462"/>
                </a:lnTo>
                <a:lnTo>
                  <a:pt x="22" y="466"/>
                </a:lnTo>
                <a:lnTo>
                  <a:pt x="22" y="471"/>
                </a:lnTo>
                <a:lnTo>
                  <a:pt x="24" y="474"/>
                </a:lnTo>
                <a:lnTo>
                  <a:pt x="26" y="478"/>
                </a:lnTo>
                <a:lnTo>
                  <a:pt x="29" y="479"/>
                </a:lnTo>
                <a:lnTo>
                  <a:pt x="29" y="495"/>
                </a:lnTo>
                <a:lnTo>
                  <a:pt x="27" y="505"/>
                </a:lnTo>
                <a:lnTo>
                  <a:pt x="24" y="517"/>
                </a:lnTo>
                <a:lnTo>
                  <a:pt x="22" y="527"/>
                </a:lnTo>
                <a:lnTo>
                  <a:pt x="10" y="553"/>
                </a:lnTo>
                <a:lnTo>
                  <a:pt x="5" y="567"/>
                </a:lnTo>
                <a:lnTo>
                  <a:pt x="2" y="582"/>
                </a:lnTo>
                <a:lnTo>
                  <a:pt x="0" y="589"/>
                </a:lnTo>
                <a:lnTo>
                  <a:pt x="2" y="594"/>
                </a:lnTo>
                <a:lnTo>
                  <a:pt x="5" y="602"/>
                </a:lnTo>
                <a:lnTo>
                  <a:pt x="9" y="611"/>
                </a:lnTo>
                <a:lnTo>
                  <a:pt x="9" y="616"/>
                </a:lnTo>
                <a:lnTo>
                  <a:pt x="9" y="623"/>
                </a:lnTo>
                <a:lnTo>
                  <a:pt x="15" y="631"/>
                </a:lnTo>
                <a:lnTo>
                  <a:pt x="21" y="642"/>
                </a:lnTo>
                <a:lnTo>
                  <a:pt x="26" y="645"/>
                </a:lnTo>
                <a:lnTo>
                  <a:pt x="31" y="647"/>
                </a:lnTo>
                <a:lnTo>
                  <a:pt x="36" y="650"/>
                </a:lnTo>
                <a:lnTo>
                  <a:pt x="43" y="650"/>
                </a:lnTo>
                <a:lnTo>
                  <a:pt x="43" y="677"/>
                </a:lnTo>
                <a:lnTo>
                  <a:pt x="50" y="679"/>
                </a:lnTo>
                <a:lnTo>
                  <a:pt x="56" y="681"/>
                </a:lnTo>
                <a:lnTo>
                  <a:pt x="60" y="686"/>
                </a:lnTo>
                <a:lnTo>
                  <a:pt x="63" y="691"/>
                </a:lnTo>
                <a:lnTo>
                  <a:pt x="67" y="695"/>
                </a:lnTo>
                <a:lnTo>
                  <a:pt x="73" y="700"/>
                </a:lnTo>
                <a:lnTo>
                  <a:pt x="77" y="701"/>
                </a:lnTo>
                <a:lnTo>
                  <a:pt x="80" y="705"/>
                </a:lnTo>
                <a:lnTo>
                  <a:pt x="82" y="706"/>
                </a:lnTo>
                <a:lnTo>
                  <a:pt x="84" y="708"/>
                </a:lnTo>
                <a:lnTo>
                  <a:pt x="84" y="712"/>
                </a:lnTo>
                <a:lnTo>
                  <a:pt x="89" y="713"/>
                </a:lnTo>
                <a:lnTo>
                  <a:pt x="92" y="715"/>
                </a:lnTo>
                <a:lnTo>
                  <a:pt x="97" y="722"/>
                </a:lnTo>
                <a:lnTo>
                  <a:pt x="103" y="729"/>
                </a:lnTo>
                <a:lnTo>
                  <a:pt x="106" y="730"/>
                </a:lnTo>
                <a:lnTo>
                  <a:pt x="111" y="732"/>
                </a:lnTo>
                <a:lnTo>
                  <a:pt x="123" y="741"/>
                </a:lnTo>
                <a:lnTo>
                  <a:pt x="133" y="751"/>
                </a:lnTo>
                <a:lnTo>
                  <a:pt x="138" y="759"/>
                </a:lnTo>
                <a:lnTo>
                  <a:pt x="152" y="770"/>
                </a:lnTo>
                <a:lnTo>
                  <a:pt x="164" y="781"/>
                </a:lnTo>
                <a:lnTo>
                  <a:pt x="176" y="793"/>
                </a:lnTo>
                <a:lnTo>
                  <a:pt x="186" y="807"/>
                </a:lnTo>
                <a:lnTo>
                  <a:pt x="191" y="807"/>
                </a:lnTo>
                <a:lnTo>
                  <a:pt x="196" y="807"/>
                </a:lnTo>
                <a:lnTo>
                  <a:pt x="200" y="809"/>
                </a:lnTo>
                <a:lnTo>
                  <a:pt x="202" y="812"/>
                </a:lnTo>
                <a:lnTo>
                  <a:pt x="207" y="817"/>
                </a:lnTo>
                <a:lnTo>
                  <a:pt x="208" y="821"/>
                </a:lnTo>
                <a:lnTo>
                  <a:pt x="213" y="821"/>
                </a:lnTo>
                <a:lnTo>
                  <a:pt x="219" y="822"/>
                </a:lnTo>
                <a:lnTo>
                  <a:pt x="220" y="824"/>
                </a:lnTo>
                <a:lnTo>
                  <a:pt x="220" y="828"/>
                </a:lnTo>
                <a:lnTo>
                  <a:pt x="222" y="831"/>
                </a:lnTo>
                <a:lnTo>
                  <a:pt x="225" y="833"/>
                </a:lnTo>
                <a:lnTo>
                  <a:pt x="234" y="834"/>
                </a:lnTo>
                <a:lnTo>
                  <a:pt x="237" y="836"/>
                </a:lnTo>
                <a:lnTo>
                  <a:pt x="241" y="838"/>
                </a:lnTo>
                <a:lnTo>
                  <a:pt x="248" y="841"/>
                </a:lnTo>
                <a:lnTo>
                  <a:pt x="253" y="843"/>
                </a:lnTo>
                <a:lnTo>
                  <a:pt x="254" y="845"/>
                </a:lnTo>
                <a:lnTo>
                  <a:pt x="254" y="848"/>
                </a:lnTo>
                <a:lnTo>
                  <a:pt x="268" y="848"/>
                </a:lnTo>
                <a:lnTo>
                  <a:pt x="275" y="851"/>
                </a:lnTo>
                <a:lnTo>
                  <a:pt x="283" y="853"/>
                </a:lnTo>
                <a:lnTo>
                  <a:pt x="295" y="855"/>
                </a:lnTo>
                <a:lnTo>
                  <a:pt x="326" y="862"/>
                </a:lnTo>
                <a:lnTo>
                  <a:pt x="341" y="863"/>
                </a:lnTo>
                <a:lnTo>
                  <a:pt x="357" y="862"/>
                </a:lnTo>
                <a:lnTo>
                  <a:pt x="364" y="862"/>
                </a:lnTo>
                <a:lnTo>
                  <a:pt x="389" y="862"/>
                </a:lnTo>
                <a:lnTo>
                  <a:pt x="413" y="862"/>
                </a:lnTo>
                <a:lnTo>
                  <a:pt x="437" y="862"/>
                </a:lnTo>
                <a:lnTo>
                  <a:pt x="459" y="862"/>
                </a:lnTo>
                <a:lnTo>
                  <a:pt x="468" y="860"/>
                </a:lnTo>
                <a:lnTo>
                  <a:pt x="473" y="858"/>
                </a:lnTo>
                <a:lnTo>
                  <a:pt x="479" y="856"/>
                </a:lnTo>
                <a:lnTo>
                  <a:pt x="486" y="855"/>
                </a:lnTo>
                <a:lnTo>
                  <a:pt x="495" y="855"/>
                </a:lnTo>
                <a:lnTo>
                  <a:pt x="503" y="855"/>
                </a:lnTo>
                <a:lnTo>
                  <a:pt x="512" y="855"/>
                </a:lnTo>
                <a:lnTo>
                  <a:pt x="520" y="855"/>
                </a:lnTo>
                <a:lnTo>
                  <a:pt x="520" y="848"/>
                </a:lnTo>
                <a:lnTo>
                  <a:pt x="526" y="846"/>
                </a:lnTo>
                <a:lnTo>
                  <a:pt x="534" y="848"/>
                </a:lnTo>
                <a:lnTo>
                  <a:pt x="541" y="848"/>
                </a:lnTo>
                <a:lnTo>
                  <a:pt x="548" y="848"/>
                </a:lnTo>
                <a:lnTo>
                  <a:pt x="548" y="841"/>
                </a:lnTo>
                <a:lnTo>
                  <a:pt x="549" y="839"/>
                </a:lnTo>
                <a:lnTo>
                  <a:pt x="553" y="839"/>
                </a:lnTo>
                <a:lnTo>
                  <a:pt x="561" y="841"/>
                </a:lnTo>
                <a:lnTo>
                  <a:pt x="568" y="843"/>
                </a:lnTo>
                <a:lnTo>
                  <a:pt x="575" y="841"/>
                </a:lnTo>
                <a:lnTo>
                  <a:pt x="577" y="838"/>
                </a:lnTo>
                <a:lnTo>
                  <a:pt x="578" y="834"/>
                </a:lnTo>
                <a:lnTo>
                  <a:pt x="587" y="833"/>
                </a:lnTo>
                <a:lnTo>
                  <a:pt x="590" y="831"/>
                </a:lnTo>
                <a:lnTo>
                  <a:pt x="594" y="829"/>
                </a:lnTo>
                <a:lnTo>
                  <a:pt x="595" y="826"/>
                </a:lnTo>
                <a:lnTo>
                  <a:pt x="595" y="821"/>
                </a:lnTo>
                <a:lnTo>
                  <a:pt x="601" y="821"/>
                </a:lnTo>
                <a:lnTo>
                  <a:pt x="606" y="821"/>
                </a:lnTo>
                <a:lnTo>
                  <a:pt x="613" y="816"/>
                </a:lnTo>
                <a:lnTo>
                  <a:pt x="614" y="814"/>
                </a:lnTo>
                <a:lnTo>
                  <a:pt x="618" y="814"/>
                </a:lnTo>
                <a:lnTo>
                  <a:pt x="618" y="810"/>
                </a:lnTo>
                <a:lnTo>
                  <a:pt x="614" y="800"/>
                </a:lnTo>
                <a:lnTo>
                  <a:pt x="616" y="800"/>
                </a:lnTo>
                <a:lnTo>
                  <a:pt x="616" y="739"/>
                </a:lnTo>
                <a:lnTo>
                  <a:pt x="621" y="737"/>
                </a:lnTo>
                <a:lnTo>
                  <a:pt x="626" y="734"/>
                </a:lnTo>
                <a:lnTo>
                  <a:pt x="633" y="725"/>
                </a:lnTo>
                <a:lnTo>
                  <a:pt x="640" y="717"/>
                </a:lnTo>
                <a:lnTo>
                  <a:pt x="645" y="713"/>
                </a:lnTo>
                <a:lnTo>
                  <a:pt x="650" y="712"/>
                </a:lnTo>
                <a:lnTo>
                  <a:pt x="655" y="712"/>
                </a:lnTo>
                <a:lnTo>
                  <a:pt x="660" y="712"/>
                </a:lnTo>
                <a:lnTo>
                  <a:pt x="666" y="706"/>
                </a:lnTo>
                <a:lnTo>
                  <a:pt x="672" y="703"/>
                </a:lnTo>
                <a:lnTo>
                  <a:pt x="677" y="703"/>
                </a:lnTo>
                <a:lnTo>
                  <a:pt x="684" y="705"/>
                </a:lnTo>
                <a:lnTo>
                  <a:pt x="705" y="705"/>
                </a:lnTo>
                <a:lnTo>
                  <a:pt x="718" y="705"/>
                </a:lnTo>
                <a:lnTo>
                  <a:pt x="725" y="705"/>
                </a:lnTo>
                <a:lnTo>
                  <a:pt x="730" y="705"/>
                </a:lnTo>
                <a:lnTo>
                  <a:pt x="732" y="701"/>
                </a:lnTo>
                <a:lnTo>
                  <a:pt x="735" y="698"/>
                </a:lnTo>
                <a:lnTo>
                  <a:pt x="737" y="695"/>
                </a:lnTo>
                <a:lnTo>
                  <a:pt x="741" y="691"/>
                </a:lnTo>
                <a:lnTo>
                  <a:pt x="746" y="691"/>
                </a:lnTo>
                <a:lnTo>
                  <a:pt x="753" y="691"/>
                </a:lnTo>
                <a:lnTo>
                  <a:pt x="759" y="691"/>
                </a:lnTo>
                <a:lnTo>
                  <a:pt x="766" y="689"/>
                </a:lnTo>
                <a:lnTo>
                  <a:pt x="778" y="686"/>
                </a:lnTo>
                <a:lnTo>
                  <a:pt x="790" y="683"/>
                </a:lnTo>
                <a:lnTo>
                  <a:pt x="799" y="683"/>
                </a:lnTo>
                <a:lnTo>
                  <a:pt x="807" y="684"/>
                </a:lnTo>
                <a:lnTo>
                  <a:pt x="807" y="681"/>
                </a:lnTo>
                <a:lnTo>
                  <a:pt x="811" y="677"/>
                </a:lnTo>
                <a:lnTo>
                  <a:pt x="812" y="674"/>
                </a:lnTo>
                <a:lnTo>
                  <a:pt x="814" y="671"/>
                </a:lnTo>
                <a:lnTo>
                  <a:pt x="817" y="669"/>
                </a:lnTo>
                <a:lnTo>
                  <a:pt x="821" y="667"/>
                </a:lnTo>
                <a:lnTo>
                  <a:pt x="822" y="664"/>
                </a:lnTo>
                <a:lnTo>
                  <a:pt x="824" y="659"/>
                </a:lnTo>
                <a:lnTo>
                  <a:pt x="826" y="650"/>
                </a:lnTo>
                <a:lnTo>
                  <a:pt x="828" y="643"/>
                </a:lnTo>
                <a:lnTo>
                  <a:pt x="834" y="640"/>
                </a:lnTo>
                <a:lnTo>
                  <a:pt x="841" y="637"/>
                </a:lnTo>
                <a:lnTo>
                  <a:pt x="841" y="633"/>
                </a:lnTo>
                <a:lnTo>
                  <a:pt x="841" y="630"/>
                </a:lnTo>
                <a:lnTo>
                  <a:pt x="843" y="630"/>
                </a:lnTo>
                <a:lnTo>
                  <a:pt x="848" y="630"/>
                </a:lnTo>
                <a:lnTo>
                  <a:pt x="851" y="630"/>
                </a:lnTo>
                <a:lnTo>
                  <a:pt x="855" y="630"/>
                </a:lnTo>
                <a:lnTo>
                  <a:pt x="860" y="630"/>
                </a:lnTo>
                <a:lnTo>
                  <a:pt x="867" y="630"/>
                </a:lnTo>
                <a:lnTo>
                  <a:pt x="877" y="633"/>
                </a:lnTo>
                <a:lnTo>
                  <a:pt x="887" y="638"/>
                </a:lnTo>
                <a:lnTo>
                  <a:pt x="896" y="643"/>
                </a:lnTo>
                <a:lnTo>
                  <a:pt x="899" y="643"/>
                </a:lnTo>
                <a:lnTo>
                  <a:pt x="903" y="643"/>
                </a:lnTo>
                <a:lnTo>
                  <a:pt x="906" y="643"/>
                </a:lnTo>
                <a:lnTo>
                  <a:pt x="909" y="643"/>
                </a:lnTo>
                <a:lnTo>
                  <a:pt x="909" y="647"/>
                </a:lnTo>
                <a:lnTo>
                  <a:pt x="909" y="650"/>
                </a:lnTo>
                <a:lnTo>
                  <a:pt x="913" y="652"/>
                </a:lnTo>
                <a:lnTo>
                  <a:pt x="920" y="650"/>
                </a:lnTo>
                <a:lnTo>
                  <a:pt x="925" y="650"/>
                </a:lnTo>
                <a:lnTo>
                  <a:pt x="930" y="650"/>
                </a:lnTo>
                <a:lnTo>
                  <a:pt x="930" y="654"/>
                </a:lnTo>
                <a:lnTo>
                  <a:pt x="930" y="657"/>
                </a:lnTo>
                <a:lnTo>
                  <a:pt x="935" y="660"/>
                </a:lnTo>
                <a:lnTo>
                  <a:pt x="938" y="660"/>
                </a:lnTo>
                <a:lnTo>
                  <a:pt x="944" y="659"/>
                </a:lnTo>
                <a:lnTo>
                  <a:pt x="949" y="655"/>
                </a:lnTo>
                <a:lnTo>
                  <a:pt x="957" y="648"/>
                </a:lnTo>
                <a:lnTo>
                  <a:pt x="961" y="648"/>
                </a:lnTo>
                <a:lnTo>
                  <a:pt x="964" y="650"/>
                </a:lnTo>
                <a:lnTo>
                  <a:pt x="966" y="645"/>
                </a:lnTo>
                <a:lnTo>
                  <a:pt x="969" y="643"/>
                </a:lnTo>
                <a:lnTo>
                  <a:pt x="978" y="640"/>
                </a:lnTo>
                <a:lnTo>
                  <a:pt x="986" y="637"/>
                </a:lnTo>
                <a:lnTo>
                  <a:pt x="990" y="635"/>
                </a:lnTo>
                <a:lnTo>
                  <a:pt x="991" y="630"/>
                </a:lnTo>
                <a:lnTo>
                  <a:pt x="993" y="625"/>
                </a:lnTo>
                <a:lnTo>
                  <a:pt x="995" y="623"/>
                </a:lnTo>
                <a:lnTo>
                  <a:pt x="998" y="623"/>
                </a:lnTo>
                <a:lnTo>
                  <a:pt x="1000" y="614"/>
                </a:lnTo>
                <a:lnTo>
                  <a:pt x="1001" y="611"/>
                </a:lnTo>
                <a:lnTo>
                  <a:pt x="1005" y="609"/>
                </a:lnTo>
                <a:lnTo>
                  <a:pt x="1010" y="608"/>
                </a:lnTo>
                <a:lnTo>
                  <a:pt x="1015" y="602"/>
                </a:lnTo>
                <a:lnTo>
                  <a:pt x="1020" y="599"/>
                </a:lnTo>
                <a:lnTo>
                  <a:pt x="1025" y="596"/>
                </a:lnTo>
                <a:lnTo>
                  <a:pt x="1044" y="587"/>
                </a:lnTo>
                <a:lnTo>
                  <a:pt x="1054" y="584"/>
                </a:lnTo>
                <a:lnTo>
                  <a:pt x="1066" y="582"/>
                </a:lnTo>
                <a:lnTo>
                  <a:pt x="1066" y="575"/>
                </a:lnTo>
                <a:lnTo>
                  <a:pt x="1068" y="570"/>
                </a:lnTo>
                <a:lnTo>
                  <a:pt x="1073" y="561"/>
                </a:lnTo>
                <a:lnTo>
                  <a:pt x="1078" y="553"/>
                </a:lnTo>
                <a:lnTo>
                  <a:pt x="1080" y="548"/>
                </a:lnTo>
                <a:lnTo>
                  <a:pt x="1080" y="541"/>
                </a:lnTo>
                <a:lnTo>
                  <a:pt x="1080" y="534"/>
                </a:lnTo>
                <a:lnTo>
                  <a:pt x="1082" y="527"/>
                </a:lnTo>
                <a:lnTo>
                  <a:pt x="1088" y="519"/>
                </a:lnTo>
                <a:lnTo>
                  <a:pt x="1090" y="514"/>
                </a:lnTo>
                <a:lnTo>
                  <a:pt x="1094" y="508"/>
                </a:lnTo>
                <a:lnTo>
                  <a:pt x="1094" y="502"/>
                </a:lnTo>
                <a:lnTo>
                  <a:pt x="1094" y="493"/>
                </a:lnTo>
                <a:lnTo>
                  <a:pt x="1097" y="485"/>
                </a:lnTo>
                <a:lnTo>
                  <a:pt x="1100" y="476"/>
                </a:lnTo>
                <a:lnTo>
                  <a:pt x="1105" y="469"/>
                </a:lnTo>
                <a:lnTo>
                  <a:pt x="1109" y="467"/>
                </a:lnTo>
                <a:lnTo>
                  <a:pt x="1114" y="466"/>
                </a:lnTo>
                <a:lnTo>
                  <a:pt x="1121" y="466"/>
                </a:lnTo>
                <a:lnTo>
                  <a:pt x="1126" y="464"/>
                </a:lnTo>
                <a:lnTo>
                  <a:pt x="1135" y="459"/>
                </a:lnTo>
                <a:lnTo>
                  <a:pt x="1143" y="454"/>
                </a:lnTo>
                <a:lnTo>
                  <a:pt x="1148" y="452"/>
                </a:lnTo>
                <a:lnTo>
                  <a:pt x="1155" y="452"/>
                </a:lnTo>
                <a:lnTo>
                  <a:pt x="1165" y="447"/>
                </a:lnTo>
                <a:lnTo>
                  <a:pt x="1177" y="444"/>
                </a:lnTo>
                <a:lnTo>
                  <a:pt x="1203" y="439"/>
                </a:lnTo>
                <a:lnTo>
                  <a:pt x="1218" y="447"/>
                </a:lnTo>
                <a:lnTo>
                  <a:pt x="1227" y="450"/>
                </a:lnTo>
                <a:lnTo>
                  <a:pt x="1237" y="452"/>
                </a:lnTo>
                <a:lnTo>
                  <a:pt x="1252" y="454"/>
                </a:lnTo>
                <a:lnTo>
                  <a:pt x="1268" y="452"/>
                </a:lnTo>
                <a:lnTo>
                  <a:pt x="1283" y="452"/>
                </a:lnTo>
                <a:lnTo>
                  <a:pt x="1298" y="452"/>
                </a:lnTo>
                <a:lnTo>
                  <a:pt x="1319" y="442"/>
                </a:lnTo>
                <a:lnTo>
                  <a:pt x="1343" y="435"/>
                </a:lnTo>
                <a:lnTo>
                  <a:pt x="1368" y="430"/>
                </a:lnTo>
                <a:lnTo>
                  <a:pt x="1394" y="425"/>
                </a:lnTo>
                <a:lnTo>
                  <a:pt x="1397" y="430"/>
                </a:lnTo>
                <a:lnTo>
                  <a:pt x="1401" y="435"/>
                </a:lnTo>
                <a:lnTo>
                  <a:pt x="1406" y="439"/>
                </a:lnTo>
                <a:lnTo>
                  <a:pt x="1414" y="439"/>
                </a:lnTo>
                <a:lnTo>
                  <a:pt x="1414" y="447"/>
                </a:lnTo>
                <a:lnTo>
                  <a:pt x="1418" y="452"/>
                </a:lnTo>
                <a:lnTo>
                  <a:pt x="1419" y="459"/>
                </a:lnTo>
                <a:lnTo>
                  <a:pt x="1421" y="466"/>
                </a:lnTo>
                <a:lnTo>
                  <a:pt x="1426" y="469"/>
                </a:lnTo>
                <a:lnTo>
                  <a:pt x="1431" y="473"/>
                </a:lnTo>
                <a:lnTo>
                  <a:pt x="1433" y="479"/>
                </a:lnTo>
                <a:lnTo>
                  <a:pt x="1435" y="486"/>
                </a:lnTo>
                <a:lnTo>
                  <a:pt x="1445" y="488"/>
                </a:lnTo>
                <a:lnTo>
                  <a:pt x="1454" y="491"/>
                </a:lnTo>
                <a:lnTo>
                  <a:pt x="1471" y="498"/>
                </a:lnTo>
                <a:lnTo>
                  <a:pt x="1489" y="503"/>
                </a:lnTo>
                <a:lnTo>
                  <a:pt x="1500" y="505"/>
                </a:lnTo>
                <a:lnTo>
                  <a:pt x="1510" y="507"/>
                </a:lnTo>
                <a:lnTo>
                  <a:pt x="1522" y="505"/>
                </a:lnTo>
                <a:lnTo>
                  <a:pt x="1534" y="500"/>
                </a:lnTo>
                <a:lnTo>
                  <a:pt x="1544" y="495"/>
                </a:lnTo>
                <a:lnTo>
                  <a:pt x="1558" y="493"/>
                </a:lnTo>
                <a:lnTo>
                  <a:pt x="1561" y="493"/>
                </a:lnTo>
                <a:lnTo>
                  <a:pt x="1563" y="491"/>
                </a:lnTo>
                <a:lnTo>
                  <a:pt x="1564" y="486"/>
                </a:lnTo>
                <a:lnTo>
                  <a:pt x="1585" y="486"/>
                </a:lnTo>
                <a:lnTo>
                  <a:pt x="1587" y="483"/>
                </a:lnTo>
                <a:lnTo>
                  <a:pt x="1588" y="481"/>
                </a:lnTo>
                <a:lnTo>
                  <a:pt x="1593" y="478"/>
                </a:lnTo>
                <a:lnTo>
                  <a:pt x="1600" y="476"/>
                </a:lnTo>
                <a:lnTo>
                  <a:pt x="1605" y="473"/>
                </a:lnTo>
                <a:lnTo>
                  <a:pt x="1610" y="471"/>
                </a:lnTo>
                <a:lnTo>
                  <a:pt x="1612" y="469"/>
                </a:lnTo>
                <a:lnTo>
                  <a:pt x="1612" y="466"/>
                </a:lnTo>
                <a:lnTo>
                  <a:pt x="1605" y="466"/>
                </a:lnTo>
                <a:lnTo>
                  <a:pt x="1602" y="459"/>
                </a:lnTo>
                <a:lnTo>
                  <a:pt x="1599" y="452"/>
                </a:lnTo>
                <a:lnTo>
                  <a:pt x="1599" y="442"/>
                </a:lnTo>
                <a:lnTo>
                  <a:pt x="1599" y="432"/>
                </a:lnTo>
                <a:lnTo>
                  <a:pt x="1599" y="411"/>
                </a:lnTo>
                <a:lnTo>
                  <a:pt x="1599" y="391"/>
                </a:lnTo>
                <a:lnTo>
                  <a:pt x="1599" y="384"/>
                </a:lnTo>
                <a:lnTo>
                  <a:pt x="1600" y="379"/>
                </a:lnTo>
                <a:lnTo>
                  <a:pt x="1604" y="375"/>
                </a:lnTo>
                <a:lnTo>
                  <a:pt x="1607" y="372"/>
                </a:lnTo>
                <a:lnTo>
                  <a:pt x="1614" y="365"/>
                </a:lnTo>
                <a:lnTo>
                  <a:pt x="1617" y="362"/>
                </a:lnTo>
                <a:lnTo>
                  <a:pt x="1619" y="357"/>
                </a:lnTo>
                <a:lnTo>
                  <a:pt x="1624" y="355"/>
                </a:lnTo>
                <a:lnTo>
                  <a:pt x="1627" y="353"/>
                </a:lnTo>
                <a:lnTo>
                  <a:pt x="1633" y="346"/>
                </a:lnTo>
                <a:lnTo>
                  <a:pt x="1638" y="340"/>
                </a:lnTo>
                <a:lnTo>
                  <a:pt x="1641" y="338"/>
                </a:lnTo>
                <a:lnTo>
                  <a:pt x="1646" y="336"/>
                </a:lnTo>
                <a:lnTo>
                  <a:pt x="1646" y="331"/>
                </a:lnTo>
                <a:lnTo>
                  <a:pt x="1648" y="326"/>
                </a:lnTo>
                <a:lnTo>
                  <a:pt x="1651" y="317"/>
                </a:lnTo>
                <a:lnTo>
                  <a:pt x="1657" y="311"/>
                </a:lnTo>
                <a:lnTo>
                  <a:pt x="1660" y="302"/>
                </a:lnTo>
                <a:lnTo>
                  <a:pt x="1660" y="287"/>
                </a:lnTo>
                <a:lnTo>
                  <a:pt x="1660" y="271"/>
                </a:lnTo>
                <a:lnTo>
                  <a:pt x="1658" y="265"/>
                </a:lnTo>
                <a:lnTo>
                  <a:pt x="1657" y="259"/>
                </a:lnTo>
                <a:lnTo>
                  <a:pt x="1653" y="256"/>
                </a:lnTo>
                <a:lnTo>
                  <a:pt x="1646" y="254"/>
                </a:lnTo>
                <a:lnTo>
                  <a:pt x="1646" y="248"/>
                </a:lnTo>
                <a:lnTo>
                  <a:pt x="1650" y="246"/>
                </a:lnTo>
                <a:lnTo>
                  <a:pt x="1653" y="244"/>
                </a:lnTo>
                <a:lnTo>
                  <a:pt x="1655" y="236"/>
                </a:lnTo>
                <a:lnTo>
                  <a:pt x="1657" y="232"/>
                </a:lnTo>
                <a:lnTo>
                  <a:pt x="1658" y="229"/>
                </a:lnTo>
                <a:lnTo>
                  <a:pt x="1662" y="227"/>
                </a:lnTo>
                <a:lnTo>
                  <a:pt x="1667" y="227"/>
                </a:lnTo>
                <a:lnTo>
                  <a:pt x="1667" y="224"/>
                </a:lnTo>
                <a:lnTo>
                  <a:pt x="1670" y="220"/>
                </a:lnTo>
                <a:lnTo>
                  <a:pt x="1672" y="217"/>
                </a:lnTo>
                <a:lnTo>
                  <a:pt x="1674" y="213"/>
                </a:lnTo>
                <a:lnTo>
                  <a:pt x="1675" y="210"/>
                </a:lnTo>
                <a:lnTo>
                  <a:pt x="1677" y="208"/>
                </a:lnTo>
                <a:lnTo>
                  <a:pt x="1679" y="208"/>
                </a:lnTo>
                <a:lnTo>
                  <a:pt x="1680" y="207"/>
                </a:lnTo>
                <a:lnTo>
                  <a:pt x="1680" y="203"/>
                </a:lnTo>
                <a:lnTo>
                  <a:pt x="1680" y="200"/>
                </a:lnTo>
                <a:lnTo>
                  <a:pt x="1680" y="193"/>
                </a:lnTo>
                <a:lnTo>
                  <a:pt x="1682" y="190"/>
                </a:lnTo>
                <a:lnTo>
                  <a:pt x="1684" y="186"/>
                </a:lnTo>
                <a:lnTo>
                  <a:pt x="1687" y="179"/>
                </a:lnTo>
                <a:lnTo>
                  <a:pt x="1691" y="166"/>
                </a:lnTo>
                <a:lnTo>
                  <a:pt x="1692" y="152"/>
                </a:lnTo>
                <a:lnTo>
                  <a:pt x="1694" y="145"/>
                </a:lnTo>
                <a:lnTo>
                  <a:pt x="1698" y="140"/>
                </a:lnTo>
                <a:lnTo>
                  <a:pt x="1701" y="135"/>
                </a:lnTo>
                <a:lnTo>
                  <a:pt x="1708" y="132"/>
                </a:lnTo>
                <a:lnTo>
                  <a:pt x="1708" y="125"/>
                </a:lnTo>
                <a:lnTo>
                  <a:pt x="1703" y="125"/>
                </a:lnTo>
                <a:lnTo>
                  <a:pt x="1698" y="125"/>
                </a:lnTo>
                <a:lnTo>
                  <a:pt x="1692" y="120"/>
                </a:lnTo>
                <a:lnTo>
                  <a:pt x="1684" y="116"/>
                </a:lnTo>
                <a:lnTo>
                  <a:pt x="1680" y="116"/>
                </a:lnTo>
                <a:lnTo>
                  <a:pt x="1674" y="118"/>
                </a:lnTo>
                <a:lnTo>
                  <a:pt x="1668" y="115"/>
                </a:lnTo>
                <a:lnTo>
                  <a:pt x="1663" y="111"/>
                </a:lnTo>
                <a:lnTo>
                  <a:pt x="1658" y="106"/>
                </a:lnTo>
                <a:lnTo>
                  <a:pt x="1653" y="104"/>
                </a:lnTo>
                <a:lnTo>
                  <a:pt x="1622" y="104"/>
                </a:lnTo>
                <a:lnTo>
                  <a:pt x="1619" y="104"/>
                </a:lnTo>
                <a:lnTo>
                  <a:pt x="1614" y="99"/>
                </a:lnTo>
                <a:lnTo>
                  <a:pt x="1607" y="94"/>
                </a:lnTo>
                <a:lnTo>
                  <a:pt x="1599" y="91"/>
                </a:lnTo>
                <a:lnTo>
                  <a:pt x="1592" y="89"/>
                </a:lnTo>
                <a:lnTo>
                  <a:pt x="1588" y="87"/>
                </a:lnTo>
                <a:lnTo>
                  <a:pt x="1585" y="84"/>
                </a:lnTo>
                <a:lnTo>
                  <a:pt x="1575" y="80"/>
                </a:lnTo>
                <a:lnTo>
                  <a:pt x="1571" y="80"/>
                </a:lnTo>
                <a:lnTo>
                  <a:pt x="1566" y="82"/>
                </a:lnTo>
                <a:lnTo>
                  <a:pt x="1563" y="82"/>
                </a:lnTo>
                <a:lnTo>
                  <a:pt x="1558" y="79"/>
                </a:lnTo>
                <a:lnTo>
                  <a:pt x="1552" y="75"/>
                </a:lnTo>
                <a:lnTo>
                  <a:pt x="1544" y="67"/>
                </a:lnTo>
                <a:lnTo>
                  <a:pt x="1542" y="63"/>
                </a:lnTo>
                <a:lnTo>
                  <a:pt x="1537" y="57"/>
                </a:lnTo>
                <a:lnTo>
                  <a:pt x="1527" y="53"/>
                </a:lnTo>
                <a:lnTo>
                  <a:pt x="1525" y="50"/>
                </a:lnTo>
                <a:lnTo>
                  <a:pt x="1520" y="43"/>
                </a:lnTo>
                <a:lnTo>
                  <a:pt x="1517" y="39"/>
                </a:lnTo>
                <a:lnTo>
                  <a:pt x="1515" y="34"/>
                </a:lnTo>
                <a:lnTo>
                  <a:pt x="1512" y="31"/>
                </a:lnTo>
                <a:lnTo>
                  <a:pt x="1508" y="28"/>
                </a:lnTo>
                <a:lnTo>
                  <a:pt x="1503" y="28"/>
                </a:lnTo>
                <a:lnTo>
                  <a:pt x="1494" y="28"/>
                </a:lnTo>
                <a:lnTo>
                  <a:pt x="1484" y="28"/>
                </a:lnTo>
                <a:lnTo>
                  <a:pt x="1481" y="26"/>
                </a:lnTo>
                <a:lnTo>
                  <a:pt x="1479" y="24"/>
                </a:lnTo>
                <a:lnTo>
                  <a:pt x="1477" y="22"/>
                </a:lnTo>
                <a:lnTo>
                  <a:pt x="1477" y="21"/>
                </a:lnTo>
                <a:lnTo>
                  <a:pt x="1476" y="19"/>
                </a:lnTo>
                <a:lnTo>
                  <a:pt x="1476" y="16"/>
                </a:lnTo>
                <a:lnTo>
                  <a:pt x="1466" y="16"/>
                </a:lnTo>
                <a:lnTo>
                  <a:pt x="1455" y="16"/>
                </a:lnTo>
                <a:lnTo>
                  <a:pt x="1452" y="14"/>
                </a:lnTo>
                <a:lnTo>
                  <a:pt x="1448" y="12"/>
                </a:lnTo>
                <a:lnTo>
                  <a:pt x="1445" y="10"/>
                </a:lnTo>
                <a:lnTo>
                  <a:pt x="1442" y="9"/>
                </a:lnTo>
                <a:lnTo>
                  <a:pt x="1431" y="9"/>
                </a:lnTo>
                <a:lnTo>
                  <a:pt x="1423" y="9"/>
                </a:lnTo>
                <a:lnTo>
                  <a:pt x="1414" y="7"/>
                </a:lnTo>
                <a:lnTo>
                  <a:pt x="1411" y="5"/>
                </a:lnTo>
                <a:lnTo>
                  <a:pt x="1408" y="2"/>
                </a:lnTo>
                <a:lnTo>
                  <a:pt x="1396" y="0"/>
                </a:lnTo>
                <a:lnTo>
                  <a:pt x="1384" y="0"/>
                </a:lnTo>
                <a:lnTo>
                  <a:pt x="1360" y="4"/>
                </a:lnTo>
                <a:lnTo>
                  <a:pt x="1341" y="5"/>
                </a:lnTo>
                <a:lnTo>
                  <a:pt x="1333" y="5"/>
                </a:lnTo>
                <a:lnTo>
                  <a:pt x="1326" y="2"/>
                </a:lnTo>
                <a:lnTo>
                  <a:pt x="1321" y="2"/>
                </a:lnTo>
                <a:lnTo>
                  <a:pt x="1315" y="2"/>
                </a:lnTo>
                <a:lnTo>
                  <a:pt x="1310" y="7"/>
                </a:lnTo>
                <a:lnTo>
                  <a:pt x="1302" y="10"/>
                </a:lnTo>
                <a:lnTo>
                  <a:pt x="1298" y="10"/>
                </a:lnTo>
                <a:lnTo>
                  <a:pt x="1292" y="9"/>
                </a:lnTo>
                <a:lnTo>
                  <a:pt x="1288" y="9"/>
                </a:lnTo>
                <a:lnTo>
                  <a:pt x="1286" y="10"/>
                </a:lnTo>
                <a:lnTo>
                  <a:pt x="1285" y="14"/>
                </a:lnTo>
                <a:lnTo>
                  <a:pt x="1285" y="16"/>
                </a:lnTo>
                <a:lnTo>
                  <a:pt x="1278" y="16"/>
                </a:lnTo>
                <a:lnTo>
                  <a:pt x="1273" y="16"/>
                </a:lnTo>
                <a:lnTo>
                  <a:pt x="1271" y="16"/>
                </a:lnTo>
                <a:lnTo>
                  <a:pt x="1271" y="19"/>
                </a:lnTo>
                <a:lnTo>
                  <a:pt x="1271" y="22"/>
                </a:lnTo>
                <a:lnTo>
                  <a:pt x="1271" y="29"/>
                </a:lnTo>
                <a:lnTo>
                  <a:pt x="1266" y="31"/>
                </a:lnTo>
                <a:lnTo>
                  <a:pt x="1264" y="33"/>
                </a:lnTo>
                <a:lnTo>
                  <a:pt x="1264" y="36"/>
                </a:lnTo>
                <a:lnTo>
                  <a:pt x="1254" y="36"/>
                </a:lnTo>
                <a:lnTo>
                  <a:pt x="1244" y="36"/>
                </a:lnTo>
                <a:lnTo>
                  <a:pt x="1237" y="33"/>
                </a:lnTo>
                <a:lnTo>
                  <a:pt x="1230" y="29"/>
                </a:lnTo>
                <a:lnTo>
                  <a:pt x="1223" y="33"/>
                </a:lnTo>
                <a:lnTo>
                  <a:pt x="1218" y="38"/>
                </a:lnTo>
                <a:lnTo>
                  <a:pt x="1217" y="46"/>
                </a:lnTo>
                <a:lnTo>
                  <a:pt x="1217" y="57"/>
                </a:lnTo>
                <a:lnTo>
                  <a:pt x="1213" y="58"/>
                </a:lnTo>
                <a:lnTo>
                  <a:pt x="1211" y="62"/>
                </a:lnTo>
                <a:lnTo>
                  <a:pt x="1210" y="70"/>
                </a:lnTo>
                <a:lnTo>
                  <a:pt x="1206" y="70"/>
                </a:lnTo>
                <a:lnTo>
                  <a:pt x="1205" y="72"/>
                </a:lnTo>
                <a:lnTo>
                  <a:pt x="1203" y="77"/>
                </a:lnTo>
                <a:lnTo>
                  <a:pt x="1176" y="77"/>
                </a:lnTo>
                <a:lnTo>
                  <a:pt x="1164" y="75"/>
                </a:lnTo>
                <a:lnTo>
                  <a:pt x="1158" y="74"/>
                </a:lnTo>
                <a:lnTo>
                  <a:pt x="1155" y="70"/>
                </a:lnTo>
                <a:lnTo>
                  <a:pt x="1152" y="67"/>
                </a:lnTo>
                <a:lnTo>
                  <a:pt x="1148" y="63"/>
                </a:lnTo>
                <a:lnTo>
                  <a:pt x="1140" y="58"/>
                </a:lnTo>
                <a:lnTo>
                  <a:pt x="1129" y="55"/>
                </a:lnTo>
                <a:lnTo>
                  <a:pt x="1121" y="50"/>
                </a:lnTo>
                <a:lnTo>
                  <a:pt x="1109" y="50"/>
                </a:lnTo>
                <a:lnTo>
                  <a:pt x="1100" y="50"/>
                </a:lnTo>
                <a:lnTo>
                  <a:pt x="1094" y="53"/>
                </a:lnTo>
                <a:lnTo>
                  <a:pt x="1087" y="57"/>
                </a:lnTo>
                <a:lnTo>
                  <a:pt x="1080" y="60"/>
                </a:lnTo>
                <a:lnTo>
                  <a:pt x="1073" y="63"/>
                </a:lnTo>
                <a:lnTo>
                  <a:pt x="1063" y="65"/>
                </a:lnTo>
                <a:lnTo>
                  <a:pt x="1053" y="63"/>
                </a:lnTo>
                <a:lnTo>
                  <a:pt x="1042" y="70"/>
                </a:lnTo>
                <a:lnTo>
                  <a:pt x="1032" y="77"/>
                </a:lnTo>
                <a:lnTo>
                  <a:pt x="1019" y="80"/>
                </a:lnTo>
                <a:lnTo>
                  <a:pt x="1005" y="84"/>
                </a:lnTo>
                <a:lnTo>
                  <a:pt x="1000" y="87"/>
                </a:lnTo>
                <a:lnTo>
                  <a:pt x="993" y="89"/>
                </a:lnTo>
                <a:lnTo>
                  <a:pt x="986" y="91"/>
                </a:lnTo>
                <a:lnTo>
                  <a:pt x="978" y="91"/>
                </a:lnTo>
                <a:lnTo>
                  <a:pt x="974" y="96"/>
                </a:lnTo>
                <a:lnTo>
                  <a:pt x="971" y="101"/>
                </a:lnTo>
                <a:lnTo>
                  <a:pt x="964" y="104"/>
                </a:lnTo>
                <a:lnTo>
                  <a:pt x="957" y="104"/>
                </a:lnTo>
                <a:lnTo>
                  <a:pt x="957" y="115"/>
                </a:lnTo>
                <a:lnTo>
                  <a:pt x="957" y="121"/>
                </a:lnTo>
                <a:lnTo>
                  <a:pt x="955" y="137"/>
                </a:lnTo>
                <a:lnTo>
                  <a:pt x="949" y="149"/>
                </a:lnTo>
                <a:lnTo>
                  <a:pt x="944" y="159"/>
                </a:lnTo>
                <a:lnTo>
                  <a:pt x="908" y="155"/>
                </a:lnTo>
                <a:lnTo>
                  <a:pt x="894" y="155"/>
                </a:lnTo>
                <a:lnTo>
                  <a:pt x="875" y="159"/>
                </a:lnTo>
              </a:path>
            </a:pathLst>
          </a:custGeom>
          <a:solidFill>
            <a:srgbClr val="FFC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 sz="900"/>
          </a:p>
        </p:txBody>
      </p:sp>
      <p:sp>
        <p:nvSpPr>
          <p:cNvPr id="53" name="Teardrop 208"/>
          <p:cNvSpPr/>
          <p:nvPr/>
        </p:nvSpPr>
        <p:spPr>
          <a:xfrm rot="5400000">
            <a:off x="3126691" y="4529625"/>
            <a:ext cx="742442" cy="818264"/>
          </a:xfrm>
          <a:prstGeom prst="teardrop">
            <a:avLst>
              <a:gd name="adj" fmla="val 2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013" b="1" dirty="0"/>
              <a:t>EOSC-Synergy</a:t>
            </a:r>
          </a:p>
        </p:txBody>
      </p:sp>
      <p:sp>
        <p:nvSpPr>
          <p:cNvPr id="54" name="Teardrop 208"/>
          <p:cNvSpPr/>
          <p:nvPr/>
        </p:nvSpPr>
        <p:spPr>
          <a:xfrm rot="13509033">
            <a:off x="8117388" y="4675212"/>
            <a:ext cx="731044" cy="851297"/>
          </a:xfrm>
          <a:prstGeom prst="teardrop">
            <a:avLst>
              <a:gd name="adj" fmla="val 2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013" b="1" dirty="0"/>
              <a:t>NI4OS-Europe</a:t>
            </a:r>
          </a:p>
        </p:txBody>
      </p:sp>
      <p:sp>
        <p:nvSpPr>
          <p:cNvPr id="55" name="Teardrop 208"/>
          <p:cNvSpPr/>
          <p:nvPr/>
        </p:nvSpPr>
        <p:spPr>
          <a:xfrm rot="1316082">
            <a:off x="4747454" y="5817659"/>
            <a:ext cx="834629" cy="751284"/>
          </a:xfrm>
          <a:prstGeom prst="teardrop">
            <a:avLst>
              <a:gd name="adj" fmla="val 2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013" b="1" dirty="0"/>
              <a:t>EOSC-Pillar</a:t>
            </a:r>
          </a:p>
        </p:txBody>
      </p:sp>
      <p:grpSp>
        <p:nvGrpSpPr>
          <p:cNvPr id="56" name="Gruppo 5"/>
          <p:cNvGrpSpPr>
            <a:grpSpLocks/>
          </p:cNvGrpSpPr>
          <p:nvPr/>
        </p:nvGrpSpPr>
        <p:grpSpPr bwMode="auto">
          <a:xfrm rot="-1215284">
            <a:off x="4904339" y="4763100"/>
            <a:ext cx="496490" cy="434579"/>
            <a:chOff x="2470073" y="671339"/>
            <a:chExt cx="811269" cy="513230"/>
          </a:xfrm>
        </p:grpSpPr>
        <p:sp>
          <p:nvSpPr>
            <p:cNvPr id="57" name="Nastro perforato 57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58" name="Connettore diritto 3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9" name="Gruppo 63"/>
          <p:cNvGrpSpPr>
            <a:grpSpLocks/>
          </p:cNvGrpSpPr>
          <p:nvPr/>
        </p:nvGrpSpPr>
        <p:grpSpPr bwMode="auto">
          <a:xfrm rot="-1215284">
            <a:off x="5724679" y="4332093"/>
            <a:ext cx="495300" cy="433388"/>
            <a:chOff x="2470073" y="671339"/>
            <a:chExt cx="811269" cy="513230"/>
          </a:xfrm>
        </p:grpSpPr>
        <p:sp>
          <p:nvSpPr>
            <p:cNvPr id="60" name="Nastro perforato 64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61" name="Connettore diritto 65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2" name="Gruppo 66"/>
          <p:cNvGrpSpPr>
            <a:grpSpLocks/>
          </p:cNvGrpSpPr>
          <p:nvPr/>
        </p:nvGrpSpPr>
        <p:grpSpPr bwMode="auto">
          <a:xfrm rot="-1215284">
            <a:off x="6066389" y="5373891"/>
            <a:ext cx="495300" cy="434578"/>
            <a:chOff x="2470073" y="671339"/>
            <a:chExt cx="811267" cy="513230"/>
          </a:xfrm>
        </p:grpSpPr>
        <p:sp>
          <p:nvSpPr>
            <p:cNvPr id="63" name="Nastro perforato 67"/>
            <p:cNvSpPr>
              <a:spLocks noChangeArrowheads="1"/>
            </p:cNvSpPr>
            <p:nvPr/>
          </p:nvSpPr>
          <p:spPr bwMode="auto">
            <a:xfrm>
              <a:off x="2599160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64" name="Connettore diritto 68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5" name="Gruppo 69"/>
          <p:cNvGrpSpPr>
            <a:grpSpLocks/>
          </p:cNvGrpSpPr>
          <p:nvPr/>
        </p:nvGrpSpPr>
        <p:grpSpPr bwMode="auto">
          <a:xfrm rot="-1215284">
            <a:off x="4925770" y="3855843"/>
            <a:ext cx="495300" cy="433388"/>
            <a:chOff x="2470073" y="671339"/>
            <a:chExt cx="811269" cy="513230"/>
          </a:xfrm>
        </p:grpSpPr>
        <p:sp>
          <p:nvSpPr>
            <p:cNvPr id="66" name="Nastro perforato 70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67" name="Connettore diritto 71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8" name="Gruppo 72"/>
          <p:cNvGrpSpPr>
            <a:grpSpLocks/>
          </p:cNvGrpSpPr>
          <p:nvPr/>
        </p:nvGrpSpPr>
        <p:grpSpPr bwMode="auto">
          <a:xfrm rot="-1215284">
            <a:off x="5615141" y="4896450"/>
            <a:ext cx="495300" cy="434579"/>
            <a:chOff x="2470073" y="671339"/>
            <a:chExt cx="811269" cy="513230"/>
          </a:xfrm>
        </p:grpSpPr>
        <p:sp>
          <p:nvSpPr>
            <p:cNvPr id="69" name="Nastro perforato 73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70" name="Connettore diritto 74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1" name="Gruppo 75"/>
          <p:cNvGrpSpPr>
            <a:grpSpLocks/>
          </p:cNvGrpSpPr>
          <p:nvPr/>
        </p:nvGrpSpPr>
        <p:grpSpPr bwMode="auto">
          <a:xfrm rot="-1215284">
            <a:off x="4410229" y="5685835"/>
            <a:ext cx="495300" cy="434578"/>
            <a:chOff x="2470073" y="671339"/>
            <a:chExt cx="811269" cy="513230"/>
          </a:xfrm>
        </p:grpSpPr>
        <p:sp>
          <p:nvSpPr>
            <p:cNvPr id="72" name="Nastro perforato 76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73" name="Connettore diritto 77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4" name="Gruppo 78"/>
          <p:cNvGrpSpPr>
            <a:grpSpLocks/>
          </p:cNvGrpSpPr>
          <p:nvPr/>
        </p:nvGrpSpPr>
        <p:grpSpPr bwMode="auto">
          <a:xfrm rot="-1215284">
            <a:off x="6115204" y="3227194"/>
            <a:ext cx="495300" cy="434579"/>
            <a:chOff x="2470073" y="671339"/>
            <a:chExt cx="811269" cy="513230"/>
          </a:xfrm>
        </p:grpSpPr>
        <p:sp>
          <p:nvSpPr>
            <p:cNvPr id="75" name="Nastro perforato 79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76" name="Connettore diritto 80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7" name="Gruppo 81"/>
          <p:cNvGrpSpPr>
            <a:grpSpLocks/>
          </p:cNvGrpSpPr>
          <p:nvPr/>
        </p:nvGrpSpPr>
        <p:grpSpPr bwMode="auto">
          <a:xfrm rot="-1215284">
            <a:off x="5425833" y="4109447"/>
            <a:ext cx="496490" cy="434578"/>
            <a:chOff x="2470073" y="671339"/>
            <a:chExt cx="811269" cy="513230"/>
          </a:xfrm>
        </p:grpSpPr>
        <p:sp>
          <p:nvSpPr>
            <p:cNvPr id="78" name="Nastro perforato 82"/>
            <p:cNvSpPr>
              <a:spLocks noChangeArrowheads="1"/>
            </p:cNvSpPr>
            <p:nvPr/>
          </p:nvSpPr>
          <p:spPr bwMode="auto">
            <a:xfrm>
              <a:off x="2599162" y="671339"/>
              <a:ext cx="682180" cy="372195"/>
            </a:xfrm>
            <a:prstGeom prst="flowChartPunchedTape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27000" tIns="0" rIns="0" bIns="0"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it-IT" altLang="en-US" sz="900" b="1">
                  <a:latin typeface="Abadi MT Condensed" panose="020B0506030101010103" pitchFamily="34" charset="0"/>
                </a:rPr>
                <a:t>ExPaNDs</a:t>
              </a:r>
              <a:endParaRPr lang="en-GB" altLang="en-US" sz="900" b="1">
                <a:latin typeface="Abadi MT Condensed" panose="020B0506030101010103" pitchFamily="34" charset="0"/>
              </a:endParaRPr>
            </a:p>
          </p:txBody>
        </p:sp>
        <p:cxnSp>
          <p:nvCxnSpPr>
            <p:cNvPr id="79" name="Connettore diritto 83"/>
            <p:cNvCxnSpPr>
              <a:cxnSpLocks noChangeShapeType="1"/>
            </p:cNvCxnSpPr>
            <p:nvPr/>
          </p:nvCxnSpPr>
          <p:spPr bwMode="auto">
            <a:xfrm rot="1215284">
              <a:off x="2470073" y="707946"/>
              <a:ext cx="250923" cy="476623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80" name="Figura a mano libera 79"/>
          <p:cNvSpPr/>
          <p:nvPr/>
        </p:nvSpPr>
        <p:spPr>
          <a:xfrm rot="1182145">
            <a:off x="5630621" y="4844064"/>
            <a:ext cx="75009" cy="108347"/>
          </a:xfrm>
          <a:custGeom>
            <a:avLst/>
            <a:gdLst>
              <a:gd name="connsiteX0" fmla="*/ 66675 w 155787"/>
              <a:gd name="connsiteY0" fmla="*/ 78 h 209628"/>
              <a:gd name="connsiteX1" fmla="*/ 73819 w 155787"/>
              <a:gd name="connsiteY1" fmla="*/ 11984 h 209628"/>
              <a:gd name="connsiteX2" fmla="*/ 76200 w 155787"/>
              <a:gd name="connsiteY2" fmla="*/ 19128 h 209628"/>
              <a:gd name="connsiteX3" fmla="*/ 80963 w 155787"/>
              <a:gd name="connsiteY3" fmla="*/ 40559 h 209628"/>
              <a:gd name="connsiteX4" fmla="*/ 85725 w 155787"/>
              <a:gd name="connsiteY4" fmla="*/ 57228 h 209628"/>
              <a:gd name="connsiteX5" fmla="*/ 90488 w 155787"/>
              <a:gd name="connsiteY5" fmla="*/ 73897 h 209628"/>
              <a:gd name="connsiteX6" fmla="*/ 100013 w 155787"/>
              <a:gd name="connsiteY6" fmla="*/ 88184 h 209628"/>
              <a:gd name="connsiteX7" fmla="*/ 114300 w 155787"/>
              <a:gd name="connsiteY7" fmla="*/ 97709 h 209628"/>
              <a:gd name="connsiteX8" fmla="*/ 121444 w 155787"/>
              <a:gd name="connsiteY8" fmla="*/ 102472 h 209628"/>
              <a:gd name="connsiteX9" fmla="*/ 128588 w 155787"/>
              <a:gd name="connsiteY9" fmla="*/ 104853 h 209628"/>
              <a:gd name="connsiteX10" fmla="*/ 150019 w 155787"/>
              <a:gd name="connsiteY10" fmla="*/ 116759 h 209628"/>
              <a:gd name="connsiteX11" fmla="*/ 152400 w 155787"/>
              <a:gd name="connsiteY11" fmla="*/ 135809 h 209628"/>
              <a:gd name="connsiteX12" fmla="*/ 138113 w 155787"/>
              <a:gd name="connsiteY12" fmla="*/ 145334 h 209628"/>
              <a:gd name="connsiteX13" fmla="*/ 133350 w 155787"/>
              <a:gd name="connsiteY13" fmla="*/ 152478 h 209628"/>
              <a:gd name="connsiteX14" fmla="*/ 128588 w 155787"/>
              <a:gd name="connsiteY14" fmla="*/ 166766 h 209628"/>
              <a:gd name="connsiteX15" fmla="*/ 123825 w 155787"/>
              <a:gd name="connsiteY15" fmla="*/ 173909 h 209628"/>
              <a:gd name="connsiteX16" fmla="*/ 111919 w 155787"/>
              <a:gd name="connsiteY16" fmla="*/ 200103 h 209628"/>
              <a:gd name="connsiteX17" fmla="*/ 95250 w 155787"/>
              <a:gd name="connsiteY17" fmla="*/ 197722 h 209628"/>
              <a:gd name="connsiteX18" fmla="*/ 88107 w 155787"/>
              <a:gd name="connsiteY18" fmla="*/ 192959 h 209628"/>
              <a:gd name="connsiteX19" fmla="*/ 71438 w 155787"/>
              <a:gd name="connsiteY19" fmla="*/ 195341 h 209628"/>
              <a:gd name="connsiteX20" fmla="*/ 61913 w 155787"/>
              <a:gd name="connsiteY20" fmla="*/ 204866 h 209628"/>
              <a:gd name="connsiteX21" fmla="*/ 54769 w 155787"/>
              <a:gd name="connsiteY21" fmla="*/ 209628 h 209628"/>
              <a:gd name="connsiteX22" fmla="*/ 33338 w 155787"/>
              <a:gd name="connsiteY22" fmla="*/ 202484 h 209628"/>
              <a:gd name="connsiteX23" fmla="*/ 30957 w 155787"/>
              <a:gd name="connsiteY23" fmla="*/ 195341 h 209628"/>
              <a:gd name="connsiteX24" fmla="*/ 33338 w 155787"/>
              <a:gd name="connsiteY24" fmla="*/ 185816 h 209628"/>
              <a:gd name="connsiteX25" fmla="*/ 45244 w 155787"/>
              <a:gd name="connsiteY25" fmla="*/ 171528 h 209628"/>
              <a:gd name="connsiteX26" fmla="*/ 50007 w 155787"/>
              <a:gd name="connsiteY26" fmla="*/ 157241 h 209628"/>
              <a:gd name="connsiteX27" fmla="*/ 40482 w 155787"/>
              <a:gd name="connsiteY27" fmla="*/ 140572 h 209628"/>
              <a:gd name="connsiteX28" fmla="*/ 30957 w 155787"/>
              <a:gd name="connsiteY28" fmla="*/ 126284 h 209628"/>
              <a:gd name="connsiteX29" fmla="*/ 16669 w 155787"/>
              <a:gd name="connsiteY29" fmla="*/ 104853 h 209628"/>
              <a:gd name="connsiteX30" fmla="*/ 7144 w 155787"/>
              <a:gd name="connsiteY30" fmla="*/ 90566 h 209628"/>
              <a:gd name="connsiteX31" fmla="*/ 2382 w 155787"/>
              <a:gd name="connsiteY31" fmla="*/ 83422 h 209628"/>
              <a:gd name="connsiteX32" fmla="*/ 0 w 155787"/>
              <a:gd name="connsiteY32" fmla="*/ 76278 h 209628"/>
              <a:gd name="connsiteX33" fmla="*/ 2382 w 155787"/>
              <a:gd name="connsiteY33" fmla="*/ 54847 h 209628"/>
              <a:gd name="connsiteX34" fmla="*/ 14288 w 155787"/>
              <a:gd name="connsiteY34" fmla="*/ 40559 h 209628"/>
              <a:gd name="connsiteX35" fmla="*/ 21432 w 155787"/>
              <a:gd name="connsiteY35" fmla="*/ 38178 h 209628"/>
              <a:gd name="connsiteX36" fmla="*/ 28575 w 155787"/>
              <a:gd name="connsiteY36" fmla="*/ 31034 h 209628"/>
              <a:gd name="connsiteX37" fmla="*/ 38100 w 155787"/>
              <a:gd name="connsiteY37" fmla="*/ 23891 h 209628"/>
              <a:gd name="connsiteX38" fmla="*/ 47625 w 155787"/>
              <a:gd name="connsiteY38" fmla="*/ 14366 h 209628"/>
              <a:gd name="connsiteX39" fmla="*/ 54769 w 155787"/>
              <a:gd name="connsiteY39" fmla="*/ 9603 h 209628"/>
              <a:gd name="connsiteX40" fmla="*/ 61913 w 155787"/>
              <a:gd name="connsiteY40" fmla="*/ 7222 h 209628"/>
              <a:gd name="connsiteX41" fmla="*/ 66675 w 155787"/>
              <a:gd name="connsiteY41" fmla="*/ 78 h 209628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28575 w 155787"/>
              <a:gd name="connsiteY36" fmla="*/ 35762 h 214356"/>
              <a:gd name="connsiteX37" fmla="*/ 38100 w 155787"/>
              <a:gd name="connsiteY37" fmla="*/ 28619 h 214356"/>
              <a:gd name="connsiteX38" fmla="*/ 47625 w 155787"/>
              <a:gd name="connsiteY38" fmla="*/ 19094 h 214356"/>
              <a:gd name="connsiteX39" fmla="*/ 54769 w 155787"/>
              <a:gd name="connsiteY39" fmla="*/ 14331 h 214356"/>
              <a:gd name="connsiteX40" fmla="*/ 61913 w 155787"/>
              <a:gd name="connsiteY40" fmla="*/ 11950 h 214356"/>
              <a:gd name="connsiteX41" fmla="*/ 66675 w 155787"/>
              <a:gd name="connsiteY41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28575 w 155787"/>
              <a:gd name="connsiteY36" fmla="*/ 35762 h 214356"/>
              <a:gd name="connsiteX37" fmla="*/ 38100 w 155787"/>
              <a:gd name="connsiteY37" fmla="*/ 28619 h 214356"/>
              <a:gd name="connsiteX38" fmla="*/ 47625 w 155787"/>
              <a:gd name="connsiteY38" fmla="*/ 19094 h 214356"/>
              <a:gd name="connsiteX39" fmla="*/ 47625 w 155787"/>
              <a:gd name="connsiteY39" fmla="*/ 11950 h 214356"/>
              <a:gd name="connsiteX40" fmla="*/ 61913 w 155787"/>
              <a:gd name="connsiteY40" fmla="*/ 11950 h 214356"/>
              <a:gd name="connsiteX41" fmla="*/ 66675 w 155787"/>
              <a:gd name="connsiteY41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28575 w 155787"/>
              <a:gd name="connsiteY36" fmla="*/ 35762 h 214356"/>
              <a:gd name="connsiteX37" fmla="*/ 28575 w 155787"/>
              <a:gd name="connsiteY37" fmla="*/ 28619 h 214356"/>
              <a:gd name="connsiteX38" fmla="*/ 47625 w 155787"/>
              <a:gd name="connsiteY38" fmla="*/ 19094 h 214356"/>
              <a:gd name="connsiteX39" fmla="*/ 47625 w 155787"/>
              <a:gd name="connsiteY39" fmla="*/ 11950 h 214356"/>
              <a:gd name="connsiteX40" fmla="*/ 61913 w 155787"/>
              <a:gd name="connsiteY40" fmla="*/ 11950 h 214356"/>
              <a:gd name="connsiteX41" fmla="*/ 66675 w 155787"/>
              <a:gd name="connsiteY41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28575 w 155787"/>
              <a:gd name="connsiteY36" fmla="*/ 35762 h 214356"/>
              <a:gd name="connsiteX37" fmla="*/ 28575 w 155787"/>
              <a:gd name="connsiteY37" fmla="*/ 28619 h 214356"/>
              <a:gd name="connsiteX38" fmla="*/ 47625 w 155787"/>
              <a:gd name="connsiteY38" fmla="*/ 11950 h 214356"/>
              <a:gd name="connsiteX39" fmla="*/ 61913 w 155787"/>
              <a:gd name="connsiteY39" fmla="*/ 11950 h 214356"/>
              <a:gd name="connsiteX40" fmla="*/ 66675 w 155787"/>
              <a:gd name="connsiteY40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28575 w 155787"/>
              <a:gd name="connsiteY36" fmla="*/ 35762 h 214356"/>
              <a:gd name="connsiteX37" fmla="*/ 47625 w 155787"/>
              <a:gd name="connsiteY37" fmla="*/ 11950 h 214356"/>
              <a:gd name="connsiteX38" fmla="*/ 61913 w 155787"/>
              <a:gd name="connsiteY38" fmla="*/ 11950 h 214356"/>
              <a:gd name="connsiteX39" fmla="*/ 66675 w 155787"/>
              <a:gd name="connsiteY39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21432 w 155787"/>
              <a:gd name="connsiteY35" fmla="*/ 42906 h 214356"/>
              <a:gd name="connsiteX36" fmla="*/ 47625 w 155787"/>
              <a:gd name="connsiteY36" fmla="*/ 11950 h 214356"/>
              <a:gd name="connsiteX37" fmla="*/ 61913 w 155787"/>
              <a:gd name="connsiteY37" fmla="*/ 11950 h 214356"/>
              <a:gd name="connsiteX38" fmla="*/ 66675 w 155787"/>
              <a:gd name="connsiteY38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7144 w 155787"/>
              <a:gd name="connsiteY30" fmla="*/ 95294 h 214356"/>
              <a:gd name="connsiteX31" fmla="*/ 2382 w 155787"/>
              <a:gd name="connsiteY31" fmla="*/ 88150 h 214356"/>
              <a:gd name="connsiteX32" fmla="*/ 0 w 155787"/>
              <a:gd name="connsiteY32" fmla="*/ 81006 h 214356"/>
              <a:gd name="connsiteX33" fmla="*/ 2382 w 155787"/>
              <a:gd name="connsiteY33" fmla="*/ 59575 h 214356"/>
              <a:gd name="connsiteX34" fmla="*/ 14288 w 155787"/>
              <a:gd name="connsiteY34" fmla="*/ 45287 h 214356"/>
              <a:gd name="connsiteX35" fmla="*/ 47625 w 155787"/>
              <a:gd name="connsiteY35" fmla="*/ 11950 h 214356"/>
              <a:gd name="connsiteX36" fmla="*/ 61913 w 155787"/>
              <a:gd name="connsiteY36" fmla="*/ 11950 h 214356"/>
              <a:gd name="connsiteX37" fmla="*/ 66675 w 155787"/>
              <a:gd name="connsiteY37" fmla="*/ 44 h 214356"/>
              <a:gd name="connsiteX0" fmla="*/ 66675 w 155787"/>
              <a:gd name="connsiteY0" fmla="*/ 44 h 214356"/>
              <a:gd name="connsiteX1" fmla="*/ 73819 w 155787"/>
              <a:gd name="connsiteY1" fmla="*/ 16712 h 214356"/>
              <a:gd name="connsiteX2" fmla="*/ 76200 w 155787"/>
              <a:gd name="connsiteY2" fmla="*/ 23856 h 214356"/>
              <a:gd name="connsiteX3" fmla="*/ 80963 w 155787"/>
              <a:gd name="connsiteY3" fmla="*/ 45287 h 214356"/>
              <a:gd name="connsiteX4" fmla="*/ 85725 w 155787"/>
              <a:gd name="connsiteY4" fmla="*/ 61956 h 214356"/>
              <a:gd name="connsiteX5" fmla="*/ 90488 w 155787"/>
              <a:gd name="connsiteY5" fmla="*/ 78625 h 214356"/>
              <a:gd name="connsiteX6" fmla="*/ 100013 w 155787"/>
              <a:gd name="connsiteY6" fmla="*/ 92912 h 214356"/>
              <a:gd name="connsiteX7" fmla="*/ 114300 w 155787"/>
              <a:gd name="connsiteY7" fmla="*/ 102437 h 214356"/>
              <a:gd name="connsiteX8" fmla="*/ 121444 w 155787"/>
              <a:gd name="connsiteY8" fmla="*/ 107200 h 214356"/>
              <a:gd name="connsiteX9" fmla="*/ 128588 w 155787"/>
              <a:gd name="connsiteY9" fmla="*/ 109581 h 214356"/>
              <a:gd name="connsiteX10" fmla="*/ 150019 w 155787"/>
              <a:gd name="connsiteY10" fmla="*/ 121487 h 214356"/>
              <a:gd name="connsiteX11" fmla="*/ 152400 w 155787"/>
              <a:gd name="connsiteY11" fmla="*/ 140537 h 214356"/>
              <a:gd name="connsiteX12" fmla="*/ 138113 w 155787"/>
              <a:gd name="connsiteY12" fmla="*/ 150062 h 214356"/>
              <a:gd name="connsiteX13" fmla="*/ 133350 w 155787"/>
              <a:gd name="connsiteY13" fmla="*/ 157206 h 214356"/>
              <a:gd name="connsiteX14" fmla="*/ 128588 w 155787"/>
              <a:gd name="connsiteY14" fmla="*/ 171494 h 214356"/>
              <a:gd name="connsiteX15" fmla="*/ 123825 w 155787"/>
              <a:gd name="connsiteY15" fmla="*/ 178637 h 214356"/>
              <a:gd name="connsiteX16" fmla="*/ 111919 w 155787"/>
              <a:gd name="connsiteY16" fmla="*/ 204831 h 214356"/>
              <a:gd name="connsiteX17" fmla="*/ 95250 w 155787"/>
              <a:gd name="connsiteY17" fmla="*/ 202450 h 214356"/>
              <a:gd name="connsiteX18" fmla="*/ 88107 w 155787"/>
              <a:gd name="connsiteY18" fmla="*/ 197687 h 214356"/>
              <a:gd name="connsiteX19" fmla="*/ 71438 w 155787"/>
              <a:gd name="connsiteY19" fmla="*/ 200069 h 214356"/>
              <a:gd name="connsiteX20" fmla="*/ 61913 w 155787"/>
              <a:gd name="connsiteY20" fmla="*/ 209594 h 214356"/>
              <a:gd name="connsiteX21" fmla="*/ 54769 w 155787"/>
              <a:gd name="connsiteY21" fmla="*/ 214356 h 214356"/>
              <a:gd name="connsiteX22" fmla="*/ 33338 w 155787"/>
              <a:gd name="connsiteY22" fmla="*/ 207212 h 214356"/>
              <a:gd name="connsiteX23" fmla="*/ 30957 w 155787"/>
              <a:gd name="connsiteY23" fmla="*/ 200069 h 214356"/>
              <a:gd name="connsiteX24" fmla="*/ 33338 w 155787"/>
              <a:gd name="connsiteY24" fmla="*/ 190544 h 214356"/>
              <a:gd name="connsiteX25" fmla="*/ 45244 w 155787"/>
              <a:gd name="connsiteY25" fmla="*/ 176256 h 214356"/>
              <a:gd name="connsiteX26" fmla="*/ 50007 w 155787"/>
              <a:gd name="connsiteY26" fmla="*/ 161969 h 214356"/>
              <a:gd name="connsiteX27" fmla="*/ 40482 w 155787"/>
              <a:gd name="connsiteY27" fmla="*/ 145300 h 214356"/>
              <a:gd name="connsiteX28" fmla="*/ 30957 w 155787"/>
              <a:gd name="connsiteY28" fmla="*/ 131012 h 214356"/>
              <a:gd name="connsiteX29" fmla="*/ 16669 w 155787"/>
              <a:gd name="connsiteY29" fmla="*/ 109581 h 214356"/>
              <a:gd name="connsiteX30" fmla="*/ 2382 w 155787"/>
              <a:gd name="connsiteY30" fmla="*/ 88150 h 214356"/>
              <a:gd name="connsiteX31" fmla="*/ 0 w 155787"/>
              <a:gd name="connsiteY31" fmla="*/ 81006 h 214356"/>
              <a:gd name="connsiteX32" fmla="*/ 2382 w 155787"/>
              <a:gd name="connsiteY32" fmla="*/ 59575 h 214356"/>
              <a:gd name="connsiteX33" fmla="*/ 14288 w 155787"/>
              <a:gd name="connsiteY33" fmla="*/ 45287 h 214356"/>
              <a:gd name="connsiteX34" fmla="*/ 47625 w 155787"/>
              <a:gd name="connsiteY34" fmla="*/ 11950 h 214356"/>
              <a:gd name="connsiteX35" fmla="*/ 61913 w 155787"/>
              <a:gd name="connsiteY35" fmla="*/ 11950 h 214356"/>
              <a:gd name="connsiteX36" fmla="*/ 66675 w 155787"/>
              <a:gd name="connsiteY36" fmla="*/ 44 h 214356"/>
              <a:gd name="connsiteX0" fmla="*/ 64293 w 153405"/>
              <a:gd name="connsiteY0" fmla="*/ 44 h 214356"/>
              <a:gd name="connsiteX1" fmla="*/ 71437 w 153405"/>
              <a:gd name="connsiteY1" fmla="*/ 16712 h 214356"/>
              <a:gd name="connsiteX2" fmla="*/ 73818 w 153405"/>
              <a:gd name="connsiteY2" fmla="*/ 23856 h 214356"/>
              <a:gd name="connsiteX3" fmla="*/ 78581 w 153405"/>
              <a:gd name="connsiteY3" fmla="*/ 45287 h 214356"/>
              <a:gd name="connsiteX4" fmla="*/ 83343 w 153405"/>
              <a:gd name="connsiteY4" fmla="*/ 61956 h 214356"/>
              <a:gd name="connsiteX5" fmla="*/ 88106 w 153405"/>
              <a:gd name="connsiteY5" fmla="*/ 78625 h 214356"/>
              <a:gd name="connsiteX6" fmla="*/ 97631 w 153405"/>
              <a:gd name="connsiteY6" fmla="*/ 92912 h 214356"/>
              <a:gd name="connsiteX7" fmla="*/ 111918 w 153405"/>
              <a:gd name="connsiteY7" fmla="*/ 102437 h 214356"/>
              <a:gd name="connsiteX8" fmla="*/ 119062 w 153405"/>
              <a:gd name="connsiteY8" fmla="*/ 107200 h 214356"/>
              <a:gd name="connsiteX9" fmla="*/ 126206 w 153405"/>
              <a:gd name="connsiteY9" fmla="*/ 109581 h 214356"/>
              <a:gd name="connsiteX10" fmla="*/ 147637 w 153405"/>
              <a:gd name="connsiteY10" fmla="*/ 121487 h 214356"/>
              <a:gd name="connsiteX11" fmla="*/ 150018 w 153405"/>
              <a:gd name="connsiteY11" fmla="*/ 140537 h 214356"/>
              <a:gd name="connsiteX12" fmla="*/ 135731 w 153405"/>
              <a:gd name="connsiteY12" fmla="*/ 150062 h 214356"/>
              <a:gd name="connsiteX13" fmla="*/ 130968 w 153405"/>
              <a:gd name="connsiteY13" fmla="*/ 157206 h 214356"/>
              <a:gd name="connsiteX14" fmla="*/ 126206 w 153405"/>
              <a:gd name="connsiteY14" fmla="*/ 171494 h 214356"/>
              <a:gd name="connsiteX15" fmla="*/ 121443 w 153405"/>
              <a:gd name="connsiteY15" fmla="*/ 178637 h 214356"/>
              <a:gd name="connsiteX16" fmla="*/ 109537 w 153405"/>
              <a:gd name="connsiteY16" fmla="*/ 204831 h 214356"/>
              <a:gd name="connsiteX17" fmla="*/ 92868 w 153405"/>
              <a:gd name="connsiteY17" fmla="*/ 202450 h 214356"/>
              <a:gd name="connsiteX18" fmla="*/ 85725 w 153405"/>
              <a:gd name="connsiteY18" fmla="*/ 197687 h 214356"/>
              <a:gd name="connsiteX19" fmla="*/ 69056 w 153405"/>
              <a:gd name="connsiteY19" fmla="*/ 200069 h 214356"/>
              <a:gd name="connsiteX20" fmla="*/ 59531 w 153405"/>
              <a:gd name="connsiteY20" fmla="*/ 209594 h 214356"/>
              <a:gd name="connsiteX21" fmla="*/ 52387 w 153405"/>
              <a:gd name="connsiteY21" fmla="*/ 214356 h 214356"/>
              <a:gd name="connsiteX22" fmla="*/ 30956 w 153405"/>
              <a:gd name="connsiteY22" fmla="*/ 207212 h 214356"/>
              <a:gd name="connsiteX23" fmla="*/ 28575 w 153405"/>
              <a:gd name="connsiteY23" fmla="*/ 200069 h 214356"/>
              <a:gd name="connsiteX24" fmla="*/ 30956 w 153405"/>
              <a:gd name="connsiteY24" fmla="*/ 190544 h 214356"/>
              <a:gd name="connsiteX25" fmla="*/ 42862 w 153405"/>
              <a:gd name="connsiteY25" fmla="*/ 176256 h 214356"/>
              <a:gd name="connsiteX26" fmla="*/ 47625 w 153405"/>
              <a:gd name="connsiteY26" fmla="*/ 161969 h 214356"/>
              <a:gd name="connsiteX27" fmla="*/ 38100 w 153405"/>
              <a:gd name="connsiteY27" fmla="*/ 145300 h 214356"/>
              <a:gd name="connsiteX28" fmla="*/ 28575 w 153405"/>
              <a:gd name="connsiteY28" fmla="*/ 131012 h 214356"/>
              <a:gd name="connsiteX29" fmla="*/ 14287 w 153405"/>
              <a:gd name="connsiteY29" fmla="*/ 109581 h 214356"/>
              <a:gd name="connsiteX30" fmla="*/ 0 w 153405"/>
              <a:gd name="connsiteY30" fmla="*/ 88150 h 214356"/>
              <a:gd name="connsiteX31" fmla="*/ 0 w 153405"/>
              <a:gd name="connsiteY31" fmla="*/ 59575 h 214356"/>
              <a:gd name="connsiteX32" fmla="*/ 11906 w 153405"/>
              <a:gd name="connsiteY32" fmla="*/ 45287 h 214356"/>
              <a:gd name="connsiteX33" fmla="*/ 45243 w 153405"/>
              <a:gd name="connsiteY33" fmla="*/ 11950 h 214356"/>
              <a:gd name="connsiteX34" fmla="*/ 59531 w 153405"/>
              <a:gd name="connsiteY34" fmla="*/ 11950 h 214356"/>
              <a:gd name="connsiteX35" fmla="*/ 64293 w 153405"/>
              <a:gd name="connsiteY35" fmla="*/ 44 h 214356"/>
              <a:gd name="connsiteX0" fmla="*/ 64293 w 153405"/>
              <a:gd name="connsiteY0" fmla="*/ 44 h 214356"/>
              <a:gd name="connsiteX1" fmla="*/ 71437 w 153405"/>
              <a:gd name="connsiteY1" fmla="*/ 16712 h 214356"/>
              <a:gd name="connsiteX2" fmla="*/ 73818 w 153405"/>
              <a:gd name="connsiteY2" fmla="*/ 23856 h 214356"/>
              <a:gd name="connsiteX3" fmla="*/ 78581 w 153405"/>
              <a:gd name="connsiteY3" fmla="*/ 45287 h 214356"/>
              <a:gd name="connsiteX4" fmla="*/ 83343 w 153405"/>
              <a:gd name="connsiteY4" fmla="*/ 61956 h 214356"/>
              <a:gd name="connsiteX5" fmla="*/ 88106 w 153405"/>
              <a:gd name="connsiteY5" fmla="*/ 78625 h 214356"/>
              <a:gd name="connsiteX6" fmla="*/ 97631 w 153405"/>
              <a:gd name="connsiteY6" fmla="*/ 92912 h 214356"/>
              <a:gd name="connsiteX7" fmla="*/ 111918 w 153405"/>
              <a:gd name="connsiteY7" fmla="*/ 102437 h 214356"/>
              <a:gd name="connsiteX8" fmla="*/ 119062 w 153405"/>
              <a:gd name="connsiteY8" fmla="*/ 107200 h 214356"/>
              <a:gd name="connsiteX9" fmla="*/ 126206 w 153405"/>
              <a:gd name="connsiteY9" fmla="*/ 109581 h 214356"/>
              <a:gd name="connsiteX10" fmla="*/ 147637 w 153405"/>
              <a:gd name="connsiteY10" fmla="*/ 121487 h 214356"/>
              <a:gd name="connsiteX11" fmla="*/ 150018 w 153405"/>
              <a:gd name="connsiteY11" fmla="*/ 140537 h 214356"/>
              <a:gd name="connsiteX12" fmla="*/ 135731 w 153405"/>
              <a:gd name="connsiteY12" fmla="*/ 150062 h 214356"/>
              <a:gd name="connsiteX13" fmla="*/ 130968 w 153405"/>
              <a:gd name="connsiteY13" fmla="*/ 157206 h 214356"/>
              <a:gd name="connsiteX14" fmla="*/ 126206 w 153405"/>
              <a:gd name="connsiteY14" fmla="*/ 171494 h 214356"/>
              <a:gd name="connsiteX15" fmla="*/ 121443 w 153405"/>
              <a:gd name="connsiteY15" fmla="*/ 178637 h 214356"/>
              <a:gd name="connsiteX16" fmla="*/ 109537 w 153405"/>
              <a:gd name="connsiteY16" fmla="*/ 204831 h 214356"/>
              <a:gd name="connsiteX17" fmla="*/ 92868 w 153405"/>
              <a:gd name="connsiteY17" fmla="*/ 202450 h 214356"/>
              <a:gd name="connsiteX18" fmla="*/ 85725 w 153405"/>
              <a:gd name="connsiteY18" fmla="*/ 197687 h 214356"/>
              <a:gd name="connsiteX19" fmla="*/ 69056 w 153405"/>
              <a:gd name="connsiteY19" fmla="*/ 200069 h 214356"/>
              <a:gd name="connsiteX20" fmla="*/ 59531 w 153405"/>
              <a:gd name="connsiteY20" fmla="*/ 209594 h 214356"/>
              <a:gd name="connsiteX21" fmla="*/ 52387 w 153405"/>
              <a:gd name="connsiteY21" fmla="*/ 214356 h 214356"/>
              <a:gd name="connsiteX22" fmla="*/ 30956 w 153405"/>
              <a:gd name="connsiteY22" fmla="*/ 207212 h 214356"/>
              <a:gd name="connsiteX23" fmla="*/ 28575 w 153405"/>
              <a:gd name="connsiteY23" fmla="*/ 200069 h 214356"/>
              <a:gd name="connsiteX24" fmla="*/ 30956 w 153405"/>
              <a:gd name="connsiteY24" fmla="*/ 190544 h 214356"/>
              <a:gd name="connsiteX25" fmla="*/ 42862 w 153405"/>
              <a:gd name="connsiteY25" fmla="*/ 176256 h 214356"/>
              <a:gd name="connsiteX26" fmla="*/ 47625 w 153405"/>
              <a:gd name="connsiteY26" fmla="*/ 161969 h 214356"/>
              <a:gd name="connsiteX27" fmla="*/ 28575 w 153405"/>
              <a:gd name="connsiteY27" fmla="*/ 131012 h 214356"/>
              <a:gd name="connsiteX28" fmla="*/ 14287 w 153405"/>
              <a:gd name="connsiteY28" fmla="*/ 109581 h 214356"/>
              <a:gd name="connsiteX29" fmla="*/ 0 w 153405"/>
              <a:gd name="connsiteY29" fmla="*/ 88150 h 214356"/>
              <a:gd name="connsiteX30" fmla="*/ 0 w 153405"/>
              <a:gd name="connsiteY30" fmla="*/ 59575 h 214356"/>
              <a:gd name="connsiteX31" fmla="*/ 11906 w 153405"/>
              <a:gd name="connsiteY31" fmla="*/ 45287 h 214356"/>
              <a:gd name="connsiteX32" fmla="*/ 45243 w 153405"/>
              <a:gd name="connsiteY32" fmla="*/ 11950 h 214356"/>
              <a:gd name="connsiteX33" fmla="*/ 59531 w 153405"/>
              <a:gd name="connsiteY33" fmla="*/ 11950 h 214356"/>
              <a:gd name="connsiteX34" fmla="*/ 64293 w 153405"/>
              <a:gd name="connsiteY34" fmla="*/ 44 h 214356"/>
              <a:gd name="connsiteX0" fmla="*/ 64293 w 153405"/>
              <a:gd name="connsiteY0" fmla="*/ 44 h 214356"/>
              <a:gd name="connsiteX1" fmla="*/ 71437 w 153405"/>
              <a:gd name="connsiteY1" fmla="*/ 16712 h 214356"/>
              <a:gd name="connsiteX2" fmla="*/ 73818 w 153405"/>
              <a:gd name="connsiteY2" fmla="*/ 23856 h 214356"/>
              <a:gd name="connsiteX3" fmla="*/ 78581 w 153405"/>
              <a:gd name="connsiteY3" fmla="*/ 45287 h 214356"/>
              <a:gd name="connsiteX4" fmla="*/ 83343 w 153405"/>
              <a:gd name="connsiteY4" fmla="*/ 61956 h 214356"/>
              <a:gd name="connsiteX5" fmla="*/ 88106 w 153405"/>
              <a:gd name="connsiteY5" fmla="*/ 78625 h 214356"/>
              <a:gd name="connsiteX6" fmla="*/ 97631 w 153405"/>
              <a:gd name="connsiteY6" fmla="*/ 92912 h 214356"/>
              <a:gd name="connsiteX7" fmla="*/ 111918 w 153405"/>
              <a:gd name="connsiteY7" fmla="*/ 102437 h 214356"/>
              <a:gd name="connsiteX8" fmla="*/ 119062 w 153405"/>
              <a:gd name="connsiteY8" fmla="*/ 107200 h 214356"/>
              <a:gd name="connsiteX9" fmla="*/ 126206 w 153405"/>
              <a:gd name="connsiteY9" fmla="*/ 109581 h 214356"/>
              <a:gd name="connsiteX10" fmla="*/ 147637 w 153405"/>
              <a:gd name="connsiteY10" fmla="*/ 121487 h 214356"/>
              <a:gd name="connsiteX11" fmla="*/ 150018 w 153405"/>
              <a:gd name="connsiteY11" fmla="*/ 140537 h 214356"/>
              <a:gd name="connsiteX12" fmla="*/ 135731 w 153405"/>
              <a:gd name="connsiteY12" fmla="*/ 150062 h 214356"/>
              <a:gd name="connsiteX13" fmla="*/ 130968 w 153405"/>
              <a:gd name="connsiteY13" fmla="*/ 157206 h 214356"/>
              <a:gd name="connsiteX14" fmla="*/ 126206 w 153405"/>
              <a:gd name="connsiteY14" fmla="*/ 171494 h 214356"/>
              <a:gd name="connsiteX15" fmla="*/ 121443 w 153405"/>
              <a:gd name="connsiteY15" fmla="*/ 178637 h 214356"/>
              <a:gd name="connsiteX16" fmla="*/ 109537 w 153405"/>
              <a:gd name="connsiteY16" fmla="*/ 204831 h 214356"/>
              <a:gd name="connsiteX17" fmla="*/ 92868 w 153405"/>
              <a:gd name="connsiteY17" fmla="*/ 202450 h 214356"/>
              <a:gd name="connsiteX18" fmla="*/ 85725 w 153405"/>
              <a:gd name="connsiteY18" fmla="*/ 197687 h 214356"/>
              <a:gd name="connsiteX19" fmla="*/ 69056 w 153405"/>
              <a:gd name="connsiteY19" fmla="*/ 200069 h 214356"/>
              <a:gd name="connsiteX20" fmla="*/ 59531 w 153405"/>
              <a:gd name="connsiteY20" fmla="*/ 209594 h 214356"/>
              <a:gd name="connsiteX21" fmla="*/ 52387 w 153405"/>
              <a:gd name="connsiteY21" fmla="*/ 214356 h 214356"/>
              <a:gd name="connsiteX22" fmla="*/ 30956 w 153405"/>
              <a:gd name="connsiteY22" fmla="*/ 207212 h 214356"/>
              <a:gd name="connsiteX23" fmla="*/ 28575 w 153405"/>
              <a:gd name="connsiteY23" fmla="*/ 200069 h 214356"/>
              <a:gd name="connsiteX24" fmla="*/ 30956 w 153405"/>
              <a:gd name="connsiteY24" fmla="*/ 190544 h 214356"/>
              <a:gd name="connsiteX25" fmla="*/ 42862 w 153405"/>
              <a:gd name="connsiteY25" fmla="*/ 176256 h 214356"/>
              <a:gd name="connsiteX26" fmla="*/ 28575 w 153405"/>
              <a:gd name="connsiteY26" fmla="*/ 131012 h 214356"/>
              <a:gd name="connsiteX27" fmla="*/ 14287 w 153405"/>
              <a:gd name="connsiteY27" fmla="*/ 109581 h 214356"/>
              <a:gd name="connsiteX28" fmla="*/ 0 w 153405"/>
              <a:gd name="connsiteY28" fmla="*/ 88150 h 214356"/>
              <a:gd name="connsiteX29" fmla="*/ 0 w 153405"/>
              <a:gd name="connsiteY29" fmla="*/ 59575 h 214356"/>
              <a:gd name="connsiteX30" fmla="*/ 11906 w 153405"/>
              <a:gd name="connsiteY30" fmla="*/ 45287 h 214356"/>
              <a:gd name="connsiteX31" fmla="*/ 45243 w 153405"/>
              <a:gd name="connsiteY31" fmla="*/ 11950 h 214356"/>
              <a:gd name="connsiteX32" fmla="*/ 59531 w 153405"/>
              <a:gd name="connsiteY32" fmla="*/ 11950 h 214356"/>
              <a:gd name="connsiteX33" fmla="*/ 64293 w 153405"/>
              <a:gd name="connsiteY33" fmla="*/ 44 h 214356"/>
              <a:gd name="connsiteX0" fmla="*/ 64293 w 153405"/>
              <a:gd name="connsiteY0" fmla="*/ 44 h 214356"/>
              <a:gd name="connsiteX1" fmla="*/ 71437 w 153405"/>
              <a:gd name="connsiteY1" fmla="*/ 16712 h 214356"/>
              <a:gd name="connsiteX2" fmla="*/ 73818 w 153405"/>
              <a:gd name="connsiteY2" fmla="*/ 23856 h 214356"/>
              <a:gd name="connsiteX3" fmla="*/ 78581 w 153405"/>
              <a:gd name="connsiteY3" fmla="*/ 45287 h 214356"/>
              <a:gd name="connsiteX4" fmla="*/ 83343 w 153405"/>
              <a:gd name="connsiteY4" fmla="*/ 61956 h 214356"/>
              <a:gd name="connsiteX5" fmla="*/ 88106 w 153405"/>
              <a:gd name="connsiteY5" fmla="*/ 78625 h 214356"/>
              <a:gd name="connsiteX6" fmla="*/ 97631 w 153405"/>
              <a:gd name="connsiteY6" fmla="*/ 92912 h 214356"/>
              <a:gd name="connsiteX7" fmla="*/ 111918 w 153405"/>
              <a:gd name="connsiteY7" fmla="*/ 102437 h 214356"/>
              <a:gd name="connsiteX8" fmla="*/ 119062 w 153405"/>
              <a:gd name="connsiteY8" fmla="*/ 107200 h 214356"/>
              <a:gd name="connsiteX9" fmla="*/ 126206 w 153405"/>
              <a:gd name="connsiteY9" fmla="*/ 109581 h 214356"/>
              <a:gd name="connsiteX10" fmla="*/ 147637 w 153405"/>
              <a:gd name="connsiteY10" fmla="*/ 121487 h 214356"/>
              <a:gd name="connsiteX11" fmla="*/ 150018 w 153405"/>
              <a:gd name="connsiteY11" fmla="*/ 140537 h 214356"/>
              <a:gd name="connsiteX12" fmla="*/ 135731 w 153405"/>
              <a:gd name="connsiteY12" fmla="*/ 150062 h 214356"/>
              <a:gd name="connsiteX13" fmla="*/ 130968 w 153405"/>
              <a:gd name="connsiteY13" fmla="*/ 157206 h 214356"/>
              <a:gd name="connsiteX14" fmla="*/ 126206 w 153405"/>
              <a:gd name="connsiteY14" fmla="*/ 171494 h 214356"/>
              <a:gd name="connsiteX15" fmla="*/ 121443 w 153405"/>
              <a:gd name="connsiteY15" fmla="*/ 178637 h 214356"/>
              <a:gd name="connsiteX16" fmla="*/ 109537 w 153405"/>
              <a:gd name="connsiteY16" fmla="*/ 204831 h 214356"/>
              <a:gd name="connsiteX17" fmla="*/ 92868 w 153405"/>
              <a:gd name="connsiteY17" fmla="*/ 202450 h 214356"/>
              <a:gd name="connsiteX18" fmla="*/ 85725 w 153405"/>
              <a:gd name="connsiteY18" fmla="*/ 197687 h 214356"/>
              <a:gd name="connsiteX19" fmla="*/ 69056 w 153405"/>
              <a:gd name="connsiteY19" fmla="*/ 200069 h 214356"/>
              <a:gd name="connsiteX20" fmla="*/ 59531 w 153405"/>
              <a:gd name="connsiteY20" fmla="*/ 209594 h 214356"/>
              <a:gd name="connsiteX21" fmla="*/ 52387 w 153405"/>
              <a:gd name="connsiteY21" fmla="*/ 214356 h 214356"/>
              <a:gd name="connsiteX22" fmla="*/ 30956 w 153405"/>
              <a:gd name="connsiteY22" fmla="*/ 207212 h 214356"/>
              <a:gd name="connsiteX23" fmla="*/ 28575 w 153405"/>
              <a:gd name="connsiteY23" fmla="*/ 200069 h 214356"/>
              <a:gd name="connsiteX24" fmla="*/ 30956 w 153405"/>
              <a:gd name="connsiteY24" fmla="*/ 190544 h 214356"/>
              <a:gd name="connsiteX25" fmla="*/ 28575 w 153405"/>
              <a:gd name="connsiteY25" fmla="*/ 131012 h 214356"/>
              <a:gd name="connsiteX26" fmla="*/ 14287 w 153405"/>
              <a:gd name="connsiteY26" fmla="*/ 109581 h 214356"/>
              <a:gd name="connsiteX27" fmla="*/ 0 w 153405"/>
              <a:gd name="connsiteY27" fmla="*/ 88150 h 214356"/>
              <a:gd name="connsiteX28" fmla="*/ 0 w 153405"/>
              <a:gd name="connsiteY28" fmla="*/ 59575 h 214356"/>
              <a:gd name="connsiteX29" fmla="*/ 11906 w 153405"/>
              <a:gd name="connsiteY29" fmla="*/ 45287 h 214356"/>
              <a:gd name="connsiteX30" fmla="*/ 45243 w 153405"/>
              <a:gd name="connsiteY30" fmla="*/ 11950 h 214356"/>
              <a:gd name="connsiteX31" fmla="*/ 59531 w 153405"/>
              <a:gd name="connsiteY31" fmla="*/ 11950 h 214356"/>
              <a:gd name="connsiteX32" fmla="*/ 64293 w 153405"/>
              <a:gd name="connsiteY32" fmla="*/ 44 h 214356"/>
              <a:gd name="connsiteX0" fmla="*/ 64293 w 153405"/>
              <a:gd name="connsiteY0" fmla="*/ 44 h 209956"/>
              <a:gd name="connsiteX1" fmla="*/ 71437 w 153405"/>
              <a:gd name="connsiteY1" fmla="*/ 16712 h 209956"/>
              <a:gd name="connsiteX2" fmla="*/ 73818 w 153405"/>
              <a:gd name="connsiteY2" fmla="*/ 23856 h 209956"/>
              <a:gd name="connsiteX3" fmla="*/ 78581 w 153405"/>
              <a:gd name="connsiteY3" fmla="*/ 45287 h 209956"/>
              <a:gd name="connsiteX4" fmla="*/ 83343 w 153405"/>
              <a:gd name="connsiteY4" fmla="*/ 61956 h 209956"/>
              <a:gd name="connsiteX5" fmla="*/ 88106 w 153405"/>
              <a:gd name="connsiteY5" fmla="*/ 78625 h 209956"/>
              <a:gd name="connsiteX6" fmla="*/ 97631 w 153405"/>
              <a:gd name="connsiteY6" fmla="*/ 92912 h 209956"/>
              <a:gd name="connsiteX7" fmla="*/ 111918 w 153405"/>
              <a:gd name="connsiteY7" fmla="*/ 102437 h 209956"/>
              <a:gd name="connsiteX8" fmla="*/ 119062 w 153405"/>
              <a:gd name="connsiteY8" fmla="*/ 107200 h 209956"/>
              <a:gd name="connsiteX9" fmla="*/ 126206 w 153405"/>
              <a:gd name="connsiteY9" fmla="*/ 109581 h 209956"/>
              <a:gd name="connsiteX10" fmla="*/ 147637 w 153405"/>
              <a:gd name="connsiteY10" fmla="*/ 121487 h 209956"/>
              <a:gd name="connsiteX11" fmla="*/ 150018 w 153405"/>
              <a:gd name="connsiteY11" fmla="*/ 140537 h 209956"/>
              <a:gd name="connsiteX12" fmla="*/ 135731 w 153405"/>
              <a:gd name="connsiteY12" fmla="*/ 150062 h 209956"/>
              <a:gd name="connsiteX13" fmla="*/ 130968 w 153405"/>
              <a:gd name="connsiteY13" fmla="*/ 157206 h 209956"/>
              <a:gd name="connsiteX14" fmla="*/ 126206 w 153405"/>
              <a:gd name="connsiteY14" fmla="*/ 171494 h 209956"/>
              <a:gd name="connsiteX15" fmla="*/ 121443 w 153405"/>
              <a:gd name="connsiteY15" fmla="*/ 178637 h 209956"/>
              <a:gd name="connsiteX16" fmla="*/ 109537 w 153405"/>
              <a:gd name="connsiteY16" fmla="*/ 204831 h 209956"/>
              <a:gd name="connsiteX17" fmla="*/ 92868 w 153405"/>
              <a:gd name="connsiteY17" fmla="*/ 202450 h 209956"/>
              <a:gd name="connsiteX18" fmla="*/ 85725 w 153405"/>
              <a:gd name="connsiteY18" fmla="*/ 197687 h 209956"/>
              <a:gd name="connsiteX19" fmla="*/ 69056 w 153405"/>
              <a:gd name="connsiteY19" fmla="*/ 200069 h 209956"/>
              <a:gd name="connsiteX20" fmla="*/ 59531 w 153405"/>
              <a:gd name="connsiteY20" fmla="*/ 209594 h 209956"/>
              <a:gd name="connsiteX21" fmla="*/ 30956 w 153405"/>
              <a:gd name="connsiteY21" fmla="*/ 207212 h 209956"/>
              <a:gd name="connsiteX22" fmla="*/ 28575 w 153405"/>
              <a:gd name="connsiteY22" fmla="*/ 200069 h 209956"/>
              <a:gd name="connsiteX23" fmla="*/ 30956 w 153405"/>
              <a:gd name="connsiteY23" fmla="*/ 190544 h 209956"/>
              <a:gd name="connsiteX24" fmla="*/ 28575 w 153405"/>
              <a:gd name="connsiteY24" fmla="*/ 131012 h 209956"/>
              <a:gd name="connsiteX25" fmla="*/ 14287 w 153405"/>
              <a:gd name="connsiteY25" fmla="*/ 109581 h 209956"/>
              <a:gd name="connsiteX26" fmla="*/ 0 w 153405"/>
              <a:gd name="connsiteY26" fmla="*/ 88150 h 209956"/>
              <a:gd name="connsiteX27" fmla="*/ 0 w 153405"/>
              <a:gd name="connsiteY27" fmla="*/ 59575 h 209956"/>
              <a:gd name="connsiteX28" fmla="*/ 11906 w 153405"/>
              <a:gd name="connsiteY28" fmla="*/ 45287 h 209956"/>
              <a:gd name="connsiteX29" fmla="*/ 45243 w 153405"/>
              <a:gd name="connsiteY29" fmla="*/ 11950 h 209956"/>
              <a:gd name="connsiteX30" fmla="*/ 59531 w 153405"/>
              <a:gd name="connsiteY30" fmla="*/ 11950 h 209956"/>
              <a:gd name="connsiteX31" fmla="*/ 64293 w 153405"/>
              <a:gd name="connsiteY31" fmla="*/ 44 h 209956"/>
              <a:gd name="connsiteX0" fmla="*/ 64293 w 153405"/>
              <a:gd name="connsiteY0" fmla="*/ 44 h 210210"/>
              <a:gd name="connsiteX1" fmla="*/ 71437 w 153405"/>
              <a:gd name="connsiteY1" fmla="*/ 16712 h 210210"/>
              <a:gd name="connsiteX2" fmla="*/ 73818 w 153405"/>
              <a:gd name="connsiteY2" fmla="*/ 23856 h 210210"/>
              <a:gd name="connsiteX3" fmla="*/ 78581 w 153405"/>
              <a:gd name="connsiteY3" fmla="*/ 45287 h 210210"/>
              <a:gd name="connsiteX4" fmla="*/ 83343 w 153405"/>
              <a:gd name="connsiteY4" fmla="*/ 61956 h 210210"/>
              <a:gd name="connsiteX5" fmla="*/ 88106 w 153405"/>
              <a:gd name="connsiteY5" fmla="*/ 78625 h 210210"/>
              <a:gd name="connsiteX6" fmla="*/ 97631 w 153405"/>
              <a:gd name="connsiteY6" fmla="*/ 92912 h 210210"/>
              <a:gd name="connsiteX7" fmla="*/ 111918 w 153405"/>
              <a:gd name="connsiteY7" fmla="*/ 102437 h 210210"/>
              <a:gd name="connsiteX8" fmla="*/ 119062 w 153405"/>
              <a:gd name="connsiteY8" fmla="*/ 107200 h 210210"/>
              <a:gd name="connsiteX9" fmla="*/ 126206 w 153405"/>
              <a:gd name="connsiteY9" fmla="*/ 109581 h 210210"/>
              <a:gd name="connsiteX10" fmla="*/ 147637 w 153405"/>
              <a:gd name="connsiteY10" fmla="*/ 121487 h 210210"/>
              <a:gd name="connsiteX11" fmla="*/ 150018 w 153405"/>
              <a:gd name="connsiteY11" fmla="*/ 140537 h 210210"/>
              <a:gd name="connsiteX12" fmla="*/ 135731 w 153405"/>
              <a:gd name="connsiteY12" fmla="*/ 150062 h 210210"/>
              <a:gd name="connsiteX13" fmla="*/ 130968 w 153405"/>
              <a:gd name="connsiteY13" fmla="*/ 157206 h 210210"/>
              <a:gd name="connsiteX14" fmla="*/ 126206 w 153405"/>
              <a:gd name="connsiteY14" fmla="*/ 171494 h 210210"/>
              <a:gd name="connsiteX15" fmla="*/ 121443 w 153405"/>
              <a:gd name="connsiteY15" fmla="*/ 178637 h 210210"/>
              <a:gd name="connsiteX16" fmla="*/ 109537 w 153405"/>
              <a:gd name="connsiteY16" fmla="*/ 204831 h 210210"/>
              <a:gd name="connsiteX17" fmla="*/ 92868 w 153405"/>
              <a:gd name="connsiteY17" fmla="*/ 202450 h 210210"/>
              <a:gd name="connsiteX18" fmla="*/ 85725 w 153405"/>
              <a:gd name="connsiteY18" fmla="*/ 197687 h 210210"/>
              <a:gd name="connsiteX19" fmla="*/ 69056 w 153405"/>
              <a:gd name="connsiteY19" fmla="*/ 200069 h 210210"/>
              <a:gd name="connsiteX20" fmla="*/ 59531 w 153405"/>
              <a:gd name="connsiteY20" fmla="*/ 209594 h 210210"/>
              <a:gd name="connsiteX21" fmla="*/ 30956 w 153405"/>
              <a:gd name="connsiteY21" fmla="*/ 207212 h 210210"/>
              <a:gd name="connsiteX22" fmla="*/ 30956 w 153405"/>
              <a:gd name="connsiteY22" fmla="*/ 190544 h 210210"/>
              <a:gd name="connsiteX23" fmla="*/ 28575 w 153405"/>
              <a:gd name="connsiteY23" fmla="*/ 131012 h 210210"/>
              <a:gd name="connsiteX24" fmla="*/ 14287 w 153405"/>
              <a:gd name="connsiteY24" fmla="*/ 109581 h 210210"/>
              <a:gd name="connsiteX25" fmla="*/ 0 w 153405"/>
              <a:gd name="connsiteY25" fmla="*/ 88150 h 210210"/>
              <a:gd name="connsiteX26" fmla="*/ 0 w 153405"/>
              <a:gd name="connsiteY26" fmla="*/ 59575 h 210210"/>
              <a:gd name="connsiteX27" fmla="*/ 11906 w 153405"/>
              <a:gd name="connsiteY27" fmla="*/ 45287 h 210210"/>
              <a:gd name="connsiteX28" fmla="*/ 45243 w 153405"/>
              <a:gd name="connsiteY28" fmla="*/ 11950 h 210210"/>
              <a:gd name="connsiteX29" fmla="*/ 59531 w 153405"/>
              <a:gd name="connsiteY29" fmla="*/ 11950 h 210210"/>
              <a:gd name="connsiteX30" fmla="*/ 64293 w 153405"/>
              <a:gd name="connsiteY30" fmla="*/ 44 h 210210"/>
              <a:gd name="connsiteX0" fmla="*/ 64293 w 153405"/>
              <a:gd name="connsiteY0" fmla="*/ 44 h 209856"/>
              <a:gd name="connsiteX1" fmla="*/ 71437 w 153405"/>
              <a:gd name="connsiteY1" fmla="*/ 16712 h 209856"/>
              <a:gd name="connsiteX2" fmla="*/ 73818 w 153405"/>
              <a:gd name="connsiteY2" fmla="*/ 23856 h 209856"/>
              <a:gd name="connsiteX3" fmla="*/ 78581 w 153405"/>
              <a:gd name="connsiteY3" fmla="*/ 45287 h 209856"/>
              <a:gd name="connsiteX4" fmla="*/ 83343 w 153405"/>
              <a:gd name="connsiteY4" fmla="*/ 61956 h 209856"/>
              <a:gd name="connsiteX5" fmla="*/ 88106 w 153405"/>
              <a:gd name="connsiteY5" fmla="*/ 78625 h 209856"/>
              <a:gd name="connsiteX6" fmla="*/ 97631 w 153405"/>
              <a:gd name="connsiteY6" fmla="*/ 92912 h 209856"/>
              <a:gd name="connsiteX7" fmla="*/ 111918 w 153405"/>
              <a:gd name="connsiteY7" fmla="*/ 102437 h 209856"/>
              <a:gd name="connsiteX8" fmla="*/ 119062 w 153405"/>
              <a:gd name="connsiteY8" fmla="*/ 107200 h 209856"/>
              <a:gd name="connsiteX9" fmla="*/ 126206 w 153405"/>
              <a:gd name="connsiteY9" fmla="*/ 109581 h 209856"/>
              <a:gd name="connsiteX10" fmla="*/ 147637 w 153405"/>
              <a:gd name="connsiteY10" fmla="*/ 121487 h 209856"/>
              <a:gd name="connsiteX11" fmla="*/ 150018 w 153405"/>
              <a:gd name="connsiteY11" fmla="*/ 140537 h 209856"/>
              <a:gd name="connsiteX12" fmla="*/ 135731 w 153405"/>
              <a:gd name="connsiteY12" fmla="*/ 150062 h 209856"/>
              <a:gd name="connsiteX13" fmla="*/ 130968 w 153405"/>
              <a:gd name="connsiteY13" fmla="*/ 157206 h 209856"/>
              <a:gd name="connsiteX14" fmla="*/ 126206 w 153405"/>
              <a:gd name="connsiteY14" fmla="*/ 171494 h 209856"/>
              <a:gd name="connsiteX15" fmla="*/ 121443 w 153405"/>
              <a:gd name="connsiteY15" fmla="*/ 178637 h 209856"/>
              <a:gd name="connsiteX16" fmla="*/ 109537 w 153405"/>
              <a:gd name="connsiteY16" fmla="*/ 204831 h 209856"/>
              <a:gd name="connsiteX17" fmla="*/ 92868 w 153405"/>
              <a:gd name="connsiteY17" fmla="*/ 202450 h 209856"/>
              <a:gd name="connsiteX18" fmla="*/ 85725 w 153405"/>
              <a:gd name="connsiteY18" fmla="*/ 197687 h 209856"/>
              <a:gd name="connsiteX19" fmla="*/ 69056 w 153405"/>
              <a:gd name="connsiteY19" fmla="*/ 200069 h 209856"/>
              <a:gd name="connsiteX20" fmla="*/ 59531 w 153405"/>
              <a:gd name="connsiteY20" fmla="*/ 209594 h 209856"/>
              <a:gd name="connsiteX21" fmla="*/ 30956 w 153405"/>
              <a:gd name="connsiteY21" fmla="*/ 190544 h 209856"/>
              <a:gd name="connsiteX22" fmla="*/ 28575 w 153405"/>
              <a:gd name="connsiteY22" fmla="*/ 131012 h 209856"/>
              <a:gd name="connsiteX23" fmla="*/ 14287 w 153405"/>
              <a:gd name="connsiteY23" fmla="*/ 109581 h 209856"/>
              <a:gd name="connsiteX24" fmla="*/ 0 w 153405"/>
              <a:gd name="connsiteY24" fmla="*/ 88150 h 209856"/>
              <a:gd name="connsiteX25" fmla="*/ 0 w 153405"/>
              <a:gd name="connsiteY25" fmla="*/ 59575 h 209856"/>
              <a:gd name="connsiteX26" fmla="*/ 11906 w 153405"/>
              <a:gd name="connsiteY26" fmla="*/ 45287 h 209856"/>
              <a:gd name="connsiteX27" fmla="*/ 45243 w 153405"/>
              <a:gd name="connsiteY27" fmla="*/ 11950 h 209856"/>
              <a:gd name="connsiteX28" fmla="*/ 59531 w 153405"/>
              <a:gd name="connsiteY28" fmla="*/ 11950 h 209856"/>
              <a:gd name="connsiteX29" fmla="*/ 64293 w 153405"/>
              <a:gd name="connsiteY29" fmla="*/ 44 h 209856"/>
              <a:gd name="connsiteX0" fmla="*/ 64293 w 153405"/>
              <a:gd name="connsiteY0" fmla="*/ 44 h 209765"/>
              <a:gd name="connsiteX1" fmla="*/ 71437 w 153405"/>
              <a:gd name="connsiteY1" fmla="*/ 16712 h 209765"/>
              <a:gd name="connsiteX2" fmla="*/ 73818 w 153405"/>
              <a:gd name="connsiteY2" fmla="*/ 23856 h 209765"/>
              <a:gd name="connsiteX3" fmla="*/ 78581 w 153405"/>
              <a:gd name="connsiteY3" fmla="*/ 45287 h 209765"/>
              <a:gd name="connsiteX4" fmla="*/ 83343 w 153405"/>
              <a:gd name="connsiteY4" fmla="*/ 61956 h 209765"/>
              <a:gd name="connsiteX5" fmla="*/ 88106 w 153405"/>
              <a:gd name="connsiteY5" fmla="*/ 78625 h 209765"/>
              <a:gd name="connsiteX6" fmla="*/ 97631 w 153405"/>
              <a:gd name="connsiteY6" fmla="*/ 92912 h 209765"/>
              <a:gd name="connsiteX7" fmla="*/ 111918 w 153405"/>
              <a:gd name="connsiteY7" fmla="*/ 102437 h 209765"/>
              <a:gd name="connsiteX8" fmla="*/ 119062 w 153405"/>
              <a:gd name="connsiteY8" fmla="*/ 107200 h 209765"/>
              <a:gd name="connsiteX9" fmla="*/ 126206 w 153405"/>
              <a:gd name="connsiteY9" fmla="*/ 109581 h 209765"/>
              <a:gd name="connsiteX10" fmla="*/ 147637 w 153405"/>
              <a:gd name="connsiteY10" fmla="*/ 121487 h 209765"/>
              <a:gd name="connsiteX11" fmla="*/ 150018 w 153405"/>
              <a:gd name="connsiteY11" fmla="*/ 140537 h 209765"/>
              <a:gd name="connsiteX12" fmla="*/ 135731 w 153405"/>
              <a:gd name="connsiteY12" fmla="*/ 150062 h 209765"/>
              <a:gd name="connsiteX13" fmla="*/ 130968 w 153405"/>
              <a:gd name="connsiteY13" fmla="*/ 157206 h 209765"/>
              <a:gd name="connsiteX14" fmla="*/ 126206 w 153405"/>
              <a:gd name="connsiteY14" fmla="*/ 171494 h 209765"/>
              <a:gd name="connsiteX15" fmla="*/ 121443 w 153405"/>
              <a:gd name="connsiteY15" fmla="*/ 178637 h 209765"/>
              <a:gd name="connsiteX16" fmla="*/ 109537 w 153405"/>
              <a:gd name="connsiteY16" fmla="*/ 204831 h 209765"/>
              <a:gd name="connsiteX17" fmla="*/ 92868 w 153405"/>
              <a:gd name="connsiteY17" fmla="*/ 202450 h 209765"/>
              <a:gd name="connsiteX18" fmla="*/ 69056 w 153405"/>
              <a:gd name="connsiteY18" fmla="*/ 200069 h 209765"/>
              <a:gd name="connsiteX19" fmla="*/ 59531 w 153405"/>
              <a:gd name="connsiteY19" fmla="*/ 209594 h 209765"/>
              <a:gd name="connsiteX20" fmla="*/ 30956 w 153405"/>
              <a:gd name="connsiteY20" fmla="*/ 190544 h 209765"/>
              <a:gd name="connsiteX21" fmla="*/ 28575 w 153405"/>
              <a:gd name="connsiteY21" fmla="*/ 131012 h 209765"/>
              <a:gd name="connsiteX22" fmla="*/ 14287 w 153405"/>
              <a:gd name="connsiteY22" fmla="*/ 109581 h 209765"/>
              <a:gd name="connsiteX23" fmla="*/ 0 w 153405"/>
              <a:gd name="connsiteY23" fmla="*/ 88150 h 209765"/>
              <a:gd name="connsiteX24" fmla="*/ 0 w 153405"/>
              <a:gd name="connsiteY24" fmla="*/ 59575 h 209765"/>
              <a:gd name="connsiteX25" fmla="*/ 11906 w 153405"/>
              <a:gd name="connsiteY25" fmla="*/ 45287 h 209765"/>
              <a:gd name="connsiteX26" fmla="*/ 45243 w 153405"/>
              <a:gd name="connsiteY26" fmla="*/ 11950 h 209765"/>
              <a:gd name="connsiteX27" fmla="*/ 59531 w 153405"/>
              <a:gd name="connsiteY27" fmla="*/ 11950 h 209765"/>
              <a:gd name="connsiteX28" fmla="*/ 64293 w 153405"/>
              <a:gd name="connsiteY28" fmla="*/ 44 h 209765"/>
              <a:gd name="connsiteX0" fmla="*/ 64293 w 153405"/>
              <a:gd name="connsiteY0" fmla="*/ 44 h 209898"/>
              <a:gd name="connsiteX1" fmla="*/ 71437 w 153405"/>
              <a:gd name="connsiteY1" fmla="*/ 16712 h 209898"/>
              <a:gd name="connsiteX2" fmla="*/ 73818 w 153405"/>
              <a:gd name="connsiteY2" fmla="*/ 23856 h 209898"/>
              <a:gd name="connsiteX3" fmla="*/ 78581 w 153405"/>
              <a:gd name="connsiteY3" fmla="*/ 45287 h 209898"/>
              <a:gd name="connsiteX4" fmla="*/ 83343 w 153405"/>
              <a:gd name="connsiteY4" fmla="*/ 61956 h 209898"/>
              <a:gd name="connsiteX5" fmla="*/ 88106 w 153405"/>
              <a:gd name="connsiteY5" fmla="*/ 78625 h 209898"/>
              <a:gd name="connsiteX6" fmla="*/ 97631 w 153405"/>
              <a:gd name="connsiteY6" fmla="*/ 92912 h 209898"/>
              <a:gd name="connsiteX7" fmla="*/ 111918 w 153405"/>
              <a:gd name="connsiteY7" fmla="*/ 102437 h 209898"/>
              <a:gd name="connsiteX8" fmla="*/ 119062 w 153405"/>
              <a:gd name="connsiteY8" fmla="*/ 107200 h 209898"/>
              <a:gd name="connsiteX9" fmla="*/ 126206 w 153405"/>
              <a:gd name="connsiteY9" fmla="*/ 109581 h 209898"/>
              <a:gd name="connsiteX10" fmla="*/ 147637 w 153405"/>
              <a:gd name="connsiteY10" fmla="*/ 121487 h 209898"/>
              <a:gd name="connsiteX11" fmla="*/ 150018 w 153405"/>
              <a:gd name="connsiteY11" fmla="*/ 140537 h 209898"/>
              <a:gd name="connsiteX12" fmla="*/ 135731 w 153405"/>
              <a:gd name="connsiteY12" fmla="*/ 150062 h 209898"/>
              <a:gd name="connsiteX13" fmla="*/ 130968 w 153405"/>
              <a:gd name="connsiteY13" fmla="*/ 157206 h 209898"/>
              <a:gd name="connsiteX14" fmla="*/ 126206 w 153405"/>
              <a:gd name="connsiteY14" fmla="*/ 171494 h 209898"/>
              <a:gd name="connsiteX15" fmla="*/ 121443 w 153405"/>
              <a:gd name="connsiteY15" fmla="*/ 178637 h 209898"/>
              <a:gd name="connsiteX16" fmla="*/ 109537 w 153405"/>
              <a:gd name="connsiteY16" fmla="*/ 204831 h 209898"/>
              <a:gd name="connsiteX17" fmla="*/ 92868 w 153405"/>
              <a:gd name="connsiteY17" fmla="*/ 202450 h 209898"/>
              <a:gd name="connsiteX18" fmla="*/ 59531 w 153405"/>
              <a:gd name="connsiteY18" fmla="*/ 209594 h 209898"/>
              <a:gd name="connsiteX19" fmla="*/ 30956 w 153405"/>
              <a:gd name="connsiteY19" fmla="*/ 190544 h 209898"/>
              <a:gd name="connsiteX20" fmla="*/ 28575 w 153405"/>
              <a:gd name="connsiteY20" fmla="*/ 131012 h 209898"/>
              <a:gd name="connsiteX21" fmla="*/ 14287 w 153405"/>
              <a:gd name="connsiteY21" fmla="*/ 109581 h 209898"/>
              <a:gd name="connsiteX22" fmla="*/ 0 w 153405"/>
              <a:gd name="connsiteY22" fmla="*/ 88150 h 209898"/>
              <a:gd name="connsiteX23" fmla="*/ 0 w 153405"/>
              <a:gd name="connsiteY23" fmla="*/ 59575 h 209898"/>
              <a:gd name="connsiteX24" fmla="*/ 11906 w 153405"/>
              <a:gd name="connsiteY24" fmla="*/ 45287 h 209898"/>
              <a:gd name="connsiteX25" fmla="*/ 45243 w 153405"/>
              <a:gd name="connsiteY25" fmla="*/ 11950 h 209898"/>
              <a:gd name="connsiteX26" fmla="*/ 59531 w 153405"/>
              <a:gd name="connsiteY26" fmla="*/ 11950 h 209898"/>
              <a:gd name="connsiteX27" fmla="*/ 64293 w 153405"/>
              <a:gd name="connsiteY27" fmla="*/ 44 h 209898"/>
              <a:gd name="connsiteX0" fmla="*/ 64293 w 153405"/>
              <a:gd name="connsiteY0" fmla="*/ 44 h 210114"/>
              <a:gd name="connsiteX1" fmla="*/ 71437 w 153405"/>
              <a:gd name="connsiteY1" fmla="*/ 16712 h 210114"/>
              <a:gd name="connsiteX2" fmla="*/ 73818 w 153405"/>
              <a:gd name="connsiteY2" fmla="*/ 23856 h 210114"/>
              <a:gd name="connsiteX3" fmla="*/ 78581 w 153405"/>
              <a:gd name="connsiteY3" fmla="*/ 45287 h 210114"/>
              <a:gd name="connsiteX4" fmla="*/ 83343 w 153405"/>
              <a:gd name="connsiteY4" fmla="*/ 61956 h 210114"/>
              <a:gd name="connsiteX5" fmla="*/ 88106 w 153405"/>
              <a:gd name="connsiteY5" fmla="*/ 78625 h 210114"/>
              <a:gd name="connsiteX6" fmla="*/ 97631 w 153405"/>
              <a:gd name="connsiteY6" fmla="*/ 92912 h 210114"/>
              <a:gd name="connsiteX7" fmla="*/ 111918 w 153405"/>
              <a:gd name="connsiteY7" fmla="*/ 102437 h 210114"/>
              <a:gd name="connsiteX8" fmla="*/ 119062 w 153405"/>
              <a:gd name="connsiteY8" fmla="*/ 107200 h 210114"/>
              <a:gd name="connsiteX9" fmla="*/ 126206 w 153405"/>
              <a:gd name="connsiteY9" fmla="*/ 109581 h 210114"/>
              <a:gd name="connsiteX10" fmla="*/ 147637 w 153405"/>
              <a:gd name="connsiteY10" fmla="*/ 121487 h 210114"/>
              <a:gd name="connsiteX11" fmla="*/ 150018 w 153405"/>
              <a:gd name="connsiteY11" fmla="*/ 140537 h 210114"/>
              <a:gd name="connsiteX12" fmla="*/ 135731 w 153405"/>
              <a:gd name="connsiteY12" fmla="*/ 150062 h 210114"/>
              <a:gd name="connsiteX13" fmla="*/ 130968 w 153405"/>
              <a:gd name="connsiteY13" fmla="*/ 157206 h 210114"/>
              <a:gd name="connsiteX14" fmla="*/ 126206 w 153405"/>
              <a:gd name="connsiteY14" fmla="*/ 171494 h 210114"/>
              <a:gd name="connsiteX15" fmla="*/ 121443 w 153405"/>
              <a:gd name="connsiteY15" fmla="*/ 178637 h 210114"/>
              <a:gd name="connsiteX16" fmla="*/ 92868 w 153405"/>
              <a:gd name="connsiteY16" fmla="*/ 202450 h 210114"/>
              <a:gd name="connsiteX17" fmla="*/ 59531 w 153405"/>
              <a:gd name="connsiteY17" fmla="*/ 209594 h 210114"/>
              <a:gd name="connsiteX18" fmla="*/ 30956 w 153405"/>
              <a:gd name="connsiteY18" fmla="*/ 190544 h 210114"/>
              <a:gd name="connsiteX19" fmla="*/ 28575 w 153405"/>
              <a:gd name="connsiteY19" fmla="*/ 131012 h 210114"/>
              <a:gd name="connsiteX20" fmla="*/ 14287 w 153405"/>
              <a:gd name="connsiteY20" fmla="*/ 109581 h 210114"/>
              <a:gd name="connsiteX21" fmla="*/ 0 w 153405"/>
              <a:gd name="connsiteY21" fmla="*/ 88150 h 210114"/>
              <a:gd name="connsiteX22" fmla="*/ 0 w 153405"/>
              <a:gd name="connsiteY22" fmla="*/ 59575 h 210114"/>
              <a:gd name="connsiteX23" fmla="*/ 11906 w 153405"/>
              <a:gd name="connsiteY23" fmla="*/ 45287 h 210114"/>
              <a:gd name="connsiteX24" fmla="*/ 45243 w 153405"/>
              <a:gd name="connsiteY24" fmla="*/ 11950 h 210114"/>
              <a:gd name="connsiteX25" fmla="*/ 59531 w 153405"/>
              <a:gd name="connsiteY25" fmla="*/ 11950 h 210114"/>
              <a:gd name="connsiteX26" fmla="*/ 64293 w 153405"/>
              <a:gd name="connsiteY26" fmla="*/ 44 h 210114"/>
              <a:gd name="connsiteX0" fmla="*/ 64293 w 153405"/>
              <a:gd name="connsiteY0" fmla="*/ 44 h 210593"/>
              <a:gd name="connsiteX1" fmla="*/ 71437 w 153405"/>
              <a:gd name="connsiteY1" fmla="*/ 16712 h 210593"/>
              <a:gd name="connsiteX2" fmla="*/ 73818 w 153405"/>
              <a:gd name="connsiteY2" fmla="*/ 23856 h 210593"/>
              <a:gd name="connsiteX3" fmla="*/ 78581 w 153405"/>
              <a:gd name="connsiteY3" fmla="*/ 45287 h 210593"/>
              <a:gd name="connsiteX4" fmla="*/ 83343 w 153405"/>
              <a:gd name="connsiteY4" fmla="*/ 61956 h 210593"/>
              <a:gd name="connsiteX5" fmla="*/ 88106 w 153405"/>
              <a:gd name="connsiteY5" fmla="*/ 78625 h 210593"/>
              <a:gd name="connsiteX6" fmla="*/ 97631 w 153405"/>
              <a:gd name="connsiteY6" fmla="*/ 92912 h 210593"/>
              <a:gd name="connsiteX7" fmla="*/ 111918 w 153405"/>
              <a:gd name="connsiteY7" fmla="*/ 102437 h 210593"/>
              <a:gd name="connsiteX8" fmla="*/ 119062 w 153405"/>
              <a:gd name="connsiteY8" fmla="*/ 107200 h 210593"/>
              <a:gd name="connsiteX9" fmla="*/ 126206 w 153405"/>
              <a:gd name="connsiteY9" fmla="*/ 109581 h 210593"/>
              <a:gd name="connsiteX10" fmla="*/ 147637 w 153405"/>
              <a:gd name="connsiteY10" fmla="*/ 121487 h 210593"/>
              <a:gd name="connsiteX11" fmla="*/ 150018 w 153405"/>
              <a:gd name="connsiteY11" fmla="*/ 140537 h 210593"/>
              <a:gd name="connsiteX12" fmla="*/ 135731 w 153405"/>
              <a:gd name="connsiteY12" fmla="*/ 150062 h 210593"/>
              <a:gd name="connsiteX13" fmla="*/ 130968 w 153405"/>
              <a:gd name="connsiteY13" fmla="*/ 157206 h 210593"/>
              <a:gd name="connsiteX14" fmla="*/ 126206 w 153405"/>
              <a:gd name="connsiteY14" fmla="*/ 171494 h 210593"/>
              <a:gd name="connsiteX15" fmla="*/ 121443 w 153405"/>
              <a:gd name="connsiteY15" fmla="*/ 178637 h 210593"/>
              <a:gd name="connsiteX16" fmla="*/ 114299 w 153405"/>
              <a:gd name="connsiteY16" fmla="*/ 204832 h 210593"/>
              <a:gd name="connsiteX17" fmla="*/ 59531 w 153405"/>
              <a:gd name="connsiteY17" fmla="*/ 209594 h 210593"/>
              <a:gd name="connsiteX18" fmla="*/ 30956 w 153405"/>
              <a:gd name="connsiteY18" fmla="*/ 190544 h 210593"/>
              <a:gd name="connsiteX19" fmla="*/ 28575 w 153405"/>
              <a:gd name="connsiteY19" fmla="*/ 131012 h 210593"/>
              <a:gd name="connsiteX20" fmla="*/ 14287 w 153405"/>
              <a:gd name="connsiteY20" fmla="*/ 109581 h 210593"/>
              <a:gd name="connsiteX21" fmla="*/ 0 w 153405"/>
              <a:gd name="connsiteY21" fmla="*/ 88150 h 210593"/>
              <a:gd name="connsiteX22" fmla="*/ 0 w 153405"/>
              <a:gd name="connsiteY22" fmla="*/ 59575 h 210593"/>
              <a:gd name="connsiteX23" fmla="*/ 11906 w 153405"/>
              <a:gd name="connsiteY23" fmla="*/ 45287 h 210593"/>
              <a:gd name="connsiteX24" fmla="*/ 45243 w 153405"/>
              <a:gd name="connsiteY24" fmla="*/ 11950 h 210593"/>
              <a:gd name="connsiteX25" fmla="*/ 59531 w 153405"/>
              <a:gd name="connsiteY25" fmla="*/ 11950 h 210593"/>
              <a:gd name="connsiteX26" fmla="*/ 64293 w 153405"/>
              <a:gd name="connsiteY26" fmla="*/ 44 h 210593"/>
              <a:gd name="connsiteX0" fmla="*/ 64293 w 153405"/>
              <a:gd name="connsiteY0" fmla="*/ 44 h 210593"/>
              <a:gd name="connsiteX1" fmla="*/ 71437 w 153405"/>
              <a:gd name="connsiteY1" fmla="*/ 16712 h 210593"/>
              <a:gd name="connsiteX2" fmla="*/ 73818 w 153405"/>
              <a:gd name="connsiteY2" fmla="*/ 23856 h 210593"/>
              <a:gd name="connsiteX3" fmla="*/ 78581 w 153405"/>
              <a:gd name="connsiteY3" fmla="*/ 45287 h 210593"/>
              <a:gd name="connsiteX4" fmla="*/ 83343 w 153405"/>
              <a:gd name="connsiteY4" fmla="*/ 61956 h 210593"/>
              <a:gd name="connsiteX5" fmla="*/ 88106 w 153405"/>
              <a:gd name="connsiteY5" fmla="*/ 78625 h 210593"/>
              <a:gd name="connsiteX6" fmla="*/ 97631 w 153405"/>
              <a:gd name="connsiteY6" fmla="*/ 92912 h 210593"/>
              <a:gd name="connsiteX7" fmla="*/ 111918 w 153405"/>
              <a:gd name="connsiteY7" fmla="*/ 102437 h 210593"/>
              <a:gd name="connsiteX8" fmla="*/ 119062 w 153405"/>
              <a:gd name="connsiteY8" fmla="*/ 107200 h 210593"/>
              <a:gd name="connsiteX9" fmla="*/ 126206 w 153405"/>
              <a:gd name="connsiteY9" fmla="*/ 109581 h 210593"/>
              <a:gd name="connsiteX10" fmla="*/ 147637 w 153405"/>
              <a:gd name="connsiteY10" fmla="*/ 121487 h 210593"/>
              <a:gd name="connsiteX11" fmla="*/ 150018 w 153405"/>
              <a:gd name="connsiteY11" fmla="*/ 140537 h 210593"/>
              <a:gd name="connsiteX12" fmla="*/ 135731 w 153405"/>
              <a:gd name="connsiteY12" fmla="*/ 150062 h 210593"/>
              <a:gd name="connsiteX13" fmla="*/ 130968 w 153405"/>
              <a:gd name="connsiteY13" fmla="*/ 157206 h 210593"/>
              <a:gd name="connsiteX14" fmla="*/ 126206 w 153405"/>
              <a:gd name="connsiteY14" fmla="*/ 171494 h 210593"/>
              <a:gd name="connsiteX15" fmla="*/ 114299 w 153405"/>
              <a:gd name="connsiteY15" fmla="*/ 204832 h 210593"/>
              <a:gd name="connsiteX16" fmla="*/ 59531 w 153405"/>
              <a:gd name="connsiteY16" fmla="*/ 209594 h 210593"/>
              <a:gd name="connsiteX17" fmla="*/ 30956 w 153405"/>
              <a:gd name="connsiteY17" fmla="*/ 190544 h 210593"/>
              <a:gd name="connsiteX18" fmla="*/ 28575 w 153405"/>
              <a:gd name="connsiteY18" fmla="*/ 131012 h 210593"/>
              <a:gd name="connsiteX19" fmla="*/ 14287 w 153405"/>
              <a:gd name="connsiteY19" fmla="*/ 109581 h 210593"/>
              <a:gd name="connsiteX20" fmla="*/ 0 w 153405"/>
              <a:gd name="connsiteY20" fmla="*/ 88150 h 210593"/>
              <a:gd name="connsiteX21" fmla="*/ 0 w 153405"/>
              <a:gd name="connsiteY21" fmla="*/ 59575 h 210593"/>
              <a:gd name="connsiteX22" fmla="*/ 11906 w 153405"/>
              <a:gd name="connsiteY22" fmla="*/ 45287 h 210593"/>
              <a:gd name="connsiteX23" fmla="*/ 45243 w 153405"/>
              <a:gd name="connsiteY23" fmla="*/ 11950 h 210593"/>
              <a:gd name="connsiteX24" fmla="*/ 59531 w 153405"/>
              <a:gd name="connsiteY24" fmla="*/ 11950 h 210593"/>
              <a:gd name="connsiteX25" fmla="*/ 64293 w 153405"/>
              <a:gd name="connsiteY25" fmla="*/ 44 h 210593"/>
              <a:gd name="connsiteX0" fmla="*/ 64293 w 153405"/>
              <a:gd name="connsiteY0" fmla="*/ 44 h 210593"/>
              <a:gd name="connsiteX1" fmla="*/ 71437 w 153405"/>
              <a:gd name="connsiteY1" fmla="*/ 16712 h 210593"/>
              <a:gd name="connsiteX2" fmla="*/ 73818 w 153405"/>
              <a:gd name="connsiteY2" fmla="*/ 23856 h 210593"/>
              <a:gd name="connsiteX3" fmla="*/ 78581 w 153405"/>
              <a:gd name="connsiteY3" fmla="*/ 45287 h 210593"/>
              <a:gd name="connsiteX4" fmla="*/ 83343 w 153405"/>
              <a:gd name="connsiteY4" fmla="*/ 61956 h 210593"/>
              <a:gd name="connsiteX5" fmla="*/ 88106 w 153405"/>
              <a:gd name="connsiteY5" fmla="*/ 78625 h 210593"/>
              <a:gd name="connsiteX6" fmla="*/ 97631 w 153405"/>
              <a:gd name="connsiteY6" fmla="*/ 92912 h 210593"/>
              <a:gd name="connsiteX7" fmla="*/ 111918 w 153405"/>
              <a:gd name="connsiteY7" fmla="*/ 102437 h 210593"/>
              <a:gd name="connsiteX8" fmla="*/ 119062 w 153405"/>
              <a:gd name="connsiteY8" fmla="*/ 107200 h 210593"/>
              <a:gd name="connsiteX9" fmla="*/ 126206 w 153405"/>
              <a:gd name="connsiteY9" fmla="*/ 109581 h 210593"/>
              <a:gd name="connsiteX10" fmla="*/ 147637 w 153405"/>
              <a:gd name="connsiteY10" fmla="*/ 121487 h 210593"/>
              <a:gd name="connsiteX11" fmla="*/ 150018 w 153405"/>
              <a:gd name="connsiteY11" fmla="*/ 140537 h 210593"/>
              <a:gd name="connsiteX12" fmla="*/ 135731 w 153405"/>
              <a:gd name="connsiteY12" fmla="*/ 150062 h 210593"/>
              <a:gd name="connsiteX13" fmla="*/ 126206 w 153405"/>
              <a:gd name="connsiteY13" fmla="*/ 171494 h 210593"/>
              <a:gd name="connsiteX14" fmla="*/ 114299 w 153405"/>
              <a:gd name="connsiteY14" fmla="*/ 204832 h 210593"/>
              <a:gd name="connsiteX15" fmla="*/ 59531 w 153405"/>
              <a:gd name="connsiteY15" fmla="*/ 209594 h 210593"/>
              <a:gd name="connsiteX16" fmla="*/ 30956 w 153405"/>
              <a:gd name="connsiteY16" fmla="*/ 190544 h 210593"/>
              <a:gd name="connsiteX17" fmla="*/ 28575 w 153405"/>
              <a:gd name="connsiteY17" fmla="*/ 131012 h 210593"/>
              <a:gd name="connsiteX18" fmla="*/ 14287 w 153405"/>
              <a:gd name="connsiteY18" fmla="*/ 109581 h 210593"/>
              <a:gd name="connsiteX19" fmla="*/ 0 w 153405"/>
              <a:gd name="connsiteY19" fmla="*/ 88150 h 210593"/>
              <a:gd name="connsiteX20" fmla="*/ 0 w 153405"/>
              <a:gd name="connsiteY20" fmla="*/ 59575 h 210593"/>
              <a:gd name="connsiteX21" fmla="*/ 11906 w 153405"/>
              <a:gd name="connsiteY21" fmla="*/ 45287 h 210593"/>
              <a:gd name="connsiteX22" fmla="*/ 45243 w 153405"/>
              <a:gd name="connsiteY22" fmla="*/ 11950 h 210593"/>
              <a:gd name="connsiteX23" fmla="*/ 59531 w 153405"/>
              <a:gd name="connsiteY23" fmla="*/ 11950 h 210593"/>
              <a:gd name="connsiteX24" fmla="*/ 64293 w 153405"/>
              <a:gd name="connsiteY24" fmla="*/ 44 h 210593"/>
              <a:gd name="connsiteX0" fmla="*/ 64293 w 151950"/>
              <a:gd name="connsiteY0" fmla="*/ 44 h 210593"/>
              <a:gd name="connsiteX1" fmla="*/ 71437 w 151950"/>
              <a:gd name="connsiteY1" fmla="*/ 16712 h 210593"/>
              <a:gd name="connsiteX2" fmla="*/ 73818 w 151950"/>
              <a:gd name="connsiteY2" fmla="*/ 23856 h 210593"/>
              <a:gd name="connsiteX3" fmla="*/ 78581 w 151950"/>
              <a:gd name="connsiteY3" fmla="*/ 45287 h 210593"/>
              <a:gd name="connsiteX4" fmla="*/ 83343 w 151950"/>
              <a:gd name="connsiteY4" fmla="*/ 61956 h 210593"/>
              <a:gd name="connsiteX5" fmla="*/ 88106 w 151950"/>
              <a:gd name="connsiteY5" fmla="*/ 78625 h 210593"/>
              <a:gd name="connsiteX6" fmla="*/ 97631 w 151950"/>
              <a:gd name="connsiteY6" fmla="*/ 92912 h 210593"/>
              <a:gd name="connsiteX7" fmla="*/ 111918 w 151950"/>
              <a:gd name="connsiteY7" fmla="*/ 102437 h 210593"/>
              <a:gd name="connsiteX8" fmla="*/ 119062 w 151950"/>
              <a:gd name="connsiteY8" fmla="*/ 107200 h 210593"/>
              <a:gd name="connsiteX9" fmla="*/ 126206 w 151950"/>
              <a:gd name="connsiteY9" fmla="*/ 109581 h 210593"/>
              <a:gd name="connsiteX10" fmla="*/ 147637 w 151950"/>
              <a:gd name="connsiteY10" fmla="*/ 121487 h 210593"/>
              <a:gd name="connsiteX11" fmla="*/ 150018 w 151950"/>
              <a:gd name="connsiteY11" fmla="*/ 140537 h 210593"/>
              <a:gd name="connsiteX12" fmla="*/ 126206 w 151950"/>
              <a:gd name="connsiteY12" fmla="*/ 171494 h 210593"/>
              <a:gd name="connsiteX13" fmla="*/ 114299 w 151950"/>
              <a:gd name="connsiteY13" fmla="*/ 204832 h 210593"/>
              <a:gd name="connsiteX14" fmla="*/ 59531 w 151950"/>
              <a:gd name="connsiteY14" fmla="*/ 209594 h 210593"/>
              <a:gd name="connsiteX15" fmla="*/ 30956 w 151950"/>
              <a:gd name="connsiteY15" fmla="*/ 190544 h 210593"/>
              <a:gd name="connsiteX16" fmla="*/ 28575 w 151950"/>
              <a:gd name="connsiteY16" fmla="*/ 131012 h 210593"/>
              <a:gd name="connsiteX17" fmla="*/ 14287 w 151950"/>
              <a:gd name="connsiteY17" fmla="*/ 109581 h 210593"/>
              <a:gd name="connsiteX18" fmla="*/ 0 w 151950"/>
              <a:gd name="connsiteY18" fmla="*/ 88150 h 210593"/>
              <a:gd name="connsiteX19" fmla="*/ 0 w 151950"/>
              <a:gd name="connsiteY19" fmla="*/ 59575 h 210593"/>
              <a:gd name="connsiteX20" fmla="*/ 11906 w 151950"/>
              <a:gd name="connsiteY20" fmla="*/ 45287 h 210593"/>
              <a:gd name="connsiteX21" fmla="*/ 45243 w 151950"/>
              <a:gd name="connsiteY21" fmla="*/ 11950 h 210593"/>
              <a:gd name="connsiteX22" fmla="*/ 59531 w 151950"/>
              <a:gd name="connsiteY22" fmla="*/ 11950 h 210593"/>
              <a:gd name="connsiteX23" fmla="*/ 64293 w 151950"/>
              <a:gd name="connsiteY23" fmla="*/ 44 h 210593"/>
              <a:gd name="connsiteX0" fmla="*/ 64293 w 151950"/>
              <a:gd name="connsiteY0" fmla="*/ 44 h 210593"/>
              <a:gd name="connsiteX1" fmla="*/ 71437 w 151950"/>
              <a:gd name="connsiteY1" fmla="*/ 16712 h 210593"/>
              <a:gd name="connsiteX2" fmla="*/ 73818 w 151950"/>
              <a:gd name="connsiteY2" fmla="*/ 23856 h 210593"/>
              <a:gd name="connsiteX3" fmla="*/ 78581 w 151950"/>
              <a:gd name="connsiteY3" fmla="*/ 45287 h 210593"/>
              <a:gd name="connsiteX4" fmla="*/ 83343 w 151950"/>
              <a:gd name="connsiteY4" fmla="*/ 61956 h 210593"/>
              <a:gd name="connsiteX5" fmla="*/ 88106 w 151950"/>
              <a:gd name="connsiteY5" fmla="*/ 78625 h 210593"/>
              <a:gd name="connsiteX6" fmla="*/ 97631 w 151950"/>
              <a:gd name="connsiteY6" fmla="*/ 92912 h 210593"/>
              <a:gd name="connsiteX7" fmla="*/ 111918 w 151950"/>
              <a:gd name="connsiteY7" fmla="*/ 102437 h 210593"/>
              <a:gd name="connsiteX8" fmla="*/ 119062 w 151950"/>
              <a:gd name="connsiteY8" fmla="*/ 107200 h 210593"/>
              <a:gd name="connsiteX9" fmla="*/ 147637 w 151950"/>
              <a:gd name="connsiteY9" fmla="*/ 121487 h 210593"/>
              <a:gd name="connsiteX10" fmla="*/ 150018 w 151950"/>
              <a:gd name="connsiteY10" fmla="*/ 140537 h 210593"/>
              <a:gd name="connsiteX11" fmla="*/ 126206 w 151950"/>
              <a:gd name="connsiteY11" fmla="*/ 171494 h 210593"/>
              <a:gd name="connsiteX12" fmla="*/ 114299 w 151950"/>
              <a:gd name="connsiteY12" fmla="*/ 204832 h 210593"/>
              <a:gd name="connsiteX13" fmla="*/ 59531 w 151950"/>
              <a:gd name="connsiteY13" fmla="*/ 209594 h 210593"/>
              <a:gd name="connsiteX14" fmla="*/ 30956 w 151950"/>
              <a:gd name="connsiteY14" fmla="*/ 190544 h 210593"/>
              <a:gd name="connsiteX15" fmla="*/ 28575 w 151950"/>
              <a:gd name="connsiteY15" fmla="*/ 131012 h 210593"/>
              <a:gd name="connsiteX16" fmla="*/ 14287 w 151950"/>
              <a:gd name="connsiteY16" fmla="*/ 109581 h 210593"/>
              <a:gd name="connsiteX17" fmla="*/ 0 w 151950"/>
              <a:gd name="connsiteY17" fmla="*/ 88150 h 210593"/>
              <a:gd name="connsiteX18" fmla="*/ 0 w 151950"/>
              <a:gd name="connsiteY18" fmla="*/ 59575 h 210593"/>
              <a:gd name="connsiteX19" fmla="*/ 11906 w 151950"/>
              <a:gd name="connsiteY19" fmla="*/ 45287 h 210593"/>
              <a:gd name="connsiteX20" fmla="*/ 45243 w 151950"/>
              <a:gd name="connsiteY20" fmla="*/ 11950 h 210593"/>
              <a:gd name="connsiteX21" fmla="*/ 59531 w 151950"/>
              <a:gd name="connsiteY21" fmla="*/ 11950 h 210593"/>
              <a:gd name="connsiteX22" fmla="*/ 64293 w 151950"/>
              <a:gd name="connsiteY22" fmla="*/ 44 h 210593"/>
              <a:gd name="connsiteX0" fmla="*/ 64293 w 152585"/>
              <a:gd name="connsiteY0" fmla="*/ 44 h 210593"/>
              <a:gd name="connsiteX1" fmla="*/ 71437 w 152585"/>
              <a:gd name="connsiteY1" fmla="*/ 16712 h 210593"/>
              <a:gd name="connsiteX2" fmla="*/ 73818 w 152585"/>
              <a:gd name="connsiteY2" fmla="*/ 23856 h 210593"/>
              <a:gd name="connsiteX3" fmla="*/ 78581 w 152585"/>
              <a:gd name="connsiteY3" fmla="*/ 45287 h 210593"/>
              <a:gd name="connsiteX4" fmla="*/ 83343 w 152585"/>
              <a:gd name="connsiteY4" fmla="*/ 61956 h 210593"/>
              <a:gd name="connsiteX5" fmla="*/ 88106 w 152585"/>
              <a:gd name="connsiteY5" fmla="*/ 78625 h 210593"/>
              <a:gd name="connsiteX6" fmla="*/ 97631 w 152585"/>
              <a:gd name="connsiteY6" fmla="*/ 92912 h 210593"/>
              <a:gd name="connsiteX7" fmla="*/ 111918 w 152585"/>
              <a:gd name="connsiteY7" fmla="*/ 102437 h 210593"/>
              <a:gd name="connsiteX8" fmla="*/ 147637 w 152585"/>
              <a:gd name="connsiteY8" fmla="*/ 121487 h 210593"/>
              <a:gd name="connsiteX9" fmla="*/ 150018 w 152585"/>
              <a:gd name="connsiteY9" fmla="*/ 140537 h 210593"/>
              <a:gd name="connsiteX10" fmla="*/ 126206 w 152585"/>
              <a:gd name="connsiteY10" fmla="*/ 171494 h 210593"/>
              <a:gd name="connsiteX11" fmla="*/ 114299 w 152585"/>
              <a:gd name="connsiteY11" fmla="*/ 204832 h 210593"/>
              <a:gd name="connsiteX12" fmla="*/ 59531 w 152585"/>
              <a:gd name="connsiteY12" fmla="*/ 209594 h 210593"/>
              <a:gd name="connsiteX13" fmla="*/ 30956 w 152585"/>
              <a:gd name="connsiteY13" fmla="*/ 190544 h 210593"/>
              <a:gd name="connsiteX14" fmla="*/ 28575 w 152585"/>
              <a:gd name="connsiteY14" fmla="*/ 131012 h 210593"/>
              <a:gd name="connsiteX15" fmla="*/ 14287 w 152585"/>
              <a:gd name="connsiteY15" fmla="*/ 109581 h 210593"/>
              <a:gd name="connsiteX16" fmla="*/ 0 w 152585"/>
              <a:gd name="connsiteY16" fmla="*/ 88150 h 210593"/>
              <a:gd name="connsiteX17" fmla="*/ 0 w 152585"/>
              <a:gd name="connsiteY17" fmla="*/ 59575 h 210593"/>
              <a:gd name="connsiteX18" fmla="*/ 11906 w 152585"/>
              <a:gd name="connsiteY18" fmla="*/ 45287 h 210593"/>
              <a:gd name="connsiteX19" fmla="*/ 45243 w 152585"/>
              <a:gd name="connsiteY19" fmla="*/ 11950 h 210593"/>
              <a:gd name="connsiteX20" fmla="*/ 59531 w 152585"/>
              <a:gd name="connsiteY20" fmla="*/ 11950 h 210593"/>
              <a:gd name="connsiteX21" fmla="*/ 64293 w 152585"/>
              <a:gd name="connsiteY21" fmla="*/ 44 h 210593"/>
              <a:gd name="connsiteX0" fmla="*/ 64293 w 153442"/>
              <a:gd name="connsiteY0" fmla="*/ 44 h 210593"/>
              <a:gd name="connsiteX1" fmla="*/ 71437 w 153442"/>
              <a:gd name="connsiteY1" fmla="*/ 16712 h 210593"/>
              <a:gd name="connsiteX2" fmla="*/ 73818 w 153442"/>
              <a:gd name="connsiteY2" fmla="*/ 23856 h 210593"/>
              <a:gd name="connsiteX3" fmla="*/ 78581 w 153442"/>
              <a:gd name="connsiteY3" fmla="*/ 45287 h 210593"/>
              <a:gd name="connsiteX4" fmla="*/ 83343 w 153442"/>
              <a:gd name="connsiteY4" fmla="*/ 61956 h 210593"/>
              <a:gd name="connsiteX5" fmla="*/ 88106 w 153442"/>
              <a:gd name="connsiteY5" fmla="*/ 78625 h 210593"/>
              <a:gd name="connsiteX6" fmla="*/ 97631 w 153442"/>
              <a:gd name="connsiteY6" fmla="*/ 92912 h 210593"/>
              <a:gd name="connsiteX7" fmla="*/ 147637 w 153442"/>
              <a:gd name="connsiteY7" fmla="*/ 121487 h 210593"/>
              <a:gd name="connsiteX8" fmla="*/ 150018 w 153442"/>
              <a:gd name="connsiteY8" fmla="*/ 140537 h 210593"/>
              <a:gd name="connsiteX9" fmla="*/ 126206 w 153442"/>
              <a:gd name="connsiteY9" fmla="*/ 171494 h 210593"/>
              <a:gd name="connsiteX10" fmla="*/ 114299 w 153442"/>
              <a:gd name="connsiteY10" fmla="*/ 204832 h 210593"/>
              <a:gd name="connsiteX11" fmla="*/ 59531 w 153442"/>
              <a:gd name="connsiteY11" fmla="*/ 209594 h 210593"/>
              <a:gd name="connsiteX12" fmla="*/ 30956 w 153442"/>
              <a:gd name="connsiteY12" fmla="*/ 190544 h 210593"/>
              <a:gd name="connsiteX13" fmla="*/ 28575 w 153442"/>
              <a:gd name="connsiteY13" fmla="*/ 131012 h 210593"/>
              <a:gd name="connsiteX14" fmla="*/ 14287 w 153442"/>
              <a:gd name="connsiteY14" fmla="*/ 109581 h 210593"/>
              <a:gd name="connsiteX15" fmla="*/ 0 w 153442"/>
              <a:gd name="connsiteY15" fmla="*/ 88150 h 210593"/>
              <a:gd name="connsiteX16" fmla="*/ 0 w 153442"/>
              <a:gd name="connsiteY16" fmla="*/ 59575 h 210593"/>
              <a:gd name="connsiteX17" fmla="*/ 11906 w 153442"/>
              <a:gd name="connsiteY17" fmla="*/ 45287 h 210593"/>
              <a:gd name="connsiteX18" fmla="*/ 45243 w 153442"/>
              <a:gd name="connsiteY18" fmla="*/ 11950 h 210593"/>
              <a:gd name="connsiteX19" fmla="*/ 59531 w 153442"/>
              <a:gd name="connsiteY19" fmla="*/ 11950 h 210593"/>
              <a:gd name="connsiteX20" fmla="*/ 64293 w 153442"/>
              <a:gd name="connsiteY20" fmla="*/ 44 h 210593"/>
              <a:gd name="connsiteX0" fmla="*/ 64293 w 153442"/>
              <a:gd name="connsiteY0" fmla="*/ 44 h 210593"/>
              <a:gd name="connsiteX1" fmla="*/ 71437 w 153442"/>
              <a:gd name="connsiteY1" fmla="*/ 16712 h 210593"/>
              <a:gd name="connsiteX2" fmla="*/ 73818 w 153442"/>
              <a:gd name="connsiteY2" fmla="*/ 23856 h 210593"/>
              <a:gd name="connsiteX3" fmla="*/ 78581 w 153442"/>
              <a:gd name="connsiteY3" fmla="*/ 45287 h 210593"/>
              <a:gd name="connsiteX4" fmla="*/ 83343 w 153442"/>
              <a:gd name="connsiteY4" fmla="*/ 61956 h 210593"/>
              <a:gd name="connsiteX5" fmla="*/ 97631 w 153442"/>
              <a:gd name="connsiteY5" fmla="*/ 92912 h 210593"/>
              <a:gd name="connsiteX6" fmla="*/ 147637 w 153442"/>
              <a:gd name="connsiteY6" fmla="*/ 121487 h 210593"/>
              <a:gd name="connsiteX7" fmla="*/ 150018 w 153442"/>
              <a:gd name="connsiteY7" fmla="*/ 140537 h 210593"/>
              <a:gd name="connsiteX8" fmla="*/ 126206 w 153442"/>
              <a:gd name="connsiteY8" fmla="*/ 171494 h 210593"/>
              <a:gd name="connsiteX9" fmla="*/ 114299 w 153442"/>
              <a:gd name="connsiteY9" fmla="*/ 204832 h 210593"/>
              <a:gd name="connsiteX10" fmla="*/ 59531 w 153442"/>
              <a:gd name="connsiteY10" fmla="*/ 209594 h 210593"/>
              <a:gd name="connsiteX11" fmla="*/ 30956 w 153442"/>
              <a:gd name="connsiteY11" fmla="*/ 190544 h 210593"/>
              <a:gd name="connsiteX12" fmla="*/ 28575 w 153442"/>
              <a:gd name="connsiteY12" fmla="*/ 131012 h 210593"/>
              <a:gd name="connsiteX13" fmla="*/ 14287 w 153442"/>
              <a:gd name="connsiteY13" fmla="*/ 109581 h 210593"/>
              <a:gd name="connsiteX14" fmla="*/ 0 w 153442"/>
              <a:gd name="connsiteY14" fmla="*/ 88150 h 210593"/>
              <a:gd name="connsiteX15" fmla="*/ 0 w 153442"/>
              <a:gd name="connsiteY15" fmla="*/ 59575 h 210593"/>
              <a:gd name="connsiteX16" fmla="*/ 11906 w 153442"/>
              <a:gd name="connsiteY16" fmla="*/ 45287 h 210593"/>
              <a:gd name="connsiteX17" fmla="*/ 45243 w 153442"/>
              <a:gd name="connsiteY17" fmla="*/ 11950 h 210593"/>
              <a:gd name="connsiteX18" fmla="*/ 59531 w 153442"/>
              <a:gd name="connsiteY18" fmla="*/ 11950 h 210593"/>
              <a:gd name="connsiteX19" fmla="*/ 64293 w 153442"/>
              <a:gd name="connsiteY19" fmla="*/ 44 h 210593"/>
              <a:gd name="connsiteX0" fmla="*/ 64293 w 153442"/>
              <a:gd name="connsiteY0" fmla="*/ 44 h 210593"/>
              <a:gd name="connsiteX1" fmla="*/ 71437 w 153442"/>
              <a:gd name="connsiteY1" fmla="*/ 16712 h 210593"/>
              <a:gd name="connsiteX2" fmla="*/ 73818 w 153442"/>
              <a:gd name="connsiteY2" fmla="*/ 23856 h 210593"/>
              <a:gd name="connsiteX3" fmla="*/ 78581 w 153442"/>
              <a:gd name="connsiteY3" fmla="*/ 45287 h 210593"/>
              <a:gd name="connsiteX4" fmla="*/ 97631 w 153442"/>
              <a:gd name="connsiteY4" fmla="*/ 92912 h 210593"/>
              <a:gd name="connsiteX5" fmla="*/ 147637 w 153442"/>
              <a:gd name="connsiteY5" fmla="*/ 121487 h 210593"/>
              <a:gd name="connsiteX6" fmla="*/ 150018 w 153442"/>
              <a:gd name="connsiteY6" fmla="*/ 140537 h 210593"/>
              <a:gd name="connsiteX7" fmla="*/ 126206 w 153442"/>
              <a:gd name="connsiteY7" fmla="*/ 171494 h 210593"/>
              <a:gd name="connsiteX8" fmla="*/ 114299 w 153442"/>
              <a:gd name="connsiteY8" fmla="*/ 204832 h 210593"/>
              <a:gd name="connsiteX9" fmla="*/ 59531 w 153442"/>
              <a:gd name="connsiteY9" fmla="*/ 209594 h 210593"/>
              <a:gd name="connsiteX10" fmla="*/ 30956 w 153442"/>
              <a:gd name="connsiteY10" fmla="*/ 190544 h 210593"/>
              <a:gd name="connsiteX11" fmla="*/ 28575 w 153442"/>
              <a:gd name="connsiteY11" fmla="*/ 131012 h 210593"/>
              <a:gd name="connsiteX12" fmla="*/ 14287 w 153442"/>
              <a:gd name="connsiteY12" fmla="*/ 109581 h 210593"/>
              <a:gd name="connsiteX13" fmla="*/ 0 w 153442"/>
              <a:gd name="connsiteY13" fmla="*/ 88150 h 210593"/>
              <a:gd name="connsiteX14" fmla="*/ 0 w 153442"/>
              <a:gd name="connsiteY14" fmla="*/ 59575 h 210593"/>
              <a:gd name="connsiteX15" fmla="*/ 11906 w 153442"/>
              <a:gd name="connsiteY15" fmla="*/ 45287 h 210593"/>
              <a:gd name="connsiteX16" fmla="*/ 45243 w 153442"/>
              <a:gd name="connsiteY16" fmla="*/ 11950 h 210593"/>
              <a:gd name="connsiteX17" fmla="*/ 59531 w 153442"/>
              <a:gd name="connsiteY17" fmla="*/ 11950 h 210593"/>
              <a:gd name="connsiteX18" fmla="*/ 64293 w 153442"/>
              <a:gd name="connsiteY18" fmla="*/ 44 h 210593"/>
              <a:gd name="connsiteX0" fmla="*/ 59531 w 153442"/>
              <a:gd name="connsiteY0" fmla="*/ 389 h 199032"/>
              <a:gd name="connsiteX1" fmla="*/ 71437 w 153442"/>
              <a:gd name="connsiteY1" fmla="*/ 5151 h 199032"/>
              <a:gd name="connsiteX2" fmla="*/ 73818 w 153442"/>
              <a:gd name="connsiteY2" fmla="*/ 12295 h 199032"/>
              <a:gd name="connsiteX3" fmla="*/ 78581 w 153442"/>
              <a:gd name="connsiteY3" fmla="*/ 33726 h 199032"/>
              <a:gd name="connsiteX4" fmla="*/ 97631 w 153442"/>
              <a:gd name="connsiteY4" fmla="*/ 81351 h 199032"/>
              <a:gd name="connsiteX5" fmla="*/ 147637 w 153442"/>
              <a:gd name="connsiteY5" fmla="*/ 109926 h 199032"/>
              <a:gd name="connsiteX6" fmla="*/ 150018 w 153442"/>
              <a:gd name="connsiteY6" fmla="*/ 128976 h 199032"/>
              <a:gd name="connsiteX7" fmla="*/ 126206 w 153442"/>
              <a:gd name="connsiteY7" fmla="*/ 159933 h 199032"/>
              <a:gd name="connsiteX8" fmla="*/ 114299 w 153442"/>
              <a:gd name="connsiteY8" fmla="*/ 193271 h 199032"/>
              <a:gd name="connsiteX9" fmla="*/ 59531 w 153442"/>
              <a:gd name="connsiteY9" fmla="*/ 198033 h 199032"/>
              <a:gd name="connsiteX10" fmla="*/ 30956 w 153442"/>
              <a:gd name="connsiteY10" fmla="*/ 178983 h 199032"/>
              <a:gd name="connsiteX11" fmla="*/ 28575 w 153442"/>
              <a:gd name="connsiteY11" fmla="*/ 119451 h 199032"/>
              <a:gd name="connsiteX12" fmla="*/ 14287 w 153442"/>
              <a:gd name="connsiteY12" fmla="*/ 98020 h 199032"/>
              <a:gd name="connsiteX13" fmla="*/ 0 w 153442"/>
              <a:gd name="connsiteY13" fmla="*/ 76589 h 199032"/>
              <a:gd name="connsiteX14" fmla="*/ 0 w 153442"/>
              <a:gd name="connsiteY14" fmla="*/ 48014 h 199032"/>
              <a:gd name="connsiteX15" fmla="*/ 11906 w 153442"/>
              <a:gd name="connsiteY15" fmla="*/ 33726 h 199032"/>
              <a:gd name="connsiteX16" fmla="*/ 45243 w 153442"/>
              <a:gd name="connsiteY16" fmla="*/ 389 h 199032"/>
              <a:gd name="connsiteX17" fmla="*/ 59531 w 153442"/>
              <a:gd name="connsiteY17" fmla="*/ 389 h 199032"/>
              <a:gd name="connsiteX0" fmla="*/ 66675 w 153442"/>
              <a:gd name="connsiteY0" fmla="*/ 0 h 208168"/>
              <a:gd name="connsiteX1" fmla="*/ 71437 w 153442"/>
              <a:gd name="connsiteY1" fmla="*/ 14287 h 208168"/>
              <a:gd name="connsiteX2" fmla="*/ 73818 w 153442"/>
              <a:gd name="connsiteY2" fmla="*/ 21431 h 208168"/>
              <a:gd name="connsiteX3" fmla="*/ 78581 w 153442"/>
              <a:gd name="connsiteY3" fmla="*/ 42862 h 208168"/>
              <a:gd name="connsiteX4" fmla="*/ 97631 w 153442"/>
              <a:gd name="connsiteY4" fmla="*/ 90487 h 208168"/>
              <a:gd name="connsiteX5" fmla="*/ 147637 w 153442"/>
              <a:gd name="connsiteY5" fmla="*/ 119062 h 208168"/>
              <a:gd name="connsiteX6" fmla="*/ 150018 w 153442"/>
              <a:gd name="connsiteY6" fmla="*/ 138112 h 208168"/>
              <a:gd name="connsiteX7" fmla="*/ 126206 w 153442"/>
              <a:gd name="connsiteY7" fmla="*/ 169069 h 208168"/>
              <a:gd name="connsiteX8" fmla="*/ 114299 w 153442"/>
              <a:gd name="connsiteY8" fmla="*/ 202407 h 208168"/>
              <a:gd name="connsiteX9" fmla="*/ 59531 w 153442"/>
              <a:gd name="connsiteY9" fmla="*/ 207169 h 208168"/>
              <a:gd name="connsiteX10" fmla="*/ 30956 w 153442"/>
              <a:gd name="connsiteY10" fmla="*/ 188119 h 208168"/>
              <a:gd name="connsiteX11" fmla="*/ 28575 w 153442"/>
              <a:gd name="connsiteY11" fmla="*/ 128587 h 208168"/>
              <a:gd name="connsiteX12" fmla="*/ 14287 w 153442"/>
              <a:gd name="connsiteY12" fmla="*/ 107156 h 208168"/>
              <a:gd name="connsiteX13" fmla="*/ 0 w 153442"/>
              <a:gd name="connsiteY13" fmla="*/ 85725 h 208168"/>
              <a:gd name="connsiteX14" fmla="*/ 0 w 153442"/>
              <a:gd name="connsiteY14" fmla="*/ 57150 h 208168"/>
              <a:gd name="connsiteX15" fmla="*/ 11906 w 153442"/>
              <a:gd name="connsiteY15" fmla="*/ 42862 h 208168"/>
              <a:gd name="connsiteX16" fmla="*/ 45243 w 153442"/>
              <a:gd name="connsiteY16" fmla="*/ 9525 h 208168"/>
              <a:gd name="connsiteX17" fmla="*/ 66675 w 153442"/>
              <a:gd name="connsiteY17" fmla="*/ 0 h 208168"/>
              <a:gd name="connsiteX0" fmla="*/ 66675 w 153442"/>
              <a:gd name="connsiteY0" fmla="*/ 0 h 208168"/>
              <a:gd name="connsiteX1" fmla="*/ 71437 w 153442"/>
              <a:gd name="connsiteY1" fmla="*/ 14287 h 208168"/>
              <a:gd name="connsiteX2" fmla="*/ 73818 w 153442"/>
              <a:gd name="connsiteY2" fmla="*/ 21431 h 208168"/>
              <a:gd name="connsiteX3" fmla="*/ 78581 w 153442"/>
              <a:gd name="connsiteY3" fmla="*/ 42862 h 208168"/>
              <a:gd name="connsiteX4" fmla="*/ 104774 w 153442"/>
              <a:gd name="connsiteY4" fmla="*/ 90487 h 208168"/>
              <a:gd name="connsiteX5" fmla="*/ 147637 w 153442"/>
              <a:gd name="connsiteY5" fmla="*/ 119062 h 208168"/>
              <a:gd name="connsiteX6" fmla="*/ 150018 w 153442"/>
              <a:gd name="connsiteY6" fmla="*/ 138112 h 208168"/>
              <a:gd name="connsiteX7" fmla="*/ 126206 w 153442"/>
              <a:gd name="connsiteY7" fmla="*/ 169069 h 208168"/>
              <a:gd name="connsiteX8" fmla="*/ 114299 w 153442"/>
              <a:gd name="connsiteY8" fmla="*/ 202407 h 208168"/>
              <a:gd name="connsiteX9" fmla="*/ 59531 w 153442"/>
              <a:gd name="connsiteY9" fmla="*/ 207169 h 208168"/>
              <a:gd name="connsiteX10" fmla="*/ 30956 w 153442"/>
              <a:gd name="connsiteY10" fmla="*/ 188119 h 208168"/>
              <a:gd name="connsiteX11" fmla="*/ 28575 w 153442"/>
              <a:gd name="connsiteY11" fmla="*/ 128587 h 208168"/>
              <a:gd name="connsiteX12" fmla="*/ 14287 w 153442"/>
              <a:gd name="connsiteY12" fmla="*/ 107156 h 208168"/>
              <a:gd name="connsiteX13" fmla="*/ 0 w 153442"/>
              <a:gd name="connsiteY13" fmla="*/ 85725 h 208168"/>
              <a:gd name="connsiteX14" fmla="*/ 0 w 153442"/>
              <a:gd name="connsiteY14" fmla="*/ 57150 h 208168"/>
              <a:gd name="connsiteX15" fmla="*/ 11906 w 153442"/>
              <a:gd name="connsiteY15" fmla="*/ 42862 h 208168"/>
              <a:gd name="connsiteX16" fmla="*/ 45243 w 153442"/>
              <a:gd name="connsiteY16" fmla="*/ 9525 h 208168"/>
              <a:gd name="connsiteX17" fmla="*/ 66675 w 153442"/>
              <a:gd name="connsiteY17" fmla="*/ 0 h 208168"/>
              <a:gd name="connsiteX0" fmla="*/ 66675 w 153154"/>
              <a:gd name="connsiteY0" fmla="*/ 0 h 208403"/>
              <a:gd name="connsiteX1" fmla="*/ 71437 w 153154"/>
              <a:gd name="connsiteY1" fmla="*/ 14287 h 208403"/>
              <a:gd name="connsiteX2" fmla="*/ 73818 w 153154"/>
              <a:gd name="connsiteY2" fmla="*/ 21431 h 208403"/>
              <a:gd name="connsiteX3" fmla="*/ 78581 w 153154"/>
              <a:gd name="connsiteY3" fmla="*/ 42862 h 208403"/>
              <a:gd name="connsiteX4" fmla="*/ 104774 w 153154"/>
              <a:gd name="connsiteY4" fmla="*/ 90487 h 208403"/>
              <a:gd name="connsiteX5" fmla="*/ 147637 w 153154"/>
              <a:gd name="connsiteY5" fmla="*/ 119062 h 208403"/>
              <a:gd name="connsiteX6" fmla="*/ 150018 w 153154"/>
              <a:gd name="connsiteY6" fmla="*/ 138112 h 208403"/>
              <a:gd name="connsiteX7" fmla="*/ 130969 w 153154"/>
              <a:gd name="connsiteY7" fmla="*/ 169069 h 208403"/>
              <a:gd name="connsiteX8" fmla="*/ 114299 w 153154"/>
              <a:gd name="connsiteY8" fmla="*/ 202407 h 208403"/>
              <a:gd name="connsiteX9" fmla="*/ 59531 w 153154"/>
              <a:gd name="connsiteY9" fmla="*/ 207169 h 208403"/>
              <a:gd name="connsiteX10" fmla="*/ 30956 w 153154"/>
              <a:gd name="connsiteY10" fmla="*/ 188119 h 208403"/>
              <a:gd name="connsiteX11" fmla="*/ 28575 w 153154"/>
              <a:gd name="connsiteY11" fmla="*/ 128587 h 208403"/>
              <a:gd name="connsiteX12" fmla="*/ 14287 w 153154"/>
              <a:gd name="connsiteY12" fmla="*/ 107156 h 208403"/>
              <a:gd name="connsiteX13" fmla="*/ 0 w 153154"/>
              <a:gd name="connsiteY13" fmla="*/ 85725 h 208403"/>
              <a:gd name="connsiteX14" fmla="*/ 0 w 153154"/>
              <a:gd name="connsiteY14" fmla="*/ 57150 h 208403"/>
              <a:gd name="connsiteX15" fmla="*/ 11906 w 153154"/>
              <a:gd name="connsiteY15" fmla="*/ 42862 h 208403"/>
              <a:gd name="connsiteX16" fmla="*/ 45243 w 153154"/>
              <a:gd name="connsiteY16" fmla="*/ 9525 h 208403"/>
              <a:gd name="connsiteX17" fmla="*/ 66675 w 153154"/>
              <a:gd name="connsiteY17" fmla="*/ 0 h 208403"/>
              <a:gd name="connsiteX0" fmla="*/ 67733 w 154212"/>
              <a:gd name="connsiteY0" fmla="*/ 0 h 208403"/>
              <a:gd name="connsiteX1" fmla="*/ 72495 w 154212"/>
              <a:gd name="connsiteY1" fmla="*/ 14287 h 208403"/>
              <a:gd name="connsiteX2" fmla="*/ 74876 w 154212"/>
              <a:gd name="connsiteY2" fmla="*/ 21431 h 208403"/>
              <a:gd name="connsiteX3" fmla="*/ 79639 w 154212"/>
              <a:gd name="connsiteY3" fmla="*/ 42862 h 208403"/>
              <a:gd name="connsiteX4" fmla="*/ 105832 w 154212"/>
              <a:gd name="connsiteY4" fmla="*/ 90487 h 208403"/>
              <a:gd name="connsiteX5" fmla="*/ 148695 w 154212"/>
              <a:gd name="connsiteY5" fmla="*/ 119062 h 208403"/>
              <a:gd name="connsiteX6" fmla="*/ 151076 w 154212"/>
              <a:gd name="connsiteY6" fmla="*/ 138112 h 208403"/>
              <a:gd name="connsiteX7" fmla="*/ 132027 w 154212"/>
              <a:gd name="connsiteY7" fmla="*/ 169069 h 208403"/>
              <a:gd name="connsiteX8" fmla="*/ 115357 w 154212"/>
              <a:gd name="connsiteY8" fmla="*/ 202407 h 208403"/>
              <a:gd name="connsiteX9" fmla="*/ 60589 w 154212"/>
              <a:gd name="connsiteY9" fmla="*/ 207169 h 208403"/>
              <a:gd name="connsiteX10" fmla="*/ 32014 w 154212"/>
              <a:gd name="connsiteY10" fmla="*/ 188119 h 208403"/>
              <a:gd name="connsiteX11" fmla="*/ 29633 w 154212"/>
              <a:gd name="connsiteY11" fmla="*/ 128587 h 208403"/>
              <a:gd name="connsiteX12" fmla="*/ 15345 w 154212"/>
              <a:gd name="connsiteY12" fmla="*/ 107156 h 208403"/>
              <a:gd name="connsiteX13" fmla="*/ 1058 w 154212"/>
              <a:gd name="connsiteY13" fmla="*/ 85725 h 208403"/>
              <a:gd name="connsiteX14" fmla="*/ 1058 w 154212"/>
              <a:gd name="connsiteY14" fmla="*/ 57150 h 208403"/>
              <a:gd name="connsiteX15" fmla="*/ 12964 w 154212"/>
              <a:gd name="connsiteY15" fmla="*/ 42862 h 208403"/>
              <a:gd name="connsiteX16" fmla="*/ 46301 w 154212"/>
              <a:gd name="connsiteY16" fmla="*/ 9525 h 208403"/>
              <a:gd name="connsiteX17" fmla="*/ 67733 w 154212"/>
              <a:gd name="connsiteY17" fmla="*/ 0 h 208403"/>
              <a:gd name="connsiteX0" fmla="*/ 67733 w 154212"/>
              <a:gd name="connsiteY0" fmla="*/ 0 h 208403"/>
              <a:gd name="connsiteX1" fmla="*/ 72495 w 154212"/>
              <a:gd name="connsiteY1" fmla="*/ 14287 h 208403"/>
              <a:gd name="connsiteX2" fmla="*/ 74876 w 154212"/>
              <a:gd name="connsiteY2" fmla="*/ 21431 h 208403"/>
              <a:gd name="connsiteX3" fmla="*/ 79639 w 154212"/>
              <a:gd name="connsiteY3" fmla="*/ 42862 h 208403"/>
              <a:gd name="connsiteX4" fmla="*/ 105832 w 154212"/>
              <a:gd name="connsiteY4" fmla="*/ 90487 h 208403"/>
              <a:gd name="connsiteX5" fmla="*/ 148695 w 154212"/>
              <a:gd name="connsiteY5" fmla="*/ 119062 h 208403"/>
              <a:gd name="connsiteX6" fmla="*/ 151076 w 154212"/>
              <a:gd name="connsiteY6" fmla="*/ 138112 h 208403"/>
              <a:gd name="connsiteX7" fmla="*/ 132027 w 154212"/>
              <a:gd name="connsiteY7" fmla="*/ 169069 h 208403"/>
              <a:gd name="connsiteX8" fmla="*/ 115357 w 154212"/>
              <a:gd name="connsiteY8" fmla="*/ 202407 h 208403"/>
              <a:gd name="connsiteX9" fmla="*/ 60589 w 154212"/>
              <a:gd name="connsiteY9" fmla="*/ 207169 h 208403"/>
              <a:gd name="connsiteX10" fmla="*/ 32014 w 154212"/>
              <a:gd name="connsiteY10" fmla="*/ 188119 h 208403"/>
              <a:gd name="connsiteX11" fmla="*/ 27251 w 154212"/>
              <a:gd name="connsiteY11" fmla="*/ 135730 h 208403"/>
              <a:gd name="connsiteX12" fmla="*/ 15345 w 154212"/>
              <a:gd name="connsiteY12" fmla="*/ 107156 h 208403"/>
              <a:gd name="connsiteX13" fmla="*/ 1058 w 154212"/>
              <a:gd name="connsiteY13" fmla="*/ 85725 h 208403"/>
              <a:gd name="connsiteX14" fmla="*/ 1058 w 154212"/>
              <a:gd name="connsiteY14" fmla="*/ 57150 h 208403"/>
              <a:gd name="connsiteX15" fmla="*/ 12964 w 154212"/>
              <a:gd name="connsiteY15" fmla="*/ 42862 h 208403"/>
              <a:gd name="connsiteX16" fmla="*/ 46301 w 154212"/>
              <a:gd name="connsiteY16" fmla="*/ 9525 h 208403"/>
              <a:gd name="connsiteX17" fmla="*/ 67733 w 154212"/>
              <a:gd name="connsiteY17" fmla="*/ 0 h 208403"/>
              <a:gd name="connsiteX0" fmla="*/ 67733 w 160249"/>
              <a:gd name="connsiteY0" fmla="*/ 0 h 208086"/>
              <a:gd name="connsiteX1" fmla="*/ 72495 w 160249"/>
              <a:gd name="connsiteY1" fmla="*/ 14287 h 208086"/>
              <a:gd name="connsiteX2" fmla="*/ 74876 w 160249"/>
              <a:gd name="connsiteY2" fmla="*/ 21431 h 208086"/>
              <a:gd name="connsiteX3" fmla="*/ 79639 w 160249"/>
              <a:gd name="connsiteY3" fmla="*/ 42862 h 208086"/>
              <a:gd name="connsiteX4" fmla="*/ 105832 w 160249"/>
              <a:gd name="connsiteY4" fmla="*/ 90487 h 208086"/>
              <a:gd name="connsiteX5" fmla="*/ 148695 w 160249"/>
              <a:gd name="connsiteY5" fmla="*/ 119062 h 208086"/>
              <a:gd name="connsiteX6" fmla="*/ 151076 w 160249"/>
              <a:gd name="connsiteY6" fmla="*/ 138112 h 208086"/>
              <a:gd name="connsiteX7" fmla="*/ 158585 w 160249"/>
              <a:gd name="connsiteY7" fmla="*/ 179243 h 208086"/>
              <a:gd name="connsiteX8" fmla="*/ 115357 w 160249"/>
              <a:gd name="connsiteY8" fmla="*/ 202407 h 208086"/>
              <a:gd name="connsiteX9" fmla="*/ 60589 w 160249"/>
              <a:gd name="connsiteY9" fmla="*/ 207169 h 208086"/>
              <a:gd name="connsiteX10" fmla="*/ 32014 w 160249"/>
              <a:gd name="connsiteY10" fmla="*/ 188119 h 208086"/>
              <a:gd name="connsiteX11" fmla="*/ 27251 w 160249"/>
              <a:gd name="connsiteY11" fmla="*/ 135730 h 208086"/>
              <a:gd name="connsiteX12" fmla="*/ 15345 w 160249"/>
              <a:gd name="connsiteY12" fmla="*/ 107156 h 208086"/>
              <a:gd name="connsiteX13" fmla="*/ 1058 w 160249"/>
              <a:gd name="connsiteY13" fmla="*/ 85725 h 208086"/>
              <a:gd name="connsiteX14" fmla="*/ 1058 w 160249"/>
              <a:gd name="connsiteY14" fmla="*/ 57150 h 208086"/>
              <a:gd name="connsiteX15" fmla="*/ 12964 w 160249"/>
              <a:gd name="connsiteY15" fmla="*/ 42862 h 208086"/>
              <a:gd name="connsiteX16" fmla="*/ 46301 w 160249"/>
              <a:gd name="connsiteY16" fmla="*/ 9525 h 208086"/>
              <a:gd name="connsiteX17" fmla="*/ 67733 w 160249"/>
              <a:gd name="connsiteY17" fmla="*/ 0 h 208086"/>
              <a:gd name="connsiteX0" fmla="*/ 67733 w 172596"/>
              <a:gd name="connsiteY0" fmla="*/ 0 h 208086"/>
              <a:gd name="connsiteX1" fmla="*/ 72495 w 172596"/>
              <a:gd name="connsiteY1" fmla="*/ 14287 h 208086"/>
              <a:gd name="connsiteX2" fmla="*/ 74876 w 172596"/>
              <a:gd name="connsiteY2" fmla="*/ 21431 h 208086"/>
              <a:gd name="connsiteX3" fmla="*/ 79639 w 172596"/>
              <a:gd name="connsiteY3" fmla="*/ 42862 h 208086"/>
              <a:gd name="connsiteX4" fmla="*/ 105832 w 172596"/>
              <a:gd name="connsiteY4" fmla="*/ 90487 h 208086"/>
              <a:gd name="connsiteX5" fmla="*/ 148695 w 172596"/>
              <a:gd name="connsiteY5" fmla="*/ 119062 h 208086"/>
              <a:gd name="connsiteX6" fmla="*/ 172321 w 172596"/>
              <a:gd name="connsiteY6" fmla="*/ 146251 h 208086"/>
              <a:gd name="connsiteX7" fmla="*/ 158585 w 172596"/>
              <a:gd name="connsiteY7" fmla="*/ 179243 h 208086"/>
              <a:gd name="connsiteX8" fmla="*/ 115357 w 172596"/>
              <a:gd name="connsiteY8" fmla="*/ 202407 h 208086"/>
              <a:gd name="connsiteX9" fmla="*/ 60589 w 172596"/>
              <a:gd name="connsiteY9" fmla="*/ 207169 h 208086"/>
              <a:gd name="connsiteX10" fmla="*/ 32014 w 172596"/>
              <a:gd name="connsiteY10" fmla="*/ 188119 h 208086"/>
              <a:gd name="connsiteX11" fmla="*/ 27251 w 172596"/>
              <a:gd name="connsiteY11" fmla="*/ 135730 h 208086"/>
              <a:gd name="connsiteX12" fmla="*/ 15345 w 172596"/>
              <a:gd name="connsiteY12" fmla="*/ 107156 h 208086"/>
              <a:gd name="connsiteX13" fmla="*/ 1058 w 172596"/>
              <a:gd name="connsiteY13" fmla="*/ 85725 h 208086"/>
              <a:gd name="connsiteX14" fmla="*/ 1058 w 172596"/>
              <a:gd name="connsiteY14" fmla="*/ 57150 h 208086"/>
              <a:gd name="connsiteX15" fmla="*/ 12964 w 172596"/>
              <a:gd name="connsiteY15" fmla="*/ 42862 h 208086"/>
              <a:gd name="connsiteX16" fmla="*/ 46301 w 172596"/>
              <a:gd name="connsiteY16" fmla="*/ 9525 h 208086"/>
              <a:gd name="connsiteX17" fmla="*/ 67733 w 172596"/>
              <a:gd name="connsiteY17" fmla="*/ 0 h 208086"/>
              <a:gd name="connsiteX0" fmla="*/ 67733 w 172596"/>
              <a:gd name="connsiteY0" fmla="*/ 0 h 208086"/>
              <a:gd name="connsiteX1" fmla="*/ 72495 w 172596"/>
              <a:gd name="connsiteY1" fmla="*/ 14287 h 208086"/>
              <a:gd name="connsiteX2" fmla="*/ 74876 w 172596"/>
              <a:gd name="connsiteY2" fmla="*/ 21431 h 208086"/>
              <a:gd name="connsiteX3" fmla="*/ 79639 w 172596"/>
              <a:gd name="connsiteY3" fmla="*/ 42862 h 208086"/>
              <a:gd name="connsiteX4" fmla="*/ 92697 w 172596"/>
              <a:gd name="connsiteY4" fmla="*/ 90722 h 208086"/>
              <a:gd name="connsiteX5" fmla="*/ 148695 w 172596"/>
              <a:gd name="connsiteY5" fmla="*/ 119062 h 208086"/>
              <a:gd name="connsiteX6" fmla="*/ 172321 w 172596"/>
              <a:gd name="connsiteY6" fmla="*/ 146251 h 208086"/>
              <a:gd name="connsiteX7" fmla="*/ 158585 w 172596"/>
              <a:gd name="connsiteY7" fmla="*/ 179243 h 208086"/>
              <a:gd name="connsiteX8" fmla="*/ 115357 w 172596"/>
              <a:gd name="connsiteY8" fmla="*/ 202407 h 208086"/>
              <a:gd name="connsiteX9" fmla="*/ 60589 w 172596"/>
              <a:gd name="connsiteY9" fmla="*/ 207169 h 208086"/>
              <a:gd name="connsiteX10" fmla="*/ 32014 w 172596"/>
              <a:gd name="connsiteY10" fmla="*/ 188119 h 208086"/>
              <a:gd name="connsiteX11" fmla="*/ 27251 w 172596"/>
              <a:gd name="connsiteY11" fmla="*/ 135730 h 208086"/>
              <a:gd name="connsiteX12" fmla="*/ 15345 w 172596"/>
              <a:gd name="connsiteY12" fmla="*/ 107156 h 208086"/>
              <a:gd name="connsiteX13" fmla="*/ 1058 w 172596"/>
              <a:gd name="connsiteY13" fmla="*/ 85725 h 208086"/>
              <a:gd name="connsiteX14" fmla="*/ 1058 w 172596"/>
              <a:gd name="connsiteY14" fmla="*/ 57150 h 208086"/>
              <a:gd name="connsiteX15" fmla="*/ 12964 w 172596"/>
              <a:gd name="connsiteY15" fmla="*/ 42862 h 208086"/>
              <a:gd name="connsiteX16" fmla="*/ 46301 w 172596"/>
              <a:gd name="connsiteY16" fmla="*/ 9525 h 208086"/>
              <a:gd name="connsiteX17" fmla="*/ 67733 w 172596"/>
              <a:gd name="connsiteY17" fmla="*/ 0 h 208086"/>
              <a:gd name="connsiteX0" fmla="*/ 67733 w 172596"/>
              <a:gd name="connsiteY0" fmla="*/ 0 h 208086"/>
              <a:gd name="connsiteX1" fmla="*/ 72495 w 172596"/>
              <a:gd name="connsiteY1" fmla="*/ 14287 h 208086"/>
              <a:gd name="connsiteX2" fmla="*/ 74876 w 172596"/>
              <a:gd name="connsiteY2" fmla="*/ 21431 h 208086"/>
              <a:gd name="connsiteX3" fmla="*/ 67908 w 172596"/>
              <a:gd name="connsiteY3" fmla="*/ 46267 h 208086"/>
              <a:gd name="connsiteX4" fmla="*/ 92697 w 172596"/>
              <a:gd name="connsiteY4" fmla="*/ 90722 h 208086"/>
              <a:gd name="connsiteX5" fmla="*/ 148695 w 172596"/>
              <a:gd name="connsiteY5" fmla="*/ 119062 h 208086"/>
              <a:gd name="connsiteX6" fmla="*/ 172321 w 172596"/>
              <a:gd name="connsiteY6" fmla="*/ 146251 h 208086"/>
              <a:gd name="connsiteX7" fmla="*/ 158585 w 172596"/>
              <a:gd name="connsiteY7" fmla="*/ 179243 h 208086"/>
              <a:gd name="connsiteX8" fmla="*/ 115357 w 172596"/>
              <a:gd name="connsiteY8" fmla="*/ 202407 h 208086"/>
              <a:gd name="connsiteX9" fmla="*/ 60589 w 172596"/>
              <a:gd name="connsiteY9" fmla="*/ 207169 h 208086"/>
              <a:gd name="connsiteX10" fmla="*/ 32014 w 172596"/>
              <a:gd name="connsiteY10" fmla="*/ 188119 h 208086"/>
              <a:gd name="connsiteX11" fmla="*/ 27251 w 172596"/>
              <a:gd name="connsiteY11" fmla="*/ 135730 h 208086"/>
              <a:gd name="connsiteX12" fmla="*/ 15345 w 172596"/>
              <a:gd name="connsiteY12" fmla="*/ 107156 h 208086"/>
              <a:gd name="connsiteX13" fmla="*/ 1058 w 172596"/>
              <a:gd name="connsiteY13" fmla="*/ 85725 h 208086"/>
              <a:gd name="connsiteX14" fmla="*/ 1058 w 172596"/>
              <a:gd name="connsiteY14" fmla="*/ 57150 h 208086"/>
              <a:gd name="connsiteX15" fmla="*/ 12964 w 172596"/>
              <a:gd name="connsiteY15" fmla="*/ 42862 h 208086"/>
              <a:gd name="connsiteX16" fmla="*/ 46301 w 172596"/>
              <a:gd name="connsiteY16" fmla="*/ 9525 h 208086"/>
              <a:gd name="connsiteX17" fmla="*/ 67733 w 172596"/>
              <a:gd name="connsiteY17" fmla="*/ 0 h 208086"/>
              <a:gd name="connsiteX0" fmla="*/ 67733 w 172596"/>
              <a:gd name="connsiteY0" fmla="*/ 0 h 208086"/>
              <a:gd name="connsiteX1" fmla="*/ 72495 w 172596"/>
              <a:gd name="connsiteY1" fmla="*/ 14287 h 208086"/>
              <a:gd name="connsiteX2" fmla="*/ 74876 w 172596"/>
              <a:gd name="connsiteY2" fmla="*/ 21431 h 208086"/>
              <a:gd name="connsiteX3" fmla="*/ 67908 w 172596"/>
              <a:gd name="connsiteY3" fmla="*/ 46267 h 208086"/>
              <a:gd name="connsiteX4" fmla="*/ 90187 w 172596"/>
              <a:gd name="connsiteY4" fmla="*/ 95026 h 208086"/>
              <a:gd name="connsiteX5" fmla="*/ 148695 w 172596"/>
              <a:gd name="connsiteY5" fmla="*/ 119062 h 208086"/>
              <a:gd name="connsiteX6" fmla="*/ 172321 w 172596"/>
              <a:gd name="connsiteY6" fmla="*/ 146251 h 208086"/>
              <a:gd name="connsiteX7" fmla="*/ 158585 w 172596"/>
              <a:gd name="connsiteY7" fmla="*/ 179243 h 208086"/>
              <a:gd name="connsiteX8" fmla="*/ 115357 w 172596"/>
              <a:gd name="connsiteY8" fmla="*/ 202407 h 208086"/>
              <a:gd name="connsiteX9" fmla="*/ 60589 w 172596"/>
              <a:gd name="connsiteY9" fmla="*/ 207169 h 208086"/>
              <a:gd name="connsiteX10" fmla="*/ 32014 w 172596"/>
              <a:gd name="connsiteY10" fmla="*/ 188119 h 208086"/>
              <a:gd name="connsiteX11" fmla="*/ 27251 w 172596"/>
              <a:gd name="connsiteY11" fmla="*/ 135730 h 208086"/>
              <a:gd name="connsiteX12" fmla="*/ 15345 w 172596"/>
              <a:gd name="connsiteY12" fmla="*/ 107156 h 208086"/>
              <a:gd name="connsiteX13" fmla="*/ 1058 w 172596"/>
              <a:gd name="connsiteY13" fmla="*/ 85725 h 208086"/>
              <a:gd name="connsiteX14" fmla="*/ 1058 w 172596"/>
              <a:gd name="connsiteY14" fmla="*/ 57150 h 208086"/>
              <a:gd name="connsiteX15" fmla="*/ 12964 w 172596"/>
              <a:gd name="connsiteY15" fmla="*/ 42862 h 208086"/>
              <a:gd name="connsiteX16" fmla="*/ 46301 w 172596"/>
              <a:gd name="connsiteY16" fmla="*/ 9525 h 208086"/>
              <a:gd name="connsiteX17" fmla="*/ 67733 w 172596"/>
              <a:gd name="connsiteY17" fmla="*/ 0 h 208086"/>
              <a:gd name="connsiteX0" fmla="*/ 67733 w 177345"/>
              <a:gd name="connsiteY0" fmla="*/ 0 h 207868"/>
              <a:gd name="connsiteX1" fmla="*/ 72495 w 177345"/>
              <a:gd name="connsiteY1" fmla="*/ 14287 h 207868"/>
              <a:gd name="connsiteX2" fmla="*/ 74876 w 177345"/>
              <a:gd name="connsiteY2" fmla="*/ 21431 h 207868"/>
              <a:gd name="connsiteX3" fmla="*/ 67908 w 177345"/>
              <a:gd name="connsiteY3" fmla="*/ 46267 h 207868"/>
              <a:gd name="connsiteX4" fmla="*/ 90187 w 177345"/>
              <a:gd name="connsiteY4" fmla="*/ 95026 h 207868"/>
              <a:gd name="connsiteX5" fmla="*/ 148695 w 177345"/>
              <a:gd name="connsiteY5" fmla="*/ 119062 h 207868"/>
              <a:gd name="connsiteX6" fmla="*/ 172321 w 177345"/>
              <a:gd name="connsiteY6" fmla="*/ 146251 h 207868"/>
              <a:gd name="connsiteX7" fmla="*/ 172010 w 177345"/>
              <a:gd name="connsiteY7" fmla="*/ 189652 h 207868"/>
              <a:gd name="connsiteX8" fmla="*/ 115357 w 177345"/>
              <a:gd name="connsiteY8" fmla="*/ 202407 h 207868"/>
              <a:gd name="connsiteX9" fmla="*/ 60589 w 177345"/>
              <a:gd name="connsiteY9" fmla="*/ 207169 h 207868"/>
              <a:gd name="connsiteX10" fmla="*/ 32014 w 177345"/>
              <a:gd name="connsiteY10" fmla="*/ 188119 h 207868"/>
              <a:gd name="connsiteX11" fmla="*/ 27251 w 177345"/>
              <a:gd name="connsiteY11" fmla="*/ 135730 h 207868"/>
              <a:gd name="connsiteX12" fmla="*/ 15345 w 177345"/>
              <a:gd name="connsiteY12" fmla="*/ 107156 h 207868"/>
              <a:gd name="connsiteX13" fmla="*/ 1058 w 177345"/>
              <a:gd name="connsiteY13" fmla="*/ 85725 h 207868"/>
              <a:gd name="connsiteX14" fmla="*/ 1058 w 177345"/>
              <a:gd name="connsiteY14" fmla="*/ 57150 h 207868"/>
              <a:gd name="connsiteX15" fmla="*/ 12964 w 177345"/>
              <a:gd name="connsiteY15" fmla="*/ 42862 h 207868"/>
              <a:gd name="connsiteX16" fmla="*/ 46301 w 177345"/>
              <a:gd name="connsiteY16" fmla="*/ 9525 h 207868"/>
              <a:gd name="connsiteX17" fmla="*/ 67733 w 177345"/>
              <a:gd name="connsiteY17" fmla="*/ 0 h 207868"/>
              <a:gd name="connsiteX0" fmla="*/ 81979 w 177345"/>
              <a:gd name="connsiteY0" fmla="*/ 0 h 215577"/>
              <a:gd name="connsiteX1" fmla="*/ 72495 w 177345"/>
              <a:gd name="connsiteY1" fmla="*/ 21996 h 215577"/>
              <a:gd name="connsiteX2" fmla="*/ 74876 w 177345"/>
              <a:gd name="connsiteY2" fmla="*/ 29140 h 215577"/>
              <a:gd name="connsiteX3" fmla="*/ 67908 w 177345"/>
              <a:gd name="connsiteY3" fmla="*/ 53976 h 215577"/>
              <a:gd name="connsiteX4" fmla="*/ 90187 w 177345"/>
              <a:gd name="connsiteY4" fmla="*/ 102735 h 215577"/>
              <a:gd name="connsiteX5" fmla="*/ 148695 w 177345"/>
              <a:gd name="connsiteY5" fmla="*/ 126771 h 215577"/>
              <a:gd name="connsiteX6" fmla="*/ 172321 w 177345"/>
              <a:gd name="connsiteY6" fmla="*/ 153960 h 215577"/>
              <a:gd name="connsiteX7" fmla="*/ 172010 w 177345"/>
              <a:gd name="connsiteY7" fmla="*/ 197361 h 215577"/>
              <a:gd name="connsiteX8" fmla="*/ 115357 w 177345"/>
              <a:gd name="connsiteY8" fmla="*/ 210116 h 215577"/>
              <a:gd name="connsiteX9" fmla="*/ 60589 w 177345"/>
              <a:gd name="connsiteY9" fmla="*/ 214878 h 215577"/>
              <a:gd name="connsiteX10" fmla="*/ 32014 w 177345"/>
              <a:gd name="connsiteY10" fmla="*/ 195828 h 215577"/>
              <a:gd name="connsiteX11" fmla="*/ 27251 w 177345"/>
              <a:gd name="connsiteY11" fmla="*/ 143439 h 215577"/>
              <a:gd name="connsiteX12" fmla="*/ 15345 w 177345"/>
              <a:gd name="connsiteY12" fmla="*/ 114865 h 215577"/>
              <a:gd name="connsiteX13" fmla="*/ 1058 w 177345"/>
              <a:gd name="connsiteY13" fmla="*/ 93434 h 215577"/>
              <a:gd name="connsiteX14" fmla="*/ 1058 w 177345"/>
              <a:gd name="connsiteY14" fmla="*/ 64859 h 215577"/>
              <a:gd name="connsiteX15" fmla="*/ 12964 w 177345"/>
              <a:gd name="connsiteY15" fmla="*/ 50571 h 215577"/>
              <a:gd name="connsiteX16" fmla="*/ 46301 w 177345"/>
              <a:gd name="connsiteY16" fmla="*/ 17234 h 215577"/>
              <a:gd name="connsiteX17" fmla="*/ 81979 w 177345"/>
              <a:gd name="connsiteY17" fmla="*/ 0 h 215577"/>
              <a:gd name="connsiteX0" fmla="*/ 81979 w 177345"/>
              <a:gd name="connsiteY0" fmla="*/ 0 h 215577"/>
              <a:gd name="connsiteX1" fmla="*/ 72495 w 177345"/>
              <a:gd name="connsiteY1" fmla="*/ 21996 h 215577"/>
              <a:gd name="connsiteX2" fmla="*/ 74876 w 177345"/>
              <a:gd name="connsiteY2" fmla="*/ 29140 h 215577"/>
              <a:gd name="connsiteX3" fmla="*/ 67908 w 177345"/>
              <a:gd name="connsiteY3" fmla="*/ 53976 h 215577"/>
              <a:gd name="connsiteX4" fmla="*/ 90187 w 177345"/>
              <a:gd name="connsiteY4" fmla="*/ 102735 h 215577"/>
              <a:gd name="connsiteX5" fmla="*/ 148695 w 177345"/>
              <a:gd name="connsiteY5" fmla="*/ 126771 h 215577"/>
              <a:gd name="connsiteX6" fmla="*/ 172321 w 177345"/>
              <a:gd name="connsiteY6" fmla="*/ 153960 h 215577"/>
              <a:gd name="connsiteX7" fmla="*/ 172010 w 177345"/>
              <a:gd name="connsiteY7" fmla="*/ 197361 h 215577"/>
              <a:gd name="connsiteX8" fmla="*/ 115357 w 177345"/>
              <a:gd name="connsiteY8" fmla="*/ 210116 h 215577"/>
              <a:gd name="connsiteX9" fmla="*/ 60589 w 177345"/>
              <a:gd name="connsiteY9" fmla="*/ 214878 h 215577"/>
              <a:gd name="connsiteX10" fmla="*/ 32014 w 177345"/>
              <a:gd name="connsiteY10" fmla="*/ 195828 h 215577"/>
              <a:gd name="connsiteX11" fmla="*/ 23338 w 177345"/>
              <a:gd name="connsiteY11" fmla="*/ 144575 h 215577"/>
              <a:gd name="connsiteX12" fmla="*/ 15345 w 177345"/>
              <a:gd name="connsiteY12" fmla="*/ 114865 h 215577"/>
              <a:gd name="connsiteX13" fmla="*/ 1058 w 177345"/>
              <a:gd name="connsiteY13" fmla="*/ 93434 h 215577"/>
              <a:gd name="connsiteX14" fmla="*/ 1058 w 177345"/>
              <a:gd name="connsiteY14" fmla="*/ 64859 h 215577"/>
              <a:gd name="connsiteX15" fmla="*/ 12964 w 177345"/>
              <a:gd name="connsiteY15" fmla="*/ 50571 h 215577"/>
              <a:gd name="connsiteX16" fmla="*/ 46301 w 177345"/>
              <a:gd name="connsiteY16" fmla="*/ 17234 h 215577"/>
              <a:gd name="connsiteX17" fmla="*/ 81979 w 177345"/>
              <a:gd name="connsiteY17" fmla="*/ 0 h 215577"/>
              <a:gd name="connsiteX0" fmla="*/ 91201 w 177345"/>
              <a:gd name="connsiteY0" fmla="*/ 0 h 214678"/>
              <a:gd name="connsiteX1" fmla="*/ 72495 w 177345"/>
              <a:gd name="connsiteY1" fmla="*/ 21097 h 214678"/>
              <a:gd name="connsiteX2" fmla="*/ 74876 w 177345"/>
              <a:gd name="connsiteY2" fmla="*/ 28241 h 214678"/>
              <a:gd name="connsiteX3" fmla="*/ 67908 w 177345"/>
              <a:gd name="connsiteY3" fmla="*/ 53077 h 214678"/>
              <a:gd name="connsiteX4" fmla="*/ 90187 w 177345"/>
              <a:gd name="connsiteY4" fmla="*/ 101836 h 214678"/>
              <a:gd name="connsiteX5" fmla="*/ 148695 w 177345"/>
              <a:gd name="connsiteY5" fmla="*/ 125872 h 214678"/>
              <a:gd name="connsiteX6" fmla="*/ 172321 w 177345"/>
              <a:gd name="connsiteY6" fmla="*/ 153061 h 214678"/>
              <a:gd name="connsiteX7" fmla="*/ 172010 w 177345"/>
              <a:gd name="connsiteY7" fmla="*/ 196462 h 214678"/>
              <a:gd name="connsiteX8" fmla="*/ 115357 w 177345"/>
              <a:gd name="connsiteY8" fmla="*/ 209217 h 214678"/>
              <a:gd name="connsiteX9" fmla="*/ 60589 w 177345"/>
              <a:gd name="connsiteY9" fmla="*/ 213979 h 214678"/>
              <a:gd name="connsiteX10" fmla="*/ 32014 w 177345"/>
              <a:gd name="connsiteY10" fmla="*/ 194929 h 214678"/>
              <a:gd name="connsiteX11" fmla="*/ 23338 w 177345"/>
              <a:gd name="connsiteY11" fmla="*/ 143676 h 214678"/>
              <a:gd name="connsiteX12" fmla="*/ 15345 w 177345"/>
              <a:gd name="connsiteY12" fmla="*/ 113966 h 214678"/>
              <a:gd name="connsiteX13" fmla="*/ 1058 w 177345"/>
              <a:gd name="connsiteY13" fmla="*/ 92535 h 214678"/>
              <a:gd name="connsiteX14" fmla="*/ 1058 w 177345"/>
              <a:gd name="connsiteY14" fmla="*/ 63960 h 214678"/>
              <a:gd name="connsiteX15" fmla="*/ 12964 w 177345"/>
              <a:gd name="connsiteY15" fmla="*/ 49672 h 214678"/>
              <a:gd name="connsiteX16" fmla="*/ 46301 w 177345"/>
              <a:gd name="connsiteY16" fmla="*/ 16335 h 214678"/>
              <a:gd name="connsiteX17" fmla="*/ 91201 w 177345"/>
              <a:gd name="connsiteY17" fmla="*/ 0 h 214678"/>
              <a:gd name="connsiteX0" fmla="*/ 91201 w 177345"/>
              <a:gd name="connsiteY0" fmla="*/ 0 h 214678"/>
              <a:gd name="connsiteX1" fmla="*/ 72495 w 177345"/>
              <a:gd name="connsiteY1" fmla="*/ 21097 h 214678"/>
              <a:gd name="connsiteX2" fmla="*/ 74876 w 177345"/>
              <a:gd name="connsiteY2" fmla="*/ 28241 h 214678"/>
              <a:gd name="connsiteX3" fmla="*/ 83553 w 177345"/>
              <a:gd name="connsiteY3" fmla="*/ 48537 h 214678"/>
              <a:gd name="connsiteX4" fmla="*/ 90187 w 177345"/>
              <a:gd name="connsiteY4" fmla="*/ 101836 h 214678"/>
              <a:gd name="connsiteX5" fmla="*/ 148695 w 177345"/>
              <a:gd name="connsiteY5" fmla="*/ 125872 h 214678"/>
              <a:gd name="connsiteX6" fmla="*/ 172321 w 177345"/>
              <a:gd name="connsiteY6" fmla="*/ 153061 h 214678"/>
              <a:gd name="connsiteX7" fmla="*/ 172010 w 177345"/>
              <a:gd name="connsiteY7" fmla="*/ 196462 h 214678"/>
              <a:gd name="connsiteX8" fmla="*/ 115357 w 177345"/>
              <a:gd name="connsiteY8" fmla="*/ 209217 h 214678"/>
              <a:gd name="connsiteX9" fmla="*/ 60589 w 177345"/>
              <a:gd name="connsiteY9" fmla="*/ 213979 h 214678"/>
              <a:gd name="connsiteX10" fmla="*/ 32014 w 177345"/>
              <a:gd name="connsiteY10" fmla="*/ 194929 h 214678"/>
              <a:gd name="connsiteX11" fmla="*/ 23338 w 177345"/>
              <a:gd name="connsiteY11" fmla="*/ 143676 h 214678"/>
              <a:gd name="connsiteX12" fmla="*/ 15345 w 177345"/>
              <a:gd name="connsiteY12" fmla="*/ 113966 h 214678"/>
              <a:gd name="connsiteX13" fmla="*/ 1058 w 177345"/>
              <a:gd name="connsiteY13" fmla="*/ 92535 h 214678"/>
              <a:gd name="connsiteX14" fmla="*/ 1058 w 177345"/>
              <a:gd name="connsiteY14" fmla="*/ 63960 h 214678"/>
              <a:gd name="connsiteX15" fmla="*/ 12964 w 177345"/>
              <a:gd name="connsiteY15" fmla="*/ 49672 h 214678"/>
              <a:gd name="connsiteX16" fmla="*/ 46301 w 177345"/>
              <a:gd name="connsiteY16" fmla="*/ 16335 h 214678"/>
              <a:gd name="connsiteX17" fmla="*/ 91201 w 177345"/>
              <a:gd name="connsiteY17" fmla="*/ 0 h 214678"/>
              <a:gd name="connsiteX0" fmla="*/ 91201 w 177345"/>
              <a:gd name="connsiteY0" fmla="*/ 0 h 220697"/>
              <a:gd name="connsiteX1" fmla="*/ 72495 w 177345"/>
              <a:gd name="connsiteY1" fmla="*/ 21097 h 220697"/>
              <a:gd name="connsiteX2" fmla="*/ 74876 w 177345"/>
              <a:gd name="connsiteY2" fmla="*/ 28241 h 220697"/>
              <a:gd name="connsiteX3" fmla="*/ 83553 w 177345"/>
              <a:gd name="connsiteY3" fmla="*/ 48537 h 220697"/>
              <a:gd name="connsiteX4" fmla="*/ 90187 w 177345"/>
              <a:gd name="connsiteY4" fmla="*/ 101836 h 220697"/>
              <a:gd name="connsiteX5" fmla="*/ 148695 w 177345"/>
              <a:gd name="connsiteY5" fmla="*/ 125872 h 220697"/>
              <a:gd name="connsiteX6" fmla="*/ 172321 w 177345"/>
              <a:gd name="connsiteY6" fmla="*/ 153061 h 220697"/>
              <a:gd name="connsiteX7" fmla="*/ 172010 w 177345"/>
              <a:gd name="connsiteY7" fmla="*/ 196462 h 220697"/>
              <a:gd name="connsiteX8" fmla="*/ 115357 w 177345"/>
              <a:gd name="connsiteY8" fmla="*/ 209217 h 220697"/>
              <a:gd name="connsiteX9" fmla="*/ 60589 w 177345"/>
              <a:gd name="connsiteY9" fmla="*/ 213979 h 220697"/>
              <a:gd name="connsiteX10" fmla="*/ 48819 w 177345"/>
              <a:gd name="connsiteY10" fmla="*/ 215681 h 220697"/>
              <a:gd name="connsiteX11" fmla="*/ 23338 w 177345"/>
              <a:gd name="connsiteY11" fmla="*/ 143676 h 220697"/>
              <a:gd name="connsiteX12" fmla="*/ 15345 w 177345"/>
              <a:gd name="connsiteY12" fmla="*/ 113966 h 220697"/>
              <a:gd name="connsiteX13" fmla="*/ 1058 w 177345"/>
              <a:gd name="connsiteY13" fmla="*/ 92535 h 220697"/>
              <a:gd name="connsiteX14" fmla="*/ 1058 w 177345"/>
              <a:gd name="connsiteY14" fmla="*/ 63960 h 220697"/>
              <a:gd name="connsiteX15" fmla="*/ 12964 w 177345"/>
              <a:gd name="connsiteY15" fmla="*/ 49672 h 220697"/>
              <a:gd name="connsiteX16" fmla="*/ 46301 w 177345"/>
              <a:gd name="connsiteY16" fmla="*/ 16335 h 220697"/>
              <a:gd name="connsiteX17" fmla="*/ 91201 w 177345"/>
              <a:gd name="connsiteY17" fmla="*/ 0 h 220697"/>
              <a:gd name="connsiteX0" fmla="*/ 91201 w 179260"/>
              <a:gd name="connsiteY0" fmla="*/ 0 h 236443"/>
              <a:gd name="connsiteX1" fmla="*/ 72495 w 179260"/>
              <a:gd name="connsiteY1" fmla="*/ 21097 h 236443"/>
              <a:gd name="connsiteX2" fmla="*/ 74876 w 179260"/>
              <a:gd name="connsiteY2" fmla="*/ 28241 h 236443"/>
              <a:gd name="connsiteX3" fmla="*/ 83553 w 179260"/>
              <a:gd name="connsiteY3" fmla="*/ 48537 h 236443"/>
              <a:gd name="connsiteX4" fmla="*/ 90187 w 179260"/>
              <a:gd name="connsiteY4" fmla="*/ 101836 h 236443"/>
              <a:gd name="connsiteX5" fmla="*/ 148695 w 179260"/>
              <a:gd name="connsiteY5" fmla="*/ 125872 h 236443"/>
              <a:gd name="connsiteX6" fmla="*/ 172321 w 179260"/>
              <a:gd name="connsiteY6" fmla="*/ 153061 h 236443"/>
              <a:gd name="connsiteX7" fmla="*/ 172010 w 179260"/>
              <a:gd name="connsiteY7" fmla="*/ 196462 h 236443"/>
              <a:gd name="connsiteX8" fmla="*/ 88751 w 179260"/>
              <a:gd name="connsiteY8" fmla="*/ 236174 h 236443"/>
              <a:gd name="connsiteX9" fmla="*/ 60589 w 179260"/>
              <a:gd name="connsiteY9" fmla="*/ 213979 h 236443"/>
              <a:gd name="connsiteX10" fmla="*/ 48819 w 179260"/>
              <a:gd name="connsiteY10" fmla="*/ 215681 h 236443"/>
              <a:gd name="connsiteX11" fmla="*/ 23338 w 179260"/>
              <a:gd name="connsiteY11" fmla="*/ 143676 h 236443"/>
              <a:gd name="connsiteX12" fmla="*/ 15345 w 179260"/>
              <a:gd name="connsiteY12" fmla="*/ 113966 h 236443"/>
              <a:gd name="connsiteX13" fmla="*/ 1058 w 179260"/>
              <a:gd name="connsiteY13" fmla="*/ 92535 h 236443"/>
              <a:gd name="connsiteX14" fmla="*/ 1058 w 179260"/>
              <a:gd name="connsiteY14" fmla="*/ 63960 h 236443"/>
              <a:gd name="connsiteX15" fmla="*/ 12964 w 179260"/>
              <a:gd name="connsiteY15" fmla="*/ 49672 h 236443"/>
              <a:gd name="connsiteX16" fmla="*/ 46301 w 179260"/>
              <a:gd name="connsiteY16" fmla="*/ 16335 h 236443"/>
              <a:gd name="connsiteX17" fmla="*/ 91201 w 179260"/>
              <a:gd name="connsiteY17" fmla="*/ 0 h 236443"/>
              <a:gd name="connsiteX0" fmla="*/ 91201 w 182533"/>
              <a:gd name="connsiteY0" fmla="*/ 0 h 236207"/>
              <a:gd name="connsiteX1" fmla="*/ 72495 w 182533"/>
              <a:gd name="connsiteY1" fmla="*/ 21097 h 236207"/>
              <a:gd name="connsiteX2" fmla="*/ 74876 w 182533"/>
              <a:gd name="connsiteY2" fmla="*/ 28241 h 236207"/>
              <a:gd name="connsiteX3" fmla="*/ 83553 w 182533"/>
              <a:gd name="connsiteY3" fmla="*/ 48537 h 236207"/>
              <a:gd name="connsiteX4" fmla="*/ 90187 w 182533"/>
              <a:gd name="connsiteY4" fmla="*/ 101836 h 236207"/>
              <a:gd name="connsiteX5" fmla="*/ 148695 w 182533"/>
              <a:gd name="connsiteY5" fmla="*/ 125872 h 236207"/>
              <a:gd name="connsiteX6" fmla="*/ 172321 w 182533"/>
              <a:gd name="connsiteY6" fmla="*/ 153061 h 236207"/>
              <a:gd name="connsiteX7" fmla="*/ 176362 w 182533"/>
              <a:gd name="connsiteY7" fmla="*/ 208244 h 236207"/>
              <a:gd name="connsiteX8" fmla="*/ 88751 w 182533"/>
              <a:gd name="connsiteY8" fmla="*/ 236174 h 236207"/>
              <a:gd name="connsiteX9" fmla="*/ 60589 w 182533"/>
              <a:gd name="connsiteY9" fmla="*/ 213979 h 236207"/>
              <a:gd name="connsiteX10" fmla="*/ 48819 w 182533"/>
              <a:gd name="connsiteY10" fmla="*/ 215681 h 236207"/>
              <a:gd name="connsiteX11" fmla="*/ 23338 w 182533"/>
              <a:gd name="connsiteY11" fmla="*/ 143676 h 236207"/>
              <a:gd name="connsiteX12" fmla="*/ 15345 w 182533"/>
              <a:gd name="connsiteY12" fmla="*/ 113966 h 236207"/>
              <a:gd name="connsiteX13" fmla="*/ 1058 w 182533"/>
              <a:gd name="connsiteY13" fmla="*/ 92535 h 236207"/>
              <a:gd name="connsiteX14" fmla="*/ 1058 w 182533"/>
              <a:gd name="connsiteY14" fmla="*/ 63960 h 236207"/>
              <a:gd name="connsiteX15" fmla="*/ 12964 w 182533"/>
              <a:gd name="connsiteY15" fmla="*/ 49672 h 236207"/>
              <a:gd name="connsiteX16" fmla="*/ 46301 w 182533"/>
              <a:gd name="connsiteY16" fmla="*/ 16335 h 236207"/>
              <a:gd name="connsiteX17" fmla="*/ 91201 w 182533"/>
              <a:gd name="connsiteY17" fmla="*/ 0 h 236207"/>
              <a:gd name="connsiteX0" fmla="*/ 91201 w 182531"/>
              <a:gd name="connsiteY0" fmla="*/ 0 h 236216"/>
              <a:gd name="connsiteX1" fmla="*/ 72495 w 182531"/>
              <a:gd name="connsiteY1" fmla="*/ 21097 h 236216"/>
              <a:gd name="connsiteX2" fmla="*/ 74876 w 182531"/>
              <a:gd name="connsiteY2" fmla="*/ 28241 h 236216"/>
              <a:gd name="connsiteX3" fmla="*/ 83553 w 182531"/>
              <a:gd name="connsiteY3" fmla="*/ 48537 h 236216"/>
              <a:gd name="connsiteX4" fmla="*/ 90187 w 182531"/>
              <a:gd name="connsiteY4" fmla="*/ 101836 h 236216"/>
              <a:gd name="connsiteX5" fmla="*/ 148695 w 182531"/>
              <a:gd name="connsiteY5" fmla="*/ 125872 h 236216"/>
              <a:gd name="connsiteX6" fmla="*/ 172321 w 182531"/>
              <a:gd name="connsiteY6" fmla="*/ 153061 h 236216"/>
              <a:gd name="connsiteX7" fmla="*/ 176362 w 182531"/>
              <a:gd name="connsiteY7" fmla="*/ 208244 h 236216"/>
              <a:gd name="connsiteX8" fmla="*/ 88751 w 182531"/>
              <a:gd name="connsiteY8" fmla="*/ 236174 h 236216"/>
              <a:gd name="connsiteX9" fmla="*/ 60589 w 182531"/>
              <a:gd name="connsiteY9" fmla="*/ 213979 h 236216"/>
              <a:gd name="connsiteX10" fmla="*/ 49669 w 182531"/>
              <a:gd name="connsiteY10" fmla="*/ 193233 h 236216"/>
              <a:gd name="connsiteX11" fmla="*/ 23338 w 182531"/>
              <a:gd name="connsiteY11" fmla="*/ 143676 h 236216"/>
              <a:gd name="connsiteX12" fmla="*/ 15345 w 182531"/>
              <a:gd name="connsiteY12" fmla="*/ 113966 h 236216"/>
              <a:gd name="connsiteX13" fmla="*/ 1058 w 182531"/>
              <a:gd name="connsiteY13" fmla="*/ 92535 h 236216"/>
              <a:gd name="connsiteX14" fmla="*/ 1058 w 182531"/>
              <a:gd name="connsiteY14" fmla="*/ 63960 h 236216"/>
              <a:gd name="connsiteX15" fmla="*/ 12964 w 182531"/>
              <a:gd name="connsiteY15" fmla="*/ 49672 h 236216"/>
              <a:gd name="connsiteX16" fmla="*/ 46301 w 182531"/>
              <a:gd name="connsiteY16" fmla="*/ 16335 h 236216"/>
              <a:gd name="connsiteX17" fmla="*/ 91201 w 182531"/>
              <a:gd name="connsiteY17" fmla="*/ 0 h 236216"/>
              <a:gd name="connsiteX0" fmla="*/ 91201 w 182533"/>
              <a:gd name="connsiteY0" fmla="*/ 0 h 236370"/>
              <a:gd name="connsiteX1" fmla="*/ 72495 w 182533"/>
              <a:gd name="connsiteY1" fmla="*/ 21097 h 236370"/>
              <a:gd name="connsiteX2" fmla="*/ 74876 w 182533"/>
              <a:gd name="connsiteY2" fmla="*/ 28241 h 236370"/>
              <a:gd name="connsiteX3" fmla="*/ 83553 w 182533"/>
              <a:gd name="connsiteY3" fmla="*/ 48537 h 236370"/>
              <a:gd name="connsiteX4" fmla="*/ 90187 w 182533"/>
              <a:gd name="connsiteY4" fmla="*/ 101836 h 236370"/>
              <a:gd name="connsiteX5" fmla="*/ 148695 w 182533"/>
              <a:gd name="connsiteY5" fmla="*/ 125872 h 236370"/>
              <a:gd name="connsiteX6" fmla="*/ 172321 w 182533"/>
              <a:gd name="connsiteY6" fmla="*/ 153061 h 236370"/>
              <a:gd name="connsiteX7" fmla="*/ 176362 w 182533"/>
              <a:gd name="connsiteY7" fmla="*/ 208244 h 236370"/>
              <a:gd name="connsiteX8" fmla="*/ 88751 w 182533"/>
              <a:gd name="connsiteY8" fmla="*/ 236174 h 236370"/>
              <a:gd name="connsiteX9" fmla="*/ 57987 w 182533"/>
              <a:gd name="connsiteY9" fmla="*/ 219314 h 236370"/>
              <a:gd name="connsiteX10" fmla="*/ 49669 w 182533"/>
              <a:gd name="connsiteY10" fmla="*/ 193233 h 236370"/>
              <a:gd name="connsiteX11" fmla="*/ 23338 w 182533"/>
              <a:gd name="connsiteY11" fmla="*/ 143676 h 236370"/>
              <a:gd name="connsiteX12" fmla="*/ 15345 w 182533"/>
              <a:gd name="connsiteY12" fmla="*/ 113966 h 236370"/>
              <a:gd name="connsiteX13" fmla="*/ 1058 w 182533"/>
              <a:gd name="connsiteY13" fmla="*/ 92535 h 236370"/>
              <a:gd name="connsiteX14" fmla="*/ 1058 w 182533"/>
              <a:gd name="connsiteY14" fmla="*/ 63960 h 236370"/>
              <a:gd name="connsiteX15" fmla="*/ 12964 w 182533"/>
              <a:gd name="connsiteY15" fmla="*/ 49672 h 236370"/>
              <a:gd name="connsiteX16" fmla="*/ 46301 w 182533"/>
              <a:gd name="connsiteY16" fmla="*/ 16335 h 236370"/>
              <a:gd name="connsiteX17" fmla="*/ 91201 w 182533"/>
              <a:gd name="connsiteY17" fmla="*/ 0 h 236370"/>
              <a:gd name="connsiteX0" fmla="*/ 89450 w 182531"/>
              <a:gd name="connsiteY0" fmla="*/ 0 h 253484"/>
              <a:gd name="connsiteX1" fmla="*/ 72495 w 182531"/>
              <a:gd name="connsiteY1" fmla="*/ 38211 h 253484"/>
              <a:gd name="connsiteX2" fmla="*/ 74876 w 182531"/>
              <a:gd name="connsiteY2" fmla="*/ 45355 h 253484"/>
              <a:gd name="connsiteX3" fmla="*/ 83553 w 182531"/>
              <a:gd name="connsiteY3" fmla="*/ 65651 h 253484"/>
              <a:gd name="connsiteX4" fmla="*/ 90187 w 182531"/>
              <a:gd name="connsiteY4" fmla="*/ 118950 h 253484"/>
              <a:gd name="connsiteX5" fmla="*/ 148695 w 182531"/>
              <a:gd name="connsiteY5" fmla="*/ 142986 h 253484"/>
              <a:gd name="connsiteX6" fmla="*/ 172321 w 182531"/>
              <a:gd name="connsiteY6" fmla="*/ 170175 h 253484"/>
              <a:gd name="connsiteX7" fmla="*/ 176362 w 182531"/>
              <a:gd name="connsiteY7" fmla="*/ 225358 h 253484"/>
              <a:gd name="connsiteX8" fmla="*/ 88751 w 182531"/>
              <a:gd name="connsiteY8" fmla="*/ 253288 h 253484"/>
              <a:gd name="connsiteX9" fmla="*/ 57987 w 182531"/>
              <a:gd name="connsiteY9" fmla="*/ 236428 h 253484"/>
              <a:gd name="connsiteX10" fmla="*/ 49669 w 182531"/>
              <a:gd name="connsiteY10" fmla="*/ 210347 h 253484"/>
              <a:gd name="connsiteX11" fmla="*/ 23338 w 182531"/>
              <a:gd name="connsiteY11" fmla="*/ 160790 h 253484"/>
              <a:gd name="connsiteX12" fmla="*/ 15345 w 182531"/>
              <a:gd name="connsiteY12" fmla="*/ 131080 h 253484"/>
              <a:gd name="connsiteX13" fmla="*/ 1058 w 182531"/>
              <a:gd name="connsiteY13" fmla="*/ 109649 h 253484"/>
              <a:gd name="connsiteX14" fmla="*/ 1058 w 182531"/>
              <a:gd name="connsiteY14" fmla="*/ 81074 h 253484"/>
              <a:gd name="connsiteX15" fmla="*/ 12964 w 182531"/>
              <a:gd name="connsiteY15" fmla="*/ 66786 h 253484"/>
              <a:gd name="connsiteX16" fmla="*/ 46301 w 182531"/>
              <a:gd name="connsiteY16" fmla="*/ 33449 h 253484"/>
              <a:gd name="connsiteX17" fmla="*/ 89450 w 182531"/>
              <a:gd name="connsiteY17" fmla="*/ 0 h 25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2531" h="253484">
                <a:moveTo>
                  <a:pt x="89450" y="0"/>
                </a:moveTo>
                <a:cubicBezTo>
                  <a:pt x="93816" y="794"/>
                  <a:pt x="74924" y="30652"/>
                  <a:pt x="72495" y="38211"/>
                </a:cubicBezTo>
                <a:cubicBezTo>
                  <a:pt x="70066" y="45770"/>
                  <a:pt x="73033" y="40782"/>
                  <a:pt x="74876" y="45355"/>
                </a:cubicBezTo>
                <a:cubicBezTo>
                  <a:pt x="76719" y="49928"/>
                  <a:pt x="81001" y="53385"/>
                  <a:pt x="83553" y="65651"/>
                </a:cubicBezTo>
                <a:cubicBezTo>
                  <a:pt x="86105" y="77917"/>
                  <a:pt x="79330" y="106061"/>
                  <a:pt x="90187" y="118950"/>
                </a:cubicBezTo>
                <a:cubicBezTo>
                  <a:pt x="101044" y="131839"/>
                  <a:pt x="139964" y="135049"/>
                  <a:pt x="148695" y="142986"/>
                </a:cubicBezTo>
                <a:cubicBezTo>
                  <a:pt x="157426" y="150923"/>
                  <a:pt x="167710" y="156446"/>
                  <a:pt x="172321" y="170175"/>
                </a:cubicBezTo>
                <a:cubicBezTo>
                  <a:pt x="176932" y="183904"/>
                  <a:pt x="190290" y="211506"/>
                  <a:pt x="176362" y="225358"/>
                </a:cubicBezTo>
                <a:cubicBezTo>
                  <a:pt x="162434" y="239210"/>
                  <a:pt x="108480" y="251443"/>
                  <a:pt x="88751" y="253288"/>
                </a:cubicBezTo>
                <a:cubicBezTo>
                  <a:pt x="69022" y="255133"/>
                  <a:pt x="64501" y="243585"/>
                  <a:pt x="57987" y="236428"/>
                </a:cubicBezTo>
                <a:cubicBezTo>
                  <a:pt x="51473" y="229271"/>
                  <a:pt x="55444" y="222953"/>
                  <a:pt x="49669" y="210347"/>
                </a:cubicBezTo>
                <a:cubicBezTo>
                  <a:pt x="43894" y="197741"/>
                  <a:pt x="29059" y="174001"/>
                  <a:pt x="23338" y="160790"/>
                </a:cubicBezTo>
                <a:cubicBezTo>
                  <a:pt x="17617" y="147579"/>
                  <a:pt x="19058" y="139603"/>
                  <a:pt x="15345" y="131080"/>
                </a:cubicBezTo>
                <a:cubicBezTo>
                  <a:pt x="11632" y="122557"/>
                  <a:pt x="3439" y="117983"/>
                  <a:pt x="1058" y="109649"/>
                </a:cubicBezTo>
                <a:cubicBezTo>
                  <a:pt x="-1323" y="101315"/>
                  <a:pt x="1058" y="90599"/>
                  <a:pt x="1058" y="81074"/>
                </a:cubicBezTo>
                <a:cubicBezTo>
                  <a:pt x="1937" y="77559"/>
                  <a:pt x="5424" y="74723"/>
                  <a:pt x="12964" y="66786"/>
                </a:cubicBezTo>
                <a:cubicBezTo>
                  <a:pt x="20504" y="58849"/>
                  <a:pt x="38363" y="39005"/>
                  <a:pt x="46301" y="33449"/>
                </a:cubicBezTo>
                <a:cubicBezTo>
                  <a:pt x="48546" y="32326"/>
                  <a:pt x="87015" y="609"/>
                  <a:pt x="89450" y="0"/>
                </a:cubicBezTo>
                <a:close/>
              </a:path>
            </a:pathLst>
          </a:custGeom>
          <a:solidFill>
            <a:srgbClr val="D9D9D9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900" dirty="0"/>
          </a:p>
        </p:txBody>
      </p:sp>
      <p:sp>
        <p:nvSpPr>
          <p:cNvPr id="81" name="Segnaposto piè di pagina 3"/>
          <p:cNvSpPr>
            <a:spLocks noGrp="1"/>
          </p:cNvSpPr>
          <p:nvPr>
            <p:ph type="ftr" sz="quarter" idx="4294967295"/>
          </p:nvPr>
        </p:nvSpPr>
        <p:spPr>
          <a:xfrm>
            <a:off x="4328907" y="6567636"/>
            <a:ext cx="3086100" cy="273844"/>
          </a:xfrm>
        </p:spPr>
        <p:txBody>
          <a:bodyPr/>
          <a:lstStyle/>
          <a:p>
            <a:r>
              <a:rPr lang="it-IT" dirty="0"/>
              <a:t> </a:t>
            </a:r>
          </a:p>
        </p:txBody>
      </p:sp>
      <p:sp>
        <p:nvSpPr>
          <p:cNvPr id="82" name="Rectangle 2"/>
          <p:cNvSpPr>
            <a:spLocks noChangeArrowheads="1"/>
          </p:cNvSpPr>
          <p:nvPr/>
        </p:nvSpPr>
        <p:spPr bwMode="auto">
          <a:xfrm>
            <a:off x="2711451" y="-26988"/>
            <a:ext cx="8050213" cy="10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 i="1">
                <a:solidFill>
                  <a:srgbClr val="0F5494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F5494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100000"/>
              </a:lnSpc>
              <a:spcAft>
                <a:spcPct val="0"/>
              </a:spcAft>
            </a:pPr>
            <a:r>
              <a:rPr lang="en-GB" altLang="fr-FR" sz="3600" b="1" i="0" dirty="0">
                <a:solidFill>
                  <a:srgbClr val="FFC000"/>
                </a:solidFill>
              </a:rPr>
              <a:t>The role of the INFRAEOSC 05 projects</a:t>
            </a: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70" y="6208668"/>
            <a:ext cx="1043608" cy="51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9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5" y="0"/>
            <a:ext cx="107095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4F92DB7-9A24-3B43-A023-DCBD52356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124687"/>
            <a:ext cx="1727200" cy="99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34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Lige forbindelse 14">
            <a:extLst>
              <a:ext uri="{FF2B5EF4-FFF2-40B4-BE49-F238E27FC236}">
                <a16:creationId xmlns:a16="http://schemas.microsoft.com/office/drawing/2014/main" id="{C7BB50C3-4031-BB40-8E53-BDEE084806F8}"/>
              </a:ext>
            </a:extLst>
          </p:cNvPr>
          <p:cNvCxnSpPr>
            <a:cxnSpLocks/>
          </p:cNvCxnSpPr>
          <p:nvPr/>
        </p:nvCxnSpPr>
        <p:spPr>
          <a:xfrm flipH="1">
            <a:off x="315898" y="2343892"/>
            <a:ext cx="3018733" cy="0"/>
          </a:xfrm>
          <a:prstGeom prst="line">
            <a:avLst/>
          </a:prstGeom>
          <a:ln w="22225">
            <a:solidFill>
              <a:srgbClr val="18A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Billede 36">
            <a:extLst>
              <a:ext uri="{FF2B5EF4-FFF2-40B4-BE49-F238E27FC236}">
                <a16:creationId xmlns:a16="http://schemas.microsoft.com/office/drawing/2014/main" id="{C26ACEF8-4506-0644-BC58-4DC518C26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389" y="807846"/>
            <a:ext cx="8410054" cy="5583293"/>
          </a:xfrm>
          <a:prstGeom prst="rect">
            <a:avLst/>
          </a:prstGeom>
        </p:spPr>
      </p:pic>
      <p:sp>
        <p:nvSpPr>
          <p:cNvPr id="20" name="Tekstfelt 19">
            <a:extLst>
              <a:ext uri="{FF2B5EF4-FFF2-40B4-BE49-F238E27FC236}">
                <a16:creationId xmlns:a16="http://schemas.microsoft.com/office/drawing/2014/main" id="{2B678391-D462-5C4E-833F-C6989B354EA2}"/>
              </a:ext>
            </a:extLst>
          </p:cNvPr>
          <p:cNvSpPr txBox="1"/>
          <p:nvPr/>
        </p:nvSpPr>
        <p:spPr>
          <a:xfrm>
            <a:off x="3846512" y="1807496"/>
            <a:ext cx="75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1</a:t>
            </a:r>
          </a:p>
        </p:txBody>
      </p:sp>
      <p:sp>
        <p:nvSpPr>
          <p:cNvPr id="21" name="Tekstfelt 20">
            <a:extLst>
              <a:ext uri="{FF2B5EF4-FFF2-40B4-BE49-F238E27FC236}">
                <a16:creationId xmlns:a16="http://schemas.microsoft.com/office/drawing/2014/main" id="{E8C75DA8-CF65-C848-A077-077ECCA1A5F6}"/>
              </a:ext>
            </a:extLst>
          </p:cNvPr>
          <p:cNvSpPr txBox="1"/>
          <p:nvPr/>
        </p:nvSpPr>
        <p:spPr>
          <a:xfrm>
            <a:off x="5689602" y="1478882"/>
            <a:ext cx="75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2</a:t>
            </a:r>
          </a:p>
        </p:txBody>
      </p:sp>
      <p:sp>
        <p:nvSpPr>
          <p:cNvPr id="22" name="Tekstfelt 21">
            <a:extLst>
              <a:ext uri="{FF2B5EF4-FFF2-40B4-BE49-F238E27FC236}">
                <a16:creationId xmlns:a16="http://schemas.microsoft.com/office/drawing/2014/main" id="{923B2028-FF19-0A4A-B6EE-D56C937CDA5A}"/>
              </a:ext>
            </a:extLst>
          </p:cNvPr>
          <p:cNvSpPr txBox="1"/>
          <p:nvPr/>
        </p:nvSpPr>
        <p:spPr>
          <a:xfrm>
            <a:off x="6925343" y="2611254"/>
            <a:ext cx="75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3</a:t>
            </a:r>
          </a:p>
        </p:txBody>
      </p:sp>
      <p:sp>
        <p:nvSpPr>
          <p:cNvPr id="23" name="Tekstfelt 22">
            <a:extLst>
              <a:ext uri="{FF2B5EF4-FFF2-40B4-BE49-F238E27FC236}">
                <a16:creationId xmlns:a16="http://schemas.microsoft.com/office/drawing/2014/main" id="{D88928FC-83D7-1644-82CD-350A0DC44A1A}"/>
              </a:ext>
            </a:extLst>
          </p:cNvPr>
          <p:cNvSpPr txBox="1"/>
          <p:nvPr/>
        </p:nvSpPr>
        <p:spPr>
          <a:xfrm>
            <a:off x="6932612" y="4250658"/>
            <a:ext cx="75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4</a:t>
            </a:r>
          </a:p>
        </p:txBody>
      </p:sp>
      <p:sp>
        <p:nvSpPr>
          <p:cNvPr id="24" name="Tekstfelt 23">
            <a:extLst>
              <a:ext uri="{FF2B5EF4-FFF2-40B4-BE49-F238E27FC236}">
                <a16:creationId xmlns:a16="http://schemas.microsoft.com/office/drawing/2014/main" id="{AE1BABB5-89F0-784C-B258-484A8CA4B4B9}"/>
              </a:ext>
            </a:extLst>
          </p:cNvPr>
          <p:cNvSpPr txBox="1"/>
          <p:nvPr/>
        </p:nvSpPr>
        <p:spPr>
          <a:xfrm>
            <a:off x="5689601" y="5365082"/>
            <a:ext cx="75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5</a:t>
            </a:r>
          </a:p>
        </p:txBody>
      </p:sp>
      <p:sp>
        <p:nvSpPr>
          <p:cNvPr id="25" name="Tekstfelt 24">
            <a:extLst>
              <a:ext uri="{FF2B5EF4-FFF2-40B4-BE49-F238E27FC236}">
                <a16:creationId xmlns:a16="http://schemas.microsoft.com/office/drawing/2014/main" id="{30305F5F-5296-2C46-9AB9-747C4390695C}"/>
              </a:ext>
            </a:extLst>
          </p:cNvPr>
          <p:cNvSpPr txBox="1"/>
          <p:nvPr/>
        </p:nvSpPr>
        <p:spPr>
          <a:xfrm>
            <a:off x="318367" y="2370807"/>
            <a:ext cx="33162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Support coordination, </a:t>
            </a:r>
            <a:r>
              <a:rPr lang="en-US" dirty="0" err="1"/>
              <a:t>harmoni-sation</a:t>
            </a:r>
            <a:r>
              <a:rPr lang="en-US" dirty="0"/>
              <a:t> and alignment of Nordic and Baltic national policies and practices related to the provision of horizontal research data services with EOSC </a:t>
            </a:r>
          </a:p>
          <a:p>
            <a:endParaRPr lang="en-US" dirty="0"/>
          </a:p>
        </p:txBody>
      </p:sp>
      <p:sp>
        <p:nvSpPr>
          <p:cNvPr id="31" name="Tekstfelt 30">
            <a:extLst>
              <a:ext uri="{FF2B5EF4-FFF2-40B4-BE49-F238E27FC236}">
                <a16:creationId xmlns:a16="http://schemas.microsoft.com/office/drawing/2014/main" id="{06B8DCAE-88CE-9E4F-B446-EE37C7EEA064}"/>
              </a:ext>
            </a:extLst>
          </p:cNvPr>
          <p:cNvSpPr txBox="1"/>
          <p:nvPr/>
        </p:nvSpPr>
        <p:spPr>
          <a:xfrm>
            <a:off x="8293511" y="900382"/>
            <a:ext cx="37890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Increase the discoverability of Nordic &amp; Baltic services. Extend and expand their use by making them accessible through the EOSC portal</a:t>
            </a:r>
          </a:p>
          <a:p>
            <a:endParaRPr lang="en-US"/>
          </a:p>
        </p:txBody>
      </p:sp>
      <p:sp>
        <p:nvSpPr>
          <p:cNvPr id="32" name="Tekstfelt 31">
            <a:extLst>
              <a:ext uri="{FF2B5EF4-FFF2-40B4-BE49-F238E27FC236}">
                <a16:creationId xmlns:a16="http://schemas.microsoft.com/office/drawing/2014/main" id="{4D494246-69C5-9646-A1FF-889F76980781}"/>
              </a:ext>
            </a:extLst>
          </p:cNvPr>
          <p:cNvSpPr txBox="1"/>
          <p:nvPr/>
        </p:nvSpPr>
        <p:spPr>
          <a:xfrm>
            <a:off x="3514685" y="3303077"/>
            <a:ext cx="3530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b="1" dirty="0"/>
              <a:t>MAIN </a:t>
            </a:r>
          </a:p>
          <a:p>
            <a:pPr algn="ctr"/>
            <a:r>
              <a:rPr lang="da-DK" sz="2400" b="1" dirty="0"/>
              <a:t>OBJECTIVES</a:t>
            </a:r>
          </a:p>
        </p:txBody>
      </p:sp>
      <p:sp>
        <p:nvSpPr>
          <p:cNvPr id="33" name="Tekstfelt 32">
            <a:extLst>
              <a:ext uri="{FF2B5EF4-FFF2-40B4-BE49-F238E27FC236}">
                <a16:creationId xmlns:a16="http://schemas.microsoft.com/office/drawing/2014/main" id="{849B4BDE-7761-E54F-90C1-3DD5FF385627}"/>
              </a:ext>
            </a:extLst>
          </p:cNvPr>
          <p:cNvSpPr txBox="1"/>
          <p:nvPr/>
        </p:nvSpPr>
        <p:spPr>
          <a:xfrm>
            <a:off x="8729662" y="2692651"/>
            <a:ext cx="30289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Promote and support the uptake of FAIR data practices and certification schemas across the Nordics </a:t>
            </a:r>
          </a:p>
          <a:p>
            <a:endParaRPr lang="en-US" dirty="0"/>
          </a:p>
        </p:txBody>
      </p:sp>
      <p:sp>
        <p:nvSpPr>
          <p:cNvPr id="34" name="Tekstfelt 33">
            <a:extLst>
              <a:ext uri="{FF2B5EF4-FFF2-40B4-BE49-F238E27FC236}">
                <a16:creationId xmlns:a16="http://schemas.microsoft.com/office/drawing/2014/main" id="{532D1EEB-FFC1-7B42-BC19-F7D45E9B3D1F}"/>
              </a:ext>
            </a:extLst>
          </p:cNvPr>
          <p:cNvSpPr txBox="1"/>
          <p:nvPr/>
        </p:nvSpPr>
        <p:spPr>
          <a:xfrm>
            <a:off x="8729662" y="4749705"/>
            <a:ext cx="34623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Accelerate the progress and attractiveness of EOSC by piloting &amp; delivering innovative solutions developed and tested in a useful and functional cross-border environment</a:t>
            </a:r>
          </a:p>
          <a:p>
            <a:endParaRPr lang="en-US" dirty="0"/>
          </a:p>
        </p:txBody>
      </p:sp>
      <p:sp>
        <p:nvSpPr>
          <p:cNvPr id="35" name="Tekstfelt 34">
            <a:extLst>
              <a:ext uri="{FF2B5EF4-FFF2-40B4-BE49-F238E27FC236}">
                <a16:creationId xmlns:a16="http://schemas.microsoft.com/office/drawing/2014/main" id="{5BC95DFA-CCB6-EB4B-ADEC-E5EC59DA0006}"/>
              </a:ext>
            </a:extLst>
          </p:cNvPr>
          <p:cNvSpPr txBox="1"/>
          <p:nvPr/>
        </p:nvSpPr>
        <p:spPr>
          <a:xfrm>
            <a:off x="412765" y="4876742"/>
            <a:ext cx="3317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Provide a Knowledge Hub</a:t>
            </a:r>
          </a:p>
          <a:p>
            <a:r>
              <a:rPr lang="en-US" dirty="0"/>
              <a:t>to deliver training and technical support to new service providers and communities willing to engage with EOSC during and after the project lifetime</a:t>
            </a:r>
          </a:p>
        </p:txBody>
      </p:sp>
      <p:sp>
        <p:nvSpPr>
          <p:cNvPr id="40" name="Tekstfelt 39">
            <a:extLst>
              <a:ext uri="{FF2B5EF4-FFF2-40B4-BE49-F238E27FC236}">
                <a16:creationId xmlns:a16="http://schemas.microsoft.com/office/drawing/2014/main" id="{1275F935-C8CF-514D-A92C-0A552CC2ED4B}"/>
              </a:ext>
            </a:extLst>
          </p:cNvPr>
          <p:cNvSpPr txBox="1"/>
          <p:nvPr/>
        </p:nvSpPr>
        <p:spPr>
          <a:xfrm>
            <a:off x="1069578" y="1807495"/>
            <a:ext cx="277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>
                <a:solidFill>
                  <a:srgbClr val="53B68C"/>
                </a:solidFill>
              </a:rPr>
              <a:t>Objective 1</a:t>
            </a:r>
          </a:p>
        </p:txBody>
      </p:sp>
      <p:cxnSp>
        <p:nvCxnSpPr>
          <p:cNvPr id="42" name="Lige forbindelse 41">
            <a:extLst>
              <a:ext uri="{FF2B5EF4-FFF2-40B4-BE49-F238E27FC236}">
                <a16:creationId xmlns:a16="http://schemas.microsoft.com/office/drawing/2014/main" id="{E7C96F35-A5A3-2C42-8CB9-9BC8B657BE58}"/>
              </a:ext>
            </a:extLst>
          </p:cNvPr>
          <p:cNvCxnSpPr>
            <a:cxnSpLocks/>
          </p:cNvCxnSpPr>
          <p:nvPr/>
        </p:nvCxnSpPr>
        <p:spPr>
          <a:xfrm>
            <a:off x="3395498" y="4842391"/>
            <a:ext cx="1724922" cy="60910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Lige forbindelse 46">
            <a:extLst>
              <a:ext uri="{FF2B5EF4-FFF2-40B4-BE49-F238E27FC236}">
                <a16:creationId xmlns:a16="http://schemas.microsoft.com/office/drawing/2014/main" id="{F9CCAED4-691B-BC48-ADD0-6F1BA0F5C8F0}"/>
              </a:ext>
            </a:extLst>
          </p:cNvPr>
          <p:cNvCxnSpPr>
            <a:cxnSpLocks/>
          </p:cNvCxnSpPr>
          <p:nvPr/>
        </p:nvCxnSpPr>
        <p:spPr>
          <a:xfrm>
            <a:off x="428625" y="4842391"/>
            <a:ext cx="2968327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Billede 53">
            <a:extLst>
              <a:ext uri="{FF2B5EF4-FFF2-40B4-BE49-F238E27FC236}">
                <a16:creationId xmlns:a16="http://schemas.microsoft.com/office/drawing/2014/main" id="{91B17064-1E97-F249-A765-3BDD263DB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51" y="1648454"/>
            <a:ext cx="710325" cy="599186"/>
          </a:xfrm>
          <a:prstGeom prst="rect">
            <a:avLst/>
          </a:prstGeom>
        </p:spPr>
      </p:pic>
      <p:sp>
        <p:nvSpPr>
          <p:cNvPr id="55" name="Tekstfelt 54">
            <a:extLst>
              <a:ext uri="{FF2B5EF4-FFF2-40B4-BE49-F238E27FC236}">
                <a16:creationId xmlns:a16="http://schemas.microsoft.com/office/drawing/2014/main" id="{C2A2666F-34B3-2F47-A707-B08CF3AFB56C}"/>
              </a:ext>
            </a:extLst>
          </p:cNvPr>
          <p:cNvSpPr txBox="1"/>
          <p:nvPr/>
        </p:nvSpPr>
        <p:spPr>
          <a:xfrm>
            <a:off x="1009170" y="4330197"/>
            <a:ext cx="277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>
                <a:solidFill>
                  <a:srgbClr val="267C94"/>
                </a:solidFill>
              </a:rPr>
              <a:t>Objective 5</a:t>
            </a:r>
          </a:p>
        </p:txBody>
      </p:sp>
      <p:sp>
        <p:nvSpPr>
          <p:cNvPr id="56" name="Tekstfelt 55">
            <a:extLst>
              <a:ext uri="{FF2B5EF4-FFF2-40B4-BE49-F238E27FC236}">
                <a16:creationId xmlns:a16="http://schemas.microsoft.com/office/drawing/2014/main" id="{5027719E-551C-B340-AB6D-0529BB740C13}"/>
              </a:ext>
            </a:extLst>
          </p:cNvPr>
          <p:cNvSpPr txBox="1"/>
          <p:nvPr/>
        </p:nvSpPr>
        <p:spPr>
          <a:xfrm>
            <a:off x="8675724" y="4234721"/>
            <a:ext cx="277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 dirty="0">
                <a:solidFill>
                  <a:schemeClr val="bg1">
                    <a:lumMod val="65000"/>
                  </a:schemeClr>
                </a:solidFill>
              </a:rPr>
              <a:t>Objective 4</a:t>
            </a:r>
          </a:p>
        </p:txBody>
      </p:sp>
      <p:sp>
        <p:nvSpPr>
          <p:cNvPr id="57" name="Tekstfelt 56">
            <a:extLst>
              <a:ext uri="{FF2B5EF4-FFF2-40B4-BE49-F238E27FC236}">
                <a16:creationId xmlns:a16="http://schemas.microsoft.com/office/drawing/2014/main" id="{15ED6803-C505-0240-8434-220089FE397E}"/>
              </a:ext>
            </a:extLst>
          </p:cNvPr>
          <p:cNvSpPr txBox="1"/>
          <p:nvPr/>
        </p:nvSpPr>
        <p:spPr>
          <a:xfrm>
            <a:off x="8772706" y="2184248"/>
            <a:ext cx="277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>
                <a:solidFill>
                  <a:srgbClr val="1B6F70"/>
                </a:solidFill>
              </a:rPr>
              <a:t>Objective 3</a:t>
            </a:r>
          </a:p>
        </p:txBody>
      </p:sp>
      <p:sp>
        <p:nvSpPr>
          <p:cNvPr id="58" name="Tekstfelt 57">
            <a:extLst>
              <a:ext uri="{FF2B5EF4-FFF2-40B4-BE49-F238E27FC236}">
                <a16:creationId xmlns:a16="http://schemas.microsoft.com/office/drawing/2014/main" id="{480CD1A7-77E5-F640-9B3A-9A4BF7DA8279}"/>
              </a:ext>
            </a:extLst>
          </p:cNvPr>
          <p:cNvSpPr txBox="1"/>
          <p:nvPr/>
        </p:nvSpPr>
        <p:spPr>
          <a:xfrm>
            <a:off x="8283233" y="380477"/>
            <a:ext cx="2773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>
                <a:solidFill>
                  <a:srgbClr val="3B6594"/>
                </a:solidFill>
              </a:rPr>
              <a:t>Objective 2</a:t>
            </a:r>
          </a:p>
        </p:txBody>
      </p:sp>
      <p:pic>
        <p:nvPicPr>
          <p:cNvPr id="60" name="Billede 59">
            <a:extLst>
              <a:ext uri="{FF2B5EF4-FFF2-40B4-BE49-F238E27FC236}">
                <a16:creationId xmlns:a16="http://schemas.microsoft.com/office/drawing/2014/main" id="{8BFFF447-6156-174D-BD05-4D8172975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4225102"/>
            <a:ext cx="622248" cy="593964"/>
          </a:xfrm>
          <a:prstGeom prst="rect">
            <a:avLst/>
          </a:prstGeom>
        </p:spPr>
      </p:pic>
      <p:pic>
        <p:nvPicPr>
          <p:cNvPr id="64" name="Billede 63">
            <a:extLst>
              <a:ext uri="{FF2B5EF4-FFF2-40B4-BE49-F238E27FC236}">
                <a16:creationId xmlns:a16="http://schemas.microsoft.com/office/drawing/2014/main" id="{1E81090C-2E64-1D44-9E21-A826595797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6885" y="2063656"/>
            <a:ext cx="379621" cy="525629"/>
          </a:xfrm>
          <a:prstGeom prst="rect">
            <a:avLst/>
          </a:prstGeom>
        </p:spPr>
      </p:pic>
      <p:pic>
        <p:nvPicPr>
          <p:cNvPr id="66" name="Billede 65">
            <a:extLst>
              <a:ext uri="{FF2B5EF4-FFF2-40B4-BE49-F238E27FC236}">
                <a16:creationId xmlns:a16="http://schemas.microsoft.com/office/drawing/2014/main" id="{AC429CF2-04D6-7746-AD48-6CFBC22A0D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7034" y="277765"/>
            <a:ext cx="710325" cy="497710"/>
          </a:xfrm>
          <a:prstGeom prst="rect">
            <a:avLst/>
          </a:prstGeom>
        </p:spPr>
      </p:pic>
      <p:pic>
        <p:nvPicPr>
          <p:cNvPr id="68" name="Billede 67">
            <a:extLst>
              <a:ext uri="{FF2B5EF4-FFF2-40B4-BE49-F238E27FC236}">
                <a16:creationId xmlns:a16="http://schemas.microsoft.com/office/drawing/2014/main" id="{145CE011-E020-5145-98C1-1086B25C13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61900" y="4104578"/>
            <a:ext cx="587074" cy="587074"/>
          </a:xfrm>
          <a:prstGeom prst="rect">
            <a:avLst/>
          </a:prstGeom>
        </p:spPr>
      </p:pic>
      <p:cxnSp>
        <p:nvCxnSpPr>
          <p:cNvPr id="70" name="Lige forbindelse 69">
            <a:extLst>
              <a:ext uri="{FF2B5EF4-FFF2-40B4-BE49-F238E27FC236}">
                <a16:creationId xmlns:a16="http://schemas.microsoft.com/office/drawing/2014/main" id="{38A430B3-68EE-AF49-B4DE-8F5208DF5109}"/>
              </a:ext>
            </a:extLst>
          </p:cNvPr>
          <p:cNvCxnSpPr>
            <a:cxnSpLocks/>
          </p:cNvCxnSpPr>
          <p:nvPr/>
        </p:nvCxnSpPr>
        <p:spPr>
          <a:xfrm>
            <a:off x="7824247" y="807846"/>
            <a:ext cx="3934365" cy="27794"/>
          </a:xfrm>
          <a:prstGeom prst="line">
            <a:avLst/>
          </a:prstGeom>
          <a:ln w="28575">
            <a:solidFill>
              <a:srgbClr val="3B65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kstfelt 71">
            <a:extLst>
              <a:ext uri="{FF2B5EF4-FFF2-40B4-BE49-F238E27FC236}">
                <a16:creationId xmlns:a16="http://schemas.microsoft.com/office/drawing/2014/main" id="{990EA485-FFB6-A441-9E35-D6A8C6C75200}"/>
              </a:ext>
            </a:extLst>
          </p:cNvPr>
          <p:cNvSpPr txBox="1"/>
          <p:nvPr/>
        </p:nvSpPr>
        <p:spPr>
          <a:xfrm>
            <a:off x="394115" y="355362"/>
            <a:ext cx="4453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200" b="1" dirty="0"/>
              <a:t>EOSC NORDIC</a:t>
            </a:r>
          </a:p>
        </p:txBody>
      </p:sp>
    </p:spTree>
    <p:extLst>
      <p:ext uri="{BB962C8B-B14F-4D97-AF65-F5344CB8AC3E}">
        <p14:creationId xmlns:p14="http://schemas.microsoft.com/office/powerpoint/2010/main" val="219650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llipse 18">
            <a:extLst>
              <a:ext uri="{FF2B5EF4-FFF2-40B4-BE49-F238E27FC236}">
                <a16:creationId xmlns:a16="http://schemas.microsoft.com/office/drawing/2014/main" id="{E77E0403-E35B-5445-B390-AF0B5305823C}"/>
              </a:ext>
            </a:extLst>
          </p:cNvPr>
          <p:cNvSpPr/>
          <p:nvPr/>
        </p:nvSpPr>
        <p:spPr>
          <a:xfrm>
            <a:off x="2800224" y="133224"/>
            <a:ext cx="6591551" cy="6591551"/>
          </a:xfrm>
          <a:prstGeom prst="ellipse">
            <a:avLst/>
          </a:prstGeom>
          <a:solidFill>
            <a:srgbClr val="4EAA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8E71515-EC2F-C04A-B6BA-0CCC5A9977E2}"/>
              </a:ext>
            </a:extLst>
          </p:cNvPr>
          <p:cNvSpPr/>
          <p:nvPr/>
        </p:nvSpPr>
        <p:spPr>
          <a:xfrm rot="19363875">
            <a:off x="4487402" y="574177"/>
            <a:ext cx="218304" cy="162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4649A33-51A2-2448-B87A-D9142B392C67}"/>
              </a:ext>
            </a:extLst>
          </p:cNvPr>
          <p:cNvSpPr/>
          <p:nvPr/>
        </p:nvSpPr>
        <p:spPr>
          <a:xfrm rot="2156326">
            <a:off x="7387362" y="364816"/>
            <a:ext cx="232056" cy="1822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FF6E859-5F74-B640-BC49-BE293AC7C95A}"/>
              </a:ext>
            </a:extLst>
          </p:cNvPr>
          <p:cNvSpPr/>
          <p:nvPr/>
        </p:nvSpPr>
        <p:spPr>
          <a:xfrm rot="5400000">
            <a:off x="8485031" y="2252288"/>
            <a:ext cx="205182" cy="2358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8E4DEAF-551A-5D4F-83C4-0CE4410F2EE4}"/>
              </a:ext>
            </a:extLst>
          </p:cNvPr>
          <p:cNvSpPr/>
          <p:nvPr/>
        </p:nvSpPr>
        <p:spPr>
          <a:xfrm rot="16200000">
            <a:off x="3095124" y="2258528"/>
            <a:ext cx="205181" cy="2345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B9E60D0-D7C0-8142-B337-9CFCAED76F4B}"/>
              </a:ext>
            </a:extLst>
          </p:cNvPr>
          <p:cNvSpPr/>
          <p:nvPr/>
        </p:nvSpPr>
        <p:spPr>
          <a:xfrm rot="13374994">
            <a:off x="4480393" y="4692179"/>
            <a:ext cx="163722" cy="1657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62372F-6434-0E45-A805-DDF2BBF748BC}"/>
              </a:ext>
            </a:extLst>
          </p:cNvPr>
          <p:cNvSpPr/>
          <p:nvPr/>
        </p:nvSpPr>
        <p:spPr>
          <a:xfrm rot="19544537">
            <a:off x="7352423" y="4534231"/>
            <a:ext cx="197570" cy="1740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BFBE109-A044-0948-8D67-FB162D2AEAA8}"/>
              </a:ext>
            </a:extLst>
          </p:cNvPr>
          <p:cNvSpPr/>
          <p:nvPr/>
        </p:nvSpPr>
        <p:spPr>
          <a:xfrm>
            <a:off x="4252372" y="1659241"/>
            <a:ext cx="3585902" cy="35086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1" name="Tekstfelt 20">
            <a:extLst>
              <a:ext uri="{FF2B5EF4-FFF2-40B4-BE49-F238E27FC236}">
                <a16:creationId xmlns:a16="http://schemas.microsoft.com/office/drawing/2014/main" id="{E3C5D8FE-FC66-BB43-9FE5-5E26D4F838C1}"/>
              </a:ext>
            </a:extLst>
          </p:cNvPr>
          <p:cNvSpPr txBox="1"/>
          <p:nvPr/>
        </p:nvSpPr>
        <p:spPr>
          <a:xfrm>
            <a:off x="7526232" y="1732365"/>
            <a:ext cx="1587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WP3 (ETAIS)</a:t>
            </a:r>
          </a:p>
          <a:p>
            <a:pPr algn="ctr"/>
            <a:r>
              <a:rPr lang="da-DK" dirty="0"/>
              <a:t>Support to EOSC Service </a:t>
            </a:r>
            <a:r>
              <a:rPr lang="da-DK" dirty="0" err="1"/>
              <a:t>providers</a:t>
            </a:r>
            <a:endParaRPr lang="da-DK" dirty="0"/>
          </a:p>
        </p:txBody>
      </p:sp>
      <p:cxnSp>
        <p:nvCxnSpPr>
          <p:cNvPr id="50" name="Lige forbindelse 49">
            <a:extLst>
              <a:ext uri="{FF2B5EF4-FFF2-40B4-BE49-F238E27FC236}">
                <a16:creationId xmlns:a16="http://schemas.microsoft.com/office/drawing/2014/main" id="{B808F1A8-2D92-A849-8FC2-246BACC93DE4}"/>
              </a:ext>
            </a:extLst>
          </p:cNvPr>
          <p:cNvCxnSpPr>
            <a:cxnSpLocks/>
          </p:cNvCxnSpPr>
          <p:nvPr/>
        </p:nvCxnSpPr>
        <p:spPr>
          <a:xfrm flipV="1">
            <a:off x="6069173" y="4943911"/>
            <a:ext cx="0" cy="223939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Lige forbindelse 47">
            <a:extLst>
              <a:ext uri="{FF2B5EF4-FFF2-40B4-BE49-F238E27FC236}">
                <a16:creationId xmlns:a16="http://schemas.microsoft.com/office/drawing/2014/main" id="{82F3C7DC-1DAF-F84C-82B7-5EE8B6D21260}"/>
              </a:ext>
            </a:extLst>
          </p:cNvPr>
          <p:cNvCxnSpPr>
            <a:cxnSpLocks/>
          </p:cNvCxnSpPr>
          <p:nvPr/>
        </p:nvCxnSpPr>
        <p:spPr>
          <a:xfrm flipV="1">
            <a:off x="4451348" y="4121711"/>
            <a:ext cx="253962" cy="11831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llipse 25">
            <a:extLst>
              <a:ext uri="{FF2B5EF4-FFF2-40B4-BE49-F238E27FC236}">
                <a16:creationId xmlns:a16="http://schemas.microsoft.com/office/drawing/2014/main" id="{CEB680D5-6851-AE4C-9243-100597637B94}"/>
              </a:ext>
            </a:extLst>
          </p:cNvPr>
          <p:cNvSpPr/>
          <p:nvPr/>
        </p:nvSpPr>
        <p:spPr>
          <a:xfrm>
            <a:off x="4538742" y="1913958"/>
            <a:ext cx="3060862" cy="306086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D83B050-8ADE-6F46-ADC2-40D0AC4739F3}"/>
              </a:ext>
            </a:extLst>
          </p:cNvPr>
          <p:cNvSpPr/>
          <p:nvPr/>
        </p:nvSpPr>
        <p:spPr>
          <a:xfrm>
            <a:off x="5200583" y="2553511"/>
            <a:ext cx="1738843" cy="1738843"/>
          </a:xfrm>
          <a:prstGeom prst="ellipse">
            <a:avLst/>
          </a:prstGeom>
          <a:solidFill>
            <a:srgbClr val="75C5C0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24" name="Tekstfelt 23">
            <a:extLst>
              <a:ext uri="{FF2B5EF4-FFF2-40B4-BE49-F238E27FC236}">
                <a16:creationId xmlns:a16="http://schemas.microsoft.com/office/drawing/2014/main" id="{8F2725F4-8EDA-E14F-A3E3-3C332E38F4EC}"/>
              </a:ext>
            </a:extLst>
          </p:cNvPr>
          <p:cNvSpPr txBox="1"/>
          <p:nvPr/>
        </p:nvSpPr>
        <p:spPr>
          <a:xfrm>
            <a:off x="5325980" y="3135089"/>
            <a:ext cx="1514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 err="1"/>
              <a:t>Executive</a:t>
            </a:r>
            <a:endParaRPr lang="da-DK" b="1" dirty="0"/>
          </a:p>
          <a:p>
            <a:pPr algn="ctr"/>
            <a:r>
              <a:rPr lang="da-DK" b="1" dirty="0"/>
              <a:t> Board</a:t>
            </a:r>
          </a:p>
        </p:txBody>
      </p:sp>
      <p:sp>
        <p:nvSpPr>
          <p:cNvPr id="25" name="Tekstfelt 24">
            <a:extLst>
              <a:ext uri="{FF2B5EF4-FFF2-40B4-BE49-F238E27FC236}">
                <a16:creationId xmlns:a16="http://schemas.microsoft.com/office/drawing/2014/main" id="{6613263E-1707-584E-9FB5-1DD59890B590}"/>
              </a:ext>
            </a:extLst>
          </p:cNvPr>
          <p:cNvSpPr txBox="1"/>
          <p:nvPr/>
        </p:nvSpPr>
        <p:spPr>
          <a:xfrm>
            <a:off x="4866204" y="4208168"/>
            <a:ext cx="2497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</a:rPr>
              <a:t>Project Management Board</a:t>
            </a:r>
          </a:p>
        </p:txBody>
      </p:sp>
      <p:sp>
        <p:nvSpPr>
          <p:cNvPr id="27" name="Tekstfelt 26">
            <a:extLst>
              <a:ext uri="{FF2B5EF4-FFF2-40B4-BE49-F238E27FC236}">
                <a16:creationId xmlns:a16="http://schemas.microsoft.com/office/drawing/2014/main" id="{7E44FE7B-AC75-FF45-AF59-4730DE0DD03E}"/>
              </a:ext>
            </a:extLst>
          </p:cNvPr>
          <p:cNvSpPr txBox="1"/>
          <p:nvPr/>
        </p:nvSpPr>
        <p:spPr>
          <a:xfrm>
            <a:off x="5025425" y="542881"/>
            <a:ext cx="2129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WP2(CSC)</a:t>
            </a:r>
          </a:p>
          <a:p>
            <a:pPr algn="ctr"/>
            <a:r>
              <a:rPr lang="en-US" dirty="0"/>
              <a:t>Policies, legal issues and sustainability</a:t>
            </a:r>
          </a:p>
        </p:txBody>
      </p:sp>
      <p:sp>
        <p:nvSpPr>
          <p:cNvPr id="28" name="Tekstfelt 27">
            <a:extLst>
              <a:ext uri="{FF2B5EF4-FFF2-40B4-BE49-F238E27FC236}">
                <a16:creationId xmlns:a16="http://schemas.microsoft.com/office/drawing/2014/main" id="{91F3CE99-0691-3A4C-81C9-CBA62A4B2C8A}"/>
              </a:ext>
            </a:extLst>
          </p:cNvPr>
          <p:cNvSpPr txBox="1"/>
          <p:nvPr/>
        </p:nvSpPr>
        <p:spPr>
          <a:xfrm>
            <a:off x="3001796" y="1768074"/>
            <a:ext cx="159987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WP1 (</a:t>
            </a:r>
            <a:r>
              <a:rPr lang="da-DK" b="1" dirty="0" err="1"/>
              <a:t>NeIC</a:t>
            </a:r>
            <a:r>
              <a:rPr lang="da-DK" b="1" dirty="0"/>
              <a:t>)</a:t>
            </a:r>
          </a:p>
          <a:p>
            <a:pPr algn="ctr"/>
            <a:r>
              <a:rPr lang="da-DK" dirty="0"/>
              <a:t>Project </a:t>
            </a:r>
          </a:p>
          <a:p>
            <a:pPr algn="ctr"/>
            <a:r>
              <a:rPr lang="da-DK" dirty="0"/>
              <a:t>management </a:t>
            </a:r>
          </a:p>
          <a:p>
            <a:pPr algn="ctr"/>
            <a:r>
              <a:rPr lang="da-DK" dirty="0"/>
              <a:t>adm. &amp; </a:t>
            </a:r>
          </a:p>
          <a:p>
            <a:pPr algn="ctr"/>
            <a:r>
              <a:rPr lang="da-DK" dirty="0"/>
              <a:t>Finance </a:t>
            </a:r>
          </a:p>
        </p:txBody>
      </p:sp>
      <p:sp>
        <p:nvSpPr>
          <p:cNvPr id="29" name="Tekstfelt 28">
            <a:extLst>
              <a:ext uri="{FF2B5EF4-FFF2-40B4-BE49-F238E27FC236}">
                <a16:creationId xmlns:a16="http://schemas.microsoft.com/office/drawing/2014/main" id="{39BF9B40-900F-C042-8990-9AD43010AAC3}"/>
              </a:ext>
            </a:extLst>
          </p:cNvPr>
          <p:cNvSpPr txBox="1"/>
          <p:nvPr/>
        </p:nvSpPr>
        <p:spPr>
          <a:xfrm>
            <a:off x="2932945" y="3988304"/>
            <a:ext cx="173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WP6 (CSC)</a:t>
            </a:r>
          </a:p>
          <a:p>
            <a:pPr algn="ctr"/>
            <a:r>
              <a:rPr lang="da-DK" dirty="0" err="1"/>
              <a:t>Communication</a:t>
            </a:r>
            <a:r>
              <a:rPr lang="da-DK" dirty="0"/>
              <a:t> &amp; Engagement</a:t>
            </a:r>
          </a:p>
        </p:txBody>
      </p:sp>
      <p:sp>
        <p:nvSpPr>
          <p:cNvPr id="30" name="Tekstfelt 29">
            <a:extLst>
              <a:ext uri="{FF2B5EF4-FFF2-40B4-BE49-F238E27FC236}">
                <a16:creationId xmlns:a16="http://schemas.microsoft.com/office/drawing/2014/main" id="{274C3E90-4997-CE4F-96E8-B65393E909C6}"/>
              </a:ext>
            </a:extLst>
          </p:cNvPr>
          <p:cNvSpPr txBox="1"/>
          <p:nvPr/>
        </p:nvSpPr>
        <p:spPr>
          <a:xfrm>
            <a:off x="5252596" y="5348344"/>
            <a:ext cx="1780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WP5 (UNINETT Sigma2)</a:t>
            </a:r>
          </a:p>
          <a:p>
            <a:pPr algn="ctr"/>
            <a:r>
              <a:rPr lang="da-DK" dirty="0"/>
              <a:t>Open Research</a:t>
            </a:r>
          </a:p>
          <a:p>
            <a:pPr algn="ctr"/>
            <a:r>
              <a:rPr lang="da-DK" dirty="0"/>
              <a:t>Demonstrators</a:t>
            </a:r>
          </a:p>
        </p:txBody>
      </p:sp>
      <p:sp>
        <p:nvSpPr>
          <p:cNvPr id="33" name="Tekstfelt 32">
            <a:extLst>
              <a:ext uri="{FF2B5EF4-FFF2-40B4-BE49-F238E27FC236}">
                <a16:creationId xmlns:a16="http://schemas.microsoft.com/office/drawing/2014/main" id="{5531CEA3-7756-684C-945C-EDBF7880FFB8}"/>
              </a:ext>
            </a:extLst>
          </p:cNvPr>
          <p:cNvSpPr txBox="1"/>
          <p:nvPr/>
        </p:nvSpPr>
        <p:spPr>
          <a:xfrm>
            <a:off x="7540564" y="4360241"/>
            <a:ext cx="158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b="1" dirty="0"/>
              <a:t>WP4 (</a:t>
            </a:r>
            <a:r>
              <a:rPr lang="da-DK" b="1" dirty="0" err="1"/>
              <a:t>NeIC</a:t>
            </a:r>
            <a:r>
              <a:rPr lang="da-DK" b="1" dirty="0"/>
              <a:t>)</a:t>
            </a:r>
          </a:p>
          <a:p>
            <a:pPr algn="ctr"/>
            <a:r>
              <a:rPr lang="da-DK" dirty="0"/>
              <a:t>FAIR Data</a:t>
            </a:r>
          </a:p>
        </p:txBody>
      </p:sp>
      <p:cxnSp>
        <p:nvCxnSpPr>
          <p:cNvPr id="41" name="Lige forbindelse 40">
            <a:extLst>
              <a:ext uri="{FF2B5EF4-FFF2-40B4-BE49-F238E27FC236}">
                <a16:creationId xmlns:a16="http://schemas.microsoft.com/office/drawing/2014/main" id="{7E35FFCD-CE39-D145-9E34-8A23E3EE5BD9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6045323" y="1659241"/>
            <a:ext cx="0" cy="239516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Lige forbindelse 45">
            <a:extLst>
              <a:ext uri="{FF2B5EF4-FFF2-40B4-BE49-F238E27FC236}">
                <a16:creationId xmlns:a16="http://schemas.microsoft.com/office/drawing/2014/main" id="{4AFE3D7F-4464-2847-BCC8-C1079F2373D8}"/>
              </a:ext>
            </a:extLst>
          </p:cNvPr>
          <p:cNvCxnSpPr>
            <a:cxnSpLocks/>
          </p:cNvCxnSpPr>
          <p:nvPr/>
        </p:nvCxnSpPr>
        <p:spPr>
          <a:xfrm flipV="1">
            <a:off x="7408530" y="2562796"/>
            <a:ext cx="213589" cy="136673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Lige forbindelse 46">
            <a:extLst>
              <a:ext uri="{FF2B5EF4-FFF2-40B4-BE49-F238E27FC236}">
                <a16:creationId xmlns:a16="http://schemas.microsoft.com/office/drawing/2014/main" id="{C88ABA51-4513-5647-AA65-FB7D87084CF5}"/>
              </a:ext>
            </a:extLst>
          </p:cNvPr>
          <p:cNvCxnSpPr>
            <a:cxnSpLocks/>
          </p:cNvCxnSpPr>
          <p:nvPr/>
        </p:nvCxnSpPr>
        <p:spPr>
          <a:xfrm flipH="1" flipV="1">
            <a:off x="4455464" y="2564786"/>
            <a:ext cx="258695" cy="158621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Lige forbindelse 48">
            <a:extLst>
              <a:ext uri="{FF2B5EF4-FFF2-40B4-BE49-F238E27FC236}">
                <a16:creationId xmlns:a16="http://schemas.microsoft.com/office/drawing/2014/main" id="{3C7DF064-C516-764C-BCF3-0A703B5E9040}"/>
              </a:ext>
            </a:extLst>
          </p:cNvPr>
          <p:cNvCxnSpPr>
            <a:cxnSpLocks/>
          </p:cNvCxnSpPr>
          <p:nvPr/>
        </p:nvCxnSpPr>
        <p:spPr>
          <a:xfrm flipH="1" flipV="1">
            <a:off x="7417131" y="4121711"/>
            <a:ext cx="209360" cy="127704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frundet rektangel 1">
            <a:extLst>
              <a:ext uri="{FF2B5EF4-FFF2-40B4-BE49-F238E27FC236}">
                <a16:creationId xmlns:a16="http://schemas.microsoft.com/office/drawing/2014/main" id="{459550D3-F66B-6842-89D4-8409D2185BB7}"/>
              </a:ext>
            </a:extLst>
          </p:cNvPr>
          <p:cNvSpPr/>
          <p:nvPr/>
        </p:nvSpPr>
        <p:spPr>
          <a:xfrm>
            <a:off x="9429875" y="355924"/>
            <a:ext cx="2517302" cy="995987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95BBD40F-C9D4-FB41-91D3-8921ECB9545B}"/>
              </a:ext>
            </a:extLst>
          </p:cNvPr>
          <p:cNvSpPr txBox="1"/>
          <p:nvPr/>
        </p:nvSpPr>
        <p:spPr>
          <a:xfrm>
            <a:off x="9510253" y="567080"/>
            <a:ext cx="2358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>
                <a:solidFill>
                  <a:schemeClr val="bg1"/>
                </a:solidFill>
              </a:rPr>
              <a:t>General Assembly</a:t>
            </a:r>
          </a:p>
          <a:p>
            <a:pPr algn="ctr"/>
            <a:r>
              <a:rPr lang="da-DK" dirty="0">
                <a:solidFill>
                  <a:schemeClr val="bg1"/>
                </a:solidFill>
              </a:rPr>
              <a:t>Chair: The </a:t>
            </a:r>
            <a:r>
              <a:rPr lang="da-DK" dirty="0" err="1">
                <a:solidFill>
                  <a:schemeClr val="bg1"/>
                </a:solidFill>
              </a:rPr>
              <a:t>Coordinator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37" name="Afrundet rektangel 36">
            <a:extLst>
              <a:ext uri="{FF2B5EF4-FFF2-40B4-BE49-F238E27FC236}">
                <a16:creationId xmlns:a16="http://schemas.microsoft.com/office/drawing/2014/main" id="{2B762548-A26E-1A4B-A0F8-CC63F8CB7FE5}"/>
              </a:ext>
            </a:extLst>
          </p:cNvPr>
          <p:cNvSpPr/>
          <p:nvPr/>
        </p:nvSpPr>
        <p:spPr>
          <a:xfrm>
            <a:off x="9625417" y="2893491"/>
            <a:ext cx="2384827" cy="1093620"/>
          </a:xfrm>
          <a:prstGeom prst="roundRect">
            <a:avLst/>
          </a:prstGeom>
          <a:solidFill>
            <a:srgbClr val="76C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8" name="Tekstfelt 37">
            <a:extLst>
              <a:ext uri="{FF2B5EF4-FFF2-40B4-BE49-F238E27FC236}">
                <a16:creationId xmlns:a16="http://schemas.microsoft.com/office/drawing/2014/main" id="{1769BB4A-33F3-494C-AA13-BAD42E4039E2}"/>
              </a:ext>
            </a:extLst>
          </p:cNvPr>
          <p:cNvSpPr txBox="1"/>
          <p:nvPr/>
        </p:nvSpPr>
        <p:spPr>
          <a:xfrm>
            <a:off x="9676217" y="3133431"/>
            <a:ext cx="227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dirty="0"/>
              <a:t>International </a:t>
            </a:r>
          </a:p>
          <a:p>
            <a:pPr algn="ctr"/>
            <a:r>
              <a:rPr lang="da-DK" dirty="0" err="1"/>
              <a:t>Advisory</a:t>
            </a:r>
            <a:r>
              <a:rPr lang="da-DK" dirty="0"/>
              <a:t> </a:t>
            </a:r>
            <a:r>
              <a:rPr lang="da-DK" dirty="0" err="1"/>
              <a:t>Committee</a:t>
            </a:r>
            <a:endParaRPr lang="da-DK" dirty="0"/>
          </a:p>
        </p:txBody>
      </p:sp>
      <p:cxnSp>
        <p:nvCxnSpPr>
          <p:cNvPr id="12" name="Lige forbindelse 11">
            <a:extLst>
              <a:ext uri="{FF2B5EF4-FFF2-40B4-BE49-F238E27FC236}">
                <a16:creationId xmlns:a16="http://schemas.microsoft.com/office/drawing/2014/main" id="{15D0393E-98D1-4A47-B3D0-C5047A32BD1C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8730914" y="853918"/>
            <a:ext cx="698961" cy="497993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Lige forbindelse 16">
            <a:extLst>
              <a:ext uri="{FF2B5EF4-FFF2-40B4-BE49-F238E27FC236}">
                <a16:creationId xmlns:a16="http://schemas.microsoft.com/office/drawing/2014/main" id="{ACEA48D9-563D-9546-A12E-8FB1772E5CE0}"/>
              </a:ext>
            </a:extLst>
          </p:cNvPr>
          <p:cNvCxnSpPr>
            <a:cxnSpLocks/>
          </p:cNvCxnSpPr>
          <p:nvPr/>
        </p:nvCxnSpPr>
        <p:spPr>
          <a:xfrm flipV="1">
            <a:off x="6874475" y="3427049"/>
            <a:ext cx="2750942" cy="2788"/>
          </a:xfrm>
          <a:prstGeom prst="line">
            <a:avLst/>
          </a:prstGeom>
          <a:ln w="19050">
            <a:solidFill>
              <a:srgbClr val="76C5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llipse 51">
            <a:extLst>
              <a:ext uri="{FF2B5EF4-FFF2-40B4-BE49-F238E27FC236}">
                <a16:creationId xmlns:a16="http://schemas.microsoft.com/office/drawing/2014/main" id="{43E72D3D-A277-914D-85E3-A0873226DDAC}"/>
              </a:ext>
            </a:extLst>
          </p:cNvPr>
          <p:cNvSpPr/>
          <p:nvPr/>
        </p:nvSpPr>
        <p:spPr>
          <a:xfrm>
            <a:off x="2689191" y="20605"/>
            <a:ext cx="6790729" cy="6790729"/>
          </a:xfrm>
          <a:prstGeom prst="ellipse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34" name="Picture 6">
            <a:extLst>
              <a:ext uri="{FF2B5EF4-FFF2-40B4-BE49-F238E27FC236}">
                <a16:creationId xmlns:a16="http://schemas.microsoft.com/office/drawing/2014/main" id="{7DD96589-A046-5F46-93EF-1B2FCF663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79" y="216461"/>
            <a:ext cx="1727200" cy="99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90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49A459-9E6B-124F-8F4F-E63222C41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53803"/>
            <a:ext cx="14884251" cy="8933127"/>
          </a:xfrm>
          <a:prstGeom prst="rect">
            <a:avLst/>
          </a:prstGeom>
        </p:spPr>
      </p:pic>
      <p:sp>
        <p:nvSpPr>
          <p:cNvPr id="8" name="Afrundet rektangel 7">
            <a:extLst>
              <a:ext uri="{FF2B5EF4-FFF2-40B4-BE49-F238E27FC236}">
                <a16:creationId xmlns:a16="http://schemas.microsoft.com/office/drawing/2014/main" id="{C4BD3A89-351A-C442-BDA6-EECB84323A88}"/>
              </a:ext>
            </a:extLst>
          </p:cNvPr>
          <p:cNvSpPr/>
          <p:nvPr/>
        </p:nvSpPr>
        <p:spPr>
          <a:xfrm>
            <a:off x="286601" y="4767872"/>
            <a:ext cx="2674963" cy="377335"/>
          </a:xfrm>
          <a:prstGeom prst="roundRect">
            <a:avLst/>
          </a:prstGeom>
          <a:solidFill>
            <a:srgbClr val="567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Afrundet rektangel 8">
            <a:extLst>
              <a:ext uri="{FF2B5EF4-FFF2-40B4-BE49-F238E27FC236}">
                <a16:creationId xmlns:a16="http://schemas.microsoft.com/office/drawing/2014/main" id="{95664C0D-2E25-E342-BBC5-DB169D4556F4}"/>
              </a:ext>
            </a:extLst>
          </p:cNvPr>
          <p:cNvSpPr/>
          <p:nvPr/>
        </p:nvSpPr>
        <p:spPr>
          <a:xfrm>
            <a:off x="3248165" y="4781520"/>
            <a:ext cx="2638571" cy="377335"/>
          </a:xfrm>
          <a:prstGeom prst="roundRect">
            <a:avLst/>
          </a:prstGeom>
          <a:solidFill>
            <a:srgbClr val="567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Afrundet rektangel 9">
            <a:extLst>
              <a:ext uri="{FF2B5EF4-FFF2-40B4-BE49-F238E27FC236}">
                <a16:creationId xmlns:a16="http://schemas.microsoft.com/office/drawing/2014/main" id="{36B399EA-1710-7A49-9CCB-834C1809F7D6}"/>
              </a:ext>
            </a:extLst>
          </p:cNvPr>
          <p:cNvSpPr/>
          <p:nvPr/>
        </p:nvSpPr>
        <p:spPr>
          <a:xfrm>
            <a:off x="6168787" y="4767872"/>
            <a:ext cx="2634018" cy="377335"/>
          </a:xfrm>
          <a:prstGeom prst="roundRect">
            <a:avLst/>
          </a:prstGeom>
          <a:solidFill>
            <a:srgbClr val="567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Afrundet rektangel 10">
            <a:extLst>
              <a:ext uri="{FF2B5EF4-FFF2-40B4-BE49-F238E27FC236}">
                <a16:creationId xmlns:a16="http://schemas.microsoft.com/office/drawing/2014/main" id="{B44104C9-7E22-134D-936D-1AACCAE5EE82}"/>
              </a:ext>
            </a:extLst>
          </p:cNvPr>
          <p:cNvSpPr/>
          <p:nvPr/>
        </p:nvSpPr>
        <p:spPr>
          <a:xfrm>
            <a:off x="9212239" y="4795168"/>
            <a:ext cx="2674961" cy="377335"/>
          </a:xfrm>
          <a:prstGeom prst="roundRect">
            <a:avLst/>
          </a:prstGeom>
          <a:solidFill>
            <a:srgbClr val="567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A442536A-6AAF-874C-9BC8-89B1BE649FA3}"/>
              </a:ext>
            </a:extLst>
          </p:cNvPr>
          <p:cNvSpPr txBox="1"/>
          <p:nvPr/>
        </p:nvSpPr>
        <p:spPr>
          <a:xfrm>
            <a:off x="327546" y="4789523"/>
            <a:ext cx="3179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cap="all" dirty="0" err="1">
                <a:solidFill>
                  <a:schemeClr val="bg1"/>
                </a:solidFill>
              </a:rPr>
              <a:t>Policies</a:t>
            </a:r>
            <a:r>
              <a:rPr lang="da-DK" cap="all" dirty="0">
                <a:solidFill>
                  <a:schemeClr val="bg1"/>
                </a:solidFill>
              </a:rPr>
              <a:t> and principles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1B9CD371-D8F1-F04D-AC60-B3AFECF37E38}"/>
              </a:ext>
            </a:extLst>
          </p:cNvPr>
          <p:cNvSpPr txBox="1"/>
          <p:nvPr/>
        </p:nvSpPr>
        <p:spPr>
          <a:xfrm>
            <a:off x="286603" y="5227094"/>
            <a:ext cx="2674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Identify &amp; map the </a:t>
            </a:r>
            <a:r>
              <a:rPr lang="en-US" sz="1600" b="1" dirty="0"/>
              <a:t>open science policies</a:t>
            </a:r>
            <a:r>
              <a:rPr lang="en-US" sz="1600" dirty="0"/>
              <a:t> &amp; resource provisioning principles applied in the Nordic and Baltic countries.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BAC67CD0-CE7E-B74E-B69C-8D82250308A6}"/>
              </a:ext>
            </a:extLst>
          </p:cNvPr>
          <p:cNvSpPr txBox="1"/>
          <p:nvPr/>
        </p:nvSpPr>
        <p:spPr>
          <a:xfrm>
            <a:off x="3234518" y="5213444"/>
            <a:ext cx="2674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Investigate </a:t>
            </a:r>
            <a:r>
              <a:rPr lang="en-US" sz="1600" b="1"/>
              <a:t>models, roles and responsibilities </a:t>
            </a:r>
            <a:r>
              <a:rPr lang="en-US" sz="1600"/>
              <a:t>for the coordinated provisioning and delivery of </a:t>
            </a:r>
            <a:r>
              <a:rPr lang="en-US" sz="1600" b="1"/>
              <a:t>EOSC services and resource</a:t>
            </a:r>
            <a:r>
              <a:rPr lang="en-US" sz="1600"/>
              <a:t>s at national level </a:t>
            </a:r>
          </a:p>
        </p:txBody>
      </p:sp>
      <p:sp>
        <p:nvSpPr>
          <p:cNvPr id="15" name="Tekstfelt 14">
            <a:extLst>
              <a:ext uri="{FF2B5EF4-FFF2-40B4-BE49-F238E27FC236}">
                <a16:creationId xmlns:a16="http://schemas.microsoft.com/office/drawing/2014/main" id="{185E4BDD-59DB-C448-84C8-3B7A79367356}"/>
              </a:ext>
            </a:extLst>
          </p:cNvPr>
          <p:cNvSpPr txBox="1"/>
          <p:nvPr/>
        </p:nvSpPr>
        <p:spPr>
          <a:xfrm>
            <a:off x="3252719" y="4803171"/>
            <a:ext cx="2674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cap="all" dirty="0">
                <a:solidFill>
                  <a:schemeClr val="bg1"/>
                </a:solidFill>
              </a:rPr>
              <a:t>SERVICES AND RESOURCES</a:t>
            </a:r>
          </a:p>
        </p:txBody>
      </p:sp>
      <p:sp>
        <p:nvSpPr>
          <p:cNvPr id="16" name="Tekstfelt 15">
            <a:extLst>
              <a:ext uri="{FF2B5EF4-FFF2-40B4-BE49-F238E27FC236}">
                <a16:creationId xmlns:a16="http://schemas.microsoft.com/office/drawing/2014/main" id="{5974E8C1-5A8D-ED46-A037-26AAE44C493C}"/>
              </a:ext>
            </a:extLst>
          </p:cNvPr>
          <p:cNvSpPr txBox="1"/>
          <p:nvPr/>
        </p:nvSpPr>
        <p:spPr>
          <a:xfrm>
            <a:off x="6196083" y="5186149"/>
            <a:ext cx="2674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Identify current and potential </a:t>
            </a:r>
            <a:r>
              <a:rPr lang="en-US" sz="1600" b="1" dirty="0"/>
              <a:t>legal hurdles </a:t>
            </a:r>
            <a:r>
              <a:rPr lang="en-US" sz="1600" dirty="0"/>
              <a:t>associated with the sharing of data and resources across national borders. Suggest solutions.</a:t>
            </a:r>
          </a:p>
        </p:txBody>
      </p:sp>
      <p:sp>
        <p:nvSpPr>
          <p:cNvPr id="17" name="Tekstfelt 16">
            <a:extLst>
              <a:ext uri="{FF2B5EF4-FFF2-40B4-BE49-F238E27FC236}">
                <a16:creationId xmlns:a16="http://schemas.microsoft.com/office/drawing/2014/main" id="{F5F7B183-F98D-0C4F-88B0-73E30350FC92}"/>
              </a:ext>
            </a:extLst>
          </p:cNvPr>
          <p:cNvSpPr txBox="1"/>
          <p:nvPr/>
        </p:nvSpPr>
        <p:spPr>
          <a:xfrm>
            <a:off x="9239533" y="5227092"/>
            <a:ext cx="2674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Discuss and coordinate policy activities, and advise on directions the national initiatives should take to align with relevant EOSC policies.</a:t>
            </a:r>
          </a:p>
        </p:txBody>
      </p:sp>
      <p:sp>
        <p:nvSpPr>
          <p:cNvPr id="18" name="Tekstfelt 17">
            <a:extLst>
              <a:ext uri="{FF2B5EF4-FFF2-40B4-BE49-F238E27FC236}">
                <a16:creationId xmlns:a16="http://schemas.microsoft.com/office/drawing/2014/main" id="{005018C9-491A-CB4F-BF6D-FBA89D7E0872}"/>
              </a:ext>
            </a:extLst>
          </p:cNvPr>
          <p:cNvSpPr txBox="1"/>
          <p:nvPr/>
        </p:nvSpPr>
        <p:spPr>
          <a:xfrm>
            <a:off x="6459946" y="4775875"/>
            <a:ext cx="2288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cap="all" dirty="0">
                <a:solidFill>
                  <a:schemeClr val="bg1"/>
                </a:solidFill>
              </a:rPr>
              <a:t>LEGAL CHALLENGES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98A1D9B-7DEB-8E41-8223-1580B30116E8}"/>
              </a:ext>
            </a:extLst>
          </p:cNvPr>
          <p:cNvSpPr/>
          <p:nvPr/>
        </p:nvSpPr>
        <p:spPr>
          <a:xfrm>
            <a:off x="0" y="0"/>
            <a:ext cx="12232943" cy="1083904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9" name="Tekstfelt 18">
            <a:extLst>
              <a:ext uri="{FF2B5EF4-FFF2-40B4-BE49-F238E27FC236}">
                <a16:creationId xmlns:a16="http://schemas.microsoft.com/office/drawing/2014/main" id="{60819483-E9D3-5D49-AF56-0326E2B80DF1}"/>
              </a:ext>
            </a:extLst>
          </p:cNvPr>
          <p:cNvSpPr txBox="1"/>
          <p:nvPr/>
        </p:nvSpPr>
        <p:spPr>
          <a:xfrm>
            <a:off x="9312324" y="4803171"/>
            <a:ext cx="3179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cap="all" dirty="0">
                <a:solidFill>
                  <a:schemeClr val="bg1"/>
                </a:solidFill>
              </a:rPr>
              <a:t>COORDINATE AND ALIGN</a:t>
            </a:r>
          </a:p>
        </p:txBody>
      </p:sp>
      <p:sp>
        <p:nvSpPr>
          <p:cNvPr id="20" name="Tekstfelt 19">
            <a:extLst>
              <a:ext uri="{FF2B5EF4-FFF2-40B4-BE49-F238E27FC236}">
                <a16:creationId xmlns:a16="http://schemas.microsoft.com/office/drawing/2014/main" id="{28E4C256-3DF9-8545-8F85-2BD1C08E81FB}"/>
              </a:ext>
            </a:extLst>
          </p:cNvPr>
          <p:cNvSpPr txBox="1"/>
          <p:nvPr/>
        </p:nvSpPr>
        <p:spPr>
          <a:xfrm>
            <a:off x="436728" y="68241"/>
            <a:ext cx="104132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cap="all" dirty="0"/>
              <a:t>Policies, legal issues and sustainability</a:t>
            </a:r>
          </a:p>
          <a:p>
            <a:r>
              <a:rPr lang="en-US" sz="2400" cap="all" dirty="0"/>
              <a:t>in a cross-border environment</a:t>
            </a:r>
            <a:endParaRPr lang="en-US" sz="2400" b="1" cap="all" dirty="0"/>
          </a:p>
        </p:txBody>
      </p:sp>
    </p:spTree>
    <p:extLst>
      <p:ext uri="{BB962C8B-B14F-4D97-AF65-F5344CB8AC3E}">
        <p14:creationId xmlns:p14="http://schemas.microsoft.com/office/powerpoint/2010/main" val="3539252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5397"/>
      </a:accent1>
      <a:accent2>
        <a:srgbClr val="007BC3"/>
      </a:accent2>
      <a:accent3>
        <a:srgbClr val="EE7B09"/>
      </a:accent3>
      <a:accent4>
        <a:srgbClr val="F7E918"/>
      </a:accent4>
      <a:accent5>
        <a:srgbClr val="C50C0F"/>
      </a:accent5>
      <a:accent6>
        <a:srgbClr val="E3071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OSC_Nordic_template" id="{E8E8C768-5360-0D44-BD19-0BC28DDE3540}" vid="{0DEF4E94-7335-114B-A1B0-F896A000012B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11727</TotalTime>
  <Words>1092</Words>
  <Application>Microsoft Macintosh PowerPoint</Application>
  <PresentationFormat>Widescreen</PresentationFormat>
  <Paragraphs>225</Paragraphs>
  <Slides>17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9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17</vt:i4>
      </vt:variant>
    </vt:vector>
  </HeadingPairs>
  <TitlesOfParts>
    <vt:vector size="28" baseType="lpstr">
      <vt:lpstr>Microsoft YaHei</vt:lpstr>
      <vt:lpstr>Abadi MT Condensed</vt:lpstr>
      <vt:lpstr>Arial</vt:lpstr>
      <vt:lpstr>Calibri</vt:lpstr>
      <vt:lpstr>Calibri Light</vt:lpstr>
      <vt:lpstr>Gill Sans</vt:lpstr>
      <vt:lpstr>Gill Sans SemiBold</vt:lpstr>
      <vt:lpstr>Source Sans Pro</vt:lpstr>
      <vt:lpstr>Times New Roman</vt:lpstr>
      <vt:lpstr>Office-tema</vt:lpstr>
      <vt:lpstr>Office Theme</vt:lpstr>
      <vt:lpstr>EOSC-Nordic Open Science FAIR2019, Porto, Portugal The Journey to EOSC   Lene Krøl Andersen, EOSC-Nordic Project manager Danish eInfrastructure Corporation (DeiC)</vt:lpstr>
      <vt:lpstr>Call: INFRAEOSC-05-2018-2019 Participants: 24 Budget: 5.9M€ Coordinator: Gudmund Høst, NeIC Director  Project period: Sep, 2019 – Aug, 2022     </vt:lpstr>
      <vt:lpstr>PowerPoint-præsentation</vt:lpstr>
      <vt:lpstr>EOSC projects’ contribution to the EOSC  implementation roadmap</vt:lpstr>
      <vt:lpstr>INFRAEOSC5-B projects  (regional+thematic)</vt:lpstr>
      <vt:lpstr>PowerPoint-præsentation</vt:lpstr>
      <vt:lpstr>PowerPoint-præsentation</vt:lpstr>
      <vt:lpstr>PowerPoint-præsentation</vt:lpstr>
      <vt:lpstr>PowerPoint-præsentation</vt:lpstr>
      <vt:lpstr>integration and interoperability  of prospective EOSC service providers in Nordic and Baltic countries </vt:lpstr>
      <vt:lpstr>Developing FAIR DATA practices  across the Nordic and Baltic countries</vt:lpstr>
      <vt:lpstr>PowerPoint-præsentation</vt:lpstr>
      <vt:lpstr>Research communities involved (I)</vt:lpstr>
      <vt:lpstr>PowerPoint-præsentation</vt:lpstr>
      <vt:lpstr>PowerPoint-præsentation</vt:lpstr>
      <vt:lpstr>PowerPoint-præsentation</vt:lpstr>
      <vt:lpstr>How do we do EOSC at national level?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Iben Julie Schmidt</dc:creator>
  <cp:lastModifiedBy>Lene Krøl Andersen</cp:lastModifiedBy>
  <cp:revision>78</cp:revision>
  <cp:lastPrinted>2019-03-07T13:40:14Z</cp:lastPrinted>
  <dcterms:created xsi:type="dcterms:W3CDTF">2018-10-31T12:55:23Z</dcterms:created>
  <dcterms:modified xsi:type="dcterms:W3CDTF">2019-09-17T06:47:34Z</dcterms:modified>
</cp:coreProperties>
</file>