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815" r:id="rId5"/>
    <p:sldId id="817" r:id="rId6"/>
    <p:sldId id="818" r:id="rId7"/>
    <p:sldId id="819" r:id="rId8"/>
  </p:sldIdLst>
  <p:sldSz cx="9144000" cy="5143500" type="screen16x9"/>
  <p:notesSz cx="6805613" cy="9944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43B75A66-9E91-4DD9-B746-828A96ED2253}">
          <p14:sldIdLst>
            <p14:sldId id="815"/>
            <p14:sldId id="817"/>
            <p14:sldId id="818"/>
            <p14:sldId id="81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04040"/>
    <a:srgbClr val="1C1C1C"/>
    <a:srgbClr val="DEDEDE"/>
    <a:srgbClr val="66FFCC"/>
    <a:srgbClr val="3DF5A2"/>
    <a:srgbClr val="00FFFF"/>
    <a:srgbClr val="00FF40"/>
    <a:srgbClr val="CCFF99"/>
    <a:srgbClr val="007DFF"/>
    <a:srgbClr val="E0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114" autoAdjust="0"/>
    <p:restoredTop sz="89879" autoAdjust="0"/>
  </p:normalViewPr>
  <p:slideViewPr>
    <p:cSldViewPr snapToGrid="0">
      <p:cViewPr varScale="1">
        <p:scale>
          <a:sx n="138" d="100"/>
          <a:sy n="138" d="100"/>
        </p:scale>
        <p:origin x="184" y="3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2"/>
      </p:cViewPr>
      <p:guideLst/>
    </p:cSldViewPr>
  </p:notesViewPr>
  <p:gridSpacing cx="719999" cy="71999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4235226-B145-4E10-983B-1CC3FFD77C7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FC5A7-8C8B-4687-B28B-5BF9AEB6A4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E418932-800F-49B7-9B85-80D8118CABFE}" type="datetimeFigureOut">
              <a:rPr lang="en-GB"/>
              <a:pPr>
                <a:defRPr/>
              </a:pPr>
              <a:t>11/09/2019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46F1F158-007E-427F-8465-C261315941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4E36E06-D37F-4889-B95F-01BE447294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F15012-0BDA-4DFA-8088-A120A094BDD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E7443-C6D5-424B-AFA3-DE5D710955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20FE0A2-34EE-413D-B87D-BE548BE2D9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5443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Deploying a Kubernetes cluster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Installing </a:t>
            </a:r>
            <a:r>
              <a:rPr lang="en-US" dirty="0" err="1"/>
              <a:t>BinderHub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repo2docker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err="1"/>
              <a:t>JupyterHub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0FE0A2-34EE-413D-B87D-BE548BE2D9D5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8194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400" b="1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39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  <p:sp>
        <p:nvSpPr>
          <p:cNvPr id="7" name="Picture Placeholder 10">
            <a:extLst>
              <a:ext uri="{FF2B5EF4-FFF2-40B4-BE49-F238E27FC236}">
                <a16:creationId xmlns:a16="http://schemas.microsoft.com/office/drawing/2014/main" id="{880E1784-6502-40DF-8151-F6A3B84DF5A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75648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1EFE4AFE-B570-485B-8926-6A4990AFE3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21374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bullets, image (Dark)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9" name="Text Placeholder 25">
            <a:extLst>
              <a:ext uri="{FF2B5EF4-FFF2-40B4-BE49-F238E27FC236}">
                <a16:creationId xmlns:a16="http://schemas.microsoft.com/office/drawing/2014/main" id="{FA79611A-8145-4287-999D-C17E624B80A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91075" y="1294731"/>
            <a:ext cx="3921125" cy="304866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8609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  <p15:guide id="7" pos="27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bullets, image (Light)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791076" y="683054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1075" y="682940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1076" y="1294731"/>
            <a:ext cx="3921124" cy="3048668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57E95CB-6286-4E8D-8ABC-6A9BD85351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00203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image (Dark)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91076" y="682940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66DCB931-AF3E-493E-BBC5-0ACD78686A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32686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2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image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53F70B52-F7B4-4FC4-9472-3F73A12A493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7900" y="682940"/>
            <a:ext cx="3920400" cy="3660460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tx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E819D4C3-6603-43E5-90D7-20E616ECF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4113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 userDrawn="1">
          <p15:clr>
            <a:srgbClr val="FBAE40"/>
          </p15:clr>
        </p15:guide>
        <p15:guide id="7" pos="272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3DD6AC7-34D2-4DCA-AEEA-3FFE241C70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DDDC7B71-8338-4886-9324-FE107985860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79347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pos="68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508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AB5B7F-65EB-40B3-8ADF-96F4B0AC0201}"/>
              </a:ext>
            </a:extLst>
          </p:cNvPr>
          <p:cNvCxnSpPr>
            <a:cxnSpLocks/>
          </p:cNvCxnSpPr>
          <p:nvPr userDrawn="1"/>
        </p:nvCxnSpPr>
        <p:spPr>
          <a:xfrm>
            <a:off x="1079500" y="3123886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D68D267A-F5EA-4642-8DED-8C076DFFD0B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9500" y="992188"/>
            <a:ext cx="3060700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4ECC00A9-083C-4789-9FCC-AB8D7284A6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03801" y="992188"/>
            <a:ext cx="3060699" cy="1923283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B7EF0F4-6140-4CA6-AC02-2ADC1F1CA43D}"/>
              </a:ext>
            </a:extLst>
          </p:cNvPr>
          <p:cNvCxnSpPr>
            <a:cxnSpLocks/>
          </p:cNvCxnSpPr>
          <p:nvPr userDrawn="1"/>
        </p:nvCxnSpPr>
        <p:spPr>
          <a:xfrm>
            <a:off x="5003803" y="3123886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80CF1839-676C-46B5-A599-21AA96E532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500" y="3154366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20A1946A-052F-4EDE-BDC4-BAB850806D6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2" y="3154365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4353380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19363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F6DC436-4D86-413D-BBB3-A15CE4285A1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5337A4C9-22E2-49AC-B029-CC29936ED3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850" y="3161758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159354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  <p15:guide id="10" pos="2086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C9863077-8CC3-4BBF-B430-3855EC0D66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1525" y="3160713"/>
            <a:ext cx="2520950" cy="701302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A455E2B-2D9B-44D5-AF1B-E5C2833F6E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2200" y="3160713"/>
            <a:ext cx="2520950" cy="701301"/>
          </a:xfrm>
        </p:spPr>
        <p:txBody>
          <a:bodyPr/>
          <a:lstStyle>
            <a:lvl1pPr marL="288000" indent="-288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5" name="Title 7">
            <a:extLst>
              <a:ext uri="{FF2B5EF4-FFF2-40B4-BE49-F238E27FC236}">
                <a16:creationId xmlns:a16="http://schemas.microsoft.com/office/drawing/2014/main" id="{40A893CA-5C26-4EC6-BAD0-71AE648588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160713"/>
            <a:ext cx="2520000" cy="701304"/>
          </a:xfrm>
        </p:spPr>
        <p:txBody>
          <a:bodyPr/>
          <a:lstStyle>
            <a:lvl1pPr marL="288000" indent="-288000">
              <a:lnSpc>
                <a:spcPct val="100000"/>
              </a:lnSpc>
              <a:spcAft>
                <a:spcPts val="500"/>
              </a:spcAft>
              <a:buFontTx/>
              <a:buChar char="–"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71527B-53ED-44E4-B84A-A9BF95EDB671}"/>
              </a:ext>
            </a:extLst>
          </p:cNvPr>
          <p:cNvCxnSpPr>
            <a:cxnSpLocks/>
          </p:cNvCxnSpPr>
          <p:nvPr userDrawn="1"/>
        </p:nvCxnSpPr>
        <p:spPr>
          <a:xfrm>
            <a:off x="431800" y="313260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BB69E7F7-A753-4EE6-A6F6-2E1E773084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C756934B-E4E0-4141-9A7B-4932B5A304A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2000" y="1254440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9" name="Picture Placeholder 2">
            <a:extLst>
              <a:ext uri="{FF2B5EF4-FFF2-40B4-BE49-F238E27FC236}">
                <a16:creationId xmlns:a16="http://schemas.microsoft.com/office/drawing/2014/main" id="{9E943CD3-34B8-45E5-AFBD-CA8813D4B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92200" y="1254442"/>
            <a:ext cx="2520000" cy="169200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356D04E-96CE-42C6-8797-23AC35DCD5B2}"/>
              </a:ext>
            </a:extLst>
          </p:cNvPr>
          <p:cNvCxnSpPr>
            <a:cxnSpLocks/>
          </p:cNvCxnSpPr>
          <p:nvPr userDrawn="1"/>
        </p:nvCxnSpPr>
        <p:spPr>
          <a:xfrm>
            <a:off x="33120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F5CABF2-DF5C-477C-A26C-AC42B4516332}"/>
              </a:ext>
            </a:extLst>
          </p:cNvPr>
          <p:cNvCxnSpPr>
            <a:cxnSpLocks/>
          </p:cNvCxnSpPr>
          <p:nvPr userDrawn="1"/>
        </p:nvCxnSpPr>
        <p:spPr>
          <a:xfrm>
            <a:off x="6192200" y="3124983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5890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 userDrawn="1">
          <p15:clr>
            <a:srgbClr val="FBAE40"/>
          </p15:clr>
        </p15:guide>
        <p15:guide id="7" pos="2086" userDrawn="1">
          <p15:clr>
            <a:srgbClr val="FBAE40"/>
          </p15:clr>
        </p15:guide>
        <p15:guide id="8" pos="3674" userDrawn="1">
          <p15:clr>
            <a:srgbClr val="FBAE40"/>
          </p15:clr>
        </p15:guide>
        <p15:guide id="9" pos="3901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ox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B5299B8-75C7-4CEB-9D2A-D2DB0A44F4D4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F0D6B7F-4D7A-4A69-8F7D-C94B97D75491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2E9D6D81-F605-4611-878D-235C279E4A8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7EC6CF01-8567-4E9F-AA45-61AA44F6B90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6279732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3560" cy="571512"/>
          </a:xfrm>
        </p:spPr>
        <p:txBody>
          <a:bodyPr/>
          <a:lstStyle>
            <a:lvl1pPr>
              <a:lnSpc>
                <a:spcPct val="100000"/>
              </a:lnSpc>
              <a:defRPr sz="3400" b="1">
                <a:solidFill>
                  <a:schemeClr val="tx1"/>
                </a:solidFill>
              </a:defRPr>
            </a:lvl1pPr>
          </a:lstStyle>
          <a:p>
            <a:r>
              <a:rPr lang="en-US" dirty="0" err="1"/>
              <a:t>Slidedeck</a:t>
            </a:r>
            <a:r>
              <a:rPr lang="en-US" dirty="0"/>
              <a:t> title</a:t>
            </a:r>
            <a:endParaRPr lang="en-GB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BD8555-5574-479C-8AEF-5074012734A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356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C3458B68-B602-4B1E-8CDB-6CDDA65301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416704"/>
            <a:ext cx="2174240" cy="953238"/>
          </a:xfrm>
          <a:prstGeom prst="rect">
            <a:avLst/>
          </a:prstGeom>
        </p:spPr>
      </p:pic>
      <p:sp>
        <p:nvSpPr>
          <p:cNvPr id="27" name="Text Placeholder 25">
            <a:extLst>
              <a:ext uri="{FF2B5EF4-FFF2-40B4-BE49-F238E27FC236}">
                <a16:creationId xmlns:a16="http://schemas.microsoft.com/office/drawing/2014/main" id="{E7E58FB9-FEF2-4FAA-AB76-18AB01605D1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3720363"/>
            <a:ext cx="4353560" cy="454025"/>
          </a:xfrm>
        </p:spPr>
        <p:txBody>
          <a:bodyPr/>
          <a:lstStyle>
            <a:lvl1pPr marL="0" indent="0">
              <a:buNone/>
              <a:defRPr sz="2800" b="0"/>
            </a:lvl1pPr>
          </a:lstStyle>
          <a:p>
            <a:pPr lvl="0"/>
            <a:r>
              <a:rPr lang="en-US" dirty="0"/>
              <a:t>Presenter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3857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ox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4C0798-3A00-4D85-AA21-D37CEDB1FA2D}"/>
              </a:ext>
            </a:extLst>
          </p:cNvPr>
          <p:cNvCxnSpPr>
            <a:cxnSpLocks/>
          </p:cNvCxnSpPr>
          <p:nvPr userDrawn="1"/>
        </p:nvCxnSpPr>
        <p:spPr>
          <a:xfrm>
            <a:off x="1079498" y="1606370"/>
            <a:ext cx="303458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6CB00C7-989B-45C7-AA4C-E065DBEAFA1C}"/>
              </a:ext>
            </a:extLst>
          </p:cNvPr>
          <p:cNvCxnSpPr>
            <a:cxnSpLocks/>
          </p:cNvCxnSpPr>
          <p:nvPr userDrawn="1"/>
        </p:nvCxnSpPr>
        <p:spPr>
          <a:xfrm>
            <a:off x="5003801" y="1606370"/>
            <a:ext cx="306070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48DA490F-DDDB-45E4-BA8E-6EAC2B08F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79498" y="1636850"/>
            <a:ext cx="3050407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598B511-DCBF-4838-9F07-F0BAEBE4EA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03800" y="1636849"/>
            <a:ext cx="3060700" cy="1362389"/>
          </a:xfrm>
        </p:spPr>
        <p:txBody>
          <a:bodyPr/>
          <a:lstStyle>
            <a:lvl1pPr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00336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pos="680">
          <p15:clr>
            <a:srgbClr val="FBAE40"/>
          </p15:clr>
        </p15:guide>
        <p15:guide id="8" pos="3152">
          <p15:clr>
            <a:srgbClr val="FBAE40"/>
          </p15:clr>
        </p15:guide>
        <p15:guide id="9" pos="50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EC9224A-09C5-42AB-BE72-2D01A39D18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A2A627-4CB8-4EF2-85D8-B14D75F9C353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B5972E1-EF4A-4234-99B1-AF32BAA9EA9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245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  <p15:guide id="10" pos="208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x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D9026A22-B87C-46F8-B2F4-6A0F11F9AF8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10575" y="1539436"/>
            <a:ext cx="2520950" cy="701302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1911C50-0DDD-4A01-9B6D-DC79062CABC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1250" y="1539436"/>
            <a:ext cx="2520950" cy="701301"/>
          </a:xfrm>
        </p:spPr>
        <p:txBody>
          <a:bodyPr/>
          <a:lstStyle>
            <a:lvl1pPr marL="216000" indent="-216000">
              <a:spcAft>
                <a:spcPts val="500"/>
              </a:spcAft>
              <a:buFontTx/>
              <a:buChar char="–"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FD4059-1CEA-431F-9737-E09AE1FE1EB5}"/>
              </a:ext>
            </a:extLst>
          </p:cNvPr>
          <p:cNvCxnSpPr>
            <a:cxnSpLocks/>
          </p:cNvCxnSpPr>
          <p:nvPr userDrawn="1"/>
        </p:nvCxnSpPr>
        <p:spPr>
          <a:xfrm>
            <a:off x="430850" y="1511326"/>
            <a:ext cx="25193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C88001-0B7A-4142-B613-954FB5D1A6C1}"/>
              </a:ext>
            </a:extLst>
          </p:cNvPr>
          <p:cNvCxnSpPr>
            <a:cxnSpLocks/>
          </p:cNvCxnSpPr>
          <p:nvPr userDrawn="1"/>
        </p:nvCxnSpPr>
        <p:spPr>
          <a:xfrm>
            <a:off x="33110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7A71E79-A98D-4A0F-8EA8-7B9B1469E422}"/>
              </a:ext>
            </a:extLst>
          </p:cNvPr>
          <p:cNvCxnSpPr>
            <a:cxnSpLocks/>
          </p:cNvCxnSpPr>
          <p:nvPr userDrawn="1"/>
        </p:nvCxnSpPr>
        <p:spPr>
          <a:xfrm>
            <a:off x="6191250" y="1503706"/>
            <a:ext cx="25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F94767EF-D844-43F5-980B-C5081407A37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9900" y="1540481"/>
            <a:ext cx="2519363" cy="700256"/>
          </a:xfrm>
        </p:spPr>
        <p:txBody>
          <a:bodyPr/>
          <a:lstStyle>
            <a:lvl1pPr marL="216000" indent="-216000">
              <a:spcAft>
                <a:spcPts val="600"/>
              </a:spcAft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207196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859">
          <p15:clr>
            <a:srgbClr val="FBAE40"/>
          </p15:clr>
        </p15:guide>
        <p15:guide id="7" pos="2086">
          <p15:clr>
            <a:srgbClr val="FBAE40"/>
          </p15:clr>
        </p15:guide>
        <p15:guide id="8" pos="3674">
          <p15:clr>
            <a:srgbClr val="FBAE40"/>
          </p15:clr>
        </p15:guide>
        <p15:guide id="9" pos="390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47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48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47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823412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3152" userDrawn="1">
          <p15:clr>
            <a:srgbClr val="FBAE40"/>
          </p15:clr>
        </p15:guide>
        <p15:guide id="9" pos="1156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5010150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10150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10150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62381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 userDrawn="1">
          <p15:clr>
            <a:srgbClr val="FBAE40"/>
          </p15:clr>
        </p15:guide>
        <p15:guide id="7" orient="horz" pos="1620" userDrawn="1">
          <p15:clr>
            <a:srgbClr val="FBAE40"/>
          </p15:clr>
        </p15:guide>
        <p15:guide id="8" pos="2608" userDrawn="1">
          <p15:clr>
            <a:srgbClr val="FBAE40"/>
          </p15:clr>
        </p15:guide>
        <p15:guide id="9" pos="3152" userDrawn="1">
          <p15:clr>
            <a:srgbClr val="FBAE40"/>
          </p15:clr>
        </p15:guide>
        <p15:guide id="10" pos="460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(Dark)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3471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3471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34709" y="420336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34710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34709" y="4203347"/>
            <a:ext cx="2299138" cy="322707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897341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608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3152">
          <p15:clr>
            <a:srgbClr val="FBAE40"/>
          </p15:clr>
        </p15:guide>
        <p15:guide id="9" pos="1156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(Light) (Al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41062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1841063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3471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1841062" y="419425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062" y="257633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5010149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0150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0147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1062" y="4194240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29239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156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608">
          <p15:clr>
            <a:srgbClr val="FBAE40"/>
          </p15:clr>
        </p15:guide>
        <p15:guide id="9" pos="3152">
          <p15:clr>
            <a:srgbClr val="FBAE40"/>
          </p15:clr>
        </p15:guide>
        <p15:guide id="10" pos="460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9712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971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9712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4853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1620" userDrawn="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7" orient="horz" pos="2981" userDrawn="1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3606" userDrawn="1">
          <p15:clr>
            <a:srgbClr val="FBAE40"/>
          </p15:clr>
        </p15:guide>
        <p15:guide id="11" pos="4037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imag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9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800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9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5386" y="4202205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5387" y="2584284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5386" y="420219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92106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1797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1798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3061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062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1797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3061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2425" y="4189671"/>
            <a:ext cx="229913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2426" y="257175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2425" y="418965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538544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606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1723" userDrawn="1">
          <p15:clr>
            <a:srgbClr val="FBAE40"/>
          </p15:clr>
        </p15:guide>
        <p15:guide id="9" pos="2154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, no imag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8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029070"/>
            <a:ext cx="2299138" cy="319787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500"/>
              </a:spcAft>
              <a:buFontTx/>
              <a:buNone/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text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1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ADAFBE0-E4BE-49CE-B6AE-E13838084BB3}"/>
              </a:ext>
            </a:extLst>
          </p:cNvPr>
          <p:cNvCxnSpPr>
            <a:cxnSpLocks/>
          </p:cNvCxnSpPr>
          <p:nvPr userDrawn="1"/>
        </p:nvCxnSpPr>
        <p:spPr>
          <a:xfrm>
            <a:off x="436124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C0EA1AD3-FB09-47F8-BB9C-4F38BB33C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125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048226E-5BD0-47BC-A2CE-6028EB18DC46}"/>
              </a:ext>
            </a:extLst>
          </p:cNvPr>
          <p:cNvCxnSpPr>
            <a:cxnSpLocks/>
          </p:cNvCxnSpPr>
          <p:nvPr userDrawn="1"/>
        </p:nvCxnSpPr>
        <p:spPr>
          <a:xfrm>
            <a:off x="6413064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5F72582F-7373-4398-BCD6-DF8E972870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3065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CEB59B0-E923-4D9F-8187-603AD6A3E427}"/>
              </a:ext>
            </a:extLst>
          </p:cNvPr>
          <p:cNvCxnSpPr>
            <a:cxnSpLocks/>
          </p:cNvCxnSpPr>
          <p:nvPr userDrawn="1"/>
        </p:nvCxnSpPr>
        <p:spPr>
          <a:xfrm>
            <a:off x="6417388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icture Placeholder 2">
            <a:extLst>
              <a:ext uri="{FF2B5EF4-FFF2-40B4-BE49-F238E27FC236}">
                <a16:creationId xmlns:a16="http://schemas.microsoft.com/office/drawing/2014/main" id="{1E76E5CD-B03D-469E-8ED5-430B5578267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7389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46" name="Text Placeholder 11">
            <a:extLst>
              <a:ext uri="{FF2B5EF4-FFF2-40B4-BE49-F238E27FC236}">
                <a16:creationId xmlns:a16="http://schemas.microsoft.com/office/drawing/2014/main" id="{5DE99255-44CA-441C-BB41-85736567E2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413062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7" name="Text Placeholder 11">
            <a:extLst>
              <a:ext uri="{FF2B5EF4-FFF2-40B4-BE49-F238E27FC236}">
                <a16:creationId xmlns:a16="http://schemas.microsoft.com/office/drawing/2014/main" id="{A523708E-9964-4FCA-9B54-EE04DBF6ED7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6124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A5DC7855-36C4-4F12-B064-148DB3EC7C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17388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72800-1790-4DDC-B421-71C390A398BC}"/>
              </a:ext>
            </a:extLst>
          </p:cNvPr>
          <p:cNvCxnSpPr>
            <a:cxnSpLocks/>
          </p:cNvCxnSpPr>
          <p:nvPr userDrawn="1"/>
        </p:nvCxnSpPr>
        <p:spPr>
          <a:xfrm>
            <a:off x="3422428" y="2029084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3ACCC488-E951-4C81-B7B8-7BDAB396FB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22429" y="411163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ECB912-D2D4-4451-97CA-8959BE18AE3F}"/>
              </a:ext>
            </a:extLst>
          </p:cNvPr>
          <p:cNvCxnSpPr>
            <a:cxnSpLocks/>
          </p:cNvCxnSpPr>
          <p:nvPr userDrawn="1"/>
        </p:nvCxnSpPr>
        <p:spPr>
          <a:xfrm>
            <a:off x="3426752" y="4203361"/>
            <a:ext cx="2299138" cy="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059268D9-83A6-43BE-857F-4A80A1AFF68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426753" y="2585440"/>
            <a:ext cx="2299138" cy="1485084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052E2BF-E587-4DC9-85FF-50ABA8434D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422426" y="2029071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3DA4DDD4-B4BF-4187-8FEB-DA7785CA093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426752" y="4203347"/>
            <a:ext cx="2299138" cy="319786"/>
          </a:xfrm>
        </p:spPr>
        <p:txBody>
          <a:bodyPr/>
          <a:lstStyle>
            <a:lvl1pPr marL="0" indent="0">
              <a:spcAft>
                <a:spcPts val="500"/>
              </a:spcAft>
              <a:buFontTx/>
              <a:buNone/>
              <a:defRPr sz="1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596812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723" userDrawn="1">
          <p15:clr>
            <a:srgbClr val="FBAE40"/>
          </p15:clr>
        </p15:guide>
        <p15:guide id="7" orient="horz" pos="1620">
          <p15:clr>
            <a:srgbClr val="FBAE40"/>
          </p15:clr>
        </p15:guide>
        <p15:guide id="8" pos="2154" userDrawn="1">
          <p15:clr>
            <a:srgbClr val="FBAE40"/>
          </p15:clr>
        </p15:guide>
        <p15:guide id="9" pos="3606" userDrawn="1">
          <p15:clr>
            <a:srgbClr val="FBAE40"/>
          </p15:clr>
        </p15:guide>
        <p15:guide id="10" pos="4037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chart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8"/>
            <a:ext cx="3921122" cy="366046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chart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226ACCD3-1FD3-493E-8616-B63E8A20F5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80869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chart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B75E0450-A966-4DE2-A878-B35B1C17081C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4791077" y="682939"/>
            <a:ext cx="3921122" cy="366046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chart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AB92DF82-0651-4A19-A491-404FD49C15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105343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2744" userDrawn="1">
          <p15:clr>
            <a:srgbClr val="FBAE40"/>
          </p15:clr>
        </p15:guide>
        <p15:guide id="7" pos="3016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ople circles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223FD6B0-E4D1-480A-8912-97C55DB2CF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348537"/>
            <a:ext cx="1692000" cy="701304"/>
          </a:xfrm>
        </p:spPr>
        <p:txBody>
          <a:bodyPr/>
          <a:lstStyle>
            <a:lvl1pPr algn="ctr">
              <a:lnSpc>
                <a:spcPct val="100000"/>
              </a:lnSpc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name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AD8BE2-39B8-493E-A60F-709B51DE326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6CEE51E-47DA-420E-A605-A66715C1C7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3DFB02D-3DF9-49E2-9A6D-B72407AD2A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AEE4AA6-C375-4A82-9820-15E9C81737B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DE667011-FA77-499D-AD1E-64A45A637A6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19341396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655" userDrawn="1">
          <p15:clr>
            <a:srgbClr val="FBAE40"/>
          </p15:clr>
        </p15:guide>
        <p15:guide id="7" pos="1338" userDrawn="1">
          <p15:clr>
            <a:srgbClr val="FBAE40"/>
          </p15:clr>
        </p15:guide>
        <p15:guide id="8" pos="2721" userDrawn="1">
          <p15:clr>
            <a:srgbClr val="FBAE40"/>
          </p15:clr>
        </p15:guide>
        <p15:guide id="9" pos="3039" userDrawn="1">
          <p15:clr>
            <a:srgbClr val="FBAE40"/>
          </p15:clr>
        </p15:guide>
        <p15:guide id="10" pos="4105" userDrawn="1">
          <p15:clr>
            <a:srgbClr val="FBAE40"/>
          </p15:clr>
        </p15:guide>
        <p15:guide id="11" pos="4422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ople circles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2433C-D1E5-434C-A331-94DFD8E56DF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318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8AD8BE2-39B8-493E-A60F-709B51DE326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627933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86CEE51E-47DA-420E-A605-A66715C1C73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24066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63DFB02D-3DF9-49E2-9A6D-B72407AD2A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7020200" y="1565550"/>
            <a:ext cx="1692000" cy="1692000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800" b="0"/>
            </a:lvl1pPr>
          </a:lstStyle>
          <a:p>
            <a:r>
              <a:rPr lang="en-GB" dirty="0"/>
              <a:t>Click icon to add person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People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2DAB8DF6-73B0-465A-A5B5-63EB5EAE6BE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627933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29" name="Title 7">
            <a:extLst>
              <a:ext uri="{FF2B5EF4-FFF2-40B4-BE49-F238E27FC236}">
                <a16:creationId xmlns:a16="http://schemas.microsoft.com/office/drawing/2014/main" id="{05F97DA4-1BA5-411A-8D02-EE02B66C04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3348537"/>
            <a:ext cx="1692000" cy="701304"/>
          </a:xfrm>
        </p:spPr>
        <p:txBody>
          <a:bodyPr/>
          <a:lstStyle>
            <a:lvl1pPr algn="ctr"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name</a:t>
            </a:r>
            <a:endParaRPr lang="en-GB" dirty="0"/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26AF3E9D-4783-429D-B30A-761E095F509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24066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BE3E3404-208A-4DD2-9535-DC848B6F64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020200" y="3348539"/>
            <a:ext cx="1692000" cy="701301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Click to add name</a:t>
            </a:r>
          </a:p>
        </p:txBody>
      </p:sp>
    </p:spTree>
    <p:extLst>
      <p:ext uri="{BB962C8B-B14F-4D97-AF65-F5344CB8AC3E}">
        <p14:creationId xmlns:p14="http://schemas.microsoft.com/office/powerpoint/2010/main" val="1891434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1338" userDrawn="1">
          <p15:clr>
            <a:srgbClr val="FBAE40"/>
          </p15:clr>
        </p15:guide>
        <p15:guide id="7" pos="1655" userDrawn="1">
          <p15:clr>
            <a:srgbClr val="FBAE40"/>
          </p15:clr>
        </p15:guide>
        <p15:guide id="8" pos="2721" userDrawn="1">
          <p15:clr>
            <a:srgbClr val="FBAE40"/>
          </p15:clr>
        </p15:guide>
        <p15:guide id="9" pos="3039" userDrawn="1">
          <p15:clr>
            <a:srgbClr val="FBAE40"/>
          </p15:clr>
        </p15:guide>
        <p15:guide id="10" pos="4105" userDrawn="1">
          <p15:clr>
            <a:srgbClr val="FBAE40"/>
          </p15:clr>
        </p15:guide>
        <p15:guide id="11" pos="4422" userDrawn="1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titl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386212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titl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BD927FD-C822-457E-ACFE-E489F48EBE31}"/>
              </a:ext>
            </a:extLst>
          </p:cNvPr>
          <p:cNvCxnSpPr>
            <a:cxnSpLocks/>
          </p:cNvCxnSpPr>
          <p:nvPr userDrawn="1"/>
        </p:nvCxnSpPr>
        <p:spPr>
          <a:xfrm>
            <a:off x="431800" y="428485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D26AA44-1BC6-46D8-9879-903C5DA57F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1800" y="411163"/>
            <a:ext cx="8280400" cy="701301"/>
          </a:xfrm>
        </p:spPr>
        <p:txBody>
          <a:bodyPr/>
          <a:lstStyle>
            <a:lvl1pPr marL="0" indent="0">
              <a:buNone/>
              <a:defRPr sz="34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1447800"/>
            <a:ext cx="5645149" cy="2895598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20584595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0" y="411163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4969942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318D92-7125-4A8E-9F23-CCE84E4A66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411162"/>
            <a:ext cx="5645149" cy="288000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</p:spTree>
    <p:extLst>
      <p:ext uri="{BB962C8B-B14F-4D97-AF65-F5344CB8AC3E}">
        <p14:creationId xmlns:p14="http://schemas.microsoft.com/office/powerpoint/2010/main" val="1719516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8DEE8-034B-4AA1-A8A7-6DFB691A441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34259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, no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82804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8280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14184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49AF7-992D-4DF7-8F38-87B6CA8397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1802" y="411162"/>
            <a:ext cx="8280398" cy="4321175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08362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, imag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  <a:lvl3pPr marL="180975" indent="0">
              <a:buNone/>
              <a:defRPr/>
            </a:lvl3pPr>
            <a:lvl4pPr marL="612775" indent="0">
              <a:buNone/>
              <a:defRPr>
                <a:solidFill>
                  <a:schemeClr val="bg1"/>
                </a:solidFill>
              </a:defRPr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2095488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,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7">
            <a:extLst>
              <a:ext uri="{FF2B5EF4-FFF2-40B4-BE49-F238E27FC236}">
                <a16:creationId xmlns:a16="http://schemas.microsoft.com/office/drawing/2014/main" id="{F4CF05EA-F898-4007-AD46-0661D2E50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800" y="2184922"/>
            <a:ext cx="4356100" cy="571512"/>
          </a:xfrm>
        </p:spPr>
        <p:txBody>
          <a:bodyPr/>
          <a:lstStyle>
            <a:lvl1pPr>
              <a:lnSpc>
                <a:spcPct val="100000"/>
              </a:lnSpc>
              <a:defRPr sz="3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divider title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2F9DB4-9D8E-427B-99DD-E998B980D507}"/>
              </a:ext>
            </a:extLst>
          </p:cNvPr>
          <p:cNvCxnSpPr>
            <a:cxnSpLocks/>
          </p:cNvCxnSpPr>
          <p:nvPr userDrawn="1"/>
        </p:nvCxnSpPr>
        <p:spPr>
          <a:xfrm>
            <a:off x="431800" y="2184922"/>
            <a:ext cx="43561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BBD67C99-C0BD-4075-A538-B65ED75A430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651872" y="0"/>
            <a:ext cx="3493714" cy="4573587"/>
          </a:xfrm>
          <a:custGeom>
            <a:avLst/>
            <a:gdLst>
              <a:gd name="connsiteX0" fmla="*/ 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0 w 3816350"/>
              <a:gd name="connsiteY4" fmla="*/ 0 h 3240087"/>
              <a:gd name="connsiteX0" fmla="*/ 6858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685800 w 3816350"/>
              <a:gd name="connsiteY4" fmla="*/ 0 h 3240087"/>
              <a:gd name="connsiteX0" fmla="*/ 1892300 w 3816350"/>
              <a:gd name="connsiteY0" fmla="*/ 0 h 3240087"/>
              <a:gd name="connsiteX1" fmla="*/ 3816350 w 3816350"/>
              <a:gd name="connsiteY1" fmla="*/ 0 h 3240087"/>
              <a:gd name="connsiteX2" fmla="*/ 3816350 w 3816350"/>
              <a:gd name="connsiteY2" fmla="*/ 3240087 h 3240087"/>
              <a:gd name="connsiteX3" fmla="*/ 0 w 3816350"/>
              <a:gd name="connsiteY3" fmla="*/ 3240087 h 3240087"/>
              <a:gd name="connsiteX4" fmla="*/ 1892300 w 3816350"/>
              <a:gd name="connsiteY4" fmla="*/ 0 h 3240087"/>
              <a:gd name="connsiteX0" fmla="*/ 1206500 w 3130550"/>
              <a:gd name="connsiteY0" fmla="*/ 0 h 3240087"/>
              <a:gd name="connsiteX1" fmla="*/ 3130550 w 3130550"/>
              <a:gd name="connsiteY1" fmla="*/ 0 h 3240087"/>
              <a:gd name="connsiteX2" fmla="*/ 3130550 w 3130550"/>
              <a:gd name="connsiteY2" fmla="*/ 3240087 h 3240087"/>
              <a:gd name="connsiteX3" fmla="*/ 0 w 3130550"/>
              <a:gd name="connsiteY3" fmla="*/ 1754187 h 3240087"/>
              <a:gd name="connsiteX4" fmla="*/ 1206500 w 3130550"/>
              <a:gd name="connsiteY4" fmla="*/ 0 h 3240087"/>
              <a:gd name="connsiteX0" fmla="*/ 1822450 w 3746500"/>
              <a:gd name="connsiteY0" fmla="*/ 0 h 3240087"/>
              <a:gd name="connsiteX1" fmla="*/ 3746500 w 3746500"/>
              <a:gd name="connsiteY1" fmla="*/ 0 h 3240087"/>
              <a:gd name="connsiteX2" fmla="*/ 3746500 w 3746500"/>
              <a:gd name="connsiteY2" fmla="*/ 3240087 h 3240087"/>
              <a:gd name="connsiteX3" fmla="*/ 0 w 3746500"/>
              <a:gd name="connsiteY3" fmla="*/ 2154237 h 3240087"/>
              <a:gd name="connsiteX4" fmla="*/ 1822450 w 3746500"/>
              <a:gd name="connsiteY4" fmla="*/ 0 h 3240087"/>
              <a:gd name="connsiteX0" fmla="*/ 1822450 w 3752850"/>
              <a:gd name="connsiteY0" fmla="*/ 0 h 4097337"/>
              <a:gd name="connsiteX1" fmla="*/ 3746500 w 3752850"/>
              <a:gd name="connsiteY1" fmla="*/ 0 h 4097337"/>
              <a:gd name="connsiteX2" fmla="*/ 3752850 w 3752850"/>
              <a:gd name="connsiteY2" fmla="*/ 4097337 h 4097337"/>
              <a:gd name="connsiteX3" fmla="*/ 0 w 3752850"/>
              <a:gd name="connsiteY3" fmla="*/ 2154237 h 4097337"/>
              <a:gd name="connsiteX4" fmla="*/ 1822450 w 3752850"/>
              <a:gd name="connsiteY4" fmla="*/ 0 h 4097337"/>
              <a:gd name="connsiteX0" fmla="*/ 1682750 w 3613150"/>
              <a:gd name="connsiteY0" fmla="*/ 0 h 4097337"/>
              <a:gd name="connsiteX1" fmla="*/ 3606800 w 3613150"/>
              <a:gd name="connsiteY1" fmla="*/ 0 h 4097337"/>
              <a:gd name="connsiteX2" fmla="*/ 3613150 w 3613150"/>
              <a:gd name="connsiteY2" fmla="*/ 4097337 h 4097337"/>
              <a:gd name="connsiteX3" fmla="*/ 0 w 3613150"/>
              <a:gd name="connsiteY3" fmla="*/ 2014537 h 4097337"/>
              <a:gd name="connsiteX4" fmla="*/ 1682750 w 3613150"/>
              <a:gd name="connsiteY4" fmla="*/ 0 h 4097337"/>
              <a:gd name="connsiteX0" fmla="*/ 1682750 w 3613150"/>
              <a:gd name="connsiteY0" fmla="*/ 0 h 4573587"/>
              <a:gd name="connsiteX1" fmla="*/ 3606800 w 3613150"/>
              <a:gd name="connsiteY1" fmla="*/ 0 h 4573587"/>
              <a:gd name="connsiteX2" fmla="*/ 3613150 w 3613150"/>
              <a:gd name="connsiteY2" fmla="*/ 4573587 h 4573587"/>
              <a:gd name="connsiteX3" fmla="*/ 0 w 3613150"/>
              <a:gd name="connsiteY3" fmla="*/ 2014537 h 4573587"/>
              <a:gd name="connsiteX4" fmla="*/ 1682750 w 3613150"/>
              <a:gd name="connsiteY4" fmla="*/ 0 h 4573587"/>
              <a:gd name="connsiteX0" fmla="*/ 1682750 w 3610769"/>
              <a:gd name="connsiteY0" fmla="*/ 0 h 4573587"/>
              <a:gd name="connsiteX1" fmla="*/ 3606800 w 3610769"/>
              <a:gd name="connsiteY1" fmla="*/ 0 h 4573587"/>
              <a:gd name="connsiteX2" fmla="*/ 3610769 w 3610769"/>
              <a:gd name="connsiteY2" fmla="*/ 4573587 h 4573587"/>
              <a:gd name="connsiteX3" fmla="*/ 0 w 3610769"/>
              <a:gd name="connsiteY3" fmla="*/ 2014537 h 4573587"/>
              <a:gd name="connsiteX4" fmla="*/ 1682750 w 3610769"/>
              <a:gd name="connsiteY4" fmla="*/ 0 h 4573587"/>
              <a:gd name="connsiteX0" fmla="*/ 1682750 w 3607332"/>
              <a:gd name="connsiteY0" fmla="*/ 0 h 4573587"/>
              <a:gd name="connsiteX1" fmla="*/ 3606800 w 3607332"/>
              <a:gd name="connsiteY1" fmla="*/ 0 h 4573587"/>
              <a:gd name="connsiteX2" fmla="*/ 3606007 w 3607332"/>
              <a:gd name="connsiteY2" fmla="*/ 4573587 h 4573587"/>
              <a:gd name="connsiteX3" fmla="*/ 0 w 3607332"/>
              <a:gd name="connsiteY3" fmla="*/ 2014537 h 4573587"/>
              <a:gd name="connsiteX4" fmla="*/ 1682750 w 3607332"/>
              <a:gd name="connsiteY4" fmla="*/ 0 h 4573587"/>
              <a:gd name="connsiteX0" fmla="*/ 1682750 w 3608388"/>
              <a:gd name="connsiteY0" fmla="*/ 0 h 4573587"/>
              <a:gd name="connsiteX1" fmla="*/ 3606800 w 3608388"/>
              <a:gd name="connsiteY1" fmla="*/ 0 h 4573587"/>
              <a:gd name="connsiteX2" fmla="*/ 3608388 w 3608388"/>
              <a:gd name="connsiteY2" fmla="*/ 4573587 h 4573587"/>
              <a:gd name="connsiteX3" fmla="*/ 0 w 3608388"/>
              <a:gd name="connsiteY3" fmla="*/ 2014537 h 4573587"/>
              <a:gd name="connsiteX4" fmla="*/ 1682750 w 3608388"/>
              <a:gd name="connsiteY4" fmla="*/ 0 h 4573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08388" h="4573587">
                <a:moveTo>
                  <a:pt x="1682750" y="0"/>
                </a:moveTo>
                <a:lnTo>
                  <a:pt x="3606800" y="0"/>
                </a:lnTo>
                <a:cubicBezTo>
                  <a:pt x="3608917" y="1365779"/>
                  <a:pt x="3606271" y="3207808"/>
                  <a:pt x="3608388" y="4573587"/>
                </a:cubicBezTo>
                <a:lnTo>
                  <a:pt x="0" y="2014537"/>
                </a:lnTo>
                <a:lnTo>
                  <a:pt x="1682750" y="0"/>
                </a:lnTo>
                <a:close/>
              </a:path>
            </a:pathLst>
          </a:cu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  <a:lvl3pPr marL="180975" indent="0">
              <a:buNone/>
              <a:defRPr/>
            </a:lvl3pPr>
            <a:lvl4pPr marL="612775" indent="0">
              <a:buNone/>
              <a:defRPr/>
            </a:lvl4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Click icon to insert picture. Don’t change slide background colour on this layout</a:t>
            </a:r>
          </a:p>
        </p:txBody>
      </p:sp>
    </p:spTree>
    <p:extLst>
      <p:ext uri="{BB962C8B-B14F-4D97-AF65-F5344CB8AC3E}">
        <p14:creationId xmlns:p14="http://schemas.microsoft.com/office/powerpoint/2010/main" val="1545122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5488">
          <p15:clr>
            <a:srgbClr val="FBAE40"/>
          </p15:clr>
        </p15:guide>
        <p15:guide id="6" pos="30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ing, bullets,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6" name="Text Placeholder 25">
            <a:extLst>
              <a:ext uri="{FF2B5EF4-FFF2-40B4-BE49-F238E27FC236}">
                <a16:creationId xmlns:a16="http://schemas.microsoft.com/office/drawing/2014/main" id="{018247D9-5503-486A-97BE-69C90ACD679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1325887"/>
            <a:ext cx="3921124" cy="3017512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4 to 6 bullet points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17430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>
          <p15:clr>
            <a:srgbClr val="FBAE40"/>
          </p15:clr>
        </p15:guide>
        <p15:guide id="6" pos="5488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bullets, image (Ligh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14B48A-5D76-4651-AC28-8612610BAC93}"/>
              </a:ext>
            </a:extLst>
          </p:cNvPr>
          <p:cNvCxnSpPr>
            <a:cxnSpLocks/>
          </p:cNvCxnSpPr>
          <p:nvPr userDrawn="1"/>
        </p:nvCxnSpPr>
        <p:spPr>
          <a:xfrm>
            <a:off x="431800" y="702773"/>
            <a:ext cx="392112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28CE3D8B-96CC-4FD0-93BD-22311085540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799" y="702659"/>
            <a:ext cx="3921125" cy="545115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Summary heading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88E39823-F30B-468B-8008-58BE474301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1800" y="1314449"/>
            <a:ext cx="3921124" cy="3028949"/>
          </a:xfrm>
        </p:spPr>
        <p:txBody>
          <a:bodyPr/>
          <a:lstStyle>
            <a:lvl2pPr marL="288000" indent="-288000"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</a:defRPr>
            </a:lvl2pPr>
            <a:lvl3pPr marL="180975" indent="0">
              <a:buNone/>
              <a:defRPr sz="2800">
                <a:solidFill>
                  <a:schemeClr val="bg1"/>
                </a:solidFill>
              </a:defRPr>
            </a:lvl3pPr>
          </a:lstStyle>
          <a:p>
            <a:pPr lvl="1"/>
            <a:r>
              <a:rPr lang="en-US" dirty="0"/>
              <a:t>4 to 6 bullet points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A838B155-C9C2-4DB1-8588-E414A618F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37053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, image (Dar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1BA11250-F612-4164-9C20-CAEEC9CF7F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1801" y="682938"/>
            <a:ext cx="3921124" cy="3660460"/>
          </a:xfrm>
        </p:spPr>
        <p:txBody>
          <a:bodyPr/>
          <a:lstStyle>
            <a:lvl1pPr marL="288000" indent="-288000">
              <a:buFont typeface="Arial" panose="020B0604020202020204" pitchFamily="34" charset="0"/>
              <a:buChar char="–"/>
              <a:defRPr sz="2800">
                <a:solidFill>
                  <a:schemeClr val="bg1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GB" dirty="0"/>
              <a:t>4 to 6 bullet points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70E3B20-94D5-4F38-BAE2-3DD3B53ED0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51450" y="702659"/>
            <a:ext cx="3892550" cy="3640740"/>
          </a:xfrm>
        </p:spPr>
        <p:txBody>
          <a:bodyPr/>
          <a:lstStyle>
            <a:lvl1pPr marL="0" indent="0">
              <a:buNone/>
              <a:defRPr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78207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72">
          <p15:clr>
            <a:srgbClr val="FBAE40"/>
          </p15:clr>
        </p15:guide>
        <p15:guide id="3" orient="horz" pos="2981">
          <p15:clr>
            <a:srgbClr val="FBAE40"/>
          </p15:clr>
        </p15:guide>
        <p15:guide id="4" orient="horz" pos="259">
          <p15:clr>
            <a:srgbClr val="FBAE40"/>
          </p15:clr>
        </p15:guide>
        <p15:guide id="5" pos="2744" userDrawn="1">
          <p15:clr>
            <a:srgbClr val="FBAE40"/>
          </p15:clr>
        </p15:guide>
        <p15:guide id="6" pos="54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5FA0B099-D98B-4334-B69B-347B6181D5C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31800" y="431800"/>
            <a:ext cx="82804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564EA9-55AA-41D3-854D-4E8DBDF87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1223963"/>
            <a:ext cx="8280400" cy="14430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dirty="0"/>
              <a:t>Click to add sub-header text</a:t>
            </a:r>
          </a:p>
          <a:p>
            <a:pPr lvl="0"/>
            <a:endParaRPr lang="en-GB" dirty="0"/>
          </a:p>
          <a:p>
            <a:pPr marL="288000" marR="0" lvl="0" indent="-2880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pPr>
            <a:endParaRPr lang="en-GB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43" r:id="rId2"/>
    <p:sldLayoutId id="2147483945" r:id="rId3"/>
    <p:sldLayoutId id="2147483947" r:id="rId4"/>
    <p:sldLayoutId id="2147483946" r:id="rId5"/>
    <p:sldLayoutId id="2147483948" r:id="rId6"/>
    <p:sldLayoutId id="2147483989" r:id="rId7"/>
    <p:sldLayoutId id="2147483956" r:id="rId8"/>
    <p:sldLayoutId id="2147483955" r:id="rId9"/>
    <p:sldLayoutId id="2147483957" r:id="rId10"/>
    <p:sldLayoutId id="2147483988" r:id="rId11"/>
    <p:sldLayoutId id="2147483960" r:id="rId12"/>
    <p:sldLayoutId id="2147483961" r:id="rId13"/>
    <p:sldLayoutId id="2147483962" r:id="rId14"/>
    <p:sldLayoutId id="2147483970" r:id="rId15"/>
    <p:sldLayoutId id="2147483978" r:id="rId16"/>
    <p:sldLayoutId id="2147483951" r:id="rId17"/>
    <p:sldLayoutId id="2147483950" r:id="rId18"/>
    <p:sldLayoutId id="2147483981" r:id="rId19"/>
    <p:sldLayoutId id="2147483982" r:id="rId20"/>
    <p:sldLayoutId id="2147483983" r:id="rId21"/>
    <p:sldLayoutId id="2147483984" r:id="rId22"/>
    <p:sldLayoutId id="2147483971" r:id="rId23"/>
    <p:sldLayoutId id="2147483973" r:id="rId24"/>
    <p:sldLayoutId id="2147483985" r:id="rId25"/>
    <p:sldLayoutId id="2147483986" r:id="rId26"/>
    <p:sldLayoutId id="2147483976" r:id="rId27"/>
    <p:sldLayoutId id="2147483977" r:id="rId28"/>
    <p:sldLayoutId id="2147483975" r:id="rId29"/>
    <p:sldLayoutId id="2147483974" r:id="rId30"/>
    <p:sldLayoutId id="2147483964" r:id="rId31"/>
    <p:sldLayoutId id="2147483958" r:id="rId32"/>
    <p:sldLayoutId id="2147483954" r:id="rId33"/>
    <p:sldLayoutId id="2147483953" r:id="rId34"/>
    <p:sldLayoutId id="2147483965" r:id="rId35"/>
    <p:sldLayoutId id="2147483966" r:id="rId36"/>
    <p:sldLayoutId id="2147483967" r:id="rId37"/>
    <p:sldLayoutId id="2147483968" r:id="rId38"/>
    <p:sldLayoutId id="2147483979" r:id="rId39"/>
    <p:sldLayoutId id="2147483980" r:id="rId40"/>
  </p:sldLayoutIdLst>
  <p:hf hdr="0"/>
  <p:txStyles>
    <p:titleStyle>
      <a:lvl1pPr marL="0" indent="0"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88000" marR="0" indent="-288000" algn="l" defTabSz="914400" rtl="0" eaLnBrk="0" fontAlgn="base" latinLnBrk="0" hangingPunct="0">
        <a:lnSpc>
          <a:spcPct val="100000"/>
        </a:lnSpc>
        <a:spcBef>
          <a:spcPct val="0"/>
        </a:spcBef>
        <a:spcAft>
          <a:spcPts val="800"/>
        </a:spcAft>
        <a:buClrTx/>
        <a:buSzTx/>
        <a:buFont typeface="Arial" panose="020B0604020202020204" pitchFamily="34" charset="0"/>
        <a:buChar char="–"/>
        <a:tabLst/>
        <a:defRPr sz="2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4318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8636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400" indent="-250825" algn="l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28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160000" indent="-252000" algn="l" defTabSz="914400" rtl="0" eaLnBrk="1" latinLnBrk="0" hangingPunct="1">
        <a:spcBef>
          <a:spcPts val="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15EE4E3-78C2-485C-841F-23D9AB144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Build a </a:t>
            </a:r>
            <a:r>
              <a:rPr lang="en-GB" sz="2400" dirty="0" err="1"/>
              <a:t>BinderHub</a:t>
            </a:r>
            <a:r>
              <a:rPr lang="en-GB" sz="2400" dirty="0"/>
              <a:t> for hosting Reproducible Software in the Cloud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EC71810D-F10E-144A-8240-D76023B588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Sarah Gibson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7DC1233A-26DF-274D-A934-D57A92D497A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4" r="24534"/>
          <a:stretch>
            <a:fillRect/>
          </a:stretch>
        </p:blipFill>
        <p:spPr/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BD3A58D-9F16-404B-A793-83ED7810DC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510" y="523362"/>
            <a:ext cx="2483049" cy="7265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F557E50-2D10-B74A-AF64-85A2BAA6CAEC}"/>
              </a:ext>
            </a:extLst>
          </p:cNvPr>
          <p:cNvSpPr txBox="1"/>
          <p:nvPr/>
        </p:nvSpPr>
        <p:spPr>
          <a:xfrm>
            <a:off x="3940630" y="3067078"/>
            <a:ext cx="3273171" cy="944650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September 2019, </a:t>
            </a:r>
            <a:r>
              <a:rPr lang="en-US" sz="2000" b="1" dirty="0">
                <a:solidFill>
                  <a:schemeClr val="bg1"/>
                </a:solidFill>
                <a:latin typeface="+mn-lt"/>
                <a:cs typeface="+mn-cs"/>
              </a:rPr>
              <a:t>9am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+mn-lt"/>
                <a:cs typeface="+mn-cs"/>
              </a:rPr>
              <a:t>Dome Lecture Theatre</a:t>
            </a:r>
          </a:p>
          <a:p>
            <a:pPr marL="0" marR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lang="en-US" sz="2000" b="1" dirty="0">
                <a:solidFill>
                  <a:schemeClr val="bg1"/>
                </a:solidFill>
                <a:latin typeface="+mn-lt"/>
                <a:cs typeface="+mn-cs"/>
              </a:rPr>
              <a:t>Aston Webb Building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4806316-90AE-284F-BCCB-04488E75FF10}"/>
              </a:ext>
            </a:extLst>
          </p:cNvPr>
          <p:cNvSpPr txBox="1"/>
          <p:nvPr/>
        </p:nvSpPr>
        <p:spPr>
          <a:xfrm>
            <a:off x="6940884" y="4793718"/>
            <a:ext cx="2203116" cy="356074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TuringWay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#ukrse19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7370D3-3C0D-D740-8654-9C6916B0AED1}"/>
              </a:ext>
            </a:extLst>
          </p:cNvPr>
          <p:cNvSpPr txBox="1"/>
          <p:nvPr/>
        </p:nvSpPr>
        <p:spPr>
          <a:xfrm>
            <a:off x="431800" y="4174388"/>
            <a:ext cx="5233737" cy="6193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Workshop: </a:t>
            </a:r>
            <a:r>
              <a:rPr lang="en-US" b="1" dirty="0" err="1">
                <a:solidFill>
                  <a:schemeClr val="accent1"/>
                </a:solidFill>
              </a:rPr>
              <a:t>bit.ly</a:t>
            </a:r>
            <a:r>
              <a:rPr lang="en-US" b="1" dirty="0">
                <a:solidFill>
                  <a:schemeClr val="accent1"/>
                </a:solidFill>
              </a:rPr>
              <a:t>/zero-to-</a:t>
            </a:r>
            <a:r>
              <a:rPr lang="en-US" b="1" dirty="0" err="1">
                <a:solidFill>
                  <a:schemeClr val="accent1"/>
                </a:solidFill>
              </a:rPr>
              <a:t>binderhub</a:t>
            </a:r>
            <a:r>
              <a:rPr lang="en-US" b="1" dirty="0">
                <a:solidFill>
                  <a:schemeClr val="accent1"/>
                </a:solidFill>
              </a:rPr>
              <a:t>-workshop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chemeClr val="bg1"/>
                </a:solidFill>
                <a:latin typeface="+mn-lt"/>
                <a:cs typeface="+mn-cs"/>
              </a:rPr>
              <a:t>HackMD</a:t>
            </a: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: </a:t>
            </a:r>
            <a:r>
              <a:rPr lang="en-US" b="1" dirty="0" err="1">
                <a:solidFill>
                  <a:schemeClr val="accent1"/>
                </a:solidFill>
              </a:rPr>
              <a:t>bit.ly</a:t>
            </a:r>
            <a:r>
              <a:rPr lang="en-US" b="1" dirty="0">
                <a:solidFill>
                  <a:schemeClr val="accent1"/>
                </a:solidFill>
              </a:rPr>
              <a:t>/</a:t>
            </a:r>
            <a:r>
              <a:rPr lang="en-US" b="1" dirty="0" err="1">
                <a:solidFill>
                  <a:schemeClr val="accent1"/>
                </a:solidFill>
              </a:rPr>
              <a:t>RSEConBinderHub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BE9013-3256-F94A-947F-21547DD2CC1F}"/>
              </a:ext>
            </a:extLst>
          </p:cNvPr>
          <p:cNvSpPr txBox="1"/>
          <p:nvPr/>
        </p:nvSpPr>
        <p:spPr>
          <a:xfrm>
            <a:off x="0" y="4888128"/>
            <a:ext cx="3716392" cy="255372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doi.org</a:t>
            </a:r>
            <a:r>
              <a:rPr lang="en-US" sz="1600" dirty="0">
                <a:solidFill>
                  <a:schemeClr val="bg1"/>
                </a:solidFill>
              </a:rPr>
              <a:t>/10.5281/zenodo.3404774</a:t>
            </a:r>
          </a:p>
        </p:txBody>
      </p:sp>
    </p:spTree>
    <p:extLst>
      <p:ext uri="{BB962C8B-B14F-4D97-AF65-F5344CB8AC3E}">
        <p14:creationId xmlns:p14="http://schemas.microsoft.com/office/powerpoint/2010/main" val="2711720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FEF86DC-75FA-D749-87AD-7B583FC43A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5" r="-195"/>
          <a:stretch/>
        </p:blipFill>
        <p:spPr>
          <a:xfrm>
            <a:off x="1209248" y="114611"/>
            <a:ext cx="6725504" cy="4736241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6BB78E-08EC-F14B-BCA6-FC05D8CE679A}"/>
              </a:ext>
            </a:extLst>
          </p:cNvPr>
          <p:cNvSpPr txBox="1"/>
          <p:nvPr/>
        </p:nvSpPr>
        <p:spPr>
          <a:xfrm>
            <a:off x="6940884" y="4850852"/>
            <a:ext cx="2203116" cy="292648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TuringWay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#ukrse19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64F856-AA00-FF4C-83CB-AB30228B6B55}"/>
              </a:ext>
            </a:extLst>
          </p:cNvPr>
          <p:cNvSpPr txBox="1"/>
          <p:nvPr/>
        </p:nvSpPr>
        <p:spPr>
          <a:xfrm>
            <a:off x="0" y="4888128"/>
            <a:ext cx="3716392" cy="255372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doi.org</a:t>
            </a:r>
            <a:r>
              <a:rPr lang="en-US" sz="1600" dirty="0">
                <a:solidFill>
                  <a:schemeClr val="bg1"/>
                </a:solidFill>
              </a:rPr>
              <a:t>/10.5281/zenodo.3404774</a:t>
            </a:r>
          </a:p>
        </p:txBody>
      </p:sp>
    </p:spTree>
    <p:extLst>
      <p:ext uri="{BB962C8B-B14F-4D97-AF65-F5344CB8AC3E}">
        <p14:creationId xmlns:p14="http://schemas.microsoft.com/office/powerpoint/2010/main" val="3960592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7C4F53F-B971-FC43-A0D0-B33E95054EA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7343D-3A5B-7F49-AFD0-73947B02A47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0" y="1447800"/>
            <a:ext cx="8280399" cy="2895598"/>
          </a:xfrm>
        </p:spPr>
        <p:txBody>
          <a:bodyPr>
            <a:normAutofit fontScale="92500"/>
          </a:bodyPr>
          <a:lstStyle/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TIXGeneral-Regular" pitchFamily="2" charset="2"/>
              <a:buChar char="⎯"/>
            </a:pPr>
            <a:r>
              <a:rPr lang="en-US" dirty="0"/>
              <a:t>Learn why Reproducible Research is important and what we’re doing to champion it</a:t>
            </a:r>
          </a:p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TIXGeneral-Regular" pitchFamily="2" charset="2"/>
              <a:buChar char="⎯"/>
            </a:pPr>
            <a:r>
              <a:rPr lang="en-US" dirty="0"/>
              <a:t>Learn about the service Binder provides and the </a:t>
            </a:r>
            <a:r>
              <a:rPr lang="en-US" strike="sngStrike" dirty="0"/>
              <a:t>magic</a:t>
            </a:r>
            <a:r>
              <a:rPr lang="en-US" dirty="0"/>
              <a:t> technology that powers it</a:t>
            </a:r>
          </a:p>
          <a:p>
            <a:pPr marL="285750" indent="-28575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STIXGeneral-Regular" pitchFamily="2" charset="2"/>
              <a:buChar char="⎯"/>
            </a:pPr>
            <a:r>
              <a:rPr lang="en-US" dirty="0"/>
              <a:t>Build a </a:t>
            </a:r>
            <a:r>
              <a:rPr lang="en-US" dirty="0" err="1"/>
              <a:t>BinderHub</a:t>
            </a:r>
            <a:r>
              <a:rPr lang="en-US" dirty="0"/>
              <a:t> yourself! Find out if this is the right tool for your team / institution / organization / squad…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CA75E6-0EA2-FE40-A769-E67529D3540B}"/>
              </a:ext>
            </a:extLst>
          </p:cNvPr>
          <p:cNvSpPr txBox="1"/>
          <p:nvPr/>
        </p:nvSpPr>
        <p:spPr>
          <a:xfrm>
            <a:off x="6940884" y="4872789"/>
            <a:ext cx="2203116" cy="270711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TuringWay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#ukrse19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4CCCFC-AC15-AF4F-B0A0-641AFAF1706E}"/>
              </a:ext>
            </a:extLst>
          </p:cNvPr>
          <p:cNvSpPr txBox="1"/>
          <p:nvPr/>
        </p:nvSpPr>
        <p:spPr>
          <a:xfrm>
            <a:off x="0" y="4888128"/>
            <a:ext cx="3716392" cy="255372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doi.org</a:t>
            </a:r>
            <a:r>
              <a:rPr lang="en-US" sz="1600" dirty="0">
                <a:solidFill>
                  <a:schemeClr val="bg1"/>
                </a:solidFill>
              </a:rPr>
              <a:t>/10.5281/zenodo.3404774</a:t>
            </a:r>
          </a:p>
        </p:txBody>
      </p:sp>
    </p:spTree>
    <p:extLst>
      <p:ext uri="{BB962C8B-B14F-4D97-AF65-F5344CB8AC3E}">
        <p14:creationId xmlns:p14="http://schemas.microsoft.com/office/powerpoint/2010/main" val="358318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33D1B9-00F2-8A41-B8AF-E72C6E4EB0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Prerequisites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5F4C25-8A78-4B48-880A-BEBCC58845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1801" y="1447800"/>
            <a:ext cx="8280399" cy="289559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Familiarity with the command line</a:t>
            </a:r>
          </a:p>
          <a:p>
            <a:r>
              <a:rPr lang="en-US" dirty="0"/>
              <a:t>Docker Hub account, sign up: </a:t>
            </a:r>
            <a:r>
              <a:rPr lang="en-GB" dirty="0">
                <a:solidFill>
                  <a:schemeClr val="accent1"/>
                </a:solidFill>
              </a:rPr>
              <a:t>https://hub.docker.com/signup</a:t>
            </a:r>
          </a:p>
          <a:p>
            <a:r>
              <a:rPr lang="en-US" dirty="0"/>
              <a:t>Azure Pass: </a:t>
            </a:r>
            <a:r>
              <a:rPr lang="en-GB" dirty="0"/>
              <a:t>Please leave your email in </a:t>
            </a:r>
            <a:r>
              <a:rPr lang="en-GB" dirty="0">
                <a:solidFill>
                  <a:schemeClr val="accent1"/>
                </a:solidFill>
              </a:rPr>
              <a:t>#</a:t>
            </a:r>
            <a:r>
              <a:rPr lang="en-GB" dirty="0" err="1">
                <a:solidFill>
                  <a:schemeClr val="accent1"/>
                </a:solidFill>
              </a:rPr>
              <a:t>binderhub</a:t>
            </a:r>
            <a:r>
              <a:rPr lang="en-GB" dirty="0">
                <a:solidFill>
                  <a:schemeClr val="accent1"/>
                </a:solidFill>
              </a:rPr>
              <a:t>-workshop</a:t>
            </a:r>
            <a:r>
              <a:rPr lang="en-GB" dirty="0"/>
              <a:t> channel on </a:t>
            </a:r>
            <a:r>
              <a:rPr lang="en-GB" dirty="0">
                <a:solidFill>
                  <a:schemeClr val="accent1"/>
                </a:solidFill>
              </a:rPr>
              <a:t>RSE Slack</a:t>
            </a:r>
          </a:p>
          <a:p>
            <a:pPr lvl="1"/>
            <a:r>
              <a:rPr lang="en-GB" dirty="0">
                <a:solidFill>
                  <a:schemeClr val="accent1"/>
                </a:solidFill>
              </a:rPr>
              <a:t>	</a:t>
            </a:r>
            <a:r>
              <a:rPr lang="en-GB" dirty="0">
                <a:solidFill>
                  <a:schemeClr val="bg1"/>
                </a:solidFill>
              </a:rPr>
              <a:t>Please </a:t>
            </a:r>
            <a:r>
              <a:rPr lang="en-GB" b="1" dirty="0">
                <a:solidFill>
                  <a:schemeClr val="bg1"/>
                </a:solidFill>
              </a:rPr>
              <a:t>DO NOT </a:t>
            </a:r>
            <a:r>
              <a:rPr lang="en-GB" dirty="0">
                <a:solidFill>
                  <a:schemeClr val="bg1"/>
                </a:solidFill>
              </a:rPr>
              <a:t>use an “.</a:t>
            </a:r>
            <a:r>
              <a:rPr lang="en-GB" dirty="0" err="1">
                <a:solidFill>
                  <a:schemeClr val="bg1"/>
                </a:solidFill>
              </a:rPr>
              <a:t>ac.uk</a:t>
            </a:r>
            <a:r>
              <a:rPr lang="en-GB" dirty="0">
                <a:solidFill>
                  <a:schemeClr val="bg1"/>
                </a:solidFill>
              </a:rPr>
              <a:t>” domain or organisation affiliated email 	to sign up! 😭 😭 😭</a:t>
            </a:r>
          </a:p>
          <a:p>
            <a:pPr lvl="1"/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69FF00-D61F-4A4F-AC1D-082ADC600CFB}"/>
              </a:ext>
            </a:extLst>
          </p:cNvPr>
          <p:cNvSpPr txBox="1"/>
          <p:nvPr/>
        </p:nvSpPr>
        <p:spPr>
          <a:xfrm>
            <a:off x="6940884" y="4824663"/>
            <a:ext cx="2203116" cy="318837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</a:t>
            </a:r>
            <a:r>
              <a:rPr kumimoji="0" lang="en-US" sz="160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TuringWay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#ukrse19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CED859-32AB-D04B-9454-A750436619B7}"/>
              </a:ext>
            </a:extLst>
          </p:cNvPr>
          <p:cNvSpPr txBox="1"/>
          <p:nvPr/>
        </p:nvSpPr>
        <p:spPr>
          <a:xfrm>
            <a:off x="6987396" y="4889542"/>
            <a:ext cx="2156604" cy="252544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#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TuringWay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#ukrse19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7AF2F3-988C-C546-A83E-7E7D53A9A602}"/>
              </a:ext>
            </a:extLst>
          </p:cNvPr>
          <p:cNvSpPr txBox="1"/>
          <p:nvPr/>
        </p:nvSpPr>
        <p:spPr>
          <a:xfrm>
            <a:off x="0" y="4888128"/>
            <a:ext cx="3716392" cy="255372"/>
          </a:xfrm>
          <a:prstGeom prst="rect">
            <a:avLst/>
          </a:prstGeom>
          <a:noFill/>
        </p:spPr>
        <p:txBody>
          <a:bodyPr wrap="none" lIns="0" tIns="0" rIns="0" bIns="0" rtlCol="0" anchor="b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bg1"/>
                </a:solidFill>
              </a:rPr>
              <a:t>https://</a:t>
            </a:r>
            <a:r>
              <a:rPr lang="en-US" sz="1600" dirty="0" err="1">
                <a:solidFill>
                  <a:schemeClr val="bg1"/>
                </a:solidFill>
              </a:rPr>
              <a:t>doi.org</a:t>
            </a:r>
            <a:r>
              <a:rPr lang="en-US" sz="1600" dirty="0">
                <a:solidFill>
                  <a:schemeClr val="bg1"/>
                </a:solidFill>
              </a:rPr>
              <a:t>/10.5281/zenodo.3404774</a:t>
            </a:r>
          </a:p>
        </p:txBody>
      </p:sp>
    </p:spTree>
    <p:extLst>
      <p:ext uri="{BB962C8B-B14F-4D97-AF65-F5344CB8AC3E}">
        <p14:creationId xmlns:p14="http://schemas.microsoft.com/office/powerpoint/2010/main" val="1165745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uring Presentation Palette">
      <a:dk1>
        <a:srgbClr val="1C1C1C"/>
      </a:dk1>
      <a:lt1>
        <a:sysClr val="window" lastClr="FFFFFF"/>
      </a:lt1>
      <a:dk2>
        <a:srgbClr val="404040"/>
      </a:dk2>
      <a:lt2>
        <a:srgbClr val="DEDEDE"/>
      </a:lt2>
      <a:accent1>
        <a:srgbClr val="00B0F0"/>
      </a:accent1>
      <a:accent2>
        <a:srgbClr val="0070C0"/>
      </a:accent2>
      <a:accent3>
        <a:srgbClr val="06CA7B"/>
      </a:accent3>
      <a:accent4>
        <a:srgbClr val="002060"/>
      </a:accent4>
      <a:accent5>
        <a:srgbClr val="7D02C2"/>
      </a:accent5>
      <a:accent6>
        <a:srgbClr val="FF007D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 panose="020B0604020202020204" pitchFamily="34" charset="0"/>
          <a:buNone/>
          <a:tabLst/>
          <a:defRPr kumimoji="0" sz="1600" b="0" i="0" u="none" strike="noStrike" kern="1200" cap="none" spc="0" normalizeH="0" baseline="0" noProof="0" dirty="0" smtClean="0">
            <a:ln>
              <a:noFill/>
            </a:ln>
            <a:solidFill>
              <a:prstClr val="black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he Alan Turing Master PPT with intro slides_widescreen_v3" id="{5DFD5C9A-0A2C-4E03-B4D8-1CB4749D4479}" vid="{9C62355F-E4EE-46CD-BECD-0FFB3DDDDA0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AA62DCEA4FAE4394823B509BA2709F" ma:contentTypeVersion="" ma:contentTypeDescription="Create a new document." ma:contentTypeScope="" ma:versionID="f5f144880e0222ce0d875f5b6d538bcd">
  <xsd:schema xmlns:xsd="http://www.w3.org/2001/XMLSchema" xmlns:xs="http://www.w3.org/2001/XMLSchema" xmlns:p="http://schemas.microsoft.com/office/2006/metadata/properties" xmlns:ns2="ddc16f2e-ac79-420b-bf02-152a3fab2b22" xmlns:ns3="e5618448-e42b-40ea-80d2-fe7c2030a18b" targetNamespace="http://schemas.microsoft.com/office/2006/metadata/properties" ma:root="true" ma:fieldsID="d8f14032b450dcf0b5dfeee191d447cb" ns2:_="" ns3:_="">
    <xsd:import namespace="ddc16f2e-ac79-420b-bf02-152a3fab2b22"/>
    <xsd:import namespace="e5618448-e42b-40ea-80d2-fe7c2030a18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c16f2e-ac79-420b-bf02-152a3fab2b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618448-e42b-40ea-80d2-fe7c2030a1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2D3EDB7-0ABD-4BC6-9C2A-32E4FC10473A}">
  <ds:schemaRefs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e5618448-e42b-40ea-80d2-fe7c2030a18b"/>
    <ds:schemaRef ds:uri="http://schemas.openxmlformats.org/package/2006/metadata/core-properties"/>
    <ds:schemaRef ds:uri="http://purl.org/dc/dcmitype/"/>
    <ds:schemaRef ds:uri="ddc16f2e-ac79-420b-bf02-152a3fab2b22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6A361FC-9574-4D3A-922B-90EB7E3EAC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AED0E6-9361-461C-840A-5546723953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c16f2e-ac79-420b-bf02-152a3fab2b22"/>
    <ds:schemaRef ds:uri="e5618448-e42b-40ea-80d2-fe7c2030a1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31203</TotalTime>
  <Words>197</Words>
  <Application>Microsoft Macintosh PowerPoint</Application>
  <PresentationFormat>On-screen Show (16:9)</PresentationFormat>
  <Paragraphs>31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STIXGeneral-Regular</vt:lpstr>
      <vt:lpstr>Office Theme</vt:lpstr>
      <vt:lpstr>Build a BinderHub for hosting Reproducible Software in the Cloud</vt:lpstr>
      <vt:lpstr>PowerPoint Presentation</vt:lpstr>
      <vt:lpstr>PowerPoint Presentation</vt:lpstr>
      <vt:lpstr>PowerPoint Presentation</vt:lpstr>
    </vt:vector>
  </TitlesOfParts>
  <Company>Yellow Balloon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Alan Turing Institute</dc:title>
  <dc:creator>Sophie Mclvor</dc:creator>
  <cp:lastModifiedBy>Sarah Gibson</cp:lastModifiedBy>
  <cp:revision>168</cp:revision>
  <cp:lastPrinted>2019-07-24T15:22:44Z</cp:lastPrinted>
  <dcterms:created xsi:type="dcterms:W3CDTF">2017-03-06T16:45:41Z</dcterms:created>
  <dcterms:modified xsi:type="dcterms:W3CDTF">2019-09-11T09:08:21Z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0x01010059AA62DCEA4FAE4394823B509BA2709F</vt:lpwstr>
  </property>
  <property fmtid="{D5CDD505-2E9C-101B-9397-08002B2CF9AE}" pid="3" name="Document Keywords">
    <vt:lpwstr/>
  </property>
</Properties>
</file>