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72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8078-6DC1-40D9-9454-DF385B5466B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0B6BC-6B43-4653-ABBF-0FCCE9E78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372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8078-6DC1-40D9-9454-DF385B5466B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0B6BC-6B43-4653-ABBF-0FCCE9E78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546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8078-6DC1-40D9-9454-DF385B5466B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0B6BC-6B43-4653-ABBF-0FCCE9E78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852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8078-6DC1-40D9-9454-DF385B5466B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0B6BC-6B43-4653-ABBF-0FCCE9E78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87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8078-6DC1-40D9-9454-DF385B5466B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0B6BC-6B43-4653-ABBF-0FCCE9E78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76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8078-6DC1-40D9-9454-DF385B5466B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0B6BC-6B43-4653-ABBF-0FCCE9E78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16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8078-6DC1-40D9-9454-DF385B5466B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0B6BC-6B43-4653-ABBF-0FCCE9E78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788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8078-6DC1-40D9-9454-DF385B5466B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0B6BC-6B43-4653-ABBF-0FCCE9E78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401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8078-6DC1-40D9-9454-DF385B5466B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0B6BC-6B43-4653-ABBF-0FCCE9E78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615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8078-6DC1-40D9-9454-DF385B5466B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0B6BC-6B43-4653-ABBF-0FCCE9E78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001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D8078-6DC1-40D9-9454-DF385B5466B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0B6BC-6B43-4653-ABBF-0FCCE9E78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80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D8078-6DC1-40D9-9454-DF385B5466B2}" type="datetimeFigureOut">
              <a:rPr lang="en-US" smtClean="0"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0B6BC-6B43-4653-ABBF-0FCCE9E78A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73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8637" y="330092"/>
            <a:ext cx="2011680" cy="11307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Identify all possible break point combinations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30433" y="540712"/>
            <a:ext cx="2011680" cy="70954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Time series segments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53168" y="330092"/>
            <a:ext cx="2011680" cy="147559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Use each break point combination to create segmented time series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4958" y="330092"/>
            <a:ext cx="2011680" cy="11307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Fit each segment to underlying (Ricker) model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88572" y="540712"/>
            <a:ext cx="2011680" cy="70954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Break point combinations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7267" y="1820980"/>
            <a:ext cx="2011680" cy="70954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Population time series data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07699" y="1689705"/>
            <a:ext cx="2011680" cy="70954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Fit statistics for segment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004958" y="2617572"/>
            <a:ext cx="2011680" cy="11307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Compile fit statistics within each break point combination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53168" y="2617572"/>
            <a:ext cx="2011680" cy="11307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Tabulate fit statistics for all break point combinations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79063" y="2828192"/>
            <a:ext cx="2011680" cy="70954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Fit statistics for break point combination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067420" y="2617572"/>
            <a:ext cx="2011680" cy="11307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Compute </a:t>
            </a:r>
            <a:r>
              <a:rPr lang="en-US" dirty="0" err="1" smtClean="0">
                <a:solidFill>
                  <a:schemeClr val="tx1"/>
                </a:solidFill>
              </a:rPr>
              <a:t>Akaike</a:t>
            </a:r>
            <a:r>
              <a:rPr lang="en-US" dirty="0" smtClean="0">
                <a:solidFill>
                  <a:schemeClr val="tx1"/>
                </a:solidFill>
              </a:rPr>
              <a:t> weights for all break point combinations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53168" y="4313745"/>
            <a:ext cx="2011680" cy="11307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Find top ranked and equivalent ranked  break point combinations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438916" y="4313745"/>
            <a:ext cx="2011680" cy="11307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Fit segments of best ranked break point combination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45894" y="5650787"/>
            <a:ext cx="2011680" cy="105823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Table of all equivalently-fitting break point combinations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101882" y="5864516"/>
            <a:ext cx="3078650" cy="70954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Complete parameterization of model fits for all segments identified in best fit beak point combinations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67420" y="4298407"/>
            <a:ext cx="2011680" cy="11307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Compute Break Weights for all possible break points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061769" y="5864516"/>
            <a:ext cx="2011680" cy="70954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Table of relative weights for all possible break points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2" name="Straight Arrow Connector 21"/>
          <p:cNvCxnSpPr>
            <a:endCxn id="4" idx="2"/>
          </p:cNvCxnSpPr>
          <p:nvPr/>
        </p:nvCxnSpPr>
        <p:spPr>
          <a:xfrm flipV="1">
            <a:off x="1404477" y="1460874"/>
            <a:ext cx="0" cy="450119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4" idx="3"/>
          </p:cNvCxnSpPr>
          <p:nvPr/>
        </p:nvCxnSpPr>
        <p:spPr>
          <a:xfrm>
            <a:off x="2410317" y="895483"/>
            <a:ext cx="365760" cy="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4205897" y="887539"/>
            <a:ext cx="547271" cy="794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7" idx="2"/>
          </p:cNvCxnSpPr>
          <p:nvPr/>
        </p:nvCxnSpPr>
        <p:spPr>
          <a:xfrm>
            <a:off x="10010798" y="1460874"/>
            <a:ext cx="0" cy="307718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11" idx="0"/>
          </p:cNvCxnSpPr>
          <p:nvPr/>
        </p:nvCxnSpPr>
        <p:spPr>
          <a:xfrm>
            <a:off x="10010798" y="2352194"/>
            <a:ext cx="0" cy="265378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2" idx="1"/>
            <a:endCxn id="14" idx="3"/>
          </p:cNvCxnSpPr>
          <p:nvPr/>
        </p:nvCxnSpPr>
        <p:spPr>
          <a:xfrm flipH="1">
            <a:off x="4079100" y="3182963"/>
            <a:ext cx="674068" cy="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2307577" y="1356190"/>
            <a:ext cx="2438317" cy="729232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9" idx="2"/>
          </p:cNvCxnSpPr>
          <p:nvPr/>
        </p:nvCxnSpPr>
        <p:spPr>
          <a:xfrm flipH="1">
            <a:off x="3067609" y="5429189"/>
            <a:ext cx="5651" cy="221598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4" idx="2"/>
            <a:endCxn id="19" idx="0"/>
          </p:cNvCxnSpPr>
          <p:nvPr/>
        </p:nvCxnSpPr>
        <p:spPr>
          <a:xfrm>
            <a:off x="3073260" y="3748354"/>
            <a:ext cx="0" cy="550053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5" idx="3"/>
            <a:endCxn id="16" idx="1"/>
          </p:cNvCxnSpPr>
          <p:nvPr/>
        </p:nvCxnSpPr>
        <p:spPr>
          <a:xfrm>
            <a:off x="6764848" y="4879136"/>
            <a:ext cx="674068" cy="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12" idx="2"/>
            <a:endCxn id="15" idx="0"/>
          </p:cNvCxnSpPr>
          <p:nvPr/>
        </p:nvCxnSpPr>
        <p:spPr>
          <a:xfrm>
            <a:off x="5759008" y="3748354"/>
            <a:ext cx="0" cy="565391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8617107" y="887539"/>
            <a:ext cx="387851" cy="7281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6764848" y="862852"/>
            <a:ext cx="547271" cy="794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 flipV="1">
            <a:off x="8574214" y="3207650"/>
            <a:ext cx="430744" cy="248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4205897" y="687427"/>
            <a:ext cx="547271" cy="191941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6" idx="1"/>
          </p:cNvCxnSpPr>
          <p:nvPr/>
        </p:nvCxnSpPr>
        <p:spPr>
          <a:xfrm>
            <a:off x="4186334" y="870796"/>
            <a:ext cx="566834" cy="197092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8617107" y="641506"/>
            <a:ext cx="387851" cy="249342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8617107" y="879368"/>
            <a:ext cx="387851" cy="288998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 flipV="1">
            <a:off x="6774440" y="3204345"/>
            <a:ext cx="430744" cy="248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>
            <a:off x="10113539" y="2352194"/>
            <a:ext cx="0" cy="265378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>
            <a:off x="9896070" y="2352194"/>
            <a:ext cx="0" cy="265378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flipH="1" flipV="1">
            <a:off x="6774440" y="3345475"/>
            <a:ext cx="430744" cy="248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H="1" flipV="1">
            <a:off x="6757574" y="3051973"/>
            <a:ext cx="430744" cy="248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>
            <a:stCxn id="15" idx="2"/>
            <a:endCxn id="17" idx="0"/>
          </p:cNvCxnSpPr>
          <p:nvPr/>
        </p:nvCxnSpPr>
        <p:spPr>
          <a:xfrm flipH="1">
            <a:off x="5751734" y="5444527"/>
            <a:ext cx="7274" cy="20626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>
            <a:stCxn id="16" idx="2"/>
          </p:cNvCxnSpPr>
          <p:nvPr/>
        </p:nvCxnSpPr>
        <p:spPr>
          <a:xfrm>
            <a:off x="8444756" y="5444527"/>
            <a:ext cx="0" cy="218325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689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125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Kent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Bahlai, Christie</dc:creator>
  <cp:lastModifiedBy>Bahlai, Christie</cp:lastModifiedBy>
  <cp:revision>5</cp:revision>
  <dcterms:created xsi:type="dcterms:W3CDTF">2019-07-01T19:15:07Z</dcterms:created>
  <dcterms:modified xsi:type="dcterms:W3CDTF">2019-07-01T19:53:05Z</dcterms:modified>
</cp:coreProperties>
</file>