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2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3" r:id="rId3"/>
    <p:sldId id="289" r:id="rId4"/>
    <p:sldId id="292" r:id="rId5"/>
    <p:sldId id="291" r:id="rId6"/>
    <p:sldId id="293" r:id="rId7"/>
    <p:sldId id="296" r:id="rId8"/>
    <p:sldId id="297" r:id="rId9"/>
    <p:sldId id="294" r:id="rId10"/>
    <p:sldId id="290" r:id="rId11"/>
    <p:sldId id="295" r:id="rId12"/>
    <p:sldId id="285" r:id="rId13"/>
    <p:sldId id="269" r:id="rId14"/>
    <p:sldId id="28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94"/>
    <p:restoredTop sz="78803"/>
  </p:normalViewPr>
  <p:slideViewPr>
    <p:cSldViewPr snapToGrid="0" snapToObjects="1">
      <p:cViewPr varScale="1">
        <p:scale>
          <a:sx n="224" d="100"/>
          <a:sy n="224" d="100"/>
        </p:scale>
        <p:origin x="99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7" d="100"/>
          <a:sy n="117" d="100"/>
        </p:scale>
        <p:origin x="4200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Sheet1!$A$2:$C$17</cx:f>
        <cx:lvl ptCount="16"/>
        <cx:lvl ptCount="16"/>
        <cx:lvl ptCount="16">
          <cx:pt idx="0">closed (208)</cx:pt>
          <cx:pt idx="1">embargoed (300)</cx:pt>
          <cx:pt idx="2">open (1975)</cx:pt>
          <cx:pt idx="3">restricted (1102)</cx:pt>
        </cx:lvl>
      </cx:strDim>
      <cx:numDim type="size">
        <cx:f>Sheet1!$D$2:$D$17</cx:f>
        <cx:lvl ptCount="16" formatCode="Standard">
          <cx:pt idx="0">208</cx:pt>
          <cx:pt idx="1">300</cx:pt>
          <cx:pt idx="2">1975</cx:pt>
          <cx:pt idx="3">1102</cx:pt>
        </cx:lvl>
      </cx:numDim>
    </cx:data>
  </cx:chartData>
  <cx:chart>
    <cx:plotArea>
      <cx:plotAreaRegion>
        <cx:series layoutId="treemap" uniqueId="{F3C47724-B81C-AF4D-B2B7-0FB5FB10CEB6}">
          <cx:tx>
            <cx:txData>
              <cx:f>Sheet1!$D$1</cx:f>
              <cx:v>Series1</cx:v>
            </cx:txData>
          </cx:tx>
          <cx:spPr>
            <a:solidFill>
              <a:schemeClr val="accent2"/>
            </a:solidFill>
          </cx:spPr>
          <cx:dataPt idx="0">
            <cx:spPr>
              <a:solidFill>
                <a:srgbClr val="D57861"/>
              </a:solidFill>
            </cx:spPr>
          </cx:dataPt>
          <cx:dataPt idx="1">
            <cx:spPr>
              <a:solidFill>
                <a:srgbClr val="41A5AD"/>
              </a:solidFill>
            </cx:spPr>
          </cx:dataPt>
          <cx:dataPt idx="3">
            <cx:spPr>
              <a:solidFill>
                <a:srgbClr val="FFC000"/>
              </a:solidFill>
            </cx:spPr>
          </cx:dataPt>
          <cx:dataLabels pos="inEnd">
            <cx:txPr>
              <a:bodyPr vertOverflow="overflow" horzOverflow="overflow" wrap="square" lIns="0" tIns="0" rIns="0" bIns="0"/>
              <a:lstStyle/>
              <a:p>
                <a:pPr algn="ctr" rtl="0">
                  <a:defRPr sz="2000" b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 sz="2000"/>
              </a:p>
            </cx:txPr>
            <cx:visibility seriesName="0" categoryName="1" value="0"/>
          </cx:dataLabels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researchdata.hhu.de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researchdata.hhu.de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92AB5E-C578-EA46-9685-E05E8D4471BF}" type="doc">
      <dgm:prSet loTypeId="urn:microsoft.com/office/officeart/2005/8/layout/cycle3" loCatId="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DFAD010A-C77F-314B-ACAF-9FDAC3C8CAE7}">
      <dgm:prSet phldrT="[Text]"/>
      <dgm:spPr/>
      <dgm:t>
        <a:bodyPr/>
        <a:lstStyle/>
        <a:p>
          <a:r>
            <a:rPr lang="de-DE" dirty="0" err="1"/>
            <a:t>Creation</a:t>
          </a:r>
          <a:endParaRPr lang="de-DE" dirty="0"/>
        </a:p>
      </dgm:t>
    </dgm:pt>
    <dgm:pt modelId="{FAF903DE-2414-2B4E-AC18-7A7682F321DC}" type="parTrans" cxnId="{270D6851-9F4E-614C-BEF1-7EC93C3A2A4F}">
      <dgm:prSet/>
      <dgm:spPr/>
      <dgm:t>
        <a:bodyPr/>
        <a:lstStyle/>
        <a:p>
          <a:endParaRPr lang="de-DE"/>
        </a:p>
      </dgm:t>
    </dgm:pt>
    <dgm:pt modelId="{2F559450-0C68-5449-866C-F77CC2236227}" type="sibTrans" cxnId="{270D6851-9F4E-614C-BEF1-7EC93C3A2A4F}">
      <dgm:prSet/>
      <dgm:spPr/>
      <dgm:t>
        <a:bodyPr/>
        <a:lstStyle/>
        <a:p>
          <a:endParaRPr lang="de-DE"/>
        </a:p>
      </dgm:t>
    </dgm:pt>
    <dgm:pt modelId="{DF0F7B34-C420-A14E-AA6B-7CEC7D09B2CC}">
      <dgm:prSet phldrT="[Text]"/>
      <dgm:spPr/>
      <dgm:t>
        <a:bodyPr/>
        <a:lstStyle/>
        <a:p>
          <a:r>
            <a:rPr lang="de-DE" dirty="0"/>
            <a:t>Processing</a:t>
          </a:r>
        </a:p>
      </dgm:t>
    </dgm:pt>
    <dgm:pt modelId="{57F09B62-E0B0-FB43-BE56-37FD194C7842}" type="parTrans" cxnId="{77453873-A9FA-E84A-8C90-C149389C38DE}">
      <dgm:prSet/>
      <dgm:spPr/>
      <dgm:t>
        <a:bodyPr/>
        <a:lstStyle/>
        <a:p>
          <a:endParaRPr lang="de-DE"/>
        </a:p>
      </dgm:t>
    </dgm:pt>
    <dgm:pt modelId="{40A8B197-5927-B04B-9899-9ACC0B222170}" type="sibTrans" cxnId="{77453873-A9FA-E84A-8C90-C149389C38DE}">
      <dgm:prSet/>
      <dgm:spPr/>
      <dgm:t>
        <a:bodyPr/>
        <a:lstStyle/>
        <a:p>
          <a:endParaRPr lang="de-DE"/>
        </a:p>
      </dgm:t>
    </dgm:pt>
    <dgm:pt modelId="{BBB1B6B9-15C4-DE43-AA15-DF060C7FB6FE}">
      <dgm:prSet phldrT="[Text]"/>
      <dgm:spPr/>
      <dgm:t>
        <a:bodyPr/>
        <a:lstStyle/>
        <a:p>
          <a:r>
            <a:rPr lang="de-DE" dirty="0"/>
            <a:t>Analysis</a:t>
          </a:r>
        </a:p>
      </dgm:t>
    </dgm:pt>
    <dgm:pt modelId="{101397B6-F679-B045-8600-10CC516491CB}" type="parTrans" cxnId="{8C744A0B-AA78-1945-B833-BFD5519ECE76}">
      <dgm:prSet/>
      <dgm:spPr/>
      <dgm:t>
        <a:bodyPr/>
        <a:lstStyle/>
        <a:p>
          <a:endParaRPr lang="de-DE"/>
        </a:p>
      </dgm:t>
    </dgm:pt>
    <dgm:pt modelId="{B2B16A4F-9B24-874A-82BC-915A5B470BDF}" type="sibTrans" cxnId="{8C744A0B-AA78-1945-B833-BFD5519ECE76}">
      <dgm:prSet/>
      <dgm:spPr/>
      <dgm:t>
        <a:bodyPr/>
        <a:lstStyle/>
        <a:p>
          <a:endParaRPr lang="de-DE"/>
        </a:p>
      </dgm:t>
    </dgm:pt>
    <dgm:pt modelId="{60FDF153-9E5C-B64C-91C1-09F682B72D03}">
      <dgm:prSet phldrT="[Text]"/>
      <dgm:spPr/>
      <dgm:t>
        <a:bodyPr/>
        <a:lstStyle/>
        <a:p>
          <a:r>
            <a:rPr lang="de-DE" dirty="0" err="1"/>
            <a:t>Archiving</a:t>
          </a:r>
          <a:endParaRPr lang="de-DE" dirty="0"/>
        </a:p>
      </dgm:t>
    </dgm:pt>
    <dgm:pt modelId="{497A3BAC-A065-C245-9A71-4C02DFDC7F41}" type="parTrans" cxnId="{4ED0A3AB-3416-0448-BCB3-3C1005E53A87}">
      <dgm:prSet/>
      <dgm:spPr/>
      <dgm:t>
        <a:bodyPr/>
        <a:lstStyle/>
        <a:p>
          <a:endParaRPr lang="de-DE"/>
        </a:p>
      </dgm:t>
    </dgm:pt>
    <dgm:pt modelId="{18AD2E7A-394A-CE42-B40E-B5E6E0D046B5}" type="sibTrans" cxnId="{4ED0A3AB-3416-0448-BCB3-3C1005E53A87}">
      <dgm:prSet/>
      <dgm:spPr/>
      <dgm:t>
        <a:bodyPr/>
        <a:lstStyle/>
        <a:p>
          <a:endParaRPr lang="de-DE"/>
        </a:p>
      </dgm:t>
    </dgm:pt>
    <dgm:pt modelId="{0B0B8F12-7306-2648-A267-152ABEEE5688}">
      <dgm:prSet phldrT="[Text]"/>
      <dgm:spPr/>
      <dgm:t>
        <a:bodyPr/>
        <a:lstStyle/>
        <a:p>
          <a:r>
            <a:rPr lang="de-DE" dirty="0" err="1"/>
            <a:t>Allowing</a:t>
          </a:r>
          <a:r>
            <a:rPr lang="de-DE" dirty="0"/>
            <a:t> </a:t>
          </a:r>
          <a:r>
            <a:rPr lang="de-DE" dirty="0" err="1"/>
            <a:t>access</a:t>
          </a:r>
          <a:endParaRPr lang="de-DE" dirty="0"/>
        </a:p>
      </dgm:t>
    </dgm:pt>
    <dgm:pt modelId="{7EA1000A-41FA-1544-AA07-B380DE2269BA}" type="parTrans" cxnId="{39204AE0-CB83-4A47-A11B-5DB652FD594D}">
      <dgm:prSet/>
      <dgm:spPr/>
      <dgm:t>
        <a:bodyPr/>
        <a:lstStyle/>
        <a:p>
          <a:endParaRPr lang="de-DE"/>
        </a:p>
      </dgm:t>
    </dgm:pt>
    <dgm:pt modelId="{3D87964C-BB45-6948-85C5-BFEF4066ED45}" type="sibTrans" cxnId="{39204AE0-CB83-4A47-A11B-5DB652FD594D}">
      <dgm:prSet/>
      <dgm:spPr/>
      <dgm:t>
        <a:bodyPr/>
        <a:lstStyle/>
        <a:p>
          <a:endParaRPr lang="de-DE"/>
        </a:p>
      </dgm:t>
    </dgm:pt>
    <dgm:pt modelId="{F7DD34A1-5795-3744-8100-719C98B838BB}">
      <dgm:prSet/>
      <dgm:spPr/>
      <dgm:t>
        <a:bodyPr/>
        <a:lstStyle/>
        <a:p>
          <a:r>
            <a:rPr lang="de-DE" dirty="0" err="1"/>
            <a:t>Reusing</a:t>
          </a:r>
          <a:endParaRPr lang="de-DE" dirty="0"/>
        </a:p>
      </dgm:t>
    </dgm:pt>
    <dgm:pt modelId="{71851C79-D85E-F94E-92CC-8A86EE5A9B45}" type="parTrans" cxnId="{E5C5A0B4-6956-0C4E-9975-F5B677BB48F8}">
      <dgm:prSet/>
      <dgm:spPr/>
      <dgm:t>
        <a:bodyPr/>
        <a:lstStyle/>
        <a:p>
          <a:endParaRPr lang="de-DE"/>
        </a:p>
      </dgm:t>
    </dgm:pt>
    <dgm:pt modelId="{F76A2E9B-23DA-BC4D-9D4E-C313A9455F3D}" type="sibTrans" cxnId="{E5C5A0B4-6956-0C4E-9975-F5B677BB48F8}">
      <dgm:prSet/>
      <dgm:spPr/>
      <dgm:t>
        <a:bodyPr/>
        <a:lstStyle/>
        <a:p>
          <a:endParaRPr lang="de-DE"/>
        </a:p>
      </dgm:t>
    </dgm:pt>
    <dgm:pt modelId="{35D517BB-FD42-CC45-90BF-98BE6D5CDF9B}" type="pres">
      <dgm:prSet presAssocID="{4392AB5E-C578-EA46-9685-E05E8D4471BF}" presName="Name0" presStyleCnt="0">
        <dgm:presLayoutVars>
          <dgm:dir/>
          <dgm:resizeHandles val="exact"/>
        </dgm:presLayoutVars>
      </dgm:prSet>
      <dgm:spPr/>
    </dgm:pt>
    <dgm:pt modelId="{FF5D577F-2CF0-7047-8A2E-7B16ABAB3DD2}" type="pres">
      <dgm:prSet presAssocID="{4392AB5E-C578-EA46-9685-E05E8D4471BF}" presName="cycle" presStyleCnt="0"/>
      <dgm:spPr/>
    </dgm:pt>
    <dgm:pt modelId="{D850C7C9-5DA8-BA4E-A6B3-08B81EBD6CBF}" type="pres">
      <dgm:prSet presAssocID="{DFAD010A-C77F-314B-ACAF-9FDAC3C8CAE7}" presName="nodeFirstNode" presStyleLbl="node1" presStyleIdx="0" presStyleCnt="6" custRadScaleRad="100465">
        <dgm:presLayoutVars>
          <dgm:bulletEnabled val="1"/>
        </dgm:presLayoutVars>
      </dgm:prSet>
      <dgm:spPr/>
    </dgm:pt>
    <dgm:pt modelId="{1EDEDBA6-7CB7-DD4A-8DF0-9C8C19DF5E45}" type="pres">
      <dgm:prSet presAssocID="{2F559450-0C68-5449-866C-F77CC2236227}" presName="sibTransFirstNode" presStyleLbl="bgShp" presStyleIdx="0" presStyleCnt="1"/>
      <dgm:spPr/>
    </dgm:pt>
    <dgm:pt modelId="{DA070444-7C27-1547-B059-D446F4AC9F41}" type="pres">
      <dgm:prSet presAssocID="{DF0F7B34-C420-A14E-AA6B-7CEC7D09B2CC}" presName="nodeFollowingNodes" presStyleLbl="node1" presStyleIdx="1" presStyleCnt="6" custRadScaleRad="100233" custRadScaleInc="-448">
        <dgm:presLayoutVars>
          <dgm:bulletEnabled val="1"/>
        </dgm:presLayoutVars>
      </dgm:prSet>
      <dgm:spPr/>
    </dgm:pt>
    <dgm:pt modelId="{CCF0FCAB-A4D0-D24B-A2CE-E48D881ACECE}" type="pres">
      <dgm:prSet presAssocID="{BBB1B6B9-15C4-DE43-AA15-DF060C7FB6FE}" presName="nodeFollowingNodes" presStyleLbl="node1" presStyleIdx="2" presStyleCnt="6">
        <dgm:presLayoutVars>
          <dgm:bulletEnabled val="1"/>
        </dgm:presLayoutVars>
      </dgm:prSet>
      <dgm:spPr/>
    </dgm:pt>
    <dgm:pt modelId="{CBF0481B-BFD0-8645-A228-43C981B8CB20}" type="pres">
      <dgm:prSet presAssocID="{60FDF153-9E5C-B64C-91C1-09F682B72D03}" presName="nodeFollowingNodes" presStyleLbl="node1" presStyleIdx="3" presStyleCnt="6">
        <dgm:presLayoutVars>
          <dgm:bulletEnabled val="1"/>
        </dgm:presLayoutVars>
      </dgm:prSet>
      <dgm:spPr/>
    </dgm:pt>
    <dgm:pt modelId="{7E4EF292-A4DF-9A46-9EC7-D1238E638221}" type="pres">
      <dgm:prSet presAssocID="{0B0B8F12-7306-2648-A267-152ABEEE5688}" presName="nodeFollowingNodes" presStyleLbl="node1" presStyleIdx="4" presStyleCnt="6">
        <dgm:presLayoutVars>
          <dgm:bulletEnabled val="1"/>
        </dgm:presLayoutVars>
      </dgm:prSet>
      <dgm:spPr/>
    </dgm:pt>
    <dgm:pt modelId="{CCACE02C-7839-2E4E-8DED-5F135F35C254}" type="pres">
      <dgm:prSet presAssocID="{F7DD34A1-5795-3744-8100-719C98B838BB}" presName="nodeFollowingNodes" presStyleLbl="node1" presStyleIdx="5" presStyleCnt="6" custRadScaleRad="100233" custRadScaleInc="448">
        <dgm:presLayoutVars>
          <dgm:bulletEnabled val="1"/>
        </dgm:presLayoutVars>
      </dgm:prSet>
      <dgm:spPr/>
    </dgm:pt>
  </dgm:ptLst>
  <dgm:cxnLst>
    <dgm:cxn modelId="{8C744A0B-AA78-1945-B833-BFD5519ECE76}" srcId="{4392AB5E-C578-EA46-9685-E05E8D4471BF}" destId="{BBB1B6B9-15C4-DE43-AA15-DF060C7FB6FE}" srcOrd="2" destOrd="0" parTransId="{101397B6-F679-B045-8600-10CC516491CB}" sibTransId="{B2B16A4F-9B24-874A-82BC-915A5B470BDF}"/>
    <dgm:cxn modelId="{8ED2A331-66A1-0E47-A7AA-057E17DC9B68}" type="presOf" srcId="{BBB1B6B9-15C4-DE43-AA15-DF060C7FB6FE}" destId="{CCF0FCAB-A4D0-D24B-A2CE-E48D881ACECE}" srcOrd="0" destOrd="0" presId="urn:microsoft.com/office/officeart/2005/8/layout/cycle3"/>
    <dgm:cxn modelId="{270D6851-9F4E-614C-BEF1-7EC93C3A2A4F}" srcId="{4392AB5E-C578-EA46-9685-E05E8D4471BF}" destId="{DFAD010A-C77F-314B-ACAF-9FDAC3C8CAE7}" srcOrd="0" destOrd="0" parTransId="{FAF903DE-2414-2B4E-AC18-7A7682F321DC}" sibTransId="{2F559450-0C68-5449-866C-F77CC2236227}"/>
    <dgm:cxn modelId="{40D6975D-E87E-714B-B58B-2F4E9A5DD08A}" type="presOf" srcId="{DF0F7B34-C420-A14E-AA6B-7CEC7D09B2CC}" destId="{DA070444-7C27-1547-B059-D446F4AC9F41}" srcOrd="0" destOrd="0" presId="urn:microsoft.com/office/officeart/2005/8/layout/cycle3"/>
    <dgm:cxn modelId="{93524F63-4805-8545-B376-506EAD5D4CA2}" type="presOf" srcId="{F7DD34A1-5795-3744-8100-719C98B838BB}" destId="{CCACE02C-7839-2E4E-8DED-5F135F35C254}" srcOrd="0" destOrd="0" presId="urn:microsoft.com/office/officeart/2005/8/layout/cycle3"/>
    <dgm:cxn modelId="{7F266F66-2CEF-4647-8C94-0A30CA385263}" type="presOf" srcId="{2F559450-0C68-5449-866C-F77CC2236227}" destId="{1EDEDBA6-7CB7-DD4A-8DF0-9C8C19DF5E45}" srcOrd="0" destOrd="0" presId="urn:microsoft.com/office/officeart/2005/8/layout/cycle3"/>
    <dgm:cxn modelId="{FE68FD70-0100-B34D-BA4C-2E3C5CB3AC7A}" type="presOf" srcId="{4392AB5E-C578-EA46-9685-E05E8D4471BF}" destId="{35D517BB-FD42-CC45-90BF-98BE6D5CDF9B}" srcOrd="0" destOrd="0" presId="urn:microsoft.com/office/officeart/2005/8/layout/cycle3"/>
    <dgm:cxn modelId="{77453873-A9FA-E84A-8C90-C149389C38DE}" srcId="{4392AB5E-C578-EA46-9685-E05E8D4471BF}" destId="{DF0F7B34-C420-A14E-AA6B-7CEC7D09B2CC}" srcOrd="1" destOrd="0" parTransId="{57F09B62-E0B0-FB43-BE56-37FD194C7842}" sibTransId="{40A8B197-5927-B04B-9899-9ACC0B222170}"/>
    <dgm:cxn modelId="{CEAAEB7A-E655-7943-8268-6182732F0D48}" type="presOf" srcId="{DFAD010A-C77F-314B-ACAF-9FDAC3C8CAE7}" destId="{D850C7C9-5DA8-BA4E-A6B3-08B81EBD6CBF}" srcOrd="0" destOrd="0" presId="urn:microsoft.com/office/officeart/2005/8/layout/cycle3"/>
    <dgm:cxn modelId="{6AA78CAB-83EA-7948-BC38-852998631839}" type="presOf" srcId="{60FDF153-9E5C-B64C-91C1-09F682B72D03}" destId="{CBF0481B-BFD0-8645-A228-43C981B8CB20}" srcOrd="0" destOrd="0" presId="urn:microsoft.com/office/officeart/2005/8/layout/cycle3"/>
    <dgm:cxn modelId="{4ED0A3AB-3416-0448-BCB3-3C1005E53A87}" srcId="{4392AB5E-C578-EA46-9685-E05E8D4471BF}" destId="{60FDF153-9E5C-B64C-91C1-09F682B72D03}" srcOrd="3" destOrd="0" parTransId="{497A3BAC-A065-C245-9A71-4C02DFDC7F41}" sibTransId="{18AD2E7A-394A-CE42-B40E-B5E6E0D046B5}"/>
    <dgm:cxn modelId="{E5C5A0B4-6956-0C4E-9975-F5B677BB48F8}" srcId="{4392AB5E-C578-EA46-9685-E05E8D4471BF}" destId="{F7DD34A1-5795-3744-8100-719C98B838BB}" srcOrd="5" destOrd="0" parTransId="{71851C79-D85E-F94E-92CC-8A86EE5A9B45}" sibTransId="{F76A2E9B-23DA-BC4D-9D4E-C313A9455F3D}"/>
    <dgm:cxn modelId="{C8878EBF-E101-3649-A355-10FD80ACDDC7}" type="presOf" srcId="{0B0B8F12-7306-2648-A267-152ABEEE5688}" destId="{7E4EF292-A4DF-9A46-9EC7-D1238E638221}" srcOrd="0" destOrd="0" presId="urn:microsoft.com/office/officeart/2005/8/layout/cycle3"/>
    <dgm:cxn modelId="{39204AE0-CB83-4A47-A11B-5DB652FD594D}" srcId="{4392AB5E-C578-EA46-9685-E05E8D4471BF}" destId="{0B0B8F12-7306-2648-A267-152ABEEE5688}" srcOrd="4" destOrd="0" parTransId="{7EA1000A-41FA-1544-AA07-B380DE2269BA}" sibTransId="{3D87964C-BB45-6948-85C5-BFEF4066ED45}"/>
    <dgm:cxn modelId="{7CEDE2BB-2B5C-1A43-A0CF-85B0414D0EFF}" type="presParOf" srcId="{35D517BB-FD42-CC45-90BF-98BE6D5CDF9B}" destId="{FF5D577F-2CF0-7047-8A2E-7B16ABAB3DD2}" srcOrd="0" destOrd="0" presId="urn:microsoft.com/office/officeart/2005/8/layout/cycle3"/>
    <dgm:cxn modelId="{9FA71376-EEA4-4B45-BC63-4139843DD5AE}" type="presParOf" srcId="{FF5D577F-2CF0-7047-8A2E-7B16ABAB3DD2}" destId="{D850C7C9-5DA8-BA4E-A6B3-08B81EBD6CBF}" srcOrd="0" destOrd="0" presId="urn:microsoft.com/office/officeart/2005/8/layout/cycle3"/>
    <dgm:cxn modelId="{68EEADC6-06FB-2349-8B6C-0FE49D661C90}" type="presParOf" srcId="{FF5D577F-2CF0-7047-8A2E-7B16ABAB3DD2}" destId="{1EDEDBA6-7CB7-DD4A-8DF0-9C8C19DF5E45}" srcOrd="1" destOrd="0" presId="urn:microsoft.com/office/officeart/2005/8/layout/cycle3"/>
    <dgm:cxn modelId="{B4928D39-B06B-3842-8ADF-20D107AA1798}" type="presParOf" srcId="{FF5D577F-2CF0-7047-8A2E-7B16ABAB3DD2}" destId="{DA070444-7C27-1547-B059-D446F4AC9F41}" srcOrd="2" destOrd="0" presId="urn:microsoft.com/office/officeart/2005/8/layout/cycle3"/>
    <dgm:cxn modelId="{A84195A2-3489-B041-9480-C6356FD6A870}" type="presParOf" srcId="{FF5D577F-2CF0-7047-8A2E-7B16ABAB3DD2}" destId="{CCF0FCAB-A4D0-D24B-A2CE-E48D881ACECE}" srcOrd="3" destOrd="0" presId="urn:microsoft.com/office/officeart/2005/8/layout/cycle3"/>
    <dgm:cxn modelId="{AB6EC928-A665-7F48-AEA6-2A94BB6DB946}" type="presParOf" srcId="{FF5D577F-2CF0-7047-8A2E-7B16ABAB3DD2}" destId="{CBF0481B-BFD0-8645-A228-43C981B8CB20}" srcOrd="4" destOrd="0" presId="urn:microsoft.com/office/officeart/2005/8/layout/cycle3"/>
    <dgm:cxn modelId="{F8F9FAD1-AA9C-1545-97A3-24A6A7CB3C17}" type="presParOf" srcId="{FF5D577F-2CF0-7047-8A2E-7B16ABAB3DD2}" destId="{7E4EF292-A4DF-9A46-9EC7-D1238E638221}" srcOrd="5" destOrd="0" presId="urn:microsoft.com/office/officeart/2005/8/layout/cycle3"/>
    <dgm:cxn modelId="{7A470859-8ABB-B541-9087-CAB361E4A9B7}" type="presParOf" srcId="{FF5D577F-2CF0-7047-8A2E-7B16ABAB3DD2}" destId="{CCACE02C-7839-2E4E-8DED-5F135F35C25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1494F1-7D3D-5247-9F04-87FA413DCD83}" type="doc">
      <dgm:prSet loTypeId="urn:microsoft.com/office/officeart/2005/8/layout/process4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C0C966F-EE72-5B49-9D53-7EDCC5890314}">
      <dgm:prSet/>
      <dgm:spPr>
        <a:solidFill>
          <a:schemeClr val="accent6"/>
        </a:solidFill>
      </dgm:spPr>
      <dgm:t>
        <a:bodyPr/>
        <a:lstStyle/>
        <a:p>
          <a:r>
            <a:rPr lang="en-US" dirty="0"/>
            <a:t>1. community-specific</a:t>
          </a:r>
          <a:endParaRPr lang="de-DE" dirty="0"/>
        </a:p>
      </dgm:t>
    </dgm:pt>
    <dgm:pt modelId="{9217D73C-8C58-234A-BD1D-8A99921E0D2E}" type="parTrans" cxnId="{A6559336-45EA-E54D-B20A-ED93107BE389}">
      <dgm:prSet/>
      <dgm:spPr/>
      <dgm:t>
        <a:bodyPr/>
        <a:lstStyle/>
        <a:p>
          <a:endParaRPr lang="en-US"/>
        </a:p>
      </dgm:t>
    </dgm:pt>
    <dgm:pt modelId="{4CD4D9D4-9508-9C43-AEE9-489BAE20B5C8}" type="sibTrans" cxnId="{A6559336-45EA-E54D-B20A-ED93107BE389}">
      <dgm:prSet/>
      <dgm:spPr/>
      <dgm:t>
        <a:bodyPr/>
        <a:lstStyle/>
        <a:p>
          <a:endParaRPr lang="en-US"/>
        </a:p>
      </dgm:t>
    </dgm:pt>
    <dgm:pt modelId="{5BA96823-4598-524D-AD20-B9B776D568DC}">
      <dgm:prSet/>
      <dgm:spPr>
        <a:solidFill>
          <a:schemeClr val="accent6"/>
        </a:solidFill>
      </dgm:spPr>
      <dgm:t>
        <a:bodyPr/>
        <a:lstStyle/>
        <a:p>
          <a:r>
            <a:rPr lang="de-DE" dirty="0"/>
            <a:t>multi-</a:t>
          </a:r>
          <a:r>
            <a:rPr lang="de-DE" dirty="0" err="1"/>
            <a:t>disciplinary</a:t>
          </a:r>
          <a:endParaRPr lang="de-DE" dirty="0"/>
        </a:p>
      </dgm:t>
    </dgm:pt>
    <dgm:pt modelId="{D9FAA805-A094-9D48-B9B2-F7D0132F8ED2}" type="parTrans" cxnId="{E084983A-B927-F248-A526-3AA9CFFE872E}">
      <dgm:prSet/>
      <dgm:spPr/>
      <dgm:t>
        <a:bodyPr/>
        <a:lstStyle/>
        <a:p>
          <a:endParaRPr lang="en-US"/>
        </a:p>
      </dgm:t>
    </dgm:pt>
    <dgm:pt modelId="{3F47FAA3-DC91-4249-AFFC-3DA382DA1EA4}" type="sibTrans" cxnId="{E084983A-B927-F248-A526-3AA9CFFE872E}">
      <dgm:prSet/>
      <dgm:spPr/>
      <dgm:t>
        <a:bodyPr/>
        <a:lstStyle/>
        <a:p>
          <a:endParaRPr lang="en-US"/>
        </a:p>
      </dgm:t>
    </dgm:pt>
    <dgm:pt modelId="{A420F8D3-9247-544D-B3D7-86E8C345B48E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 err="1"/>
            <a:t>Zenodo</a:t>
          </a:r>
          <a:endParaRPr lang="de-DE" dirty="0"/>
        </a:p>
      </dgm:t>
    </dgm:pt>
    <dgm:pt modelId="{6E2F12CF-2CCA-384A-AC58-2AA660E59A0A}" type="parTrans" cxnId="{8901E474-856A-E14E-BDFE-A1F077C4766F}">
      <dgm:prSet/>
      <dgm:spPr/>
      <dgm:t>
        <a:bodyPr/>
        <a:lstStyle/>
        <a:p>
          <a:endParaRPr lang="en-US"/>
        </a:p>
      </dgm:t>
    </dgm:pt>
    <dgm:pt modelId="{F044CC9B-235F-534E-8CF3-ABBE1561310D}" type="sibTrans" cxnId="{8901E474-856A-E14E-BDFE-A1F077C4766F}">
      <dgm:prSet/>
      <dgm:spPr/>
      <dgm:t>
        <a:bodyPr/>
        <a:lstStyle/>
        <a:p>
          <a:endParaRPr lang="en-US"/>
        </a:p>
      </dgm:t>
    </dgm:pt>
    <dgm:pt modelId="{84ADD86D-4B88-534F-9725-240B29D9D103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/>
            <a:t>OSF</a:t>
          </a:r>
        </a:p>
      </dgm:t>
    </dgm:pt>
    <dgm:pt modelId="{AEDD6464-92E6-8D42-B71E-6A519CE3061B}" type="parTrans" cxnId="{B8A0F15C-285C-8B4F-A1D4-09B9A06412E8}">
      <dgm:prSet/>
      <dgm:spPr/>
      <dgm:t>
        <a:bodyPr/>
        <a:lstStyle/>
        <a:p>
          <a:endParaRPr lang="en-US"/>
        </a:p>
      </dgm:t>
    </dgm:pt>
    <dgm:pt modelId="{5F2FC956-211D-994F-A452-816BF4079869}" type="sibTrans" cxnId="{B8A0F15C-285C-8B4F-A1D4-09B9A06412E8}">
      <dgm:prSet/>
      <dgm:spPr/>
      <dgm:t>
        <a:bodyPr/>
        <a:lstStyle/>
        <a:p>
          <a:endParaRPr lang="en-US"/>
        </a:p>
      </dgm:t>
    </dgm:pt>
    <dgm:pt modelId="{BB6F16E7-0899-774D-B1AD-65AC9841250F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/>
            <a:t>Data </a:t>
          </a:r>
          <a:r>
            <a:rPr lang="de-DE" dirty="0" err="1"/>
            <a:t>Dryad</a:t>
          </a:r>
          <a:endParaRPr lang="de-DE" dirty="0"/>
        </a:p>
      </dgm:t>
    </dgm:pt>
    <dgm:pt modelId="{A4791031-2EE6-AC44-99E0-9F89DEF92675}" type="parTrans" cxnId="{48D19BE3-F81C-5A42-A98B-5C7C1DA213B8}">
      <dgm:prSet/>
      <dgm:spPr/>
      <dgm:t>
        <a:bodyPr/>
        <a:lstStyle/>
        <a:p>
          <a:endParaRPr lang="en-US"/>
        </a:p>
      </dgm:t>
    </dgm:pt>
    <dgm:pt modelId="{626E2BB8-019F-3243-B7B4-C475AF603230}" type="sibTrans" cxnId="{48D19BE3-F81C-5A42-A98B-5C7C1DA213B8}">
      <dgm:prSet/>
      <dgm:spPr/>
      <dgm:t>
        <a:bodyPr/>
        <a:lstStyle/>
        <a:p>
          <a:endParaRPr lang="en-US"/>
        </a:p>
      </dgm:t>
    </dgm:pt>
    <dgm:pt modelId="{7F080029-EAA6-B84F-BB69-77F65B3F351E}">
      <dgm:prSet/>
      <dgm:spPr>
        <a:solidFill>
          <a:schemeClr val="accent6"/>
        </a:solidFill>
      </dgm:spPr>
      <dgm:t>
        <a:bodyPr/>
        <a:lstStyle/>
        <a:p>
          <a:r>
            <a:rPr lang="en-US" dirty="0"/>
            <a:t>Institutional</a:t>
          </a:r>
          <a:endParaRPr lang="de-DE" dirty="0"/>
        </a:p>
      </dgm:t>
    </dgm:pt>
    <dgm:pt modelId="{F008689E-9FDE-0143-BA5C-A4BBA5577844}" type="parTrans" cxnId="{1349B440-983F-4146-AB38-50B29E398222}">
      <dgm:prSet/>
      <dgm:spPr/>
      <dgm:t>
        <a:bodyPr/>
        <a:lstStyle/>
        <a:p>
          <a:endParaRPr lang="en-US"/>
        </a:p>
      </dgm:t>
    </dgm:pt>
    <dgm:pt modelId="{346E3113-9172-124C-9DB2-2B75E95C21E7}" type="sibTrans" cxnId="{1349B440-983F-4146-AB38-50B29E398222}">
      <dgm:prSet/>
      <dgm:spPr/>
      <dgm:t>
        <a:bodyPr/>
        <a:lstStyle/>
        <a:p>
          <a:endParaRPr lang="en-US"/>
        </a:p>
      </dgm:t>
    </dgm:pt>
    <dgm:pt modelId="{22A6FA0E-93FA-3F42-89C6-9815217567C4}">
      <dgm:prSet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>
              <a:hlinkClick xmlns:r="http://schemas.openxmlformats.org/officeDocument/2006/relationships" r:id="rId1"/>
            </a:rPr>
            <a:t>https://researchdata.hhu.de</a:t>
          </a:r>
          <a:endParaRPr lang="de-DE" dirty="0"/>
        </a:p>
      </dgm:t>
    </dgm:pt>
    <dgm:pt modelId="{0CB0F2C8-BB6A-4C48-8D1C-C11C65CE7D05}" type="parTrans" cxnId="{229B68C4-72B9-D64A-A134-11C365DD9227}">
      <dgm:prSet/>
      <dgm:spPr/>
      <dgm:t>
        <a:bodyPr/>
        <a:lstStyle/>
        <a:p>
          <a:endParaRPr lang="en-US"/>
        </a:p>
      </dgm:t>
    </dgm:pt>
    <dgm:pt modelId="{28757730-F174-654C-840F-EF611802335C}" type="sibTrans" cxnId="{229B68C4-72B9-D64A-A134-11C365DD9227}">
      <dgm:prSet/>
      <dgm:spPr/>
      <dgm:t>
        <a:bodyPr/>
        <a:lstStyle/>
        <a:p>
          <a:endParaRPr lang="en-US"/>
        </a:p>
      </dgm:t>
    </dgm:pt>
    <dgm:pt modelId="{2947B682-734E-9C4F-A931-877FDAD3A945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/>
            <a:t>PANGEA</a:t>
          </a:r>
        </a:p>
      </dgm:t>
    </dgm:pt>
    <dgm:pt modelId="{60F38B26-5C8F-934F-8222-39F256881C5B}" type="parTrans" cxnId="{4468F998-F86D-BC4D-926A-A4F6AB0E5E1C}">
      <dgm:prSet/>
      <dgm:spPr/>
      <dgm:t>
        <a:bodyPr/>
        <a:lstStyle/>
        <a:p>
          <a:endParaRPr lang="en-US"/>
        </a:p>
      </dgm:t>
    </dgm:pt>
    <dgm:pt modelId="{841982A9-689D-E748-A934-82D5D8D39B09}" type="sibTrans" cxnId="{4468F998-F86D-BC4D-926A-A4F6AB0E5E1C}">
      <dgm:prSet/>
      <dgm:spPr/>
      <dgm:t>
        <a:bodyPr/>
        <a:lstStyle/>
        <a:p>
          <a:endParaRPr lang="en-US"/>
        </a:p>
      </dgm:t>
    </dgm:pt>
    <dgm:pt modelId="{ECA15828-3228-5A40-B4F5-E5FA89CEAAC8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 err="1"/>
            <a:t>GenBank</a:t>
          </a:r>
          <a:endParaRPr lang="de-DE" dirty="0"/>
        </a:p>
      </dgm:t>
    </dgm:pt>
    <dgm:pt modelId="{59ACDD69-4AE4-BA48-8463-F2FA0ADBD21D}" type="parTrans" cxnId="{C4917FB5-82D6-F24D-BB94-364894CA5D9C}">
      <dgm:prSet/>
      <dgm:spPr/>
      <dgm:t>
        <a:bodyPr/>
        <a:lstStyle/>
        <a:p>
          <a:endParaRPr lang="en-US"/>
        </a:p>
      </dgm:t>
    </dgm:pt>
    <dgm:pt modelId="{ACDA8FEE-B76F-D246-9B84-AB583DF0BF29}" type="sibTrans" cxnId="{C4917FB5-82D6-F24D-BB94-364894CA5D9C}">
      <dgm:prSet/>
      <dgm:spPr/>
      <dgm:t>
        <a:bodyPr/>
        <a:lstStyle/>
        <a:p>
          <a:endParaRPr lang="en-US"/>
        </a:p>
      </dgm:t>
    </dgm:pt>
    <dgm:pt modelId="{2B93694A-2563-784B-A3C6-275F06A357D7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/>
            <a:t>PDB</a:t>
          </a:r>
        </a:p>
      </dgm:t>
    </dgm:pt>
    <dgm:pt modelId="{2F245D03-3591-CF49-9F26-D3BFFFC64D0B}" type="parTrans" cxnId="{7FEE7DD9-E2C1-F441-8CD7-FF80B7775845}">
      <dgm:prSet/>
      <dgm:spPr/>
      <dgm:t>
        <a:bodyPr/>
        <a:lstStyle/>
        <a:p>
          <a:endParaRPr lang="en-US"/>
        </a:p>
      </dgm:t>
    </dgm:pt>
    <dgm:pt modelId="{566302F5-9DAA-8845-8590-BDB1F969D08F}" type="sibTrans" cxnId="{7FEE7DD9-E2C1-F441-8CD7-FF80B7775845}">
      <dgm:prSet/>
      <dgm:spPr/>
      <dgm:t>
        <a:bodyPr/>
        <a:lstStyle/>
        <a:p>
          <a:endParaRPr lang="en-US"/>
        </a:p>
      </dgm:t>
    </dgm:pt>
    <dgm:pt modelId="{C3E896B0-1DE5-B540-BA21-F269CD6DE8F7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/>
            <a:t>…</a:t>
          </a:r>
        </a:p>
      </dgm:t>
    </dgm:pt>
    <dgm:pt modelId="{17477683-BA77-4C4E-B439-988CE2C121F7}" type="parTrans" cxnId="{CF7B3D79-2F8C-3545-8FEF-63F9C907F1C5}">
      <dgm:prSet/>
      <dgm:spPr/>
      <dgm:t>
        <a:bodyPr/>
        <a:lstStyle/>
        <a:p>
          <a:endParaRPr lang="en-US"/>
        </a:p>
      </dgm:t>
    </dgm:pt>
    <dgm:pt modelId="{460D5672-E3F2-944C-B3CD-95A238E540E7}" type="sibTrans" cxnId="{CF7B3D79-2F8C-3545-8FEF-63F9C907F1C5}">
      <dgm:prSet/>
      <dgm:spPr/>
      <dgm:t>
        <a:bodyPr/>
        <a:lstStyle/>
        <a:p>
          <a:endParaRPr lang="en-US"/>
        </a:p>
      </dgm:t>
    </dgm:pt>
    <dgm:pt modelId="{D4F4D77D-776C-F24D-9B4C-863603B77F22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de-DE" dirty="0"/>
            <a:t>…</a:t>
          </a:r>
        </a:p>
      </dgm:t>
    </dgm:pt>
    <dgm:pt modelId="{D2DEE091-71F5-D04B-B3A5-E592CA1A0985}" type="parTrans" cxnId="{E04C737B-F1AF-6B40-8738-CE4B833D043F}">
      <dgm:prSet/>
      <dgm:spPr/>
      <dgm:t>
        <a:bodyPr/>
        <a:lstStyle/>
        <a:p>
          <a:endParaRPr lang="en-US"/>
        </a:p>
      </dgm:t>
    </dgm:pt>
    <dgm:pt modelId="{EFE06B54-F287-774E-B63D-E2AD7BE02293}" type="sibTrans" cxnId="{E04C737B-F1AF-6B40-8738-CE4B833D043F}">
      <dgm:prSet/>
      <dgm:spPr/>
      <dgm:t>
        <a:bodyPr/>
        <a:lstStyle/>
        <a:p>
          <a:endParaRPr lang="en-US"/>
        </a:p>
      </dgm:t>
    </dgm:pt>
    <dgm:pt modelId="{7FCE7F6F-5008-924C-9D31-0672C54C4C3E}">
      <dgm:prSet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de-DE" dirty="0"/>
            <a:t>…</a:t>
          </a:r>
        </a:p>
      </dgm:t>
    </dgm:pt>
    <dgm:pt modelId="{C7B8D6B7-4B5A-3D46-BA10-A7B9E9ADF6B5}" type="parTrans" cxnId="{97A4634F-006A-264F-A2B2-A7CFEFEA41AB}">
      <dgm:prSet/>
      <dgm:spPr/>
      <dgm:t>
        <a:bodyPr/>
        <a:lstStyle/>
        <a:p>
          <a:endParaRPr lang="en-US"/>
        </a:p>
      </dgm:t>
    </dgm:pt>
    <dgm:pt modelId="{1D0C976A-C18C-864F-AE3E-BB21EC69DE76}" type="sibTrans" cxnId="{97A4634F-006A-264F-A2B2-A7CFEFEA41AB}">
      <dgm:prSet/>
      <dgm:spPr/>
      <dgm:t>
        <a:bodyPr/>
        <a:lstStyle/>
        <a:p>
          <a:endParaRPr lang="en-US"/>
        </a:p>
      </dgm:t>
    </dgm:pt>
    <dgm:pt modelId="{875C5748-1453-D54F-B9B1-DFA38241B2D3}" type="pres">
      <dgm:prSet presAssocID="{E61494F1-7D3D-5247-9F04-87FA413DCD83}" presName="Name0" presStyleCnt="0">
        <dgm:presLayoutVars>
          <dgm:dir/>
          <dgm:animLvl val="lvl"/>
          <dgm:resizeHandles val="exact"/>
        </dgm:presLayoutVars>
      </dgm:prSet>
      <dgm:spPr/>
    </dgm:pt>
    <dgm:pt modelId="{1768325C-9DB8-A74C-A98B-EFF66641F924}" type="pres">
      <dgm:prSet presAssocID="{7F080029-EAA6-B84F-BB69-77F65B3F351E}" presName="boxAndChildren" presStyleCnt="0"/>
      <dgm:spPr/>
    </dgm:pt>
    <dgm:pt modelId="{827ACEDF-0E3A-7D4B-BC41-FF497CE77FFC}" type="pres">
      <dgm:prSet presAssocID="{7F080029-EAA6-B84F-BB69-77F65B3F351E}" presName="parentTextBox" presStyleLbl="node1" presStyleIdx="0" presStyleCnt="3"/>
      <dgm:spPr/>
    </dgm:pt>
    <dgm:pt modelId="{B9188B34-925F-184F-8162-4FD22134591D}" type="pres">
      <dgm:prSet presAssocID="{7F080029-EAA6-B84F-BB69-77F65B3F351E}" presName="entireBox" presStyleLbl="node1" presStyleIdx="0" presStyleCnt="3"/>
      <dgm:spPr/>
    </dgm:pt>
    <dgm:pt modelId="{7B8658F3-0718-A247-96AA-604F7F4A3D54}" type="pres">
      <dgm:prSet presAssocID="{7F080029-EAA6-B84F-BB69-77F65B3F351E}" presName="descendantBox" presStyleCnt="0"/>
      <dgm:spPr/>
    </dgm:pt>
    <dgm:pt modelId="{17B56AA2-3A67-3D40-BB1C-452B837D6C1E}" type="pres">
      <dgm:prSet presAssocID="{22A6FA0E-93FA-3F42-89C6-9815217567C4}" presName="childTextBox" presStyleLbl="fgAccFollowNode1" presStyleIdx="0" presStyleCnt="10">
        <dgm:presLayoutVars>
          <dgm:bulletEnabled val="1"/>
        </dgm:presLayoutVars>
      </dgm:prSet>
      <dgm:spPr/>
    </dgm:pt>
    <dgm:pt modelId="{678DC172-2BE6-D64E-AE36-9EFA3E8B0C06}" type="pres">
      <dgm:prSet presAssocID="{7FCE7F6F-5008-924C-9D31-0672C54C4C3E}" presName="childTextBox" presStyleLbl="fgAccFollowNode1" presStyleIdx="1" presStyleCnt="10">
        <dgm:presLayoutVars>
          <dgm:bulletEnabled val="1"/>
        </dgm:presLayoutVars>
      </dgm:prSet>
      <dgm:spPr/>
    </dgm:pt>
    <dgm:pt modelId="{2807237F-AEA8-3641-A9A3-880F3527F39F}" type="pres">
      <dgm:prSet presAssocID="{3F47FAA3-DC91-4249-AFFC-3DA382DA1EA4}" presName="sp" presStyleCnt="0"/>
      <dgm:spPr/>
    </dgm:pt>
    <dgm:pt modelId="{A3AA1B88-B99D-8C40-8003-47D6CBFEB98B}" type="pres">
      <dgm:prSet presAssocID="{5BA96823-4598-524D-AD20-B9B776D568DC}" presName="arrowAndChildren" presStyleCnt="0"/>
      <dgm:spPr/>
    </dgm:pt>
    <dgm:pt modelId="{A75FAAD4-7F8C-994E-8161-46354C119C75}" type="pres">
      <dgm:prSet presAssocID="{5BA96823-4598-524D-AD20-B9B776D568DC}" presName="parentTextArrow" presStyleLbl="node1" presStyleIdx="0" presStyleCnt="3"/>
      <dgm:spPr/>
    </dgm:pt>
    <dgm:pt modelId="{A7347584-2D50-264D-822D-B55262865C22}" type="pres">
      <dgm:prSet presAssocID="{5BA96823-4598-524D-AD20-B9B776D568DC}" presName="arrow" presStyleLbl="node1" presStyleIdx="1" presStyleCnt="3"/>
      <dgm:spPr/>
    </dgm:pt>
    <dgm:pt modelId="{60FAC6DF-D8C5-A043-AE2C-8A0E1CD5F029}" type="pres">
      <dgm:prSet presAssocID="{5BA96823-4598-524D-AD20-B9B776D568DC}" presName="descendantArrow" presStyleCnt="0"/>
      <dgm:spPr/>
    </dgm:pt>
    <dgm:pt modelId="{3E97402A-E107-1048-81BA-5141E679E605}" type="pres">
      <dgm:prSet presAssocID="{A420F8D3-9247-544D-B3D7-86E8C345B48E}" presName="childTextArrow" presStyleLbl="fgAccFollowNode1" presStyleIdx="2" presStyleCnt="10">
        <dgm:presLayoutVars>
          <dgm:bulletEnabled val="1"/>
        </dgm:presLayoutVars>
      </dgm:prSet>
      <dgm:spPr/>
    </dgm:pt>
    <dgm:pt modelId="{54F6DEBD-9766-8A48-B9C8-E8296DECBDD8}" type="pres">
      <dgm:prSet presAssocID="{84ADD86D-4B88-534F-9725-240B29D9D103}" presName="childTextArrow" presStyleLbl="fgAccFollowNode1" presStyleIdx="3" presStyleCnt="10">
        <dgm:presLayoutVars>
          <dgm:bulletEnabled val="1"/>
        </dgm:presLayoutVars>
      </dgm:prSet>
      <dgm:spPr/>
    </dgm:pt>
    <dgm:pt modelId="{654293E9-F85B-0342-AD42-8B29DA8AEA9E}" type="pres">
      <dgm:prSet presAssocID="{BB6F16E7-0899-774D-B1AD-65AC9841250F}" presName="childTextArrow" presStyleLbl="fgAccFollowNode1" presStyleIdx="4" presStyleCnt="10">
        <dgm:presLayoutVars>
          <dgm:bulletEnabled val="1"/>
        </dgm:presLayoutVars>
      </dgm:prSet>
      <dgm:spPr/>
    </dgm:pt>
    <dgm:pt modelId="{093FFEDC-8F17-F043-BA2D-D71F9C8981B6}" type="pres">
      <dgm:prSet presAssocID="{D4F4D77D-776C-F24D-9B4C-863603B77F22}" presName="childTextArrow" presStyleLbl="fgAccFollowNode1" presStyleIdx="5" presStyleCnt="10">
        <dgm:presLayoutVars>
          <dgm:bulletEnabled val="1"/>
        </dgm:presLayoutVars>
      </dgm:prSet>
      <dgm:spPr/>
    </dgm:pt>
    <dgm:pt modelId="{AD082A4F-CF06-284E-A078-3DFBB529567E}" type="pres">
      <dgm:prSet presAssocID="{4CD4D9D4-9508-9C43-AEE9-489BAE20B5C8}" presName="sp" presStyleCnt="0"/>
      <dgm:spPr/>
    </dgm:pt>
    <dgm:pt modelId="{0FD167B7-D173-8F47-81E5-E0BE1DF937D6}" type="pres">
      <dgm:prSet presAssocID="{CC0C966F-EE72-5B49-9D53-7EDCC5890314}" presName="arrowAndChildren" presStyleCnt="0"/>
      <dgm:spPr/>
    </dgm:pt>
    <dgm:pt modelId="{34D550B5-E490-1E46-86C8-4769BA4A345A}" type="pres">
      <dgm:prSet presAssocID="{CC0C966F-EE72-5B49-9D53-7EDCC5890314}" presName="parentTextArrow" presStyleLbl="node1" presStyleIdx="1" presStyleCnt="3"/>
      <dgm:spPr/>
    </dgm:pt>
    <dgm:pt modelId="{EAAD3C92-64AA-0A48-9CB1-8155E39E896B}" type="pres">
      <dgm:prSet presAssocID="{CC0C966F-EE72-5B49-9D53-7EDCC5890314}" presName="arrow" presStyleLbl="node1" presStyleIdx="2" presStyleCnt="3"/>
      <dgm:spPr/>
    </dgm:pt>
    <dgm:pt modelId="{B17B087A-7A9F-E149-A732-8C008545A888}" type="pres">
      <dgm:prSet presAssocID="{CC0C966F-EE72-5B49-9D53-7EDCC5890314}" presName="descendantArrow" presStyleCnt="0"/>
      <dgm:spPr/>
    </dgm:pt>
    <dgm:pt modelId="{47A2A96B-CB4C-9E40-8AF0-E50720D03B6B}" type="pres">
      <dgm:prSet presAssocID="{2947B682-734E-9C4F-A931-877FDAD3A945}" presName="childTextArrow" presStyleLbl="fgAccFollowNode1" presStyleIdx="6" presStyleCnt="10">
        <dgm:presLayoutVars>
          <dgm:bulletEnabled val="1"/>
        </dgm:presLayoutVars>
      </dgm:prSet>
      <dgm:spPr/>
    </dgm:pt>
    <dgm:pt modelId="{07CAB330-CD88-6F41-B8CD-96455001CDA9}" type="pres">
      <dgm:prSet presAssocID="{ECA15828-3228-5A40-B4F5-E5FA89CEAAC8}" presName="childTextArrow" presStyleLbl="fgAccFollowNode1" presStyleIdx="7" presStyleCnt="10">
        <dgm:presLayoutVars>
          <dgm:bulletEnabled val="1"/>
        </dgm:presLayoutVars>
      </dgm:prSet>
      <dgm:spPr/>
    </dgm:pt>
    <dgm:pt modelId="{1BB74984-44F6-424C-95FC-2E0C2E28E27C}" type="pres">
      <dgm:prSet presAssocID="{2B93694A-2563-784B-A3C6-275F06A357D7}" presName="childTextArrow" presStyleLbl="fgAccFollowNode1" presStyleIdx="8" presStyleCnt="10">
        <dgm:presLayoutVars>
          <dgm:bulletEnabled val="1"/>
        </dgm:presLayoutVars>
      </dgm:prSet>
      <dgm:spPr/>
    </dgm:pt>
    <dgm:pt modelId="{72469515-240C-9840-964E-6C31817D71A0}" type="pres">
      <dgm:prSet presAssocID="{C3E896B0-1DE5-B540-BA21-F269CD6DE8F7}" presName="childTextArrow" presStyleLbl="fgAccFollowNode1" presStyleIdx="9" presStyleCnt="10">
        <dgm:presLayoutVars>
          <dgm:bulletEnabled val="1"/>
        </dgm:presLayoutVars>
      </dgm:prSet>
      <dgm:spPr/>
    </dgm:pt>
  </dgm:ptLst>
  <dgm:cxnLst>
    <dgm:cxn modelId="{495FE301-7A8F-3D40-83D1-FD2B038983C3}" type="presOf" srcId="{ECA15828-3228-5A40-B4F5-E5FA89CEAAC8}" destId="{07CAB330-CD88-6F41-B8CD-96455001CDA9}" srcOrd="0" destOrd="0" presId="urn:microsoft.com/office/officeart/2005/8/layout/process4"/>
    <dgm:cxn modelId="{B3161A13-4603-264D-B352-631F4AA212DB}" type="presOf" srcId="{2947B682-734E-9C4F-A931-877FDAD3A945}" destId="{47A2A96B-CB4C-9E40-8AF0-E50720D03B6B}" srcOrd="0" destOrd="0" presId="urn:microsoft.com/office/officeart/2005/8/layout/process4"/>
    <dgm:cxn modelId="{651BA51D-6146-6E45-9001-A40765864E3A}" type="presOf" srcId="{D4F4D77D-776C-F24D-9B4C-863603B77F22}" destId="{093FFEDC-8F17-F043-BA2D-D71F9C8981B6}" srcOrd="0" destOrd="0" presId="urn:microsoft.com/office/officeart/2005/8/layout/process4"/>
    <dgm:cxn modelId="{77B5E031-B762-314A-BDD4-CD464512E3F7}" type="presOf" srcId="{BB6F16E7-0899-774D-B1AD-65AC9841250F}" destId="{654293E9-F85B-0342-AD42-8B29DA8AEA9E}" srcOrd="0" destOrd="0" presId="urn:microsoft.com/office/officeart/2005/8/layout/process4"/>
    <dgm:cxn modelId="{A6559336-45EA-E54D-B20A-ED93107BE389}" srcId="{E61494F1-7D3D-5247-9F04-87FA413DCD83}" destId="{CC0C966F-EE72-5B49-9D53-7EDCC5890314}" srcOrd="0" destOrd="0" parTransId="{9217D73C-8C58-234A-BD1D-8A99921E0D2E}" sibTransId="{4CD4D9D4-9508-9C43-AEE9-489BAE20B5C8}"/>
    <dgm:cxn modelId="{E084983A-B927-F248-A526-3AA9CFFE872E}" srcId="{E61494F1-7D3D-5247-9F04-87FA413DCD83}" destId="{5BA96823-4598-524D-AD20-B9B776D568DC}" srcOrd="1" destOrd="0" parTransId="{D9FAA805-A094-9D48-B9B2-F7D0132F8ED2}" sibTransId="{3F47FAA3-DC91-4249-AFFC-3DA382DA1EA4}"/>
    <dgm:cxn modelId="{3838B43E-8FA3-FD4F-88EB-C89E9B0E93F8}" type="presOf" srcId="{5BA96823-4598-524D-AD20-B9B776D568DC}" destId="{A7347584-2D50-264D-822D-B55262865C22}" srcOrd="1" destOrd="0" presId="urn:microsoft.com/office/officeart/2005/8/layout/process4"/>
    <dgm:cxn modelId="{1349B440-983F-4146-AB38-50B29E398222}" srcId="{E61494F1-7D3D-5247-9F04-87FA413DCD83}" destId="{7F080029-EAA6-B84F-BB69-77F65B3F351E}" srcOrd="2" destOrd="0" parTransId="{F008689E-9FDE-0143-BA5C-A4BBA5577844}" sibTransId="{346E3113-9172-124C-9DB2-2B75E95C21E7}"/>
    <dgm:cxn modelId="{52F1CC44-FC8E-B54A-8C57-7BAC49CF82CE}" type="presOf" srcId="{C3E896B0-1DE5-B540-BA21-F269CD6DE8F7}" destId="{72469515-240C-9840-964E-6C31817D71A0}" srcOrd="0" destOrd="0" presId="urn:microsoft.com/office/officeart/2005/8/layout/process4"/>
    <dgm:cxn modelId="{97A4634F-006A-264F-A2B2-A7CFEFEA41AB}" srcId="{7F080029-EAA6-B84F-BB69-77F65B3F351E}" destId="{7FCE7F6F-5008-924C-9D31-0672C54C4C3E}" srcOrd="1" destOrd="0" parTransId="{C7B8D6B7-4B5A-3D46-BA10-A7B9E9ADF6B5}" sibTransId="{1D0C976A-C18C-864F-AE3E-BB21EC69DE76}"/>
    <dgm:cxn modelId="{445BD64F-AF18-1542-B8CE-B777D5FC3A43}" type="presOf" srcId="{84ADD86D-4B88-534F-9725-240B29D9D103}" destId="{54F6DEBD-9766-8A48-B9C8-E8296DECBDD8}" srcOrd="0" destOrd="0" presId="urn:microsoft.com/office/officeart/2005/8/layout/process4"/>
    <dgm:cxn modelId="{C84B4B54-6FA2-4B40-88AA-6CB1E74F102C}" type="presOf" srcId="{22A6FA0E-93FA-3F42-89C6-9815217567C4}" destId="{17B56AA2-3A67-3D40-BB1C-452B837D6C1E}" srcOrd="0" destOrd="0" presId="urn:microsoft.com/office/officeart/2005/8/layout/process4"/>
    <dgm:cxn modelId="{B8A0F15C-285C-8B4F-A1D4-09B9A06412E8}" srcId="{5BA96823-4598-524D-AD20-B9B776D568DC}" destId="{84ADD86D-4B88-534F-9725-240B29D9D103}" srcOrd="1" destOrd="0" parTransId="{AEDD6464-92E6-8D42-B71E-6A519CE3061B}" sibTransId="{5F2FC956-211D-994F-A452-816BF4079869}"/>
    <dgm:cxn modelId="{8901E474-856A-E14E-BDFE-A1F077C4766F}" srcId="{5BA96823-4598-524D-AD20-B9B776D568DC}" destId="{A420F8D3-9247-544D-B3D7-86E8C345B48E}" srcOrd="0" destOrd="0" parTransId="{6E2F12CF-2CCA-384A-AC58-2AA660E59A0A}" sibTransId="{F044CC9B-235F-534E-8CF3-ABBE1561310D}"/>
    <dgm:cxn modelId="{5C3B4676-F814-344B-A88C-4429F896A938}" type="presOf" srcId="{CC0C966F-EE72-5B49-9D53-7EDCC5890314}" destId="{EAAD3C92-64AA-0A48-9CB1-8155E39E896B}" srcOrd="1" destOrd="0" presId="urn:microsoft.com/office/officeart/2005/8/layout/process4"/>
    <dgm:cxn modelId="{CF7B3D79-2F8C-3545-8FEF-63F9C907F1C5}" srcId="{CC0C966F-EE72-5B49-9D53-7EDCC5890314}" destId="{C3E896B0-1DE5-B540-BA21-F269CD6DE8F7}" srcOrd="3" destOrd="0" parTransId="{17477683-BA77-4C4E-B439-988CE2C121F7}" sibTransId="{460D5672-E3F2-944C-B3CD-95A238E540E7}"/>
    <dgm:cxn modelId="{E04C737B-F1AF-6B40-8738-CE4B833D043F}" srcId="{5BA96823-4598-524D-AD20-B9B776D568DC}" destId="{D4F4D77D-776C-F24D-9B4C-863603B77F22}" srcOrd="3" destOrd="0" parTransId="{D2DEE091-71F5-D04B-B3A5-E592CA1A0985}" sibTransId="{EFE06B54-F287-774E-B63D-E2AD7BE02293}"/>
    <dgm:cxn modelId="{74AF9D87-92D9-3D47-8520-4219BF70D658}" type="presOf" srcId="{7F080029-EAA6-B84F-BB69-77F65B3F351E}" destId="{B9188B34-925F-184F-8162-4FD22134591D}" srcOrd="1" destOrd="0" presId="urn:microsoft.com/office/officeart/2005/8/layout/process4"/>
    <dgm:cxn modelId="{4468F998-F86D-BC4D-926A-A4F6AB0E5E1C}" srcId="{CC0C966F-EE72-5B49-9D53-7EDCC5890314}" destId="{2947B682-734E-9C4F-A931-877FDAD3A945}" srcOrd="0" destOrd="0" parTransId="{60F38B26-5C8F-934F-8222-39F256881C5B}" sibTransId="{841982A9-689D-E748-A934-82D5D8D39B09}"/>
    <dgm:cxn modelId="{2B4DFDA1-6798-3E43-9BF5-AB933C9C1C6A}" type="presOf" srcId="{2B93694A-2563-784B-A3C6-275F06A357D7}" destId="{1BB74984-44F6-424C-95FC-2E0C2E28E27C}" srcOrd="0" destOrd="0" presId="urn:microsoft.com/office/officeart/2005/8/layout/process4"/>
    <dgm:cxn modelId="{C4917FB5-82D6-F24D-BB94-364894CA5D9C}" srcId="{CC0C966F-EE72-5B49-9D53-7EDCC5890314}" destId="{ECA15828-3228-5A40-B4F5-E5FA89CEAAC8}" srcOrd="1" destOrd="0" parTransId="{59ACDD69-4AE4-BA48-8463-F2FA0ADBD21D}" sibTransId="{ACDA8FEE-B76F-D246-9B84-AB583DF0BF29}"/>
    <dgm:cxn modelId="{289B73B6-C685-B24B-8E3B-EEEBD08B0A04}" type="presOf" srcId="{7FCE7F6F-5008-924C-9D31-0672C54C4C3E}" destId="{678DC172-2BE6-D64E-AE36-9EFA3E8B0C06}" srcOrd="0" destOrd="0" presId="urn:microsoft.com/office/officeart/2005/8/layout/process4"/>
    <dgm:cxn modelId="{270244B9-1729-AA40-AB2E-5D379B187D69}" type="presOf" srcId="{CC0C966F-EE72-5B49-9D53-7EDCC5890314}" destId="{34D550B5-E490-1E46-86C8-4769BA4A345A}" srcOrd="0" destOrd="0" presId="urn:microsoft.com/office/officeart/2005/8/layout/process4"/>
    <dgm:cxn modelId="{A5504ABD-28A9-1A4F-907D-1858335FB206}" type="presOf" srcId="{5BA96823-4598-524D-AD20-B9B776D568DC}" destId="{A75FAAD4-7F8C-994E-8161-46354C119C75}" srcOrd="0" destOrd="0" presId="urn:microsoft.com/office/officeart/2005/8/layout/process4"/>
    <dgm:cxn modelId="{229B68C4-72B9-D64A-A134-11C365DD9227}" srcId="{7F080029-EAA6-B84F-BB69-77F65B3F351E}" destId="{22A6FA0E-93FA-3F42-89C6-9815217567C4}" srcOrd="0" destOrd="0" parTransId="{0CB0F2C8-BB6A-4C48-8D1C-C11C65CE7D05}" sibTransId="{28757730-F174-654C-840F-EF611802335C}"/>
    <dgm:cxn modelId="{D563A2C5-9ECA-5943-9C7B-E49B571DCBEF}" type="presOf" srcId="{E61494F1-7D3D-5247-9F04-87FA413DCD83}" destId="{875C5748-1453-D54F-B9B1-DFA38241B2D3}" srcOrd="0" destOrd="0" presId="urn:microsoft.com/office/officeart/2005/8/layout/process4"/>
    <dgm:cxn modelId="{7FEE7DD9-E2C1-F441-8CD7-FF80B7775845}" srcId="{CC0C966F-EE72-5B49-9D53-7EDCC5890314}" destId="{2B93694A-2563-784B-A3C6-275F06A357D7}" srcOrd="2" destOrd="0" parTransId="{2F245D03-3591-CF49-9F26-D3BFFFC64D0B}" sibTransId="{566302F5-9DAA-8845-8590-BDB1F969D08F}"/>
    <dgm:cxn modelId="{75D9FCD9-9479-BC41-8C17-3EAB49D61367}" type="presOf" srcId="{7F080029-EAA6-B84F-BB69-77F65B3F351E}" destId="{827ACEDF-0E3A-7D4B-BC41-FF497CE77FFC}" srcOrd="0" destOrd="0" presId="urn:microsoft.com/office/officeart/2005/8/layout/process4"/>
    <dgm:cxn modelId="{48D19BE3-F81C-5A42-A98B-5C7C1DA213B8}" srcId="{5BA96823-4598-524D-AD20-B9B776D568DC}" destId="{BB6F16E7-0899-774D-B1AD-65AC9841250F}" srcOrd="2" destOrd="0" parTransId="{A4791031-2EE6-AC44-99E0-9F89DEF92675}" sibTransId="{626E2BB8-019F-3243-B7B4-C475AF603230}"/>
    <dgm:cxn modelId="{39E702ED-207C-DB4A-8FD5-53D4F4F602D4}" type="presOf" srcId="{A420F8D3-9247-544D-B3D7-86E8C345B48E}" destId="{3E97402A-E107-1048-81BA-5141E679E605}" srcOrd="0" destOrd="0" presId="urn:microsoft.com/office/officeart/2005/8/layout/process4"/>
    <dgm:cxn modelId="{26CB9162-BB5D-5943-8AD0-E8FA25DF6D5B}" type="presParOf" srcId="{875C5748-1453-D54F-B9B1-DFA38241B2D3}" destId="{1768325C-9DB8-A74C-A98B-EFF66641F924}" srcOrd="0" destOrd="0" presId="urn:microsoft.com/office/officeart/2005/8/layout/process4"/>
    <dgm:cxn modelId="{B85F04E8-C3DA-C34C-A917-20759B32B68C}" type="presParOf" srcId="{1768325C-9DB8-A74C-A98B-EFF66641F924}" destId="{827ACEDF-0E3A-7D4B-BC41-FF497CE77FFC}" srcOrd="0" destOrd="0" presId="urn:microsoft.com/office/officeart/2005/8/layout/process4"/>
    <dgm:cxn modelId="{BDE0D6C8-3329-0848-80A7-FADBB75A873E}" type="presParOf" srcId="{1768325C-9DB8-A74C-A98B-EFF66641F924}" destId="{B9188B34-925F-184F-8162-4FD22134591D}" srcOrd="1" destOrd="0" presId="urn:microsoft.com/office/officeart/2005/8/layout/process4"/>
    <dgm:cxn modelId="{A9065309-4A85-AD44-98BA-D41C2C93085A}" type="presParOf" srcId="{1768325C-9DB8-A74C-A98B-EFF66641F924}" destId="{7B8658F3-0718-A247-96AA-604F7F4A3D54}" srcOrd="2" destOrd="0" presId="urn:microsoft.com/office/officeart/2005/8/layout/process4"/>
    <dgm:cxn modelId="{5D8CC539-09AF-EE46-A4AC-4CDA9996C4EA}" type="presParOf" srcId="{7B8658F3-0718-A247-96AA-604F7F4A3D54}" destId="{17B56AA2-3A67-3D40-BB1C-452B837D6C1E}" srcOrd="0" destOrd="0" presId="urn:microsoft.com/office/officeart/2005/8/layout/process4"/>
    <dgm:cxn modelId="{72950F1A-1FB0-344C-95D4-CBBA801DD77C}" type="presParOf" srcId="{7B8658F3-0718-A247-96AA-604F7F4A3D54}" destId="{678DC172-2BE6-D64E-AE36-9EFA3E8B0C06}" srcOrd="1" destOrd="0" presId="urn:microsoft.com/office/officeart/2005/8/layout/process4"/>
    <dgm:cxn modelId="{9FB042D9-410D-2F4A-AFC4-570CFE0A7F4D}" type="presParOf" srcId="{875C5748-1453-D54F-B9B1-DFA38241B2D3}" destId="{2807237F-AEA8-3641-A9A3-880F3527F39F}" srcOrd="1" destOrd="0" presId="urn:microsoft.com/office/officeart/2005/8/layout/process4"/>
    <dgm:cxn modelId="{53CFDCCC-DBA4-D14A-BFAF-ED2C0220DFB6}" type="presParOf" srcId="{875C5748-1453-D54F-B9B1-DFA38241B2D3}" destId="{A3AA1B88-B99D-8C40-8003-47D6CBFEB98B}" srcOrd="2" destOrd="0" presId="urn:microsoft.com/office/officeart/2005/8/layout/process4"/>
    <dgm:cxn modelId="{031196CB-9D77-9C45-A6E4-A1ED09EBBFF1}" type="presParOf" srcId="{A3AA1B88-B99D-8C40-8003-47D6CBFEB98B}" destId="{A75FAAD4-7F8C-994E-8161-46354C119C75}" srcOrd="0" destOrd="0" presId="urn:microsoft.com/office/officeart/2005/8/layout/process4"/>
    <dgm:cxn modelId="{D294A4F6-5010-8A4C-A5FC-EC00784FB86B}" type="presParOf" srcId="{A3AA1B88-B99D-8C40-8003-47D6CBFEB98B}" destId="{A7347584-2D50-264D-822D-B55262865C22}" srcOrd="1" destOrd="0" presId="urn:microsoft.com/office/officeart/2005/8/layout/process4"/>
    <dgm:cxn modelId="{BEF71EFC-4DBA-8C4E-9522-A168BCFC8CBE}" type="presParOf" srcId="{A3AA1B88-B99D-8C40-8003-47D6CBFEB98B}" destId="{60FAC6DF-D8C5-A043-AE2C-8A0E1CD5F029}" srcOrd="2" destOrd="0" presId="urn:microsoft.com/office/officeart/2005/8/layout/process4"/>
    <dgm:cxn modelId="{E453B743-126A-1540-874C-28FCB44AFD29}" type="presParOf" srcId="{60FAC6DF-D8C5-A043-AE2C-8A0E1CD5F029}" destId="{3E97402A-E107-1048-81BA-5141E679E605}" srcOrd="0" destOrd="0" presId="urn:microsoft.com/office/officeart/2005/8/layout/process4"/>
    <dgm:cxn modelId="{EC7CB7AC-2731-5448-93E6-9AA37D5285B1}" type="presParOf" srcId="{60FAC6DF-D8C5-A043-AE2C-8A0E1CD5F029}" destId="{54F6DEBD-9766-8A48-B9C8-E8296DECBDD8}" srcOrd="1" destOrd="0" presId="urn:microsoft.com/office/officeart/2005/8/layout/process4"/>
    <dgm:cxn modelId="{40EBF86C-DF60-E246-827A-7B1CC7FE9D2E}" type="presParOf" srcId="{60FAC6DF-D8C5-A043-AE2C-8A0E1CD5F029}" destId="{654293E9-F85B-0342-AD42-8B29DA8AEA9E}" srcOrd="2" destOrd="0" presId="urn:microsoft.com/office/officeart/2005/8/layout/process4"/>
    <dgm:cxn modelId="{87D528D9-8367-B045-9AE3-A47CF8ED2C9A}" type="presParOf" srcId="{60FAC6DF-D8C5-A043-AE2C-8A0E1CD5F029}" destId="{093FFEDC-8F17-F043-BA2D-D71F9C8981B6}" srcOrd="3" destOrd="0" presId="urn:microsoft.com/office/officeart/2005/8/layout/process4"/>
    <dgm:cxn modelId="{C4618FEC-A40B-5D4D-8D86-8476A34BC033}" type="presParOf" srcId="{875C5748-1453-D54F-B9B1-DFA38241B2D3}" destId="{AD082A4F-CF06-284E-A078-3DFBB529567E}" srcOrd="3" destOrd="0" presId="urn:microsoft.com/office/officeart/2005/8/layout/process4"/>
    <dgm:cxn modelId="{66CEA59D-E798-2A49-A3A8-8F73BC416D0A}" type="presParOf" srcId="{875C5748-1453-D54F-B9B1-DFA38241B2D3}" destId="{0FD167B7-D173-8F47-81E5-E0BE1DF937D6}" srcOrd="4" destOrd="0" presId="urn:microsoft.com/office/officeart/2005/8/layout/process4"/>
    <dgm:cxn modelId="{409EE939-C37A-574A-BFD6-903EEA44AE00}" type="presParOf" srcId="{0FD167B7-D173-8F47-81E5-E0BE1DF937D6}" destId="{34D550B5-E490-1E46-86C8-4769BA4A345A}" srcOrd="0" destOrd="0" presId="urn:microsoft.com/office/officeart/2005/8/layout/process4"/>
    <dgm:cxn modelId="{681B2BB0-08B6-CB4A-A3ED-F340104F48B3}" type="presParOf" srcId="{0FD167B7-D173-8F47-81E5-E0BE1DF937D6}" destId="{EAAD3C92-64AA-0A48-9CB1-8155E39E896B}" srcOrd="1" destOrd="0" presId="urn:microsoft.com/office/officeart/2005/8/layout/process4"/>
    <dgm:cxn modelId="{8942D1B1-8FF9-D242-8F5D-C04A39A21FD1}" type="presParOf" srcId="{0FD167B7-D173-8F47-81E5-E0BE1DF937D6}" destId="{B17B087A-7A9F-E149-A732-8C008545A888}" srcOrd="2" destOrd="0" presId="urn:microsoft.com/office/officeart/2005/8/layout/process4"/>
    <dgm:cxn modelId="{61334E82-9B30-4445-87FD-A8FE3A8A1712}" type="presParOf" srcId="{B17B087A-7A9F-E149-A732-8C008545A888}" destId="{47A2A96B-CB4C-9E40-8AF0-E50720D03B6B}" srcOrd="0" destOrd="0" presId="urn:microsoft.com/office/officeart/2005/8/layout/process4"/>
    <dgm:cxn modelId="{877B333D-6AE8-2A48-BA6F-FFAE1C86ABFE}" type="presParOf" srcId="{B17B087A-7A9F-E149-A732-8C008545A888}" destId="{07CAB330-CD88-6F41-B8CD-96455001CDA9}" srcOrd="1" destOrd="0" presId="urn:microsoft.com/office/officeart/2005/8/layout/process4"/>
    <dgm:cxn modelId="{3213D335-7811-074A-8937-DB46A643492F}" type="presParOf" srcId="{B17B087A-7A9F-E149-A732-8C008545A888}" destId="{1BB74984-44F6-424C-95FC-2E0C2E28E27C}" srcOrd="2" destOrd="0" presId="urn:microsoft.com/office/officeart/2005/8/layout/process4"/>
    <dgm:cxn modelId="{690CB15A-74FF-1141-BBBC-D5DE27CEE815}" type="presParOf" srcId="{B17B087A-7A9F-E149-A732-8C008545A888}" destId="{72469515-240C-9840-964E-6C31817D71A0}" srcOrd="3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EDBA6-7CB7-DD4A-8DF0-9C8C19DF5E45}">
      <dsp:nvSpPr>
        <dsp:cNvPr id="0" name=""/>
        <dsp:cNvSpPr/>
      </dsp:nvSpPr>
      <dsp:spPr>
        <a:xfrm>
          <a:off x="404438" y="-6474"/>
          <a:ext cx="4372722" cy="4372722"/>
        </a:xfrm>
        <a:prstGeom prst="circularArrow">
          <a:avLst>
            <a:gd name="adj1" fmla="val 5274"/>
            <a:gd name="adj2" fmla="val 312630"/>
            <a:gd name="adj3" fmla="val 14289926"/>
            <a:gd name="adj4" fmla="val 17090948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50C7C9-5DA8-BA4E-A6B3-08B81EBD6CBF}">
      <dsp:nvSpPr>
        <dsp:cNvPr id="0" name=""/>
        <dsp:cNvSpPr/>
      </dsp:nvSpPr>
      <dsp:spPr>
        <a:xfrm>
          <a:off x="1788765" y="0"/>
          <a:ext cx="1604069" cy="8020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Creation</a:t>
          </a:r>
          <a:endParaRPr lang="de-DE" sz="2100" kern="1200" dirty="0"/>
        </a:p>
      </dsp:txBody>
      <dsp:txXfrm>
        <a:off x="1827917" y="39152"/>
        <a:ext cx="1525765" cy="723730"/>
      </dsp:txXfrm>
    </dsp:sp>
    <dsp:sp modelId="{DA070444-7C27-1547-B059-D446F4AC9F41}">
      <dsp:nvSpPr>
        <dsp:cNvPr id="0" name=""/>
        <dsp:cNvSpPr/>
      </dsp:nvSpPr>
      <dsp:spPr>
        <a:xfrm>
          <a:off x="3325020" y="879438"/>
          <a:ext cx="1604069" cy="8020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Processing</a:t>
          </a:r>
        </a:p>
      </dsp:txBody>
      <dsp:txXfrm>
        <a:off x="3364172" y="918590"/>
        <a:ext cx="1525765" cy="723730"/>
      </dsp:txXfrm>
    </dsp:sp>
    <dsp:sp modelId="{CCF0FCAB-A4D0-D24B-A2CE-E48D881ACECE}">
      <dsp:nvSpPr>
        <dsp:cNvPr id="0" name=""/>
        <dsp:cNvSpPr/>
      </dsp:nvSpPr>
      <dsp:spPr>
        <a:xfrm>
          <a:off x="3325028" y="2661613"/>
          <a:ext cx="1604069" cy="8020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Analysis</a:t>
          </a:r>
        </a:p>
      </dsp:txBody>
      <dsp:txXfrm>
        <a:off x="3364180" y="2700765"/>
        <a:ext cx="1525765" cy="723730"/>
      </dsp:txXfrm>
    </dsp:sp>
    <dsp:sp modelId="{CBF0481B-BFD0-8645-A228-43C981B8CB20}">
      <dsp:nvSpPr>
        <dsp:cNvPr id="0" name=""/>
        <dsp:cNvSpPr/>
      </dsp:nvSpPr>
      <dsp:spPr>
        <a:xfrm>
          <a:off x="1788765" y="3548575"/>
          <a:ext cx="1604069" cy="8020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Archiving</a:t>
          </a:r>
          <a:endParaRPr lang="de-DE" sz="2100" kern="1200" dirty="0"/>
        </a:p>
      </dsp:txBody>
      <dsp:txXfrm>
        <a:off x="1827917" y="3587727"/>
        <a:ext cx="1525765" cy="723730"/>
      </dsp:txXfrm>
    </dsp:sp>
    <dsp:sp modelId="{7E4EF292-A4DF-9A46-9EC7-D1238E638221}">
      <dsp:nvSpPr>
        <dsp:cNvPr id="0" name=""/>
        <dsp:cNvSpPr/>
      </dsp:nvSpPr>
      <dsp:spPr>
        <a:xfrm>
          <a:off x="252501" y="2661613"/>
          <a:ext cx="1604069" cy="8020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Allowing</a:t>
          </a:r>
          <a:r>
            <a:rPr lang="de-DE" sz="2100" kern="1200" dirty="0"/>
            <a:t> </a:t>
          </a:r>
          <a:r>
            <a:rPr lang="de-DE" sz="2100" kern="1200" dirty="0" err="1"/>
            <a:t>access</a:t>
          </a:r>
          <a:endParaRPr lang="de-DE" sz="2100" kern="1200" dirty="0"/>
        </a:p>
      </dsp:txBody>
      <dsp:txXfrm>
        <a:off x="291653" y="2700765"/>
        <a:ext cx="1525765" cy="723730"/>
      </dsp:txXfrm>
    </dsp:sp>
    <dsp:sp modelId="{CCACE02C-7839-2E4E-8DED-5F135F35C254}">
      <dsp:nvSpPr>
        <dsp:cNvPr id="0" name=""/>
        <dsp:cNvSpPr/>
      </dsp:nvSpPr>
      <dsp:spPr>
        <a:xfrm>
          <a:off x="252509" y="879438"/>
          <a:ext cx="1604069" cy="8020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Reusing</a:t>
          </a:r>
          <a:endParaRPr lang="de-DE" sz="2100" kern="1200" dirty="0"/>
        </a:p>
      </dsp:txBody>
      <dsp:txXfrm>
        <a:off x="291661" y="918590"/>
        <a:ext cx="1525765" cy="7237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188B34-925F-184F-8162-4FD22134591D}">
      <dsp:nvSpPr>
        <dsp:cNvPr id="0" name=""/>
        <dsp:cNvSpPr/>
      </dsp:nvSpPr>
      <dsp:spPr>
        <a:xfrm>
          <a:off x="0" y="3275482"/>
          <a:ext cx="10515600" cy="1075086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Institutional</a:t>
          </a:r>
          <a:endParaRPr lang="de-DE" sz="2100" kern="1200" dirty="0"/>
        </a:p>
      </dsp:txBody>
      <dsp:txXfrm>
        <a:off x="0" y="3275482"/>
        <a:ext cx="10515600" cy="580546"/>
      </dsp:txXfrm>
    </dsp:sp>
    <dsp:sp modelId="{17B56AA2-3A67-3D40-BB1C-452B837D6C1E}">
      <dsp:nvSpPr>
        <dsp:cNvPr id="0" name=""/>
        <dsp:cNvSpPr/>
      </dsp:nvSpPr>
      <dsp:spPr>
        <a:xfrm>
          <a:off x="0" y="3834527"/>
          <a:ext cx="5257799" cy="494539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hlinkClick xmlns:r="http://schemas.openxmlformats.org/officeDocument/2006/relationships" r:id="rId1"/>
            </a:rPr>
            <a:t>https://researchdata.hhu.de</a:t>
          </a:r>
          <a:endParaRPr lang="de-DE" sz="3100" kern="1200" dirty="0"/>
        </a:p>
      </dsp:txBody>
      <dsp:txXfrm>
        <a:off x="0" y="3834527"/>
        <a:ext cx="5257799" cy="494539"/>
      </dsp:txXfrm>
    </dsp:sp>
    <dsp:sp modelId="{678DC172-2BE6-D64E-AE36-9EFA3E8B0C06}">
      <dsp:nvSpPr>
        <dsp:cNvPr id="0" name=""/>
        <dsp:cNvSpPr/>
      </dsp:nvSpPr>
      <dsp:spPr>
        <a:xfrm>
          <a:off x="5257800" y="3834527"/>
          <a:ext cx="5257799" cy="494539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…</a:t>
          </a:r>
        </a:p>
      </dsp:txBody>
      <dsp:txXfrm>
        <a:off x="5257800" y="3834527"/>
        <a:ext cx="5257799" cy="494539"/>
      </dsp:txXfrm>
    </dsp:sp>
    <dsp:sp modelId="{A7347584-2D50-264D-822D-B55262865C22}">
      <dsp:nvSpPr>
        <dsp:cNvPr id="0" name=""/>
        <dsp:cNvSpPr/>
      </dsp:nvSpPr>
      <dsp:spPr>
        <a:xfrm rot="10800000">
          <a:off x="0" y="1638125"/>
          <a:ext cx="10515600" cy="1653482"/>
        </a:xfrm>
        <a:prstGeom prst="upArrowCallou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multi-</a:t>
          </a:r>
          <a:r>
            <a:rPr lang="de-DE" sz="2100" kern="1200" dirty="0" err="1"/>
            <a:t>disciplinary</a:t>
          </a:r>
          <a:endParaRPr lang="de-DE" sz="2100" kern="1200" dirty="0"/>
        </a:p>
      </dsp:txBody>
      <dsp:txXfrm rot="-10800000">
        <a:off x="0" y="1638125"/>
        <a:ext cx="10515600" cy="580372"/>
      </dsp:txXfrm>
    </dsp:sp>
    <dsp:sp modelId="{3E97402A-E107-1048-81BA-5141E679E605}">
      <dsp:nvSpPr>
        <dsp:cNvPr id="0" name=""/>
        <dsp:cNvSpPr/>
      </dsp:nvSpPr>
      <dsp:spPr>
        <a:xfrm>
          <a:off x="0" y="2218498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 err="1"/>
            <a:t>Zenodo</a:t>
          </a:r>
          <a:endParaRPr lang="de-DE" sz="3100" kern="1200" dirty="0"/>
        </a:p>
      </dsp:txBody>
      <dsp:txXfrm>
        <a:off x="0" y="2218498"/>
        <a:ext cx="2628899" cy="494391"/>
      </dsp:txXfrm>
    </dsp:sp>
    <dsp:sp modelId="{54F6DEBD-9766-8A48-B9C8-E8296DECBDD8}">
      <dsp:nvSpPr>
        <dsp:cNvPr id="0" name=""/>
        <dsp:cNvSpPr/>
      </dsp:nvSpPr>
      <dsp:spPr>
        <a:xfrm>
          <a:off x="2628900" y="2218498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OSF</a:t>
          </a:r>
        </a:p>
      </dsp:txBody>
      <dsp:txXfrm>
        <a:off x="2628900" y="2218498"/>
        <a:ext cx="2628899" cy="494391"/>
      </dsp:txXfrm>
    </dsp:sp>
    <dsp:sp modelId="{654293E9-F85B-0342-AD42-8B29DA8AEA9E}">
      <dsp:nvSpPr>
        <dsp:cNvPr id="0" name=""/>
        <dsp:cNvSpPr/>
      </dsp:nvSpPr>
      <dsp:spPr>
        <a:xfrm>
          <a:off x="5257800" y="2218498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Data </a:t>
          </a:r>
          <a:r>
            <a:rPr lang="de-DE" sz="3100" kern="1200" dirty="0" err="1"/>
            <a:t>Dryad</a:t>
          </a:r>
          <a:endParaRPr lang="de-DE" sz="3100" kern="1200" dirty="0"/>
        </a:p>
      </dsp:txBody>
      <dsp:txXfrm>
        <a:off x="5257800" y="2218498"/>
        <a:ext cx="2628899" cy="494391"/>
      </dsp:txXfrm>
    </dsp:sp>
    <dsp:sp modelId="{093FFEDC-8F17-F043-BA2D-D71F9C8981B6}">
      <dsp:nvSpPr>
        <dsp:cNvPr id="0" name=""/>
        <dsp:cNvSpPr/>
      </dsp:nvSpPr>
      <dsp:spPr>
        <a:xfrm>
          <a:off x="7886700" y="2218498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…</a:t>
          </a:r>
        </a:p>
      </dsp:txBody>
      <dsp:txXfrm>
        <a:off x="7886700" y="2218498"/>
        <a:ext cx="2628899" cy="494391"/>
      </dsp:txXfrm>
    </dsp:sp>
    <dsp:sp modelId="{EAAD3C92-64AA-0A48-9CB1-8155E39E896B}">
      <dsp:nvSpPr>
        <dsp:cNvPr id="0" name=""/>
        <dsp:cNvSpPr/>
      </dsp:nvSpPr>
      <dsp:spPr>
        <a:xfrm rot="10800000">
          <a:off x="0" y="769"/>
          <a:ext cx="10515600" cy="1653482"/>
        </a:xfrm>
        <a:prstGeom prst="upArrowCallou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1. community-specific</a:t>
          </a:r>
          <a:endParaRPr lang="de-DE" sz="2100" kern="1200" dirty="0"/>
        </a:p>
      </dsp:txBody>
      <dsp:txXfrm rot="-10800000">
        <a:off x="0" y="769"/>
        <a:ext cx="10515600" cy="580372"/>
      </dsp:txXfrm>
    </dsp:sp>
    <dsp:sp modelId="{47A2A96B-CB4C-9E40-8AF0-E50720D03B6B}">
      <dsp:nvSpPr>
        <dsp:cNvPr id="0" name=""/>
        <dsp:cNvSpPr/>
      </dsp:nvSpPr>
      <dsp:spPr>
        <a:xfrm>
          <a:off x="0" y="581141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PANGEA</a:t>
          </a:r>
        </a:p>
      </dsp:txBody>
      <dsp:txXfrm>
        <a:off x="0" y="581141"/>
        <a:ext cx="2628899" cy="494391"/>
      </dsp:txXfrm>
    </dsp:sp>
    <dsp:sp modelId="{07CAB330-CD88-6F41-B8CD-96455001CDA9}">
      <dsp:nvSpPr>
        <dsp:cNvPr id="0" name=""/>
        <dsp:cNvSpPr/>
      </dsp:nvSpPr>
      <dsp:spPr>
        <a:xfrm>
          <a:off x="2628900" y="581141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 err="1"/>
            <a:t>GenBank</a:t>
          </a:r>
          <a:endParaRPr lang="de-DE" sz="3100" kern="1200" dirty="0"/>
        </a:p>
      </dsp:txBody>
      <dsp:txXfrm>
        <a:off x="2628900" y="581141"/>
        <a:ext cx="2628899" cy="494391"/>
      </dsp:txXfrm>
    </dsp:sp>
    <dsp:sp modelId="{1BB74984-44F6-424C-95FC-2E0C2E28E27C}">
      <dsp:nvSpPr>
        <dsp:cNvPr id="0" name=""/>
        <dsp:cNvSpPr/>
      </dsp:nvSpPr>
      <dsp:spPr>
        <a:xfrm>
          <a:off x="5257800" y="581141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PDB</a:t>
          </a:r>
        </a:p>
      </dsp:txBody>
      <dsp:txXfrm>
        <a:off x="5257800" y="581141"/>
        <a:ext cx="2628899" cy="494391"/>
      </dsp:txXfrm>
    </dsp:sp>
    <dsp:sp modelId="{72469515-240C-9840-964E-6C31817D71A0}">
      <dsp:nvSpPr>
        <dsp:cNvPr id="0" name=""/>
        <dsp:cNvSpPr/>
      </dsp:nvSpPr>
      <dsp:spPr>
        <a:xfrm>
          <a:off x="7886700" y="581141"/>
          <a:ext cx="2628899" cy="4943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39370" rIns="220472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…</a:t>
          </a:r>
        </a:p>
      </dsp:txBody>
      <dsp:txXfrm>
        <a:off x="7886700" y="581141"/>
        <a:ext cx="2628899" cy="494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D3B55-38FF-324F-A325-C147FB6FCAA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314A6-AEAF-9044-8780-E2B8A2074DBE}" type="datetimeFigureOut">
              <a:rPr lang="en-US" smtClean="0"/>
              <a:t>6/4/19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93255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ABE5A-D3CD-704F-A0A0-649FD618B4DD}" type="datetimeFigureOut">
              <a:rPr lang="de-DE" smtClean="0"/>
              <a:t>04.06.19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E9A72-DB74-464E-AE69-06DFC6D3D85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710804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9A72-DB74-464E-AE69-06DFC6D3D853}" type="slidenum">
              <a:rPr lang="de-DE" smtClean="0"/>
              <a:t>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5469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Research data lifecycle</a:t>
            </a:r>
          </a:p>
          <a:p>
            <a:endParaRPr lang="en-US" dirty="0"/>
          </a:p>
          <a:p>
            <a:r>
              <a:rPr lang="en-US" dirty="0"/>
              <a:t>Archiving doesn't mean</a:t>
            </a:r>
            <a:r>
              <a:rPr lang="en-US" baseline="0" dirty="0"/>
              <a:t> hiding away</a:t>
            </a:r>
          </a:p>
          <a:p>
            <a:r>
              <a:rPr lang="en-US" baseline="0" dirty="0"/>
              <a:t>!</a:t>
            </a:r>
            <a:endParaRPr lang="en-US" dirty="0"/>
          </a:p>
          <a:p>
            <a:endParaRPr lang="en-US" dirty="0"/>
          </a:p>
          <a:p>
            <a:r>
              <a:rPr lang="en-US" dirty="0"/>
              <a:t>Begins anew</a:t>
            </a:r>
            <a:r>
              <a:rPr lang="en-US" baseline="0" dirty="0"/>
              <a:t> with the re-use of existing research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E9A72-DB74-464E-AE69-06DFC6D3D853}" type="slidenum">
              <a:rPr lang="de-DE" smtClean="0"/>
              <a:t>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4925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0E9A72-DB74-464E-AE69-06DFC6D3D85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239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0E9A72-DB74-464E-AE69-06DFC6D3D85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0197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0E9A72-DB74-464E-AE69-06DFC6D3D853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213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4DDF21A-44B5-FF4B-970C-65219BB97AB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de-DE" dirty="0" err="1"/>
              <a:t>FoDaKo</a:t>
            </a:r>
            <a:r>
              <a:rPr lang="de-DE" dirty="0"/>
              <a:t> -  Forschungsdatenmanagement in Kooperation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213" y="0"/>
            <a:ext cx="1850963" cy="131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6317" y="693103"/>
            <a:ext cx="1759365" cy="162306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8081D-9A24-614B-BAAA-044B204984D4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5CE6-033D-AE47-9144-441EB38B9337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34F6-60AB-1643-B206-4E2000E5BEDB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  <a:endParaRPr lang="de-DE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8B56-EAA0-EE44-99D0-AB7054AD46AF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37F8-7C48-0445-BCA1-934AFDF56D34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8478B-10A2-B540-9F26-1329D6E24E0C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111B-15AB-A54E-AFC4-9CE92FB6AF86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B9DA5-8A1C-8847-A4E2-F818FA66185C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CD5E0-03FE-B04F-8F29-9EBAC78E05F7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56350"/>
            <a:ext cx="12192000" cy="365808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5366" y="6420228"/>
            <a:ext cx="678434" cy="23736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>
                    <a:alpha val="53000"/>
                  </a:sysClr>
                </a:solidFill>
              </a:defRPr>
            </a:lvl1pPr>
          </a:lstStyle>
          <a:p>
            <a:fld id="{45207DAF-C092-204E-AAB0-6989228C33CE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>
                    <a:alpha val="53000"/>
                  </a:sysClr>
                </a:solidFill>
              </a:defRPr>
            </a:lvl1pPr>
          </a:lstStyle>
          <a:p>
            <a:r>
              <a:rPr lang="de-DE"/>
              <a:t>FoDaKo -  Forschungsdatenmanagement in Kooperation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1831848" cy="365125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>
                    <a:alpha val="53000"/>
                  </a:sysClr>
                </a:solidFill>
              </a:defRPr>
            </a:lvl1pPr>
          </a:lstStyle>
          <a:p>
            <a:fld id="{9093CACB-378E-1242-8103-1B978FAF62D9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537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orschungsdaten.info/" TargetMode="External"/><Relationship Id="rId4" Type="http://schemas.openxmlformats.org/officeDocument/2006/relationships/hyperlink" Target="https://fodako.nrw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hyperlink" Target="https://commons.wikimedia.org/wiki/File:Creative_commons_license_spectrum.sv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tif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3data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re3data.org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microsoft.com/office/2014/relationships/chartEx" Target="../charts/chartEx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isources.dfg.d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toolbox.google.com/datasetsearch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61" y="1814694"/>
            <a:ext cx="10253330" cy="2387600"/>
          </a:xfrm>
        </p:spPr>
        <p:txBody>
          <a:bodyPr>
            <a:normAutofit/>
          </a:bodyPr>
          <a:lstStyle/>
          <a:p>
            <a:r>
              <a:rPr lang="de-DE" dirty="0">
                <a:ea typeface="Helvetica" charset="0"/>
                <a:cs typeface="Helvetica" charset="0"/>
              </a:rPr>
              <a:t>Research Data Management</a:t>
            </a:r>
            <a:br>
              <a:rPr lang="de-DE" dirty="0">
                <a:ea typeface="Helvetica" charset="0"/>
                <a:cs typeface="Helvetica" charset="0"/>
              </a:rPr>
            </a:br>
            <a:r>
              <a:rPr lang="de-DE" dirty="0">
                <a:ea typeface="Helvetica" charset="0"/>
                <a:cs typeface="Helvetica" charset="0"/>
              </a:rPr>
              <a:t>- Reuse </a:t>
            </a:r>
            <a:r>
              <a:rPr lang="de-DE" dirty="0" err="1">
                <a:ea typeface="Helvetica" charset="0"/>
                <a:cs typeface="Helvetica" charset="0"/>
              </a:rPr>
              <a:t>of</a:t>
            </a:r>
            <a:r>
              <a:rPr lang="de-DE" dirty="0">
                <a:ea typeface="Helvetica" charset="0"/>
                <a:cs typeface="Helvetica" charset="0"/>
              </a:rPr>
              <a:t> Research Data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0126" y="4294369"/>
            <a:ext cx="9144000" cy="695642"/>
          </a:xfrm>
        </p:spPr>
        <p:txBody>
          <a:bodyPr>
            <a:normAutofit/>
          </a:bodyPr>
          <a:lstStyle/>
          <a:p>
            <a:endParaRPr lang="de-DE" dirty="0">
              <a:ea typeface="Helvetica" charset="0"/>
              <a:cs typeface="Helvetica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329A2-F0DA-FC4D-BB12-9E6292F35E3A}" type="datetime1">
              <a:rPr lang="de-DE" smtClean="0"/>
              <a:t>04.06.19</a:t>
            </a:fld>
            <a:endParaRPr lang="de-D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effectLst/>
        </p:spPr>
        <p:txBody>
          <a:bodyPr/>
          <a:lstStyle/>
          <a:p>
            <a:r>
              <a:rPr lang="de-DE" dirty="0" err="1"/>
              <a:t>FoDaKo</a:t>
            </a:r>
            <a:r>
              <a:rPr lang="de-DE" dirty="0"/>
              <a:t> -  Forschungsdatenmanagement in Kooperation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1034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5AD29-CD96-F94D-AA91-F0F05E89A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Publishing Research Data – Where?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DB9D0-8BF4-714A-BCAA-A814CB80D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34F6-60AB-1643-B206-4E2000E5BEDB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EF778-1306-4646-B5A0-AB67F57DD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67CFF-8AFA-C548-8938-3E22D5D8E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pPr/>
              <a:t>10</a:t>
            </a:fld>
            <a:endParaRPr lang="de-DE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4210B016-80C7-B54C-9984-553B62A5CA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5980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552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9C7C4-E93F-3A4A-9A34-6647E92C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0C6BE2-1E13-E347-BB5D-23073D10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5CA2A-89D4-A347-80E8-2E661463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11</a:t>
            </a:fld>
            <a:endParaRPr lang="de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22D884-1D4F-B440-ADC8-8ABEDCE795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01" y="-136525"/>
            <a:ext cx="10761998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CF4400-4BA3-074B-A032-F63F6BA810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2004" y="2763429"/>
            <a:ext cx="1996596" cy="24688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EFE7B5-B23C-0841-B97C-49F7A67B3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0" y="1013913"/>
            <a:ext cx="2641600" cy="520700"/>
          </a:xfrm>
          <a:prstGeom prst="rect">
            <a:avLst/>
          </a:prstGeom>
          <a:solidFill>
            <a:srgbClr val="000000">
              <a:shade val="95000"/>
            </a:srgbClr>
          </a:solidFill>
          <a:ln w="28575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D36C77-C97A-DD4D-BA73-8E85C38F97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7838" y="1367406"/>
            <a:ext cx="1883377" cy="139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9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38A8AE-ED1D-5D42-96C1-3F31CFC62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01.01.18</a:t>
            </a:r>
            <a:endParaRPr lang="de-D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1D9649-AA01-3D4D-9225-456A87539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46B50-40A4-914B-B57F-FA685C6E8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12</a:t>
            </a:fld>
            <a:endParaRPr lang="de-D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B49931-C7CC-0647-9B8C-638B0743F8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734" y="180397"/>
            <a:ext cx="12239734" cy="635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146D99-CA4F-8B41-8807-812AC845EE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8328" y="2140960"/>
            <a:ext cx="3972790" cy="2254827"/>
          </a:xfrm>
          <a:prstGeom prst="rect">
            <a:avLst/>
          </a:prstGeom>
          <a:solidFill>
            <a:srgbClr val="000000">
              <a:shade val="95000"/>
            </a:srgbClr>
          </a:solidFill>
          <a:ln w="1905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6008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/>
              <a:t>Additional Information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31516" y="1825625"/>
            <a:ext cx="6000106" cy="4351338"/>
          </a:xfrm>
        </p:spPr>
        <p:txBody>
          <a:bodyPr>
            <a:normAutofit/>
          </a:bodyPr>
          <a:lstStyle/>
          <a:p>
            <a:r>
              <a:rPr lang="en-US" sz="3000" dirty="0"/>
              <a:t>Project: </a:t>
            </a:r>
            <a:r>
              <a:rPr lang="en-US" sz="3000" dirty="0">
                <a:hlinkClick r:id="rId4"/>
              </a:rPr>
              <a:t>fodako.nrw</a:t>
            </a:r>
            <a:endParaRPr lang="en-US" sz="3000" dirty="0"/>
          </a:p>
          <a:p>
            <a:r>
              <a:rPr lang="en-US" sz="3000" dirty="0"/>
              <a:t>In General: </a:t>
            </a:r>
            <a:r>
              <a:rPr lang="en-US" sz="3000" dirty="0">
                <a:hlinkClick r:id="rId5"/>
              </a:rPr>
              <a:t>forschungsdaten.info</a:t>
            </a:r>
            <a:endParaRPr lang="en-US" sz="3000" dirty="0"/>
          </a:p>
          <a:p>
            <a:endParaRPr lang="en-US" sz="300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6287-E5DA-7A4B-BE0F-EE96824DB95D}" type="datetime1">
              <a:rPr lang="de-DE" smtClean="0"/>
              <a:t>04.06.19</a:t>
            </a:fld>
            <a:endParaRPr lang="de-D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50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F8E6C-C952-3F4D-B061-94FEAD812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C7BE87-ED41-CF4C-A0BF-FA1554AC3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4138749" cy="4351338"/>
          </a:xfrm>
        </p:spPr>
        <p:txBody>
          <a:bodyPr>
            <a:normAutofit/>
          </a:bodyPr>
          <a:lstStyle/>
          <a:p>
            <a:r>
              <a:rPr lang="de-DE" sz="1800" dirty="0"/>
              <a:t>Slide 7</a:t>
            </a:r>
          </a:p>
          <a:p>
            <a:pPr lvl="1"/>
            <a:r>
              <a:rPr lang="de-DE" sz="2000" dirty="0" err="1"/>
              <a:t>SangyaPundir</a:t>
            </a:r>
            <a:r>
              <a:rPr lang="de-DE" sz="2000" dirty="0"/>
              <a:t>. (2016). </a:t>
            </a:r>
            <a:r>
              <a:rPr lang="de-DE" sz="2000" i="1" dirty="0"/>
              <a:t>Creative </a:t>
            </a:r>
            <a:r>
              <a:rPr lang="de-DE" sz="2000" i="1" dirty="0" err="1"/>
              <a:t>commons</a:t>
            </a:r>
            <a:r>
              <a:rPr lang="de-DE" sz="2000" i="1" dirty="0"/>
              <a:t> </a:t>
            </a:r>
            <a:r>
              <a:rPr lang="de-DE" sz="2000" i="1" dirty="0" err="1"/>
              <a:t>license</a:t>
            </a:r>
            <a:r>
              <a:rPr lang="de-DE" sz="2000" i="1" dirty="0"/>
              <a:t> </a:t>
            </a:r>
            <a:r>
              <a:rPr lang="de-DE" sz="2000" i="1" dirty="0" err="1"/>
              <a:t>spectrum</a:t>
            </a:r>
            <a:r>
              <a:rPr lang="de-DE" sz="2000" dirty="0"/>
              <a:t>. </a:t>
            </a:r>
            <a:r>
              <a:rPr lang="de-DE" sz="2000" dirty="0" err="1"/>
              <a:t>Retrieved</a:t>
            </a:r>
            <a:r>
              <a:rPr lang="de-DE" sz="2000" dirty="0"/>
              <a:t> </a:t>
            </a:r>
            <a:r>
              <a:rPr lang="de-DE" sz="2000" dirty="0" err="1"/>
              <a:t>from</a:t>
            </a:r>
            <a:r>
              <a:rPr lang="de-DE" sz="2000" dirty="0"/>
              <a:t> </a:t>
            </a:r>
            <a:r>
              <a:rPr lang="de-DE" sz="2000" u="sng" dirty="0">
                <a:hlinkClick r:id="rId2"/>
              </a:rPr>
              <a:t>https://commons.wikimedia.org/wiki/File:Creative_commons_license_spectrum.svg</a:t>
            </a:r>
            <a:r>
              <a:rPr lang="de-DE" sz="2000" u="sng"/>
              <a:t> (CC-BY)</a:t>
            </a:r>
            <a:endParaRPr lang="de-DE" sz="1800" dirty="0"/>
          </a:p>
          <a:p>
            <a:endParaRPr lang="en-US" sz="1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6328F-88CF-EB44-93CD-09B596EE9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01.01.18</a:t>
            </a:r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77CBD-2EDD-FF42-8171-EB177A53B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66D13-996E-D844-A491-B65CF0A15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1344FC-65DA-8D44-B120-A52759D95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022" y="340292"/>
            <a:ext cx="5589155" cy="558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64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sz="half" idx="1"/>
          </p:nvPr>
        </p:nvGraphicFramePr>
        <p:xfrm>
          <a:off x="4587240" y="150558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1BA-D382-7441-9CC5-1036F5B57D28}" type="datetime1">
              <a:rPr lang="de-DE" smtClean="0"/>
              <a:t>04.06.19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FoDaKo</a:t>
            </a:r>
            <a:r>
              <a:rPr lang="de-DE" dirty="0"/>
              <a:t> -  Forschungsdatenmanagement in Kooperation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019113" y="3070880"/>
            <a:ext cx="2317853" cy="14058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/>
              <a:t>Research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2</a:t>
            </a:fld>
            <a:endParaRPr lang="de-D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FD5011F-48BE-6849-B1AE-C9CED029E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73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31EBE20-53E7-1348-90B2-3465F70F8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Re3data.org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3E0F038-3BC4-7F49-A091-E8561FED02B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Collection of RDM Repositories</a:t>
            </a:r>
          </a:p>
          <a:p>
            <a:r>
              <a:rPr lang="en-US" dirty="0"/>
              <a:t>Worldwide</a:t>
            </a:r>
          </a:p>
          <a:p>
            <a:r>
              <a:rPr lang="en-US" dirty="0"/>
              <a:t>Many disciplines</a:t>
            </a:r>
          </a:p>
          <a:p>
            <a:r>
              <a:rPr lang="en-US" dirty="0"/>
              <a:t>Filter for various aspects</a:t>
            </a:r>
          </a:p>
          <a:p>
            <a:r>
              <a:rPr lang="en-US" dirty="0"/>
              <a:t>2308 entries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4EC91-DFA1-1E4F-9A2A-A34E9E229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F6A32-2BF0-BB46-AEE5-C70D8797A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9DA92-1A2C-FC42-B6F1-5FCCC0F5D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3</a:t>
            </a:fld>
            <a:endParaRPr lang="de-DE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563F39CB-9AA1-F34E-B94F-C1FEC0178D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7840" y="900506"/>
            <a:ext cx="6002935" cy="505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51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31EBE20-53E7-1348-90B2-3465F70F8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Re3data.org</a:t>
            </a:r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34EA8B6-FED7-B547-8603-B25E07CB61C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94980"/>
            <a:ext cx="5181600" cy="4212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5" name="Content Placeholder 14">
                <a:extLst>
                  <a:ext uri="{FF2B5EF4-FFF2-40B4-BE49-F238E27FC236}">
                    <a16:creationId xmlns:a16="http://schemas.microsoft.com/office/drawing/2014/main" id="{EDD3D3CE-5C21-824C-8B56-3470419C5406}"/>
                  </a:ext>
                </a:extLst>
              </p:cNvPr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3448185427"/>
                  </p:ext>
                </p:extLst>
              </p:nvPr>
            </p:nvGraphicFramePr>
            <p:xfrm>
              <a:off x="6172200" y="1825625"/>
              <a:ext cx="5459506" cy="435133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5" name="Content Placeholder 14">
                <a:extLst>
                  <a:ext uri="{FF2B5EF4-FFF2-40B4-BE49-F238E27FC236}">
                    <a16:creationId xmlns:a16="http://schemas.microsoft.com/office/drawing/2014/main" id="{EDD3D3CE-5C21-824C-8B56-3470419C54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72200" y="1825625"/>
                <a:ext cx="5459506" cy="4351338"/>
              </a:xfrm>
              <a:prstGeom prst="rect">
                <a:avLst/>
              </a:prstGeom>
            </p:spPr>
          </p:pic>
        </mc:Fallback>
      </mc:AlternateContent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4EC91-DFA1-1E4F-9A2A-A34E9E229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F6A32-2BF0-BB46-AEE5-C70D8797A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9DA92-1A2C-FC42-B6F1-5FCCC0F5D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7716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46572-AB95-944A-B826-084263497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2060"/>
                </a:solidFill>
                <a:hlinkClick r:id="rId3"/>
              </a:rPr>
              <a:t>risources.dfg.de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D7A22-C203-DD4B-8A53-EDB22146734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Collection of resources (including research data)</a:t>
            </a:r>
          </a:p>
          <a:p>
            <a:r>
              <a:rPr lang="en-US" dirty="0" err="1"/>
              <a:t>Currated</a:t>
            </a:r>
            <a:r>
              <a:rPr lang="en-US" dirty="0"/>
              <a:t> by DFG</a:t>
            </a:r>
          </a:p>
          <a:p>
            <a:r>
              <a:rPr lang="en-US" dirty="0"/>
              <a:t>335 entries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A9199D4-2B52-414D-A742-2494E8603D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902221"/>
            <a:ext cx="5998862" cy="505355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021EE-6FB3-DD46-B11C-8D327E526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E86FF-7579-5B41-B246-1403A7E98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CF886A-3D0C-B646-B407-4DB4FD89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6696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46572-AB95-944A-B826-084263497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D7A22-C203-DD4B-8A53-EDB22146734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Google Dataset Search </a:t>
            </a:r>
            <a:r>
              <a:rPr lang="en-US" sz="3200" dirty="0">
                <a:hlinkClick r:id="rId2"/>
              </a:rPr>
              <a:t>https://toolbox.google.com/datasetsearch</a:t>
            </a:r>
            <a:endParaRPr lang="en-US" sz="3200" dirty="0"/>
          </a:p>
          <a:p>
            <a:r>
              <a:rPr lang="en-US" sz="3200" dirty="0"/>
              <a:t>DuckDuckGo/Google Search</a:t>
            </a:r>
          </a:p>
          <a:p>
            <a:endParaRPr lang="en-US" sz="32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021EE-6FB3-DD46-B11C-8D327E526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E86FF-7579-5B41-B246-1403A7E98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CF886A-3D0C-B646-B407-4DB4FD89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6</a:t>
            </a:fld>
            <a:endParaRPr lang="de-DE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90D4716-A55A-7E4B-AE1B-B3D13D806A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199" y="817889"/>
            <a:ext cx="6199077" cy="522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2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BCE6F-A2DE-6C45-B315-6AB783BF2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Reusing Existing Research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5578C8-C5F1-5B4C-8A91-4580D4359A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54187"/>
            <a:ext cx="5181600" cy="370216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Possibly usable</a:t>
            </a:r>
          </a:p>
          <a:p>
            <a:pPr lvl="1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CC-BY-NC-SA</a:t>
            </a:r>
          </a:p>
          <a:p>
            <a:pPr lvl="1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CC-BY-NC</a:t>
            </a:r>
          </a:p>
          <a:p>
            <a:pPr lvl="1"/>
            <a:endParaRPr lang="en-US" dirty="0"/>
          </a:p>
          <a:p>
            <a:r>
              <a:rPr lang="en-US" dirty="0"/>
              <a:t>Free use of all research data licensed as</a:t>
            </a:r>
          </a:p>
          <a:p>
            <a:pPr lvl="1"/>
            <a:r>
              <a:rPr lang="en-US" b="1" dirty="0"/>
              <a:t>CC-BY-SA</a:t>
            </a:r>
          </a:p>
          <a:p>
            <a:pPr lvl="1"/>
            <a:r>
              <a:rPr lang="en-US" b="1" dirty="0"/>
              <a:t>CC-BY</a:t>
            </a:r>
          </a:p>
          <a:p>
            <a:pPr lvl="1"/>
            <a:r>
              <a:rPr lang="en-US" b="1" dirty="0"/>
              <a:t>Public Domain/CC0</a:t>
            </a:r>
          </a:p>
          <a:p>
            <a:pPr lvl="1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9C7C4-E93F-3A4A-9A34-6647E92C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0C6BE2-1E13-E347-BB5D-23073D10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5CA2A-89D4-A347-80E8-2E661463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7</a:t>
            </a:fld>
            <a:endParaRPr lang="de-DE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0D4A8718-EAE3-1C43-B265-026D6FC14A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087" y="1825625"/>
            <a:ext cx="442782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37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AFDE52F-C60E-384E-9D8A-1D88BA777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de-DE" dirty="0"/>
              <a:t>Publishing Research Data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31CF9-133E-2E40-A744-2F9A88E7F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BB94-8737-3940-9CC1-B7D283618FA5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8ADED-02CE-164B-9C6B-54E760F34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8D1274-2E17-0448-A198-6B8506908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445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5AD29-CD96-F94D-AA91-F0F05E89A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Publishing Research Data – How?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DB9D0-8BF4-714A-BCAA-A814CB80D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34F6-60AB-1643-B206-4E2000E5BEDB}" type="datetime1">
              <a:rPr lang="de-DE" smtClean="0"/>
              <a:t>04.06.19</a:t>
            </a:fld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EF778-1306-4646-B5A0-AB67F57DD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FoDaKo -  Forschungsdatenmanagement in Kooperation</a:t>
            </a:r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67CFF-8AFA-C548-8938-3E22D5D8E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CACB-378E-1242-8103-1B978FAF62D9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8C2D4-A768-D943-B878-2DA2A1CEB8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de-DE" sz="3600" dirty="0" err="1"/>
              <a:t>Contact</a:t>
            </a:r>
            <a:r>
              <a:rPr lang="de-DE" sz="3600" dirty="0"/>
              <a:t> </a:t>
            </a:r>
            <a:r>
              <a:rPr lang="de-DE" sz="3600" b="1" dirty="0" err="1"/>
              <a:t>research</a:t>
            </a:r>
            <a:r>
              <a:rPr lang="de-DE" sz="3600" b="1" dirty="0"/>
              <a:t> </a:t>
            </a:r>
            <a:r>
              <a:rPr lang="de-DE" sz="3600" b="1" dirty="0" err="1"/>
              <a:t>data</a:t>
            </a:r>
            <a:r>
              <a:rPr lang="de-DE" sz="3600" b="1" dirty="0"/>
              <a:t> </a:t>
            </a:r>
            <a:r>
              <a:rPr lang="de-DE" sz="3600" b="1" dirty="0" err="1"/>
              <a:t>management</a:t>
            </a:r>
            <a:r>
              <a:rPr lang="de-DE" sz="3600" b="1" dirty="0"/>
              <a:t> </a:t>
            </a:r>
            <a:r>
              <a:rPr lang="de-DE" sz="3600" b="1" dirty="0" err="1"/>
              <a:t>team</a:t>
            </a:r>
            <a:r>
              <a:rPr lang="de-DE" sz="3600" b="1" dirty="0"/>
              <a:t> </a:t>
            </a:r>
            <a:r>
              <a:rPr lang="en-US" sz="3600" dirty="0"/>
              <a:t>at your university</a:t>
            </a:r>
            <a:endParaRPr lang="de-DE" sz="3600" dirty="0"/>
          </a:p>
          <a:p>
            <a:pPr marL="514350" indent="-514350">
              <a:buFont typeface="+mj-lt"/>
              <a:buAutoNum type="arabicPeriod"/>
            </a:pPr>
            <a:r>
              <a:rPr lang="en-US" sz="3600" dirty="0"/>
              <a:t>Agree on sensible Research Data Management (</a:t>
            </a:r>
            <a:r>
              <a:rPr lang="en-US" sz="3600" b="1" dirty="0"/>
              <a:t>can</a:t>
            </a:r>
            <a:r>
              <a:rPr lang="en-US" sz="3600" dirty="0"/>
              <a:t> be a Data Management Plan)</a:t>
            </a:r>
            <a:endParaRPr lang="de-DE" sz="3600" dirty="0"/>
          </a:p>
          <a:p>
            <a:pPr marL="514350" indent="-514350">
              <a:buFont typeface="+mj-lt"/>
              <a:buAutoNum type="arabicPeriod"/>
            </a:pPr>
            <a:r>
              <a:rPr lang="de-DE" sz="3600" dirty="0" err="1"/>
              <a:t>We</a:t>
            </a:r>
            <a:r>
              <a:rPr lang="de-DE" sz="3600" dirty="0"/>
              <a:t> find a </a:t>
            </a:r>
            <a:r>
              <a:rPr lang="de-DE" sz="3600" b="1" dirty="0" err="1"/>
              <a:t>good</a:t>
            </a:r>
            <a:r>
              <a:rPr lang="de-DE" sz="3600" b="1" dirty="0"/>
              <a:t> </a:t>
            </a:r>
            <a:r>
              <a:rPr lang="de-DE" sz="3600" b="1" dirty="0" err="1"/>
              <a:t>place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your</a:t>
            </a:r>
            <a:r>
              <a:rPr lang="de-DE" sz="3600" dirty="0"/>
              <a:t> </a:t>
            </a:r>
            <a:r>
              <a:rPr lang="de-DE" sz="3600" dirty="0" err="1"/>
              <a:t>data</a:t>
            </a:r>
            <a:endParaRPr lang="de-DE" sz="3600" dirty="0"/>
          </a:p>
          <a:p>
            <a:pPr marL="514350" indent="-514350">
              <a:buFont typeface="+mj-lt"/>
              <a:buAutoNum type="arabicPeriod"/>
            </a:pPr>
            <a:r>
              <a:rPr lang="de-DE" sz="3600" dirty="0" err="1"/>
              <a:t>We</a:t>
            </a:r>
            <a:r>
              <a:rPr lang="de-DE" sz="3600" dirty="0"/>
              <a:t> </a:t>
            </a:r>
            <a:r>
              <a:rPr lang="de-DE" sz="3600" dirty="0" err="1"/>
              <a:t>make</a:t>
            </a:r>
            <a:r>
              <a:rPr lang="de-DE" sz="3600" dirty="0"/>
              <a:t> </a:t>
            </a:r>
            <a:r>
              <a:rPr lang="de-DE" sz="3600" dirty="0" err="1"/>
              <a:t>sure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data</a:t>
            </a:r>
            <a:r>
              <a:rPr lang="de-DE" sz="3600" dirty="0"/>
              <a:t> </a:t>
            </a:r>
            <a:r>
              <a:rPr lang="de-DE" sz="3600" dirty="0" err="1"/>
              <a:t>has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appropriate</a:t>
            </a:r>
            <a:r>
              <a:rPr lang="de-DE" sz="3600" dirty="0"/>
              <a:t> </a:t>
            </a:r>
            <a:r>
              <a:rPr lang="de-DE" sz="3600" b="1" dirty="0" err="1"/>
              <a:t>meta</a:t>
            </a:r>
            <a:r>
              <a:rPr lang="de-DE" sz="3600" b="1" dirty="0"/>
              <a:t> </a:t>
            </a:r>
            <a:r>
              <a:rPr lang="de-DE" sz="3600" b="1" dirty="0" err="1"/>
              <a:t>data</a:t>
            </a:r>
            <a:endParaRPr lang="de-DE" sz="3600" dirty="0"/>
          </a:p>
          <a:p>
            <a:pPr marL="514350" indent="-514350">
              <a:buFont typeface="+mj-lt"/>
              <a:buAutoNum type="arabicPeriod"/>
            </a:pPr>
            <a:r>
              <a:rPr lang="de-DE" sz="3600" b="1" dirty="0"/>
              <a:t>Store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data</a:t>
            </a:r>
            <a:r>
              <a:rPr lang="de-DE" sz="3600" dirty="0"/>
              <a:t> </a:t>
            </a:r>
            <a:r>
              <a:rPr lang="de-DE" sz="3600" dirty="0" err="1"/>
              <a:t>during</a:t>
            </a:r>
            <a:r>
              <a:rPr lang="de-DE" sz="3600" dirty="0"/>
              <a:t> &amp; after </a:t>
            </a:r>
            <a:r>
              <a:rPr lang="de-DE" sz="3600" dirty="0" err="1"/>
              <a:t>your</a:t>
            </a:r>
            <a:r>
              <a:rPr lang="de-DE" sz="3600" dirty="0"/>
              <a:t> </a:t>
            </a:r>
            <a:r>
              <a:rPr lang="de-DE" sz="3600" dirty="0" err="1"/>
              <a:t>research</a:t>
            </a:r>
            <a:endParaRPr lang="de-DE" sz="3600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657688"/>
      </p:ext>
    </p:extLst>
  </p:cSld>
  <p:clrMapOvr>
    <a:masterClrMapping/>
  </p:clrMapOvr>
</p:sld>
</file>

<file path=ppt/theme/theme1.xml><?xml version="1.0" encoding="utf-8"?>
<a:theme xmlns:a="http://schemas.openxmlformats.org/drawingml/2006/main" name="FoDaKo-Theme">
  <a:themeElements>
    <a:clrScheme name="FoDaK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14E9A"/>
      </a:accent1>
      <a:accent2>
        <a:srgbClr val="8EC42C"/>
      </a:accent2>
      <a:accent3>
        <a:srgbClr val="0169B3"/>
      </a:accent3>
      <a:accent4>
        <a:srgbClr val="FFC000"/>
      </a:accent4>
      <a:accent5>
        <a:srgbClr val="D57861"/>
      </a:accent5>
      <a:accent6>
        <a:srgbClr val="41A5AD"/>
      </a:accent6>
      <a:hlink>
        <a:srgbClr val="1A0DAA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dako-Powerpoint-Template" id="{6A1D43B0-F9DF-3041-9D91-4D44A2E4C1A4}" vid="{65DDB940-4F03-E24B-93FB-12B00AD7024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2767</TotalTime>
  <Words>304</Words>
  <Application>Microsoft Macintosh PowerPoint</Application>
  <PresentationFormat>Widescreen</PresentationFormat>
  <Paragraphs>111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FoDaKo-Theme</vt:lpstr>
      <vt:lpstr>Research Data Management - Reuse of Research Data</vt:lpstr>
      <vt:lpstr>PowerPoint Presentation</vt:lpstr>
      <vt:lpstr>Re3data.org</vt:lpstr>
      <vt:lpstr>Re3data.org</vt:lpstr>
      <vt:lpstr>risources.dfg.de</vt:lpstr>
      <vt:lpstr>Web Search</vt:lpstr>
      <vt:lpstr>Reusing Existing Research Data</vt:lpstr>
      <vt:lpstr>Publishing Research Data</vt:lpstr>
      <vt:lpstr>Publishing Research Data – How?</vt:lpstr>
      <vt:lpstr>Publishing Research Data – Where?</vt:lpstr>
      <vt:lpstr>PowerPoint Presentation</vt:lpstr>
      <vt:lpstr>PowerPoint Presentation</vt:lpstr>
      <vt:lpstr>Additional Information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Data Management</dc:title>
  <dc:creator>Maurice Schleussinger</dc:creator>
  <cp:lastModifiedBy>Maurice Schleussinger</cp:lastModifiedBy>
  <cp:revision>44</cp:revision>
  <cp:lastPrinted>2018-01-15T13:52:33Z</cp:lastPrinted>
  <dcterms:created xsi:type="dcterms:W3CDTF">2018-01-16T14:26:35Z</dcterms:created>
  <dcterms:modified xsi:type="dcterms:W3CDTF">2019-06-04T14:50:21Z</dcterms:modified>
</cp:coreProperties>
</file>