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5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5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0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9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B59-3308-4288-9FFB-76344938B6F4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617406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V0.9.5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859613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V0.9.6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8983" y="4101820"/>
            <a:ext cx="4601817" cy="1154162"/>
            <a:chOff x="1798983" y="4101820"/>
            <a:chExt cx="4601817" cy="1154162"/>
          </a:xfrm>
        </p:grpSpPr>
        <p:sp>
          <p:nvSpPr>
            <p:cNvPr id="5" name="TextBox 4"/>
            <p:cNvSpPr txBox="1"/>
            <p:nvPr/>
          </p:nvSpPr>
          <p:spPr>
            <a:xfrm>
              <a:off x="1798983" y="4101820"/>
              <a:ext cx="4397358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V1.0</a:t>
              </a:r>
            </a:p>
            <a:p>
              <a:r>
                <a:rPr lang="en-US" sz="21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1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9200" y="4419600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38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V0.9.8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V0.9.7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V0.9.9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V0.9.8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72152" cy="954107"/>
            <a:chOff x="1828800" y="2859613"/>
            <a:chExt cx="4472152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V0.9.10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29352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V0.9.9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19600" cy="954107"/>
            <a:chOff x="1828800" y="2859613"/>
            <a:chExt cx="4419600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</a:t>
              </a:r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V0.9.11</a:t>
              </a:r>
              <a:endParaRPr lang="en-US" sz="3400" i="1" dirty="0" smtClean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76800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37331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</a:t>
            </a:r>
            <a:r>
              <a:rPr lang="en-US" sz="46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V0.9.10</a:t>
            </a:r>
            <a:endParaRPr lang="en-US" sz="4600" i="1" dirty="0" smtClean="0">
              <a:solidFill>
                <a:srgbClr val="243C9B"/>
              </a:solidFill>
              <a:latin typeface="Serpentine-Bold" panose="02000500000000000000" pitchFamily="2" charset="0"/>
            </a:endParaRP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9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72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Serpentine-Bold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 Kaiser</dc:creator>
  <cp:lastModifiedBy>Hartmut Kaiser</cp:lastModifiedBy>
  <cp:revision>12</cp:revision>
  <dcterms:created xsi:type="dcterms:W3CDTF">2012-10-05T17:19:47Z</dcterms:created>
  <dcterms:modified xsi:type="dcterms:W3CDTF">2015-03-02T20:37:10Z</dcterms:modified>
</cp:coreProperties>
</file>