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17279938" cy="24479250"/>
  <p:notesSz cx="6858000" cy="9144000"/>
  <p:defaultTextStyle>
    <a:defPPr>
      <a:defRPr lang="tr-TR"/>
    </a:defPPr>
    <a:lvl1pPr marL="0" algn="l" defTabSz="1831543" rtl="0" eaLnBrk="1" latinLnBrk="0" hangingPunct="1">
      <a:defRPr sz="3605" kern="1200">
        <a:solidFill>
          <a:schemeClr val="tx1"/>
        </a:solidFill>
        <a:latin typeface="+mn-lt"/>
        <a:ea typeface="+mn-ea"/>
        <a:cs typeface="+mn-cs"/>
      </a:defRPr>
    </a:lvl1pPr>
    <a:lvl2pPr marL="915772" algn="l" defTabSz="1831543" rtl="0" eaLnBrk="1" latinLnBrk="0" hangingPunct="1">
      <a:defRPr sz="3605" kern="1200">
        <a:solidFill>
          <a:schemeClr val="tx1"/>
        </a:solidFill>
        <a:latin typeface="+mn-lt"/>
        <a:ea typeface="+mn-ea"/>
        <a:cs typeface="+mn-cs"/>
      </a:defRPr>
    </a:lvl2pPr>
    <a:lvl3pPr marL="1831543" algn="l" defTabSz="1831543" rtl="0" eaLnBrk="1" latinLnBrk="0" hangingPunct="1">
      <a:defRPr sz="3605" kern="1200">
        <a:solidFill>
          <a:schemeClr val="tx1"/>
        </a:solidFill>
        <a:latin typeface="+mn-lt"/>
        <a:ea typeface="+mn-ea"/>
        <a:cs typeface="+mn-cs"/>
      </a:defRPr>
    </a:lvl3pPr>
    <a:lvl4pPr marL="2747315" algn="l" defTabSz="1831543" rtl="0" eaLnBrk="1" latinLnBrk="0" hangingPunct="1">
      <a:defRPr sz="3605" kern="1200">
        <a:solidFill>
          <a:schemeClr val="tx1"/>
        </a:solidFill>
        <a:latin typeface="+mn-lt"/>
        <a:ea typeface="+mn-ea"/>
        <a:cs typeface="+mn-cs"/>
      </a:defRPr>
    </a:lvl4pPr>
    <a:lvl5pPr marL="3663086" algn="l" defTabSz="1831543" rtl="0" eaLnBrk="1" latinLnBrk="0" hangingPunct="1">
      <a:defRPr sz="3605" kern="1200">
        <a:solidFill>
          <a:schemeClr val="tx1"/>
        </a:solidFill>
        <a:latin typeface="+mn-lt"/>
        <a:ea typeface="+mn-ea"/>
        <a:cs typeface="+mn-cs"/>
      </a:defRPr>
    </a:lvl5pPr>
    <a:lvl6pPr marL="4578858" algn="l" defTabSz="1831543" rtl="0" eaLnBrk="1" latinLnBrk="0" hangingPunct="1">
      <a:defRPr sz="3605" kern="1200">
        <a:solidFill>
          <a:schemeClr val="tx1"/>
        </a:solidFill>
        <a:latin typeface="+mn-lt"/>
        <a:ea typeface="+mn-ea"/>
        <a:cs typeface="+mn-cs"/>
      </a:defRPr>
    </a:lvl6pPr>
    <a:lvl7pPr marL="5494630" algn="l" defTabSz="1831543" rtl="0" eaLnBrk="1" latinLnBrk="0" hangingPunct="1">
      <a:defRPr sz="3605" kern="1200">
        <a:solidFill>
          <a:schemeClr val="tx1"/>
        </a:solidFill>
        <a:latin typeface="+mn-lt"/>
        <a:ea typeface="+mn-ea"/>
        <a:cs typeface="+mn-cs"/>
      </a:defRPr>
    </a:lvl7pPr>
    <a:lvl8pPr marL="6410401" algn="l" defTabSz="1831543" rtl="0" eaLnBrk="1" latinLnBrk="0" hangingPunct="1">
      <a:defRPr sz="3605" kern="1200">
        <a:solidFill>
          <a:schemeClr val="tx1"/>
        </a:solidFill>
        <a:latin typeface="+mn-lt"/>
        <a:ea typeface="+mn-ea"/>
        <a:cs typeface="+mn-cs"/>
      </a:defRPr>
    </a:lvl8pPr>
    <a:lvl9pPr marL="7326173" algn="l" defTabSz="1831543" rtl="0" eaLnBrk="1" latinLnBrk="0" hangingPunct="1">
      <a:defRPr sz="3605"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711" userDrawn="1">
          <p15:clr>
            <a:srgbClr val="A4A3A4"/>
          </p15:clr>
        </p15:guide>
        <p15:guide id="2" pos="54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F6FCA6"/>
    <a:srgbClr val="E1C0E2"/>
    <a:srgbClr val="FFE9A3"/>
    <a:srgbClr val="FFF2C9"/>
    <a:srgbClr val="FFE593"/>
    <a:srgbClr val="C89800"/>
    <a:srgbClr val="F4F4F4"/>
    <a:srgbClr val="FFDD71"/>
    <a:srgbClr val="B6EC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502" autoAdjust="0"/>
  </p:normalViewPr>
  <p:slideViewPr>
    <p:cSldViewPr snapToGrid="0">
      <p:cViewPr>
        <p:scale>
          <a:sx n="105" d="100"/>
          <a:sy n="105" d="100"/>
        </p:scale>
        <p:origin x="78" y="-7884"/>
      </p:cViewPr>
      <p:guideLst>
        <p:guide orient="horz" pos="7711"/>
        <p:guide pos="544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295996" y="4006213"/>
            <a:ext cx="14687947" cy="8522406"/>
          </a:xfrm>
        </p:spPr>
        <p:txBody>
          <a:bodyPr anchor="b"/>
          <a:lstStyle>
            <a:lvl1pPr algn="ctr">
              <a:defRPr sz="11338"/>
            </a:lvl1pPr>
          </a:lstStyle>
          <a:p>
            <a:r>
              <a:rPr lang="tr-TR"/>
              <a:t>Asıl başlık stili için tıklatın</a:t>
            </a:r>
            <a:endParaRPr lang="en-US" dirty="0"/>
          </a:p>
        </p:txBody>
      </p:sp>
      <p:sp>
        <p:nvSpPr>
          <p:cNvPr id="3" name="Subtitle 2"/>
          <p:cNvSpPr>
            <a:spLocks noGrp="1"/>
          </p:cNvSpPr>
          <p:nvPr>
            <p:ph type="subTitle" idx="1"/>
          </p:nvPr>
        </p:nvSpPr>
        <p:spPr>
          <a:xfrm>
            <a:off x="2159992" y="12857276"/>
            <a:ext cx="12959954" cy="5910149"/>
          </a:xfrm>
        </p:spPr>
        <p:txBody>
          <a:bodyPr/>
          <a:lstStyle>
            <a:lvl1pPr marL="0" indent="0" algn="ctr">
              <a:buNone/>
              <a:defRPr sz="4536"/>
            </a:lvl1pPr>
            <a:lvl2pPr marL="863999" indent="0" algn="ctr">
              <a:buNone/>
              <a:defRPr sz="3779"/>
            </a:lvl2pPr>
            <a:lvl3pPr marL="1727994" indent="0" algn="ctr">
              <a:buNone/>
              <a:defRPr sz="3401"/>
            </a:lvl3pPr>
            <a:lvl4pPr marL="2591993" indent="0" algn="ctr">
              <a:buNone/>
              <a:defRPr sz="3024"/>
            </a:lvl4pPr>
            <a:lvl5pPr marL="3455990" indent="0" algn="ctr">
              <a:buNone/>
              <a:defRPr sz="3024"/>
            </a:lvl5pPr>
            <a:lvl6pPr marL="4319988" indent="0" algn="ctr">
              <a:buNone/>
              <a:defRPr sz="3024"/>
            </a:lvl6pPr>
            <a:lvl7pPr marL="5183984" indent="0" algn="ctr">
              <a:buNone/>
              <a:defRPr sz="3024"/>
            </a:lvl7pPr>
            <a:lvl8pPr marL="6047982" indent="0" algn="ctr">
              <a:buNone/>
              <a:defRPr sz="3024"/>
            </a:lvl8pPr>
            <a:lvl9pPr marL="6911980" indent="0" algn="ctr">
              <a:buNone/>
              <a:defRPr sz="3024"/>
            </a:lvl9pPr>
          </a:lstStyle>
          <a:p>
            <a:r>
              <a:rPr lang="tr-TR"/>
              <a:t>Asıl alt başlık stilini düzenlemek için tıklatın</a:t>
            </a:r>
            <a:endParaRPr lang="en-US" dirty="0"/>
          </a:p>
        </p:txBody>
      </p:sp>
      <p:sp>
        <p:nvSpPr>
          <p:cNvPr id="4" name="Date Placeholder 3"/>
          <p:cNvSpPr>
            <a:spLocks noGrp="1"/>
          </p:cNvSpPr>
          <p:nvPr>
            <p:ph type="dt" sz="half" idx="10"/>
          </p:nvPr>
        </p:nvSpPr>
        <p:spPr/>
        <p:txBody>
          <a:bodyPr/>
          <a:lstStyle/>
          <a:p>
            <a:fld id="{55078E20-A481-449F-AA12-0C271558FFC5}" type="datetimeFigureOut">
              <a:rPr lang="tr-TR" smtClean="0"/>
              <a:pPr/>
              <a:t>20.05.2019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C034600-8842-4AAB-8C83-181A5FE8DC4B}" type="slidenum">
              <a:rPr lang="tr-TR" smtClean="0"/>
              <a:pPr/>
              <a:t>‹#›</a:t>
            </a:fld>
            <a:endParaRPr lang="tr-TR"/>
          </a:p>
        </p:txBody>
      </p:sp>
    </p:spTree>
    <p:extLst>
      <p:ext uri="{BB962C8B-B14F-4D97-AF65-F5344CB8AC3E}">
        <p14:creationId xmlns:p14="http://schemas.microsoft.com/office/powerpoint/2010/main" val="4089836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55078E20-A481-449F-AA12-0C271558FFC5}" type="datetimeFigureOut">
              <a:rPr lang="tr-TR" smtClean="0"/>
              <a:pPr/>
              <a:t>20.05.2019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C034600-8842-4AAB-8C83-181A5FE8DC4B}" type="slidenum">
              <a:rPr lang="tr-TR" smtClean="0"/>
              <a:pPr/>
              <a:t>‹#›</a:t>
            </a:fld>
            <a:endParaRPr lang="tr-TR"/>
          </a:p>
        </p:txBody>
      </p:sp>
    </p:spTree>
    <p:extLst>
      <p:ext uri="{BB962C8B-B14F-4D97-AF65-F5344CB8AC3E}">
        <p14:creationId xmlns:p14="http://schemas.microsoft.com/office/powerpoint/2010/main" val="2918331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365957" y="1303295"/>
            <a:ext cx="3725987" cy="20745033"/>
          </a:xfrm>
        </p:spPr>
        <p:txBody>
          <a:bodyPr vert="eaVert"/>
          <a:lstStyle/>
          <a:p>
            <a:r>
              <a:rPr lang="tr-TR"/>
              <a:t>Asıl başlık stili için tıklatın</a:t>
            </a:r>
            <a:endParaRPr lang="en-US" dirty="0"/>
          </a:p>
        </p:txBody>
      </p:sp>
      <p:sp>
        <p:nvSpPr>
          <p:cNvPr id="3" name="Vertical Text Placeholder 2"/>
          <p:cNvSpPr>
            <a:spLocks noGrp="1"/>
          </p:cNvSpPr>
          <p:nvPr>
            <p:ph type="body" orient="vert" idx="1"/>
          </p:nvPr>
        </p:nvSpPr>
        <p:spPr>
          <a:xfrm>
            <a:off x="1187998" y="1303295"/>
            <a:ext cx="10961961" cy="20745033"/>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55078E20-A481-449F-AA12-0C271558FFC5}" type="datetimeFigureOut">
              <a:rPr lang="tr-TR" smtClean="0"/>
              <a:pPr/>
              <a:t>20.05.2019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C034600-8842-4AAB-8C83-181A5FE8DC4B}" type="slidenum">
              <a:rPr lang="tr-TR" smtClean="0"/>
              <a:pPr/>
              <a:t>‹#›</a:t>
            </a:fld>
            <a:endParaRPr lang="tr-TR"/>
          </a:p>
        </p:txBody>
      </p:sp>
    </p:spTree>
    <p:extLst>
      <p:ext uri="{BB962C8B-B14F-4D97-AF65-F5344CB8AC3E}">
        <p14:creationId xmlns:p14="http://schemas.microsoft.com/office/powerpoint/2010/main" val="3222236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Content Placeholder 2"/>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55078E20-A481-449F-AA12-0C271558FFC5}" type="datetimeFigureOut">
              <a:rPr lang="tr-TR" smtClean="0"/>
              <a:pPr/>
              <a:t>20.05.2019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C034600-8842-4AAB-8C83-181A5FE8DC4B}" type="slidenum">
              <a:rPr lang="tr-TR" smtClean="0"/>
              <a:pPr/>
              <a:t>‹#›</a:t>
            </a:fld>
            <a:endParaRPr lang="tr-TR"/>
          </a:p>
        </p:txBody>
      </p:sp>
    </p:spTree>
    <p:extLst>
      <p:ext uri="{BB962C8B-B14F-4D97-AF65-F5344CB8AC3E}">
        <p14:creationId xmlns:p14="http://schemas.microsoft.com/office/powerpoint/2010/main" val="2937448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178997" y="6102820"/>
            <a:ext cx="14903947" cy="10182686"/>
          </a:xfrm>
        </p:spPr>
        <p:txBody>
          <a:bodyPr anchor="b"/>
          <a:lstStyle>
            <a:lvl1pPr>
              <a:defRPr sz="11338"/>
            </a:lvl1pPr>
          </a:lstStyle>
          <a:p>
            <a:r>
              <a:rPr lang="tr-TR"/>
              <a:t>Asıl başlık stili için tıklatın</a:t>
            </a:r>
            <a:endParaRPr lang="en-US" dirty="0"/>
          </a:p>
        </p:txBody>
      </p:sp>
      <p:sp>
        <p:nvSpPr>
          <p:cNvPr id="3" name="Text Placeholder 2"/>
          <p:cNvSpPr>
            <a:spLocks noGrp="1"/>
          </p:cNvSpPr>
          <p:nvPr>
            <p:ph type="body" idx="1"/>
          </p:nvPr>
        </p:nvSpPr>
        <p:spPr>
          <a:xfrm>
            <a:off x="1178997" y="16381840"/>
            <a:ext cx="14903947" cy="5354834"/>
          </a:xfrm>
        </p:spPr>
        <p:txBody>
          <a:bodyPr/>
          <a:lstStyle>
            <a:lvl1pPr marL="0" indent="0">
              <a:buNone/>
              <a:defRPr sz="4536">
                <a:solidFill>
                  <a:schemeClr val="tx1"/>
                </a:solidFill>
              </a:defRPr>
            </a:lvl1pPr>
            <a:lvl2pPr marL="863999" indent="0">
              <a:buNone/>
              <a:defRPr sz="3779">
                <a:solidFill>
                  <a:schemeClr val="tx1">
                    <a:tint val="75000"/>
                  </a:schemeClr>
                </a:solidFill>
              </a:defRPr>
            </a:lvl2pPr>
            <a:lvl3pPr marL="1727994" indent="0">
              <a:buNone/>
              <a:defRPr sz="3401">
                <a:solidFill>
                  <a:schemeClr val="tx1">
                    <a:tint val="75000"/>
                  </a:schemeClr>
                </a:solidFill>
              </a:defRPr>
            </a:lvl3pPr>
            <a:lvl4pPr marL="2591993" indent="0">
              <a:buNone/>
              <a:defRPr sz="3024">
                <a:solidFill>
                  <a:schemeClr val="tx1">
                    <a:tint val="75000"/>
                  </a:schemeClr>
                </a:solidFill>
              </a:defRPr>
            </a:lvl4pPr>
            <a:lvl5pPr marL="3455990" indent="0">
              <a:buNone/>
              <a:defRPr sz="3024">
                <a:solidFill>
                  <a:schemeClr val="tx1">
                    <a:tint val="75000"/>
                  </a:schemeClr>
                </a:solidFill>
              </a:defRPr>
            </a:lvl5pPr>
            <a:lvl6pPr marL="4319988" indent="0">
              <a:buNone/>
              <a:defRPr sz="3024">
                <a:solidFill>
                  <a:schemeClr val="tx1">
                    <a:tint val="75000"/>
                  </a:schemeClr>
                </a:solidFill>
              </a:defRPr>
            </a:lvl6pPr>
            <a:lvl7pPr marL="5183984" indent="0">
              <a:buNone/>
              <a:defRPr sz="3024">
                <a:solidFill>
                  <a:schemeClr val="tx1">
                    <a:tint val="75000"/>
                  </a:schemeClr>
                </a:solidFill>
              </a:defRPr>
            </a:lvl7pPr>
            <a:lvl8pPr marL="6047982" indent="0">
              <a:buNone/>
              <a:defRPr sz="3024">
                <a:solidFill>
                  <a:schemeClr val="tx1">
                    <a:tint val="75000"/>
                  </a:schemeClr>
                </a:solidFill>
              </a:defRPr>
            </a:lvl8pPr>
            <a:lvl9pPr marL="6911980" indent="0">
              <a:buNone/>
              <a:defRPr sz="3024">
                <a:solidFill>
                  <a:schemeClr val="tx1">
                    <a:tint val="75000"/>
                  </a:schemeClr>
                </a:solidFill>
              </a:defRPr>
            </a:lvl9pPr>
          </a:lstStyle>
          <a:p>
            <a:pPr lvl="0"/>
            <a:r>
              <a:rPr lang="tr-TR"/>
              <a:t>Asıl metin stillerini düzenlemek için tıklatın</a:t>
            </a:r>
          </a:p>
        </p:txBody>
      </p:sp>
      <p:sp>
        <p:nvSpPr>
          <p:cNvPr id="4" name="Date Placeholder 3"/>
          <p:cNvSpPr>
            <a:spLocks noGrp="1"/>
          </p:cNvSpPr>
          <p:nvPr>
            <p:ph type="dt" sz="half" idx="10"/>
          </p:nvPr>
        </p:nvSpPr>
        <p:spPr/>
        <p:txBody>
          <a:bodyPr/>
          <a:lstStyle/>
          <a:p>
            <a:fld id="{55078E20-A481-449F-AA12-0C271558FFC5}" type="datetimeFigureOut">
              <a:rPr lang="tr-TR" smtClean="0"/>
              <a:pPr/>
              <a:t>20.05.2019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C034600-8842-4AAB-8C83-181A5FE8DC4B}" type="slidenum">
              <a:rPr lang="tr-TR" smtClean="0"/>
              <a:pPr/>
              <a:t>‹#›</a:t>
            </a:fld>
            <a:endParaRPr lang="tr-TR"/>
          </a:p>
        </p:txBody>
      </p:sp>
    </p:spTree>
    <p:extLst>
      <p:ext uri="{BB962C8B-B14F-4D97-AF65-F5344CB8AC3E}">
        <p14:creationId xmlns:p14="http://schemas.microsoft.com/office/powerpoint/2010/main" val="507095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Content Placeholder 2"/>
          <p:cNvSpPr>
            <a:spLocks noGrp="1"/>
          </p:cNvSpPr>
          <p:nvPr>
            <p:ph sz="half" idx="1"/>
          </p:nvPr>
        </p:nvSpPr>
        <p:spPr>
          <a:xfrm>
            <a:off x="1187996" y="6516468"/>
            <a:ext cx="7343974" cy="15531859"/>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8747968" y="6516468"/>
            <a:ext cx="7343974" cy="15531859"/>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55078E20-A481-449F-AA12-0C271558FFC5}" type="datetimeFigureOut">
              <a:rPr lang="tr-TR" smtClean="0"/>
              <a:pPr/>
              <a:t>20.05.2019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C034600-8842-4AAB-8C83-181A5FE8DC4B}" type="slidenum">
              <a:rPr lang="tr-TR" smtClean="0"/>
              <a:pPr/>
              <a:t>‹#›</a:t>
            </a:fld>
            <a:endParaRPr lang="tr-TR"/>
          </a:p>
        </p:txBody>
      </p:sp>
    </p:spTree>
    <p:extLst>
      <p:ext uri="{BB962C8B-B14F-4D97-AF65-F5344CB8AC3E}">
        <p14:creationId xmlns:p14="http://schemas.microsoft.com/office/powerpoint/2010/main" val="1097756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1190247" y="1303300"/>
            <a:ext cx="14903947" cy="4731523"/>
          </a:xfrm>
        </p:spPr>
        <p:txBody>
          <a:bodyPr/>
          <a:lstStyle/>
          <a:p>
            <a:r>
              <a:rPr lang="tr-TR"/>
              <a:t>Asıl başlık stili için tıklatın</a:t>
            </a:r>
            <a:endParaRPr lang="en-US" dirty="0"/>
          </a:p>
        </p:txBody>
      </p:sp>
      <p:sp>
        <p:nvSpPr>
          <p:cNvPr id="3" name="Text Placeholder 2"/>
          <p:cNvSpPr>
            <a:spLocks noGrp="1"/>
          </p:cNvSpPr>
          <p:nvPr>
            <p:ph type="body" idx="1"/>
          </p:nvPr>
        </p:nvSpPr>
        <p:spPr>
          <a:xfrm>
            <a:off x="1190249" y="6000818"/>
            <a:ext cx="7310223" cy="2940908"/>
          </a:xfrm>
        </p:spPr>
        <p:txBody>
          <a:bodyPr anchor="b"/>
          <a:lstStyle>
            <a:lvl1pPr marL="0" indent="0">
              <a:buNone/>
              <a:defRPr sz="4536" b="1"/>
            </a:lvl1pPr>
            <a:lvl2pPr marL="863999" indent="0">
              <a:buNone/>
              <a:defRPr sz="3779" b="1"/>
            </a:lvl2pPr>
            <a:lvl3pPr marL="1727994" indent="0">
              <a:buNone/>
              <a:defRPr sz="3401" b="1"/>
            </a:lvl3pPr>
            <a:lvl4pPr marL="2591993" indent="0">
              <a:buNone/>
              <a:defRPr sz="3024" b="1"/>
            </a:lvl4pPr>
            <a:lvl5pPr marL="3455990" indent="0">
              <a:buNone/>
              <a:defRPr sz="3024" b="1"/>
            </a:lvl5pPr>
            <a:lvl6pPr marL="4319988" indent="0">
              <a:buNone/>
              <a:defRPr sz="3024" b="1"/>
            </a:lvl6pPr>
            <a:lvl7pPr marL="5183984" indent="0">
              <a:buNone/>
              <a:defRPr sz="3024" b="1"/>
            </a:lvl7pPr>
            <a:lvl8pPr marL="6047982" indent="0">
              <a:buNone/>
              <a:defRPr sz="3024" b="1"/>
            </a:lvl8pPr>
            <a:lvl9pPr marL="6911980" indent="0">
              <a:buNone/>
              <a:defRPr sz="3024" b="1"/>
            </a:lvl9pPr>
          </a:lstStyle>
          <a:p>
            <a:pPr lvl="0"/>
            <a:r>
              <a:rPr lang="tr-TR"/>
              <a:t>Asıl metin stillerini düzenlemek için tıklatın</a:t>
            </a:r>
          </a:p>
        </p:txBody>
      </p:sp>
      <p:sp>
        <p:nvSpPr>
          <p:cNvPr id="4" name="Content Placeholder 3"/>
          <p:cNvSpPr>
            <a:spLocks noGrp="1"/>
          </p:cNvSpPr>
          <p:nvPr>
            <p:ph sz="half" idx="2"/>
          </p:nvPr>
        </p:nvSpPr>
        <p:spPr>
          <a:xfrm>
            <a:off x="1190249" y="8941726"/>
            <a:ext cx="7310223" cy="13151932"/>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8747970" y="6000818"/>
            <a:ext cx="7346224" cy="2940908"/>
          </a:xfrm>
        </p:spPr>
        <p:txBody>
          <a:bodyPr anchor="b"/>
          <a:lstStyle>
            <a:lvl1pPr marL="0" indent="0">
              <a:buNone/>
              <a:defRPr sz="4536" b="1"/>
            </a:lvl1pPr>
            <a:lvl2pPr marL="863999" indent="0">
              <a:buNone/>
              <a:defRPr sz="3779" b="1"/>
            </a:lvl2pPr>
            <a:lvl3pPr marL="1727994" indent="0">
              <a:buNone/>
              <a:defRPr sz="3401" b="1"/>
            </a:lvl3pPr>
            <a:lvl4pPr marL="2591993" indent="0">
              <a:buNone/>
              <a:defRPr sz="3024" b="1"/>
            </a:lvl4pPr>
            <a:lvl5pPr marL="3455990" indent="0">
              <a:buNone/>
              <a:defRPr sz="3024" b="1"/>
            </a:lvl5pPr>
            <a:lvl6pPr marL="4319988" indent="0">
              <a:buNone/>
              <a:defRPr sz="3024" b="1"/>
            </a:lvl6pPr>
            <a:lvl7pPr marL="5183984" indent="0">
              <a:buNone/>
              <a:defRPr sz="3024" b="1"/>
            </a:lvl7pPr>
            <a:lvl8pPr marL="6047982" indent="0">
              <a:buNone/>
              <a:defRPr sz="3024" b="1"/>
            </a:lvl8pPr>
            <a:lvl9pPr marL="6911980" indent="0">
              <a:buNone/>
              <a:defRPr sz="3024" b="1"/>
            </a:lvl9pPr>
          </a:lstStyle>
          <a:p>
            <a:pPr lvl="0"/>
            <a:r>
              <a:rPr lang="tr-TR"/>
              <a:t>Asıl metin stillerini düzenlemek için tıklatın</a:t>
            </a:r>
          </a:p>
        </p:txBody>
      </p:sp>
      <p:sp>
        <p:nvSpPr>
          <p:cNvPr id="6" name="Content Placeholder 5"/>
          <p:cNvSpPr>
            <a:spLocks noGrp="1"/>
          </p:cNvSpPr>
          <p:nvPr>
            <p:ph sz="quarter" idx="4"/>
          </p:nvPr>
        </p:nvSpPr>
        <p:spPr>
          <a:xfrm>
            <a:off x="8747970" y="8941726"/>
            <a:ext cx="7346224" cy="13151932"/>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55078E20-A481-449F-AA12-0C271558FFC5}" type="datetimeFigureOut">
              <a:rPr lang="tr-TR" smtClean="0"/>
              <a:pPr/>
              <a:t>20.05.2019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5C034600-8842-4AAB-8C83-181A5FE8DC4B}" type="slidenum">
              <a:rPr lang="tr-TR" smtClean="0"/>
              <a:pPr/>
              <a:t>‹#›</a:t>
            </a:fld>
            <a:endParaRPr lang="tr-TR"/>
          </a:p>
        </p:txBody>
      </p:sp>
    </p:spTree>
    <p:extLst>
      <p:ext uri="{BB962C8B-B14F-4D97-AF65-F5344CB8AC3E}">
        <p14:creationId xmlns:p14="http://schemas.microsoft.com/office/powerpoint/2010/main" val="1403059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Date Placeholder 2"/>
          <p:cNvSpPr>
            <a:spLocks noGrp="1"/>
          </p:cNvSpPr>
          <p:nvPr>
            <p:ph type="dt" sz="half" idx="10"/>
          </p:nvPr>
        </p:nvSpPr>
        <p:spPr/>
        <p:txBody>
          <a:bodyPr/>
          <a:lstStyle/>
          <a:p>
            <a:fld id="{55078E20-A481-449F-AA12-0C271558FFC5}" type="datetimeFigureOut">
              <a:rPr lang="tr-TR" smtClean="0"/>
              <a:pPr/>
              <a:t>20.05.2019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5C034600-8842-4AAB-8C83-181A5FE8DC4B}" type="slidenum">
              <a:rPr lang="tr-TR" smtClean="0"/>
              <a:pPr/>
              <a:t>‹#›</a:t>
            </a:fld>
            <a:endParaRPr lang="tr-TR"/>
          </a:p>
        </p:txBody>
      </p:sp>
    </p:spTree>
    <p:extLst>
      <p:ext uri="{BB962C8B-B14F-4D97-AF65-F5344CB8AC3E}">
        <p14:creationId xmlns:p14="http://schemas.microsoft.com/office/powerpoint/2010/main" val="242056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078E20-A481-449F-AA12-0C271558FFC5}" type="datetimeFigureOut">
              <a:rPr lang="tr-TR" smtClean="0"/>
              <a:pPr/>
              <a:t>20.05.2019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5C034600-8842-4AAB-8C83-181A5FE8DC4B}" type="slidenum">
              <a:rPr lang="tr-TR" smtClean="0"/>
              <a:pPr/>
              <a:t>‹#›</a:t>
            </a:fld>
            <a:endParaRPr lang="tr-TR"/>
          </a:p>
        </p:txBody>
      </p:sp>
    </p:spTree>
    <p:extLst>
      <p:ext uri="{BB962C8B-B14F-4D97-AF65-F5344CB8AC3E}">
        <p14:creationId xmlns:p14="http://schemas.microsoft.com/office/powerpoint/2010/main" val="2429345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90246" y="1631950"/>
            <a:ext cx="5573230" cy="5711826"/>
          </a:xfrm>
        </p:spPr>
        <p:txBody>
          <a:bodyPr anchor="b"/>
          <a:lstStyle>
            <a:lvl1pPr>
              <a:defRPr sz="6047"/>
            </a:lvl1pPr>
          </a:lstStyle>
          <a:p>
            <a:r>
              <a:rPr lang="tr-TR"/>
              <a:t>Asıl başlık stili için tıklatın</a:t>
            </a:r>
            <a:endParaRPr lang="en-US" dirty="0"/>
          </a:p>
        </p:txBody>
      </p:sp>
      <p:sp>
        <p:nvSpPr>
          <p:cNvPr id="3" name="Content Placeholder 2"/>
          <p:cNvSpPr>
            <a:spLocks noGrp="1"/>
          </p:cNvSpPr>
          <p:nvPr>
            <p:ph idx="1"/>
          </p:nvPr>
        </p:nvSpPr>
        <p:spPr>
          <a:xfrm>
            <a:off x="7346225" y="3524564"/>
            <a:ext cx="8747969" cy="17396134"/>
          </a:xfrm>
        </p:spPr>
        <p:txBody>
          <a:bodyPr/>
          <a:lstStyle>
            <a:lvl1pPr>
              <a:defRPr sz="6047"/>
            </a:lvl1pPr>
            <a:lvl2pPr>
              <a:defRPr sz="5291"/>
            </a:lvl2pPr>
            <a:lvl3pPr>
              <a:defRPr sz="4536"/>
            </a:lvl3pPr>
            <a:lvl4pPr>
              <a:defRPr sz="3779"/>
            </a:lvl4pPr>
            <a:lvl5pPr>
              <a:defRPr sz="3779"/>
            </a:lvl5pPr>
            <a:lvl6pPr>
              <a:defRPr sz="3779"/>
            </a:lvl6pPr>
            <a:lvl7pPr>
              <a:defRPr sz="3779"/>
            </a:lvl7pPr>
            <a:lvl8pPr>
              <a:defRPr sz="3779"/>
            </a:lvl8pPr>
            <a:lvl9pPr>
              <a:defRPr sz="3779"/>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190246" y="7343775"/>
            <a:ext cx="5573230" cy="13605252"/>
          </a:xfrm>
        </p:spPr>
        <p:txBody>
          <a:bodyPr/>
          <a:lstStyle>
            <a:lvl1pPr marL="0" indent="0">
              <a:buNone/>
              <a:defRPr sz="3024"/>
            </a:lvl1pPr>
            <a:lvl2pPr marL="863999" indent="0">
              <a:buNone/>
              <a:defRPr sz="2646"/>
            </a:lvl2pPr>
            <a:lvl3pPr marL="1727994" indent="0">
              <a:buNone/>
              <a:defRPr sz="2268"/>
            </a:lvl3pPr>
            <a:lvl4pPr marL="2591993" indent="0">
              <a:buNone/>
              <a:defRPr sz="1890"/>
            </a:lvl4pPr>
            <a:lvl5pPr marL="3455990" indent="0">
              <a:buNone/>
              <a:defRPr sz="1890"/>
            </a:lvl5pPr>
            <a:lvl6pPr marL="4319988" indent="0">
              <a:buNone/>
              <a:defRPr sz="1890"/>
            </a:lvl6pPr>
            <a:lvl7pPr marL="5183984" indent="0">
              <a:buNone/>
              <a:defRPr sz="1890"/>
            </a:lvl7pPr>
            <a:lvl8pPr marL="6047982" indent="0">
              <a:buNone/>
              <a:defRPr sz="1890"/>
            </a:lvl8pPr>
            <a:lvl9pPr marL="6911980" indent="0">
              <a:buNone/>
              <a:defRPr sz="189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55078E20-A481-449F-AA12-0C271558FFC5}" type="datetimeFigureOut">
              <a:rPr lang="tr-TR" smtClean="0"/>
              <a:pPr/>
              <a:t>20.05.2019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C034600-8842-4AAB-8C83-181A5FE8DC4B}" type="slidenum">
              <a:rPr lang="tr-TR" smtClean="0"/>
              <a:pPr/>
              <a:t>‹#›</a:t>
            </a:fld>
            <a:endParaRPr lang="tr-TR"/>
          </a:p>
        </p:txBody>
      </p:sp>
    </p:spTree>
    <p:extLst>
      <p:ext uri="{BB962C8B-B14F-4D97-AF65-F5344CB8AC3E}">
        <p14:creationId xmlns:p14="http://schemas.microsoft.com/office/powerpoint/2010/main" val="2537156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90246" y="1631950"/>
            <a:ext cx="5573230" cy="5711826"/>
          </a:xfrm>
        </p:spPr>
        <p:txBody>
          <a:bodyPr anchor="b"/>
          <a:lstStyle>
            <a:lvl1pPr>
              <a:defRPr sz="6047"/>
            </a:lvl1pPr>
          </a:lstStyle>
          <a:p>
            <a:r>
              <a:rPr lang="tr-TR"/>
              <a:t>Asıl başlık stili için tıklatın</a:t>
            </a:r>
            <a:endParaRPr lang="en-US" dirty="0"/>
          </a:p>
        </p:txBody>
      </p:sp>
      <p:sp>
        <p:nvSpPr>
          <p:cNvPr id="3" name="Picture Placeholder 2"/>
          <p:cNvSpPr>
            <a:spLocks noGrp="1" noChangeAspect="1"/>
          </p:cNvSpPr>
          <p:nvPr>
            <p:ph type="pic" idx="1"/>
          </p:nvPr>
        </p:nvSpPr>
        <p:spPr>
          <a:xfrm>
            <a:off x="7346225" y="3524564"/>
            <a:ext cx="8747969" cy="17396134"/>
          </a:xfrm>
        </p:spPr>
        <p:txBody>
          <a:bodyPr anchor="t"/>
          <a:lstStyle>
            <a:lvl1pPr marL="0" indent="0">
              <a:buNone/>
              <a:defRPr sz="6047"/>
            </a:lvl1pPr>
            <a:lvl2pPr marL="863999" indent="0">
              <a:buNone/>
              <a:defRPr sz="5291"/>
            </a:lvl2pPr>
            <a:lvl3pPr marL="1727994" indent="0">
              <a:buNone/>
              <a:defRPr sz="4536"/>
            </a:lvl3pPr>
            <a:lvl4pPr marL="2591993" indent="0">
              <a:buNone/>
              <a:defRPr sz="3779"/>
            </a:lvl4pPr>
            <a:lvl5pPr marL="3455990" indent="0">
              <a:buNone/>
              <a:defRPr sz="3779"/>
            </a:lvl5pPr>
            <a:lvl6pPr marL="4319988" indent="0">
              <a:buNone/>
              <a:defRPr sz="3779"/>
            </a:lvl6pPr>
            <a:lvl7pPr marL="5183984" indent="0">
              <a:buNone/>
              <a:defRPr sz="3779"/>
            </a:lvl7pPr>
            <a:lvl8pPr marL="6047982" indent="0">
              <a:buNone/>
              <a:defRPr sz="3779"/>
            </a:lvl8pPr>
            <a:lvl9pPr marL="6911980" indent="0">
              <a:buNone/>
              <a:defRPr sz="3779"/>
            </a:lvl9pPr>
          </a:lstStyle>
          <a:p>
            <a:r>
              <a:rPr lang="tr-TR"/>
              <a:t>Resim eklemek için simgeyi tıklatın</a:t>
            </a:r>
            <a:endParaRPr lang="en-US" dirty="0"/>
          </a:p>
        </p:txBody>
      </p:sp>
      <p:sp>
        <p:nvSpPr>
          <p:cNvPr id="4" name="Text Placeholder 3"/>
          <p:cNvSpPr>
            <a:spLocks noGrp="1"/>
          </p:cNvSpPr>
          <p:nvPr>
            <p:ph type="body" sz="half" idx="2"/>
          </p:nvPr>
        </p:nvSpPr>
        <p:spPr>
          <a:xfrm>
            <a:off x="1190246" y="7343775"/>
            <a:ext cx="5573230" cy="13605252"/>
          </a:xfrm>
        </p:spPr>
        <p:txBody>
          <a:bodyPr/>
          <a:lstStyle>
            <a:lvl1pPr marL="0" indent="0">
              <a:buNone/>
              <a:defRPr sz="3024"/>
            </a:lvl1pPr>
            <a:lvl2pPr marL="863999" indent="0">
              <a:buNone/>
              <a:defRPr sz="2646"/>
            </a:lvl2pPr>
            <a:lvl3pPr marL="1727994" indent="0">
              <a:buNone/>
              <a:defRPr sz="2268"/>
            </a:lvl3pPr>
            <a:lvl4pPr marL="2591993" indent="0">
              <a:buNone/>
              <a:defRPr sz="1890"/>
            </a:lvl4pPr>
            <a:lvl5pPr marL="3455990" indent="0">
              <a:buNone/>
              <a:defRPr sz="1890"/>
            </a:lvl5pPr>
            <a:lvl6pPr marL="4319988" indent="0">
              <a:buNone/>
              <a:defRPr sz="1890"/>
            </a:lvl6pPr>
            <a:lvl7pPr marL="5183984" indent="0">
              <a:buNone/>
              <a:defRPr sz="1890"/>
            </a:lvl7pPr>
            <a:lvl8pPr marL="6047982" indent="0">
              <a:buNone/>
              <a:defRPr sz="1890"/>
            </a:lvl8pPr>
            <a:lvl9pPr marL="6911980" indent="0">
              <a:buNone/>
              <a:defRPr sz="189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55078E20-A481-449F-AA12-0C271558FFC5}" type="datetimeFigureOut">
              <a:rPr lang="tr-TR" smtClean="0"/>
              <a:pPr/>
              <a:t>20.05.2019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C034600-8842-4AAB-8C83-181A5FE8DC4B}" type="slidenum">
              <a:rPr lang="tr-TR" smtClean="0"/>
              <a:pPr/>
              <a:t>‹#›</a:t>
            </a:fld>
            <a:endParaRPr lang="tr-TR"/>
          </a:p>
        </p:txBody>
      </p:sp>
    </p:spTree>
    <p:extLst>
      <p:ext uri="{BB962C8B-B14F-4D97-AF65-F5344CB8AC3E}">
        <p14:creationId xmlns:p14="http://schemas.microsoft.com/office/powerpoint/2010/main" val="16783994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87996" y="1303300"/>
            <a:ext cx="14903947" cy="4731523"/>
          </a:xfrm>
          <a:prstGeom prst="rect">
            <a:avLst/>
          </a:prstGeom>
        </p:spPr>
        <p:txBody>
          <a:bodyPr vert="horz" lIns="91440" tIns="45720" rIns="91440" bIns="45720" rtlCol="0" anchor="ctr">
            <a:normAutofit/>
          </a:bodyPr>
          <a:lstStyle/>
          <a:p>
            <a:r>
              <a:rPr lang="tr-TR"/>
              <a:t>Asıl başlık stili için tıklatın</a:t>
            </a:r>
            <a:endParaRPr lang="en-US" dirty="0"/>
          </a:p>
        </p:txBody>
      </p:sp>
      <p:sp>
        <p:nvSpPr>
          <p:cNvPr id="3" name="Text Placeholder 2"/>
          <p:cNvSpPr>
            <a:spLocks noGrp="1"/>
          </p:cNvSpPr>
          <p:nvPr>
            <p:ph type="body" idx="1"/>
          </p:nvPr>
        </p:nvSpPr>
        <p:spPr>
          <a:xfrm>
            <a:off x="1187996" y="6516468"/>
            <a:ext cx="14903947" cy="15531859"/>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1187996" y="22688645"/>
            <a:ext cx="3887986" cy="1303292"/>
          </a:xfrm>
          <a:prstGeom prst="rect">
            <a:avLst/>
          </a:prstGeom>
        </p:spPr>
        <p:txBody>
          <a:bodyPr vert="horz" lIns="91440" tIns="45720" rIns="91440" bIns="45720" rtlCol="0" anchor="ctr"/>
          <a:lstStyle>
            <a:lvl1pPr algn="l">
              <a:defRPr sz="2268">
                <a:solidFill>
                  <a:schemeClr val="tx1">
                    <a:tint val="75000"/>
                  </a:schemeClr>
                </a:solidFill>
              </a:defRPr>
            </a:lvl1pPr>
          </a:lstStyle>
          <a:p>
            <a:fld id="{55078E20-A481-449F-AA12-0C271558FFC5}" type="datetimeFigureOut">
              <a:rPr lang="tr-TR" smtClean="0"/>
              <a:pPr/>
              <a:t>20.05.2019</a:t>
            </a:fld>
            <a:endParaRPr lang="tr-TR"/>
          </a:p>
        </p:txBody>
      </p:sp>
      <p:sp>
        <p:nvSpPr>
          <p:cNvPr id="5" name="Footer Placeholder 4"/>
          <p:cNvSpPr>
            <a:spLocks noGrp="1"/>
          </p:cNvSpPr>
          <p:nvPr>
            <p:ph type="ftr" sz="quarter" idx="3"/>
          </p:nvPr>
        </p:nvSpPr>
        <p:spPr>
          <a:xfrm>
            <a:off x="5723981" y="22688645"/>
            <a:ext cx="5831979" cy="1303292"/>
          </a:xfrm>
          <a:prstGeom prst="rect">
            <a:avLst/>
          </a:prstGeom>
        </p:spPr>
        <p:txBody>
          <a:bodyPr vert="horz" lIns="91440" tIns="45720" rIns="91440" bIns="45720" rtlCol="0" anchor="ctr"/>
          <a:lstStyle>
            <a:lvl1pPr algn="ctr">
              <a:defRPr sz="2268">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12203956" y="22688645"/>
            <a:ext cx="3887986" cy="1303292"/>
          </a:xfrm>
          <a:prstGeom prst="rect">
            <a:avLst/>
          </a:prstGeom>
        </p:spPr>
        <p:txBody>
          <a:bodyPr vert="horz" lIns="91440" tIns="45720" rIns="91440" bIns="45720" rtlCol="0" anchor="ctr"/>
          <a:lstStyle>
            <a:lvl1pPr algn="r">
              <a:defRPr sz="2268">
                <a:solidFill>
                  <a:schemeClr val="tx1">
                    <a:tint val="75000"/>
                  </a:schemeClr>
                </a:solidFill>
              </a:defRPr>
            </a:lvl1pPr>
          </a:lstStyle>
          <a:p>
            <a:fld id="{5C034600-8842-4AAB-8C83-181A5FE8DC4B}" type="slidenum">
              <a:rPr lang="tr-TR" smtClean="0"/>
              <a:pPr/>
              <a:t>‹#›</a:t>
            </a:fld>
            <a:endParaRPr lang="tr-TR"/>
          </a:p>
        </p:txBody>
      </p:sp>
    </p:spTree>
    <p:extLst>
      <p:ext uri="{BB962C8B-B14F-4D97-AF65-F5344CB8AC3E}">
        <p14:creationId xmlns:p14="http://schemas.microsoft.com/office/powerpoint/2010/main" val="8854381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727994" rtl="0" eaLnBrk="1" latinLnBrk="0" hangingPunct="1">
        <a:lnSpc>
          <a:spcPct val="90000"/>
        </a:lnSpc>
        <a:spcBef>
          <a:spcPct val="0"/>
        </a:spcBef>
        <a:buNone/>
        <a:defRPr sz="8315" kern="1200">
          <a:solidFill>
            <a:schemeClr val="tx1"/>
          </a:solidFill>
          <a:latin typeface="+mj-lt"/>
          <a:ea typeface="+mj-ea"/>
          <a:cs typeface="+mj-cs"/>
        </a:defRPr>
      </a:lvl1pPr>
    </p:titleStyle>
    <p:bodyStyle>
      <a:lvl1pPr marL="431998" indent="-431998" algn="l" defTabSz="1727994" rtl="0" eaLnBrk="1" latinLnBrk="0" hangingPunct="1">
        <a:lnSpc>
          <a:spcPct val="90000"/>
        </a:lnSpc>
        <a:spcBef>
          <a:spcPts val="1890"/>
        </a:spcBef>
        <a:buFont typeface="Arial" panose="020B0604020202020204" pitchFamily="34" charset="0"/>
        <a:buChar char="•"/>
        <a:defRPr sz="5291" kern="1200">
          <a:solidFill>
            <a:schemeClr val="tx1"/>
          </a:solidFill>
          <a:latin typeface="+mn-lt"/>
          <a:ea typeface="+mn-ea"/>
          <a:cs typeface="+mn-cs"/>
        </a:defRPr>
      </a:lvl1pPr>
      <a:lvl2pPr marL="1295996" indent="-431998" algn="l" defTabSz="1727994" rtl="0" eaLnBrk="1" latinLnBrk="0" hangingPunct="1">
        <a:lnSpc>
          <a:spcPct val="90000"/>
        </a:lnSpc>
        <a:spcBef>
          <a:spcPts val="945"/>
        </a:spcBef>
        <a:buFont typeface="Arial" panose="020B0604020202020204" pitchFamily="34" charset="0"/>
        <a:buChar char="•"/>
        <a:defRPr sz="4536" kern="1200">
          <a:solidFill>
            <a:schemeClr val="tx1"/>
          </a:solidFill>
          <a:latin typeface="+mn-lt"/>
          <a:ea typeface="+mn-ea"/>
          <a:cs typeface="+mn-cs"/>
        </a:defRPr>
      </a:lvl2pPr>
      <a:lvl3pPr marL="2159993" indent="-431998" algn="l" defTabSz="1727994" rtl="0" eaLnBrk="1" latinLnBrk="0" hangingPunct="1">
        <a:lnSpc>
          <a:spcPct val="90000"/>
        </a:lnSpc>
        <a:spcBef>
          <a:spcPts val="945"/>
        </a:spcBef>
        <a:buFont typeface="Arial" panose="020B0604020202020204" pitchFamily="34" charset="0"/>
        <a:buChar char="•"/>
        <a:defRPr sz="3779" kern="1200">
          <a:solidFill>
            <a:schemeClr val="tx1"/>
          </a:solidFill>
          <a:latin typeface="+mn-lt"/>
          <a:ea typeface="+mn-ea"/>
          <a:cs typeface="+mn-cs"/>
        </a:defRPr>
      </a:lvl3pPr>
      <a:lvl4pPr marL="3023992" indent="-431998" algn="l" defTabSz="1727994" rtl="0" eaLnBrk="1" latinLnBrk="0" hangingPunct="1">
        <a:lnSpc>
          <a:spcPct val="90000"/>
        </a:lnSpc>
        <a:spcBef>
          <a:spcPts val="945"/>
        </a:spcBef>
        <a:buFont typeface="Arial" panose="020B0604020202020204" pitchFamily="34" charset="0"/>
        <a:buChar char="•"/>
        <a:defRPr sz="3401" kern="1200">
          <a:solidFill>
            <a:schemeClr val="tx1"/>
          </a:solidFill>
          <a:latin typeface="+mn-lt"/>
          <a:ea typeface="+mn-ea"/>
          <a:cs typeface="+mn-cs"/>
        </a:defRPr>
      </a:lvl4pPr>
      <a:lvl5pPr marL="3887989" indent="-431998" algn="l" defTabSz="1727994" rtl="0" eaLnBrk="1" latinLnBrk="0" hangingPunct="1">
        <a:lnSpc>
          <a:spcPct val="90000"/>
        </a:lnSpc>
        <a:spcBef>
          <a:spcPts val="945"/>
        </a:spcBef>
        <a:buFont typeface="Arial" panose="020B0604020202020204" pitchFamily="34" charset="0"/>
        <a:buChar char="•"/>
        <a:defRPr sz="3401" kern="1200">
          <a:solidFill>
            <a:schemeClr val="tx1"/>
          </a:solidFill>
          <a:latin typeface="+mn-lt"/>
          <a:ea typeface="+mn-ea"/>
          <a:cs typeface="+mn-cs"/>
        </a:defRPr>
      </a:lvl5pPr>
      <a:lvl6pPr marL="4751986" indent="-431998" algn="l" defTabSz="1727994" rtl="0" eaLnBrk="1" latinLnBrk="0" hangingPunct="1">
        <a:lnSpc>
          <a:spcPct val="90000"/>
        </a:lnSpc>
        <a:spcBef>
          <a:spcPts val="945"/>
        </a:spcBef>
        <a:buFont typeface="Arial" panose="020B0604020202020204" pitchFamily="34" charset="0"/>
        <a:buChar char="•"/>
        <a:defRPr sz="3401" kern="1200">
          <a:solidFill>
            <a:schemeClr val="tx1"/>
          </a:solidFill>
          <a:latin typeface="+mn-lt"/>
          <a:ea typeface="+mn-ea"/>
          <a:cs typeface="+mn-cs"/>
        </a:defRPr>
      </a:lvl6pPr>
      <a:lvl7pPr marL="5615985" indent="-431998" algn="l" defTabSz="1727994" rtl="0" eaLnBrk="1" latinLnBrk="0" hangingPunct="1">
        <a:lnSpc>
          <a:spcPct val="90000"/>
        </a:lnSpc>
        <a:spcBef>
          <a:spcPts val="945"/>
        </a:spcBef>
        <a:buFont typeface="Arial" panose="020B0604020202020204" pitchFamily="34" charset="0"/>
        <a:buChar char="•"/>
        <a:defRPr sz="3401" kern="1200">
          <a:solidFill>
            <a:schemeClr val="tx1"/>
          </a:solidFill>
          <a:latin typeface="+mn-lt"/>
          <a:ea typeface="+mn-ea"/>
          <a:cs typeface="+mn-cs"/>
        </a:defRPr>
      </a:lvl7pPr>
      <a:lvl8pPr marL="6479982" indent="-431998" algn="l" defTabSz="1727994" rtl="0" eaLnBrk="1" latinLnBrk="0" hangingPunct="1">
        <a:lnSpc>
          <a:spcPct val="90000"/>
        </a:lnSpc>
        <a:spcBef>
          <a:spcPts val="945"/>
        </a:spcBef>
        <a:buFont typeface="Arial" panose="020B0604020202020204" pitchFamily="34" charset="0"/>
        <a:buChar char="•"/>
        <a:defRPr sz="3401" kern="1200">
          <a:solidFill>
            <a:schemeClr val="tx1"/>
          </a:solidFill>
          <a:latin typeface="+mn-lt"/>
          <a:ea typeface="+mn-ea"/>
          <a:cs typeface="+mn-cs"/>
        </a:defRPr>
      </a:lvl8pPr>
      <a:lvl9pPr marL="7343979" indent="-431998" algn="l" defTabSz="1727994" rtl="0" eaLnBrk="1" latinLnBrk="0" hangingPunct="1">
        <a:lnSpc>
          <a:spcPct val="90000"/>
        </a:lnSpc>
        <a:spcBef>
          <a:spcPts val="945"/>
        </a:spcBef>
        <a:buFont typeface="Arial" panose="020B0604020202020204" pitchFamily="34" charset="0"/>
        <a:buChar char="•"/>
        <a:defRPr sz="3401" kern="1200">
          <a:solidFill>
            <a:schemeClr val="tx1"/>
          </a:solidFill>
          <a:latin typeface="+mn-lt"/>
          <a:ea typeface="+mn-ea"/>
          <a:cs typeface="+mn-cs"/>
        </a:defRPr>
      </a:lvl9pPr>
    </p:bodyStyle>
    <p:otherStyle>
      <a:defPPr>
        <a:defRPr lang="en-US"/>
      </a:defPPr>
      <a:lvl1pPr marL="0" algn="l" defTabSz="1727994" rtl="0" eaLnBrk="1" latinLnBrk="0" hangingPunct="1">
        <a:defRPr sz="3401" kern="1200">
          <a:solidFill>
            <a:schemeClr val="tx1"/>
          </a:solidFill>
          <a:latin typeface="+mn-lt"/>
          <a:ea typeface="+mn-ea"/>
          <a:cs typeface="+mn-cs"/>
        </a:defRPr>
      </a:lvl1pPr>
      <a:lvl2pPr marL="863999" algn="l" defTabSz="1727994" rtl="0" eaLnBrk="1" latinLnBrk="0" hangingPunct="1">
        <a:defRPr sz="3401" kern="1200">
          <a:solidFill>
            <a:schemeClr val="tx1"/>
          </a:solidFill>
          <a:latin typeface="+mn-lt"/>
          <a:ea typeface="+mn-ea"/>
          <a:cs typeface="+mn-cs"/>
        </a:defRPr>
      </a:lvl2pPr>
      <a:lvl3pPr marL="1727994" algn="l" defTabSz="1727994" rtl="0" eaLnBrk="1" latinLnBrk="0" hangingPunct="1">
        <a:defRPr sz="3401" kern="1200">
          <a:solidFill>
            <a:schemeClr val="tx1"/>
          </a:solidFill>
          <a:latin typeface="+mn-lt"/>
          <a:ea typeface="+mn-ea"/>
          <a:cs typeface="+mn-cs"/>
        </a:defRPr>
      </a:lvl3pPr>
      <a:lvl4pPr marL="2591993" algn="l" defTabSz="1727994" rtl="0" eaLnBrk="1" latinLnBrk="0" hangingPunct="1">
        <a:defRPr sz="3401" kern="1200">
          <a:solidFill>
            <a:schemeClr val="tx1"/>
          </a:solidFill>
          <a:latin typeface="+mn-lt"/>
          <a:ea typeface="+mn-ea"/>
          <a:cs typeface="+mn-cs"/>
        </a:defRPr>
      </a:lvl4pPr>
      <a:lvl5pPr marL="3455990" algn="l" defTabSz="1727994" rtl="0" eaLnBrk="1" latinLnBrk="0" hangingPunct="1">
        <a:defRPr sz="3401" kern="1200">
          <a:solidFill>
            <a:schemeClr val="tx1"/>
          </a:solidFill>
          <a:latin typeface="+mn-lt"/>
          <a:ea typeface="+mn-ea"/>
          <a:cs typeface="+mn-cs"/>
        </a:defRPr>
      </a:lvl5pPr>
      <a:lvl6pPr marL="4319988" algn="l" defTabSz="1727994" rtl="0" eaLnBrk="1" latinLnBrk="0" hangingPunct="1">
        <a:defRPr sz="3401" kern="1200">
          <a:solidFill>
            <a:schemeClr val="tx1"/>
          </a:solidFill>
          <a:latin typeface="+mn-lt"/>
          <a:ea typeface="+mn-ea"/>
          <a:cs typeface="+mn-cs"/>
        </a:defRPr>
      </a:lvl6pPr>
      <a:lvl7pPr marL="5183984" algn="l" defTabSz="1727994" rtl="0" eaLnBrk="1" latinLnBrk="0" hangingPunct="1">
        <a:defRPr sz="3401" kern="1200">
          <a:solidFill>
            <a:schemeClr val="tx1"/>
          </a:solidFill>
          <a:latin typeface="+mn-lt"/>
          <a:ea typeface="+mn-ea"/>
          <a:cs typeface="+mn-cs"/>
        </a:defRPr>
      </a:lvl7pPr>
      <a:lvl8pPr marL="6047982" algn="l" defTabSz="1727994" rtl="0" eaLnBrk="1" latinLnBrk="0" hangingPunct="1">
        <a:defRPr sz="3401" kern="1200">
          <a:solidFill>
            <a:schemeClr val="tx1"/>
          </a:solidFill>
          <a:latin typeface="+mn-lt"/>
          <a:ea typeface="+mn-ea"/>
          <a:cs typeface="+mn-cs"/>
        </a:defRPr>
      </a:lvl8pPr>
      <a:lvl9pPr marL="6911980" algn="l" defTabSz="1727994" rtl="0" eaLnBrk="1" latinLnBrk="0" hangingPunct="1">
        <a:defRPr sz="34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225B6F8-E3A4-4912-9611-548811DD8950}"/>
              </a:ext>
            </a:extLst>
          </p:cNvPr>
          <p:cNvSpPr>
            <a:spLocks noGrp="1"/>
          </p:cNvSpPr>
          <p:nvPr>
            <p:ph type="ctrTitle"/>
          </p:nvPr>
        </p:nvSpPr>
        <p:spPr>
          <a:xfrm>
            <a:off x="1164232" y="240623"/>
            <a:ext cx="13715018" cy="1938992"/>
          </a:xfrm>
          <a:solidFill>
            <a:schemeClr val="bg2"/>
          </a:solidFill>
        </p:spPr>
        <p:txBody>
          <a:bodyPr>
            <a:normAutofit/>
          </a:bodyPr>
          <a:lstStyle/>
          <a:p>
            <a:r>
              <a:rPr lang="tr-TR" sz="3200" b="1" dirty="0">
                <a:latin typeface="Times New Roman" panose="02020603050405020304" pitchFamily="18" charset="0"/>
                <a:cs typeface="Times New Roman" panose="02020603050405020304" pitchFamily="18" charset="0"/>
              </a:rPr>
              <a:t>İSTANBUL BEYKOZ’DA YAŞAYAN KADINLARIN SSVD VE DOĞUM KONTROL YÖNTEMLERİ HAKKINDAKİ DÜŞÜNCELERİ</a:t>
            </a:r>
          </a:p>
        </p:txBody>
      </p:sp>
      <p:sp>
        <p:nvSpPr>
          <p:cNvPr id="3" name="Alt Başlık 2">
            <a:extLst>
              <a:ext uri="{FF2B5EF4-FFF2-40B4-BE49-F238E27FC236}">
                <a16:creationId xmlns:a16="http://schemas.microsoft.com/office/drawing/2014/main" id="{196BDBB2-C01C-4503-9DD1-A8D5F499550D}"/>
              </a:ext>
            </a:extLst>
          </p:cNvPr>
          <p:cNvSpPr>
            <a:spLocks noGrp="1"/>
          </p:cNvSpPr>
          <p:nvPr>
            <p:ph type="subTitle" idx="1"/>
          </p:nvPr>
        </p:nvSpPr>
        <p:spPr>
          <a:xfrm>
            <a:off x="1416706" y="4731682"/>
            <a:ext cx="12470447" cy="1807927"/>
          </a:xfrm>
          <a:solidFill>
            <a:srgbClr val="F2F2F2"/>
          </a:solidFill>
        </p:spPr>
        <p:txBody>
          <a:bodyPr>
            <a:normAutofit fontScale="92500" lnSpcReduction="10000"/>
          </a:bodyPr>
          <a:lstStyle/>
          <a:p>
            <a:pPr algn="l"/>
            <a:r>
              <a:rPr lang="tr-TR" sz="2000" b="1" dirty="0"/>
              <a:t>GİRİŞ:</a:t>
            </a:r>
          </a:p>
          <a:p>
            <a:pPr algn="l"/>
            <a:r>
              <a:rPr lang="tr-TR" sz="1600" dirty="0">
                <a:latin typeface="Century Gothic" panose="020B0502020202020204" pitchFamily="34" charset="0"/>
              </a:rPr>
              <a:t>Dünyada sezaryen ile doğumlar artış göstermektedir. Sezaryen sonrası vajinal doğum artan sezaryen oranını azaltmada önemli bir seçenektir. Bu çalışma sezaryen sonrası vajinal doğum ve korunma yöntemlerine ilişkin düşünceleri ve memnuniyetlerinin belirlenmesi amacıyla yapılmıştır. Araştırma, Nisan 2019 tarihinde İstanbul Beykoz ilinde yapılmıştır. Veriler anket formu kullanılarak toplanmıştır. İstatistiksel verilerde ki kare testi kullanılmıştır.</a:t>
            </a:r>
          </a:p>
          <a:p>
            <a:pPr algn="l"/>
            <a:r>
              <a:rPr lang="tr-TR" sz="1800" b="1" dirty="0"/>
              <a:t>ANAHTAR KELİMELER</a:t>
            </a:r>
            <a:r>
              <a:rPr lang="tr-TR" sz="1900" dirty="0"/>
              <a:t>: Sezaryen, Sezaryen Sonrası Vajinal Doğum, Normal doğum, Korunma yöntemleri.</a:t>
            </a:r>
          </a:p>
        </p:txBody>
      </p:sp>
      <p:sp>
        <p:nvSpPr>
          <p:cNvPr id="4" name="Metin kutusu 3">
            <a:extLst>
              <a:ext uri="{FF2B5EF4-FFF2-40B4-BE49-F238E27FC236}">
                <a16:creationId xmlns:a16="http://schemas.microsoft.com/office/drawing/2014/main" id="{C04B0DD4-28D3-439C-8FE2-613861C0C6E2}"/>
              </a:ext>
            </a:extLst>
          </p:cNvPr>
          <p:cNvSpPr txBox="1"/>
          <p:nvPr/>
        </p:nvSpPr>
        <p:spPr>
          <a:xfrm>
            <a:off x="1416706" y="2557038"/>
            <a:ext cx="12499660" cy="1938992"/>
          </a:xfrm>
          <a:prstGeom prst="rect">
            <a:avLst/>
          </a:prstGeom>
          <a:solidFill>
            <a:srgbClr val="F2F2F2"/>
          </a:solidFill>
        </p:spPr>
        <p:txBody>
          <a:bodyPr wrap="square" rtlCol="0">
            <a:spAutoFit/>
          </a:bodyPr>
          <a:lstStyle/>
          <a:p>
            <a:r>
              <a:rPr lang="tr-TR" sz="2000" b="1" dirty="0">
                <a:solidFill>
                  <a:prstClr val="black"/>
                </a:solidFill>
              </a:rPr>
              <a:t>AYŞENUR ÇATALBAŞ</a:t>
            </a:r>
            <a:r>
              <a:rPr lang="tr-TR" sz="2000" dirty="0">
                <a:solidFill>
                  <a:prstClr val="black"/>
                </a:solidFill>
              </a:rPr>
              <a:t>  </a:t>
            </a:r>
            <a:r>
              <a:rPr lang="tr-TR" sz="2000" dirty="0" err="1">
                <a:solidFill>
                  <a:prstClr val="black"/>
                </a:solidFill>
              </a:rPr>
              <a:t>Medipol</a:t>
            </a:r>
            <a:r>
              <a:rPr lang="tr-TR" sz="2000" dirty="0">
                <a:solidFill>
                  <a:prstClr val="black"/>
                </a:solidFill>
              </a:rPr>
              <a:t> Üniversitesi, Türkiye, İstanbul</a:t>
            </a:r>
            <a:r>
              <a:rPr lang="tr-TR" sz="2000" b="1" dirty="0">
                <a:solidFill>
                  <a:prstClr val="black"/>
                </a:solidFill>
              </a:rPr>
              <a:t>, </a:t>
            </a:r>
            <a:r>
              <a:rPr lang="tr-TR" sz="2000" dirty="0">
                <a:solidFill>
                  <a:prstClr val="black"/>
                </a:solidFill>
              </a:rPr>
              <a:t>aysenurcatalbas34@gmail.com</a:t>
            </a:r>
          </a:p>
          <a:p>
            <a:pPr lvl="0"/>
            <a:r>
              <a:rPr lang="tr-TR" sz="2000" b="1" dirty="0">
                <a:solidFill>
                  <a:prstClr val="black"/>
                </a:solidFill>
              </a:rPr>
              <a:t>BURCU ŞAHİN</a:t>
            </a:r>
            <a:r>
              <a:rPr lang="tr-TR" sz="2000" dirty="0">
                <a:solidFill>
                  <a:prstClr val="black"/>
                </a:solidFill>
              </a:rPr>
              <a:t>  </a:t>
            </a:r>
            <a:r>
              <a:rPr lang="tr-TR" sz="2000" dirty="0" err="1">
                <a:solidFill>
                  <a:prstClr val="black"/>
                </a:solidFill>
              </a:rPr>
              <a:t>Medipol</a:t>
            </a:r>
            <a:r>
              <a:rPr lang="tr-TR" sz="2000" dirty="0">
                <a:solidFill>
                  <a:prstClr val="black"/>
                </a:solidFill>
              </a:rPr>
              <a:t> Üniversitesi, Türkiye, İstanbul, burcu.sahin@st.medipol.edu.tr</a:t>
            </a:r>
            <a:br>
              <a:rPr lang="tr-TR" sz="2000" dirty="0">
                <a:solidFill>
                  <a:prstClr val="black"/>
                </a:solidFill>
              </a:rPr>
            </a:br>
            <a:r>
              <a:rPr lang="tr-TR" sz="2000" b="1" dirty="0">
                <a:solidFill>
                  <a:prstClr val="black"/>
                </a:solidFill>
              </a:rPr>
              <a:t>DİLARA SİPER </a:t>
            </a:r>
            <a:r>
              <a:rPr lang="tr-TR" sz="2000" dirty="0" err="1">
                <a:solidFill>
                  <a:prstClr val="black"/>
                </a:solidFill>
              </a:rPr>
              <a:t>Medipol</a:t>
            </a:r>
            <a:r>
              <a:rPr lang="tr-TR" sz="2000" dirty="0">
                <a:solidFill>
                  <a:prstClr val="black"/>
                </a:solidFill>
              </a:rPr>
              <a:t> Üniversitesi, Türkiye, İstanbul,</a:t>
            </a:r>
            <a:r>
              <a:rPr lang="tr-TR" sz="2000" b="1" dirty="0">
                <a:solidFill>
                  <a:prstClr val="black"/>
                </a:solidFill>
              </a:rPr>
              <a:t> </a:t>
            </a:r>
            <a:r>
              <a:rPr lang="tr-TR" sz="2000" dirty="0" err="1">
                <a:solidFill>
                  <a:prstClr val="black"/>
                </a:solidFill>
              </a:rPr>
              <a:t>siperdilara</a:t>
            </a:r>
            <a:r>
              <a:rPr lang="tr-TR" sz="2000" dirty="0">
                <a:solidFill>
                  <a:prstClr val="black"/>
                </a:solidFill>
              </a:rPr>
              <a:t>@</a:t>
            </a:r>
            <a:r>
              <a:rPr lang="tr-TR" sz="2000" dirty="0" err="1">
                <a:solidFill>
                  <a:prstClr val="black"/>
                </a:solidFill>
              </a:rPr>
              <a:t>hotmail</a:t>
            </a:r>
            <a:r>
              <a:rPr lang="tr-TR" sz="2000" dirty="0">
                <a:solidFill>
                  <a:prstClr val="black"/>
                </a:solidFill>
              </a:rPr>
              <a:t>.com</a:t>
            </a:r>
            <a:endParaRPr lang="tr-TR" sz="2000" b="1" dirty="0">
              <a:solidFill>
                <a:prstClr val="black"/>
              </a:solidFill>
            </a:endParaRPr>
          </a:p>
          <a:p>
            <a:pPr lvl="0"/>
            <a:r>
              <a:rPr lang="tr-TR" sz="2000" b="1" dirty="0">
                <a:solidFill>
                  <a:prstClr val="black"/>
                </a:solidFill>
              </a:rPr>
              <a:t>MÜCELLA ZEYBEK </a:t>
            </a:r>
            <a:r>
              <a:rPr lang="tr-TR" sz="2000" dirty="0" err="1">
                <a:solidFill>
                  <a:prstClr val="black"/>
                </a:solidFill>
              </a:rPr>
              <a:t>Medipol</a:t>
            </a:r>
            <a:r>
              <a:rPr lang="tr-TR" sz="2000" dirty="0">
                <a:solidFill>
                  <a:prstClr val="black"/>
                </a:solidFill>
              </a:rPr>
              <a:t> Üniversitesi, Türkiye, İstanbul,gizemzeybek21@gmail.com</a:t>
            </a:r>
            <a:br>
              <a:rPr lang="tr-TR" sz="2000" dirty="0">
                <a:solidFill>
                  <a:prstClr val="black"/>
                </a:solidFill>
              </a:rPr>
            </a:br>
            <a:r>
              <a:rPr lang="tr-TR" sz="2000" b="1" dirty="0">
                <a:solidFill>
                  <a:prstClr val="black"/>
                </a:solidFill>
              </a:rPr>
              <a:t>MERVE DEĞER </a:t>
            </a:r>
            <a:r>
              <a:rPr lang="tr-TR" sz="2000" dirty="0" err="1">
                <a:solidFill>
                  <a:prstClr val="black"/>
                </a:solidFill>
              </a:rPr>
              <a:t>Medipol</a:t>
            </a:r>
            <a:r>
              <a:rPr lang="tr-TR" sz="2000" dirty="0">
                <a:solidFill>
                  <a:prstClr val="black"/>
                </a:solidFill>
              </a:rPr>
              <a:t> Üniversitesi, Türkiye, İstanbul, mervedeger1234@gmail.com</a:t>
            </a:r>
            <a:br>
              <a:rPr lang="tr-TR" sz="2000" b="1" dirty="0"/>
            </a:br>
            <a:endParaRPr lang="tr-TR" sz="2000" dirty="0"/>
          </a:p>
        </p:txBody>
      </p:sp>
      <p:pic>
        <p:nvPicPr>
          <p:cNvPr id="6" name="Resim 5">
            <a:extLst>
              <a:ext uri="{FF2B5EF4-FFF2-40B4-BE49-F238E27FC236}">
                <a16:creationId xmlns:a16="http://schemas.microsoft.com/office/drawing/2014/main" id="{387C21B5-0CAA-4938-9F8C-1491484FA3B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79250" y="285271"/>
            <a:ext cx="2143126" cy="2143126"/>
          </a:xfrm>
          <a:prstGeom prst="rect">
            <a:avLst/>
          </a:prstGeom>
        </p:spPr>
      </p:pic>
      <p:sp>
        <p:nvSpPr>
          <p:cNvPr id="10" name="Metin kutusu 9">
            <a:extLst>
              <a:ext uri="{FF2B5EF4-FFF2-40B4-BE49-F238E27FC236}">
                <a16:creationId xmlns:a16="http://schemas.microsoft.com/office/drawing/2014/main" id="{CA8EDA45-863A-4466-ACCE-9F3C573A3364}"/>
              </a:ext>
            </a:extLst>
          </p:cNvPr>
          <p:cNvSpPr txBox="1"/>
          <p:nvPr/>
        </p:nvSpPr>
        <p:spPr>
          <a:xfrm>
            <a:off x="3713820" y="20418609"/>
            <a:ext cx="13259730" cy="2554545"/>
          </a:xfrm>
          <a:prstGeom prst="rect">
            <a:avLst/>
          </a:prstGeom>
          <a:solidFill>
            <a:srgbClr val="F2F2F2"/>
          </a:solidFill>
        </p:spPr>
        <p:txBody>
          <a:bodyPr wrap="square" rtlCol="0">
            <a:spAutoFit/>
          </a:bodyPr>
          <a:lstStyle/>
          <a:p>
            <a:r>
              <a:rPr lang="tr-TR" sz="1700" b="1" dirty="0">
                <a:latin typeface="Century Gothic" panose="020B0502020202020204" pitchFamily="34" charset="0"/>
              </a:rPr>
              <a:t>SONUÇ:</a:t>
            </a:r>
          </a:p>
          <a:p>
            <a:endParaRPr lang="tr-TR" sz="1700" b="1" dirty="0">
              <a:latin typeface="Century Gothic" panose="020B0502020202020204" pitchFamily="34" charset="0"/>
            </a:endParaRPr>
          </a:p>
          <a:p>
            <a:r>
              <a:rPr lang="tr-TR" sz="1800" b="1" dirty="0">
                <a:latin typeface="Century Gothic" panose="020B0502020202020204" pitchFamily="34" charset="0"/>
              </a:rPr>
              <a:t>Kadınların normal doğum yöntemini tercih etmelerinin en önemli nedenlerinin; “anne/bebek açısından sağlıklı”, “sezaryenle doğumdan daha güvenli” ve “doğal bir yöntem” olmasından kaynaklandığı belirlenirken, diğer taraftan sezaryen ile doğum tercih nedenlerinin; “doğum ağrısından korkma” ve “annede sağlık sorunlarının olmasından kaynaklandığı belirlenmiştir. Bu sonuçlara göre,  ebelerin gebelik süresince kadınlara doğum ve doğum yöntemleri konusunda etkili eğitim ve danışmanlık yapmaları önerilmektedir. Bu anket çalışmasına göre genç kesimin sezaryen sonrası vajinal doğum hakkında daha fazla bilgi sahibi olduğu, bu sebeple de sezaryen sonrası vajinal doğuma  yönelimin arttığı görülmektedir. Bu da hipotezimizi desteklemektedir. </a:t>
            </a:r>
            <a:endParaRPr lang="tr-TR" sz="1800" b="1" dirty="0"/>
          </a:p>
        </p:txBody>
      </p:sp>
      <p:pic>
        <p:nvPicPr>
          <p:cNvPr id="11" name="Resim 10">
            <a:extLst>
              <a:ext uri="{FF2B5EF4-FFF2-40B4-BE49-F238E27FC236}">
                <a16:creationId xmlns:a16="http://schemas.microsoft.com/office/drawing/2014/main" id="{52B8BE5A-6BFC-4DFC-AFD4-60500B002D88}"/>
              </a:ext>
            </a:extLst>
          </p:cNvPr>
          <p:cNvPicPr>
            <a:picLocks noChangeAspect="1"/>
          </p:cNvPicPr>
          <p:nvPr/>
        </p:nvPicPr>
        <p:blipFill>
          <a:blip r:embed="rId3" cstate="print"/>
          <a:stretch>
            <a:fillRect/>
          </a:stretch>
        </p:blipFill>
        <p:spPr>
          <a:xfrm>
            <a:off x="3374660" y="6851462"/>
            <a:ext cx="3921240" cy="3116408"/>
          </a:xfrm>
          <a:prstGeom prst="rect">
            <a:avLst/>
          </a:prstGeom>
        </p:spPr>
      </p:pic>
      <p:pic>
        <p:nvPicPr>
          <p:cNvPr id="12" name="Resim 11">
            <a:extLst>
              <a:ext uri="{FF2B5EF4-FFF2-40B4-BE49-F238E27FC236}">
                <a16:creationId xmlns:a16="http://schemas.microsoft.com/office/drawing/2014/main" id="{23EDB621-7A67-4662-B26E-08F841EDBEC5}"/>
              </a:ext>
            </a:extLst>
          </p:cNvPr>
          <p:cNvPicPr>
            <a:picLocks noChangeAspect="1"/>
          </p:cNvPicPr>
          <p:nvPr/>
        </p:nvPicPr>
        <p:blipFill>
          <a:blip r:embed="rId4" cstate="print"/>
          <a:srcRect t="2119"/>
          <a:stretch>
            <a:fillRect/>
          </a:stretch>
        </p:blipFill>
        <p:spPr>
          <a:xfrm>
            <a:off x="10295643" y="6915150"/>
            <a:ext cx="3921240" cy="3248844"/>
          </a:xfrm>
          <a:prstGeom prst="rect">
            <a:avLst/>
          </a:prstGeom>
        </p:spPr>
      </p:pic>
      <p:pic>
        <p:nvPicPr>
          <p:cNvPr id="13" name="Resim 12">
            <a:extLst>
              <a:ext uri="{FF2B5EF4-FFF2-40B4-BE49-F238E27FC236}">
                <a16:creationId xmlns:a16="http://schemas.microsoft.com/office/drawing/2014/main" id="{E72626F8-058B-4C97-AFAD-04486CF32270}"/>
              </a:ext>
            </a:extLst>
          </p:cNvPr>
          <p:cNvPicPr>
            <a:picLocks noChangeAspect="1"/>
          </p:cNvPicPr>
          <p:nvPr/>
        </p:nvPicPr>
        <p:blipFill>
          <a:blip r:embed="rId5" cstate="print"/>
          <a:stretch>
            <a:fillRect/>
          </a:stretch>
        </p:blipFill>
        <p:spPr>
          <a:xfrm>
            <a:off x="271673" y="7011067"/>
            <a:ext cx="3238705" cy="2708228"/>
          </a:xfrm>
          <a:prstGeom prst="rect">
            <a:avLst/>
          </a:prstGeom>
        </p:spPr>
      </p:pic>
      <p:pic>
        <p:nvPicPr>
          <p:cNvPr id="14" name="Resim 13">
            <a:extLst>
              <a:ext uri="{FF2B5EF4-FFF2-40B4-BE49-F238E27FC236}">
                <a16:creationId xmlns:a16="http://schemas.microsoft.com/office/drawing/2014/main" id="{0B47D6B8-38CF-4DAE-BA36-13A23A16F961}"/>
              </a:ext>
            </a:extLst>
          </p:cNvPr>
          <p:cNvPicPr>
            <a:picLocks noChangeAspect="1"/>
          </p:cNvPicPr>
          <p:nvPr/>
        </p:nvPicPr>
        <p:blipFill>
          <a:blip r:embed="rId6" cstate="print"/>
          <a:stretch>
            <a:fillRect/>
          </a:stretch>
        </p:blipFill>
        <p:spPr>
          <a:xfrm>
            <a:off x="7200900" y="7239000"/>
            <a:ext cx="3375705" cy="2339332"/>
          </a:xfrm>
          <a:prstGeom prst="rect">
            <a:avLst/>
          </a:prstGeom>
          <a:effectLst/>
        </p:spPr>
      </p:pic>
      <p:pic>
        <p:nvPicPr>
          <p:cNvPr id="15" name="Resim 14">
            <a:extLst>
              <a:ext uri="{FF2B5EF4-FFF2-40B4-BE49-F238E27FC236}">
                <a16:creationId xmlns:a16="http://schemas.microsoft.com/office/drawing/2014/main" id="{FF9DBC6F-9AB1-42F9-BEC5-F92C9B8392D2}"/>
              </a:ext>
            </a:extLst>
          </p:cNvPr>
          <p:cNvPicPr>
            <a:picLocks noChangeAspect="1"/>
          </p:cNvPicPr>
          <p:nvPr/>
        </p:nvPicPr>
        <p:blipFill>
          <a:blip r:embed="rId7" cstate="print"/>
          <a:stretch>
            <a:fillRect/>
          </a:stretch>
        </p:blipFill>
        <p:spPr>
          <a:xfrm>
            <a:off x="13982700" y="7562849"/>
            <a:ext cx="3695700" cy="1996433"/>
          </a:xfrm>
          <a:prstGeom prst="rect">
            <a:avLst/>
          </a:prstGeom>
        </p:spPr>
      </p:pic>
      <p:sp>
        <p:nvSpPr>
          <p:cNvPr id="16" name="Metin kutusu 15">
            <a:extLst>
              <a:ext uri="{FF2B5EF4-FFF2-40B4-BE49-F238E27FC236}">
                <a16:creationId xmlns:a16="http://schemas.microsoft.com/office/drawing/2014/main" id="{656F94CA-5E60-4C63-B5B2-FCE2237786EB}"/>
              </a:ext>
            </a:extLst>
          </p:cNvPr>
          <p:cNvSpPr txBox="1"/>
          <p:nvPr/>
        </p:nvSpPr>
        <p:spPr>
          <a:xfrm>
            <a:off x="195473" y="10127322"/>
            <a:ext cx="3222536" cy="11649343"/>
          </a:xfrm>
          <a:prstGeom prst="rect">
            <a:avLst/>
          </a:prstGeom>
          <a:solidFill>
            <a:srgbClr val="F2F2F2"/>
          </a:solidFill>
        </p:spPr>
        <p:txBody>
          <a:bodyPr wrap="square" rtlCol="0">
            <a:spAutoFit/>
          </a:bodyPr>
          <a:lstStyle/>
          <a:p>
            <a:pPr lvl="0"/>
            <a:r>
              <a:rPr lang="tr-TR" sz="1600" b="1" dirty="0">
                <a:solidFill>
                  <a:prstClr val="black"/>
                </a:solidFill>
                <a:latin typeface="Century Gothic" panose="020B0502020202020204" pitchFamily="34" charset="0"/>
              </a:rPr>
              <a:t>Doğum kontrol yöntemleri gebe kalmayı engellemek amacıyla çeşitli yöntemlerin kullanılmasıdır. </a:t>
            </a:r>
          </a:p>
          <a:p>
            <a:r>
              <a:rPr lang="tr-TR" sz="1600" b="1" dirty="0">
                <a:latin typeface="Century Gothic" panose="020B0502020202020204" pitchFamily="34" charset="0"/>
              </a:rPr>
              <a:t>Bu tabloda kadınların tercih ettiği doğum kontrol yöntemlerini ele almaktayız. Anketimize katılan katılımcıların en çok tercih ettiği korunma  yönteminin  kondom olduğunu görmekteyiz. Ankette yer alan katılımcıların çoğunun kondomu tercih etmesinin sebebinin kolay,  kullanışlı, ucuz ve ulaşılabilir olmasıdır.</a:t>
            </a:r>
          </a:p>
          <a:p>
            <a:r>
              <a:rPr lang="tr-TR" sz="1600" b="1" dirty="0">
                <a:latin typeface="Century Gothic" panose="020B0502020202020204" pitchFamily="34" charset="0"/>
              </a:rPr>
              <a:t>Tüplerin bağlanması, Spiral ve diğer korunma yöntemleri tabloda  görüldüğü gibi birbirlerine yakın oranda kullanılmaktadır.</a:t>
            </a:r>
            <a:br>
              <a:rPr lang="tr-TR" sz="1600" b="1" dirty="0">
                <a:latin typeface="Century Gothic" panose="020B0502020202020204" pitchFamily="34" charset="0"/>
              </a:rPr>
            </a:br>
            <a:r>
              <a:rPr lang="tr-TR" sz="1600" b="1" dirty="0">
                <a:latin typeface="Century Gothic" panose="020B0502020202020204" pitchFamily="34" charset="0"/>
              </a:rPr>
              <a:t>Spiral kullanımı uzun vaade de koruyucu bir yöntemdir, kondomdan sonra en çok kullanılan yöntem olarak tabloya yansımıştır.</a:t>
            </a:r>
          </a:p>
          <a:p>
            <a:r>
              <a:rPr lang="tr-TR" sz="1600" b="1" dirty="0">
                <a:latin typeface="Century Gothic" panose="020B0502020202020204" pitchFamily="34" charset="0"/>
              </a:rPr>
              <a:t>‘’Diğer’’ adı altında belirtilen doğum kontrol yöntemleri arasında ; geri çekme, aylık ve 3 aylık iğne, deri altı çubuk, ve takvim yöntemidir. Geri çekme ve  takvim gibi yöntemlerin başarı riski diğer yöntemlere kıyasla daha az olmasına rağmen kullanım oranlarının yüksek olduğu görülmektedir. Anket sonuçlarına göre en az oranda kullanılan yöntemin kontrol hapı olduğunu görmekteyiz. Bunun sebepleri kadınların ilaç kullanmaktan çekinmesi , unutma riskinin bulunması ve </a:t>
            </a:r>
            <a:r>
              <a:rPr lang="tr-TR" sz="1600" b="1" dirty="0" err="1">
                <a:latin typeface="Century Gothic" panose="020B0502020202020204" pitchFamily="34" charset="0"/>
              </a:rPr>
              <a:t>hormonal</a:t>
            </a:r>
            <a:r>
              <a:rPr lang="tr-TR" sz="1600" b="1" dirty="0">
                <a:latin typeface="Century Gothic" panose="020B0502020202020204" pitchFamily="34" charset="0"/>
              </a:rPr>
              <a:t> denge bozukluğu şikayetleridir.</a:t>
            </a:r>
            <a:endParaRPr lang="tr-TR" sz="1500" b="1" dirty="0">
              <a:latin typeface="Century Gothic" panose="020B0502020202020204" pitchFamily="34" charset="0"/>
            </a:endParaRPr>
          </a:p>
          <a:p>
            <a:r>
              <a:rPr lang="tr-TR" sz="1500" b="1" dirty="0">
                <a:latin typeface="Century Gothic" panose="020B0502020202020204" pitchFamily="34" charset="0"/>
              </a:rPr>
              <a:t> </a:t>
            </a:r>
          </a:p>
        </p:txBody>
      </p:sp>
      <p:sp>
        <p:nvSpPr>
          <p:cNvPr id="17" name="Metin kutusu 16">
            <a:extLst>
              <a:ext uri="{FF2B5EF4-FFF2-40B4-BE49-F238E27FC236}">
                <a16:creationId xmlns:a16="http://schemas.microsoft.com/office/drawing/2014/main" id="{9079C216-194E-4602-994E-3213E0CD1191}"/>
              </a:ext>
            </a:extLst>
          </p:cNvPr>
          <p:cNvSpPr txBox="1"/>
          <p:nvPr/>
        </p:nvSpPr>
        <p:spPr>
          <a:xfrm>
            <a:off x="10560840" y="10144309"/>
            <a:ext cx="3092098" cy="7232749"/>
          </a:xfrm>
          <a:prstGeom prst="rect">
            <a:avLst/>
          </a:prstGeom>
          <a:solidFill>
            <a:srgbClr val="F2F2F2"/>
          </a:solidFill>
        </p:spPr>
        <p:txBody>
          <a:bodyPr wrap="square" rtlCol="0">
            <a:spAutoFit/>
          </a:bodyPr>
          <a:lstStyle/>
          <a:p>
            <a:r>
              <a:rPr lang="tr-TR" sz="1600" b="1" dirty="0">
                <a:latin typeface="Century Gothic" panose="020B0502020202020204" pitchFamily="34" charset="0"/>
              </a:rPr>
              <a:t>Grafiği incelediğimizde eğitim seviyesi düşük  ilkokul mezunlarının 1/3 </a:t>
            </a:r>
            <a:r>
              <a:rPr lang="tr-TR" sz="1600" b="1" dirty="0" err="1">
                <a:latin typeface="Century Gothic" panose="020B0502020202020204" pitchFamily="34" charset="0"/>
              </a:rPr>
              <a:t>nin</a:t>
            </a:r>
            <a:r>
              <a:rPr lang="tr-TR" sz="1600" b="1" dirty="0">
                <a:latin typeface="Century Gothic" panose="020B0502020202020204" pitchFamily="34" charset="0"/>
              </a:rPr>
              <a:t> korunma yöntemleri hakkında sahibi olmadığını görmekteyiz. Aynı zamanda kişinin birtakım  fizyolojik değişiklerle beraber cinsellik kavramıyla tanıştığı ergenlik dönemini kapsayan  lise dönemi ve bu eğitimi alan insanlarda ise korunma yöntemleri hakkında bilgi sahibi olma oranlarının yüksek olduğunu gözlemlemekteyiz.  Bu grafiğe bakarak eğitim durumunun kişilerin korunma yöntemleri hakkında bilgi sahibi olmasına katkı sağladığı  çıkarımında bulunabiliriz. İstatistiksel açıdan anlamlıdır. Boş hipotez reddedilir, anlamlı hipotez kabul edilir. </a:t>
            </a:r>
          </a:p>
          <a:p>
            <a:r>
              <a:rPr lang="tr-TR" sz="1600" b="1" dirty="0">
                <a:latin typeface="Century Gothic" panose="020B0502020202020204" pitchFamily="34" charset="0"/>
              </a:rPr>
              <a:t>(x</a:t>
            </a:r>
            <a:r>
              <a:rPr lang="tr-TR" sz="1600" b="1" baseline="30000" dirty="0">
                <a:latin typeface="Century Gothic" pitchFamily="34" charset="0"/>
              </a:rPr>
              <a:t>2</a:t>
            </a:r>
            <a:r>
              <a:rPr lang="tr-TR" sz="1600" b="1" dirty="0">
                <a:latin typeface="Century Gothic" pitchFamily="34" charset="0"/>
              </a:rPr>
              <a:t>: 15,662      p= 0,016)</a:t>
            </a:r>
          </a:p>
          <a:p>
            <a:endParaRPr lang="tr-TR" sz="1600" b="1" dirty="0">
              <a:latin typeface="Century Gothic" pitchFamily="34" charset="0"/>
            </a:endParaRPr>
          </a:p>
          <a:p>
            <a:endParaRPr lang="tr-TR" sz="1600" b="1" dirty="0">
              <a:latin typeface="Century Gothic" pitchFamily="34" charset="0"/>
            </a:endParaRPr>
          </a:p>
          <a:p>
            <a:endParaRPr lang="tr-TR" sz="1600" b="1" dirty="0">
              <a:latin typeface="Century Gothic" panose="020B0502020202020204" pitchFamily="34" charset="0"/>
            </a:endParaRPr>
          </a:p>
        </p:txBody>
      </p:sp>
      <p:sp>
        <p:nvSpPr>
          <p:cNvPr id="19" name="Metin kutusu 18">
            <a:extLst>
              <a:ext uri="{FF2B5EF4-FFF2-40B4-BE49-F238E27FC236}">
                <a16:creationId xmlns:a16="http://schemas.microsoft.com/office/drawing/2014/main" id="{C019F405-A3D5-46CE-A616-D00334BC4D43}"/>
              </a:ext>
            </a:extLst>
          </p:cNvPr>
          <p:cNvSpPr txBox="1"/>
          <p:nvPr/>
        </p:nvSpPr>
        <p:spPr>
          <a:xfrm>
            <a:off x="3719131" y="10134601"/>
            <a:ext cx="3100769" cy="7201651"/>
          </a:xfrm>
          <a:prstGeom prst="rect">
            <a:avLst/>
          </a:prstGeom>
          <a:solidFill>
            <a:srgbClr val="F2F2F2"/>
          </a:solidFill>
        </p:spPr>
        <p:txBody>
          <a:bodyPr wrap="square" rtlCol="0">
            <a:spAutoFit/>
          </a:bodyPr>
          <a:lstStyle/>
          <a:p>
            <a:pPr lvl="0"/>
            <a:r>
              <a:rPr lang="tr-TR" sz="1600" b="1" dirty="0">
                <a:latin typeface="Century Gothic" panose="020B0502020202020204" pitchFamily="34" charset="0"/>
              </a:rPr>
              <a:t>Bu grafikte yaşa bağlı olarak sezaryen sonrası vajinal doğumu bilme oranlarını karşılaştırmaktayız. </a:t>
            </a:r>
            <a:r>
              <a:rPr lang="tr-TR" sz="1600" b="1" dirty="0">
                <a:solidFill>
                  <a:prstClr val="black"/>
                </a:solidFill>
                <a:latin typeface="Century Gothic" panose="020B0502020202020204" pitchFamily="34" charset="0"/>
              </a:rPr>
              <a:t>Anketimize katılan 18-25 yaş arası katılımcı sayısı düşük olduğundan evet hayır oranları birbirine yakın ve evet oranının yüksek çıktığını gözlemlemekteyiz.</a:t>
            </a:r>
            <a:r>
              <a:rPr lang="tr-TR" sz="1600" b="1" dirty="0">
                <a:latin typeface="Century Gothic" panose="020B0502020202020204" pitchFamily="34" charset="0"/>
              </a:rPr>
              <a:t> 25-35 yaş aralığındaki katılımcıların  sezaryen sonrası vajinal doğum hakkında bilgi sahibi olduğu görülmektedir.</a:t>
            </a:r>
            <a:br>
              <a:rPr lang="tr-TR" sz="1600" b="1" dirty="0">
                <a:latin typeface="Century Gothic" panose="020B0502020202020204" pitchFamily="34" charset="0"/>
              </a:rPr>
            </a:br>
            <a:r>
              <a:rPr lang="tr-TR" sz="1600" b="1" dirty="0">
                <a:solidFill>
                  <a:prstClr val="black"/>
                </a:solidFill>
                <a:latin typeface="Century Gothic" panose="020B0502020202020204" pitchFamily="34" charset="0"/>
              </a:rPr>
              <a:t> 35-40 yaştaki katılımcıların ise cevaplarında hayır  oranı daha yüksek çıkmıştır.</a:t>
            </a:r>
          </a:p>
          <a:p>
            <a:pPr lvl="0"/>
            <a:r>
              <a:rPr lang="tr-TR" sz="1600" b="1" dirty="0">
                <a:latin typeface="Century Gothic" panose="020B0502020202020204" pitchFamily="34" charset="0"/>
              </a:rPr>
              <a:t> 40 ve üstü yaşta ankette yer alan katılımcıların sayısı yüksek ve evet hayır oranları birbirine yakındır ve evet oranının daha yüksek çıktığı görülmektedir. İstatistiksel açıdan anlamlıdır. Boş hipotez reddedilir, anlamlı hipotez kabul edilir. </a:t>
            </a:r>
          </a:p>
          <a:p>
            <a:pPr lvl="0"/>
            <a:r>
              <a:rPr lang="tr-TR" sz="1600" b="1" dirty="0">
                <a:latin typeface="Century Gothic" panose="020B0502020202020204" pitchFamily="34" charset="0"/>
              </a:rPr>
              <a:t>(x</a:t>
            </a:r>
            <a:r>
              <a:rPr lang="tr-TR" sz="1600" b="1" baseline="30000" dirty="0">
                <a:latin typeface="Century Gothic" pitchFamily="34" charset="0"/>
              </a:rPr>
              <a:t>2</a:t>
            </a:r>
            <a:r>
              <a:rPr lang="tr-TR" sz="1600" b="1">
                <a:latin typeface="Century Gothic" pitchFamily="34" charset="0"/>
              </a:rPr>
              <a:t>: 10,760    </a:t>
            </a:r>
            <a:r>
              <a:rPr lang="tr-TR" sz="1600" b="1" dirty="0">
                <a:latin typeface="Century Gothic" pitchFamily="34" charset="0"/>
              </a:rPr>
              <a:t>p</a:t>
            </a:r>
            <a:r>
              <a:rPr lang="tr-TR" sz="1600" b="1">
                <a:latin typeface="Century Gothic" pitchFamily="34" charset="0"/>
              </a:rPr>
              <a:t>= 0,013</a:t>
            </a:r>
            <a:r>
              <a:rPr lang="tr-TR" sz="1600" b="1" dirty="0">
                <a:latin typeface="Century Gothic" pitchFamily="34" charset="0"/>
              </a:rPr>
              <a:t>)</a:t>
            </a:r>
          </a:p>
          <a:p>
            <a:endParaRPr lang="tr-TR" sz="1600" b="1" dirty="0">
              <a:latin typeface="Century Gothic" pitchFamily="34" charset="0"/>
            </a:endParaRPr>
          </a:p>
          <a:p>
            <a:endParaRPr lang="tr-TR" sz="1398" dirty="0"/>
          </a:p>
        </p:txBody>
      </p:sp>
      <p:sp>
        <p:nvSpPr>
          <p:cNvPr id="20" name="Metin kutusu 19"/>
          <p:cNvSpPr txBox="1"/>
          <p:nvPr/>
        </p:nvSpPr>
        <p:spPr>
          <a:xfrm>
            <a:off x="7037880" y="10127322"/>
            <a:ext cx="3227519" cy="6740307"/>
          </a:xfrm>
          <a:prstGeom prst="rect">
            <a:avLst/>
          </a:prstGeom>
          <a:solidFill>
            <a:srgbClr val="F2F2F2"/>
          </a:solidFill>
        </p:spPr>
        <p:txBody>
          <a:bodyPr wrap="square" rtlCol="0">
            <a:spAutoFit/>
          </a:bodyPr>
          <a:lstStyle/>
          <a:p>
            <a:r>
              <a:rPr lang="tr-TR" sz="1600" b="1" dirty="0">
                <a:latin typeface="Century Gothic" panose="020B0502020202020204" pitchFamily="34" charset="0"/>
              </a:rPr>
              <a:t>Bu tabloda doğum yapmaktan korktukları halde bir sonraki doğumda istenilen doğum şekli olarak vajinal doğum tercihinin fazla olduğunu görmekteyiz. Katılımcıların verdiği bu yanıta göre kişilerin korkularına rağmen doğal yönteme yönelmek istedikleri çıkarımında bulunabiliriz. Aynı zamanda çevre duyumları, yetersiz bilgi, yaşanmış kötü deneyimlerin doğum korkularını arttırdığı katılımcılar tarafından  bildirilmiştir. Doğum yapmaktan korktuğu için sezaryene yönelen katılımcıların oranları yüksektir. Oranlar göz önünde bulunmalı, katılımcıların kendilerine sorun olarak gördükleri problemleri ortadan kaldırarak  ve  vajinal doğuma teşvik etmek amacıyla çalışılmalıdır.    </a:t>
            </a:r>
          </a:p>
        </p:txBody>
      </p:sp>
      <p:sp>
        <p:nvSpPr>
          <p:cNvPr id="22" name="Metin kutusu 21"/>
          <p:cNvSpPr txBox="1"/>
          <p:nvPr/>
        </p:nvSpPr>
        <p:spPr>
          <a:xfrm>
            <a:off x="13978455" y="10148509"/>
            <a:ext cx="3106010" cy="5755422"/>
          </a:xfrm>
          <a:prstGeom prst="rect">
            <a:avLst/>
          </a:prstGeom>
          <a:solidFill>
            <a:srgbClr val="F2F2F2"/>
          </a:solidFill>
        </p:spPr>
        <p:txBody>
          <a:bodyPr wrap="square" rtlCol="0">
            <a:spAutoFit/>
          </a:bodyPr>
          <a:lstStyle/>
          <a:p>
            <a:r>
              <a:rPr lang="tr-TR" sz="1600" b="1" dirty="0">
                <a:latin typeface="Century Gothic" panose="020B0502020202020204" pitchFamily="34" charset="0"/>
              </a:rPr>
              <a:t>Tabloda sezaryenin bir ameliyat olduğu aynı zamanda vajinal doğum anne ve bebek açısından daha sağlıklı olduğu oranları çok yüksektir. Normal doğumda toparlama süresi daha kısadır, annenin günlük yaşantısına dönüşü daha kolay olur, anne bebek uyumu daha kolay sağlanır ten tene temas kısa zamanda olur, sezaryene oranla daha az emzirme problemi yaşanır. Vajinal doğumda süren olay anındaki olup biten ağrılar sezaryenle doğumda yerini uzun süren dikiş ağrılarıyla yer değiştirir. Annenin gündelik yaşantısına dönüşü uzar, emzirme problemleri yaşayabilir</a:t>
            </a:r>
            <a:r>
              <a:rPr lang="tr-TR" sz="1398" b="1" dirty="0">
                <a:latin typeface="Century Gothic" panose="020B0502020202020204" pitchFamily="34" charset="0"/>
              </a:rPr>
              <a:t>.</a:t>
            </a:r>
          </a:p>
        </p:txBody>
      </p:sp>
      <p:sp>
        <p:nvSpPr>
          <p:cNvPr id="9" name="Metin kutusu 8">
            <a:extLst>
              <a:ext uri="{FF2B5EF4-FFF2-40B4-BE49-F238E27FC236}">
                <a16:creationId xmlns:a16="http://schemas.microsoft.com/office/drawing/2014/main" id="{CF70E039-26BE-4ED3-9298-88C4FF5AD091}"/>
              </a:ext>
            </a:extLst>
          </p:cNvPr>
          <p:cNvSpPr txBox="1"/>
          <p:nvPr/>
        </p:nvSpPr>
        <p:spPr>
          <a:xfrm>
            <a:off x="230537" y="22868306"/>
            <a:ext cx="11983742" cy="1338828"/>
          </a:xfrm>
          <a:prstGeom prst="rect">
            <a:avLst/>
          </a:prstGeom>
          <a:solidFill>
            <a:srgbClr val="F2F2F2"/>
          </a:solidFill>
        </p:spPr>
        <p:txBody>
          <a:bodyPr wrap="square" rtlCol="0">
            <a:spAutoFit/>
          </a:bodyPr>
          <a:lstStyle/>
          <a:p>
            <a:r>
              <a:rPr lang="tr-TR" sz="1700" b="1" dirty="0">
                <a:latin typeface="Century Gothic" panose="020B0502020202020204" pitchFamily="34" charset="0"/>
              </a:rPr>
              <a:t>KAYNAKÇA:</a:t>
            </a:r>
          </a:p>
          <a:p>
            <a:r>
              <a:rPr lang="tr-TR" sz="1600" dirty="0" err="1">
                <a:latin typeface="Century Gothic" panose="020B0502020202020204" pitchFamily="34" charset="0"/>
              </a:rPr>
              <a:t>Yanıkkerem</a:t>
            </a:r>
            <a:r>
              <a:rPr lang="tr-TR" sz="1600" dirty="0">
                <a:latin typeface="Century Gothic" panose="020B0502020202020204" pitchFamily="34" charset="0"/>
              </a:rPr>
              <a:t>, D . (2018). Kadınların Doğum Yöntemleri ve Sezaryen Sonrası Vajinal Doğum Hakkında Düşünceleri. STED / Sürekli Tıp Eğitimi Dergisi, 27 (1), 27-36. http://dergipark.org.tr/sted/issue/36512/414205 adresinden alındı.</a:t>
            </a:r>
          </a:p>
          <a:p>
            <a:r>
              <a:rPr lang="tr-TR" sz="1600" dirty="0">
                <a:latin typeface="Century Gothic" panose="020B0502020202020204" pitchFamily="34" charset="0"/>
              </a:rPr>
              <a:t>AKTAŞ, D , GÖKGÖZ, N . (2015). Kadınların doğum yöntemlerine ilişkin düşünce ve memnuniyetlerinin belirlenmesi. Ankara Sağlık Bilimleri Dergisi, 4 (1), 65-82. http://dergipark.org.tr/ausbid/issue/38419/445629 adresinden alındı.</a:t>
            </a:r>
          </a:p>
        </p:txBody>
      </p:sp>
      <p:pic>
        <p:nvPicPr>
          <p:cNvPr id="21" name="Resim 20">
            <a:extLst>
              <a:ext uri="{FF2B5EF4-FFF2-40B4-BE49-F238E27FC236}">
                <a16:creationId xmlns:a16="http://schemas.microsoft.com/office/drawing/2014/main" id="{7E9E17E1-ABAF-4204-AFEC-AE30B3D0D63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95700" y="17278351"/>
            <a:ext cx="3124200" cy="3181350"/>
          </a:xfrm>
          <a:prstGeom prst="rect">
            <a:avLst/>
          </a:prstGeom>
        </p:spPr>
      </p:pic>
      <p:pic>
        <p:nvPicPr>
          <p:cNvPr id="24" name="Resim 23" descr="kişi, iç mekan, duvar, çocuk içeren bir resim&#10;&#10;Açıklama otomatik olarak oluşturuldu">
            <a:extLst>
              <a:ext uri="{FF2B5EF4-FFF2-40B4-BE49-F238E27FC236}">
                <a16:creationId xmlns:a16="http://schemas.microsoft.com/office/drawing/2014/main" id="{FBE1324D-97F8-4030-A304-210291C39DB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026209" y="17373600"/>
            <a:ext cx="3227519" cy="3057954"/>
          </a:xfrm>
          <a:prstGeom prst="rect">
            <a:avLst/>
          </a:prstGeom>
        </p:spPr>
      </p:pic>
      <p:pic>
        <p:nvPicPr>
          <p:cNvPr id="26" name="Resim 25" descr="kişi, tutma, iç mekan, el içeren bir resim&#10;&#10;Açıklama otomatik olarak oluşturuldu">
            <a:extLst>
              <a:ext uri="{FF2B5EF4-FFF2-40B4-BE49-F238E27FC236}">
                <a16:creationId xmlns:a16="http://schemas.microsoft.com/office/drawing/2014/main" id="{1685A601-1A23-443B-A6CB-3D8D7723145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578664" y="16638653"/>
            <a:ext cx="6495392" cy="3804217"/>
          </a:xfrm>
          <a:prstGeom prst="rect">
            <a:avLst/>
          </a:prstGeom>
        </p:spPr>
      </p:pic>
      <p:sp>
        <p:nvSpPr>
          <p:cNvPr id="25" name="24 Dikdörtgen"/>
          <p:cNvSpPr/>
          <p:nvPr/>
        </p:nvSpPr>
        <p:spPr>
          <a:xfrm>
            <a:off x="514350" y="6743700"/>
            <a:ext cx="838200" cy="1714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tr-TR" sz="1400" dirty="0">
                <a:latin typeface="Century Gothic" pitchFamily="34" charset="0"/>
              </a:rPr>
              <a:t>Tablo.1</a:t>
            </a:r>
            <a:endParaRPr lang="tr-TR" sz="1600" dirty="0">
              <a:latin typeface="Century Gothic" pitchFamily="34" charset="0"/>
            </a:endParaRPr>
          </a:p>
        </p:txBody>
      </p:sp>
      <p:sp>
        <p:nvSpPr>
          <p:cNvPr id="27" name="26 Dikdörtgen"/>
          <p:cNvSpPr/>
          <p:nvPr/>
        </p:nvSpPr>
        <p:spPr>
          <a:xfrm>
            <a:off x="3752850" y="6743700"/>
            <a:ext cx="838200" cy="1714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tr-TR" sz="1400" dirty="0">
                <a:latin typeface="Century Gothic" pitchFamily="34" charset="0"/>
              </a:rPr>
              <a:t>Tablo.2</a:t>
            </a:r>
            <a:endParaRPr lang="tr-TR" sz="1600" dirty="0">
              <a:latin typeface="Century Gothic" pitchFamily="34" charset="0"/>
            </a:endParaRPr>
          </a:p>
        </p:txBody>
      </p:sp>
      <p:sp>
        <p:nvSpPr>
          <p:cNvPr id="28" name="27 Dikdörtgen"/>
          <p:cNvSpPr/>
          <p:nvPr/>
        </p:nvSpPr>
        <p:spPr>
          <a:xfrm>
            <a:off x="7162800" y="6762750"/>
            <a:ext cx="838200" cy="1714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tr-TR" sz="1400" dirty="0">
                <a:latin typeface="Century Gothic" pitchFamily="34" charset="0"/>
              </a:rPr>
              <a:t>Tablo.3</a:t>
            </a:r>
          </a:p>
        </p:txBody>
      </p:sp>
      <p:sp>
        <p:nvSpPr>
          <p:cNvPr id="29" name="28 Dikdörtgen"/>
          <p:cNvSpPr/>
          <p:nvPr/>
        </p:nvSpPr>
        <p:spPr>
          <a:xfrm>
            <a:off x="10629900" y="6762750"/>
            <a:ext cx="838200" cy="1714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tr-TR" sz="1400" dirty="0">
                <a:latin typeface="Century Gothic" pitchFamily="34" charset="0"/>
              </a:rPr>
              <a:t>Tablo.4</a:t>
            </a:r>
          </a:p>
        </p:txBody>
      </p:sp>
      <p:sp>
        <p:nvSpPr>
          <p:cNvPr id="30" name="29 Dikdörtgen"/>
          <p:cNvSpPr/>
          <p:nvPr/>
        </p:nvSpPr>
        <p:spPr>
          <a:xfrm>
            <a:off x="14097000" y="6800850"/>
            <a:ext cx="838200" cy="1714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tr-TR" sz="1400" dirty="0">
                <a:latin typeface="Century Gothic" pitchFamily="34" charset="0"/>
              </a:rPr>
              <a:t>Tablo.5</a:t>
            </a:r>
            <a:endParaRPr lang="tr-TR" sz="1600" dirty="0">
              <a:latin typeface="Century Gothic" pitchFamily="34" charset="0"/>
            </a:endParaRPr>
          </a:p>
        </p:txBody>
      </p:sp>
    </p:spTree>
    <p:extLst>
      <p:ext uri="{BB962C8B-B14F-4D97-AF65-F5344CB8AC3E}">
        <p14:creationId xmlns:p14="http://schemas.microsoft.com/office/powerpoint/2010/main" val="3202681651"/>
      </p:ext>
    </p:extLst>
  </p:cSld>
  <p:clrMapOvr>
    <a:masterClrMapping/>
  </p:clrMapOvr>
</p:sld>
</file>

<file path=ppt/theme/theme1.xml><?xml version="1.0" encoding="utf-8"?>
<a:theme xmlns:a="http://schemas.openxmlformats.org/drawingml/2006/main" name="Office Teması">
  <a:themeElements>
    <a:clrScheme name="Office Teması">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eması">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eması">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683</TotalTime>
  <Words>682</Words>
  <Application>Microsoft Office PowerPoint</Application>
  <PresentationFormat>Özel</PresentationFormat>
  <Paragraphs>31</Paragraphs>
  <Slides>1</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vt:i4>
      </vt:variant>
    </vt:vector>
  </HeadingPairs>
  <TitlesOfParts>
    <vt:vector size="7" baseType="lpstr">
      <vt:lpstr>Arial</vt:lpstr>
      <vt:lpstr>Calibri</vt:lpstr>
      <vt:lpstr>Calibri Light</vt:lpstr>
      <vt:lpstr>Century Gothic</vt:lpstr>
      <vt:lpstr>Times New Roman</vt:lpstr>
      <vt:lpstr>Office Teması</vt:lpstr>
      <vt:lpstr>İSTANBUL BEYKOZ’DA YAŞAYAN KADINLARIN SSVD VE DOĞUM KONTROL YÖNTEMLERİ HAKKINDAKİ DÜŞÜNCELERİ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İSTANBUL BEYKOZ’DA YAŞAYAN KADINLARIN SSVD VE DOĞUM KONTROL YÖNTEMLERİ HAKKINDAKİ DÜŞÜNCELERİ</dc:title>
  <dc:creator>Kütüphane PC 1</dc:creator>
  <cp:lastModifiedBy>Sena Saltoğlu</cp:lastModifiedBy>
  <cp:revision>61</cp:revision>
  <dcterms:created xsi:type="dcterms:W3CDTF">2019-05-16T11:10:13Z</dcterms:created>
  <dcterms:modified xsi:type="dcterms:W3CDTF">2019-05-20T09:40:17Z</dcterms:modified>
</cp:coreProperties>
</file>