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257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041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412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507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5621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28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090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729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61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1480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413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E5A13-D69B-4FEC-A307-FA4EBBC7CBF5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D9930-C4E1-4F0D-8088-291EB8CA45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727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20190406 SPR: USP5 and HDAC6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SA chip used in </a:t>
            </a:r>
            <a:r>
              <a:rPr lang="en-CA" dirty="0" err="1" smtClean="0"/>
              <a:t>Biacore</a:t>
            </a:r>
            <a:r>
              <a:rPr lang="en-CA" dirty="0" smtClean="0"/>
              <a:t> T-200 </a:t>
            </a:r>
          </a:p>
          <a:p>
            <a:r>
              <a:rPr lang="en-CA" dirty="0" smtClean="0"/>
              <a:t>Running Buffer: 20 </a:t>
            </a:r>
            <a:r>
              <a:rPr lang="en-CA" dirty="0" err="1" smtClean="0"/>
              <a:t>mM</a:t>
            </a:r>
            <a:r>
              <a:rPr lang="en-CA" dirty="0" smtClean="0"/>
              <a:t> </a:t>
            </a:r>
            <a:r>
              <a:rPr lang="en-CA" dirty="0" err="1" smtClean="0"/>
              <a:t>Hepes</a:t>
            </a:r>
            <a:r>
              <a:rPr lang="en-CA" dirty="0" smtClean="0"/>
              <a:t> pH 7.4, 150 </a:t>
            </a:r>
            <a:r>
              <a:rPr lang="en-CA" dirty="0" err="1" smtClean="0"/>
              <a:t>mM</a:t>
            </a:r>
            <a:r>
              <a:rPr lang="en-CA" dirty="0" smtClean="0"/>
              <a:t> </a:t>
            </a:r>
            <a:r>
              <a:rPr lang="en-CA" dirty="0" err="1" smtClean="0"/>
              <a:t>NaCl</a:t>
            </a:r>
            <a:r>
              <a:rPr lang="en-CA" dirty="0" smtClean="0"/>
              <a:t>, 0.005% (v/v) Tween-20, 0.5% (v/v) DMSO </a:t>
            </a:r>
          </a:p>
          <a:p>
            <a:r>
              <a:rPr lang="en-CA" dirty="0" smtClean="0"/>
              <a:t>Biotinylated USP5 </a:t>
            </a:r>
            <a:r>
              <a:rPr lang="en-CA" dirty="0" err="1" smtClean="0"/>
              <a:t>Zf</a:t>
            </a:r>
            <a:r>
              <a:rPr lang="en-CA" dirty="0" smtClean="0"/>
              <a:t>-UBD(171-290) at 0.05 mg/mL captured to chip channel 2 (300 s injection) and 3 (150 s injection) and HDAC6 </a:t>
            </a:r>
            <a:r>
              <a:rPr lang="en-CA" dirty="0" err="1" smtClean="0"/>
              <a:t>Zf</a:t>
            </a:r>
            <a:r>
              <a:rPr lang="en-CA" dirty="0" smtClean="0"/>
              <a:t>-UBD (1109-1215) at 0.05 mg/mL captured to chip channel 4. Channel 1 was left blank as a reference. The chip was treated with 3x60 s injections with 50 </a:t>
            </a:r>
            <a:r>
              <a:rPr lang="en-CA" dirty="0" err="1" smtClean="0"/>
              <a:t>mM</a:t>
            </a:r>
            <a:r>
              <a:rPr lang="en-CA" dirty="0" smtClean="0"/>
              <a:t> </a:t>
            </a:r>
            <a:r>
              <a:rPr lang="en-CA" dirty="0" err="1" smtClean="0"/>
              <a:t>NaOH</a:t>
            </a:r>
            <a:r>
              <a:rPr lang="en-CA" dirty="0" smtClean="0"/>
              <a:t> </a:t>
            </a:r>
          </a:p>
          <a:p>
            <a:r>
              <a:rPr lang="en-CA" dirty="0" smtClean="0"/>
              <a:t>Samples were diluted 1:4 8-pt concentration series </a:t>
            </a:r>
          </a:p>
          <a:p>
            <a:r>
              <a:rPr lang="en-CA" dirty="0" smtClean="0"/>
              <a:t>Data fitted with steady state affinity model 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NB: error-degasser failure: vacuum failure-instrument operation not affected but </a:t>
            </a:r>
            <a:r>
              <a:rPr lang="en-CA" dirty="0" err="1" smtClean="0">
                <a:solidFill>
                  <a:srgbClr val="FF0000"/>
                </a:solidFill>
              </a:rPr>
              <a:t>sensograms</a:t>
            </a:r>
            <a:r>
              <a:rPr lang="en-CA" dirty="0" smtClean="0">
                <a:solidFill>
                  <a:srgbClr val="FF0000"/>
                </a:solidFill>
              </a:rPr>
              <a:t> affected by </a:t>
            </a:r>
            <a:r>
              <a:rPr lang="en-CA" dirty="0" err="1" smtClean="0">
                <a:solidFill>
                  <a:srgbClr val="FF0000"/>
                </a:solidFill>
              </a:rPr>
              <a:t>airspikes</a:t>
            </a:r>
            <a:r>
              <a:rPr lang="en-CA" dirty="0" smtClean="0">
                <a:solidFill>
                  <a:srgbClr val="FF0000"/>
                </a:solidFill>
              </a:rPr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8066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MFCD00033285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" t="66485" r="241" b="25120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" t="66822" r="-280" b="25030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57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 NB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915" y="0"/>
            <a:ext cx="2743583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344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D715-279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" t="74943" r="-432" b="16662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" t="74953" r="-1177" b="16899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57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 NB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237" y="4528"/>
            <a:ext cx="2638793" cy="168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47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AE-641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" t="83354" r="241" b="8251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" t="83458" r="-280" b="8394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57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36 ± 0.7 µM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 10 µM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239" y="0"/>
            <a:ext cx="3161761" cy="224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50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UBXML78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" t="91672" r="17" b="-67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" t="91729" r="-280" b="123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57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34 ± 1 µM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 1.8 µM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647" y="8930"/>
            <a:ext cx="3600953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7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Z99599878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605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974" y="136603"/>
            <a:ext cx="2553056" cy="214342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852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NB (n=2)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NB (n=1)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5070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Z327330246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230" r="-507" b="83375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6" b="83516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049" y="57289"/>
            <a:ext cx="2514951" cy="19338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NB (n=1)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9975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MFCD02363436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16688" r="-731" b="74917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" t="16654" r="224" b="75198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49 ± 1 µM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12 µM (n=1)</a:t>
            </a:r>
            <a:endParaRPr lang="en-CA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239" y="0"/>
            <a:ext cx="3161761" cy="2249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323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STOCK6S-31603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" t="25047" r="17" b="66558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" t="25065" r="-274" b="66787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NB (n=1)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575" y="84404"/>
            <a:ext cx="2686425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F3351-0339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5" t="33302" r="765" b="58303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" t="33372" r="-274" b="58480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NB (n=1)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891" y="89562"/>
            <a:ext cx="2572109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5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F3351-0338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" t="41558" r="-232" b="50047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t="41783" r="-25" b="50069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NB (n=1)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385" y="-9395"/>
            <a:ext cx="2791215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4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MFCD00459040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" t="50053" r="-232" b="41552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3" t="50052" r="193" b="41800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187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82 ± 1 µM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50 µM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709" y="21385"/>
            <a:ext cx="3553321" cy="203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8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BS-11825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" t="58308" r="17" b="33297"/>
          <a:stretch/>
        </p:blipFill>
        <p:spPr bwMode="auto">
          <a:xfrm>
            <a:off x="838200" y="1991134"/>
            <a:ext cx="5823857" cy="234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t="58411" r="-56" b="33441"/>
          <a:stretch/>
        </p:blipFill>
        <p:spPr bwMode="auto">
          <a:xfrm>
            <a:off x="838200" y="4337933"/>
            <a:ext cx="5823857" cy="22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3657" y="2769326"/>
            <a:ext cx="357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USP5: K</a:t>
            </a:r>
            <a:r>
              <a:rPr lang="en-CA" baseline="-25000" dirty="0" smtClean="0"/>
              <a:t>D</a:t>
            </a:r>
            <a:r>
              <a:rPr lang="en-CA" dirty="0" smtClean="0"/>
              <a:t>= NB (n=2) </a:t>
            </a:r>
          </a:p>
          <a:p>
            <a:endParaRPr lang="en-CA" dirty="0"/>
          </a:p>
          <a:p>
            <a:r>
              <a:rPr lang="en-CA" dirty="0" smtClean="0"/>
              <a:t>HDAC6: K</a:t>
            </a:r>
            <a:r>
              <a:rPr lang="en-CA" baseline="-25000" dirty="0" smtClean="0"/>
              <a:t>D</a:t>
            </a:r>
            <a:r>
              <a:rPr lang="en-CA" dirty="0" smtClean="0"/>
              <a:t>=  NB (n=1)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69068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03265" y="1668578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USP5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4732661" y="1645190"/>
            <a:ext cx="110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HDAC6</a:t>
            </a:r>
            <a:endParaRPr lang="en-CA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583" y="58051"/>
            <a:ext cx="2151017" cy="261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73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</TotalTime>
  <Words>383</Words>
  <Application>Microsoft Office PowerPoint</Application>
  <PresentationFormat>Widescreen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20190406 SPR: USP5 and HDAC6 </vt:lpstr>
      <vt:lpstr>Z99599878</vt:lpstr>
      <vt:lpstr>Z327330246</vt:lpstr>
      <vt:lpstr>MFCD02363436</vt:lpstr>
      <vt:lpstr>STOCK6S-31603</vt:lpstr>
      <vt:lpstr>F3351-0339</vt:lpstr>
      <vt:lpstr>F3351-0338</vt:lpstr>
      <vt:lpstr>MFCD00459040</vt:lpstr>
      <vt:lpstr>BS-11825</vt:lpstr>
      <vt:lpstr>MFCD00033285</vt:lpstr>
      <vt:lpstr>D715-279</vt:lpstr>
      <vt:lpstr>AE-641</vt:lpstr>
      <vt:lpstr>UBXML78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20190406 SPR: USP5 and HDAC6</dc:title>
  <dc:creator>Mandeep Mann</dc:creator>
  <cp:lastModifiedBy>Mandeep Mann</cp:lastModifiedBy>
  <cp:revision>13</cp:revision>
  <dcterms:created xsi:type="dcterms:W3CDTF">2019-04-08T13:12:07Z</dcterms:created>
  <dcterms:modified xsi:type="dcterms:W3CDTF">2019-04-26T11:19:48Z</dcterms:modified>
</cp:coreProperties>
</file>