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5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6.xml" ContentType="application/vnd.openxmlformats-officedocument.theme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Override1.xml" ContentType="application/vnd.openxmlformats-officedocument.themeOverr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Override2.xml" ContentType="application/vnd.openxmlformats-officedocument.themeOverride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75" r:id="rId1"/>
    <p:sldMasterId id="2147483735" r:id="rId2"/>
    <p:sldMasterId id="2147483752" r:id="rId3"/>
    <p:sldMasterId id="2147483766" r:id="rId4"/>
    <p:sldMasterId id="2147483822" r:id="rId5"/>
    <p:sldMasterId id="2147483834" r:id="rId6"/>
    <p:sldMasterId id="2147483873" r:id="rId7"/>
  </p:sldMasterIdLst>
  <p:notesMasterIdLst>
    <p:notesMasterId r:id="rId30"/>
  </p:notesMasterIdLst>
  <p:handoutMasterIdLst>
    <p:handoutMasterId r:id="rId31"/>
  </p:handoutMasterIdLst>
  <p:sldIdLst>
    <p:sldId id="473" r:id="rId8"/>
    <p:sldId id="665" r:id="rId9"/>
    <p:sldId id="666" r:id="rId10"/>
    <p:sldId id="645" r:id="rId11"/>
    <p:sldId id="640" r:id="rId12"/>
    <p:sldId id="658" r:id="rId13"/>
    <p:sldId id="659" r:id="rId14"/>
    <p:sldId id="670" r:id="rId15"/>
    <p:sldId id="655" r:id="rId16"/>
    <p:sldId id="660" r:id="rId17"/>
    <p:sldId id="637" r:id="rId18"/>
    <p:sldId id="639" r:id="rId19"/>
    <p:sldId id="634" r:id="rId20"/>
    <p:sldId id="654" r:id="rId21"/>
    <p:sldId id="668" r:id="rId22"/>
    <p:sldId id="625" r:id="rId23"/>
    <p:sldId id="633" r:id="rId24"/>
    <p:sldId id="661" r:id="rId25"/>
    <p:sldId id="657" r:id="rId26"/>
    <p:sldId id="667" r:id="rId27"/>
    <p:sldId id="669" r:id="rId28"/>
    <p:sldId id="583" r:id="rId29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FF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63D6E"/>
    <a:srgbClr val="006600"/>
    <a:srgbClr val="002060"/>
    <a:srgbClr val="000066"/>
    <a:srgbClr val="EEECE1"/>
    <a:srgbClr val="FF9933"/>
    <a:srgbClr val="FF7C80"/>
    <a:srgbClr val="CC0099"/>
    <a:srgbClr val="993366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91" autoAdjust="0"/>
    <p:restoredTop sz="94708" autoAdjust="0"/>
  </p:normalViewPr>
  <p:slideViewPr>
    <p:cSldViewPr showGuides="1">
      <p:cViewPr>
        <p:scale>
          <a:sx n="60" d="100"/>
          <a:sy n="60" d="100"/>
        </p:scale>
        <p:origin x="-1344" y="-942"/>
      </p:cViewPr>
      <p:guideLst>
        <p:guide orient="horz" pos="2047"/>
        <p:guide pos="2880"/>
      </p:guideLst>
    </p:cSldViewPr>
  </p:slideViewPr>
  <p:outlineViewPr>
    <p:cViewPr>
      <p:scale>
        <a:sx n="33" d="100"/>
        <a:sy n="33" d="100"/>
      </p:scale>
      <p:origin x="42" y="850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8964"/>
    </p:cViewPr>
  </p:sorterViewPr>
  <p:notesViewPr>
    <p:cSldViewPr showGuides="1">
      <p:cViewPr>
        <p:scale>
          <a:sx n="100" d="100"/>
          <a:sy n="100" d="100"/>
        </p:scale>
        <p:origin x="-2754" y="1188"/>
      </p:cViewPr>
      <p:guideLst>
        <p:guide orient="horz" pos="3108"/>
        <p:guide pos="2140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2"/>
            <a:ext cx="2946932" cy="4942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7561" y="2"/>
            <a:ext cx="2946932" cy="4942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9379985"/>
            <a:ext cx="2946932" cy="4895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7561" y="9379985"/>
            <a:ext cx="2946932" cy="48952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>
                <a:latin typeface="Arial" charset="0"/>
              </a:defRPr>
            </a:lvl1pPr>
          </a:lstStyle>
          <a:p>
            <a:pPr>
              <a:defRPr/>
            </a:pPr>
            <a:fld id="{B2FC533B-BA01-448E-8355-90B4C886E0A7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5713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51706" cy="45794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t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95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7341" y="0"/>
            <a:ext cx="2876919" cy="45794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t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71550" y="765175"/>
            <a:ext cx="4900613" cy="36750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46" y="4666307"/>
            <a:ext cx="4974141" cy="444049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095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9413149"/>
            <a:ext cx="2951706" cy="4563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b" anchorCtr="0" compatLnSpc="1">
            <a:prstTxWarp prst="textNoShape">
              <a:avLst/>
            </a:prstTxWarp>
          </a:bodyPr>
          <a:lstStyle>
            <a:lvl1pPr defTabSz="925513">
              <a:defRPr sz="12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095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7341" y="9413149"/>
            <a:ext cx="2876919" cy="4563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2557" tIns="46278" rIns="92557" bIns="46278" numCol="1" anchor="b" anchorCtr="0" compatLnSpc="1">
            <a:prstTxWarp prst="textNoShape">
              <a:avLst/>
            </a:prstTxWarp>
          </a:bodyPr>
          <a:lstStyle>
            <a:lvl1pPr algn="r" defTabSz="925513">
              <a:defRPr sz="1200"/>
            </a:lvl1pPr>
          </a:lstStyle>
          <a:p>
            <a:pPr>
              <a:defRPr/>
            </a:pPr>
            <a:fld id="{DB7115A7-0B5B-475C-B989-EFF4282EBB9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67413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A151CCEE-3307-431F-B4D9-86FADFC0E687}" type="slidenum">
              <a:rPr lang="de-DE" smtClean="0"/>
              <a:pPr/>
              <a:t>1</a:t>
            </a:fld>
            <a:endParaRPr lang="de-DE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7115A7-0B5B-475C-B989-EFF4282EBB93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27353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9.jpeg"/><Relationship Id="rId4" Type="http://schemas.openxmlformats.org/officeDocument/2006/relationships/image" Target="../media/image5.png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5" Type="http://schemas.openxmlformats.org/officeDocument/2006/relationships/image" Target="../media/image10.png"/><Relationship Id="rId4" Type="http://schemas.openxmlformats.org/officeDocument/2006/relationships/image" Target="../media/image5.png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912260" y="6356350"/>
            <a:ext cx="21336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B0EC2509-1B10-4633-8D71-65ACA49B51D6}" type="slidenum">
              <a:rPr lang="de-DE" smtClean="0"/>
              <a:pPr>
                <a:defRPr/>
              </a:pPr>
              <a:t>‹Nr.›</a:t>
            </a:fld>
            <a:endParaRPr lang="de-DE" dirty="0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1E2E8-0A28-4FD8-BE82-47BBC539C49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8BF23-6EDF-436D-95F7-9EE56104B17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8247624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5661913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35488496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2072956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7441027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6366235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0024283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00533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pic>
        <p:nvPicPr>
          <p:cNvPr id="7" name="Bild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4" descr="SUB-rechts-weiss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5" descr="unilogo_gro_weiss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400800"/>
            <a:ext cx="213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1919155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2025185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1816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1816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20579136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45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4213" y="1557338"/>
            <a:ext cx="7772400" cy="4419600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241504445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8" descr="unilogo_gro_weis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725" y="6408738"/>
            <a:ext cx="213360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3" descr="IMG_078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31" t="30048" r="9259" b="24141"/>
          <a:stretch>
            <a:fillRect/>
          </a:stretch>
        </p:blipFill>
        <p:spPr bwMode="auto">
          <a:xfrm>
            <a:off x="2543175" y="3886200"/>
            <a:ext cx="6600825" cy="246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7" descr="SUB-links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5075" y="1268413"/>
            <a:ext cx="4800600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462213" y="2349500"/>
            <a:ext cx="6357937" cy="5032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51100" y="2924175"/>
            <a:ext cx="6400800" cy="865188"/>
          </a:xfrm>
        </p:spPr>
        <p:txBody>
          <a:bodyPr/>
          <a:lstStyle>
            <a:lvl1pPr marL="0" indent="0">
              <a:buFontTx/>
              <a:buNone/>
              <a:defRPr sz="10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25519556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6096816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75006202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16272974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39676561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14573089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FC4AC-0429-47A8-992C-075C0C7513D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370113014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22304211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de-DE" noProof="0" smtClean="0"/>
              <a:t>Bild durch Klicken auf Symbol hinzufügen</a:t>
            </a:r>
            <a:endParaRPr lang="de-DE" noProof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381907144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15412245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38925" y="765175"/>
            <a:ext cx="2058988" cy="5389563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765175"/>
            <a:ext cx="6029325" cy="5389563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361442633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370892357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65175"/>
            <a:ext cx="8229600" cy="579438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659313" y="1628775"/>
            <a:ext cx="4038600" cy="21859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659313" y="3967163"/>
            <a:ext cx="4038600" cy="218757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1545186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350001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7" descr="SUB-links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913" y="692151"/>
            <a:ext cx="480060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unilogo_gro_weiss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6400801"/>
            <a:ext cx="21336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3" descr="IMG_0787"/>
          <p:cNvPicPr>
            <a:picLocks noChangeAspect="1" noChangeArrowheads="1"/>
          </p:cNvPicPr>
          <p:nvPr userDrawn="1"/>
        </p:nvPicPr>
        <p:blipFill>
          <a:blip r:embed="rId5" cstate="print"/>
          <a:srcRect l="8931" t="30048" r="9259" b="24141"/>
          <a:stretch>
            <a:fillRect/>
          </a:stretch>
        </p:blipFill>
        <p:spPr bwMode="auto">
          <a:xfrm>
            <a:off x="2543175" y="4261093"/>
            <a:ext cx="6600825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8"/>
          <p:cNvSpPr txBox="1">
            <a:spLocks noChangeArrowheads="1"/>
          </p:cNvSpPr>
          <p:nvPr userDrawn="1"/>
        </p:nvSpPr>
        <p:spPr bwMode="auto">
          <a:xfrm>
            <a:off x="6084889" y="6400800"/>
            <a:ext cx="2303463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de-DE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 userDrawn="1"/>
        </p:nvSpPr>
        <p:spPr bwMode="auto">
          <a:xfrm>
            <a:off x="5795964" y="6470651"/>
            <a:ext cx="2916237" cy="577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r>
              <a:rPr lang="de-DE" sz="900" smtClean="0">
                <a:solidFill>
                  <a:srgbClr val="99A3AD"/>
                </a:solidFill>
                <a:cs typeface="Arial" charset="0"/>
              </a:rPr>
              <a:t/>
            </a:r>
            <a:br>
              <a:rPr lang="de-DE" sz="900" smtClean="0">
                <a:solidFill>
                  <a:srgbClr val="99A3AD"/>
                </a:solidFill>
                <a:cs typeface="Arial" charset="0"/>
              </a:rPr>
            </a:br>
            <a:endParaRPr lang="de-DE" sz="900" smtClean="0">
              <a:solidFill>
                <a:prstClr val="black"/>
              </a:solidFill>
              <a:cs typeface="Arial" charset="0"/>
            </a:endParaRPr>
          </a:p>
          <a:p>
            <a:pPr eaLnBrk="1" hangingPunct="1">
              <a:spcBef>
                <a:spcPct val="50000"/>
              </a:spcBef>
              <a:defRPr/>
            </a:pPr>
            <a:endParaRPr lang="de-DE" sz="900" smtClean="0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4600" y="2667000"/>
            <a:ext cx="5943600" cy="457200"/>
          </a:xfrm>
        </p:spPr>
        <p:txBody>
          <a:bodyPr/>
          <a:lstStyle>
            <a:lvl1pPr>
              <a:defRPr smtClean="0"/>
            </a:lvl1pPr>
          </a:lstStyle>
          <a:p>
            <a:pPr lvl="0"/>
            <a:r>
              <a:rPr lang="de-DE" noProof="0" smtClean="0"/>
              <a:t>Click to edit Master title style</a:t>
            </a:r>
          </a:p>
        </p:txBody>
      </p:sp>
      <p:sp>
        <p:nvSpPr>
          <p:cNvPr id="3584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514600" y="3124200"/>
            <a:ext cx="5943600" cy="609600"/>
          </a:xfrm>
        </p:spPr>
        <p:txBody>
          <a:bodyPr/>
          <a:lstStyle>
            <a:lvl1pPr marL="0" indent="0">
              <a:buFontTx/>
              <a:buNone/>
              <a:defRPr sz="900" smtClean="0"/>
            </a:lvl1pPr>
          </a:lstStyle>
          <a:p>
            <a:pPr lvl="0"/>
            <a:r>
              <a:rPr lang="de-DE" noProof="0" smtClean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398504982"/>
      </p:ext>
    </p:extLst>
  </p:cSld>
  <p:clrMapOvr>
    <a:masterClrMapping/>
  </p:clrMapOvr>
  <p:transition/>
  <p:hf sldNum="0" hdr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D589BB-90FB-4514-81ED-80666F7FDC9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530566"/>
      </p:ext>
    </p:extLst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3867"/>
                </a:solidFill>
              </a:defRPr>
            </a:lvl1pPr>
            <a:lvl2pPr>
              <a:defRPr>
                <a:solidFill>
                  <a:srgbClr val="003867"/>
                </a:solidFill>
              </a:defRPr>
            </a:lvl2pPr>
            <a:lvl3pPr>
              <a:defRPr>
                <a:solidFill>
                  <a:srgbClr val="003867"/>
                </a:solidFill>
              </a:defRPr>
            </a:lvl3pPr>
            <a:lvl4pPr>
              <a:defRPr>
                <a:solidFill>
                  <a:srgbClr val="003867"/>
                </a:solidFill>
              </a:defRPr>
            </a:lvl4pPr>
            <a:lvl5pPr>
              <a:defRPr>
                <a:solidFill>
                  <a:srgbClr val="003867"/>
                </a:solidFill>
              </a:defRPr>
            </a:lvl5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78536811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22689-20AE-4A46-88B6-80848F0C024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77975-E2B5-4077-A14E-FD1AF71CA5F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2084335"/>
      </p:ext>
    </p:extLst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20574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2057400"/>
            <a:ext cx="38100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17039-D4A9-4FD0-93B8-0A3F5555AE7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63316234"/>
      </p:ext>
    </p:extLst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E2F73E-E059-427B-9850-76839264A52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58639651"/>
      </p:ext>
    </p:extLst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55D3CC-A483-40BD-A375-66220539702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27917201"/>
      </p:ext>
    </p:extLst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3BDAB-05AA-4026-93CB-8D4243BABD9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4206557"/>
      </p:ext>
    </p:extLst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EFE9D0-EDC9-478B-9402-53EC80DA6D3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8130035"/>
      </p:ext>
    </p:extLst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037ED8-8F82-496F-B8C4-35CAC987483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523679"/>
      </p:ext>
    </p:extLst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4A23A0-0F6E-4953-A189-A44FFBDEE51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4529648"/>
      </p:ext>
    </p:extLst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1" y="1371600"/>
            <a:ext cx="1943100" cy="45720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1" y="1371600"/>
            <a:ext cx="5676900" cy="4572000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87457-428C-4800-B1D7-EA25238B7E7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2848715"/>
      </p:ext>
    </p:extLst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el, Inhalt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45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419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648200" y="1524000"/>
            <a:ext cx="3810000" cy="4419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A42051-2CE1-4BE6-BDE6-527B13B1423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4050396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D19D1-D121-4C8E-9E9A-264B160E166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Titel, zwei Inhalte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45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quarter" idx="1"/>
          </p:nvPr>
        </p:nvSpPr>
        <p:spPr>
          <a:xfrm>
            <a:off x="685800" y="1524000"/>
            <a:ext cx="3810000" cy="2133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685800" y="3810000"/>
            <a:ext cx="3810000" cy="2133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half" idx="3"/>
          </p:nvPr>
        </p:nvSpPr>
        <p:spPr>
          <a:xfrm>
            <a:off x="4648200" y="1524000"/>
            <a:ext cx="3810000" cy="4419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B1D5C6-A3A0-430E-BCA8-0B70ECBCA155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570721"/>
      </p:ext>
    </p:extLst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el und Inhalt üb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45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4213" y="1557338"/>
            <a:ext cx="7772400" cy="2133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684213" y="3843338"/>
            <a:ext cx="7772400" cy="2133600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328B16-C608-40BB-BB84-9547B66A9E2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84425818"/>
      </p:ext>
    </p:extLst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911975" y="6356350"/>
            <a:ext cx="2133600" cy="365125"/>
          </a:xfrm>
        </p:spPr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01F7DC1-E532-4AC6-8353-3A4F571FEDF5}" type="slidenum">
              <a:rPr lang="de-DE">
                <a:solidFill>
                  <a:prstClr val="white"/>
                </a:solidFill>
              </a:rPr>
              <a:pPr>
                <a:defRPr/>
              </a:pPr>
              <a:t>‹Nr.›</a:t>
            </a:fld>
            <a:endParaRPr lang="de-DE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685329"/>
      </p:ext>
    </p:extLst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d 8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4" descr="SUB-rechts-weiss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5" descr="unilogo_gro_weiss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52400" y="640080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0" descr="CreativeCommons_Attribution_License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8243888" y="6057900"/>
            <a:ext cx="638175" cy="22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25308953"/>
      </p:ext>
    </p:extLst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975417-429D-483C-B681-25BB2DB0587F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526393"/>
      </p:ext>
    </p:extLst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1F744-577B-472C-9A2D-AC55875FD9FC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1537282"/>
      </p:ext>
    </p:extLst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DD72B-0DA3-471B-BE2F-308CE08C65C3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680729"/>
      </p:ext>
    </p:extLst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4AF174-469B-480C-AA0C-FCD817F520D2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283419"/>
      </p:ext>
    </p:extLst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D94D1-85B4-4E6E-B71D-45C0290D26B4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099234"/>
      </p:ext>
    </p:extLst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CBBF22-9B50-4A8C-8ABD-C726F07F6774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475139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1BAA03-A0CB-4EE2-AAC5-BC6F0A480E9A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69225-46EF-4477-A0B1-260940244A15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856083"/>
      </p:ext>
    </p:extLst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F8CB1-5200-4CFA-92A8-399A771625FB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945438"/>
      </p:ext>
    </p:extLst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CAEE7-7A93-41D0-BF23-AB6E1673EF8A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4470831"/>
      </p:ext>
    </p:extLst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26474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5728587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9782093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7733033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8094482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4507566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584552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290E63-500D-46C0-9C98-DB24D15B5CB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85283916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dirty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640230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696429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1816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1816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94731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45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4213" y="1557338"/>
            <a:ext cx="7772400" cy="4419600"/>
          </a:xfrm>
        </p:spPr>
        <p:txBody>
          <a:bodyPr/>
          <a:lstStyle/>
          <a:p>
            <a:pPr lvl="0"/>
            <a:endParaRPr lang="de-DE" noProof="0" dirty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65236940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98258246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382007972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365025127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8068788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6639674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4BEEC-2ABD-447F-BC17-CE3E81D87E8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32114054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29663059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17780297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3860955710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205289753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15100" y="762000"/>
            <a:ext cx="1943100" cy="51816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85800" y="762000"/>
            <a:ext cx="5676900" cy="51816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4049635759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762000"/>
            <a:ext cx="7772400" cy="4572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4213" y="1557338"/>
            <a:ext cx="7772400" cy="4419600"/>
          </a:xfrm>
        </p:spPr>
        <p:txBody>
          <a:bodyPr/>
          <a:lstStyle/>
          <a:p>
            <a:pPr lvl="0"/>
            <a:endParaRPr lang="de-DE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>
                <a:latin typeface="Verdana" pitchFamily="34" charset="0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9366541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33CAC5-6BAE-4057-8A97-49ECC5AB6B21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image" Target="../media/image6.png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38.xml"/><Relationship Id="rId16" Type="http://schemas.openxmlformats.org/officeDocument/2006/relationships/theme" Target="../theme/theme4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46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50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5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53.xml"/><Relationship Id="rId16" Type="http://schemas.openxmlformats.org/officeDocument/2006/relationships/oleObject" Target="../embeddings/oleObject4.bin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Relationship Id="rId14" Type="http://schemas.openxmlformats.org/officeDocument/2006/relationships/oleObject" Target="../embeddings/oleObject3.bin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slideLayout" Target="../slideLayouts/slideLayout74.xml"/><Relationship Id="rId2" Type="http://schemas.openxmlformats.org/officeDocument/2006/relationships/slideLayout" Target="../slideLayouts/slideLayout64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2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7.xml"/><Relationship Id="rId7" Type="http://schemas.openxmlformats.org/officeDocument/2006/relationships/slideLayout" Target="../slideLayouts/slideLayout81.xml"/><Relationship Id="rId12" Type="http://schemas.openxmlformats.org/officeDocument/2006/relationships/slideLayout" Target="../slideLayouts/slideLayout86.xml"/><Relationship Id="rId17" Type="http://schemas.openxmlformats.org/officeDocument/2006/relationships/image" Target="../media/image11.png"/><Relationship Id="rId2" Type="http://schemas.openxmlformats.org/officeDocument/2006/relationships/slideLayout" Target="../slideLayouts/slideLayout76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5.xml"/><Relationship Id="rId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85.xml"/><Relationship Id="rId5" Type="http://schemas.openxmlformats.org/officeDocument/2006/relationships/slideLayout" Target="../slideLayouts/slideLayout79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84.xml"/><Relationship Id="rId4" Type="http://schemas.openxmlformats.org/officeDocument/2006/relationships/slideLayout" Target="../slideLayouts/slideLayout78.xml"/><Relationship Id="rId9" Type="http://schemas.openxmlformats.org/officeDocument/2006/relationships/slideLayout" Target="../slideLayouts/slideLayout83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030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5CA95870-C12A-4A7C-A06F-77ABE1A3DAA2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-11113" y="0"/>
            <a:ext cx="579438" cy="6858000"/>
          </a:xfrm>
          <a:prstGeom prst="rect">
            <a:avLst/>
          </a:prstGeom>
          <a:gradFill rotWithShape="0">
            <a:gsLst>
              <a:gs pos="0">
                <a:srgbClr val="C5D5EF"/>
              </a:gs>
              <a:gs pos="100000">
                <a:srgbClr val="18336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graphicFrame>
        <p:nvGraphicFramePr>
          <p:cNvPr id="1026" name="Object 16"/>
          <p:cNvGraphicFramePr>
            <a:graphicFrameLocks noChangeAspect="1"/>
          </p:cNvGraphicFramePr>
          <p:nvPr/>
        </p:nvGraphicFramePr>
        <p:xfrm>
          <a:off x="-36513" y="158750"/>
          <a:ext cx="600076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0" name="Image" r:id="rId14" imgW="114119" imgH="91440" progId="">
                  <p:embed/>
                </p:oleObj>
              </mc:Choice>
              <mc:Fallback>
                <p:oleObj name="Image" r:id="rId14" imgW="114119" imgH="91440" progId="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158750"/>
                        <a:ext cx="600076" cy="484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7" name="Object 19"/>
          <p:cNvGraphicFramePr>
            <a:graphicFrameLocks noChangeAspect="1"/>
          </p:cNvGraphicFramePr>
          <p:nvPr/>
        </p:nvGraphicFramePr>
        <p:xfrm>
          <a:off x="101600" y="715963"/>
          <a:ext cx="350838" cy="607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" name="Image" r:id="rId16" imgW="609524" imgH="10158730" progId="">
                  <p:embed/>
                </p:oleObj>
              </mc:Choice>
              <mc:Fallback>
                <p:oleObj name="Image" r:id="rId16" imgW="609524" imgH="10158730" progId="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78000"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" y="715963"/>
                        <a:ext cx="350838" cy="607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ransition spd="med">
    <p:fade thruBlk="1"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</a:p>
        </p:txBody>
      </p:sp>
      <p:pic>
        <p:nvPicPr>
          <p:cNvPr id="25604" name="Bild 8"/>
          <p:cNvPicPr>
            <a:picLocks noChangeAspect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4" descr="SUB-rechts-weiss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5" descr="unilogo_gro_weiss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52400" y="640080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83638" y="6570663"/>
            <a:ext cx="360362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Arial Unicode MS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5875" y="6524625"/>
            <a:ext cx="3400425" cy="215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900">
                <a:solidFill>
                  <a:srgbClr val="FFFFFF"/>
                </a:solidFill>
                <a:latin typeface="Arial Unicode MS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</p:spTree>
    <p:extLst>
      <p:ext uri="{BB962C8B-B14F-4D97-AF65-F5344CB8AC3E}">
        <p14:creationId xmlns:p14="http://schemas.microsoft.com/office/powerpoint/2010/main" val="3094058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  <p:sldLayoutId id="2147483744" r:id="rId9"/>
    <p:sldLayoutId id="2147483745" r:id="rId10"/>
    <p:sldLayoutId id="2147483746" r:id="rId11"/>
    <p:sldLayoutId id="2147483747" r:id="rId1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765175"/>
            <a:ext cx="82296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Textmasterformate durch Klicken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pic>
        <p:nvPicPr>
          <p:cNvPr id="1028" name="Bild 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24" descr="SUB-rechts-weiss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25" descr="unilogo_gro_weiss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419850"/>
            <a:ext cx="2133600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411413" y="6405563"/>
            <a:ext cx="3600450" cy="3603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>
                <a:solidFill>
                  <a:srgbClr val="FFFFFF"/>
                </a:solidFill>
                <a:latin typeface="Arial" charset="0"/>
              </a:rPr>
              <a:t>[Anlass der Präsentation]</a:t>
            </a:r>
          </a:p>
        </p:txBody>
      </p:sp>
    </p:spTree>
    <p:extLst>
      <p:ext uri="{BB962C8B-B14F-4D97-AF65-F5344CB8AC3E}">
        <p14:creationId xmlns:p14="http://schemas.microsoft.com/office/powerpoint/2010/main" val="1491886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  <p:sldLayoutId id="2147483765" r:id="rId13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1A3D66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rgbClr val="80808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rgbClr val="80808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rgbClr val="808080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rgbClr val="80808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000">
          <a:solidFill>
            <a:srgbClr val="808080"/>
          </a:solidFill>
          <a:latin typeface="+mn-lt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4213" y="404813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</a:p>
        </p:txBody>
      </p:sp>
      <p:pic>
        <p:nvPicPr>
          <p:cNvPr id="1028" name="Bild 8"/>
          <p:cNvPicPr>
            <a:picLocks noChangeAspect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6350001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4" descr="SUB-rechts-weiss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084889" y="6453188"/>
            <a:ext cx="2749551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5" descr="unilogo_gro_weiss"/>
          <p:cNvPicPr>
            <a:picLocks noChangeAspect="1" noChangeArrowheads="1"/>
          </p:cNvPicPr>
          <p:nvPr userDrawn="1"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79388" y="6445251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Text Box 8"/>
          <p:cNvSpPr txBox="1">
            <a:spLocks noChangeArrowheads="1"/>
          </p:cNvSpPr>
          <p:nvPr userDrawn="1"/>
        </p:nvSpPr>
        <p:spPr bwMode="auto">
          <a:xfrm>
            <a:off x="2843213" y="6524625"/>
            <a:ext cx="3024187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 Unicode MS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 Unicode MS" pitchFamily="34" charset="-128"/>
              </a:defRPr>
            </a:lvl9pPr>
          </a:lstStyle>
          <a:p>
            <a:pPr eaLnBrk="1" hangingPunct="1">
              <a:spcBef>
                <a:spcPct val="50000"/>
              </a:spcBef>
              <a:defRPr/>
            </a:pPr>
            <a:endParaRPr lang="de-DE" sz="900" smtClean="0">
              <a:solidFill>
                <a:srgbClr val="99A3AD"/>
              </a:solidFill>
              <a:cs typeface="Arial" charset="0"/>
            </a:endParaRPr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85226" y="6597651"/>
            <a:ext cx="358775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1">
                <a:solidFill>
                  <a:srgbClr val="99A3AD"/>
                </a:solidFill>
              </a:defRPr>
            </a:lvl1pPr>
          </a:lstStyle>
          <a:p>
            <a:pPr>
              <a:defRPr/>
            </a:pPr>
            <a:fld id="{94AC696B-1479-4937-AAF3-A12AF310C1A8}" type="slidenum">
              <a:rPr lang="de-DE">
                <a:latin typeface="Arial Unicode MS" pitchFamily="34" charset="-128"/>
                <a:cs typeface="Arial" charset="0"/>
              </a:rPr>
              <a:pPr>
                <a:defRPr/>
              </a:pPr>
              <a:t>‹Nr.›</a:t>
            </a:fld>
            <a:endParaRPr lang="de-DE">
              <a:latin typeface="Arial Unicode MS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1563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7" r:id="rId1"/>
    <p:sldLayoutId id="2147483768" r:id="rId2"/>
    <p:sldLayoutId id="2147483769" r:id="rId3"/>
    <p:sldLayoutId id="2147483770" r:id="rId4"/>
    <p:sldLayoutId id="2147483771" r:id="rId5"/>
    <p:sldLayoutId id="2147483772" r:id="rId6"/>
    <p:sldLayoutId id="2147483773" r:id="rId7"/>
    <p:sldLayoutId id="2147483774" r:id="rId8"/>
    <p:sldLayoutId id="2147483775" r:id="rId9"/>
    <p:sldLayoutId id="2147483776" r:id="rId10"/>
    <p:sldLayoutId id="2147483777" r:id="rId11"/>
    <p:sldLayoutId id="2147483778" r:id="rId12"/>
    <p:sldLayoutId id="2147483779" r:id="rId13"/>
    <p:sldLayoutId id="2147483780" r:id="rId14"/>
    <p:sldLayoutId id="2147483781" r:id="rId15"/>
  </p:sldLayoutIdLst>
  <p:transition/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Calibri" pitchFamily="34" charset="0"/>
          <a:ea typeface="+mj-ea"/>
          <a:cs typeface="Calibri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C68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C68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C68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C68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2"/>
          </a:solidFill>
          <a:latin typeface="Calibri" pitchFamily="34" charset="0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Calibri" pitchFamily="34" charset="0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bg2"/>
          </a:solidFill>
          <a:latin typeface="Calibri" pitchFamily="34" charset="0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Calibri" pitchFamily="34" charset="0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3C68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3C68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3C68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400">
          <a:solidFill>
            <a:srgbClr val="003C68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" name="Titelplatzhalt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Titelmasterformat durch Klicken bearbeiten</a:t>
            </a:r>
          </a:p>
        </p:txBody>
      </p:sp>
      <p:sp>
        <p:nvSpPr>
          <p:cNvPr id="1106" name="Textplatzhalt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cs typeface="+mn-cs"/>
              </a:defRPr>
            </a:lvl1pPr>
          </a:lstStyle>
          <a:p>
            <a:pPr>
              <a:defRPr/>
            </a:pPr>
            <a:fld id="{D5D6DE45-EF3B-4EDB-A923-3D387A6ABB12}" type="slidenum">
              <a:rPr lang="de-DE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‹Nr.›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-11113" y="0"/>
            <a:ext cx="579438" cy="6858000"/>
          </a:xfrm>
          <a:prstGeom prst="rect">
            <a:avLst/>
          </a:prstGeom>
          <a:gradFill rotWithShape="0">
            <a:gsLst>
              <a:gs pos="0">
                <a:srgbClr val="C5D5EF"/>
              </a:gs>
              <a:gs pos="100000">
                <a:srgbClr val="18336A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de-DE">
              <a:solidFill>
                <a:prstClr val="black"/>
              </a:solidFill>
              <a:cs typeface="Arial" charset="0"/>
            </a:endParaRPr>
          </a:p>
        </p:txBody>
      </p:sp>
      <p:graphicFrame>
        <p:nvGraphicFramePr>
          <p:cNvPr id="1102" name="Object 78"/>
          <p:cNvGraphicFramePr>
            <a:graphicFrameLocks noChangeAspect="1"/>
          </p:cNvGraphicFramePr>
          <p:nvPr/>
        </p:nvGraphicFramePr>
        <p:xfrm>
          <a:off x="-36513" y="158750"/>
          <a:ext cx="600076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8" name="Image" r:id="rId14" imgW="114119" imgH="91440" progId="">
                  <p:embed/>
                </p:oleObj>
              </mc:Choice>
              <mc:Fallback>
                <p:oleObj name="Image" r:id="rId14" imgW="114119" imgH="91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clrChange>
                          <a:clrFrom>
                            <a:srgbClr val="FFFFFF"/>
                          </a:clrFrom>
                          <a:clrTo>
                            <a:srgbClr val="FFFFFF">
                              <a:alpha val="0"/>
                            </a:srgbClr>
                          </a:clrTo>
                        </a:clrChange>
                        <a:lum contrast="18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36513" y="158750"/>
                        <a:ext cx="600076" cy="484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3" name="Object 79"/>
          <p:cNvGraphicFramePr>
            <a:graphicFrameLocks noChangeAspect="1"/>
          </p:cNvGraphicFramePr>
          <p:nvPr/>
        </p:nvGraphicFramePr>
        <p:xfrm>
          <a:off x="101600" y="715963"/>
          <a:ext cx="350838" cy="6072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39" name="Image" r:id="rId16" imgW="609524" imgH="10158730" progId="">
                  <p:embed/>
                </p:oleObj>
              </mc:Choice>
              <mc:Fallback>
                <p:oleObj name="Image" r:id="rId16" imgW="609524" imgH="1015873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clrChange>
                          <a:clrFrom>
                            <a:srgbClr val="000000"/>
                          </a:clrFrom>
                          <a:clrTo>
                            <a:srgbClr val="000000">
                              <a:alpha val="0"/>
                            </a:srgbClr>
                          </a:clrTo>
                        </a:clrChange>
                        <a:lum bright="78000" contrast="-6000"/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600" y="715963"/>
                        <a:ext cx="350838" cy="6072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3297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ransition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</a:p>
        </p:txBody>
      </p:sp>
      <p:pic>
        <p:nvPicPr>
          <p:cNvPr id="25604" name="Bild 8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4" descr="SUB-rechts-weiss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5" descr="unilogo_gro_weiss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152400" y="640080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83638" y="6570663"/>
            <a:ext cx="360362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Arial Unicode MS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dirty="0"/>
              <a:t>1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5875" y="6524625"/>
            <a:ext cx="3400425" cy="215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900">
                <a:solidFill>
                  <a:srgbClr val="FFFFFF"/>
                </a:solidFill>
                <a:latin typeface="Arial Unicode MS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 smtClean="0"/>
              <a:t>Open Access: Überblick und Finanzierung: 15. Januar 2013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845980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762000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title style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4213" y="1557338"/>
            <a:ext cx="777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Click to edit Master text styles</a:t>
            </a:r>
          </a:p>
          <a:p>
            <a:pPr lvl="1"/>
            <a:r>
              <a:rPr lang="de-DE" smtClean="0"/>
              <a:t>Second level</a:t>
            </a:r>
          </a:p>
          <a:p>
            <a:pPr lvl="2"/>
            <a:r>
              <a:rPr lang="de-DE" smtClean="0"/>
              <a:t>Third level</a:t>
            </a:r>
          </a:p>
          <a:p>
            <a:pPr lvl="3"/>
            <a:r>
              <a:rPr lang="de-DE" smtClean="0"/>
              <a:t>Fourth level</a:t>
            </a:r>
          </a:p>
          <a:p>
            <a:pPr lvl="4"/>
            <a:r>
              <a:rPr lang="de-DE" smtClean="0"/>
              <a:t>Fifth level</a:t>
            </a:r>
          </a:p>
        </p:txBody>
      </p:sp>
      <p:pic>
        <p:nvPicPr>
          <p:cNvPr id="25604" name="Bild 8"/>
          <p:cNvPicPr>
            <a:picLocks noChangeAspect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4" descr="SUB-rechts-weiss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6096000" y="6477000"/>
            <a:ext cx="274955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25" descr="unilogo_gro_weiss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152400" y="6400800"/>
            <a:ext cx="21336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4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83638" y="6570663"/>
            <a:ext cx="360362" cy="28733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rgbClr val="000000"/>
                </a:solidFill>
                <a:latin typeface="Arial Unicode MS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/>
              <a:t>1</a:t>
            </a:r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55875" y="6524625"/>
            <a:ext cx="3400425" cy="2159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900">
                <a:solidFill>
                  <a:srgbClr val="FFFFFF"/>
                </a:solidFill>
                <a:latin typeface="Arial Unicode MS" pitchFamily="34" charset="-128"/>
                <a:cs typeface="+mn-cs"/>
              </a:defRPr>
            </a:lvl1pPr>
          </a:lstStyle>
          <a:p>
            <a:pPr>
              <a:defRPr/>
            </a:pPr>
            <a:r>
              <a:rPr lang="de-DE"/>
              <a:t>Open Access: Überblick und Finanzierung: 15. Januar 2013</a:t>
            </a:r>
          </a:p>
        </p:txBody>
      </p:sp>
      <p:sp>
        <p:nvSpPr>
          <p:cNvPr id="2" name="AutoShape 2" descr="data:image/jpeg;base64,/9j/4AAQSkZJRgABAQAAAQABAAD/2wCEAAkGBxETEhUUERMWFRUWFx8YFhgYGB8YGBsWFxwYIBgYGxsYKDQgGB4nHhsYITEhJSouLi4uGyAzODMsNygtLi0BCgoKDQwNFBAQGiwcFBwsLCwsLCwrLCwsLCwrLCw3LCw3KywsKysrNysrLCsrKysrKysrKywrKysrLCsrKysrK//AABEIAIUBewMBIgACEQEDEQH/xAAcAAEAAgMBAQEAAAAAAAAAAAAABgcEBQgCAQP/xABHEAACAQICBgUIBwcDBAIDAAABAgMAEQQFBgcSITFBF1FhcZETIjJSU4Gx0ggjQpOhsuEzNGJyc4LBFJKiNYPC0SRDFWOz/8QAFgEBAQEAAAAAAAAAAAAAAAAAAAEC/8QAFxEBAQEBAAAAAAAAAAAAAAAAAAERIf/aAAwDAQACEQMRAD8A0/1+fTzzT4iRMKkhSGFDYWG9SVO6+yQSxBJJ5AAV+nRVhPbT+KfLX3U5+6S/1j+RKntRlAeirCe2n8U+WnRVhPbT+KfLU+pQQHoqwntp/FPlp0VYT20/iny1PqUEB6KsJ7afxT5adFWE9tP4p8tSDM9McBAbPiFLD7KXc36js7h7zWhn1p4MHzYpm7bKB8b0OvPRVhPbT+KfLToqwntp/FPlrwNa2G5wS+K/+62OC1k5e/pNJF/Ol/yXodYPRVhPbT+KfLToqwntp/FPlqaYDMYZl2oZEkHWrA277cPfWVQQHoqwntp/FPlp0VYT20/iny1PqUEB6KsJ7afxT5adFWE9tP4p8tT6lBAeirCe2n8U+WnRVhPbT+KfLU+pQQHoqwntp/FPlp0VYT20/iny1PqUEB6KsJ7afxT5adFWE9tP4p8tT6lBAeirCe2n8U+WnRVhPbT+KfLU4xeKjiQvK6og4sxsPxqDZtrSwyG2HjaY+sfq191xtH3gUH3oqwntp/FPlp0VYT20/iny1HZ9aeMJ8yKBRy81ifHa/wAV8h1p4wHzo4GHPzWB8dr/ABRepH0VYT20/iny06KsJ7afxT5a85TrSw7m2IiaH+JT5RffYBh7ganOCxkcyB4nV0PBlNx3dh7KJ1COirCe2n8U+WnRVhPbT+KfLU+pQQHoqwntp/FPlp0VYT20/iny1PqUEB6KsJ7afxT5adFWE9tP4p8tT6vjMALk2A4k8LUEC6KsJ7afxT5adFWE9tP4p8tZmd6x8HCSsd52Hqbkv/OePeAaiuK1q4on6uGJB/FtOfEED8KL1vuirCe2n8U+WnRVhPbT+KfLUaTWljhxSA/2N/hq3OW610JtiMOVHrRttf8AFrfGh1mdFWE9tP4p8tOirCe2n8U+Wpdk+d4fFLtYeQOBxHBh3qd4rYURAeirCe2n8U+WnRVhPbT+KfLU+pQQHoqwntp/FPlp0VYT20/iny1PqUEB6KsJ7afxT5adFWE9tP4p8tT6lBX82rgQq0mDxU8cyglDtBd45XQAi/XW90a13xLholxis84FpGUWDWJ2TbrK2vbnfhwqQTei3cfhXM1IsW/qc/dJf6x/IlT2oFqc/dJf6x/IlT2iFKVGNONLEwUdls07jzF5Aeu3Z1Dme40GRpTpZh8EvnnblIukQPnHqJP2V7T7gaqHSHS/F4skO+xHyjTctu3m3v8AwrUTzSzylmLSSSN3szHcAAPcABV16vdSgss+aXud64dTa39Vhvv/AAr7zxFVcU1lWT4nEts4aGSZuYjQta/M24DtNTHAanc5k3mBYh/+yVPgpJHvFdOYDAxQoI4Y0jReCooVR7hWRRXM0mpDNwLgQHsEu/8AEWqPZvq6zbDC8uDl2euO0o7z5Imw7TXXVKDiLDYmSJtqN2jcc1JVh7xvqxNFtZjAiPHC44CZRvH86jj3jf2Grv0v1f4DMATNEFlPCaOyyA8rng47Gv7q5y0+0CxWVyAS/WQsbRzKLKx9Vh9hrb9k9tibGgu2CZXUMjBlYXVgbgg8CCONe6pDQbTF8G4jkJbDsfOHEoT9tf8AI599XZDKrqGQhlYAqRvBB4EGoy90pSoFKUoFKUoFarSTPosHCZJd54Ig9J26h1DrPKtjPMqKzuQqqCzE8AALkn3VROfZlPmeMAjVmLt5OCMcgTuHVc8Sf8CqR8x2YY3NMSqKrSOxtHEl9lR2DgO1j7zYVamieohbB8xmJbj5GE2A7GkO9u5QLdZqfauNBYcsgAAD4hwPLS9Z9Rb8EH48T2TCq0iOD1a5PELDBREDnJeQ+MhNfcXq2yeVbHBRAHml4z4xkVWf0kMzxImw+Huy4do9uwNleTaIN+vZAQgctqvy+jjmmJ/1E+HuzYcReUsblUk21AtyUsC9xz2b8qDaaVah4yC+XTFW4+Sm3qexXG9feD3iqmgxOPyrEsjK0Mi+nG481hyuBuYdTA9xrsOorrA0JgzOAo4CzKCYZbb1bqPWh5j38QKCEaLaRxY2Lbj81hukjJuVb/KnkefeCK3VUHl2LxOV40h1KvExSZD9pb7x2gjep7jV74XELIiuhurqGU9YIuKjNfrSlKgx8fjI4Y2llYKiC7E9X+TyA51S2lumM+OfycYZIb2WMek/UXt6RPq8B28aztaGkpnmOHjP1UJs1vtSjie5eA99WjqY1cLho0xuLS+IcbUSMP2SHgbHhIR4DduN6qyIloXqQxE6rLj3OHQ7xEoBmI/iv5sfLcQT1gVaOWaqcnhAthRIebSszk+4nZHuAqZySBQWYgAC5JNgAOJJPAVWWkOu7LoGKQLJiSNxZLLHccgzbz3gEdpqqlE+rzKGFjgYP7U2T4rY1D9ItReAlBODd8M/IEmWP3hjtjv2vca1+C+kBAT9dgpEHWkiyHwYL8asfRTTLA5gpOFlDMBdo282Re9Ty7RcdtBzDn+j2YZRiF8qGjbjHKhJRwOOy3PtU7+sb6snQbTNcYPJy2TEKN4HBwOLL1HrHv7rkz/JIMZA8GJQPG/LmDyZT9lhyNcraY6OYjKMdsbR807cEo3bSX3HvHAj/BFwvOlajRXO1xmGSYWDejIo+y49Id3AjsIrb1lkpSlApSlB4m9Fu4/CuZq6Zm9Fu4/CuZqsWLf1Ofukv9Y/kSp7UC1Ofukv9Y/kSp7RGHm2Yph4Xmk9FFuesnko7SbAd9c+ZzmkmJmeaU3Zz7gOSjsA3VYWuLNj9VhlPH61/wAQg/Mbd1a/UvoqMdjw0i3hw4EsgPBmv9Wh7239oQjnSLFlaltXK4aNcbi0viHF4kYfskPAkHg5HgN3G9W1SvEsiqCzEKoFySbADrJPCqr3So8+nOVBtk4/DX/rLbxvat3hMXHKoeJ1kQ8GRgynuI3UH7UpWvzXPMLhrf6nERQ34eUdUJ7gx3+6g2FYeb5ZDiYXgxCCSKQWZT+BHMEGxBG8EAisHL9LcvnYJDjMO7HgqyrtHuF7mt1Qcj6x9C5MsxXkyS0L3aCQ/aS+9TbdtLuB7wd16kOqbSM3ODlO7e0JPI8WT/yHc3XV1a0NFxmGAljAvKg8pCeflFB83+4XX3g8q5QwOLeKRJENmRgy94N6DpWlY+AxayxJKnoyIHHcwBrIrLJSlKBSlKCGa1syMWC8mpsZnCduwPOb4KO415+jno4ryTY5xfyX1UXY7C8jdhClR3Oa0OuiTz8MvUrnxKj/ABVs6icOq5PCwG+R5GbvEjL8EFaixYNavSfOkweFmxLqWWJdrZHEm4AFzw3kb62lRDW5/wBHxn9MfnSiqpz/AFyYXGx+SxeULKl7gHEkEHrVhHtKe0EV80f1x4XBR+TwmULEpNzbEkknrZmjLN7zVRUoOzNEs+THYSLFRqVWUHzTxBVmVhfn5ynfzrb1BtSX/RcJ/wB3/wDvLU5oKL+kdo6oMGOQWLHyMvabFoz32Di/YtYmqTMjJhGiY3ML2H8j7x+O3Vha8oQ2TYgn7DRMO/yqL8GNVBqYl+txC9aKf9rEf+VEq1a1mkuY/wCnws0w4oh2f5zuT/kRWzqHa1pSMvYetIin8T/41EQvVBo6MdmcYkG1HFeeW+++wRsg9d3K3HMXrqyqN+jPhxfHSEb/AKpQe/ypb4LV3zISpAYqSCAwsSCeYDXBt2iq0o76QemDh1y+FrLsh8RY7yW3pGey3nEc7r1VAdX2r3E5ozGNlihjNnlYE+ceCqo9JuZFwAOe8Xa08mx8GYSNjj5R5jdJVXZSVVAUFQPRIAUFeR6wQTeGpfRvGYPBWxTbAcl1g2QCm1bzpG4lyAPNvuHHfuAQzMPo/sIyYMaGkA3K8WypPVtBiV8DVRxyYrAYq4LwYiB7fxKy7iOpgfeCDzBrtGuafpCYNUzUMosZcOjt2sGkS/gi0F66BaTpmOCjxCgBj5sqj7Mq+kO47mHYwqO68tHVxWWvKB9bhfrVPPY3eVW/Vs+d3oKif0aca2zjISfNBjkUdrbat+VPCrlzXDCSCWNhcPGykdjKQfjQc06ncyKzSwE7nTbH8ycfEH/iKtmqH1cyWzHD9pYeKOKvipWaUpSoFKUoPE3ot3H4VzNXTM3ot3H4VzNVixb+pz90l/rH8iVPagWpz90l/rH8iVPRRFC6wMZ5XMJze4VvJjs8mApHiDV5/R8yoRZYZvtYiVmv/DGdhR4q599c9aQm+KxH9aT87V1PqpjC5RgwPZX97MxPxqtJPi8SkSPJIwVEUu7HgFUEsT3AGuUdYenuIzOY3Zkw6n6qG9gByZwNzP28uAroDXHiWjyfFsvEqie6SRFb8GNc06FQLJmGDRwCrYmIMDwIMi3HvG6glOU6ms1nhWXZii2htKkjlZCDwuADs36iQeu1anRnE5rluP8AJYeOQYhWCyYcAsHA37LKu5hY3DDkbg8662r8lwsYdpAih2ADOFG0Qt7AtxIFzYdtBX2tPT+TAYKLyaeTxeJXzVazGEADyjG11ZlJAHInfvAIqgMkyXHZpiWWINNM3nSO7cBuG07t7u3kKmP0hpy2aKp4Jh0A97OSfx/Cpp9GzDKMJiZLee04QnnsoilR4u1BWeleq3MsBCZ5VjkjHptExbYvwLBgDbtFxVj6hNIcxlVoZ45ZcKoPk8Q32GH/ANe037RewXK7hwO64cRAjqySKrowKsrAFWU7iCDuII5V6jQKAFAAAsANwAHIDlQeq5B1k5YMNmmLiXcolLKOpZAHA9wYD3V19XMOvyIDN5CPtRRk9+zb4AUEr1X4rby+ME3MbMngbj8GFSyoFqcP/wASX+ufyJU9qMlKUqBSlKCrtdEJ2sM/Kzr4FSPiatPUJjFfKI1HGKSRG7y238HFRLWZlRnwTFRdoSJB3C4f/iSfdWn+j7pQIMU+ElayYmxjJ4CZeA/uW471Uc61Fjoqo/p7k8uLy/EYeHZ8pIoC7RstwyneR2A1IKUVxrpXo3Pl+IOHxBQuFDeYSy2bhvIFedFtHZsfiFw+HKCRgSNskLZRc7wDUw1/f9Wb+jH8DX5ah/8ArEX9OT8hoL81b5FLgcugw0+z5SPb2tg3Xz5ZGFiQOTCpLSlBX+vbFBMnmUnfI8aL2kSK/wAEPhVS6mIfrMS/UqL/ALix/wDGtz9IjSZZZosFGbiH6yW3DyrDzV71Uk/39lZOqzKzDgg7CzTN5T+zgnwLf3UqVMaiGtSHay9z6jo347P/AJVL6ws6wAnw8sJ/+xCoPUSPNPuNjURHfo0YoB8bETvZYnA7FMgY/wDJavauSdXOfnLcyjkluqBjDOOpGNmv/KwDf211ojggEEEEXBG8EHgRVaV7pPrMymHEGDFxSNJh5AwvErBZAPNdCTuNjuPHfUr0U0lw+YQeXw21sbRTzhZgy2vcA9oqo/pAaFyGQZjApZSoXEADepXckh7Nmyk8tleuq/0B1g4rK2YRBZInN3ie9tofaUj0WtuvvBHEbhYOta5j1+5kk2alUN/IwpE3813cj3bdu8Gt1m2vvEvEVw+FSFyLCQv5TZ7QuyBfvuOw1WWTZTicfiRFCrSzSMSSSTxPnO7HgN9yxoLi+jTgGCYyc+izJGveoZm/MlW/nuMEOGnlbcI4nc9yqT/isHQvRyPL8HFhozfYF3a1tuRt7t48ByAA5VC9fmk64fA/6VD9bijYgcRCpBc+82XtBbqoKT1bQlsxgsPR2mPYAjf5tV61VupzKyXmxBG4DyS95sW8AF/3VaVSs0pSlQKUpQeJvRbuPwrmaumZvRbuPwrmarFi39Tn7pL/AFj+RKntQLU5+6S/1j+RKntEc8aVwFMbiVPtnPuLEj8CK6X1L4wSZPhutA6H+12t+Fj76ojWxlxjxvlAPNmQNf8AiXzWHgFPvqefRvz8D/UYJjvJ8vH27gsg/BDbv6qrS1dOcmOMwGJw62LSRnYvw8ovnJ3ecBXIuX4p8NiI5QtpIJVfZYWs8bA2I4jeK7XqtdYOqPD49zPA/wDp8Q29zs7Uch62Uei38Q94J30G5yjWdlM8KynFRxEi7RyNsup5rY+l3rcGoLmuvdExtoIRNgwApbekpa/nSLf7NtwVgCbcReow2orNb2EmFI6/KPb8l6nWgepeHCyLPjZFxEi71jUWiVhzN98hHK4A7DQRPX9lzSHCZiqOsc0IjYOuyyNvdA45MVZt3LYNYepDTyDAtLh8W2xFMQyvYkLINxDW3gMLb+Wzv3G46DzjKocVC8GIQSROLMp/AgjeCDvBG8EVSOkGoSYMTgcSjITuWa6sB1bSAh++y0FgaVa1Mtw0DvDiI8RLb6uONtu7ctojcqjib8uFzWu1Xa0WzKT/AE82HKzKhYyR74rC1ywO+O5IAG/vFQHLtQ2YM3188EScypaRvctgD/uFXRoVobhcshMeHUlmsZJG3u5HC55Ab7KNwueZJISKuV9duL8pnGItwQIg90a3/EmuoMxxqQxSTSmyRoXY9SqCT8K4wznMWxGImnf0pZGkI42LsTbuF7UFsaoYCuCZj9uZiO4Kg+INTitLoZl5gwUEZFm2Nphz2nuxB7r291bqoyUpSoFKUoPhF+NUdpxo4+BxG3FtCJm2onG7ZYG+xccCvI9Vu2ryrFzPLosRG0UyhkbiPgQeRHXVH7aqNZseORcPimCYxRbfuEwH2l5bfWveRuuBZdcj6U6GYnBN5SPaeEG6yL6S23jbt6JHrcO7hUm0S12Y7DKI8UoxaDcGZtmUD+exD/3C566rTI135BjJs0Z4MLPKnkkG1HE7rcA3F1Fq/LUro/jYc1iebC4iJAkgLPE6KCUNrlhYVPsDr0yt/wBomIiPaisPcVYn8K+43Xnlafs0xEp/hQKPeXYH8KC0Kr3WhrKhy6NooCsmLYbl4iK/237eYXnu5VWWleu7G4gFMIgwqHdtA7cpHYxACe4XHI1E9GdEMVjn8o20kRN3le5LE8dm+9yevh1mg8aJZDLmGKLSFim1tzyHeTc3IvzZjf8AE8qvWNAoAUAACwA4ADgBWJk+VQ4aIRQrsqPEnmzHmTWbUZpSlKgqzWpouQxxkK3Vv2wHJuAfuPA9u/nUi1Naz0iVMDjn2UG6CZjuUco3J4L1Mdw4cLWl7oGBDAEEWIO8EHiCOdVPppq8eMmbBqXj4tEN7J/L6y9nEdtVZXT7KGFjYgjfzBB+NV1pBqYyvEMXjD4ZjvIiI2L/AMjAhe5bCqd0M1o5hl4EVxNAu7yUt/NA5I3FO7eB1VaGWa+cA4Hl4J4m57IWRB77hj/tqq84TUJgAbyYjEOOobC37zYnwqxNHNGcHgU2MJCsYPpEb3a3rO3nN7zuqGYnXflCi6meQ9Sx2P8AzIFQ/STX1KwK4HDiO/CSU7TDuQeaD3kjsoLX020ywuWw+Una7kHyUQPnyMOrqXrY7h32B5hzDGYzN8cXbzpZTYD7EaDgB6qKP8neTv8AOGwWPzScuS8zk+fLITsr2FuCjfuUe4Vb2iei8OBjsnnSN6chG89g9VeyiWs/I8rTCwJDHwQbzzZj6THvNZ9KVlClKUClKUHib0W7j8K5mrpmb0W7j8K5mqxYt/U5+6S/1j+RKntVJq70twuDgkjnLhmk2hsrcW2VHxBqVdJWXetJ93+tEZGsXIjisISgvLF56dZH21943261FU7o/nEuDxMWJhNnibaHURwZT2FSQew10DlmPjniSWJtpHFwfiD1EG4I7KqjWVokYHOJhX6lzdwPsOfgpPDqO7qpFjpLRbSCHHYaPEQG6uN4+0jj0kbqIPjuPAittXJOrzTqfK59pPPhe3lor7mA+0vU45H3GuoNGtI8LjoRNhZA6n0hwZG9V14qfjxFxvqq21KUoFKUoFKVU+tLWzHhVfDYB1kxJuryDekXI25NJ2cAePC1BqNfunA2f/x2Ha5NmxLA8AN6xd97Me5RzIqrNBcjOLxaKReNPPl6tlfs/wBxsPHqrTQxSzyhVDSSyN3szMd5JPHrJNXrobo4uCgCbjI1mlYc25KP4RvA9550St/So7nWmuDw0pilZtsAEhV2rX3gE9drH31gdJWXetJ93+tRExpUO6Ssu9aT7v8AWnSVl3rSfd/rQTGlQ7pKy71pPu/1p0lZd60n3f60ExpUO6Ssu9aT7v8AWnSVl3rSfd/rQTGoxnGgeAnJYxmJjxaI7P8Ax9H8KxekrLvWk+7/AFp0lZd60n3f60GmxGqZb/V4ogdTRgnxDD4Uw+qZb/WYokdSx2/EsfhW56Ssu9aT7v8AWnSVl3rSfd/rQ6yco0BwEBB8mZWH2pTtf8RZfwqTgVD+krLvWk+7/WnSVl3rSfd/rQTGlQ7pKy71pPu/1p0lZd60n3f60ExpUO6Ssu9aT7v9adJWXetJ93+tBMaVDukrLvWk+7/WnSVl3rSfd/rQbfOtFcHit80Q2/XXzX95Hpe+9RPF6p4j+yxLr/Ogf8QRW16Ssu9aT7v9adJWXetJ93+tDrRR6pd/nYvd2Rb/AMWrd5bq1wMZu+3Mf42svglr9xJr10lZd60n3f606Ssu9aT7v9aHUtw+HSNQkaqijgqgADuAr9Kh3SVl3rSfd/rTpKy71pPu/wBaCY0qHdJWXetJ93+tOkrLvWk+7/WgmNKh3SVl3rSfd/rTpKy71pPu/wBaCY0qHdJWXetJ93+tOkrLvWk+7/Wgl03ot3H4VzNV0yaycvII2pN4P2P1qlqRYUpSqqcatdKxhpPITNaGQ7ieCSHn2KdwPVuPXVwzRK6lXAZWFmBFwQeII5iuZqsbQLT3yYXD4s+YN0cp+yOSv/D1Hl3cIljD010AfDlpcKDJDxK8Xj/yy9vEc+uotkeeYnByiXCytE45qdxHUyncw7CCK6KRgQCCCDvBG8EHmDUU0i0BwmJJdR5GU/aQeaT1snA7+YsT100160a197guYYc39pBz743O7vDe6p1gdbOTS2/+WEPVIjrb3kbP41QuaatsdGT5MLMvWjANbtV7fhetBPo9jENmw0w/7bW8QLGqrqWbWTk6i5x0Vh1EsfBRc1Hc4135XEPqfK4huWyhRfeZLEe4Gud1yfEnhBKf+23/AKrY4LQvMJfRwzqOt7R/nsaCQ6Y628wxoaNCMNCdxSInbYdTycTz3DZBHEGoZlOVTYmQRwIXY9XADrY8FHaasDJdVZuGxcwt6kX+Xbh7h76sPK8rgw6bEEaovO3EnrYnex7TU1NaTQvQ+PBLtNZ52HnPyA9VL8B28T2cKytL9I0wUBc2MjXESdbdZ/hG4n3DnX3SnSeDBR7Uh2pCPMjB85j1n1V7fC53VR+eZxNipTLMbsdwA9FV5Ko5AURiYnEPI7O5LMxLMTxJPE1+VKVWilKUClKUClKUH7QYWR96IzW47Kk/CvbZfMN5ikA/kP8A6q9/o1/u2L/rL+WsHL9d+KfFJAcHG4aUR+YzbZBa11ve552oKQijZjZQWJ4AC58BX2aB0NnVlPGzAjd76uzX1sYPGYHGYXZjxV3ZiosW8mY9guBx4su/iN3AVu9Nsvjz7J48Zhl+viUuqje1x+2gPM8LjrIXk1BzxDA7myKzHjZQSbde6vksTKbMCpHEEWPga6G0Ey+LIsnkxuKX6+VQ5U7m3/sYRzB33PVc39GqBzbMZcTNJPM21JIxZj2nkOoDgByAAoMSlKUClKUClKtX6PmRYfEYyWWdVdoEVo1YXG0xPn2PErbd1Fr8QKCvU0expTbGFxBS19oROVt13tatZV96U61c0wWOdJsEq4VZSqko4Z4wfTWS+wSRv4WF7cr1ENc+bZRi3ixGXyBpiSs9o3j2hu2HO2oBYbxfiRbqoK2hhZjZFLHqAufAUmhZTZ1KnqIsfA1dP0fcqSGLF5lN5qIpjVjyRAHmb8EF+xhX36QuULLHhcxh3q6iNiOasC8Lfi4v2rQUlSlKBSlKBSlKBSlKBSlKBSlKBSlKCSaL6Z4nB2VT5SLnGx3D+U8U+HZVo5Hp1gsRYeU8k5+xJZd/Y3onxv2VRVKJjpsHmK+1zll+dYmD9jNIg6lYhf8AbwNbzD6w8yXjMH/mjT4gA1MMXjelUo+srMCNzRjtEY/zWtxmmeYyCzYlwP4LR/kApiYvHMs1gw67U8qRj+I2J7hxPuqvtI9aAsUwS9nlXH4qn+W8KrOWRmJZiWJ4km5PeTXimLj9sXinlcvIxd2NyzG5NfjSlVSlKUClKUClKUClKUHQH0a/3bF/1l/LWlk17YiOUg4KEhWINmZSQCRuO+3ga02qfWNhsrhmjnilcyOGBj2bAAW37RFb9dZujyttrlA2wdoN5CAHa43ve4N+dB+30gNHoTBDmKbSyOyxuGYm6sjMu4nzSuzaw3bzWm+jxn0seMfCcYpkL29WSMbmHetwevzeqtBrK1kTZoUQRiGCNtpUvtMz7wHZrDkTYAbrnea12rbSWLL8cmJmR3RUZbJbauwsPSIFBMfpDZ/LJjEwnCKFA9vWkceke5bAdV266qWpTrJ0lizDHPiYUdEZFWz22rqLH0SRUWoFKUoFKUoFTjVjkmbSSticqKh4SFe7qAQ+/ZZW9JTbxFxvANQepVq903myudpI1EkcgAljJttAX2SG+ywubGx4ndQWRlmvYg+SzDBDcSshiPAjcR5KT5q/HXholg1w0GOwcYjaWRUKouysglVmVgg4N5vIXO1v4V7xOsjRuZzNPljtMd7EwxNtN1kl7N3kVpM91rx4zHYV5oHXBYaTyqxLZpHlUHybMSQosbeaOW1xvuC1H0KlXJEy2CRYnaMLK5uRdm2prW43JZe419bQyRskbLp5FlkWMrG63Auh2oePCxCr3CqO1qacjNMRG8SvHFFHsqr2vtMbu3mk8bIOP2a96qdPFyuaZpleSKVACqW2ttT5jecQLWLj3iggrKQSCLEbiDxB6q+VuNLsfBiMZPPhkdIpXLhXttBm3vwJFtotbstWnoFKUoFKUoFKUoFKUoMnM8J5KaWK+15ORkva19hiL25XtwrGpSgUpSgUpSgUpSgUpSgUpSgUpSgUpSgUpSgUpSgUpSgUpSgUpSgUpSgUpSgUpSgUpSgUpSgUpSgUpSgUpSgUpSgUpSgVONG9X3+qw0c/+o2Nva83ye1bZZl47QvwvwpSg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3" name="AutoShape 4" descr="data:image/jpeg;base64,/9j/4AAQSkZJRgABAQAAAQABAAD/2wCEAAkGBxETEhUUERMWFRUWFx8YFhgYGB8YGBsWFxwYIBgYGxsYKDQgGB4nHhsYITEhJSouLi4uGyAzODMsNygtLi0BCgoKDQwNFBAQGiwcFBwsLCwsLCwrLCwsLCwrLCw3LCw3KywsKysrNysrLCsrKysrKysrKywrKysrLCsrKysrK//AABEIAIUBewMBIgACEQEDEQH/xAAcAAEAAgMBAQEAAAAAAAAAAAAABgcEBQgCAQP/xABHEAACAQICBgUIBwcDBAIDAAABAgMAEQQFBgcSITFBF1FhcZETIjJSU4Gx0ggjQpOhsuEzNGJyc4LBFJKiNYPC0SRDFWOz/8QAFgEBAQEAAAAAAAAAAAAAAAAAAAEC/8QAFxEBAQEBAAAAAAAAAAAAAAAAAAERIf/aAAwDAQACEQMRAD8A0/1+fTzzT4iRMKkhSGFDYWG9SVO6+yQSxBJJ5AAV+nRVhPbT+KfLX3U5+6S/1j+RKntRlAeirCe2n8U+WnRVhPbT+KfLU+pQQHoqwntp/FPlp0VYT20/iny1PqUEB6KsJ7afxT5adFWE9tP4p8tSDM9McBAbPiFLD7KXc36js7h7zWhn1p4MHzYpm7bKB8b0OvPRVhPbT+KfLToqwntp/FPlrwNa2G5wS+K/+62OC1k5e/pNJF/Ol/yXodYPRVhPbT+KfLToqwntp/FPlqaYDMYZl2oZEkHWrA277cPfWVQQHoqwntp/FPlp0VYT20/iny1PqUEB6KsJ7afxT5adFWE9tP4p8tT6lBAeirCe2n8U+WnRVhPbT+KfLU+pQQHoqwntp/FPlp0VYT20/iny1PqUEB6KsJ7afxT5adFWE9tP4p8tT6lBAeirCe2n8U+WnRVhPbT+KfLU4xeKjiQvK6og4sxsPxqDZtrSwyG2HjaY+sfq191xtH3gUH3oqwntp/FPlp0VYT20/iny1HZ9aeMJ8yKBRy81ifHa/wAV8h1p4wHzo4GHPzWB8dr/ABRepH0VYT20/iny06KsJ7afxT5a85TrSw7m2IiaH+JT5RffYBh7ganOCxkcyB4nV0PBlNx3dh7KJ1COirCe2n8U+WnRVhPbT+KfLU+pQQHoqwntp/FPlp0VYT20/iny1PqUEB6KsJ7afxT5adFWE9tP4p8tT6vjMALk2A4k8LUEC6KsJ7afxT5adFWE9tP4p8tZmd6x8HCSsd52Hqbkv/OePeAaiuK1q4on6uGJB/FtOfEED8KL1vuirCe2n8U+WnRVhPbT+KfLUaTWljhxSA/2N/hq3OW610JtiMOVHrRttf8AFrfGh1mdFWE9tP4p8tOirCe2n8U+Wpdk+d4fFLtYeQOBxHBh3qd4rYURAeirCe2n8U+WnRVhPbT+KfLU+pQQHoqwntp/FPlp0VYT20/iny1PqUEB6KsJ7afxT5adFWE9tP4p8tT6lBX82rgQq0mDxU8cyglDtBd45XQAi/XW90a13xLholxis84FpGUWDWJ2TbrK2vbnfhwqQTei3cfhXM1IsW/qc/dJf6x/IlT2oFqc/dJf6x/IlT2iFKVGNONLEwUdls07jzF5Aeu3Z1Dme40GRpTpZh8EvnnblIukQPnHqJP2V7T7gaqHSHS/F4skO+xHyjTctu3m3v8AwrUTzSzylmLSSSN3szHcAAPcABV16vdSgss+aXud64dTa39Vhvv/AAr7zxFVcU1lWT4nEts4aGSZuYjQta/M24DtNTHAanc5k3mBYh/+yVPgpJHvFdOYDAxQoI4Y0jReCooVR7hWRRXM0mpDNwLgQHsEu/8AEWqPZvq6zbDC8uDl2euO0o7z5Imw7TXXVKDiLDYmSJtqN2jcc1JVh7xvqxNFtZjAiPHC44CZRvH86jj3jf2Grv0v1f4DMATNEFlPCaOyyA8rng47Gv7q5y0+0CxWVyAS/WQsbRzKLKx9Vh9hrb9k9tibGgu2CZXUMjBlYXVgbgg8CCONe6pDQbTF8G4jkJbDsfOHEoT9tf8AI599XZDKrqGQhlYAqRvBB4EGoy90pSoFKUoFKUoFarSTPosHCZJd54Ig9J26h1DrPKtjPMqKzuQqqCzE8AALkn3VROfZlPmeMAjVmLt5OCMcgTuHVc8Sf8CqR8x2YY3NMSqKrSOxtHEl9lR2DgO1j7zYVamieohbB8xmJbj5GE2A7GkO9u5QLdZqfauNBYcsgAAD4hwPLS9Z9Rb8EH48T2TCq0iOD1a5PELDBREDnJeQ+MhNfcXq2yeVbHBRAHml4z4xkVWf0kMzxImw+Huy4do9uwNleTaIN+vZAQgctqvy+jjmmJ/1E+HuzYcReUsblUk21AtyUsC9xz2b8qDaaVah4yC+XTFW4+Sm3qexXG9feD3iqmgxOPyrEsjK0Mi+nG481hyuBuYdTA9xrsOorrA0JgzOAo4CzKCYZbb1bqPWh5j38QKCEaLaRxY2Lbj81hukjJuVb/KnkefeCK3VUHl2LxOV40h1KvExSZD9pb7x2gjep7jV74XELIiuhurqGU9YIuKjNfrSlKgx8fjI4Y2llYKiC7E9X+TyA51S2lumM+OfycYZIb2WMek/UXt6RPq8B28aztaGkpnmOHjP1UJs1vtSjie5eA99WjqY1cLho0xuLS+IcbUSMP2SHgbHhIR4DduN6qyIloXqQxE6rLj3OHQ7xEoBmI/iv5sfLcQT1gVaOWaqcnhAthRIebSszk+4nZHuAqZySBQWYgAC5JNgAOJJPAVWWkOu7LoGKQLJiSNxZLLHccgzbz3gEdpqqlE+rzKGFjgYP7U2T4rY1D9ItReAlBODd8M/IEmWP3hjtjv2vca1+C+kBAT9dgpEHWkiyHwYL8asfRTTLA5gpOFlDMBdo282Re9Ty7RcdtBzDn+j2YZRiF8qGjbjHKhJRwOOy3PtU7+sb6snQbTNcYPJy2TEKN4HBwOLL1HrHv7rkz/JIMZA8GJQPG/LmDyZT9lhyNcraY6OYjKMdsbR807cEo3bSX3HvHAj/BFwvOlajRXO1xmGSYWDejIo+y49Id3AjsIrb1lkpSlApSlB4m9Fu4/CuZq6Zm9Fu4/CuZqsWLf1Ofukv9Y/kSp7UC1Ofukv9Y/kSp7RGHm2Yph4Xmk9FFuesnko7SbAd9c+ZzmkmJmeaU3Zz7gOSjsA3VYWuLNj9VhlPH61/wAQg/Mbd1a/UvoqMdjw0i3hw4EsgPBmv9Wh7239oQjnSLFlaltXK4aNcbi0viHF4kYfskPAkHg5HgN3G9W1SvEsiqCzEKoFySbADrJPCqr3So8+nOVBtk4/DX/rLbxvat3hMXHKoeJ1kQ8GRgynuI3UH7UpWvzXPMLhrf6nERQ34eUdUJ7gx3+6g2FYeb5ZDiYXgxCCSKQWZT+BHMEGxBG8EAisHL9LcvnYJDjMO7HgqyrtHuF7mt1Qcj6x9C5MsxXkyS0L3aCQ/aS+9TbdtLuB7wd16kOqbSM3ODlO7e0JPI8WT/yHc3XV1a0NFxmGAljAvKg8pCeflFB83+4XX3g8q5QwOLeKRJENmRgy94N6DpWlY+AxayxJKnoyIHHcwBrIrLJSlKBSlKCGa1syMWC8mpsZnCduwPOb4KO415+jno4ryTY5xfyX1UXY7C8jdhClR3Oa0OuiTz8MvUrnxKj/ABVs6icOq5PCwG+R5GbvEjL8EFaixYNavSfOkweFmxLqWWJdrZHEm4AFzw3kb62lRDW5/wBHxn9MfnSiqpz/AFyYXGx+SxeULKl7gHEkEHrVhHtKe0EV80f1x4XBR+TwmULEpNzbEkknrZmjLN7zVRUoOzNEs+THYSLFRqVWUHzTxBVmVhfn5ynfzrb1BtSX/RcJ/wB3/wDvLU5oKL+kdo6oMGOQWLHyMvabFoz32Di/YtYmqTMjJhGiY3ML2H8j7x+O3Vha8oQ2TYgn7DRMO/yqL8GNVBqYl+txC9aKf9rEf+VEq1a1mkuY/wCnws0w4oh2f5zuT/kRWzqHa1pSMvYetIin8T/41EQvVBo6MdmcYkG1HFeeW+++wRsg9d3K3HMXrqyqN+jPhxfHSEb/AKpQe/ypb4LV3zISpAYqSCAwsSCeYDXBt2iq0o76QemDh1y+FrLsh8RY7yW3pGey3nEc7r1VAdX2r3E5ozGNlihjNnlYE+ceCqo9JuZFwAOe8Xa08mx8GYSNjj5R5jdJVXZSVVAUFQPRIAUFeR6wQTeGpfRvGYPBWxTbAcl1g2QCm1bzpG4lyAPNvuHHfuAQzMPo/sIyYMaGkA3K8WypPVtBiV8DVRxyYrAYq4LwYiB7fxKy7iOpgfeCDzBrtGuafpCYNUzUMosZcOjt2sGkS/gi0F66BaTpmOCjxCgBj5sqj7Mq+kO47mHYwqO68tHVxWWvKB9bhfrVPPY3eVW/Vs+d3oKif0aca2zjISfNBjkUdrbat+VPCrlzXDCSCWNhcPGykdjKQfjQc06ncyKzSwE7nTbH8ycfEH/iKtmqH1cyWzHD9pYeKOKvipWaUpSoFKUoPE3ot3H4VzNXTM3ot3H4VzNVixb+pz90l/rH8iVPagWpz90l/rH8iVPRRFC6wMZ5XMJze4VvJjs8mApHiDV5/R8yoRZYZvtYiVmv/DGdhR4q599c9aQm+KxH9aT87V1PqpjC5RgwPZX97MxPxqtJPi8SkSPJIwVEUu7HgFUEsT3AGuUdYenuIzOY3Zkw6n6qG9gByZwNzP28uAroDXHiWjyfFsvEqie6SRFb8GNc06FQLJmGDRwCrYmIMDwIMi3HvG6glOU6ms1nhWXZii2htKkjlZCDwuADs36iQeu1anRnE5rluP8AJYeOQYhWCyYcAsHA37LKu5hY3DDkbg8662r8lwsYdpAih2ADOFG0Qt7AtxIFzYdtBX2tPT+TAYKLyaeTxeJXzVazGEADyjG11ZlJAHInfvAIqgMkyXHZpiWWINNM3nSO7cBuG07t7u3kKmP0hpy2aKp4Jh0A97OSfx/Cpp9GzDKMJiZLee04QnnsoilR4u1BWeleq3MsBCZ5VjkjHptExbYvwLBgDbtFxVj6hNIcxlVoZ45ZcKoPk8Q32GH/ANe037RewXK7hwO64cRAjqySKrowKsrAFWU7iCDuII5V6jQKAFAAAsANwAHIDlQeq5B1k5YMNmmLiXcolLKOpZAHA9wYD3V19XMOvyIDN5CPtRRk9+zb4AUEr1X4rby+ME3MbMngbj8GFSyoFqcP/wASX+ufyJU9qMlKUqBSlKCrtdEJ2sM/Kzr4FSPiatPUJjFfKI1HGKSRG7y238HFRLWZlRnwTFRdoSJB3C4f/iSfdWn+j7pQIMU+ElayYmxjJ4CZeA/uW471Uc61Fjoqo/p7k8uLy/EYeHZ8pIoC7RstwyneR2A1IKUVxrpXo3Pl+IOHxBQuFDeYSy2bhvIFedFtHZsfiFw+HKCRgSNskLZRc7wDUw1/f9Wb+jH8DX5ah/8ArEX9OT8hoL81b5FLgcugw0+z5SPb2tg3Xz5ZGFiQOTCpLSlBX+vbFBMnmUnfI8aL2kSK/wAEPhVS6mIfrMS/UqL/ALix/wDGtz9IjSZZZosFGbiH6yW3DyrDzV71Uk/39lZOqzKzDgg7CzTN5T+zgnwLf3UqVMaiGtSHay9z6jo347P/AJVL6ws6wAnw8sJ/+xCoPUSPNPuNjURHfo0YoB8bETvZYnA7FMgY/wDJavauSdXOfnLcyjkluqBjDOOpGNmv/KwDf211ojggEEEEXBG8EHgRVaV7pPrMymHEGDFxSNJh5AwvErBZAPNdCTuNjuPHfUr0U0lw+YQeXw21sbRTzhZgy2vcA9oqo/pAaFyGQZjApZSoXEADepXckh7Nmyk8tleuq/0B1g4rK2YRBZInN3ie9tofaUj0WtuvvBHEbhYOta5j1+5kk2alUN/IwpE3813cj3bdu8Gt1m2vvEvEVw+FSFyLCQv5TZ7QuyBfvuOw1WWTZTicfiRFCrSzSMSSSTxPnO7HgN9yxoLi+jTgGCYyc+izJGveoZm/MlW/nuMEOGnlbcI4nc9yqT/isHQvRyPL8HFhozfYF3a1tuRt7t48ByAA5VC9fmk64fA/6VD9bijYgcRCpBc+82XtBbqoKT1bQlsxgsPR2mPYAjf5tV61VupzKyXmxBG4DyS95sW8AF/3VaVSs0pSlQKUpQeJvRbuPwrmaumZvRbuPwrmarFi39Tn7pL/AFj+RKntQLU5+6S/1j+RKntEc8aVwFMbiVPtnPuLEj8CK6X1L4wSZPhutA6H+12t+Fj76ojWxlxjxvlAPNmQNf8AiXzWHgFPvqefRvz8D/UYJjvJ8vH27gsg/BDbv6qrS1dOcmOMwGJw62LSRnYvw8ovnJ3ecBXIuX4p8NiI5QtpIJVfZYWs8bA2I4jeK7XqtdYOqPD49zPA/wDp8Q29zs7Uch62Uei38Q94J30G5yjWdlM8KynFRxEi7RyNsup5rY+l3rcGoLmuvdExtoIRNgwApbekpa/nSLf7NtwVgCbcReow2orNb2EmFI6/KPb8l6nWgepeHCyLPjZFxEi71jUWiVhzN98hHK4A7DQRPX9lzSHCZiqOsc0IjYOuyyNvdA45MVZt3LYNYepDTyDAtLh8W2xFMQyvYkLINxDW3gMLb+Wzv3G46DzjKocVC8GIQSROLMp/AgjeCDvBG8EVSOkGoSYMTgcSjITuWa6sB1bSAh++y0FgaVa1Mtw0DvDiI8RLb6uONtu7ctojcqjib8uFzWu1Xa0WzKT/AE82HKzKhYyR74rC1ywO+O5IAG/vFQHLtQ2YM3188EScypaRvctgD/uFXRoVobhcshMeHUlmsZJG3u5HC55Ab7KNwueZJISKuV9duL8pnGItwQIg90a3/EmuoMxxqQxSTSmyRoXY9SqCT8K4wznMWxGImnf0pZGkI42LsTbuF7UFsaoYCuCZj9uZiO4Kg+INTitLoZl5gwUEZFm2Nphz2nuxB7r291bqoyUpSoFKUoPhF+NUdpxo4+BxG3FtCJm2onG7ZYG+xccCvI9Vu2ryrFzPLosRG0UyhkbiPgQeRHXVH7aqNZseORcPimCYxRbfuEwH2l5bfWveRuuBZdcj6U6GYnBN5SPaeEG6yL6S23jbt6JHrcO7hUm0S12Y7DKI8UoxaDcGZtmUD+exD/3C566rTI135BjJs0Z4MLPKnkkG1HE7rcA3F1Fq/LUro/jYc1iebC4iJAkgLPE6KCUNrlhYVPsDr0yt/wBomIiPaisPcVYn8K+43Xnlafs0xEp/hQKPeXYH8KC0Kr3WhrKhy6NooCsmLYbl4iK/237eYXnu5VWWleu7G4gFMIgwqHdtA7cpHYxACe4XHI1E9GdEMVjn8o20kRN3le5LE8dm+9yevh1mg8aJZDLmGKLSFim1tzyHeTc3IvzZjf8AE8qvWNAoAUAACwA4ADgBWJk+VQ4aIRQrsqPEnmzHmTWbUZpSlKgqzWpouQxxkK3Vv2wHJuAfuPA9u/nUi1Naz0iVMDjn2UG6CZjuUco3J4L1Mdw4cLWl7oGBDAEEWIO8EHiCOdVPppq8eMmbBqXj4tEN7J/L6y9nEdtVZXT7KGFjYgjfzBB+NV1pBqYyvEMXjD4ZjvIiI2L/AMjAhe5bCqd0M1o5hl4EVxNAu7yUt/NA5I3FO7eB1VaGWa+cA4Hl4J4m57IWRB77hj/tqq84TUJgAbyYjEOOobC37zYnwqxNHNGcHgU2MJCsYPpEb3a3rO3nN7zuqGYnXflCi6meQ9Sx2P8AzIFQ/STX1KwK4HDiO/CSU7TDuQeaD3kjsoLX020ywuWw+Una7kHyUQPnyMOrqXrY7h32B5hzDGYzN8cXbzpZTYD7EaDgB6qKP8neTv8AOGwWPzScuS8zk+fLITsr2FuCjfuUe4Vb2iei8OBjsnnSN6chG89g9VeyiWs/I8rTCwJDHwQbzzZj6THvNZ9KVlClKUClKUHib0W7j8K5mrpmb0W7j8K5mqxYt/U5+6S/1j+RKntVJq70twuDgkjnLhmk2hsrcW2VHxBqVdJWXetJ93+tEZGsXIjisISgvLF56dZH21943261FU7o/nEuDxMWJhNnibaHURwZT2FSQew10DlmPjniSWJtpHFwfiD1EG4I7KqjWVokYHOJhX6lzdwPsOfgpPDqO7qpFjpLRbSCHHYaPEQG6uN4+0jj0kbqIPjuPAittXJOrzTqfK59pPPhe3lor7mA+0vU45H3GuoNGtI8LjoRNhZA6n0hwZG9V14qfjxFxvqq21KUoFKUoFKVU+tLWzHhVfDYB1kxJuryDekXI25NJ2cAePC1BqNfunA2f/x2Ha5NmxLA8AN6xd97Me5RzIqrNBcjOLxaKReNPPl6tlfs/wBxsPHqrTQxSzyhVDSSyN3szMd5JPHrJNXrobo4uCgCbjI1mlYc25KP4RvA9550St/So7nWmuDw0pilZtsAEhV2rX3gE9drH31gdJWXetJ93+tRExpUO6Ssu9aT7v8AWnSVl3rSfd/rQTGlQ7pKy71pPu/1p0lZd60n3f60ExpUO6Ssu9aT7v8AWnSVl3rSfd/rQTGoxnGgeAnJYxmJjxaI7P8Ax9H8KxekrLvWk+7/AFp0lZd60n3f60GmxGqZb/V4ogdTRgnxDD4Uw+qZb/WYokdSx2/EsfhW56Ssu9aT7v8AWnSVl3rSfd/rQ6yco0BwEBB8mZWH2pTtf8RZfwqTgVD+krLvWk+7/WnSVl3rSfd/rQTGlQ7pKy71pPu/1p0lZd60n3f60ExpUO6Ssu9aT7v9adJWXetJ93+tBMaVDukrLvWk+7/WnSVl3rSfd/rQbfOtFcHit80Q2/XXzX95Hpe+9RPF6p4j+yxLr/Ogf8QRW16Ssu9aT7v9adJWXetJ93+tDrRR6pd/nYvd2Rb/AMWrd5bq1wMZu+3Mf42svglr9xJr10lZd60n3f606Ssu9aT7v9aHUtw+HSNQkaqijgqgADuAr9Kh3SVl3rSfd/rTpKy71pPu/wBaCY0qHdJWXetJ93+tOkrLvWk+7/WgmNKh3SVl3rSfd/rTpKy71pPu/wBaCY0qHdJWXetJ93+tOkrLvWk+7/Wgl03ot3H4VzNV0yaycvII2pN4P2P1qlqRYUpSqqcatdKxhpPITNaGQ7ieCSHn2KdwPVuPXVwzRK6lXAZWFmBFwQeII5iuZqsbQLT3yYXD4s+YN0cp+yOSv/D1Hl3cIljD010AfDlpcKDJDxK8Xj/yy9vEc+uotkeeYnByiXCytE45qdxHUyncw7CCK6KRgQCCCDvBG8EHmDUU0i0BwmJJdR5GU/aQeaT1snA7+YsT100160a197guYYc39pBz743O7vDe6p1gdbOTS2/+WEPVIjrb3kbP41QuaatsdGT5MLMvWjANbtV7fhetBPo9jENmw0w/7bW8QLGqrqWbWTk6i5x0Vh1EsfBRc1Hc4135XEPqfK4huWyhRfeZLEe4Gud1yfEnhBKf+23/AKrY4LQvMJfRwzqOt7R/nsaCQ6Y628wxoaNCMNCdxSInbYdTycTz3DZBHEGoZlOVTYmQRwIXY9XADrY8FHaasDJdVZuGxcwt6kX+Xbh7h76sPK8rgw6bEEaovO3EnrYnex7TU1NaTQvQ+PBLtNZ52HnPyA9VL8B28T2cKytL9I0wUBc2MjXESdbdZ/hG4n3DnX3SnSeDBR7Uh2pCPMjB85j1n1V7fC53VR+eZxNipTLMbsdwA9FV5Ko5AURiYnEPI7O5LMxLMTxJPE1+VKVWilKUClKUClKUH7QYWR96IzW47Kk/CvbZfMN5ikA/kP8A6q9/o1/u2L/rL+WsHL9d+KfFJAcHG4aUR+YzbZBa11ve552oKQijZjZQWJ4AC58BX2aB0NnVlPGzAjd76uzX1sYPGYHGYXZjxV3ZiosW8mY9guBx4su/iN3AVu9Nsvjz7J48Zhl+viUuqje1x+2gPM8LjrIXk1BzxDA7myKzHjZQSbde6vksTKbMCpHEEWPga6G0Ey+LIsnkxuKX6+VQ5U7m3/sYRzB33PVc39GqBzbMZcTNJPM21JIxZj2nkOoDgByAAoMSlKUClKUClKtX6PmRYfEYyWWdVdoEVo1YXG0xPn2PErbd1Fr8QKCvU0expTbGFxBS19oROVt13tatZV96U61c0wWOdJsEq4VZSqko4Z4wfTWS+wSRv4WF7cr1ENc+bZRi3ixGXyBpiSs9o3j2hu2HO2oBYbxfiRbqoK2hhZjZFLHqAufAUmhZTZ1KnqIsfA1dP0fcqSGLF5lN5qIpjVjyRAHmb8EF+xhX36QuULLHhcxh3q6iNiOasC8Lfi4v2rQUlSlKBSlKBSlKBSlKBSlKBSlKBSlKCSaL6Z4nB2VT5SLnGx3D+U8U+HZVo5Hp1gsRYeU8k5+xJZd/Y3onxv2VRVKJjpsHmK+1zll+dYmD9jNIg6lYhf8AbwNbzD6w8yXjMH/mjT4gA1MMXjelUo+srMCNzRjtEY/zWtxmmeYyCzYlwP4LR/kApiYvHMs1gw67U8qRj+I2J7hxPuqvtI9aAsUwS9nlXH4qn+W8KrOWRmJZiWJ4km5PeTXimLj9sXinlcvIxd2NyzG5NfjSlVSlKUClKUClKUClKUHQH0a/3bF/1l/LWlk17YiOUg4KEhWINmZSQCRuO+3ga02qfWNhsrhmjnilcyOGBj2bAAW37RFb9dZujyttrlA2wdoN5CAHa43ve4N+dB+30gNHoTBDmKbSyOyxuGYm6sjMu4nzSuzaw3bzWm+jxn0seMfCcYpkL29WSMbmHetwevzeqtBrK1kTZoUQRiGCNtpUvtMz7wHZrDkTYAbrnea12rbSWLL8cmJmR3RUZbJbauwsPSIFBMfpDZ/LJjEwnCKFA9vWkceke5bAdV266qWpTrJ0lizDHPiYUdEZFWz22rqLH0SRUWoFKUoFKUoFTjVjkmbSSticqKh4SFe7qAQ+/ZZW9JTbxFxvANQepVq903myudpI1EkcgAljJttAX2SG+ywubGx4ndQWRlmvYg+SzDBDcSshiPAjcR5KT5q/HXholg1w0GOwcYjaWRUKouysglVmVgg4N5vIXO1v4V7xOsjRuZzNPljtMd7EwxNtN1kl7N3kVpM91rx4zHYV5oHXBYaTyqxLZpHlUHybMSQosbeaOW1xvuC1H0KlXJEy2CRYnaMLK5uRdm2prW43JZe419bQyRskbLp5FlkWMrG63Auh2oePCxCr3CqO1qacjNMRG8SvHFFHsqr2vtMbu3mk8bIOP2a96qdPFyuaZpleSKVACqW2ttT5jecQLWLj3iggrKQSCLEbiDxB6q+VuNLsfBiMZPPhkdIpXLhXttBm3vwJFtotbstWnoFKUoFKUoFKUoFKUoMnM8J5KaWK+15ORkva19hiL25XtwrGpSgUpSgUpSgUpSgUpSgUpSgUpSgUpSgUpSgUpSgUpSgUpSgUpSgUpSgUpSgUpSgUpSgUpSgUpSgUpSgUpSgUpSgUpSgVONG9X3+qw0c/+o2Nva83ye1bZZl47QvwvwpSg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4" name="AutoShape 6" descr="data:image/jpeg;base64,/9j/4AAQSkZJRgABAQAAAQABAAD/2wCEAAkGBxETEhUUERMWFRUWFx8YFhgYGB8YGBsWFxwYIBgYGxsYKDQgGB4nHhsYITEhJSouLi4uGyAzODMsNygtLi0BCgoKDQwNFBAQGiwcFBwsLCwsLCwrLCwsLCwrLCw3LCw3KywsKysrNysrLCsrKysrKysrKywrKysrLCsrKysrK//AABEIAIUBewMBIgACEQEDEQH/xAAcAAEAAgMBAQEAAAAAAAAAAAAABgcEBQgCAQP/xABHEAACAQICBgUIBwcDBAIDAAABAgMAEQQFBgcSITFBF1FhcZETIjJSU4Gx0ggjQpOhsuEzNGJyc4LBFJKiNYPC0SRDFWOz/8QAFgEBAQEAAAAAAAAAAAAAAAAAAAEC/8QAFxEBAQEBAAAAAAAAAAAAAAAAAAERIf/aAAwDAQACEQMRAD8A0/1+fTzzT4iRMKkhSGFDYWG9SVO6+yQSxBJJ5AAV+nRVhPbT+KfLX3U5+6S/1j+RKntRlAeirCe2n8U+WnRVhPbT+KfLU+pQQHoqwntp/FPlp0VYT20/iny1PqUEB6KsJ7afxT5adFWE9tP4p8tSDM9McBAbPiFLD7KXc36js7h7zWhn1p4MHzYpm7bKB8b0OvPRVhPbT+KfLToqwntp/FPlrwNa2G5wS+K/+62OC1k5e/pNJF/Ol/yXodYPRVhPbT+KfLToqwntp/FPlqaYDMYZl2oZEkHWrA277cPfWVQQHoqwntp/FPlp0VYT20/iny1PqUEB6KsJ7afxT5adFWE9tP4p8tT6lBAeirCe2n8U+WnRVhPbT+KfLU+pQQHoqwntp/FPlp0VYT20/iny1PqUEB6KsJ7afxT5adFWE9tP4p8tT6lBAeirCe2n8U+WnRVhPbT+KfLU4xeKjiQvK6og4sxsPxqDZtrSwyG2HjaY+sfq191xtH3gUH3oqwntp/FPlp0VYT20/iny1HZ9aeMJ8yKBRy81ifHa/wAV8h1p4wHzo4GHPzWB8dr/ABRepH0VYT20/iny06KsJ7afxT5a85TrSw7m2IiaH+JT5RffYBh7ganOCxkcyB4nV0PBlNx3dh7KJ1COirCe2n8U+WnRVhPbT+KfLU+pQQHoqwntp/FPlp0VYT20/iny1PqUEB6KsJ7afxT5adFWE9tP4p8tT6vjMALk2A4k8LUEC6KsJ7afxT5adFWE9tP4p8tZmd6x8HCSsd52Hqbkv/OePeAaiuK1q4on6uGJB/FtOfEED8KL1vuirCe2n8U+WnRVhPbT+KfLUaTWljhxSA/2N/hq3OW610JtiMOVHrRttf8AFrfGh1mdFWE9tP4p8tOirCe2n8U+Wpdk+d4fFLtYeQOBxHBh3qd4rYURAeirCe2n8U+WnRVhPbT+KfLU+pQQHoqwntp/FPlp0VYT20/iny1PqUEB6KsJ7afxT5adFWE9tP4p8tT6lBX82rgQq0mDxU8cyglDtBd45XQAi/XW90a13xLholxis84FpGUWDWJ2TbrK2vbnfhwqQTei3cfhXM1IsW/qc/dJf6x/IlT2oFqc/dJf6x/IlT2iFKVGNONLEwUdls07jzF5Aeu3Z1Dme40GRpTpZh8EvnnblIukQPnHqJP2V7T7gaqHSHS/F4skO+xHyjTctu3m3v8AwrUTzSzylmLSSSN3szHcAAPcABV16vdSgss+aXud64dTa39Vhvv/AAr7zxFVcU1lWT4nEts4aGSZuYjQta/M24DtNTHAanc5k3mBYh/+yVPgpJHvFdOYDAxQoI4Y0jReCooVR7hWRRXM0mpDNwLgQHsEu/8AEWqPZvq6zbDC8uDl2euO0o7z5Imw7TXXVKDiLDYmSJtqN2jcc1JVh7xvqxNFtZjAiPHC44CZRvH86jj3jf2Grv0v1f4DMATNEFlPCaOyyA8rng47Gv7q5y0+0CxWVyAS/WQsbRzKLKx9Vh9hrb9k9tibGgu2CZXUMjBlYXVgbgg8CCONe6pDQbTF8G4jkJbDsfOHEoT9tf8AI599XZDKrqGQhlYAqRvBB4EGoy90pSoFKUoFKUoFarSTPosHCZJd54Ig9J26h1DrPKtjPMqKzuQqqCzE8AALkn3VROfZlPmeMAjVmLt5OCMcgTuHVc8Sf8CqR8x2YY3NMSqKrSOxtHEl9lR2DgO1j7zYVamieohbB8xmJbj5GE2A7GkO9u5QLdZqfauNBYcsgAAD4hwPLS9Z9Rb8EH48T2TCq0iOD1a5PELDBREDnJeQ+MhNfcXq2yeVbHBRAHml4z4xkVWf0kMzxImw+Huy4do9uwNleTaIN+vZAQgctqvy+jjmmJ/1E+HuzYcReUsblUk21AtyUsC9xz2b8qDaaVah4yC+XTFW4+Sm3qexXG9feD3iqmgxOPyrEsjK0Mi+nG481hyuBuYdTA9xrsOorrA0JgzOAo4CzKCYZbb1bqPWh5j38QKCEaLaRxY2Lbj81hukjJuVb/KnkefeCK3VUHl2LxOV40h1KvExSZD9pb7x2gjep7jV74XELIiuhurqGU9YIuKjNfrSlKgx8fjI4Y2llYKiC7E9X+TyA51S2lumM+OfycYZIb2WMek/UXt6RPq8B28aztaGkpnmOHjP1UJs1vtSjie5eA99WjqY1cLho0xuLS+IcbUSMP2SHgbHhIR4DduN6qyIloXqQxE6rLj3OHQ7xEoBmI/iv5sfLcQT1gVaOWaqcnhAthRIebSszk+4nZHuAqZySBQWYgAC5JNgAOJJPAVWWkOu7LoGKQLJiSNxZLLHccgzbz3gEdpqqlE+rzKGFjgYP7U2T4rY1D9ItReAlBODd8M/IEmWP3hjtjv2vca1+C+kBAT9dgpEHWkiyHwYL8asfRTTLA5gpOFlDMBdo282Re9Ty7RcdtBzDn+j2YZRiF8qGjbjHKhJRwOOy3PtU7+sb6snQbTNcYPJy2TEKN4HBwOLL1HrHv7rkz/JIMZA8GJQPG/LmDyZT9lhyNcraY6OYjKMdsbR807cEo3bSX3HvHAj/BFwvOlajRXO1xmGSYWDejIo+y49Id3AjsIrb1lkpSlApSlB4m9Fu4/CuZq6Zm9Fu4/CuZqsWLf1Ofukv9Y/kSp7UC1Ofukv9Y/kSp7RGHm2Yph4Xmk9FFuesnko7SbAd9c+ZzmkmJmeaU3Zz7gOSjsA3VYWuLNj9VhlPH61/wAQg/Mbd1a/UvoqMdjw0i3hw4EsgPBmv9Wh7239oQjnSLFlaltXK4aNcbi0viHF4kYfskPAkHg5HgN3G9W1SvEsiqCzEKoFySbADrJPCqr3So8+nOVBtk4/DX/rLbxvat3hMXHKoeJ1kQ8GRgynuI3UH7UpWvzXPMLhrf6nERQ34eUdUJ7gx3+6g2FYeb5ZDiYXgxCCSKQWZT+BHMEGxBG8EAisHL9LcvnYJDjMO7HgqyrtHuF7mt1Qcj6x9C5MsxXkyS0L3aCQ/aS+9TbdtLuB7wd16kOqbSM3ODlO7e0JPI8WT/yHc3XV1a0NFxmGAljAvKg8pCeflFB83+4XX3g8q5QwOLeKRJENmRgy94N6DpWlY+AxayxJKnoyIHHcwBrIrLJSlKBSlKCGa1syMWC8mpsZnCduwPOb4KO415+jno4ryTY5xfyX1UXY7C8jdhClR3Oa0OuiTz8MvUrnxKj/ABVs6icOq5PCwG+R5GbvEjL8EFaixYNavSfOkweFmxLqWWJdrZHEm4AFzw3kb62lRDW5/wBHxn9MfnSiqpz/AFyYXGx+SxeULKl7gHEkEHrVhHtKe0EV80f1x4XBR+TwmULEpNzbEkknrZmjLN7zVRUoOzNEs+THYSLFRqVWUHzTxBVmVhfn5ynfzrb1BtSX/RcJ/wB3/wDvLU5oKL+kdo6oMGOQWLHyMvabFoz32Di/YtYmqTMjJhGiY3ML2H8j7x+O3Vha8oQ2TYgn7DRMO/yqL8GNVBqYl+txC9aKf9rEf+VEq1a1mkuY/wCnws0w4oh2f5zuT/kRWzqHa1pSMvYetIin8T/41EQvVBo6MdmcYkG1HFeeW+++wRsg9d3K3HMXrqyqN+jPhxfHSEb/AKpQe/ypb4LV3zISpAYqSCAwsSCeYDXBt2iq0o76QemDh1y+FrLsh8RY7yW3pGey3nEc7r1VAdX2r3E5ozGNlihjNnlYE+ceCqo9JuZFwAOe8Xa08mx8GYSNjj5R5jdJVXZSVVAUFQPRIAUFeR6wQTeGpfRvGYPBWxTbAcl1g2QCm1bzpG4lyAPNvuHHfuAQzMPo/sIyYMaGkA3K8WypPVtBiV8DVRxyYrAYq4LwYiB7fxKy7iOpgfeCDzBrtGuafpCYNUzUMosZcOjt2sGkS/gi0F66BaTpmOCjxCgBj5sqj7Mq+kO47mHYwqO68tHVxWWvKB9bhfrVPPY3eVW/Vs+d3oKif0aca2zjISfNBjkUdrbat+VPCrlzXDCSCWNhcPGykdjKQfjQc06ncyKzSwE7nTbH8ycfEH/iKtmqH1cyWzHD9pYeKOKvipWaUpSoFKUoPE3ot3H4VzNXTM3ot3H4VzNVixb+pz90l/rH8iVPagWpz90l/rH8iVPRRFC6wMZ5XMJze4VvJjs8mApHiDV5/R8yoRZYZvtYiVmv/DGdhR4q599c9aQm+KxH9aT87V1PqpjC5RgwPZX97MxPxqtJPi8SkSPJIwVEUu7HgFUEsT3AGuUdYenuIzOY3Zkw6n6qG9gByZwNzP28uAroDXHiWjyfFsvEqie6SRFb8GNc06FQLJmGDRwCrYmIMDwIMi3HvG6glOU6ms1nhWXZii2htKkjlZCDwuADs36iQeu1anRnE5rluP8AJYeOQYhWCyYcAsHA37LKu5hY3DDkbg8662r8lwsYdpAih2ADOFG0Qt7AtxIFzYdtBX2tPT+TAYKLyaeTxeJXzVazGEADyjG11ZlJAHInfvAIqgMkyXHZpiWWINNM3nSO7cBuG07t7u3kKmP0hpy2aKp4Jh0A97OSfx/Cpp9GzDKMJiZLee04QnnsoilR4u1BWeleq3MsBCZ5VjkjHptExbYvwLBgDbtFxVj6hNIcxlVoZ45ZcKoPk8Q32GH/ANe037RewXK7hwO64cRAjqySKrowKsrAFWU7iCDuII5V6jQKAFAAAsANwAHIDlQeq5B1k5YMNmmLiXcolLKOpZAHA9wYD3V19XMOvyIDN5CPtRRk9+zb4AUEr1X4rby+ME3MbMngbj8GFSyoFqcP/wASX+ufyJU9qMlKUqBSlKCrtdEJ2sM/Kzr4FSPiatPUJjFfKI1HGKSRG7y238HFRLWZlRnwTFRdoSJB3C4f/iSfdWn+j7pQIMU+ElayYmxjJ4CZeA/uW471Uc61Fjoqo/p7k8uLy/EYeHZ8pIoC7RstwyneR2A1IKUVxrpXo3Pl+IOHxBQuFDeYSy2bhvIFedFtHZsfiFw+HKCRgSNskLZRc7wDUw1/f9Wb+jH8DX5ah/8ArEX9OT8hoL81b5FLgcugw0+z5SPb2tg3Xz5ZGFiQOTCpLSlBX+vbFBMnmUnfI8aL2kSK/wAEPhVS6mIfrMS/UqL/ALix/wDGtz9IjSZZZosFGbiH6yW3DyrDzV71Uk/39lZOqzKzDgg7CzTN5T+zgnwLf3UqVMaiGtSHay9z6jo347P/AJVL6ws6wAnw8sJ/+xCoPUSPNPuNjURHfo0YoB8bETvZYnA7FMgY/wDJavauSdXOfnLcyjkluqBjDOOpGNmv/KwDf211ojggEEEEXBG8EHgRVaV7pPrMymHEGDFxSNJh5AwvErBZAPNdCTuNjuPHfUr0U0lw+YQeXw21sbRTzhZgy2vcA9oqo/pAaFyGQZjApZSoXEADepXckh7Nmyk8tleuq/0B1g4rK2YRBZInN3ie9tofaUj0WtuvvBHEbhYOta5j1+5kk2alUN/IwpE3813cj3bdu8Gt1m2vvEvEVw+FSFyLCQv5TZ7QuyBfvuOw1WWTZTicfiRFCrSzSMSSSTxPnO7HgN9yxoLi+jTgGCYyc+izJGveoZm/MlW/nuMEOGnlbcI4nc9yqT/isHQvRyPL8HFhozfYF3a1tuRt7t48ByAA5VC9fmk64fA/6VD9bijYgcRCpBc+82XtBbqoKT1bQlsxgsPR2mPYAjf5tV61VupzKyXmxBG4DyS95sW8AF/3VaVSs0pSlQKUpQeJvRbuPwrmaumZvRbuPwrmarFi39Tn7pL/AFj+RKntQLU5+6S/1j+RKntEc8aVwFMbiVPtnPuLEj8CK6X1L4wSZPhutA6H+12t+Fj76ojWxlxjxvlAPNmQNf8AiXzWHgFPvqefRvz8D/UYJjvJ8vH27gsg/BDbv6qrS1dOcmOMwGJw62LSRnYvw8ovnJ3ecBXIuX4p8NiI5QtpIJVfZYWs8bA2I4jeK7XqtdYOqPD49zPA/wDp8Q29zs7Uch62Uei38Q94J30G5yjWdlM8KynFRxEi7RyNsup5rY+l3rcGoLmuvdExtoIRNgwApbekpa/nSLf7NtwVgCbcReow2orNb2EmFI6/KPb8l6nWgepeHCyLPjZFxEi71jUWiVhzN98hHK4A7DQRPX9lzSHCZiqOsc0IjYOuyyNvdA45MVZt3LYNYepDTyDAtLh8W2xFMQyvYkLINxDW3gMLb+Wzv3G46DzjKocVC8GIQSROLMp/AgjeCDvBG8EVSOkGoSYMTgcSjITuWa6sB1bSAh++y0FgaVa1Mtw0DvDiI8RLb6uONtu7ctojcqjib8uFzWu1Xa0WzKT/AE82HKzKhYyR74rC1ywO+O5IAG/vFQHLtQ2YM3188EScypaRvctgD/uFXRoVobhcshMeHUlmsZJG3u5HC55Ab7KNwueZJISKuV9duL8pnGItwQIg90a3/EmuoMxxqQxSTSmyRoXY9SqCT8K4wznMWxGImnf0pZGkI42LsTbuF7UFsaoYCuCZj9uZiO4Kg+INTitLoZl5gwUEZFm2Nphz2nuxB7r291bqoyUpSoFKUoPhF+NUdpxo4+BxG3FtCJm2onG7ZYG+xccCvI9Vu2ryrFzPLosRG0UyhkbiPgQeRHXVH7aqNZseORcPimCYxRbfuEwH2l5bfWveRuuBZdcj6U6GYnBN5SPaeEG6yL6S23jbt6JHrcO7hUm0S12Y7DKI8UoxaDcGZtmUD+exD/3C566rTI135BjJs0Z4MLPKnkkG1HE7rcA3F1Fq/LUro/jYc1iebC4iJAkgLPE6KCUNrlhYVPsDr0yt/wBomIiPaisPcVYn8K+43Xnlafs0xEp/hQKPeXYH8KC0Kr3WhrKhy6NooCsmLYbl4iK/237eYXnu5VWWleu7G4gFMIgwqHdtA7cpHYxACe4XHI1E9GdEMVjn8o20kRN3le5LE8dm+9yevh1mg8aJZDLmGKLSFim1tzyHeTc3IvzZjf8AE8qvWNAoAUAACwA4ADgBWJk+VQ4aIRQrsqPEnmzHmTWbUZpSlKgqzWpouQxxkK3Vv2wHJuAfuPA9u/nUi1Naz0iVMDjn2UG6CZjuUco3J4L1Mdw4cLWl7oGBDAEEWIO8EHiCOdVPppq8eMmbBqXj4tEN7J/L6y9nEdtVZXT7KGFjYgjfzBB+NV1pBqYyvEMXjD4ZjvIiI2L/AMjAhe5bCqd0M1o5hl4EVxNAu7yUt/NA5I3FO7eB1VaGWa+cA4Hl4J4m57IWRB77hj/tqq84TUJgAbyYjEOOobC37zYnwqxNHNGcHgU2MJCsYPpEb3a3rO3nN7zuqGYnXflCi6meQ9Sx2P8AzIFQ/STX1KwK4HDiO/CSU7TDuQeaD3kjsoLX020ywuWw+Una7kHyUQPnyMOrqXrY7h32B5hzDGYzN8cXbzpZTYD7EaDgB6qKP8neTv8AOGwWPzScuS8zk+fLITsr2FuCjfuUe4Vb2iei8OBjsnnSN6chG89g9VeyiWs/I8rTCwJDHwQbzzZj6THvNZ9KVlClKUClKUHib0W7j8K5mrpmb0W7j8K5mqxYt/U5+6S/1j+RKntVJq70twuDgkjnLhmk2hsrcW2VHxBqVdJWXetJ93+tEZGsXIjisISgvLF56dZH21943261FU7o/nEuDxMWJhNnibaHURwZT2FSQew10DlmPjniSWJtpHFwfiD1EG4I7KqjWVokYHOJhX6lzdwPsOfgpPDqO7qpFjpLRbSCHHYaPEQG6uN4+0jj0kbqIPjuPAittXJOrzTqfK59pPPhe3lor7mA+0vU45H3GuoNGtI8LjoRNhZA6n0hwZG9V14qfjxFxvqq21KUoFKUoFKVU+tLWzHhVfDYB1kxJuryDekXI25NJ2cAePC1BqNfunA2f/x2Ha5NmxLA8AN6xd97Me5RzIqrNBcjOLxaKReNPPl6tlfs/wBxsPHqrTQxSzyhVDSSyN3szMd5JPHrJNXrobo4uCgCbjI1mlYc25KP4RvA9550St/So7nWmuDw0pilZtsAEhV2rX3gE9drH31gdJWXetJ93+tRExpUO6Ssu9aT7v8AWnSVl3rSfd/rQTGlQ7pKy71pPu/1p0lZd60n3f60ExpUO6Ssu9aT7v8AWnSVl3rSfd/rQTGoxnGgeAnJYxmJjxaI7P8Ax9H8KxekrLvWk+7/AFp0lZd60n3f60GmxGqZb/V4ogdTRgnxDD4Uw+qZb/WYokdSx2/EsfhW56Ssu9aT7v8AWnSVl3rSfd/rQ6yco0BwEBB8mZWH2pTtf8RZfwqTgVD+krLvWk+7/WnSVl3rSfd/rQTGlQ7pKy71pPu/1p0lZd60n3f60ExpUO6Ssu9aT7v9adJWXetJ93+tBMaVDukrLvWk+7/WnSVl3rSfd/rQbfOtFcHit80Q2/XXzX95Hpe+9RPF6p4j+yxLr/Ogf8QRW16Ssu9aT7v9adJWXetJ93+tDrRR6pd/nYvd2Rb/AMWrd5bq1wMZu+3Mf42svglr9xJr10lZd60n3f606Ssu9aT7v9aHUtw+HSNQkaqijgqgADuAr9Kh3SVl3rSfd/rTpKy71pPu/wBaCY0qHdJWXetJ93+tOkrLvWk+7/WgmNKh3SVl3rSfd/rTpKy71pPu/wBaCY0qHdJWXetJ93+tOkrLvWk+7/Wgl03ot3H4VzNV0yaycvII2pN4P2P1qlqRYUpSqqcatdKxhpPITNaGQ7ieCSHn2KdwPVuPXVwzRK6lXAZWFmBFwQeII5iuZqsbQLT3yYXD4s+YN0cp+yOSv/D1Hl3cIljD010AfDlpcKDJDxK8Xj/yy9vEc+uotkeeYnByiXCytE45qdxHUyncw7CCK6KRgQCCCDvBG8EHmDUU0i0BwmJJdR5GU/aQeaT1snA7+YsT100160a197guYYc39pBz743O7vDe6p1gdbOTS2/+WEPVIjrb3kbP41QuaatsdGT5MLMvWjANbtV7fhetBPo9jENmw0w/7bW8QLGqrqWbWTk6i5x0Vh1EsfBRc1Hc4135XEPqfK4huWyhRfeZLEe4Gud1yfEnhBKf+23/AKrY4LQvMJfRwzqOt7R/nsaCQ6Y628wxoaNCMNCdxSInbYdTycTz3DZBHEGoZlOVTYmQRwIXY9XADrY8FHaasDJdVZuGxcwt6kX+Xbh7h76sPK8rgw6bEEaovO3EnrYnex7TU1NaTQvQ+PBLtNZ52HnPyA9VL8B28T2cKytL9I0wUBc2MjXESdbdZ/hG4n3DnX3SnSeDBR7Uh2pCPMjB85j1n1V7fC53VR+eZxNipTLMbsdwA9FV5Ko5AURiYnEPI7O5LMxLMTxJPE1+VKVWilKUClKUClKUH7QYWR96IzW47Kk/CvbZfMN5ikA/kP8A6q9/o1/u2L/rL+WsHL9d+KfFJAcHG4aUR+YzbZBa11ve552oKQijZjZQWJ4AC58BX2aB0NnVlPGzAjd76uzX1sYPGYHGYXZjxV3ZiosW8mY9guBx4su/iN3AVu9Nsvjz7J48Zhl+viUuqje1x+2gPM8LjrIXk1BzxDA7myKzHjZQSbde6vksTKbMCpHEEWPga6G0Ey+LIsnkxuKX6+VQ5U7m3/sYRzB33PVc39GqBzbMZcTNJPM21JIxZj2nkOoDgByAAoMSlKUClKUClKtX6PmRYfEYyWWdVdoEVo1YXG0xPn2PErbd1Fr8QKCvU0expTbGFxBS19oROVt13tatZV96U61c0wWOdJsEq4VZSqko4Z4wfTWS+wSRv4WF7cr1ENc+bZRi3ixGXyBpiSs9o3j2hu2HO2oBYbxfiRbqoK2hhZjZFLHqAufAUmhZTZ1KnqIsfA1dP0fcqSGLF5lN5qIpjVjyRAHmb8EF+xhX36QuULLHhcxh3q6iNiOasC8Lfi4v2rQUlSlKBSlKBSlKBSlKBSlKBSlKBSlKCSaL6Z4nB2VT5SLnGx3D+U8U+HZVo5Hp1gsRYeU8k5+xJZd/Y3onxv2VRVKJjpsHmK+1zll+dYmD9jNIg6lYhf8AbwNbzD6w8yXjMH/mjT4gA1MMXjelUo+srMCNzRjtEY/zWtxmmeYyCzYlwP4LR/kApiYvHMs1gw67U8qRj+I2J7hxPuqvtI9aAsUwS9nlXH4qn+W8KrOWRmJZiWJ4km5PeTXimLj9sXinlcvIxd2NyzG5NfjSlVSlKUClKUClKUClKUHQH0a/3bF/1l/LWlk17YiOUg4KEhWINmZSQCRuO+3ga02qfWNhsrhmjnilcyOGBj2bAAW37RFb9dZujyttrlA2wdoN5CAHa43ve4N+dB+30gNHoTBDmKbSyOyxuGYm6sjMu4nzSuzaw3bzWm+jxn0seMfCcYpkL29WSMbmHetwevzeqtBrK1kTZoUQRiGCNtpUvtMz7wHZrDkTYAbrnea12rbSWLL8cmJmR3RUZbJbauwsPSIFBMfpDZ/LJjEwnCKFA9vWkceke5bAdV266qWpTrJ0lizDHPiYUdEZFWz22rqLH0SRUWoFKUoFKUoFTjVjkmbSSticqKh4SFe7qAQ+/ZZW9JTbxFxvANQepVq903myudpI1EkcgAljJttAX2SG+ywubGx4ndQWRlmvYg+SzDBDcSshiPAjcR5KT5q/HXholg1w0GOwcYjaWRUKouysglVmVgg4N5vIXO1v4V7xOsjRuZzNPljtMd7EwxNtN1kl7N3kVpM91rx4zHYV5oHXBYaTyqxLZpHlUHybMSQosbeaOW1xvuC1H0KlXJEy2CRYnaMLK5uRdm2prW43JZe419bQyRskbLp5FlkWMrG63Auh2oePCxCr3CqO1qacjNMRG8SvHFFHsqr2vtMbu3mk8bIOP2a96qdPFyuaZpleSKVACqW2ttT5jecQLWLj3iggrKQSCLEbiDxB6q+VuNLsfBiMZPPhkdIpXLhXttBm3vwJFtotbstWnoFKUoFKUoFKUoFKUoMnM8J5KaWK+15ORkva19hiL25XtwrGpSgUpSgUpSgUpSgUpSgUpSgUpSgUpSgUpSgUpSgUpSgUpSgUpSgUpSgUpSgUpSgUpSgUpSgUpSgUpSgUpSgUpSgUpSgVONG9X3+qw0c/+o2Nva83ye1bZZl47QvwvwpSg//Z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5" name="AutoShape 8" descr="data:image/jpeg;base64,/9j/4AAQSkZJRgABAQAAAQABAAD/2wCEAAkGBxETEhUUERMWFRUWFx8YFhgYGB8YGBsWFxwYIBgYGxsYKDQgGB4nHhsYITEhJSouLi4uGyAzODMsNygtLi0BCgoKDQwNFBAQGiwcFBwsLCwsLCwrLCwsLCwrLCw3LCw3KywsKysrNysrLCsrKysrKysrKywrKysrLCsrKysrK//AABEIAIUBewMBIgACEQEDEQH/xAAcAAEAAgMBAQEAAAAAAAAAAAAABgcEBQgCAQP/xABHEAACAQICBgUIBwcDBAIDAAABAgMAEQQFBgcSITFBF1FhcZETIjJSU4Gx0ggjQpOhsuEzNGJyc4LBFJKiNYPC0SRDFWOz/8QAFgEBAQEAAAAAAAAAAAAAAAAAAAEC/8QAFxEBAQEBAAAAAAAAAAAAAAAAAAERIf/aAAwDAQACEQMRAD8A0/1+fTzzT4iRMKkhSGFDYWG9SVO6+yQSxBJJ5AAV+nRVhPbT+KfLX3U5+6S/1j+RKntRlAeirCe2n8U+WnRVhPbT+KfLU+pQQHoqwntp/FPlp0VYT20/iny1PqUEB6KsJ7afxT5adFWE9tP4p8tSDM9McBAbPiFLD7KXc36js7h7zWhn1p4MHzYpm7bKB8b0OvPRVhPbT+KfLToqwntp/FPlrwNa2G5wS+K/+62OC1k5e/pNJF/Ol/yXodYPRVhPbT+KfLToqwntp/FPlqaYDMYZl2oZEkHWrA277cPfWVQQHoqwntp/FPlp0VYT20/iny1PqUEB6KsJ7afxT5adFWE9tP4p8tT6lBAeirCe2n8U+WnRVhPbT+KfLU+pQQHoqwntp/FPlp0VYT20/iny1PqUEB6KsJ7afxT5adFWE9tP4p8tT6lBAeirCe2n8U+WnRVhPbT+KfLU4xeKjiQvK6og4sxsPxqDZtrSwyG2HjaY+sfq191xtH3gUH3oqwntp/FPlp0VYT20/iny1HZ9aeMJ8yKBRy81ifHa/wAV8h1p4wHzo4GHPzWB8dr/ABRepH0VYT20/iny06KsJ7afxT5a85TrSw7m2IiaH+JT5RffYBh7ganOCxkcyB4nV0PBlNx3dh7KJ1COirCe2n8U+WnRVhPbT+KfLU+pQQHoqwntp/FPlp0VYT20/iny1PqUEB6KsJ7afxT5adFWE9tP4p8tT6vjMALk2A4k8LUEC6KsJ7afxT5adFWE9tP4p8tZmd6x8HCSsd52Hqbkv/OePeAaiuK1q4on6uGJB/FtOfEED8KL1vuirCe2n8U+WnRVhPbT+KfLUaTWljhxSA/2N/hq3OW610JtiMOVHrRttf8AFrfGh1mdFWE9tP4p8tOirCe2n8U+Wpdk+d4fFLtYeQOBxHBh3qd4rYURAeirCe2n8U+WnRVhPbT+KfLU+pQQHoqwntp/FPlp0VYT20/iny1PqUEB6KsJ7afxT5adFWE9tP4p8tT6lBX82rgQq0mDxU8cyglDtBd45XQAi/XW90a13xLholxis84FpGUWDWJ2TbrK2vbnfhwqQTei3cfhXM1IsW/qc/dJf6x/IlT2oFqc/dJf6x/IlT2iFKVGNONLEwUdls07jzF5Aeu3Z1Dme40GRpTpZh8EvnnblIukQPnHqJP2V7T7gaqHSHS/F4skO+xHyjTctu3m3v8AwrUTzSzylmLSSSN3szHcAAPcABV16vdSgss+aXud64dTa39Vhvv/AAr7zxFVcU1lWT4nEts4aGSZuYjQta/M24DtNTHAanc5k3mBYh/+yVPgpJHvFdOYDAxQoI4Y0jReCooVR7hWRRXM0mpDNwLgQHsEu/8AEWqPZvq6zbDC8uDl2euO0o7z5Imw7TXXVKDiLDYmSJtqN2jcc1JVh7xvqxNFtZjAiPHC44CZRvH86jj3jf2Grv0v1f4DMATNEFlPCaOyyA8rng47Gv7q5y0+0CxWVyAS/WQsbRzKLKx9Vh9hrb9k9tibGgu2CZXUMjBlYXVgbgg8CCONe6pDQbTF8G4jkJbDsfOHEoT9tf8AI599XZDKrqGQhlYAqRvBB4EGoy90pSoFKUoFKUoFarSTPosHCZJd54Ig9J26h1DrPKtjPMqKzuQqqCzE8AALkn3VROfZlPmeMAjVmLt5OCMcgTuHVc8Sf8CqR8x2YY3NMSqKrSOxtHEl9lR2DgO1j7zYVamieohbB8xmJbj5GE2A7GkO9u5QLdZqfauNBYcsgAAD4hwPLS9Z9Rb8EH48T2TCq0iOD1a5PELDBREDnJeQ+MhNfcXq2yeVbHBRAHml4z4xkVWf0kMzxImw+Huy4do9uwNleTaIN+vZAQgctqvy+jjmmJ/1E+HuzYcReUsblUk21AtyUsC9xz2b8qDaaVah4yC+XTFW4+Sm3qexXG9feD3iqmgxOPyrEsjK0Mi+nG481hyuBuYdTA9xrsOorrA0JgzOAo4CzKCYZbb1bqPWh5j38QKCEaLaRxY2Lbj81hukjJuVb/KnkefeCK3VUHl2LxOV40h1KvExSZD9pb7x2gjep7jV74XELIiuhurqGU9YIuKjNfrSlKgx8fjI4Y2llYKiC7E9X+TyA51S2lumM+OfycYZIb2WMek/UXt6RPq8B28aztaGkpnmOHjP1UJs1vtSjie5eA99WjqY1cLho0xuLS+IcbUSMP2SHgbHhIR4DduN6qyIloXqQxE6rLj3OHQ7xEoBmI/iv5sfLcQT1gVaOWaqcnhAthRIebSszk+4nZHuAqZySBQWYgAC5JNgAOJJPAVWWkOu7LoGKQLJiSNxZLLHccgzbz3gEdpqqlE+rzKGFjgYP7U2T4rY1D9ItReAlBODd8M/IEmWP3hjtjv2vca1+C+kBAT9dgpEHWkiyHwYL8asfRTTLA5gpOFlDMBdo282Re9Ty7RcdtBzDn+j2YZRiF8qGjbjHKhJRwOOy3PtU7+sb6snQbTNcYPJy2TEKN4HBwOLL1HrHv7rkz/JIMZA8GJQPG/LmDyZT9lhyNcraY6OYjKMdsbR807cEo3bSX3HvHAj/BFwvOlajRXO1xmGSYWDejIo+y49Id3AjsIrb1lkpSlApSlB4m9Fu4/CuZq6Zm9Fu4/CuZqsWLf1Ofukv9Y/kSp7UC1Ofukv9Y/kSp7RGHm2Yph4Xmk9FFuesnko7SbAd9c+ZzmkmJmeaU3Zz7gOSjsA3VYWuLNj9VhlPH61/wAQg/Mbd1a/UvoqMdjw0i3hw4EsgPBmv9Wh7239oQjnSLFlaltXK4aNcbi0viHF4kYfskPAkHg5HgN3G9W1SvEsiqCzEKoFySbADrJPCqr3So8+nOVBtk4/DX/rLbxvat3hMXHKoeJ1kQ8GRgynuI3UH7UpWvzXPMLhrf6nERQ34eUdUJ7gx3+6g2FYeb5ZDiYXgxCCSKQWZT+BHMEGxBG8EAisHL9LcvnYJDjMO7HgqyrtHuF7mt1Qcj6x9C5MsxXkyS0L3aCQ/aS+9TbdtLuB7wd16kOqbSM3ODlO7e0JPI8WT/yHc3XV1a0NFxmGAljAvKg8pCeflFB83+4XX3g8q5QwOLeKRJENmRgy94N6DpWlY+AxayxJKnoyIHHcwBrIrLJSlKBSlKCGa1syMWC8mpsZnCduwPOb4KO415+jno4ryTY5xfyX1UXY7C8jdhClR3Oa0OuiTz8MvUrnxKj/ABVs6icOq5PCwG+R5GbvEjL8EFaixYNavSfOkweFmxLqWWJdrZHEm4AFzw3kb62lRDW5/wBHxn9MfnSiqpz/AFyYXGx+SxeULKl7gHEkEHrVhHtKe0EV80f1x4XBR+TwmULEpNzbEkknrZmjLN7zVRUoOzNEs+THYSLFRqVWUHzTxBVmVhfn5ynfzrb1BtSX/RcJ/wB3/wDvLU5oKL+kdo6oMGOQWLHyMvabFoz32Di/YtYmqTMjJhGiY3ML2H8j7x+O3Vha8oQ2TYgn7DRMO/yqL8GNVBqYl+txC9aKf9rEf+VEq1a1mkuY/wCnws0w4oh2f5zuT/kRWzqHa1pSMvYetIin8T/41EQvVBo6MdmcYkG1HFeeW+++wRsg9d3K3HMXrqyqN+jPhxfHSEb/AKpQe/ypb4LV3zISpAYqSCAwsSCeYDXBt2iq0o76QemDh1y+FrLsh8RY7yW3pGey3nEc7r1VAdX2r3E5ozGNlihjNnlYE+ceCqo9JuZFwAOe8Xa08mx8GYSNjj5R5jdJVXZSVVAUFQPRIAUFeR6wQTeGpfRvGYPBWxTbAcl1g2QCm1bzpG4lyAPNvuHHfuAQzMPo/sIyYMaGkA3K8WypPVtBiV8DVRxyYrAYq4LwYiB7fxKy7iOpgfeCDzBrtGuafpCYNUzUMosZcOjt2sGkS/gi0F66BaTpmOCjxCgBj5sqj7Mq+kO47mHYwqO68tHVxWWvKB9bhfrVPPY3eVW/Vs+d3oKif0aca2zjISfNBjkUdrbat+VPCrlzXDCSCWNhcPGykdjKQfjQc06ncyKzSwE7nTbH8ycfEH/iKtmqH1cyWzHD9pYeKOKvipWaUpSoFKUoPE3ot3H4VzNXTM3ot3H4VzNVixb+pz90l/rH8iVPagWpz90l/rH8iVPRRFC6wMZ5XMJze4VvJjs8mApHiDV5/R8yoRZYZvtYiVmv/DGdhR4q599c9aQm+KxH9aT87V1PqpjC5RgwPZX97MxPxqtJPi8SkSPJIwVEUu7HgFUEsT3AGuUdYenuIzOY3Zkw6n6qG9gByZwNzP28uAroDXHiWjyfFsvEqie6SRFb8GNc06FQLJmGDRwCrYmIMDwIMi3HvG6glOU6ms1nhWXZii2htKkjlZCDwuADs36iQeu1anRnE5rluP8AJYeOQYhWCyYcAsHA37LKu5hY3DDkbg8662r8lwsYdpAih2ADOFG0Qt7AtxIFzYdtBX2tPT+TAYKLyaeTxeJXzVazGEADyjG11ZlJAHInfvAIqgMkyXHZpiWWINNM3nSO7cBuG07t7u3kKmP0hpy2aKp4Jh0A97OSfx/Cpp9GzDKMJiZLee04QnnsoilR4u1BWeleq3MsBCZ5VjkjHptExbYvwLBgDbtFxVj6hNIcxlVoZ45ZcKoPk8Q32GH/ANe037RewXK7hwO64cRAjqySKrowKsrAFWU7iCDuII5V6jQKAFAAAsANwAHIDlQeq5B1k5YMNmmLiXcolLKOpZAHA9wYD3V19XMOvyIDN5CPtRRk9+zb4AUEr1X4rby+ME3MbMngbj8GFSyoFqcP/wASX+ufyJU9qMlKUqBSlKCrtdEJ2sM/Kzr4FSPiatPUJjFfKI1HGKSRG7y238HFRLWZlRnwTFRdoSJB3C4f/iSfdWn+j7pQIMU+ElayYmxjJ4CZeA/uW471Uc61Fjoqo/p7k8uLy/EYeHZ8pIoC7RstwyneR2A1IKUVxrpXo3Pl+IOHxBQuFDeYSy2bhvIFedFtHZsfiFw+HKCRgSNskLZRc7wDUw1/f9Wb+jH8DX5ah/8ArEX9OT8hoL81b5FLgcugw0+z5SPb2tg3Xz5ZGFiQOTCpLSlBX+vbFBMnmUnfI8aL2kSK/wAEPhVS6mIfrMS/UqL/ALix/wDGtz9IjSZZZosFGbiH6yW3DyrDzV71Uk/39lZOqzKzDgg7CzTN5T+zgnwLf3UqVMaiGtSHay9z6jo347P/AJVL6ws6wAnw8sJ/+xCoPUSPNPuNjURHfo0YoB8bETvZYnA7FMgY/wDJavauSdXOfnLcyjkluqBjDOOpGNmv/KwDf211ojggEEEEXBG8EHgRVaV7pPrMymHEGDFxSNJh5AwvErBZAPNdCTuNjuPHfUr0U0lw+YQeXw21sbRTzhZgy2vcA9oqo/pAaFyGQZjApZSoXEADepXckh7Nmyk8tleuq/0B1g4rK2YRBZInN3ie9tofaUj0WtuvvBHEbhYOta5j1+5kk2alUN/IwpE3813cj3bdu8Gt1m2vvEvEVw+FSFyLCQv5TZ7QuyBfvuOw1WWTZTicfiRFCrSzSMSSSTxPnO7HgN9yxoLi+jTgGCYyc+izJGveoZm/MlW/nuMEOGnlbcI4nc9yqT/isHQvRyPL8HFhozfYF3a1tuRt7t48ByAA5VC9fmk64fA/6VD9bijYgcRCpBc+82XtBbqoKT1bQlsxgsPR2mPYAjf5tV61VupzKyXmxBG4DyS95sW8AF/3VaVSs0pSlQKUpQeJvRbuPwrmaumZvRbuPwrmarFi39Tn7pL/AFj+RKntQLU5+6S/1j+RKntEc8aVwFMbiVPtnPuLEj8CK6X1L4wSZPhutA6H+12t+Fj76ojWxlxjxvlAPNmQNf8AiXzWHgFPvqefRvz8D/UYJjvJ8vH27gsg/BDbv6qrS1dOcmOMwGJw62LSRnYvw8ovnJ3ecBXIuX4p8NiI5QtpIJVfZYWs8bA2I4jeK7XqtdYOqPD49zPA/wDp8Q29zs7Uch62Uei38Q94J30G5yjWdlM8KynFRxEi7RyNsup5rY+l3rcGoLmuvdExtoIRNgwApbekpa/nSLf7NtwVgCbcReow2orNb2EmFI6/KPb8l6nWgepeHCyLPjZFxEi71jUWiVhzN98hHK4A7DQRPX9lzSHCZiqOsc0IjYOuyyNvdA45MVZt3LYNYepDTyDAtLh8W2xFMQyvYkLINxDW3gMLb+Wzv3G46DzjKocVC8GIQSROLMp/AgjeCDvBG8EVSOkGoSYMTgcSjITuWa6sB1bSAh++y0FgaVa1Mtw0DvDiI8RLb6uONtu7ctojcqjib8uFzWu1Xa0WzKT/AE82HKzKhYyR74rC1ywO+O5IAG/vFQHLtQ2YM3188EScypaRvctgD/uFXRoVobhcshMeHUlmsZJG3u5HC55Ab7KNwueZJISKuV9duL8pnGItwQIg90a3/EmuoMxxqQxSTSmyRoXY9SqCT8K4wznMWxGImnf0pZGkI42LsTbuF7UFsaoYCuCZj9uZiO4Kg+INTitLoZl5gwUEZFm2Nphz2nuxB7r291bqoyUpSoFKUoPhF+NUdpxo4+BxG3FtCJm2onG7ZYG+xccCvI9Vu2ryrFzPLosRG0UyhkbiPgQeRHXVH7aqNZseORcPimCYxRbfuEwH2l5bfWveRuuBZdcj6U6GYnBN5SPaeEG6yL6S23jbt6JHrcO7hUm0S12Y7DKI8UoxaDcGZtmUD+exD/3C566rTI135BjJs0Z4MLPKnkkG1HE7rcA3F1Fq/LUro/jYc1iebC4iJAkgLPE6KCUNrlhYVPsDr0yt/wBomIiPaisPcVYn8K+43Xnlafs0xEp/hQKPeXYH8KC0Kr3WhrKhy6NooCsmLYbl4iK/237eYXnu5VWWleu7G4gFMIgwqHdtA7cpHYxACe4XHI1E9GdEMVjn8o20kRN3le5LE8dm+9yevh1mg8aJZDLmGKLSFim1tzyHeTc3IvzZjf8AE8qvWNAoAUAACwA4ADgBWJk+VQ4aIRQrsqPEnmzHmTWbUZpSlKgqzWpouQxxkK3Vv2wHJuAfuPA9u/nUi1Naz0iVMDjn2UG6CZjuUco3J4L1Mdw4cLWl7oGBDAEEWIO8EHiCOdVPppq8eMmbBqXj4tEN7J/L6y9nEdtVZXT7KGFjYgjfzBB+NV1pBqYyvEMXjD4ZjvIiI2L/AMjAhe5bCqd0M1o5hl4EVxNAu7yUt/NA5I3FO7eB1VaGWa+cA4Hl4J4m57IWRB77hj/tqq84TUJgAbyYjEOOobC37zYnwqxNHNGcHgU2MJCsYPpEb3a3rO3nN7zuqGYnXflCi6meQ9Sx2P8AzIFQ/STX1KwK4HDiO/CSU7TDuQeaD3kjsoLX020ywuWw+Una7kHyUQPnyMOrqXrY7h32B5hzDGYzN8cXbzpZTYD7EaDgB6qKP8neTv8AOGwWPzScuS8zk+fLITsr2FuCjfuUe4Vb2iei8OBjsnnSN6chG89g9VeyiWs/I8rTCwJDHwQbzzZj6THvNZ9KVlClKUClKUHib0W7j8K5mrpmb0W7j8K5mqxYt/U5+6S/1j+RKntVJq70twuDgkjnLhmk2hsrcW2VHxBqVdJWXetJ93+tEZGsXIjisISgvLF56dZH21943261FU7o/nEuDxMWJhNnibaHURwZT2FSQew10DlmPjniSWJtpHFwfiD1EG4I7KqjWVokYHOJhX6lzdwPsOfgpPDqO7qpFjpLRbSCHHYaPEQG6uN4+0jj0kbqIPjuPAittXJOrzTqfK59pPPhe3lor7mA+0vU45H3GuoNGtI8LjoRNhZA6n0hwZG9V14qfjxFxvqq21KUoFKUoFKVU+tLWzHhVfDYB1kxJuryDekXI25NJ2cAePC1BqNfunA2f/x2Ha5NmxLA8AN6xd97Me5RzIqrNBcjOLxaKReNPPl6tlfs/wBxsPHqrTQxSzyhVDSSyN3szMd5JPHrJNXrobo4uCgCbjI1mlYc25KP4RvA9550St/So7nWmuDw0pilZtsAEhV2rX3gE9drH31gdJWXetJ93+tRExpUO6Ssu9aT7v8AWnSVl3rSfd/rQTGlQ7pKy71pPu/1p0lZd60n3f60ExpUO6Ssu9aT7v8AWnSVl3rSfd/rQTGoxnGgeAnJYxmJjxaI7P8Ax9H8KxekrLvWk+7/AFp0lZd60n3f60GmxGqZb/V4ogdTRgnxDD4Uw+qZb/WYokdSx2/EsfhW56Ssu9aT7v8AWnSVl3rSfd/rQ6yco0BwEBB8mZWH2pTtf8RZfwqTgVD+krLvWk+7/WnSVl3rSfd/rQTGlQ7pKy71pPu/1p0lZd60n3f60ExpUO6Ssu9aT7v9adJWXetJ93+tBMaVDukrLvWk+7/WnSVl3rSfd/rQbfOtFcHit80Q2/XXzX95Hpe+9RPF6p4j+yxLr/Ogf8QRW16Ssu9aT7v9adJWXetJ93+tDrRR6pd/nYvd2Rb/AMWrd5bq1wMZu+3Mf42svglr9xJr10lZd60n3f606Ssu9aT7v9aHUtw+HSNQkaqijgqgADuAr9Kh3SVl3rSfd/rTpKy71pPu/wBaCY0qHdJWXetJ93+tOkrLvWk+7/WgmNKh3SVl3rSfd/rTpKy71pPu/wBaCY0qHdJWXetJ93+tOkrLvWk+7/Wgl03ot3H4VzNV0yaycvII2pN4P2P1qlqRYUpSqqcatdKxhpPITNaGQ7ieCSHn2KdwPVuPXVwzRK6lXAZWFmBFwQeII5iuZqsbQLT3yYXD4s+YN0cp+yOSv/D1Hl3cIljD010AfDlpcKDJDxK8Xj/yy9vEc+uotkeeYnByiXCytE45qdxHUyncw7CCK6KRgQCCCDvBG8EHmDUU0i0BwmJJdR5GU/aQeaT1snA7+YsT100160a197guYYc39pBz743O7vDe6p1gdbOTS2/+WEPVIjrb3kbP41QuaatsdGT5MLMvWjANbtV7fhetBPo9jENmw0w/7bW8QLGqrqWbWTk6i5x0Vh1EsfBRc1Hc4135XEPqfK4huWyhRfeZLEe4Gud1yfEnhBKf+23/AKrY4LQvMJfRwzqOt7R/nsaCQ6Y628wxoaNCMNCdxSInbYdTycTz3DZBHEGoZlOVTYmQRwIXY9XADrY8FHaasDJdVZuGxcwt6kX+Xbh7h76sPK8rgw6bEEaovO3EnrYnex7TU1NaTQvQ+PBLtNZ52HnPyA9VL8B28T2cKytL9I0wUBc2MjXESdbdZ/hG4n3DnX3SnSeDBR7Uh2pCPMjB85j1n1V7fC53VR+eZxNipTLMbsdwA9FV5Ko5AURiYnEPI7O5LMxLMTxJPE1+VKVWilKUClKUClKUH7QYWR96IzW47Kk/CvbZfMN5ikA/kP8A6q9/o1/u2L/rL+WsHL9d+KfFJAcHG4aUR+YzbZBa11ve552oKQijZjZQWJ4AC58BX2aB0NnVlPGzAjd76uzX1sYPGYHGYXZjxV3ZiosW8mY9guBx4su/iN3AVu9Nsvjz7J48Zhl+viUuqje1x+2gPM8LjrIXk1BzxDA7myKzHjZQSbde6vksTKbMCpHEEWPga6G0Ey+LIsnkxuKX6+VQ5U7m3/sYRzB33PVc39GqBzbMZcTNJPM21JIxZj2nkOoDgByAAoMSlKUClKUClKtX6PmRYfEYyWWdVdoEVo1YXG0xPn2PErbd1Fr8QKCvU0expTbGFxBS19oROVt13tatZV96U61c0wWOdJsEq4VZSqko4Z4wfTWS+wSRv4WF7cr1ENc+bZRi3ixGXyBpiSs9o3j2hu2HO2oBYbxfiRbqoK2hhZjZFLHqAufAUmhZTZ1KnqIsfA1dP0fcqSGLF5lN5qIpjVjyRAHmb8EF+xhX36QuULLHhcxh3q6iNiOasC8Lfi4v2rQUlSlKBSlKBSlKBSlKBSlKBSlKBSlKCSaL6Z4nB2VT5SLnGx3D+U8U+HZVo5Hp1gsRYeU8k5+xJZd/Y3onxv2VRVKJjpsHmK+1zll+dYmD9jNIg6lYhf8AbwNbzD6w8yXjMH/mjT4gA1MMXjelUo+srMCNzRjtEY/zWtxmmeYyCzYlwP4LR/kApiYvHMs1gw67U8qRj+I2J7hxPuqvtI9aAsUwS9nlXH4qn+W8KrOWRmJZiWJ4km5PeTXimLj9sXinlcvIxd2NyzG5NfjSlVSlKUClKUClKUClKUHQH0a/3bF/1l/LWlk17YiOUg4KEhWINmZSQCRuO+3ga02qfWNhsrhmjnilcyOGBj2bAAW37RFb9dZujyttrlA2wdoN5CAHa43ve4N+dB+30gNHoTBDmKbSyOyxuGYm6sjMu4nzSuzaw3bzWm+jxn0seMfCcYpkL29WSMbmHetwevzeqtBrK1kTZoUQRiGCNtpUvtMz7wHZrDkTYAbrnea12rbSWLL8cmJmR3RUZbJbauwsPSIFBMfpDZ/LJjEwnCKFA9vWkceke5bAdV266qWpTrJ0lizDHPiYUdEZFWz22rqLH0SRUWoFKUoFKUoFTjVjkmbSSticqKh4SFe7qAQ+/ZZW9JTbxFxvANQepVq903myudpI1EkcgAljJttAX2SG+ywubGx4ndQWRlmvYg+SzDBDcSshiPAjcR5KT5q/HXholg1w0GOwcYjaWRUKouysglVmVgg4N5vIXO1v4V7xOsjRuZzNPljtMd7EwxNtN1kl7N3kVpM91rx4zHYV5oHXBYaTyqxLZpHlUHybMSQosbeaOW1xvuC1H0KlXJEy2CRYnaMLK5uRdm2prW43JZe419bQyRskbLp5FlkWMrG63Auh2oePCxCr3CqO1qacjNMRG8SvHFFHsqr2vtMbu3mk8bIOP2a96qdPFyuaZpleSKVACqW2ttT5jecQLWLj3iggrKQSCLEbiDxB6q+VuNLsfBiMZPPhkdIpXLhXttBm3vwJFtotbstWnoFKUoFKUoFKUoFKUoMnM8J5KaWK+15ORkva19hiL25XtwrGpSgUpSgUpSgUpSgUpSgUpSgUpSgUpSgUpSgUpSgUpSgUpSgUpSgUpSgUpSgUpSgUpSgUpSgUpSgUpSgUpSgUpSgUpSgVONG9X3+qw0c/+o2Nva83ye1bZZl47QvwvwpSg//Z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>
              <a:solidFill>
                <a:srgbClr val="000000"/>
              </a:solidFill>
              <a:cs typeface="Arial" charset="0"/>
            </a:endParaRPr>
          </a:p>
        </p:txBody>
      </p:sp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6416" y="6068663"/>
            <a:ext cx="724867" cy="254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1314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  <p:sldLayoutId id="2147483885" r:id="rId12"/>
  </p:sldLayoutIdLst>
  <p:hf sldNum="0"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rgbClr val="003867"/>
          </a:solidFill>
          <a:latin typeface="Arial Unicode MS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bg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1400">
          <a:solidFill>
            <a:schemeClr val="bg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200">
          <a:solidFill>
            <a:schemeClr val="bg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000">
          <a:solidFill>
            <a:schemeClr val="bg2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1.wav"/><Relationship Id="rId7" Type="http://schemas.openxmlformats.org/officeDocument/2006/relationships/image" Target="../media/image13.png"/><Relationship Id="rId2" Type="http://schemas.microsoft.com/office/2007/relationships/media" Target="../media/media11.wav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20.jpeg"/><Relationship Id="rId4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media12.wav"/><Relationship Id="rId7" Type="http://schemas.openxmlformats.org/officeDocument/2006/relationships/image" Target="../media/image10.png"/><Relationship Id="rId2" Type="http://schemas.microsoft.com/office/2007/relationships/media" Target="../media/media12.wav"/><Relationship Id="rId1" Type="http://schemas.openxmlformats.org/officeDocument/2006/relationships/tags" Target="../tags/tag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wav"/><Relationship Id="rId7" Type="http://schemas.openxmlformats.org/officeDocument/2006/relationships/image" Target="../media/image13.png"/><Relationship Id="rId2" Type="http://schemas.microsoft.com/office/2007/relationships/media" Target="../media/media13.wav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21.jpeg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audio" Target="../media/media14.wav"/><Relationship Id="rId7" Type="http://schemas.openxmlformats.org/officeDocument/2006/relationships/image" Target="../media/image25.jpeg"/><Relationship Id="rId2" Type="http://schemas.microsoft.com/office/2007/relationships/media" Target="../media/media14.wav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slideLayout" Target="../slideLayouts/slideLayout64.xml"/><Relationship Id="rId9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4.xml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5" Type="http://schemas.openxmlformats.org/officeDocument/2006/relationships/image" Target="../media/image13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audio" Target="../media/media16.wav"/><Relationship Id="rId7" Type="http://schemas.openxmlformats.org/officeDocument/2006/relationships/image" Target="../media/image21.jpeg"/><Relationship Id="rId2" Type="http://schemas.microsoft.com/office/2007/relationships/media" Target="../media/media16.wav"/><Relationship Id="rId1" Type="http://schemas.openxmlformats.org/officeDocument/2006/relationships/tags" Target="../tags/tag4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audio" Target="../media/media17.wav"/><Relationship Id="rId7" Type="http://schemas.openxmlformats.org/officeDocument/2006/relationships/image" Target="../media/image30.png"/><Relationship Id="rId2" Type="http://schemas.microsoft.com/office/2007/relationships/media" Target="../media/media17.wav"/><Relationship Id="rId1" Type="http://schemas.openxmlformats.org/officeDocument/2006/relationships/tags" Target="../tags/tag5.xml"/><Relationship Id="rId6" Type="http://schemas.openxmlformats.org/officeDocument/2006/relationships/image" Target="../media/image21.jpeg"/><Relationship Id="rId5" Type="http://schemas.openxmlformats.org/officeDocument/2006/relationships/image" Target="../media/image29.jpeg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8.wav"/><Relationship Id="rId1" Type="http://schemas.microsoft.com/office/2007/relationships/media" Target="../media/media18.wav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19.wav"/><Relationship Id="rId7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31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0.wav"/><Relationship Id="rId1" Type="http://schemas.microsoft.com/office/2007/relationships/media" Target="../media/media20.wav"/><Relationship Id="rId5" Type="http://schemas.openxmlformats.org/officeDocument/2006/relationships/image" Target="../media/image1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audio" Target="../media/media21.wav"/><Relationship Id="rId1" Type="http://schemas.microsoft.com/office/2007/relationships/media" Target="../media/media21.wav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2.wav"/><Relationship Id="rId1" Type="http://schemas.microsoft.com/office/2007/relationships/media" Target="../media/media22.wav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5" Type="http://schemas.openxmlformats.org/officeDocument/2006/relationships/image" Target="../media/image13.png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5" Type="http://schemas.openxmlformats.org/officeDocument/2006/relationships/image" Target="../media/image13.pn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3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5" Type="http://schemas.openxmlformats.org/officeDocument/2006/relationships/image" Target="../media/image13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8.xml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5" Type="http://schemas.openxmlformats.org/officeDocument/2006/relationships/image" Target="../media/image13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>
          <a:xfrm>
            <a:off x="2951820" y="4077072"/>
            <a:ext cx="5972708" cy="67238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de-DE" sz="2800" dirty="0" smtClean="0"/>
              <a:t>05. Dezember 2012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de-DE" dirty="0" smtClean="0"/>
          </a:p>
        </p:txBody>
      </p:sp>
      <p:pic>
        <p:nvPicPr>
          <p:cNvPr id="5" name="Bild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000"/>
            <a:ext cx="9144000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8" descr="unilogo_gro_weiss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6400800"/>
            <a:ext cx="2133600" cy="41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3" descr="IMG_0787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1" t="1923" r="5119" b="33520"/>
          <a:stretch/>
        </p:blipFill>
        <p:spPr bwMode="auto">
          <a:xfrm>
            <a:off x="2609850" y="3152774"/>
            <a:ext cx="65341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514600" y="2692152"/>
            <a:ext cx="6521896" cy="376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900" kern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1600" dirty="0" smtClean="0"/>
              <a:t>Margo </a:t>
            </a:r>
            <a:r>
              <a:rPr lang="de-DE" sz="1600" dirty="0" err="1" smtClean="0"/>
              <a:t>Bargheer</a:t>
            </a:r>
            <a:r>
              <a:rPr lang="de-DE" sz="1600" dirty="0"/>
              <a:t>, </a:t>
            </a:r>
            <a:r>
              <a:rPr lang="de-DE" sz="1600" dirty="0" smtClean="0"/>
              <a:t>March 1 2019</a:t>
            </a:r>
          </a:p>
          <a:p>
            <a:pPr algn="l"/>
            <a:r>
              <a:rPr lang="de-DE" sz="1600" dirty="0" smtClean="0"/>
              <a:t>CLSTL Conference, </a:t>
            </a:r>
            <a:r>
              <a:rPr lang="de-DE" sz="1600" dirty="0" err="1" smtClean="0"/>
              <a:t>Gandhinagar</a:t>
            </a:r>
            <a:endParaRPr lang="de-DE" sz="1600" dirty="0"/>
          </a:p>
        </p:txBody>
      </p:sp>
      <p:sp>
        <p:nvSpPr>
          <p:cNvPr id="2" name="Textfeld 1"/>
          <p:cNvSpPr txBox="1"/>
          <p:nvPr/>
        </p:nvSpPr>
        <p:spPr>
          <a:xfrm>
            <a:off x="2516832" y="1664804"/>
            <a:ext cx="6411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/>
              <a:t>Open Access taken serious </a:t>
            </a:r>
            <a:r>
              <a:rPr lang="en-GB" sz="2000" dirty="0" smtClean="0"/>
              <a:t/>
            </a:r>
            <a:br>
              <a:rPr lang="en-GB" sz="2000" dirty="0" smtClean="0"/>
            </a:br>
            <a:r>
              <a:rPr lang="en-GB" sz="2000" dirty="0" smtClean="0"/>
              <a:t>means </a:t>
            </a:r>
            <a:r>
              <a:rPr lang="en-GB" sz="2000" dirty="0"/>
              <a:t>more than free content</a:t>
            </a:r>
            <a:endParaRPr lang="de-DE" sz="2000" dirty="0">
              <a:solidFill>
                <a:srgbClr val="063D6E"/>
              </a:solidFill>
              <a:latin typeface="Calibri" pitchFamily="34" charset="0"/>
            </a:endParaRPr>
          </a:p>
        </p:txBody>
      </p:sp>
      <p:pic>
        <p:nvPicPr>
          <p:cNvPr id="10" name="Picture 17" descr="SUB-link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56692"/>
            <a:ext cx="4800600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 advTm="643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75556" y="404664"/>
            <a:ext cx="7772400" cy="457200"/>
          </a:xfrm>
        </p:spPr>
        <p:txBody>
          <a:bodyPr/>
          <a:lstStyle/>
          <a:p>
            <a:pPr algn="l">
              <a:defRPr/>
            </a:pPr>
            <a:r>
              <a:rPr lang="de-DE" sz="2800" dirty="0" smtClean="0">
                <a:solidFill>
                  <a:srgbClr val="0070C0"/>
                </a:solidFill>
              </a:rPr>
              <a:t>Working </a:t>
            </a:r>
            <a:r>
              <a:rPr lang="de-DE" sz="2800" dirty="0" err="1" smtClean="0">
                <a:solidFill>
                  <a:srgbClr val="0070C0"/>
                </a:solidFill>
              </a:rPr>
              <a:t>papers</a:t>
            </a:r>
            <a:r>
              <a:rPr lang="de-DE" sz="2800" dirty="0" smtClean="0">
                <a:solidFill>
                  <a:srgbClr val="0070C0"/>
                </a:solidFill>
              </a:rPr>
              <a:t> at </a:t>
            </a:r>
            <a:r>
              <a:rPr lang="de-DE" sz="2800" dirty="0">
                <a:solidFill>
                  <a:srgbClr val="0070C0"/>
                </a:solidFill>
              </a:rPr>
              <a:t>UGOE</a:t>
            </a: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6" t="13470" r="38852" b="6358"/>
          <a:stretch/>
        </p:blipFill>
        <p:spPr bwMode="auto">
          <a:xfrm>
            <a:off x="575556" y="984052"/>
            <a:ext cx="6912767" cy="5357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114292"/>
      </p:ext>
    </p:extLst>
  </p:cSld>
  <p:clrMapOvr>
    <a:masterClrMapping/>
  </p:clrMapOvr>
  <p:transition spd="med" advTm="2898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070309"/>
            <a:ext cx="6444716" cy="4964604"/>
          </a:xfrm>
          <a:prstGeom prst="rect">
            <a:avLst/>
          </a:prstGeom>
        </p:spPr>
      </p:pic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575556" y="404664"/>
            <a:ext cx="8424936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9pPr>
          </a:lstStyle>
          <a:p>
            <a:pPr>
              <a:defRPr/>
            </a:pP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Communication in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Humanities</a:t>
            </a: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and</a:t>
            </a: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Social</a:t>
            </a: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Sciences</a:t>
            </a: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(HSS)</a:t>
            </a:r>
            <a:endParaRPr lang="de-DE" sz="2800" kern="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6" name="Picture 40" descr="CreativeCommons_Attribution_Licens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47956" y="6034913"/>
            <a:ext cx="751656" cy="2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18298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2917"/>
    </mc:Choice>
    <mc:Fallback>
      <p:transition spd="slow" advTm="229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486" y="4057729"/>
            <a:ext cx="1800200" cy="192878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1" t="24167" b="11610"/>
          <a:stretch/>
        </p:blipFill>
        <p:spPr>
          <a:xfrm>
            <a:off x="-21154" y="-2440"/>
            <a:ext cx="7131969" cy="6347764"/>
          </a:xfrm>
          <a:prstGeom prst="rect">
            <a:avLst/>
          </a:prstGeom>
        </p:spPr>
      </p:pic>
      <p:pic>
        <p:nvPicPr>
          <p:cNvPr id="4" name="Picture 40" descr="CreativeCommons_Attribution_Licens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928" y="5985284"/>
            <a:ext cx="751656" cy="2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06619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556"/>
    </mc:Choice>
    <mc:Fallback>
      <p:transition spd="slow" advTm="105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1655676" y="274638"/>
            <a:ext cx="7031124" cy="1143000"/>
          </a:xfrm>
        </p:spPr>
        <p:txBody>
          <a:bodyPr/>
          <a:lstStyle/>
          <a:p>
            <a:pPr algn="l">
              <a:defRPr/>
            </a:pPr>
            <a:r>
              <a:rPr lang="de-DE" sz="2800" dirty="0" err="1" smtClean="0">
                <a:solidFill>
                  <a:srgbClr val="0070C0"/>
                </a:solidFill>
              </a:rPr>
              <a:t>Aspects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of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publishing</a:t>
            </a:r>
            <a:r>
              <a:rPr lang="de-DE" sz="2800" dirty="0" smtClean="0">
                <a:solidFill>
                  <a:srgbClr val="0070C0"/>
                </a:solidFill>
              </a:rPr>
              <a:t> in HSS </a:t>
            </a:r>
            <a:endParaRPr lang="de-DE" sz="2800" dirty="0">
              <a:solidFill>
                <a:srgbClr val="0070C0"/>
              </a:solidFill>
            </a:endParaRPr>
          </a:p>
        </p:txBody>
      </p:sp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1583668" y="1600200"/>
            <a:ext cx="7140116" cy="4817132"/>
          </a:xfrm>
        </p:spPr>
        <p:txBody>
          <a:bodyPr/>
          <a:lstStyle/>
          <a:p>
            <a:pPr marL="357188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Established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dissemination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channels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around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printed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book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br>
              <a:rPr lang="de-DE" sz="20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(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f.e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. ISBN, Amazon, Google Books)</a:t>
            </a:r>
          </a:p>
          <a:p>
            <a:pPr marL="357188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Books in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Humanities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, Arts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Social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Science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as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manifestation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of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„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long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argument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“, 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often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highly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specialised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, in national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languages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aiming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at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peers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thus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small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target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groups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(p2p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communication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niche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market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segments</a:t>
            </a:r>
            <a:endParaRPr lang="de-DE" sz="20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357188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The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majority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of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scholarly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monographs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requires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subsidies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only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a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small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fraction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fully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covered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by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sales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revenues</a:t>
            </a:r>
            <a:endParaRPr lang="de-DE" sz="2000" dirty="0">
              <a:solidFill>
                <a:schemeClr val="bg1">
                  <a:lumMod val="50000"/>
                </a:schemeClr>
              </a:solidFill>
            </a:endParaRPr>
          </a:p>
          <a:p>
            <a:pPr marL="357188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publisher‘s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reputation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reflected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being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highly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selective</a:t>
            </a:r>
            <a:r>
              <a:rPr lang="de-DE" sz="20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seen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as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symbol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high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quality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thus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quality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of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actual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product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is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connotated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quality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>
                <a:solidFill>
                  <a:schemeClr val="bg1">
                    <a:lumMod val="50000"/>
                  </a:schemeClr>
                </a:solidFill>
              </a:rPr>
              <a:t>of</a:t>
            </a:r>
            <a:r>
              <a:rPr lang="de-DE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000" dirty="0" err="1" smtClean="0">
                <a:solidFill>
                  <a:schemeClr val="bg1">
                    <a:lumMod val="50000"/>
                  </a:schemeClr>
                </a:solidFill>
              </a:rPr>
              <a:t>content</a:t>
            </a:r>
            <a:endParaRPr lang="de-DE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9" name="Grafik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436" y="2806645"/>
            <a:ext cx="1454561" cy="1558459"/>
          </a:xfrm>
          <a:prstGeom prst="rect">
            <a:avLst/>
          </a:prstGeom>
        </p:spPr>
      </p:pic>
      <p:pic>
        <p:nvPicPr>
          <p:cNvPr id="5" name="Picture 40" descr="CreativeCommons_Attribution_License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347956" y="6034913"/>
            <a:ext cx="751656" cy="2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51244841"/>
      </p:ext>
    </p:extLst>
  </p:cSld>
  <p:clrMapOvr>
    <a:masterClrMapping/>
  </p:clrMapOvr>
  <p:transition spd="med" advTm="2185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412776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Part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of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the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Open Access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service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portfolio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at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the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university</a:t>
            </a:r>
            <a:endParaRPr lang="de-DE" altLang="de-DE" sz="2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Established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in 2003,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appr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. 60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book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projects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per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year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with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2.5 FTE</a:t>
            </a:r>
          </a:p>
          <a:p>
            <a:pPr>
              <a:lnSpc>
                <a:spcPct val="90000"/>
              </a:lnSpc>
            </a:pP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Needs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of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departments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and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institutes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: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book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series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proceedings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, etc.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can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be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published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with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branding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>
                <a:latin typeface="Calibri" pitchFamily="34" charset="0"/>
                <a:ea typeface="Calibri" pitchFamily="34" charset="0"/>
                <a:cs typeface="Calibri" pitchFamily="34" charset="0"/>
              </a:rPr>
              <a:t>of</a:t>
            </a:r>
            <a:r>
              <a:rPr lang="de-DE" altLang="de-DE" sz="2000" dirty="0">
                <a:latin typeface="Calibri" pitchFamily="34" charset="0"/>
                <a:ea typeface="Calibri" pitchFamily="34" charset="0"/>
                <a:cs typeface="Calibri" pitchFamily="34" charset="0"/>
              </a:rPr>
              <a:t> Göttingen University </a:t>
            </a:r>
            <a:endParaRPr lang="de-DE" altLang="de-DE" sz="2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Editorial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board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in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place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,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professors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from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all 13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faculties</a:t>
            </a:r>
            <a:endParaRPr lang="de-DE" altLang="de-DE" sz="2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Open Access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is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mandatory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for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authors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and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editors</a:t>
            </a:r>
            <a:endParaRPr lang="de-DE" altLang="de-DE" sz="20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Authors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contribute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to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the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publishing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process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with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work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force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and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financially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via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publication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fee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)</a:t>
            </a:r>
            <a:endParaRPr lang="de-DE" altLang="de-DE" sz="2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In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development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: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concept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for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electronic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journals</a:t>
            </a:r>
            <a:endParaRPr lang="de-DE" altLang="de-DE" sz="2000" dirty="0" smtClean="0"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Integration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with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e-book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collections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and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publisher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associations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such </a:t>
            </a:r>
            <a:r>
              <a:rPr lang="de-DE" altLang="de-DE" sz="2000" dirty="0" err="1" smtClean="0">
                <a:latin typeface="Calibri" pitchFamily="34" charset="0"/>
                <a:ea typeface="Calibri" pitchFamily="34" charset="0"/>
                <a:cs typeface="Calibri" pitchFamily="34" charset="0"/>
              </a:rPr>
              <a:t>as</a:t>
            </a:r>
            <a:r>
              <a:rPr lang="de-DE" altLang="de-DE" sz="2000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:</a:t>
            </a:r>
          </a:p>
        </p:txBody>
      </p:sp>
      <p:pic>
        <p:nvPicPr>
          <p:cNvPr id="2050" name="Picture 2" descr="http://www.doabooks.org/doabImages/doab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3351" y="5042362"/>
            <a:ext cx="2088232" cy="685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oapen.org/resources/img_struct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80" y="4876526"/>
            <a:ext cx="1333588" cy="892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 txBox="1">
            <a:spLocks noChangeArrowheads="1"/>
          </p:cNvSpPr>
          <p:nvPr/>
        </p:nvSpPr>
        <p:spPr bwMode="auto">
          <a:xfrm>
            <a:off x="575556" y="404664"/>
            <a:ext cx="7772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rgbClr val="003867"/>
                </a:solidFill>
                <a:latin typeface="Arial Unicode MS" pitchFamily="34" charset="-128"/>
              </a:defRPr>
            </a:lvl9pPr>
          </a:lstStyle>
          <a:p>
            <a:pPr>
              <a:defRPr/>
            </a:pP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Göttingen University Press</a:t>
            </a:r>
            <a:endParaRPr lang="de-DE" sz="2800" kern="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16386" name="Picture 2" descr="https://duckduckgo.com/i/e59a7ea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028" y="5107154"/>
            <a:ext cx="1615859" cy="56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AEUP – Association of European University Presse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6236" y="5125139"/>
            <a:ext cx="2282653" cy="5687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5887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2000" advTm="97305"/>
    </mc:Choice>
    <mc:Fallback>
      <p:transition spd="slow" advTm="973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9" t="13039" r="32915" b="6142"/>
          <a:stretch/>
        </p:blipFill>
        <p:spPr bwMode="auto">
          <a:xfrm>
            <a:off x="0" y="0"/>
            <a:ext cx="9180512" cy="6309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89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758"/>
    </mc:Choice>
    <mc:Fallback>
      <p:transition spd="slow" advTm="187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nhaltsplatzhalter 5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455" y="1376772"/>
            <a:ext cx="4225157" cy="3708412"/>
          </a:xfr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sz="2800" kern="0" dirty="0" err="1">
                <a:solidFill>
                  <a:srgbClr val="0070C0"/>
                </a:solidFill>
                <a:latin typeface="Calibri" panose="020F0502020204030204" pitchFamily="34" charset="0"/>
              </a:rPr>
              <a:t>Printed</a:t>
            </a:r>
            <a:r>
              <a:rPr lang="de-DE" sz="2800" kern="0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books</a:t>
            </a:r>
            <a:endParaRPr lang="de-DE" sz="2800" kern="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3735953" cy="5148572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5953" y="1520788"/>
            <a:ext cx="900100" cy="964393"/>
          </a:xfrm>
          <a:prstGeom prst="rect">
            <a:avLst/>
          </a:prstGeom>
        </p:spPr>
      </p:pic>
      <p:pic>
        <p:nvPicPr>
          <p:cNvPr id="8" name="Picture 40" descr="CreativeCommons_Attribution_License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47956" y="6034913"/>
            <a:ext cx="751656" cy="2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Audio 10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2119155"/>
      </p:ext>
    </p:extLst>
  </p:cSld>
  <p:clrMapOvr>
    <a:masterClrMapping/>
  </p:clrMapOvr>
  <p:transition spd="med" advTm="769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sz="2800" kern="0" dirty="0" err="1">
                <a:solidFill>
                  <a:srgbClr val="0070C0"/>
                </a:solidFill>
                <a:latin typeface="Calibri" panose="020F0502020204030204" pitchFamily="34" charset="0"/>
              </a:rPr>
              <a:t>Printed</a:t>
            </a:r>
            <a:r>
              <a:rPr lang="de-DE" sz="2800" kern="0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0" dirty="0" err="1">
                <a:solidFill>
                  <a:srgbClr val="0070C0"/>
                </a:solidFill>
                <a:latin typeface="Calibri" panose="020F0502020204030204" pitchFamily="34" charset="0"/>
              </a:rPr>
              <a:t>books</a:t>
            </a:r>
            <a:r>
              <a:rPr lang="de-DE" sz="2800" kern="0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0" dirty="0" err="1">
                <a:solidFill>
                  <a:srgbClr val="0070C0"/>
                </a:solidFill>
                <a:latin typeface="Calibri" panose="020F0502020204030204" pitchFamily="34" charset="0"/>
              </a:rPr>
              <a:t>with</a:t>
            </a:r>
            <a:r>
              <a:rPr lang="de-DE" sz="2800" kern="0" dirty="0">
                <a:solidFill>
                  <a:srgbClr val="0070C0"/>
                </a:solidFill>
                <a:latin typeface="Calibri" panose="020F0502020204030204" pitchFamily="34" charset="0"/>
              </a:rPr>
              <a:t> Open Access </a:t>
            </a:r>
            <a:r>
              <a:rPr lang="de-DE" sz="2800" kern="0" dirty="0" err="1">
                <a:solidFill>
                  <a:srgbClr val="0070C0"/>
                </a:solidFill>
                <a:latin typeface="Calibri" panose="020F0502020204030204" pitchFamily="34" charset="0"/>
              </a:rPr>
              <a:t>versions</a:t>
            </a:r>
            <a:r>
              <a:rPr lang="de-DE" sz="2800" kern="0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3735953" cy="5148572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4308" y="548680"/>
            <a:ext cx="900100" cy="964393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1" t="8890" r="29914" b="4956"/>
          <a:stretch/>
        </p:blipFill>
        <p:spPr bwMode="auto">
          <a:xfrm>
            <a:off x="3749075" y="1379779"/>
            <a:ext cx="4995150" cy="5478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427805"/>
      </p:ext>
    </p:extLst>
  </p:cSld>
  <p:clrMapOvr>
    <a:masterClrMapping/>
  </p:clrMapOvr>
  <p:transition spd="med" advTm="1319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el 2"/>
          <p:cNvSpPr>
            <a:spLocks noGrp="1"/>
          </p:cNvSpPr>
          <p:nvPr>
            <p:ph type="title"/>
          </p:nvPr>
        </p:nvSpPr>
        <p:spPr>
          <a:xfrm>
            <a:off x="863588" y="274638"/>
            <a:ext cx="7823212" cy="1143000"/>
          </a:xfrm>
        </p:spPr>
        <p:txBody>
          <a:bodyPr/>
          <a:lstStyle/>
          <a:p>
            <a:pPr algn="l" eaLnBrk="1" hangingPunct="1"/>
            <a:r>
              <a:rPr lang="en-GB" sz="2800" dirty="0">
                <a:solidFill>
                  <a:srgbClr val="0070C0"/>
                </a:solidFill>
              </a:rPr>
              <a:t>Our support for </a:t>
            </a:r>
            <a:r>
              <a:rPr lang="en-GB" sz="2800" dirty="0" smtClean="0">
                <a:solidFill>
                  <a:srgbClr val="0070C0"/>
                </a:solidFill>
              </a:rPr>
              <a:t>Parallel </a:t>
            </a:r>
            <a:r>
              <a:rPr lang="en-GB" sz="2800" dirty="0">
                <a:solidFill>
                  <a:srgbClr val="0070C0"/>
                </a:solidFill>
              </a:rPr>
              <a:t>Open </a:t>
            </a:r>
            <a:r>
              <a:rPr lang="en-GB" sz="2800" dirty="0" smtClean="0">
                <a:solidFill>
                  <a:srgbClr val="0070C0"/>
                </a:solidFill>
              </a:rPr>
              <a:t>Access</a:t>
            </a:r>
            <a:br>
              <a:rPr lang="en-GB" sz="2800" dirty="0" smtClean="0">
                <a:solidFill>
                  <a:srgbClr val="0070C0"/>
                </a:solidFill>
              </a:rPr>
            </a:br>
            <a:r>
              <a:rPr lang="en-GB" sz="2800" dirty="0" smtClean="0">
                <a:solidFill>
                  <a:srgbClr val="0070C0"/>
                </a:solidFill>
              </a:rPr>
              <a:t>aka “Green Open Access”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43011" name="Inhaltsplatzhalter 3"/>
          <p:cNvSpPr>
            <a:spLocks noGrp="1"/>
          </p:cNvSpPr>
          <p:nvPr>
            <p:ph idx="1"/>
          </p:nvPr>
        </p:nvSpPr>
        <p:spPr>
          <a:xfrm>
            <a:off x="755650" y="1629110"/>
            <a:ext cx="8245475" cy="5148262"/>
          </a:xfrm>
        </p:spPr>
        <p:txBody>
          <a:bodyPr/>
          <a:lstStyle/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Teaching</a:t>
            </a: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Students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researchers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reserach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managers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on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campus</a:t>
            </a:r>
            <a:endParaRPr lang="de-DE" sz="1800" dirty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Library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trainees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library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colleagues</a:t>
            </a:r>
            <a:endParaRPr lang="en-GB" sz="1800" dirty="0">
              <a:solidFill>
                <a:schemeClr val="bg1">
                  <a:lumMod val="50000"/>
                </a:schemeClr>
              </a:solidFill>
            </a:endParaRP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Combining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acquisition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strategies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open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access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support</a:t>
            </a:r>
            <a:endParaRPr lang="en-GB" sz="2200" dirty="0">
              <a:solidFill>
                <a:schemeClr val="bg1">
                  <a:lumMod val="50000"/>
                </a:schemeClr>
              </a:solidFill>
            </a:endParaRP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</a:rPr>
              <a:t>Consulting </a:t>
            </a: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Publishing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strategies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publishing</a:t>
            </a:r>
            <a:r>
              <a:rPr lang="de-DE" sz="18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>
                <a:solidFill>
                  <a:schemeClr val="bg1">
                    <a:lumMod val="50000"/>
                  </a:schemeClr>
                </a:solidFill>
              </a:rPr>
              <a:t>contracts</a:t>
            </a:r>
            <a:endParaRPr lang="de-DE" sz="1800" dirty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Intellectual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property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rights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issues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GB" sz="1800" dirty="0">
                <a:solidFill>
                  <a:schemeClr val="bg1">
                    <a:lumMod val="50000"/>
                  </a:schemeClr>
                </a:solidFill>
              </a:rPr>
              <a:t>Open Access </a:t>
            </a:r>
            <a:r>
              <a:rPr lang="en-GB" sz="1800" dirty="0" smtClean="0">
                <a:solidFill>
                  <a:schemeClr val="bg1">
                    <a:lumMod val="50000"/>
                  </a:schemeClr>
                </a:solidFill>
              </a:rPr>
              <a:t>Mandates of funders</a:t>
            </a:r>
            <a:endParaRPr lang="en-GB" sz="1800" dirty="0">
              <a:solidFill>
                <a:schemeClr val="bg1">
                  <a:lumMod val="50000"/>
                </a:schemeClr>
              </a:solidFill>
            </a:endParaRP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</a:rPr>
              <a:t>Informing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about publishing </a:t>
            </a: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</a:rPr>
              <a:t>alternatives </a:t>
            </a: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</a:rPr>
              <a:t>supporting </a:t>
            </a:r>
            <a:r>
              <a:rPr lang="en-GB" sz="2200" dirty="0">
                <a:solidFill>
                  <a:schemeClr val="bg1">
                    <a:lumMod val="50000"/>
                  </a:schemeClr>
                </a:solidFill>
              </a:rPr>
              <a:t>emerging preprint platforms in the </a:t>
            </a:r>
            <a:r>
              <a:rPr lang="en-GB" sz="2200" dirty="0" smtClean="0">
                <a:solidFill>
                  <a:schemeClr val="bg1">
                    <a:lumMod val="50000"/>
                  </a:schemeClr>
                </a:solidFill>
              </a:rPr>
              <a:t>disciplines</a:t>
            </a: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Incentivising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self-archiving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smart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platform</a:t>
            </a:r>
            <a:endParaRPr lang="en-GB" sz="22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endParaRPr lang="de-DE" sz="2400" dirty="0"/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endParaRPr lang="de-DE" sz="1800" dirty="0"/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endParaRPr lang="de-DE" sz="2400" dirty="0"/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endParaRPr lang="de-DE" sz="2400" dirty="0" smtClean="0"/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716648"/>
      </p:ext>
    </p:extLst>
  </p:cSld>
  <p:clrMapOvr>
    <a:masterClrMapping/>
  </p:clrMapOvr>
  <p:transition spd="med" advTm="5150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98078"/>
          </a:xfrm>
        </p:spPr>
        <p:txBody>
          <a:bodyPr/>
          <a:lstStyle/>
          <a:p>
            <a:pPr algn="l" rtl="1" eaLnBrk="1" hangingPunct="1"/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Publishing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platforms</a:t>
            </a:r>
            <a:r>
              <a:rPr lang="de-DE" sz="2800" kern="0" dirty="0" smtClean="0">
                <a:solidFill>
                  <a:srgbClr val="0070C0"/>
                </a:solidFill>
                <a:latin typeface="Calibri" panose="020F0502020204030204" pitchFamily="34" charset="0"/>
              </a:rPr>
              <a:t>: IR </a:t>
            </a:r>
            <a:r>
              <a:rPr lang="de-DE" sz="2800" kern="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GoeScholar</a:t>
            </a:r>
            <a:endParaRPr lang="de-DE" sz="2800" kern="0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47" r="40048" b="6250"/>
          <a:stretch/>
        </p:blipFill>
        <p:spPr bwMode="auto">
          <a:xfrm>
            <a:off x="1" y="961696"/>
            <a:ext cx="7092280" cy="5360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7092281" y="1103034"/>
            <a:ext cx="2064446" cy="5078313"/>
          </a:xfrm>
          <a:prstGeom prst="rect">
            <a:avLst/>
          </a:prstGeom>
          <a:solidFill>
            <a:schemeClr val="bg1">
              <a:alpha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Institutional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repository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focussing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on peer-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reviewed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publications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(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preprints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,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postprint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or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publisher‘s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version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)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of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UGOE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scholars</a:t>
            </a:r>
            <a:endParaRPr lang="de-DE" dirty="0">
              <a:solidFill>
                <a:srgbClr val="808080"/>
              </a:solidFill>
              <a:latin typeface="Calibri" panose="020F0502020204030204" pitchFamily="34" charset="0"/>
              <a:cs typeface="Arial" charset="0"/>
            </a:endParaRPr>
          </a:p>
          <a:p>
            <a:pPr>
              <a:spcBef>
                <a:spcPct val="50000"/>
              </a:spcBef>
            </a:pP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Metadata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indexed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in international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repository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networks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(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f.e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. BASE)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and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search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engines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(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f.e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. Google Scholar</a:t>
            </a:r>
          </a:p>
          <a:p>
            <a:pPr>
              <a:spcBef>
                <a:spcPct val="50000"/>
              </a:spcBef>
            </a:pP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ORCID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integration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and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CRIS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about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to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launch</a:t>
            </a:r>
            <a:endParaRPr lang="de-DE" dirty="0" smtClean="0">
              <a:solidFill>
                <a:srgbClr val="808080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custDataLst>
      <p:tags r:id="rId2"/>
    </p:custDataLst>
    <p:extLst>
      <p:ext uri="{BB962C8B-B14F-4D97-AF65-F5344CB8AC3E}">
        <p14:creationId xmlns:p14="http://schemas.microsoft.com/office/powerpoint/2010/main" val="34550171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50319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el 2"/>
          <p:cNvSpPr>
            <a:spLocks noGrp="1"/>
          </p:cNvSpPr>
          <p:nvPr>
            <p:ph type="title"/>
          </p:nvPr>
        </p:nvSpPr>
        <p:spPr>
          <a:xfrm>
            <a:off x="431466" y="274638"/>
            <a:ext cx="7823212" cy="1143000"/>
          </a:xfrm>
        </p:spPr>
        <p:txBody>
          <a:bodyPr/>
          <a:lstStyle/>
          <a:p>
            <a:pPr algn="l" eaLnBrk="1" hangingPunct="1"/>
            <a:r>
              <a:rPr lang="de-DE" sz="2800" dirty="0" err="1" smtClean="0">
                <a:solidFill>
                  <a:srgbClr val="0070C0"/>
                </a:solidFill>
              </a:rPr>
              <a:t>What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to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expect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from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today‘s</a:t>
            </a:r>
            <a:r>
              <a:rPr lang="de-DE" sz="2800" dirty="0" smtClean="0">
                <a:solidFill>
                  <a:srgbClr val="0070C0"/>
                </a:solidFill>
              </a:rPr>
              <a:t> </a:t>
            </a:r>
            <a:r>
              <a:rPr lang="de-DE" sz="2800" dirty="0" err="1" smtClean="0">
                <a:solidFill>
                  <a:srgbClr val="0070C0"/>
                </a:solidFill>
              </a:rPr>
              <a:t>talk</a:t>
            </a:r>
            <a:endParaRPr lang="de-DE" sz="2800" dirty="0" smtClean="0">
              <a:solidFill>
                <a:srgbClr val="0070C0"/>
              </a:solidFill>
            </a:endParaRPr>
          </a:p>
        </p:txBody>
      </p:sp>
      <p:sp>
        <p:nvSpPr>
          <p:cNvPr id="43011" name="Inhaltsplatzhalter 3"/>
          <p:cNvSpPr>
            <a:spLocks noGrp="1"/>
          </p:cNvSpPr>
          <p:nvPr>
            <p:ph idx="1"/>
          </p:nvPr>
        </p:nvSpPr>
        <p:spPr>
          <a:xfrm>
            <a:off x="323528" y="1449388"/>
            <a:ext cx="8245475" cy="5148262"/>
          </a:xfrm>
        </p:spPr>
        <p:txBody>
          <a:bodyPr/>
          <a:lstStyle/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Setting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scene</a:t>
            </a:r>
            <a:endParaRPr lang="de-DE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The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university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how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its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history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shapes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our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present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Making sense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of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the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open </a:t>
            </a: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our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principles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in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supporting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open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access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open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science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Our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support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primary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open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access</a:t>
            </a:r>
            <a:endParaRPr lang="de-DE" sz="24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Support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OA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publishing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Publishing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platforms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Our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support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2400" dirty="0" smtClean="0">
                <a:solidFill>
                  <a:schemeClr val="bg1">
                    <a:lumMod val="50000"/>
                  </a:schemeClr>
                </a:solidFill>
              </a:rPr>
              <a:t> parallel open </a:t>
            </a:r>
            <a:r>
              <a:rPr lang="de-DE" sz="2400" dirty="0" err="1" smtClean="0">
                <a:solidFill>
                  <a:schemeClr val="bg1">
                    <a:lumMod val="50000"/>
                  </a:schemeClr>
                </a:solidFill>
              </a:rPr>
              <a:t>access</a:t>
            </a:r>
            <a:endParaRPr lang="de-DE" sz="1800" dirty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Teaching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18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consulting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1800" dirty="0" err="1" smtClean="0">
                <a:solidFill>
                  <a:schemeClr val="bg1">
                    <a:lumMod val="50000"/>
                  </a:schemeClr>
                </a:solidFill>
              </a:rPr>
              <a:t>platforms</a:t>
            </a:r>
            <a:endParaRPr lang="de-DE" sz="1800" dirty="0" smtClean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074485"/>
      </p:ext>
    </p:extLst>
  </p:cSld>
  <p:clrMapOvr>
    <a:masterClrMapping/>
  </p:clrMapOvr>
  <p:transition spd="med" advTm="238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t="16272" r="33883" b="6142"/>
          <a:stretch/>
        </p:blipFill>
        <p:spPr bwMode="auto">
          <a:xfrm>
            <a:off x="0" y="0"/>
            <a:ext cx="9253597" cy="634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11393"/>
      </p:ext>
    </p:extLst>
  </p:cSld>
  <p:clrMapOvr>
    <a:masterClrMapping/>
  </p:clrMapOvr>
  <p:transition spd="med" advTm="4211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47564" y="274638"/>
            <a:ext cx="8039236" cy="1143000"/>
          </a:xfrm>
        </p:spPr>
        <p:txBody>
          <a:bodyPr/>
          <a:lstStyle/>
          <a:p>
            <a:pPr algn="l"/>
            <a:r>
              <a:rPr lang="de-DE" sz="2800" dirty="0" err="1">
                <a:solidFill>
                  <a:srgbClr val="0070C0"/>
                </a:solidFill>
              </a:rPr>
              <a:t>To</a:t>
            </a:r>
            <a:r>
              <a:rPr lang="de-DE" sz="2800" dirty="0">
                <a:solidFill>
                  <a:srgbClr val="0070C0"/>
                </a:solidFill>
              </a:rPr>
              <a:t> </a:t>
            </a:r>
            <a:r>
              <a:rPr lang="de-DE" sz="2800" dirty="0" err="1">
                <a:solidFill>
                  <a:srgbClr val="0070C0"/>
                </a:solidFill>
              </a:rPr>
              <a:t>wrap</a:t>
            </a:r>
            <a:r>
              <a:rPr lang="de-DE" sz="2800" dirty="0">
                <a:solidFill>
                  <a:srgbClr val="0070C0"/>
                </a:solidFill>
              </a:rPr>
              <a:t> </a:t>
            </a:r>
            <a:r>
              <a:rPr lang="de-DE" sz="2800" dirty="0" err="1">
                <a:solidFill>
                  <a:srgbClr val="0070C0"/>
                </a:solidFill>
              </a:rPr>
              <a:t>up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Push </a:t>
            </a:r>
            <a:r>
              <a:rPr lang="de-DE" dirty="0" err="1" smtClean="0"/>
              <a:t>for</a:t>
            </a:r>
            <a:r>
              <a:rPr lang="de-DE" dirty="0" smtClean="0"/>
              <a:t> </a:t>
            </a:r>
            <a:r>
              <a:rPr lang="de-DE" dirty="0" err="1" smtClean="0"/>
              <a:t>more</a:t>
            </a:r>
            <a:r>
              <a:rPr lang="de-DE" dirty="0" smtClean="0"/>
              <a:t> </a:t>
            </a:r>
            <a:r>
              <a:rPr lang="de-DE" dirty="0" err="1" smtClean="0"/>
              <a:t>free</a:t>
            </a:r>
            <a:r>
              <a:rPr lang="de-DE" dirty="0" smtClean="0"/>
              <a:t> </a:t>
            </a:r>
            <a:r>
              <a:rPr lang="de-DE" dirty="0" err="1" smtClean="0"/>
              <a:t>content</a:t>
            </a:r>
            <a:r>
              <a:rPr lang="de-DE" dirty="0" smtClean="0"/>
              <a:t> but …</a:t>
            </a:r>
          </a:p>
          <a:p>
            <a:r>
              <a:rPr lang="de-DE" dirty="0" smtClean="0"/>
              <a:t>… </a:t>
            </a:r>
            <a:r>
              <a:rPr lang="de-DE" dirty="0" err="1" smtClean="0"/>
              <a:t>make</a:t>
            </a:r>
            <a:r>
              <a:rPr lang="de-DE" dirty="0" smtClean="0"/>
              <a:t> a </a:t>
            </a:r>
            <a:r>
              <a:rPr lang="de-DE" dirty="0" err="1" smtClean="0"/>
              <a:t>change</a:t>
            </a:r>
            <a:r>
              <a:rPr lang="de-DE" dirty="0" smtClean="0"/>
              <a:t>,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awareness</a:t>
            </a:r>
            <a:r>
              <a:rPr lang="de-DE" dirty="0" smtClean="0"/>
              <a:t> </a:t>
            </a:r>
            <a:r>
              <a:rPr lang="de-DE" dirty="0" err="1" smtClean="0"/>
              <a:t>building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wise</a:t>
            </a:r>
            <a:r>
              <a:rPr lang="de-DE" dirty="0" smtClean="0"/>
              <a:t> </a:t>
            </a:r>
            <a:r>
              <a:rPr lang="de-DE" dirty="0" err="1" smtClean="0"/>
              <a:t>market</a:t>
            </a:r>
            <a:r>
              <a:rPr lang="de-DE" dirty="0" smtClean="0"/>
              <a:t> </a:t>
            </a:r>
            <a:r>
              <a:rPr lang="de-DE" dirty="0" err="1" smtClean="0"/>
              <a:t>interventions</a:t>
            </a:r>
            <a:r>
              <a:rPr lang="de-DE" dirty="0" smtClean="0"/>
              <a:t> </a:t>
            </a:r>
          </a:p>
          <a:p>
            <a:r>
              <a:rPr lang="de-DE" dirty="0" err="1" smtClean="0"/>
              <a:t>keep</a:t>
            </a:r>
            <a:r>
              <a:rPr lang="de-DE" dirty="0" smtClean="0"/>
              <a:t> </a:t>
            </a:r>
            <a:r>
              <a:rPr lang="de-DE" dirty="0" err="1" smtClean="0"/>
              <a:t>diversity</a:t>
            </a:r>
            <a:r>
              <a:rPr lang="de-DE" dirty="0" smtClean="0"/>
              <a:t> in </a:t>
            </a:r>
            <a:r>
              <a:rPr lang="de-DE" dirty="0" err="1" smtClean="0"/>
              <a:t>place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help</a:t>
            </a:r>
            <a:r>
              <a:rPr lang="de-DE" dirty="0" smtClean="0"/>
              <a:t> all </a:t>
            </a:r>
            <a:r>
              <a:rPr lang="de-DE" dirty="0" err="1" smtClean="0"/>
              <a:t>disciplines</a:t>
            </a:r>
            <a:r>
              <a:rPr lang="de-DE" dirty="0" smtClean="0"/>
              <a:t> </a:t>
            </a:r>
            <a:r>
              <a:rPr lang="de-DE" dirty="0" err="1" smtClean="0"/>
              <a:t>according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their</a:t>
            </a:r>
            <a:r>
              <a:rPr lang="de-DE" dirty="0" smtClean="0"/>
              <a:t> </a:t>
            </a:r>
            <a:r>
              <a:rPr lang="de-DE" dirty="0" err="1" smtClean="0"/>
              <a:t>needs</a:t>
            </a:r>
            <a:endParaRPr lang="de-DE" dirty="0" smtClean="0"/>
          </a:p>
          <a:p>
            <a:r>
              <a:rPr lang="de-DE" dirty="0" err="1" smtClean="0"/>
              <a:t>stay</a:t>
            </a:r>
            <a:r>
              <a:rPr lang="de-DE" dirty="0" smtClean="0"/>
              <a:t> open </a:t>
            </a:r>
            <a:r>
              <a:rPr lang="de-DE" dirty="0" err="1" smtClean="0"/>
              <a:t>about</a:t>
            </a:r>
            <a:r>
              <a:rPr lang="de-DE" dirty="0" smtClean="0"/>
              <a:t> </a:t>
            </a:r>
            <a:r>
              <a:rPr lang="de-DE" dirty="0" err="1" smtClean="0"/>
              <a:t>what</a:t>
            </a:r>
            <a:r>
              <a:rPr lang="de-DE" dirty="0" smtClean="0"/>
              <a:t> </a:t>
            </a:r>
            <a:r>
              <a:rPr lang="de-DE" dirty="0" err="1" smtClean="0"/>
              <a:t>we</a:t>
            </a:r>
            <a:r>
              <a:rPr lang="de-DE" dirty="0" smtClean="0"/>
              <a:t> do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how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share</a:t>
            </a:r>
            <a:r>
              <a:rPr lang="de-DE" dirty="0" smtClean="0"/>
              <a:t> </a:t>
            </a:r>
            <a:r>
              <a:rPr lang="de-DE" dirty="0" err="1" smtClean="0"/>
              <a:t>our</a:t>
            </a:r>
            <a:r>
              <a:rPr lang="de-DE" dirty="0" smtClean="0"/>
              <a:t> </a:t>
            </a:r>
            <a:r>
              <a:rPr lang="de-DE" dirty="0" err="1" smtClean="0"/>
              <a:t>approaches</a:t>
            </a:r>
            <a:r>
              <a:rPr lang="de-DE" dirty="0" smtClean="0"/>
              <a:t> </a:t>
            </a:r>
            <a:r>
              <a:rPr lang="de-DE" dirty="0" err="1" smtClean="0"/>
              <a:t>and</a:t>
            </a:r>
            <a:r>
              <a:rPr lang="de-DE" dirty="0" smtClean="0"/>
              <a:t> </a:t>
            </a:r>
            <a:r>
              <a:rPr lang="de-DE" dirty="0" err="1" smtClean="0"/>
              <a:t>knowledge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 err="1" smtClean="0"/>
              <a:t>others</a:t>
            </a:r>
            <a:endParaRPr lang="de-DE" dirty="0" smtClean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3369349"/>
      </p:ext>
    </p:extLst>
  </p:cSld>
  <p:clrMapOvr>
    <a:masterClrMapping/>
  </p:clrMapOvr>
  <p:transition advTm="4626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672916"/>
            <a:ext cx="8229600" cy="1332148"/>
          </a:xfrm>
        </p:spPr>
        <p:txBody>
          <a:bodyPr/>
          <a:lstStyle/>
          <a:p>
            <a:r>
              <a:rPr lang="hi-IN" sz="2800" dirty="0"/>
              <a:t>ध्यान देने के लिए धन्यवाद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2400" dirty="0" err="1" smtClean="0"/>
              <a:t>If</a:t>
            </a:r>
            <a:r>
              <a:rPr lang="de-DE" sz="2400" dirty="0" smtClean="0"/>
              <a:t> </a:t>
            </a:r>
            <a:r>
              <a:rPr lang="de-DE" sz="2400" dirty="0" err="1" smtClean="0"/>
              <a:t>you</a:t>
            </a:r>
            <a:r>
              <a:rPr lang="de-DE" sz="2400" dirty="0" smtClean="0"/>
              <a:t> </a:t>
            </a:r>
            <a:r>
              <a:rPr lang="de-DE" sz="2400" dirty="0" err="1" smtClean="0"/>
              <a:t>have</a:t>
            </a:r>
            <a:r>
              <a:rPr lang="de-DE" sz="2400" dirty="0" smtClean="0"/>
              <a:t> </a:t>
            </a:r>
            <a:r>
              <a:rPr lang="de-DE" sz="2400" dirty="0" err="1" smtClean="0"/>
              <a:t>questions</a:t>
            </a:r>
            <a:r>
              <a:rPr lang="de-DE" sz="2400" dirty="0" smtClean="0"/>
              <a:t>: mbarghe@gwdg.de</a:t>
            </a:r>
            <a:endParaRPr lang="de-DE" sz="2400" dirty="0">
              <a:effectLst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74514"/>
      </p:ext>
    </p:extLst>
  </p:cSld>
  <p:clrMapOvr>
    <a:masterClrMapping/>
  </p:clrMapOvr>
  <p:transition spd="med" advTm="1737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Figure 2. Open Science facets as a beehiv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637" y="980554"/>
            <a:ext cx="5857875" cy="338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itel 2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b="1" kern="1200">
                <a:solidFill>
                  <a:srgbClr val="4D4D4D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0" hangingPunct="0">
              <a:defRPr/>
            </a:pPr>
            <a:r>
              <a:rPr lang="de-DE" sz="2800"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Making sense </a:t>
            </a:r>
            <a:r>
              <a:rPr lang="de-DE" sz="2800" b="0" dirty="0" err="1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of</a:t>
            </a:r>
            <a:r>
              <a:rPr lang="de-DE" sz="2800" b="0" dirty="0" smtClean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de-DE" sz="2800" b="0" dirty="0" err="1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the</a:t>
            </a:r>
            <a:r>
              <a:rPr lang="de-DE" sz="2800" b="0" dirty="0">
                <a:solidFill>
                  <a:srgbClr val="0070C0"/>
                </a:solidFill>
                <a:latin typeface="Calibri" pitchFamily="34" charset="0"/>
                <a:cs typeface="Calibri" pitchFamily="34" charset="0"/>
              </a:rPr>
              <a:t> “Open”</a:t>
            </a:r>
          </a:p>
        </p:txBody>
      </p:sp>
      <p:sp>
        <p:nvSpPr>
          <p:cNvPr id="5" name="Inhaltsplatzhalter 3"/>
          <p:cNvSpPr txBox="1">
            <a:spLocks/>
          </p:cNvSpPr>
          <p:nvPr/>
        </p:nvSpPr>
        <p:spPr>
          <a:xfrm>
            <a:off x="251520" y="2348880"/>
            <a:ext cx="8640960" cy="3924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47650" indent="-247650" algn="l" defTabSz="914400" rtl="0" eaLnBrk="1" latinLnBrk="0" hangingPunct="1">
              <a:spcBef>
                <a:spcPts val="1200"/>
              </a:spcBef>
              <a:buFont typeface="Wingdings" panose="05000000000000000000" pitchFamily="2" charset="2"/>
              <a:buChar char="§"/>
              <a:defRPr sz="26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33413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96938" indent="-160338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88" indent="-165100">
              <a:defRPr/>
            </a:pPr>
            <a:r>
              <a:rPr lang="de-DE" sz="2200" b="1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More open </a:t>
            </a:r>
            <a:r>
              <a:rPr lang="de-DE" sz="2200" b="1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access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b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</a:b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improved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discovery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less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b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</a:b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paywalls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more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free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content</a:t>
            </a:r>
            <a:endParaRPr lang="de-DE" sz="2200" dirty="0" smtClean="0">
              <a:solidFill>
                <a:sysClr val="window" lastClr="FFFFFF">
                  <a:lumMod val="50000"/>
                </a:sysClr>
              </a:solidFill>
              <a:latin typeface="Calibri"/>
            </a:endParaRPr>
          </a:p>
          <a:p>
            <a:pPr marL="179388" indent="-165100">
              <a:defRPr/>
            </a:pPr>
            <a:r>
              <a:rPr lang="de-DE" sz="2200" b="1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More </a:t>
            </a:r>
            <a:r>
              <a:rPr lang="de-DE" sz="2200" b="1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transparency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/>
            </a:r>
            <a:b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</a:b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disclosure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of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information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open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processes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b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</a:b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open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evaluation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open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budget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information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</a:p>
          <a:p>
            <a:pPr marL="179388" indent="-165100">
              <a:defRPr/>
            </a:pPr>
            <a:r>
              <a:rPr lang="de-DE" sz="2200" b="1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More </a:t>
            </a:r>
            <a:r>
              <a:rPr lang="de-DE" sz="2200" b="1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participation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/>
            </a:r>
            <a:b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</a:b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open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collaboration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shared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agenda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setting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citizen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science</a:t>
            </a:r>
            <a:endParaRPr lang="de-DE" sz="2200" dirty="0" smtClean="0">
              <a:solidFill>
                <a:sysClr val="window" lastClr="FFFFFF">
                  <a:lumMod val="50000"/>
                </a:sysClr>
              </a:solidFill>
              <a:latin typeface="Calibri"/>
            </a:endParaRPr>
          </a:p>
          <a:p>
            <a:pPr marL="179388" indent="-165100">
              <a:defRPr/>
            </a:pPr>
            <a:r>
              <a:rPr lang="de-DE" sz="2200" b="1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More </a:t>
            </a:r>
            <a:r>
              <a:rPr lang="de-DE" sz="2200" b="1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accuracy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/>
            </a:r>
            <a:b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</a:b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trustworthiness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curation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preservation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,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research</a:t>
            </a:r>
            <a:r>
              <a:rPr lang="de-DE" sz="2200" dirty="0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 </a:t>
            </a:r>
            <a:r>
              <a:rPr lang="de-DE" sz="2200" dirty="0" err="1" smtClean="0">
                <a:solidFill>
                  <a:sysClr val="window" lastClr="FFFFFF">
                    <a:lumMod val="50000"/>
                  </a:sysClr>
                </a:solidFill>
                <a:latin typeface="Calibri"/>
              </a:rPr>
              <a:t>integrity</a:t>
            </a:r>
            <a:endParaRPr lang="de-DE" sz="2200" dirty="0" smtClean="0">
              <a:solidFill>
                <a:sysClr val="window" lastClr="FFFFFF">
                  <a:lumMod val="50000"/>
                </a:sysClr>
              </a:solidFill>
              <a:latin typeface="Calibri"/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4554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792"/>
    </mc:Choice>
    <mc:Fallback>
      <p:transition spd="slow" advTm="69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3568" y="584684"/>
            <a:ext cx="7772400" cy="457200"/>
          </a:xfrm>
        </p:spPr>
        <p:txBody>
          <a:bodyPr/>
          <a:lstStyle/>
          <a:p>
            <a:r>
              <a:rPr lang="de-DE" sz="2800" b="0" dirty="0" smtClean="0">
                <a:solidFill>
                  <a:srgbClr val="0070C0"/>
                </a:solidFill>
              </a:rPr>
              <a:t>Göttingen University</a:t>
            </a:r>
            <a:endParaRPr lang="de-DE" sz="2800" b="0" dirty="0">
              <a:solidFill>
                <a:srgbClr val="0070C0"/>
              </a:solidFill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3" y="1232756"/>
            <a:ext cx="7919727" cy="5004978"/>
          </a:xfrm>
        </p:spPr>
        <p:txBody>
          <a:bodyPr/>
          <a:lstStyle/>
          <a:p>
            <a:pPr marL="216000" indent="-216000" eaLnBrk="1" hangingPunct="1"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Founded in 1737 by Georg II, Prince of Hannover and King of Great Britain and Ireland, to train civil servants for the German princedom</a:t>
            </a:r>
          </a:p>
          <a:p>
            <a:pPr marL="216000" indent="-216000" eaLnBrk="1" hangingPunct="1"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Nucleus of the university was a modern research library (founded 1734) in the spirit of the enlightenment, covering all known scientific fields from Europe of that time </a:t>
            </a:r>
          </a:p>
          <a:p>
            <a:pPr marL="216000" indent="-216000" eaLnBrk="1" hangingPunct="1"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Today among the highest-ranking universities in Germany with over </a:t>
            </a:r>
            <a:r>
              <a:rPr lang="en-US" sz="2000" kern="1200" dirty="0" smtClean="0">
                <a:solidFill>
                  <a:schemeClr val="bg1">
                    <a:lumMod val="50000"/>
                  </a:schemeClr>
                </a:solidFill>
                <a:cs typeface="+mn-cs"/>
              </a:rPr>
              <a:t>31,000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students, </a:t>
            </a:r>
            <a:r>
              <a:rPr lang="en-US" sz="2000" kern="1200" dirty="0" smtClean="0">
                <a:solidFill>
                  <a:schemeClr val="bg1">
                    <a:lumMod val="50000"/>
                  </a:schemeClr>
                </a:solidFill>
                <a:cs typeface="+mn-cs"/>
              </a:rPr>
              <a:t>12,500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employees, </a:t>
            </a:r>
            <a:r>
              <a:rPr lang="en-US" sz="2000" kern="1200" dirty="0" smtClean="0">
                <a:solidFill>
                  <a:schemeClr val="bg1">
                    <a:lumMod val="50000"/>
                  </a:schemeClr>
                </a:solidFill>
                <a:cs typeface="+mn-cs"/>
              </a:rPr>
              <a:t>476 professors (104 medical school)</a:t>
            </a:r>
            <a:endParaRPr lang="en-US" sz="2000" kern="1200" dirty="0">
              <a:solidFill>
                <a:schemeClr val="bg1">
                  <a:lumMod val="50000"/>
                </a:schemeClr>
              </a:solidFill>
              <a:cs typeface="+mn-cs"/>
            </a:endParaRPr>
          </a:p>
          <a:p>
            <a:pPr marL="216000" indent="-216000" eaLnBrk="1" hangingPunct="1">
              <a:spcBef>
                <a:spcPts val="800"/>
              </a:spcBef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13 faculties </a:t>
            </a:r>
            <a:r>
              <a:rPr lang="en-US" sz="2000" kern="1200" dirty="0" smtClean="0">
                <a:solidFill>
                  <a:schemeClr val="bg1">
                    <a:lumMod val="50000"/>
                  </a:schemeClr>
                </a:solidFill>
                <a:cs typeface="+mn-cs"/>
              </a:rPr>
              <a:t>(covering almost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everything </a:t>
            </a:r>
            <a:r>
              <a:rPr lang="en-US" sz="2000" kern="1200" dirty="0" smtClean="0">
                <a:solidFill>
                  <a:schemeClr val="bg1">
                    <a:lumMod val="50000"/>
                  </a:schemeClr>
                </a:solidFill>
                <a:cs typeface="+mn-cs"/>
              </a:rPr>
              <a:t>from classical Indian studies to international law or experimental medicine, except </a:t>
            </a:r>
            <a:r>
              <a:rPr lang="en-US" sz="2000" kern="1200" dirty="0">
                <a:solidFill>
                  <a:schemeClr val="bg1">
                    <a:lumMod val="50000"/>
                  </a:schemeClr>
                </a:solidFill>
                <a:cs typeface="+mn-cs"/>
              </a:rPr>
              <a:t>engineering)</a:t>
            </a:r>
          </a:p>
          <a:p>
            <a:endParaRPr lang="en-US" sz="14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sz="1400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de-DE" dirty="0"/>
          </a:p>
        </p:txBody>
      </p:sp>
      <p:pic>
        <p:nvPicPr>
          <p:cNvPr id="3074" name="Picture 2" descr="http://www.uni-goettingen.de/downloads/zeile-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34"/>
          <a:stretch/>
        </p:blipFill>
        <p:spPr bwMode="auto">
          <a:xfrm>
            <a:off x="-2203" y="4545124"/>
            <a:ext cx="9144000" cy="1804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27109"/>
      </p:ext>
    </p:extLst>
  </p:cSld>
  <p:clrMapOvr>
    <a:masterClrMapping/>
  </p:clrMapOvr>
  <p:transition advTm="8003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84684"/>
            <a:ext cx="7772400" cy="457200"/>
          </a:xfrm>
        </p:spPr>
        <p:txBody>
          <a:bodyPr/>
          <a:lstStyle/>
          <a:p>
            <a:pPr eaLnBrk="1" hangingPunct="1"/>
            <a:r>
              <a:rPr lang="de-DE" sz="2800" kern="1200" dirty="0">
                <a:solidFill>
                  <a:srgbClr val="0070C0"/>
                </a:solidFill>
                <a:latin typeface="Calibri" panose="020F0502020204030204" pitchFamily="34" charset="0"/>
              </a:rPr>
              <a:t>Making </a:t>
            </a:r>
            <a:r>
              <a:rPr lang="de-DE" sz="2800" kern="1200" dirty="0" err="1">
                <a:solidFill>
                  <a:srgbClr val="0070C0"/>
                </a:solidFill>
                <a:latin typeface="Calibri" panose="020F0502020204030204" pitchFamily="34" charset="0"/>
              </a:rPr>
              <a:t>the</a:t>
            </a:r>
            <a:r>
              <a:rPr lang="de-DE" sz="2800" kern="1200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1200" dirty="0" err="1">
                <a:solidFill>
                  <a:srgbClr val="0070C0"/>
                </a:solidFill>
                <a:latin typeface="Calibri" panose="020F0502020204030204" pitchFamily="34" charset="0"/>
              </a:rPr>
              <a:t>transition</a:t>
            </a:r>
            <a:r>
              <a:rPr lang="de-DE" sz="2800" kern="1200" dirty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1200" dirty="0" err="1">
                <a:solidFill>
                  <a:srgbClr val="0070C0"/>
                </a:solidFill>
                <a:latin typeface="Calibri" panose="020F0502020204030204" pitchFamily="34" charset="0"/>
              </a:rPr>
              <a:t>towards</a:t>
            </a:r>
            <a:r>
              <a:rPr lang="de-DE" sz="2800" kern="1200" dirty="0">
                <a:solidFill>
                  <a:srgbClr val="0070C0"/>
                </a:solidFill>
                <a:latin typeface="Calibri" panose="020F0502020204030204" pitchFamily="34" charset="0"/>
              </a:rPr>
              <a:t> Open </a:t>
            </a:r>
            <a:r>
              <a:rPr lang="de-DE" sz="2800" kern="12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Access </a:t>
            </a:r>
            <a:r>
              <a:rPr lang="de-DE" sz="2800" kern="12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and</a:t>
            </a:r>
            <a:r>
              <a:rPr lang="de-DE" sz="2800" kern="12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Open </a:t>
            </a:r>
            <a:r>
              <a:rPr lang="de-DE" sz="2800" kern="12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Sciences</a:t>
            </a:r>
            <a:r>
              <a:rPr lang="de-DE" sz="2800" kern="12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: </a:t>
            </a:r>
            <a:r>
              <a:rPr lang="de-DE" sz="2800" kern="1200" dirty="0" err="1" smtClean="0">
                <a:solidFill>
                  <a:srgbClr val="0070C0"/>
                </a:solidFill>
                <a:latin typeface="Calibri" panose="020F0502020204030204" pitchFamily="34" charset="0"/>
              </a:rPr>
              <a:t>Principles</a:t>
            </a:r>
            <a:r>
              <a:rPr lang="de-DE" sz="2800" kern="12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</a:t>
            </a:r>
            <a:r>
              <a:rPr lang="de-DE" sz="2800" kern="1200" dirty="0">
                <a:solidFill>
                  <a:srgbClr val="0070C0"/>
                </a:solidFill>
                <a:latin typeface="Calibri" panose="020F0502020204030204" pitchFamily="34" charset="0"/>
              </a:rPr>
              <a:t>at Göttingen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4212" y="1700808"/>
            <a:ext cx="8028247" cy="4248472"/>
          </a:xfrm>
        </p:spPr>
        <p:txBody>
          <a:bodyPr/>
          <a:lstStyle/>
          <a:p>
            <a:r>
              <a:rPr lang="en-US" sz="2000" dirty="0" smtClean="0">
                <a:latin typeface="Calibri" panose="020F0502020204030204" pitchFamily="34" charset="0"/>
              </a:rPr>
              <a:t>Publications </a:t>
            </a:r>
            <a:r>
              <a:rPr lang="en-US" sz="2000" dirty="0">
                <a:latin typeface="Calibri" panose="020F0502020204030204" pitchFamily="34" charset="0"/>
              </a:rPr>
              <a:t>are more than just </a:t>
            </a:r>
            <a:r>
              <a:rPr lang="en-US" sz="2000" dirty="0" smtClean="0">
                <a:latin typeface="Calibri" panose="020F0502020204030204" pitchFamily="34" charset="0"/>
              </a:rPr>
              <a:t>documentations of research output</a:t>
            </a:r>
            <a:endParaRPr lang="en-US" sz="1800" dirty="0" smtClean="0">
              <a:latin typeface="Calibri" panose="020F0502020204030204" pitchFamily="34" charset="0"/>
            </a:endParaRP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symbolic </a:t>
            </a:r>
            <a:r>
              <a:rPr lang="en-US" sz="1800" dirty="0">
                <a:latin typeface="Calibri" panose="020F0502020204030204" pitchFamily="34" charset="0"/>
              </a:rPr>
              <a:t>capital for research assessment and reputation and career </a:t>
            </a:r>
            <a:r>
              <a:rPr lang="en-US" sz="1800" dirty="0" smtClean="0">
                <a:latin typeface="Calibri" panose="020F0502020204030204" pitchFamily="34" charset="0"/>
              </a:rPr>
              <a:t>building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socially </a:t>
            </a:r>
            <a:r>
              <a:rPr lang="en-US" sz="1800" dirty="0">
                <a:latin typeface="Calibri" panose="020F0502020204030204" pitchFamily="34" charset="0"/>
              </a:rPr>
              <a:t>relevant output for academia and </a:t>
            </a:r>
            <a:r>
              <a:rPr lang="en-US" sz="1800" dirty="0" smtClean="0">
                <a:latin typeface="Calibri" panose="020F0502020204030204" pitchFamily="34" charset="0"/>
              </a:rPr>
              <a:t>society at large</a:t>
            </a:r>
          </a:p>
          <a:p>
            <a:pPr lvl="1"/>
            <a:r>
              <a:rPr lang="en-US" sz="1800" dirty="0" smtClean="0">
                <a:latin typeface="Calibri" panose="020F0502020204030204" pitchFamily="34" charset="0"/>
              </a:rPr>
              <a:t>cultural </a:t>
            </a:r>
            <a:r>
              <a:rPr lang="en-US" sz="1800" dirty="0">
                <a:latin typeface="Calibri" panose="020F0502020204030204" pitchFamily="34" charset="0"/>
              </a:rPr>
              <a:t>heritage  </a:t>
            </a:r>
            <a:endParaRPr lang="nl-NL" sz="1050" dirty="0">
              <a:latin typeface="Calibri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000" dirty="0">
                <a:latin typeface="Calibri" panose="020F0502020204030204" pitchFamily="34" charset="0"/>
              </a:rPr>
              <a:t>Research and dissemination of results belong </a:t>
            </a:r>
            <a:r>
              <a:rPr lang="en-US" sz="2000" dirty="0" smtClean="0">
                <a:latin typeface="Calibri" panose="020F0502020204030204" pitchFamily="34" charset="0"/>
              </a:rPr>
              <a:t>together (funds)</a:t>
            </a:r>
            <a:endParaRPr lang="en-US" sz="2000" dirty="0">
              <a:latin typeface="Calibri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000" dirty="0" smtClean="0">
                <a:latin typeface="Calibri" panose="020F0502020204030204" pitchFamily="34" charset="0"/>
              </a:rPr>
              <a:t>Publications and adoption of sharing research data </a:t>
            </a:r>
            <a:r>
              <a:rPr lang="en-US" sz="2000" dirty="0">
                <a:latin typeface="Calibri" panose="020F0502020204030204" pitchFamily="34" charset="0"/>
              </a:rPr>
              <a:t>grow in discipline-specific </a:t>
            </a:r>
            <a:r>
              <a:rPr lang="en-US" sz="2000" dirty="0" smtClean="0">
                <a:latin typeface="Calibri" panose="020F0502020204030204" pitchFamily="34" charset="0"/>
              </a:rPr>
              <a:t>cultures</a:t>
            </a:r>
            <a:endParaRPr lang="en-US" sz="2000" dirty="0">
              <a:latin typeface="Calibri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000" dirty="0" smtClean="0">
                <a:latin typeface="Calibri" panose="020F0502020204030204" pitchFamily="34" charset="0"/>
              </a:rPr>
              <a:t>Most scholars </a:t>
            </a:r>
            <a:r>
              <a:rPr lang="en-US" sz="2000" dirty="0">
                <a:latin typeface="Calibri" panose="020F0502020204030204" pitchFamily="34" charset="0"/>
              </a:rPr>
              <a:t>want to focus on research and </a:t>
            </a:r>
            <a:r>
              <a:rPr lang="en-US" sz="2000" dirty="0" smtClean="0">
                <a:latin typeface="Calibri" panose="020F0502020204030204" pitchFamily="34" charset="0"/>
              </a:rPr>
              <a:t>teaching, so when it comes to publishing or sharing their data, they prefer the easiest way</a:t>
            </a:r>
            <a:endParaRPr lang="en-US" sz="2000" dirty="0">
              <a:latin typeface="Calibri" panose="020F0502020204030204" pitchFamily="34" charset="0"/>
            </a:endParaRPr>
          </a:p>
          <a:p>
            <a:pPr>
              <a:spcBef>
                <a:spcPts val="1200"/>
              </a:spcBef>
            </a:pPr>
            <a:r>
              <a:rPr lang="en-US" sz="2000" dirty="0" smtClean="0">
                <a:latin typeface="Calibri" panose="020F0502020204030204" pitchFamily="34" charset="0"/>
              </a:rPr>
              <a:t>If institutions want to promote the transition to Open Access and Open Science they need to understand the respective disciplinary cultures</a:t>
            </a:r>
          </a:p>
          <a:p>
            <a:pPr>
              <a:spcBef>
                <a:spcPts val="1200"/>
              </a:spcBef>
            </a:pPr>
            <a:r>
              <a:rPr lang="en-US" sz="2000" dirty="0" smtClean="0">
                <a:latin typeface="Calibri" panose="020F0502020204030204" pitchFamily="34" charset="0"/>
              </a:rPr>
              <a:t>Good services, decent platforms and tools help a lot</a:t>
            </a:r>
          </a:p>
          <a:p>
            <a:endParaRPr lang="en-US" dirty="0">
              <a:latin typeface="Trebuchet MS" pitchFamily="34" charset="0"/>
            </a:endParaRPr>
          </a:p>
          <a:p>
            <a:endParaRPr lang="en-US" dirty="0">
              <a:latin typeface="Trebuchet MS" pitchFamily="34" charset="0"/>
            </a:endParaRPr>
          </a:p>
          <a:p>
            <a:endParaRPr lang="en-US" dirty="0" smtClean="0">
              <a:latin typeface="Trebuchet MS" pitchFamily="34" charset="0"/>
            </a:endParaRPr>
          </a:p>
          <a:p>
            <a:pPr lvl="2" eaLnBrk="1" hangingPunct="1"/>
            <a:endParaRPr lang="nl-NL" sz="1200" dirty="0">
              <a:latin typeface="Georgia" pitchFamily="18" charset="0"/>
            </a:endParaRPr>
          </a:p>
          <a:p>
            <a:endParaRPr lang="nl-NL" dirty="0">
              <a:latin typeface="Trebuchet MS" pitchFamily="34" charset="0"/>
            </a:endParaRPr>
          </a:p>
          <a:p>
            <a:endParaRPr lang="de-DE" dirty="0"/>
          </a:p>
        </p:txBody>
      </p:sp>
      <p:pic>
        <p:nvPicPr>
          <p:cNvPr id="4" name="Picture 40" descr="CreativeCommons_Attribution_Licen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280412" y="5990507"/>
            <a:ext cx="751656" cy="261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72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37"/>
    </mc:Choice>
    <mc:Fallback>
      <p:transition spd="slow" advTm="594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el 2"/>
          <p:cNvSpPr>
            <a:spLocks noGrp="1"/>
          </p:cNvSpPr>
          <p:nvPr>
            <p:ph type="title"/>
          </p:nvPr>
        </p:nvSpPr>
        <p:spPr>
          <a:xfrm>
            <a:off x="863588" y="274638"/>
            <a:ext cx="7823212" cy="1143000"/>
          </a:xfrm>
        </p:spPr>
        <p:txBody>
          <a:bodyPr/>
          <a:lstStyle/>
          <a:p>
            <a:pPr algn="l" eaLnBrk="1" hangingPunct="1"/>
            <a:r>
              <a:rPr lang="en-GB" sz="2800" dirty="0">
                <a:solidFill>
                  <a:srgbClr val="0070C0"/>
                </a:solidFill>
              </a:rPr>
              <a:t>Our support for </a:t>
            </a:r>
            <a:r>
              <a:rPr lang="en-GB" sz="2800" dirty="0" smtClean="0">
                <a:solidFill>
                  <a:srgbClr val="0070C0"/>
                </a:solidFill>
              </a:rPr>
              <a:t>Primary </a:t>
            </a:r>
            <a:r>
              <a:rPr lang="en-GB" sz="2800" dirty="0">
                <a:solidFill>
                  <a:srgbClr val="0070C0"/>
                </a:solidFill>
              </a:rPr>
              <a:t>Open </a:t>
            </a:r>
            <a:r>
              <a:rPr lang="en-GB" sz="2800" dirty="0" smtClean="0">
                <a:solidFill>
                  <a:srgbClr val="0070C0"/>
                </a:solidFill>
              </a:rPr>
              <a:t>Access</a:t>
            </a:r>
            <a:br>
              <a:rPr lang="en-GB" sz="2800" dirty="0" smtClean="0">
                <a:solidFill>
                  <a:srgbClr val="0070C0"/>
                </a:solidFill>
              </a:rPr>
            </a:br>
            <a:r>
              <a:rPr lang="en-GB" sz="2800" dirty="0" smtClean="0">
                <a:solidFill>
                  <a:srgbClr val="0070C0"/>
                </a:solidFill>
              </a:rPr>
              <a:t>aka “Gold Open Access”</a:t>
            </a:r>
            <a:endParaRPr lang="en-GB" sz="2800" dirty="0">
              <a:solidFill>
                <a:srgbClr val="0070C0"/>
              </a:solidFill>
            </a:endParaRPr>
          </a:p>
        </p:txBody>
      </p:sp>
      <p:sp>
        <p:nvSpPr>
          <p:cNvPr id="43011" name="Inhaltsplatzhalter 3"/>
          <p:cNvSpPr>
            <a:spLocks noGrp="1"/>
          </p:cNvSpPr>
          <p:nvPr>
            <p:ph idx="1"/>
          </p:nvPr>
        </p:nvSpPr>
        <p:spPr>
          <a:xfrm>
            <a:off x="755650" y="1737122"/>
            <a:ext cx="8245475" cy="5148262"/>
          </a:xfrm>
        </p:spPr>
        <p:txBody>
          <a:bodyPr/>
          <a:lstStyle/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Publishing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services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different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publication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types</a:t>
            </a:r>
            <a:endParaRPr lang="de-DE" sz="2200" dirty="0">
              <a:solidFill>
                <a:schemeClr val="bg1">
                  <a:lumMod val="50000"/>
                </a:schemeClr>
              </a:solidFill>
            </a:endParaRP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Book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publishing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at Göttingen University Press</a:t>
            </a: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Journals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periodicals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disciplinary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communities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br>
              <a:rPr lang="de-DE" sz="2200" dirty="0">
                <a:solidFill>
                  <a:schemeClr val="bg1">
                    <a:lumMod val="50000"/>
                  </a:schemeClr>
                </a:solidFill>
              </a:rPr>
            </a:b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>
                <a:solidFill>
                  <a:schemeClr val="bg1">
                    <a:lumMod val="50000"/>
                  </a:schemeClr>
                </a:solidFill>
              </a:rPr>
              <a:t>within</a:t>
            </a:r>
            <a:r>
              <a:rPr lang="de-DE" sz="2200" dirty="0">
                <a:solidFill>
                  <a:schemeClr val="bg1">
                    <a:lumMod val="50000"/>
                  </a:schemeClr>
                </a:solidFill>
              </a:rPr>
              <a:t> Göttingen University Press</a:t>
            </a:r>
            <a:endParaRPr lang="de-DE" sz="1800" dirty="0">
              <a:solidFill>
                <a:schemeClr val="bg1">
                  <a:lumMod val="50000"/>
                </a:schemeClr>
              </a:solidFill>
            </a:endParaRPr>
          </a:p>
          <a:p>
            <a:pPr marL="216000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Help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and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(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budgeted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financial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)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support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for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all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disciplines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, in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combination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with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subscription</a:t>
            </a:r>
            <a:r>
              <a:rPr lang="de-DE" sz="2200" dirty="0" smtClean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de-DE" sz="2200" dirty="0" err="1" smtClean="0">
                <a:solidFill>
                  <a:schemeClr val="bg1">
                    <a:lumMod val="50000"/>
                  </a:schemeClr>
                </a:solidFill>
              </a:rPr>
              <a:t>budgets</a:t>
            </a:r>
            <a:endParaRPr lang="de-DE" sz="2200" dirty="0">
              <a:solidFill>
                <a:schemeClr val="bg1">
                  <a:lumMod val="50000"/>
                </a:schemeClr>
              </a:solidFill>
            </a:endParaRPr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endParaRPr lang="de-DE" sz="2400" dirty="0"/>
          </a:p>
          <a:p>
            <a:pPr marL="616050" lvl="1" indent="-216000" eaLnBrk="1" hangingPunct="1">
              <a:buClr>
                <a:schemeClr val="accent1">
                  <a:lumMod val="75000"/>
                </a:schemeClr>
              </a:buClr>
              <a:buSzPct val="120000"/>
              <a:buFont typeface="Wingdings" panose="05000000000000000000" pitchFamily="2" charset="2"/>
              <a:buChar char="§"/>
            </a:pPr>
            <a:endParaRPr lang="de-DE" sz="1800" dirty="0"/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endParaRPr lang="de-DE" sz="2400" dirty="0"/>
          </a:p>
          <a:p>
            <a:pPr marL="0" indent="0" eaLnBrk="1" hangingPunct="1">
              <a:buClr>
                <a:schemeClr val="accent1">
                  <a:lumMod val="75000"/>
                </a:schemeClr>
              </a:buClr>
              <a:buSzPct val="120000"/>
              <a:buNone/>
            </a:pPr>
            <a:endParaRPr lang="de-DE" sz="2400" dirty="0" smtClean="0"/>
          </a:p>
        </p:txBody>
      </p:sp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388821"/>
      </p:ext>
    </p:extLst>
  </p:cSld>
  <p:clrMapOvr>
    <a:masterClrMapping/>
  </p:clrMapOvr>
  <p:transition spd="med" advTm="3339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719572" y="584684"/>
            <a:ext cx="7772400" cy="457200"/>
          </a:xfrm>
        </p:spPr>
        <p:txBody>
          <a:bodyPr/>
          <a:lstStyle/>
          <a:p>
            <a:pPr algn="l">
              <a:defRPr/>
            </a:pPr>
            <a:r>
              <a:rPr lang="de-DE" sz="2800" dirty="0">
                <a:solidFill>
                  <a:srgbClr val="0070C0"/>
                </a:solidFill>
              </a:rPr>
              <a:t>OA </a:t>
            </a:r>
            <a:r>
              <a:rPr lang="de-DE" sz="2800" dirty="0" err="1">
                <a:solidFill>
                  <a:srgbClr val="0070C0"/>
                </a:solidFill>
              </a:rPr>
              <a:t>Publication</a:t>
            </a:r>
            <a:r>
              <a:rPr lang="de-DE" sz="2800" dirty="0">
                <a:solidFill>
                  <a:srgbClr val="0070C0"/>
                </a:solidFill>
              </a:rPr>
              <a:t> Fund at UGOE</a:t>
            </a: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84213" y="1268413"/>
            <a:ext cx="4787887" cy="4608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Annual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budget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400.000 EUR (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reallocated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funds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from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acqusition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budgets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of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faculties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)</a:t>
            </a:r>
          </a:p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So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far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only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for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journal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articles</a:t>
            </a:r>
            <a:endParaRPr lang="de-DE" dirty="0" smtClean="0">
              <a:solidFill>
                <a:srgbClr val="808080"/>
              </a:solidFill>
              <a:latin typeface="Calibri" panose="020F0502020204030204" pitchFamily="34" charset="0"/>
              <a:cs typeface="Arial" charset="0"/>
            </a:endParaRPr>
          </a:p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non-APC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based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models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and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books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in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development</a:t>
            </a:r>
            <a:endParaRPr lang="de-DE" dirty="0">
              <a:solidFill>
                <a:srgbClr val="808080"/>
              </a:solidFill>
              <a:latin typeface="Calibri" panose="020F0502020204030204" pitchFamily="34" charset="0"/>
              <a:cs typeface="Arial" charset="0"/>
            </a:endParaRPr>
          </a:p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Corresponding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author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or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editor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needs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to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be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affiliated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with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University </a:t>
            </a:r>
            <a:r>
              <a:rPr lang="de-DE" dirty="0" err="1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of</a:t>
            </a:r>
            <a:r>
              <a:rPr lang="de-DE" dirty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Göttingen</a:t>
            </a:r>
          </a:p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Support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restricted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to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genuine Open Access (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no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support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for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setting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free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individual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articles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in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otherwise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toll-access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publications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)</a:t>
            </a:r>
            <a:endParaRPr lang="de-DE" dirty="0">
              <a:solidFill>
                <a:srgbClr val="808080"/>
              </a:solidFill>
              <a:latin typeface="Calibri" panose="020F0502020204030204" pitchFamily="34" charset="0"/>
              <a:cs typeface="Arial" charset="0"/>
            </a:endParaRPr>
          </a:p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peer-review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process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complying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to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standards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of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discipline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in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place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</a:p>
          <a:p>
            <a:pPr marL="285750" lvl="1" indent="-28575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Help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desk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also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consults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on alternatives,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esp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.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around</a:t>
            </a:r>
            <a:r>
              <a:rPr lang="de-DE" dirty="0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 </a:t>
            </a:r>
            <a:r>
              <a:rPr lang="de-DE" dirty="0" err="1" smtClean="0">
                <a:solidFill>
                  <a:srgbClr val="808080"/>
                </a:solidFill>
                <a:latin typeface="Calibri" panose="020F0502020204030204" pitchFamily="34" charset="0"/>
                <a:cs typeface="Arial" charset="0"/>
              </a:rPr>
              <a:t>self-archiving</a:t>
            </a:r>
            <a:endParaRPr lang="de-DE" dirty="0">
              <a:solidFill>
                <a:srgbClr val="808080"/>
              </a:solidFill>
              <a:latin typeface="Calibri" panose="020F0502020204030204" pitchFamily="34" charset="0"/>
              <a:cs typeface="Arial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54" t="10719" r="11035" b="6837"/>
          <a:stretch/>
        </p:blipFill>
        <p:spPr bwMode="auto">
          <a:xfrm>
            <a:off x="5943599" y="584684"/>
            <a:ext cx="2896841" cy="5760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855269"/>
      </p:ext>
    </p:extLst>
  </p:cSld>
  <p:clrMapOvr>
    <a:masterClrMapping/>
  </p:clrMapOvr>
  <p:transition advTm="527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5D94D1-85B4-4E6E-B71D-45C0290D26B4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" t="10506" r="18405" b="15428"/>
          <a:stretch/>
        </p:blipFill>
        <p:spPr bwMode="auto">
          <a:xfrm>
            <a:off x="-9311" y="0"/>
            <a:ext cx="91745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519366"/>
      </p:ext>
    </p:extLst>
  </p:cSld>
  <p:clrMapOvr>
    <a:masterClrMapping/>
  </p:clrMapOvr>
  <p:transition advTm="2495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75556" y="404664"/>
            <a:ext cx="7772400" cy="457200"/>
          </a:xfrm>
        </p:spPr>
        <p:txBody>
          <a:bodyPr/>
          <a:lstStyle/>
          <a:p>
            <a:pPr algn="l">
              <a:defRPr/>
            </a:pPr>
            <a:r>
              <a:rPr lang="de-DE" sz="2800" dirty="0" smtClean="0">
                <a:solidFill>
                  <a:srgbClr val="0070C0"/>
                </a:solidFill>
              </a:rPr>
              <a:t>Electronic </a:t>
            </a:r>
            <a:r>
              <a:rPr lang="de-DE" sz="2800" dirty="0" err="1" smtClean="0">
                <a:solidFill>
                  <a:srgbClr val="0070C0"/>
                </a:solidFill>
              </a:rPr>
              <a:t>Theses</a:t>
            </a:r>
            <a:r>
              <a:rPr lang="de-DE" sz="2800" dirty="0" smtClean="0">
                <a:solidFill>
                  <a:srgbClr val="0070C0"/>
                </a:solidFill>
              </a:rPr>
              <a:t> at </a:t>
            </a:r>
            <a:r>
              <a:rPr lang="de-DE" sz="2800" dirty="0">
                <a:solidFill>
                  <a:srgbClr val="0070C0"/>
                </a:solidFill>
              </a:rPr>
              <a:t>UGOE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32" r="35296" b="13029"/>
          <a:stretch/>
        </p:blipFill>
        <p:spPr bwMode="auto">
          <a:xfrm>
            <a:off x="13419" y="1041012"/>
            <a:ext cx="8244916" cy="530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55013" y="606901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824036"/>
      </p:ext>
    </p:extLst>
  </p:cSld>
  <p:clrMapOvr>
    <a:masterClrMapping/>
  </p:clrMapOvr>
  <p:transition spd="med" advTm="2814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6|19.9|13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8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3.3"/>
</p:tagLst>
</file>

<file path=ppt/theme/theme1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Standarddesign">
  <a:themeElements>
    <a:clrScheme name="4_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Standarddesign">
      <a:majorFont>
        <a:latin typeface="Arial Unicode MS"/>
        <a:ea typeface=""/>
        <a:cs typeface=""/>
      </a:majorFont>
      <a:minorFont>
        <a:latin typeface="Arial Unicode M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UB_PP_Standardpräsentation">
  <a:themeElements>
    <a:clrScheme name="Standardpräsentation_SUB-Göttingen_neu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präsentation_SUB-Göttingen_neu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präsentation_SUB-Göttingen_neu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präsentation_SUB-Göttingen_neu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präsentation_SUB-Göttingen_neu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tandard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5_Standarddesign">
  <a:themeElements>
    <a:clrScheme name="4_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Standarddesign">
      <a:majorFont>
        <a:latin typeface="Arial Unicode MS"/>
        <a:ea typeface=""/>
        <a:cs typeface=""/>
      </a:majorFont>
      <a:minorFont>
        <a:latin typeface="Arial Unicode M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Standarddesign">
  <a:themeElements>
    <a:clrScheme name="4_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Standarddesign">
      <a:majorFont>
        <a:latin typeface="Arial Unicode MS"/>
        <a:ea typeface=""/>
        <a:cs typeface=""/>
      </a:majorFont>
      <a:minorFont>
        <a:latin typeface="Arial Unicode MS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4_Standarddesign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Larissa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711</Words>
  <Application>Microsoft Office PowerPoint</Application>
  <PresentationFormat>Bildschirmpräsentation (4:3)</PresentationFormat>
  <Paragraphs>101</Paragraphs>
  <Slides>22</Slides>
  <Notes>2</Notes>
  <HiddenSlides>0</HiddenSlides>
  <MMClips>22</MMClips>
  <ScaleCrop>false</ScaleCrop>
  <HeadingPairs>
    <vt:vector size="6" baseType="variant">
      <vt:variant>
        <vt:lpstr>Design</vt:lpstr>
      </vt:variant>
      <vt:variant>
        <vt:i4>7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30" baseType="lpstr">
      <vt:lpstr>Larissa-Design</vt:lpstr>
      <vt:lpstr>4_Standarddesign</vt:lpstr>
      <vt:lpstr>SUB_PP_Standardpräsentation</vt:lpstr>
      <vt:lpstr>Standarddesign</vt:lpstr>
      <vt:lpstr>2_Larissa-Design</vt:lpstr>
      <vt:lpstr>5_Standarddesign</vt:lpstr>
      <vt:lpstr>6_Standarddesign</vt:lpstr>
      <vt:lpstr>Image</vt:lpstr>
      <vt:lpstr>PowerPoint-Präsentation</vt:lpstr>
      <vt:lpstr>What to expect from today‘s talk</vt:lpstr>
      <vt:lpstr>PowerPoint-Präsentation</vt:lpstr>
      <vt:lpstr>Göttingen University</vt:lpstr>
      <vt:lpstr>Making the transition towards Open Access and Open Sciences: Principles at Göttingen</vt:lpstr>
      <vt:lpstr>Our support for Primary Open Access aka “Gold Open Access”</vt:lpstr>
      <vt:lpstr>OA Publication Fund at UGOE</vt:lpstr>
      <vt:lpstr>PowerPoint-Präsentation</vt:lpstr>
      <vt:lpstr>Electronic Theses at UGOE</vt:lpstr>
      <vt:lpstr>Working papers at UGOE</vt:lpstr>
      <vt:lpstr>PowerPoint-Präsentation</vt:lpstr>
      <vt:lpstr>PowerPoint-Präsentation</vt:lpstr>
      <vt:lpstr>Aspects of publishing in HSS </vt:lpstr>
      <vt:lpstr>PowerPoint-Präsentation</vt:lpstr>
      <vt:lpstr>PowerPoint-Präsentation</vt:lpstr>
      <vt:lpstr>Printed books</vt:lpstr>
      <vt:lpstr>Printed books with Open Access versions </vt:lpstr>
      <vt:lpstr>Our support for Parallel Open Access aka “Green Open Access”</vt:lpstr>
      <vt:lpstr>Publishing platforms: IR GoeScholar</vt:lpstr>
      <vt:lpstr>PowerPoint-Präsentation</vt:lpstr>
      <vt:lpstr>To wrap up</vt:lpstr>
      <vt:lpstr>ध्यान देने के लिए धन्यवाद If you have questions: mbarghe@gwdg.de</vt:lpstr>
    </vt:vector>
  </TitlesOfParts>
  <Company>SUB Göttingen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CLSTL2019_talkmargobargheer</dc:title>
  <dc:creator>bargheer@sub.uni-goettingen.de</dc:creator>
  <cp:keywords>openaccess, openscience, campusservices</cp:keywords>
  <cp:lastModifiedBy>Margo Bargheer</cp:lastModifiedBy>
  <cp:revision>804</cp:revision>
  <cp:lastPrinted>2015-04-28T08:51:42Z</cp:lastPrinted>
  <dcterms:created xsi:type="dcterms:W3CDTF">2002-11-13T21:45:11Z</dcterms:created>
  <dcterms:modified xsi:type="dcterms:W3CDTF">2019-02-28T18:31:49Z</dcterms:modified>
  <cp:category>presentation</cp:category>
</cp:coreProperties>
</file>