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94" r:id="rId2"/>
    <p:sldId id="295" r:id="rId3"/>
    <p:sldId id="301" r:id="rId4"/>
    <p:sldId id="303" r:id="rId5"/>
    <p:sldId id="302" r:id="rId6"/>
    <p:sldId id="304" r:id="rId7"/>
    <p:sldId id="309" r:id="rId8"/>
    <p:sldId id="308" r:id="rId9"/>
    <p:sldId id="305" r:id="rId10"/>
    <p:sldId id="306" r:id="rId11"/>
    <p:sldId id="307" r:id="rId12"/>
    <p:sldId id="29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vid Schiller" initials="DS" lastIdx="1" clrIdx="0">
    <p:extLst>
      <p:ext uri="{19B8F6BF-5375-455C-9EA6-DF929625EA0E}">
        <p15:presenceInfo xmlns:p15="http://schemas.microsoft.com/office/powerpoint/2012/main" userId="2dc2e1fb086e463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D12221-56AC-4500-8EF1-AFACE2909664}" v="1" dt="2019-01-19T13:35:21.1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42" autoAdjust="0"/>
    <p:restoredTop sz="90899" autoAdjust="0"/>
  </p:normalViewPr>
  <p:slideViewPr>
    <p:cSldViewPr snapToGrid="0">
      <p:cViewPr varScale="1">
        <p:scale>
          <a:sx n="97" d="100"/>
          <a:sy n="97" d="100"/>
        </p:scale>
        <p:origin x="102" y="336"/>
      </p:cViewPr>
      <p:guideLst/>
    </p:cSldViewPr>
  </p:slideViewPr>
  <p:outlineViewPr>
    <p:cViewPr>
      <p:scale>
        <a:sx n="33" d="100"/>
        <a:sy n="33" d="100"/>
      </p:scale>
      <p:origin x="0" y="-570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 Schiller" userId="2dc2e1fb086e4637" providerId="LiveId" clId="{FDFA51D0-3722-48B4-BF89-0DAF5FAEBAB4}"/>
    <pc:docChg chg="custSel addSld modSld">
      <pc:chgData name="David Schiller" userId="2dc2e1fb086e4637" providerId="LiveId" clId="{FDFA51D0-3722-48B4-BF89-0DAF5FAEBAB4}" dt="2018-12-03T16:02:11.037" v="93" actId="27636"/>
      <pc:docMkLst>
        <pc:docMk/>
      </pc:docMkLst>
      <pc:sldChg chg="modSp add">
        <pc:chgData name="David Schiller" userId="2dc2e1fb086e4637" providerId="LiveId" clId="{FDFA51D0-3722-48B4-BF89-0DAF5FAEBAB4}" dt="2018-12-03T16:02:11.037" v="93" actId="27636"/>
        <pc:sldMkLst>
          <pc:docMk/>
          <pc:sldMk cId="195783699" sldId="302"/>
        </pc:sldMkLst>
        <pc:spChg chg="mod">
          <ac:chgData name="David Schiller" userId="2dc2e1fb086e4637" providerId="LiveId" clId="{FDFA51D0-3722-48B4-BF89-0DAF5FAEBAB4}" dt="2018-12-03T16:02:11.037" v="93" actId="27636"/>
          <ac:spMkLst>
            <pc:docMk/>
            <pc:sldMk cId="195783699" sldId="302"/>
            <ac:spMk id="3" creationId="{343DEDCE-B95A-40CA-8FE2-B5913C2E144B}"/>
          </ac:spMkLst>
        </pc:spChg>
      </pc:sldChg>
    </pc:docChg>
  </pc:docChgLst>
  <pc:docChgLst>
    <pc:chgData name="David Schiller" userId="2dc2e1fb086e4637" providerId="LiveId" clId="{E9D12221-56AC-4500-8EF1-AFACE2909664}"/>
    <pc:docChg chg="modSld">
      <pc:chgData name="David Schiller" userId="2dc2e1fb086e4637" providerId="LiveId" clId="{E9D12221-56AC-4500-8EF1-AFACE2909664}" dt="2019-01-19T13:36:12.672" v="51" actId="1076"/>
      <pc:docMkLst>
        <pc:docMk/>
      </pc:docMkLst>
      <pc:sldChg chg="addSp modSp">
        <pc:chgData name="David Schiller" userId="2dc2e1fb086e4637" providerId="LiveId" clId="{E9D12221-56AC-4500-8EF1-AFACE2909664}" dt="2019-01-19T13:36:12.672" v="51" actId="1076"/>
        <pc:sldMkLst>
          <pc:docMk/>
          <pc:sldMk cId="3675376471" sldId="294"/>
        </pc:sldMkLst>
        <pc:picChg chg="add mod">
          <ac:chgData name="David Schiller" userId="2dc2e1fb086e4637" providerId="LiveId" clId="{E9D12221-56AC-4500-8EF1-AFACE2909664}" dt="2019-01-19T13:36:12.672" v="51" actId="1076"/>
          <ac:picMkLst>
            <pc:docMk/>
            <pc:sldMk cId="3675376471" sldId="294"/>
            <ac:picMk id="5" creationId="{1BC0F538-173C-4797-A3A3-662D0B802B9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73B3BB-8F08-4D83-A781-CEE9EEA9F5DF}" type="datetimeFigureOut">
              <a:rPr lang="de-AT" smtClean="0"/>
              <a:t>19.01.2019</a:t>
            </a:fld>
            <a:endParaRPr lang="de-AT"/>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de-AT"/>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A99BF8-120D-49BE-9619-C6ABACBAD630}" type="slidenum">
              <a:rPr lang="de-AT" smtClean="0"/>
              <a:t>‹Nr.›</a:t>
            </a:fld>
            <a:endParaRPr lang="de-AT"/>
          </a:p>
        </p:txBody>
      </p:sp>
    </p:spTree>
    <p:extLst>
      <p:ext uri="{BB962C8B-B14F-4D97-AF65-F5344CB8AC3E}">
        <p14:creationId xmlns:p14="http://schemas.microsoft.com/office/powerpoint/2010/main" val="17121210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6195060"/>
            <a:ext cx="12191998" cy="662940"/>
          </a:xfrm>
          <a:prstGeom prst="rect">
            <a:avLst/>
          </a:prstGeom>
          <a:solidFill>
            <a:srgbClr val="5B8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dirty="0">
              <a:solidFill>
                <a:prstClr val="white"/>
              </a:solidFill>
            </a:endParaRPr>
          </a:p>
        </p:txBody>
      </p:sp>
      <p:sp>
        <p:nvSpPr>
          <p:cNvPr id="7" name="Rectangle 6"/>
          <p:cNvSpPr/>
          <p:nvPr userDrawn="1"/>
        </p:nvSpPr>
        <p:spPr>
          <a:xfrm>
            <a:off x="0" y="1234440"/>
            <a:ext cx="12192000" cy="4846320"/>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160" dirty="0">
              <a:solidFill>
                <a:prstClr val="white"/>
              </a:solidFill>
            </a:endParaRP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29604" y="1417320"/>
            <a:ext cx="3962399" cy="4663440"/>
          </a:xfrm>
          <a:prstGeom prst="rect">
            <a:avLst/>
          </a:prstGeom>
        </p:spPr>
      </p:pic>
      <p:sp>
        <p:nvSpPr>
          <p:cNvPr id="2" name="Title 1"/>
          <p:cNvSpPr>
            <a:spLocks noGrp="1"/>
          </p:cNvSpPr>
          <p:nvPr>
            <p:ph type="ctrTitle" hasCustomPrompt="1"/>
          </p:nvPr>
        </p:nvSpPr>
        <p:spPr>
          <a:xfrm>
            <a:off x="558805" y="1825635"/>
            <a:ext cx="8712200" cy="2753994"/>
          </a:xfrm>
        </p:spPr>
        <p:txBody>
          <a:bodyPr anchor="t">
            <a:noAutofit/>
          </a:bodyPr>
          <a:lstStyle>
            <a:lvl1pPr algn="l">
              <a:defRPr sz="4320" b="1">
                <a:solidFill>
                  <a:schemeClr val="bg1"/>
                </a:solidFill>
                <a:latin typeface="Arial" panose="020B0604020202020204" pitchFamily="34" charset="0"/>
                <a:cs typeface="Arial" panose="020B0604020202020204" pitchFamily="34" charset="0"/>
              </a:defRPr>
            </a:lvl1pPr>
          </a:lstStyle>
          <a:p>
            <a:r>
              <a:rPr lang="en-US" dirty="0" err="1"/>
              <a:t>Ehent</a:t>
            </a:r>
            <a:r>
              <a:rPr lang="en-US" dirty="0"/>
              <a:t>, sit lam la </a:t>
            </a:r>
            <a:r>
              <a:rPr lang="en-US" dirty="0" err="1"/>
              <a:t>sae</a:t>
            </a:r>
            <a:br>
              <a:rPr lang="en-US" dirty="0"/>
            </a:br>
            <a:r>
              <a:rPr lang="en-US" dirty="0" err="1"/>
              <a:t>dolorum</a:t>
            </a:r>
            <a:r>
              <a:rPr lang="en-US" dirty="0"/>
              <a:t> </a:t>
            </a:r>
            <a:r>
              <a:rPr lang="en-US" dirty="0" err="1"/>
              <a:t>natis</a:t>
            </a:r>
            <a:r>
              <a:rPr lang="en-US" dirty="0"/>
              <a:t> </a:t>
            </a:r>
            <a:r>
              <a:rPr lang="en-US" dirty="0" err="1"/>
              <a:t>aspiento</a:t>
            </a:r>
            <a:endParaRPr lang="en-US" dirty="0"/>
          </a:p>
        </p:txBody>
      </p:sp>
      <p:sp>
        <p:nvSpPr>
          <p:cNvPr id="3" name="Subtitle 2"/>
          <p:cNvSpPr>
            <a:spLocks noGrp="1"/>
          </p:cNvSpPr>
          <p:nvPr>
            <p:ph type="subTitle" idx="1" hasCustomPrompt="1"/>
          </p:nvPr>
        </p:nvSpPr>
        <p:spPr>
          <a:xfrm>
            <a:off x="558800" y="5074920"/>
            <a:ext cx="8534400" cy="731520"/>
          </a:xfrm>
        </p:spPr>
        <p:txBody>
          <a:bodyPr>
            <a:normAutofit/>
          </a:bodyPr>
          <a:lstStyle>
            <a:lvl1pPr marL="0" marR="0" indent="0" algn="l" defTabSz="1097258" rtl="0" eaLnBrk="1" fontAlgn="auto" latinLnBrk="0" hangingPunct="1">
              <a:lnSpc>
                <a:spcPct val="100000"/>
              </a:lnSpc>
              <a:spcBef>
                <a:spcPct val="20000"/>
              </a:spcBef>
              <a:spcAft>
                <a:spcPts val="0"/>
              </a:spcAft>
              <a:buClrTx/>
              <a:buSzTx/>
              <a:buFont typeface="Arial" panose="020B0604020202020204" pitchFamily="34" charset="0"/>
              <a:buNone/>
              <a:tabLst/>
              <a:defRPr sz="1680" b="0" baseline="0">
                <a:solidFill>
                  <a:schemeClr val="bg1"/>
                </a:solidFill>
                <a:latin typeface="Arial" panose="020B0604020202020204" pitchFamily="34" charset="0"/>
                <a:cs typeface="Arial" panose="020B0604020202020204" pitchFamily="34" charset="0"/>
              </a:defRPr>
            </a:lvl1pPr>
            <a:lvl2pPr marL="548629" indent="0" algn="ctr">
              <a:buNone/>
              <a:defRPr>
                <a:solidFill>
                  <a:schemeClr val="tx1">
                    <a:tint val="75000"/>
                  </a:schemeClr>
                </a:solidFill>
              </a:defRPr>
            </a:lvl2pPr>
            <a:lvl3pPr marL="1097258" indent="0" algn="ctr">
              <a:buNone/>
              <a:defRPr>
                <a:solidFill>
                  <a:schemeClr val="tx1">
                    <a:tint val="75000"/>
                  </a:schemeClr>
                </a:solidFill>
              </a:defRPr>
            </a:lvl3pPr>
            <a:lvl4pPr marL="1645888" indent="0" algn="ctr">
              <a:buNone/>
              <a:defRPr>
                <a:solidFill>
                  <a:schemeClr val="tx1">
                    <a:tint val="75000"/>
                  </a:schemeClr>
                </a:solidFill>
              </a:defRPr>
            </a:lvl4pPr>
            <a:lvl5pPr marL="2194517" indent="0" algn="ctr">
              <a:buNone/>
              <a:defRPr>
                <a:solidFill>
                  <a:schemeClr val="tx1">
                    <a:tint val="75000"/>
                  </a:schemeClr>
                </a:solidFill>
              </a:defRPr>
            </a:lvl5pPr>
            <a:lvl6pPr marL="2743146" indent="0" algn="ctr">
              <a:buNone/>
              <a:defRPr>
                <a:solidFill>
                  <a:schemeClr val="tx1">
                    <a:tint val="75000"/>
                  </a:schemeClr>
                </a:solidFill>
              </a:defRPr>
            </a:lvl6pPr>
            <a:lvl7pPr marL="3291775" indent="0" algn="ctr">
              <a:buNone/>
              <a:defRPr>
                <a:solidFill>
                  <a:schemeClr val="tx1">
                    <a:tint val="75000"/>
                  </a:schemeClr>
                </a:solidFill>
              </a:defRPr>
            </a:lvl7pPr>
            <a:lvl8pPr marL="3840403" indent="0" algn="ctr">
              <a:buNone/>
              <a:defRPr>
                <a:solidFill>
                  <a:schemeClr val="tx1">
                    <a:tint val="75000"/>
                  </a:schemeClr>
                </a:solidFill>
              </a:defRPr>
            </a:lvl8pPr>
            <a:lvl9pPr marL="4389031" indent="0" algn="ctr">
              <a:buNone/>
              <a:defRPr>
                <a:solidFill>
                  <a:schemeClr val="tx1">
                    <a:tint val="75000"/>
                  </a:schemeClr>
                </a:solidFill>
              </a:defRPr>
            </a:lvl9pPr>
          </a:lstStyle>
          <a:p>
            <a:r>
              <a:rPr lang="en-US" sz="1920" b="1" dirty="0">
                <a:latin typeface="Arial" panose="020B0604020202020204" pitchFamily="34" charset="0"/>
                <a:cs typeface="Arial" panose="020B0604020202020204" pitchFamily="34" charset="0"/>
              </a:rPr>
              <a:t>Location / 2015-23-04</a:t>
            </a:r>
          </a:p>
          <a:p>
            <a:r>
              <a:rPr lang="de-AT" dirty="0"/>
              <a:t>Dr. Max Mustermann, Dr. Muster Maxmann</a:t>
            </a:r>
            <a:endParaRPr lang="en-US" dirty="0"/>
          </a:p>
        </p:txBody>
      </p:sp>
      <p:sp>
        <p:nvSpPr>
          <p:cNvPr id="6" name="Slide Number Placeholder 5"/>
          <p:cNvSpPr>
            <a:spLocks noGrp="1"/>
          </p:cNvSpPr>
          <p:nvPr>
            <p:ph type="sldNum" sz="quarter" idx="12"/>
          </p:nvPr>
        </p:nvSpPr>
        <p:spPr>
          <a:xfrm>
            <a:off x="6239933" y="6356360"/>
            <a:ext cx="5342467" cy="365125"/>
          </a:xfrm>
        </p:spPr>
        <p:txBody>
          <a:bodyPr/>
          <a:lstStyle>
            <a:lvl1pPr algn="r">
              <a:defRPr sz="1200">
                <a:solidFill>
                  <a:schemeClr val="bg1"/>
                </a:solidFill>
                <a:latin typeface="Arial" panose="020B0604020202020204" pitchFamily="34" charset="0"/>
                <a:cs typeface="Arial" panose="020B0604020202020204" pitchFamily="34" charset="0"/>
              </a:defRPr>
            </a:lvl1pPr>
          </a:lstStyle>
          <a:p>
            <a:r>
              <a:rPr lang="en-US" dirty="0">
                <a:solidFill>
                  <a:prstClr val="white"/>
                </a:solidFill>
              </a:rPr>
              <a:t>TBA21 Germany GmbH, </a:t>
            </a:r>
            <a:r>
              <a:rPr lang="en-US" dirty="0" err="1">
                <a:solidFill>
                  <a:prstClr val="white"/>
                </a:solidFill>
              </a:rPr>
              <a:t>Rankestr</a:t>
            </a:r>
            <a:r>
              <a:rPr lang="en-US" dirty="0">
                <a:solidFill>
                  <a:prstClr val="white"/>
                </a:solidFill>
              </a:rPr>
              <a:t>. 21, 90461 Nürnberg, Germany</a:t>
            </a:r>
          </a:p>
        </p:txBody>
      </p:sp>
      <p:sp>
        <p:nvSpPr>
          <p:cNvPr id="13" name="Footer Placeholder 4"/>
          <p:cNvSpPr txBox="1">
            <a:spLocks/>
          </p:cNvSpPr>
          <p:nvPr userDrawn="1"/>
        </p:nvSpPr>
        <p:spPr>
          <a:xfrm>
            <a:off x="558800" y="6356360"/>
            <a:ext cx="5452534" cy="365125"/>
          </a:xfrm>
          <a:prstGeom prst="rect">
            <a:avLst/>
          </a:prstGeom>
        </p:spPr>
        <p:txBody>
          <a:bodyPr vert="horz" lIns="109728" tIns="54864" rIns="109728" bIns="54864" rtlCol="0" anchor="ctr"/>
          <a:lstStyle>
            <a:defPPr>
              <a:defRPr lang="en-US"/>
            </a:defPPr>
            <a:lvl1pPr marL="0" algn="l" defTabSz="914400" rtl="0" eaLnBrk="1" latinLnBrk="0" hangingPunct="1">
              <a:defRPr sz="10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AT" sz="1200" b="1" dirty="0">
                <a:solidFill>
                  <a:prstClr val="white"/>
                </a:solidFill>
              </a:rPr>
              <a:t>The TBA21 Group</a:t>
            </a:r>
            <a:r>
              <a:rPr lang="de-AT" sz="1200" dirty="0">
                <a:solidFill>
                  <a:prstClr val="white"/>
                </a:solidFill>
              </a:rPr>
              <a:t> </a:t>
            </a:r>
          </a:p>
          <a:p>
            <a:r>
              <a:rPr lang="de-AT" sz="1200" b="1" dirty="0">
                <a:solidFill>
                  <a:prstClr val="white"/>
                </a:solidFill>
              </a:rPr>
              <a:t>Nürnberg, Germany – Szeged, </a:t>
            </a:r>
            <a:r>
              <a:rPr lang="de-AT" sz="1200" b="1" dirty="0" err="1">
                <a:solidFill>
                  <a:prstClr val="white"/>
                </a:solidFill>
              </a:rPr>
              <a:t>Hungary</a:t>
            </a:r>
            <a:r>
              <a:rPr lang="de-AT" sz="1200" b="1" dirty="0">
                <a:solidFill>
                  <a:prstClr val="white"/>
                </a:solidFill>
              </a:rPr>
              <a:t> – Chur, </a:t>
            </a:r>
            <a:r>
              <a:rPr lang="de-AT" sz="1200" b="1" dirty="0" err="1">
                <a:solidFill>
                  <a:prstClr val="white"/>
                </a:solidFill>
              </a:rPr>
              <a:t>Switzerland</a:t>
            </a:r>
            <a:endParaRPr lang="en-US" sz="1200" b="1" dirty="0">
              <a:solidFill>
                <a:prstClr val="white"/>
              </a:solidFill>
            </a:endParaRPr>
          </a:p>
        </p:txBody>
      </p:sp>
      <p:pic>
        <p:nvPicPr>
          <p:cNvPr id="14" name="Grafik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06663" y="243956"/>
            <a:ext cx="2107937" cy="736508"/>
          </a:xfrm>
          <a:prstGeom prst="rect">
            <a:avLst/>
          </a:prstGeom>
        </p:spPr>
      </p:pic>
    </p:spTree>
    <p:extLst>
      <p:ext uri="{BB962C8B-B14F-4D97-AF65-F5344CB8AC3E}">
        <p14:creationId xmlns:p14="http://schemas.microsoft.com/office/powerpoint/2010/main" val="1363986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391477" y="1061864"/>
            <a:ext cx="10190923" cy="854968"/>
          </a:xfrm>
        </p:spPr>
        <p:txBody>
          <a:bodyPr/>
          <a:lstStyle>
            <a:lvl1pPr>
              <a:defRPr/>
            </a:lvl1pPr>
          </a:lstStyle>
          <a:p>
            <a:r>
              <a:rPr lang="de-DE"/>
              <a:t>Titelmasterformat durch Klicken bearbeiten</a:t>
            </a:r>
            <a:endParaRPr lang="de-DE" dirty="0"/>
          </a:p>
        </p:txBody>
      </p:sp>
      <p:sp>
        <p:nvSpPr>
          <p:cNvPr id="3" name="Textplatzhalter 2"/>
          <p:cNvSpPr>
            <a:spLocks noGrp="1"/>
          </p:cNvSpPr>
          <p:nvPr>
            <p:ph type="body" idx="1"/>
          </p:nvPr>
        </p:nvSpPr>
        <p:spPr>
          <a:xfrm>
            <a:off x="1391477" y="2141166"/>
            <a:ext cx="460504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1391477" y="2708920"/>
            <a:ext cx="4605040" cy="341724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6193368" y="2141166"/>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708920"/>
            <a:ext cx="5389033" cy="341724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Fußzeilenplatzhalter 6"/>
          <p:cNvSpPr>
            <a:spLocks noGrp="1"/>
          </p:cNvSpPr>
          <p:nvPr>
            <p:ph type="ftr" sz="quarter" idx="10"/>
          </p:nvPr>
        </p:nvSpPr>
        <p:spPr>
          <a:xfrm>
            <a:off x="1390651" y="6297614"/>
            <a:ext cx="9649883" cy="395287"/>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dirty="0" smtClean="0"/>
            </a:lvl1pPr>
          </a:lstStyle>
          <a:p>
            <a:pPr>
              <a:defRPr/>
            </a:pPr>
            <a:r>
              <a:rPr lang="de-DE"/>
              <a:t>Ort, Datum | Name Referent | Name der Veranstaltung |Titel der PowerPoint-Präsentation</a:t>
            </a:r>
          </a:p>
        </p:txBody>
      </p:sp>
      <p:sp>
        <p:nvSpPr>
          <p:cNvPr id="8" name="Foliennummernplatzhalter 7"/>
          <p:cNvSpPr>
            <a:spLocks noGrp="1"/>
          </p:cNvSpPr>
          <p:nvPr>
            <p:ph type="sldNum"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vl1pPr>
          </a:lstStyle>
          <a:p>
            <a:pPr>
              <a:defRPr/>
            </a:pPr>
            <a:fld id="{5FBF1445-50A0-4D0F-93AF-C934CD095A76}" type="slidenum">
              <a:rPr lang="de-DE"/>
              <a:pPr>
                <a:defRPr/>
              </a:pPr>
              <a:t>‹Nr.›</a:t>
            </a:fld>
            <a:endParaRPr lang="de-DE"/>
          </a:p>
        </p:txBody>
      </p:sp>
    </p:spTree>
    <p:extLst>
      <p:ext uri="{BB962C8B-B14F-4D97-AF65-F5344CB8AC3E}">
        <p14:creationId xmlns:p14="http://schemas.microsoft.com/office/powerpoint/2010/main" val="1314493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85613" y="1271398"/>
            <a:ext cx="4206388" cy="4923662"/>
          </a:xfrm>
          <a:prstGeom prst="rect">
            <a:avLst/>
          </a:prstGeom>
        </p:spPr>
      </p:pic>
      <p:sp>
        <p:nvSpPr>
          <p:cNvPr id="7" name="Rectangle 6"/>
          <p:cNvSpPr/>
          <p:nvPr userDrawn="1"/>
        </p:nvSpPr>
        <p:spPr>
          <a:xfrm>
            <a:off x="0" y="6195060"/>
            <a:ext cx="12191998" cy="662940"/>
          </a:xfrm>
          <a:prstGeom prst="rect">
            <a:avLst/>
          </a:prstGeom>
          <a:solidFill>
            <a:srgbClr val="5B8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2" name="Title 1"/>
          <p:cNvSpPr>
            <a:spLocks noGrp="1"/>
          </p:cNvSpPr>
          <p:nvPr>
            <p:ph type="title"/>
          </p:nvPr>
        </p:nvSpPr>
        <p:spPr>
          <a:xfrm>
            <a:off x="355604" y="31406"/>
            <a:ext cx="9485627" cy="914082"/>
          </a:xfrm>
          <a:effectLst/>
        </p:spPr>
        <p:txBody>
          <a:bodyPr>
            <a:normAutofit/>
          </a:bodyPr>
          <a:lstStyle>
            <a:lvl1pPr algn="l">
              <a:defRPr sz="4320" b="0">
                <a:ln>
                  <a:noFill/>
                </a:ln>
                <a:effectLst/>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355600" y="1405891"/>
            <a:ext cx="11226800" cy="4617720"/>
          </a:xfrm>
        </p:spPr>
        <p:txBody>
          <a:bodyPr/>
          <a:lstStyle>
            <a:lvl1pPr>
              <a:defRPr sz="3360">
                <a:latin typeface="Arial" panose="020B0604020202020204" pitchFamily="34" charset="0"/>
                <a:cs typeface="Arial" panose="020B0604020202020204" pitchFamily="34" charset="0"/>
              </a:defRPr>
            </a:lvl1pPr>
            <a:lvl2pPr>
              <a:defRPr sz="288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160">
                <a:latin typeface="Arial" panose="020B0604020202020204" pitchFamily="34" charset="0"/>
                <a:cs typeface="Arial" panose="020B0604020202020204" pitchFamily="34" charset="0"/>
              </a:defRPr>
            </a:lvl4pPr>
            <a:lvl5pPr>
              <a:defRPr sz="216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lvl1pPr>
              <a:defRPr sz="1200">
                <a:solidFill>
                  <a:schemeClr val="bg1"/>
                </a:solidFill>
                <a:latin typeface="Arial" panose="020B0604020202020204" pitchFamily="34" charset="0"/>
                <a:cs typeface="Arial" panose="020B0604020202020204" pitchFamily="34" charset="0"/>
              </a:defRPr>
            </a:lvl1pPr>
          </a:lstStyle>
          <a:p>
            <a:fld id="{23A047CF-4BB0-4B16-AC8C-854781D2AE21}" type="slidenum">
              <a:rPr lang="en-US" smtClean="0">
                <a:solidFill>
                  <a:prstClr val="white"/>
                </a:solidFill>
              </a:rPr>
              <a:pPr/>
              <a:t>‹Nr.›</a:t>
            </a:fld>
            <a:endParaRPr lang="en-US" dirty="0">
              <a:solidFill>
                <a:prstClr val="white"/>
              </a:solidFill>
            </a:endParaRPr>
          </a:p>
        </p:txBody>
      </p:sp>
      <p:sp>
        <p:nvSpPr>
          <p:cNvPr id="8" name="Footer Placeholder 4"/>
          <p:cNvSpPr txBox="1">
            <a:spLocks/>
          </p:cNvSpPr>
          <p:nvPr userDrawn="1"/>
        </p:nvSpPr>
        <p:spPr>
          <a:xfrm>
            <a:off x="558800" y="6356360"/>
            <a:ext cx="6021294" cy="365125"/>
          </a:xfrm>
          <a:prstGeom prst="rect">
            <a:avLst/>
          </a:prstGeom>
        </p:spPr>
        <p:txBody>
          <a:bodyPr vert="horz" lIns="109728" tIns="54864" rIns="109728" bIns="54864" rtlCol="0" anchor="ctr"/>
          <a:lstStyle>
            <a:defPPr>
              <a:defRPr lang="en-US"/>
            </a:defPPr>
            <a:lvl1pPr marL="0" algn="l" defTabSz="914400" rtl="0" eaLnBrk="1" latinLnBrk="0" hangingPunct="1">
              <a:defRPr sz="10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AT" sz="1200" b="1" dirty="0">
                <a:solidFill>
                  <a:prstClr val="white"/>
                </a:solidFill>
              </a:rPr>
              <a:t>The TBA21 Group</a:t>
            </a:r>
            <a:r>
              <a:rPr lang="de-AT" sz="1200" dirty="0">
                <a:solidFill>
                  <a:prstClr val="white"/>
                </a:solidFill>
              </a:rPr>
              <a:t> - </a:t>
            </a:r>
            <a:r>
              <a:rPr lang="de-AT" sz="1200" b="1" dirty="0">
                <a:solidFill>
                  <a:prstClr val="white"/>
                </a:solidFill>
              </a:rPr>
              <a:t>Nürnberg, Germany – Szeged, </a:t>
            </a:r>
            <a:r>
              <a:rPr lang="de-AT" sz="1200" b="1" dirty="0" err="1">
                <a:solidFill>
                  <a:prstClr val="white"/>
                </a:solidFill>
              </a:rPr>
              <a:t>Hungary</a:t>
            </a:r>
            <a:r>
              <a:rPr lang="de-AT" sz="1200" b="1" dirty="0">
                <a:solidFill>
                  <a:prstClr val="white"/>
                </a:solidFill>
              </a:rPr>
              <a:t> – Chur, </a:t>
            </a:r>
            <a:r>
              <a:rPr lang="de-AT" sz="1200" b="1" dirty="0" err="1">
                <a:solidFill>
                  <a:prstClr val="white"/>
                </a:solidFill>
              </a:rPr>
              <a:t>Switzerland</a:t>
            </a:r>
            <a:endParaRPr lang="en-US" sz="1200" b="1" dirty="0">
              <a:solidFill>
                <a:prstClr val="white"/>
              </a:solidFill>
            </a:endParaRPr>
          </a:p>
        </p:txBody>
      </p:sp>
      <p:grpSp>
        <p:nvGrpSpPr>
          <p:cNvPr id="4" name="Gruppieren 3"/>
          <p:cNvGrpSpPr/>
          <p:nvPr userDrawn="1"/>
        </p:nvGrpSpPr>
        <p:grpSpPr>
          <a:xfrm>
            <a:off x="0" y="987298"/>
            <a:ext cx="12100080" cy="58764"/>
            <a:chOff x="0" y="822748"/>
            <a:chExt cx="9075060" cy="48970"/>
          </a:xfrm>
        </p:grpSpPr>
        <p:sp>
          <p:nvSpPr>
            <p:cNvPr id="11" name="Rectangle 10"/>
            <p:cNvSpPr/>
            <p:nvPr userDrawn="1"/>
          </p:nvSpPr>
          <p:spPr>
            <a:xfrm>
              <a:off x="0" y="825999"/>
              <a:ext cx="7724448" cy="45719"/>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12" name="Rectangle 10"/>
            <p:cNvSpPr/>
            <p:nvPr userDrawn="1"/>
          </p:nvSpPr>
          <p:spPr>
            <a:xfrm>
              <a:off x="7770167" y="825998"/>
              <a:ext cx="433496" cy="45719"/>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14" name="Rectangle 10"/>
            <p:cNvSpPr/>
            <p:nvPr userDrawn="1"/>
          </p:nvSpPr>
          <p:spPr>
            <a:xfrm>
              <a:off x="8249382" y="825998"/>
              <a:ext cx="267024" cy="45719"/>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16" name="Rectangle 10"/>
            <p:cNvSpPr/>
            <p:nvPr userDrawn="1"/>
          </p:nvSpPr>
          <p:spPr>
            <a:xfrm>
              <a:off x="8562125" y="822748"/>
              <a:ext cx="183788" cy="45720"/>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17" name="Rectangle 10"/>
            <p:cNvSpPr/>
            <p:nvPr userDrawn="1"/>
          </p:nvSpPr>
          <p:spPr>
            <a:xfrm>
              <a:off x="8791632" y="822748"/>
              <a:ext cx="100552" cy="45720"/>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18" name="Rectangle 10"/>
            <p:cNvSpPr/>
            <p:nvPr userDrawn="1"/>
          </p:nvSpPr>
          <p:spPr>
            <a:xfrm>
              <a:off x="8937903" y="822748"/>
              <a:ext cx="45719" cy="45720"/>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19" name="Rectangle 10"/>
            <p:cNvSpPr/>
            <p:nvPr userDrawn="1"/>
          </p:nvSpPr>
          <p:spPr>
            <a:xfrm>
              <a:off x="9029341" y="822748"/>
              <a:ext cx="45719" cy="45720"/>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grpSp>
      <p:pic>
        <p:nvPicPr>
          <p:cNvPr id="5" name="Grafik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55222" y="168394"/>
            <a:ext cx="1922940" cy="671870"/>
          </a:xfrm>
          <a:prstGeom prst="rect">
            <a:avLst/>
          </a:prstGeom>
        </p:spPr>
      </p:pic>
    </p:spTree>
    <p:extLst>
      <p:ext uri="{BB962C8B-B14F-4D97-AF65-F5344CB8AC3E}">
        <p14:creationId xmlns:p14="http://schemas.microsoft.com/office/powerpoint/2010/main" val="1762800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11"/>
          <p:cNvSpPr/>
          <p:nvPr userDrawn="1"/>
        </p:nvSpPr>
        <p:spPr>
          <a:xfrm>
            <a:off x="0" y="6195060"/>
            <a:ext cx="12191998" cy="662940"/>
          </a:xfrm>
          <a:prstGeom prst="rect">
            <a:avLst/>
          </a:prstGeom>
          <a:solidFill>
            <a:srgbClr val="5B8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8" name="Rectangle 6"/>
          <p:cNvSpPr/>
          <p:nvPr userDrawn="1"/>
        </p:nvSpPr>
        <p:spPr>
          <a:xfrm>
            <a:off x="0" y="1234440"/>
            <a:ext cx="12192000" cy="4846320"/>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160" dirty="0">
              <a:solidFill>
                <a:prstClr val="white"/>
              </a:solidFill>
            </a:endParaRPr>
          </a:p>
        </p:txBody>
      </p:sp>
      <p:pic>
        <p:nvPicPr>
          <p:cNvPr id="9"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29604" y="1417320"/>
            <a:ext cx="3962399" cy="4663440"/>
          </a:xfrm>
          <a:prstGeom prst="rect">
            <a:avLst/>
          </a:prstGeom>
        </p:spPr>
      </p:pic>
      <p:sp>
        <p:nvSpPr>
          <p:cNvPr id="2" name="Title 1"/>
          <p:cNvSpPr>
            <a:spLocks noGrp="1"/>
          </p:cNvSpPr>
          <p:nvPr>
            <p:ph type="title"/>
          </p:nvPr>
        </p:nvSpPr>
        <p:spPr>
          <a:xfrm>
            <a:off x="558806" y="3749041"/>
            <a:ext cx="10767484" cy="2019936"/>
          </a:xfrm>
        </p:spPr>
        <p:txBody>
          <a:bodyPr anchor="t">
            <a:normAutofit/>
          </a:bodyPr>
          <a:lstStyle>
            <a:lvl1pPr algn="l">
              <a:defRPr lang="en-US" sz="4320" b="1" kern="1200" dirty="0">
                <a:solidFill>
                  <a:schemeClr val="bg1"/>
                </a:solidFill>
                <a:latin typeface="Arial" panose="020B0604020202020204" pitchFamily="34" charset="0"/>
                <a:ea typeface="+mj-ea"/>
                <a:cs typeface="Arial" panose="020B0604020202020204" pitchFamily="34" charset="0"/>
              </a:defRPr>
            </a:lvl1pPr>
          </a:lstStyle>
          <a:p>
            <a:r>
              <a:rPr lang="en-US" dirty="0"/>
              <a:t>Click to edit Master title style</a:t>
            </a:r>
          </a:p>
        </p:txBody>
      </p:sp>
      <p:sp>
        <p:nvSpPr>
          <p:cNvPr id="3" name="Text Placeholder 2"/>
          <p:cNvSpPr>
            <a:spLocks noGrp="1"/>
          </p:cNvSpPr>
          <p:nvPr>
            <p:ph type="body" idx="1"/>
          </p:nvPr>
        </p:nvSpPr>
        <p:spPr>
          <a:xfrm>
            <a:off x="558806" y="2248853"/>
            <a:ext cx="10767484" cy="1500187"/>
          </a:xfrm>
        </p:spPr>
        <p:txBody>
          <a:bodyPr anchor="b"/>
          <a:lstStyle>
            <a:lvl1pPr marL="0" indent="0">
              <a:buNone/>
              <a:defRPr sz="2400">
                <a:solidFill>
                  <a:schemeClr val="bg1"/>
                </a:solidFill>
              </a:defRPr>
            </a:lvl1pPr>
            <a:lvl2pPr marL="548629" indent="0">
              <a:buNone/>
              <a:defRPr sz="2160">
                <a:solidFill>
                  <a:schemeClr val="tx1">
                    <a:tint val="75000"/>
                  </a:schemeClr>
                </a:solidFill>
              </a:defRPr>
            </a:lvl2pPr>
            <a:lvl3pPr marL="1097258" indent="0">
              <a:buNone/>
              <a:defRPr sz="1920">
                <a:solidFill>
                  <a:schemeClr val="tx1">
                    <a:tint val="75000"/>
                  </a:schemeClr>
                </a:solidFill>
              </a:defRPr>
            </a:lvl3pPr>
            <a:lvl4pPr marL="1645888" indent="0">
              <a:buNone/>
              <a:defRPr sz="1680">
                <a:solidFill>
                  <a:schemeClr val="tx1">
                    <a:tint val="75000"/>
                  </a:schemeClr>
                </a:solidFill>
              </a:defRPr>
            </a:lvl4pPr>
            <a:lvl5pPr marL="2194517" indent="0">
              <a:buNone/>
              <a:defRPr sz="1680">
                <a:solidFill>
                  <a:schemeClr val="tx1">
                    <a:tint val="75000"/>
                  </a:schemeClr>
                </a:solidFill>
              </a:defRPr>
            </a:lvl5pPr>
            <a:lvl6pPr marL="2743146" indent="0">
              <a:buNone/>
              <a:defRPr sz="1680">
                <a:solidFill>
                  <a:schemeClr val="tx1">
                    <a:tint val="75000"/>
                  </a:schemeClr>
                </a:solidFill>
              </a:defRPr>
            </a:lvl6pPr>
            <a:lvl7pPr marL="3291775" indent="0">
              <a:buNone/>
              <a:defRPr sz="1680">
                <a:solidFill>
                  <a:schemeClr val="tx1">
                    <a:tint val="75000"/>
                  </a:schemeClr>
                </a:solidFill>
              </a:defRPr>
            </a:lvl7pPr>
            <a:lvl8pPr marL="3840403" indent="0">
              <a:buNone/>
              <a:defRPr sz="1680">
                <a:solidFill>
                  <a:schemeClr val="tx1">
                    <a:tint val="75000"/>
                  </a:schemeClr>
                </a:solidFill>
              </a:defRPr>
            </a:lvl8pPr>
            <a:lvl9pPr marL="4389031" indent="0">
              <a:buNone/>
              <a:defRPr sz="1680">
                <a:solidFill>
                  <a:schemeClr val="tx1">
                    <a:tint val="75000"/>
                  </a:schemeClr>
                </a:solidFill>
              </a:defRPr>
            </a:lvl9pPr>
          </a:lstStyle>
          <a:p>
            <a:pPr lvl="0"/>
            <a:r>
              <a:rPr lang="en-US" dirty="0"/>
              <a:t>Click to edit Master text styles</a:t>
            </a:r>
          </a:p>
        </p:txBody>
      </p:sp>
      <p:sp>
        <p:nvSpPr>
          <p:cNvPr id="11" name="Footer Placeholder 4"/>
          <p:cNvSpPr txBox="1">
            <a:spLocks/>
          </p:cNvSpPr>
          <p:nvPr userDrawn="1"/>
        </p:nvSpPr>
        <p:spPr>
          <a:xfrm>
            <a:off x="558799" y="6356360"/>
            <a:ext cx="5985435" cy="365125"/>
          </a:xfrm>
          <a:prstGeom prst="rect">
            <a:avLst/>
          </a:prstGeom>
        </p:spPr>
        <p:txBody>
          <a:bodyPr vert="horz" lIns="109728" tIns="54864" rIns="109728" bIns="54864" rtlCol="0" anchor="ctr"/>
          <a:lstStyle>
            <a:defPPr>
              <a:defRPr lang="en-US"/>
            </a:defPPr>
            <a:lvl1pPr marL="0" algn="l" defTabSz="914400" rtl="0" eaLnBrk="1" latinLnBrk="0" hangingPunct="1">
              <a:defRPr sz="10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AT" sz="1200" b="1" dirty="0">
                <a:solidFill>
                  <a:prstClr val="white"/>
                </a:solidFill>
              </a:rPr>
              <a:t>The TBA21 Group</a:t>
            </a:r>
            <a:r>
              <a:rPr lang="de-AT" sz="1200" dirty="0">
                <a:solidFill>
                  <a:prstClr val="white"/>
                </a:solidFill>
              </a:rPr>
              <a:t> - </a:t>
            </a:r>
            <a:r>
              <a:rPr lang="de-AT" sz="1200" b="1" dirty="0">
                <a:solidFill>
                  <a:prstClr val="white"/>
                </a:solidFill>
              </a:rPr>
              <a:t>Nürnberg, Germany - Szeged, </a:t>
            </a:r>
            <a:r>
              <a:rPr lang="de-AT" sz="1200" b="1" dirty="0" err="1">
                <a:solidFill>
                  <a:prstClr val="white"/>
                </a:solidFill>
              </a:rPr>
              <a:t>Hungary</a:t>
            </a:r>
            <a:r>
              <a:rPr lang="de-AT" sz="1200" b="1" dirty="0">
                <a:solidFill>
                  <a:prstClr val="white"/>
                </a:solidFill>
              </a:rPr>
              <a:t> – Chur, </a:t>
            </a:r>
            <a:r>
              <a:rPr lang="de-AT" sz="1200" b="1" dirty="0" err="1">
                <a:solidFill>
                  <a:prstClr val="white"/>
                </a:solidFill>
              </a:rPr>
              <a:t>Switzerland</a:t>
            </a:r>
            <a:endParaRPr lang="en-US" sz="1200" b="1" dirty="0">
              <a:solidFill>
                <a:prstClr val="white"/>
              </a:solidFill>
            </a:endParaRPr>
          </a:p>
        </p:txBody>
      </p:sp>
      <p:sp>
        <p:nvSpPr>
          <p:cNvPr id="12" name="Slide Number Placeholder 5"/>
          <p:cNvSpPr>
            <a:spLocks noGrp="1"/>
          </p:cNvSpPr>
          <p:nvPr>
            <p:ph type="sldNum" sz="quarter" idx="12"/>
          </p:nvPr>
        </p:nvSpPr>
        <p:spPr>
          <a:xfrm>
            <a:off x="8737600" y="6356360"/>
            <a:ext cx="2844800" cy="365125"/>
          </a:xfrm>
        </p:spPr>
        <p:txBody>
          <a:bodyPr/>
          <a:lstStyle>
            <a:lvl1pPr>
              <a:defRPr sz="1200">
                <a:solidFill>
                  <a:schemeClr val="bg1"/>
                </a:solidFill>
                <a:latin typeface="Arial" panose="020B0604020202020204" pitchFamily="34" charset="0"/>
                <a:cs typeface="Arial" panose="020B0604020202020204" pitchFamily="34" charset="0"/>
              </a:defRPr>
            </a:lvl1pPr>
          </a:lstStyle>
          <a:p>
            <a:fld id="{23A047CF-4BB0-4B16-AC8C-854781D2AE21}" type="slidenum">
              <a:rPr lang="en-US" smtClean="0">
                <a:solidFill>
                  <a:prstClr val="white"/>
                </a:solidFill>
              </a:rPr>
              <a:pPr/>
              <a:t>‹Nr.›</a:t>
            </a:fld>
            <a:endParaRPr lang="en-US" dirty="0">
              <a:solidFill>
                <a:prstClr val="white"/>
              </a:solidFill>
            </a:endParaRPr>
          </a:p>
        </p:txBody>
      </p:sp>
      <p:pic>
        <p:nvPicPr>
          <p:cNvPr id="15" name="Grafik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55222" y="168394"/>
            <a:ext cx="1922940" cy="671870"/>
          </a:xfrm>
          <a:prstGeom prst="rect">
            <a:avLst/>
          </a:prstGeom>
        </p:spPr>
      </p:pic>
    </p:spTree>
    <p:extLst>
      <p:ext uri="{BB962C8B-B14F-4D97-AF65-F5344CB8AC3E}">
        <p14:creationId xmlns:p14="http://schemas.microsoft.com/office/powerpoint/2010/main" val="826613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85613" y="1271398"/>
            <a:ext cx="4206388" cy="4923662"/>
          </a:xfrm>
          <a:prstGeom prst="rect">
            <a:avLst/>
          </a:prstGeom>
        </p:spPr>
      </p:pic>
      <p:sp>
        <p:nvSpPr>
          <p:cNvPr id="3" name="Content Placeholder 2"/>
          <p:cNvSpPr>
            <a:spLocks noGrp="1"/>
          </p:cNvSpPr>
          <p:nvPr>
            <p:ph sz="half" idx="1"/>
          </p:nvPr>
        </p:nvSpPr>
        <p:spPr>
          <a:xfrm>
            <a:off x="609600" y="1333500"/>
            <a:ext cx="5384800" cy="3771900"/>
          </a:xfrm>
        </p:spPr>
        <p:txBody>
          <a:bodyPr/>
          <a:lstStyle>
            <a:lvl1pPr>
              <a:defRPr sz="2400">
                <a:latin typeface="Arial" panose="020B0604020202020204" pitchFamily="34" charset="0"/>
                <a:cs typeface="Arial" panose="020B0604020202020204" pitchFamily="34" charset="0"/>
              </a:defRPr>
            </a:lvl1pPr>
            <a:lvl2pPr>
              <a:defRPr sz="2160">
                <a:latin typeface="Arial" panose="020B0604020202020204" pitchFamily="34" charset="0"/>
                <a:cs typeface="Arial" panose="020B0604020202020204" pitchFamily="34" charset="0"/>
              </a:defRPr>
            </a:lvl2pPr>
            <a:lvl3pPr>
              <a:defRPr sz="1920">
                <a:latin typeface="Arial" panose="020B0604020202020204" pitchFamily="34" charset="0"/>
                <a:cs typeface="Arial" panose="020B0604020202020204" pitchFamily="34" charset="0"/>
              </a:defRPr>
            </a:lvl3pPr>
            <a:lvl4pPr>
              <a:defRPr sz="1680">
                <a:latin typeface="Arial" panose="020B0604020202020204" pitchFamily="34" charset="0"/>
                <a:cs typeface="Arial" panose="020B0604020202020204" pitchFamily="34" charset="0"/>
              </a:defRPr>
            </a:lvl4pPr>
            <a:lvl5pPr>
              <a:defRPr sz="1680">
                <a:latin typeface="Arial" panose="020B0604020202020204" pitchFamily="34" charset="0"/>
                <a:cs typeface="Arial" panose="020B0604020202020204" pitchFamily="34" charset="0"/>
              </a:defRPr>
            </a:lvl5pPr>
            <a:lvl6pPr>
              <a:defRPr sz="2160"/>
            </a:lvl6pPr>
            <a:lvl7pPr>
              <a:defRPr sz="2160"/>
            </a:lvl7pPr>
            <a:lvl8pPr>
              <a:defRPr sz="2160"/>
            </a:lvl8pPr>
            <a:lvl9pPr>
              <a:defRPr sz="216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3" y="1333500"/>
            <a:ext cx="5384800" cy="3771900"/>
          </a:xfrm>
        </p:spPr>
        <p:txBody>
          <a:bodyPr/>
          <a:lstStyle>
            <a:lvl1pPr>
              <a:defRPr sz="2400">
                <a:latin typeface="Arial" panose="020B0604020202020204" pitchFamily="34" charset="0"/>
                <a:cs typeface="Arial" panose="020B0604020202020204" pitchFamily="34" charset="0"/>
              </a:defRPr>
            </a:lvl1pPr>
            <a:lvl2pPr>
              <a:defRPr sz="2160">
                <a:latin typeface="Arial" panose="020B0604020202020204" pitchFamily="34" charset="0"/>
                <a:cs typeface="Arial" panose="020B0604020202020204" pitchFamily="34" charset="0"/>
              </a:defRPr>
            </a:lvl2pPr>
            <a:lvl3pPr>
              <a:defRPr sz="1920">
                <a:latin typeface="Arial" panose="020B0604020202020204" pitchFamily="34" charset="0"/>
                <a:cs typeface="Arial" panose="020B0604020202020204" pitchFamily="34" charset="0"/>
              </a:defRPr>
            </a:lvl3pPr>
            <a:lvl4pPr>
              <a:defRPr sz="1680">
                <a:latin typeface="Arial" panose="020B0604020202020204" pitchFamily="34" charset="0"/>
                <a:cs typeface="Arial" panose="020B0604020202020204" pitchFamily="34" charset="0"/>
              </a:defRPr>
            </a:lvl4pPr>
            <a:lvl5pPr>
              <a:defRPr sz="1680">
                <a:latin typeface="Arial" panose="020B0604020202020204" pitchFamily="34" charset="0"/>
                <a:cs typeface="Arial" panose="020B0604020202020204" pitchFamily="34" charset="0"/>
              </a:defRPr>
            </a:lvl5pPr>
            <a:lvl6pPr>
              <a:defRPr sz="2160"/>
            </a:lvl6pPr>
            <a:lvl7pPr>
              <a:defRPr sz="2160"/>
            </a:lvl7pPr>
            <a:lvl8pPr>
              <a:defRPr sz="2160"/>
            </a:lvl8pPr>
            <a:lvl9pPr>
              <a:defRPr sz="216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6195060"/>
            <a:ext cx="12191998" cy="662940"/>
          </a:xfrm>
          <a:prstGeom prst="rect">
            <a:avLst/>
          </a:prstGeom>
          <a:solidFill>
            <a:srgbClr val="5B8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10" name="Title 1"/>
          <p:cNvSpPr>
            <a:spLocks noGrp="1"/>
          </p:cNvSpPr>
          <p:nvPr>
            <p:ph type="title"/>
          </p:nvPr>
        </p:nvSpPr>
        <p:spPr>
          <a:xfrm>
            <a:off x="355604" y="31406"/>
            <a:ext cx="9067801" cy="914082"/>
          </a:xfrm>
        </p:spPr>
        <p:txBody>
          <a:bodyPr>
            <a:normAutofit/>
          </a:bodyPr>
          <a:lstStyle>
            <a:lvl1pPr algn="l">
              <a:defRPr sz="4320" b="0">
                <a:latin typeface="Arial" panose="020B0604020202020204" pitchFamily="34" charset="0"/>
                <a:cs typeface="Arial" panose="020B0604020202020204" pitchFamily="34" charset="0"/>
              </a:defRPr>
            </a:lvl1pPr>
          </a:lstStyle>
          <a:p>
            <a:r>
              <a:rPr lang="en-US" dirty="0"/>
              <a:t>Click to edit Master title style</a:t>
            </a:r>
          </a:p>
        </p:txBody>
      </p:sp>
      <p:sp>
        <p:nvSpPr>
          <p:cNvPr id="11" name="Slide Number Placeholder 5"/>
          <p:cNvSpPr>
            <a:spLocks noGrp="1"/>
          </p:cNvSpPr>
          <p:nvPr>
            <p:ph type="sldNum" sz="quarter" idx="12"/>
          </p:nvPr>
        </p:nvSpPr>
        <p:spPr>
          <a:xfrm>
            <a:off x="8737600" y="6356360"/>
            <a:ext cx="2844800" cy="365125"/>
          </a:xfrm>
        </p:spPr>
        <p:txBody>
          <a:bodyPr/>
          <a:lstStyle>
            <a:lvl1pPr>
              <a:defRPr sz="1200">
                <a:solidFill>
                  <a:schemeClr val="bg1"/>
                </a:solidFill>
                <a:latin typeface="Arial" panose="020B0604020202020204" pitchFamily="34" charset="0"/>
                <a:cs typeface="Arial" panose="020B0604020202020204" pitchFamily="34" charset="0"/>
              </a:defRPr>
            </a:lvl1pPr>
          </a:lstStyle>
          <a:p>
            <a:fld id="{23A047CF-4BB0-4B16-AC8C-854781D2AE21}" type="slidenum">
              <a:rPr lang="en-US" smtClean="0">
                <a:solidFill>
                  <a:prstClr val="white"/>
                </a:solidFill>
              </a:rPr>
              <a:pPr/>
              <a:t>‹Nr.›</a:t>
            </a:fld>
            <a:endParaRPr lang="en-US" dirty="0">
              <a:solidFill>
                <a:prstClr val="white"/>
              </a:solidFill>
            </a:endParaRPr>
          </a:p>
        </p:txBody>
      </p:sp>
      <p:sp>
        <p:nvSpPr>
          <p:cNvPr id="12" name="Footer Placeholder 4"/>
          <p:cNvSpPr txBox="1">
            <a:spLocks/>
          </p:cNvSpPr>
          <p:nvPr userDrawn="1"/>
        </p:nvSpPr>
        <p:spPr>
          <a:xfrm>
            <a:off x="558800" y="6356360"/>
            <a:ext cx="5452534" cy="365125"/>
          </a:xfrm>
          <a:prstGeom prst="rect">
            <a:avLst/>
          </a:prstGeom>
        </p:spPr>
        <p:txBody>
          <a:bodyPr vert="horz" lIns="109728" tIns="54864" rIns="109728" bIns="54864" rtlCol="0" anchor="ctr"/>
          <a:lstStyle>
            <a:defPPr>
              <a:defRPr lang="en-US"/>
            </a:defPPr>
            <a:lvl1pPr marL="0" algn="l" defTabSz="914400" rtl="0" eaLnBrk="1" latinLnBrk="0" hangingPunct="1">
              <a:defRPr sz="10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AT" sz="1200" b="1" dirty="0">
                <a:solidFill>
                  <a:prstClr val="white"/>
                </a:solidFill>
              </a:rPr>
              <a:t>The TBA21 Group</a:t>
            </a:r>
            <a:r>
              <a:rPr lang="de-AT" sz="1200" dirty="0">
                <a:solidFill>
                  <a:prstClr val="white"/>
                </a:solidFill>
              </a:rPr>
              <a:t> - </a:t>
            </a:r>
            <a:r>
              <a:rPr lang="de-AT" sz="1200" b="1" dirty="0">
                <a:solidFill>
                  <a:prstClr val="white"/>
                </a:solidFill>
              </a:rPr>
              <a:t>Nürnberg, Germany  -  Szeged, </a:t>
            </a:r>
            <a:r>
              <a:rPr lang="de-AT" sz="1200" b="1" dirty="0" err="1">
                <a:solidFill>
                  <a:prstClr val="white"/>
                </a:solidFill>
              </a:rPr>
              <a:t>Hungary</a:t>
            </a:r>
            <a:endParaRPr lang="en-US" sz="1200" b="1" dirty="0">
              <a:solidFill>
                <a:prstClr val="white"/>
              </a:solidFill>
            </a:endParaRPr>
          </a:p>
        </p:txBody>
      </p:sp>
      <p:grpSp>
        <p:nvGrpSpPr>
          <p:cNvPr id="14" name="Gruppieren 13"/>
          <p:cNvGrpSpPr/>
          <p:nvPr userDrawn="1"/>
        </p:nvGrpSpPr>
        <p:grpSpPr>
          <a:xfrm>
            <a:off x="0" y="987298"/>
            <a:ext cx="12100080" cy="58764"/>
            <a:chOff x="0" y="822748"/>
            <a:chExt cx="9075060" cy="48970"/>
          </a:xfrm>
        </p:grpSpPr>
        <p:sp>
          <p:nvSpPr>
            <p:cNvPr id="16" name="Rectangle 10"/>
            <p:cNvSpPr/>
            <p:nvPr userDrawn="1"/>
          </p:nvSpPr>
          <p:spPr>
            <a:xfrm>
              <a:off x="0" y="825999"/>
              <a:ext cx="7724448" cy="45719"/>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17" name="Rectangle 10"/>
            <p:cNvSpPr/>
            <p:nvPr userDrawn="1"/>
          </p:nvSpPr>
          <p:spPr>
            <a:xfrm>
              <a:off x="7770167" y="825998"/>
              <a:ext cx="433496" cy="45719"/>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18" name="Rectangle 10"/>
            <p:cNvSpPr/>
            <p:nvPr userDrawn="1"/>
          </p:nvSpPr>
          <p:spPr>
            <a:xfrm>
              <a:off x="8249382" y="825998"/>
              <a:ext cx="267024" cy="45719"/>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19" name="Rectangle 10"/>
            <p:cNvSpPr/>
            <p:nvPr userDrawn="1"/>
          </p:nvSpPr>
          <p:spPr>
            <a:xfrm>
              <a:off x="8562125" y="822748"/>
              <a:ext cx="183788" cy="45720"/>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20" name="Rectangle 10"/>
            <p:cNvSpPr/>
            <p:nvPr userDrawn="1"/>
          </p:nvSpPr>
          <p:spPr>
            <a:xfrm>
              <a:off x="8791632" y="822748"/>
              <a:ext cx="100552" cy="45720"/>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21" name="Rectangle 10"/>
            <p:cNvSpPr/>
            <p:nvPr userDrawn="1"/>
          </p:nvSpPr>
          <p:spPr>
            <a:xfrm>
              <a:off x="8937903" y="822748"/>
              <a:ext cx="45719" cy="45720"/>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22" name="Rectangle 10"/>
            <p:cNvSpPr/>
            <p:nvPr userDrawn="1"/>
          </p:nvSpPr>
          <p:spPr>
            <a:xfrm>
              <a:off x="9029341" y="822748"/>
              <a:ext cx="45719" cy="45720"/>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grpSp>
      <p:pic>
        <p:nvPicPr>
          <p:cNvPr id="23" name="Grafik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55222" y="168394"/>
            <a:ext cx="1922940" cy="671870"/>
          </a:xfrm>
          <a:prstGeom prst="rect">
            <a:avLst/>
          </a:prstGeom>
        </p:spPr>
      </p:pic>
    </p:spTree>
    <p:extLst>
      <p:ext uri="{BB962C8B-B14F-4D97-AF65-F5344CB8AC3E}">
        <p14:creationId xmlns:p14="http://schemas.microsoft.com/office/powerpoint/2010/main" val="3306528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85613" y="1271398"/>
            <a:ext cx="4206388" cy="4923662"/>
          </a:xfrm>
          <a:prstGeom prst="rect">
            <a:avLst/>
          </a:prstGeom>
        </p:spPr>
      </p:pic>
      <p:sp>
        <p:nvSpPr>
          <p:cNvPr id="3" name="Text Placeholder 2"/>
          <p:cNvSpPr>
            <a:spLocks noGrp="1"/>
          </p:cNvSpPr>
          <p:nvPr>
            <p:ph type="body" idx="1"/>
          </p:nvPr>
        </p:nvSpPr>
        <p:spPr>
          <a:xfrm>
            <a:off x="609600" y="1535122"/>
            <a:ext cx="5386918" cy="639762"/>
          </a:xfrm>
        </p:spPr>
        <p:txBody>
          <a:bodyPr anchor="b">
            <a:normAutofit/>
          </a:bodyPr>
          <a:lstStyle>
            <a:lvl1pPr marL="0" indent="0">
              <a:buNone/>
              <a:defRPr sz="2400" b="1">
                <a:latin typeface="Arial" panose="020B0604020202020204" pitchFamily="34" charset="0"/>
                <a:cs typeface="Arial" panose="020B0604020202020204" pitchFamily="34" charset="0"/>
              </a:defRPr>
            </a:lvl1pPr>
            <a:lvl2pPr marL="548629" indent="0">
              <a:buNone/>
              <a:defRPr sz="2400" b="1"/>
            </a:lvl2pPr>
            <a:lvl3pPr marL="1097258" indent="0">
              <a:buNone/>
              <a:defRPr sz="2160" b="1"/>
            </a:lvl3pPr>
            <a:lvl4pPr marL="1645888" indent="0">
              <a:buNone/>
              <a:defRPr sz="1920" b="1"/>
            </a:lvl4pPr>
            <a:lvl5pPr marL="2194517" indent="0">
              <a:buNone/>
              <a:defRPr sz="1920" b="1"/>
            </a:lvl5pPr>
            <a:lvl6pPr marL="2743146" indent="0">
              <a:buNone/>
              <a:defRPr sz="1920" b="1"/>
            </a:lvl6pPr>
            <a:lvl7pPr marL="3291775" indent="0">
              <a:buNone/>
              <a:defRPr sz="1920" b="1"/>
            </a:lvl7pPr>
            <a:lvl8pPr marL="3840403" indent="0">
              <a:buNone/>
              <a:defRPr sz="1920" b="1"/>
            </a:lvl8pPr>
            <a:lvl9pPr marL="4389031" indent="0">
              <a:buNone/>
              <a:defRPr sz="192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8" cy="3951288"/>
          </a:xfrm>
        </p:spPr>
        <p:txBody>
          <a:bodyPr/>
          <a:lstStyle>
            <a:lvl1pPr>
              <a:defRPr sz="2400">
                <a:latin typeface="Arial" panose="020B0604020202020204" pitchFamily="34" charset="0"/>
                <a:cs typeface="Arial" panose="020B0604020202020204" pitchFamily="34" charset="0"/>
              </a:defRPr>
            </a:lvl1pPr>
            <a:lvl2pPr>
              <a:defRPr sz="2160">
                <a:latin typeface="Arial" panose="020B0604020202020204" pitchFamily="34" charset="0"/>
                <a:cs typeface="Arial" panose="020B0604020202020204" pitchFamily="34" charset="0"/>
              </a:defRPr>
            </a:lvl2pPr>
            <a:lvl3pPr>
              <a:defRPr sz="1920">
                <a:latin typeface="Arial" panose="020B0604020202020204" pitchFamily="34" charset="0"/>
                <a:cs typeface="Arial" panose="020B0604020202020204" pitchFamily="34" charset="0"/>
              </a:defRPr>
            </a:lvl3pPr>
            <a:lvl4pPr>
              <a:defRPr sz="1680">
                <a:latin typeface="Arial" panose="020B0604020202020204" pitchFamily="34" charset="0"/>
                <a:cs typeface="Arial" panose="020B0604020202020204" pitchFamily="34" charset="0"/>
              </a:defRPr>
            </a:lvl4pPr>
            <a:lvl5pPr>
              <a:defRPr sz="1680">
                <a:latin typeface="Arial" panose="020B0604020202020204" pitchFamily="34" charset="0"/>
                <a:cs typeface="Arial" panose="020B0604020202020204" pitchFamily="34" charset="0"/>
              </a:defRPr>
            </a:lvl5pPr>
            <a:lvl6pPr>
              <a:defRPr sz="1920"/>
            </a:lvl6pPr>
            <a:lvl7pPr>
              <a:defRPr sz="1920"/>
            </a:lvl7pPr>
            <a:lvl8pPr>
              <a:defRPr sz="1920"/>
            </a:lvl8pPr>
            <a:lvl9pPr>
              <a:defRPr sz="192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74" y="1535122"/>
            <a:ext cx="5389033" cy="639762"/>
          </a:xfrm>
        </p:spPr>
        <p:txBody>
          <a:bodyPr anchor="b">
            <a:normAutofit/>
          </a:bodyPr>
          <a:lstStyle>
            <a:lvl1pPr marL="0" indent="0">
              <a:buNone/>
              <a:defRPr sz="2400" b="1">
                <a:latin typeface="Arial" panose="020B0604020202020204" pitchFamily="34" charset="0"/>
                <a:cs typeface="Arial" panose="020B0604020202020204" pitchFamily="34" charset="0"/>
              </a:defRPr>
            </a:lvl1pPr>
            <a:lvl2pPr marL="548629" indent="0">
              <a:buNone/>
              <a:defRPr sz="2400" b="1"/>
            </a:lvl2pPr>
            <a:lvl3pPr marL="1097258" indent="0">
              <a:buNone/>
              <a:defRPr sz="2160" b="1"/>
            </a:lvl3pPr>
            <a:lvl4pPr marL="1645888" indent="0">
              <a:buNone/>
              <a:defRPr sz="1920" b="1"/>
            </a:lvl4pPr>
            <a:lvl5pPr marL="2194517" indent="0">
              <a:buNone/>
              <a:defRPr sz="1920" b="1"/>
            </a:lvl5pPr>
            <a:lvl6pPr marL="2743146" indent="0">
              <a:buNone/>
              <a:defRPr sz="1920" b="1"/>
            </a:lvl6pPr>
            <a:lvl7pPr marL="3291775" indent="0">
              <a:buNone/>
              <a:defRPr sz="1920" b="1"/>
            </a:lvl7pPr>
            <a:lvl8pPr marL="3840403" indent="0">
              <a:buNone/>
              <a:defRPr sz="1920" b="1"/>
            </a:lvl8pPr>
            <a:lvl9pPr marL="4389031" indent="0">
              <a:buNone/>
              <a:defRPr sz="1920" b="1"/>
            </a:lvl9pPr>
          </a:lstStyle>
          <a:p>
            <a:pPr lvl="0"/>
            <a:r>
              <a:rPr lang="en-US" dirty="0"/>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2400">
                <a:latin typeface="Arial" panose="020B0604020202020204" pitchFamily="34" charset="0"/>
                <a:cs typeface="Arial" panose="020B0604020202020204" pitchFamily="34" charset="0"/>
              </a:defRPr>
            </a:lvl1pPr>
            <a:lvl2pPr>
              <a:defRPr sz="2160">
                <a:latin typeface="Arial" panose="020B0604020202020204" pitchFamily="34" charset="0"/>
                <a:cs typeface="Arial" panose="020B0604020202020204" pitchFamily="34" charset="0"/>
              </a:defRPr>
            </a:lvl2pPr>
            <a:lvl3pPr>
              <a:defRPr sz="1920">
                <a:latin typeface="Arial" panose="020B0604020202020204" pitchFamily="34" charset="0"/>
                <a:cs typeface="Arial" panose="020B0604020202020204" pitchFamily="34" charset="0"/>
              </a:defRPr>
            </a:lvl3pPr>
            <a:lvl4pPr>
              <a:defRPr sz="1680">
                <a:latin typeface="Arial" panose="020B0604020202020204" pitchFamily="34" charset="0"/>
                <a:cs typeface="Arial" panose="020B0604020202020204" pitchFamily="34" charset="0"/>
              </a:defRPr>
            </a:lvl4pPr>
            <a:lvl5pPr>
              <a:defRPr sz="1680">
                <a:latin typeface="Arial" panose="020B0604020202020204" pitchFamily="34" charset="0"/>
                <a:cs typeface="Arial" panose="020B0604020202020204" pitchFamily="34" charset="0"/>
              </a:defRPr>
            </a:lvl5pPr>
            <a:lvl6pPr>
              <a:defRPr sz="1920"/>
            </a:lvl6pPr>
            <a:lvl7pPr>
              <a:defRPr sz="1920"/>
            </a:lvl7pPr>
            <a:lvl8pPr>
              <a:defRPr sz="1920"/>
            </a:lvl8pPr>
            <a:lvl9pPr>
              <a:defRPr sz="192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Rectangle 10"/>
          <p:cNvSpPr/>
          <p:nvPr userDrawn="1"/>
        </p:nvSpPr>
        <p:spPr>
          <a:xfrm>
            <a:off x="0" y="6195060"/>
            <a:ext cx="12191998" cy="662940"/>
          </a:xfrm>
          <a:prstGeom prst="rect">
            <a:avLst/>
          </a:prstGeom>
          <a:solidFill>
            <a:srgbClr val="5B8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12" name="Title 1"/>
          <p:cNvSpPr>
            <a:spLocks noGrp="1"/>
          </p:cNvSpPr>
          <p:nvPr>
            <p:ph type="title"/>
          </p:nvPr>
        </p:nvSpPr>
        <p:spPr>
          <a:xfrm>
            <a:off x="355604" y="31406"/>
            <a:ext cx="9067801" cy="914082"/>
          </a:xfrm>
        </p:spPr>
        <p:txBody>
          <a:bodyPr>
            <a:normAutofit/>
          </a:bodyPr>
          <a:lstStyle>
            <a:lvl1pPr algn="l">
              <a:defRPr sz="4320" b="0">
                <a:latin typeface="Arial" panose="020B0604020202020204" pitchFamily="34" charset="0"/>
                <a:cs typeface="Arial" panose="020B0604020202020204" pitchFamily="34" charset="0"/>
              </a:defRPr>
            </a:lvl1pPr>
          </a:lstStyle>
          <a:p>
            <a:r>
              <a:rPr lang="en-US" dirty="0"/>
              <a:t>Click to edit Master title style</a:t>
            </a:r>
          </a:p>
        </p:txBody>
      </p:sp>
      <p:sp>
        <p:nvSpPr>
          <p:cNvPr id="13" name="Slide Number Placeholder 5"/>
          <p:cNvSpPr>
            <a:spLocks noGrp="1"/>
          </p:cNvSpPr>
          <p:nvPr>
            <p:ph type="sldNum" sz="quarter" idx="12"/>
          </p:nvPr>
        </p:nvSpPr>
        <p:spPr>
          <a:xfrm>
            <a:off x="8737600" y="6356360"/>
            <a:ext cx="2844800" cy="365125"/>
          </a:xfrm>
        </p:spPr>
        <p:txBody>
          <a:bodyPr/>
          <a:lstStyle>
            <a:lvl1pPr>
              <a:defRPr sz="1200">
                <a:solidFill>
                  <a:schemeClr val="bg1"/>
                </a:solidFill>
                <a:latin typeface="Arial" panose="020B0604020202020204" pitchFamily="34" charset="0"/>
                <a:cs typeface="Arial" panose="020B0604020202020204" pitchFamily="34" charset="0"/>
              </a:defRPr>
            </a:lvl1pPr>
          </a:lstStyle>
          <a:p>
            <a:fld id="{23A047CF-4BB0-4B16-AC8C-854781D2AE21}" type="slidenum">
              <a:rPr lang="en-US" smtClean="0">
                <a:solidFill>
                  <a:prstClr val="white"/>
                </a:solidFill>
              </a:rPr>
              <a:pPr/>
              <a:t>‹Nr.›</a:t>
            </a:fld>
            <a:endParaRPr lang="en-US" dirty="0">
              <a:solidFill>
                <a:prstClr val="white"/>
              </a:solidFill>
            </a:endParaRPr>
          </a:p>
        </p:txBody>
      </p:sp>
      <p:sp>
        <p:nvSpPr>
          <p:cNvPr id="14" name="Footer Placeholder 4"/>
          <p:cNvSpPr txBox="1">
            <a:spLocks/>
          </p:cNvSpPr>
          <p:nvPr userDrawn="1"/>
        </p:nvSpPr>
        <p:spPr>
          <a:xfrm>
            <a:off x="558800" y="6356360"/>
            <a:ext cx="5452534" cy="365125"/>
          </a:xfrm>
          <a:prstGeom prst="rect">
            <a:avLst/>
          </a:prstGeom>
        </p:spPr>
        <p:txBody>
          <a:bodyPr vert="horz" lIns="109728" tIns="54864" rIns="109728" bIns="54864" rtlCol="0" anchor="ctr"/>
          <a:lstStyle>
            <a:defPPr>
              <a:defRPr lang="en-US"/>
            </a:defPPr>
            <a:lvl1pPr marL="0" algn="l" defTabSz="914400" rtl="0" eaLnBrk="1" latinLnBrk="0" hangingPunct="1">
              <a:defRPr sz="10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AT" sz="1200" b="1" dirty="0">
                <a:solidFill>
                  <a:prstClr val="white"/>
                </a:solidFill>
              </a:rPr>
              <a:t>The TBA21 Group</a:t>
            </a:r>
            <a:r>
              <a:rPr lang="de-AT" sz="1200" dirty="0">
                <a:solidFill>
                  <a:prstClr val="white"/>
                </a:solidFill>
              </a:rPr>
              <a:t> - </a:t>
            </a:r>
            <a:r>
              <a:rPr lang="de-AT" sz="1200" b="1" dirty="0">
                <a:solidFill>
                  <a:prstClr val="white"/>
                </a:solidFill>
              </a:rPr>
              <a:t>Nürnberg, Germany  -  Szeged, </a:t>
            </a:r>
            <a:r>
              <a:rPr lang="de-AT" sz="1200" b="1" dirty="0" err="1">
                <a:solidFill>
                  <a:prstClr val="white"/>
                </a:solidFill>
              </a:rPr>
              <a:t>Hungary</a:t>
            </a:r>
            <a:endParaRPr lang="en-US" sz="1200" b="1" dirty="0">
              <a:solidFill>
                <a:prstClr val="white"/>
              </a:solidFill>
            </a:endParaRPr>
          </a:p>
        </p:txBody>
      </p:sp>
      <p:grpSp>
        <p:nvGrpSpPr>
          <p:cNvPr id="16" name="Gruppieren 15"/>
          <p:cNvGrpSpPr/>
          <p:nvPr userDrawn="1"/>
        </p:nvGrpSpPr>
        <p:grpSpPr>
          <a:xfrm>
            <a:off x="0" y="987298"/>
            <a:ext cx="12100080" cy="58764"/>
            <a:chOff x="0" y="822748"/>
            <a:chExt cx="9075060" cy="48970"/>
          </a:xfrm>
        </p:grpSpPr>
        <p:sp>
          <p:nvSpPr>
            <p:cNvPr id="18" name="Rectangle 10"/>
            <p:cNvSpPr/>
            <p:nvPr userDrawn="1"/>
          </p:nvSpPr>
          <p:spPr>
            <a:xfrm>
              <a:off x="0" y="825999"/>
              <a:ext cx="7724448" cy="45719"/>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19" name="Rectangle 10"/>
            <p:cNvSpPr/>
            <p:nvPr userDrawn="1"/>
          </p:nvSpPr>
          <p:spPr>
            <a:xfrm>
              <a:off x="7770167" y="825998"/>
              <a:ext cx="433496" cy="45719"/>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20" name="Rectangle 10"/>
            <p:cNvSpPr/>
            <p:nvPr userDrawn="1"/>
          </p:nvSpPr>
          <p:spPr>
            <a:xfrm>
              <a:off x="8249382" y="825998"/>
              <a:ext cx="267024" cy="45719"/>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21" name="Rectangle 10"/>
            <p:cNvSpPr/>
            <p:nvPr userDrawn="1"/>
          </p:nvSpPr>
          <p:spPr>
            <a:xfrm>
              <a:off x="8562125" y="822748"/>
              <a:ext cx="183788" cy="45720"/>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22" name="Rectangle 10"/>
            <p:cNvSpPr/>
            <p:nvPr userDrawn="1"/>
          </p:nvSpPr>
          <p:spPr>
            <a:xfrm>
              <a:off x="8791632" y="822748"/>
              <a:ext cx="100552" cy="45720"/>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23" name="Rectangle 10"/>
            <p:cNvSpPr/>
            <p:nvPr userDrawn="1"/>
          </p:nvSpPr>
          <p:spPr>
            <a:xfrm>
              <a:off x="8937903" y="822748"/>
              <a:ext cx="45719" cy="45720"/>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24" name="Rectangle 10"/>
            <p:cNvSpPr/>
            <p:nvPr userDrawn="1"/>
          </p:nvSpPr>
          <p:spPr>
            <a:xfrm>
              <a:off x="9029341" y="822748"/>
              <a:ext cx="45719" cy="45720"/>
            </a:xfrm>
            <a:prstGeom prst="rect">
              <a:avLst/>
            </a:prstGeom>
            <a:solidFill>
              <a:srgbClr val="F3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grpSp>
      <p:pic>
        <p:nvPicPr>
          <p:cNvPr id="25" name="Grafik 2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55222" y="168394"/>
            <a:ext cx="1922940" cy="671870"/>
          </a:xfrm>
          <a:prstGeom prst="rect">
            <a:avLst/>
          </a:prstGeom>
        </p:spPr>
      </p:pic>
    </p:spTree>
    <p:extLst>
      <p:ext uri="{BB962C8B-B14F-4D97-AF65-F5344CB8AC3E}">
        <p14:creationId xmlns:p14="http://schemas.microsoft.com/office/powerpoint/2010/main" val="2855818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3"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85613" y="1271398"/>
            <a:ext cx="4206388" cy="4923662"/>
          </a:xfrm>
          <a:prstGeom prst="rect">
            <a:avLst/>
          </a:prstGeom>
        </p:spPr>
      </p:pic>
      <p:sp>
        <p:nvSpPr>
          <p:cNvPr id="3" name="Date Placeholder 2"/>
          <p:cNvSpPr>
            <a:spLocks noGrp="1"/>
          </p:cNvSpPr>
          <p:nvPr>
            <p:ph type="dt" sz="half" idx="10"/>
          </p:nvPr>
        </p:nvSpPr>
        <p:spPr/>
        <p:txBody>
          <a:bodyPr/>
          <a:lstStyle/>
          <a:p>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3A047CF-4BB0-4B16-AC8C-854781D2AE21}" type="slidenum">
              <a:rPr lang="en-US" smtClean="0">
                <a:solidFill>
                  <a:prstClr val="black">
                    <a:tint val="75000"/>
                  </a:prstClr>
                </a:solidFill>
              </a:rPr>
              <a:pPr/>
              <a:t>‹Nr.›</a:t>
            </a:fld>
            <a:endParaRPr lang="en-US">
              <a:solidFill>
                <a:prstClr val="black">
                  <a:tint val="75000"/>
                </a:prstClr>
              </a:solidFill>
            </a:endParaRPr>
          </a:p>
        </p:txBody>
      </p:sp>
      <p:sp>
        <p:nvSpPr>
          <p:cNvPr id="6" name="Rectangle 10"/>
          <p:cNvSpPr/>
          <p:nvPr userDrawn="1"/>
        </p:nvSpPr>
        <p:spPr>
          <a:xfrm>
            <a:off x="0" y="6195060"/>
            <a:ext cx="12191998" cy="662940"/>
          </a:xfrm>
          <a:prstGeom prst="rect">
            <a:avLst/>
          </a:prstGeom>
          <a:solidFill>
            <a:srgbClr val="5B8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7" name="Slide Number Placeholder 5"/>
          <p:cNvSpPr txBox="1">
            <a:spLocks/>
          </p:cNvSpPr>
          <p:nvPr userDrawn="1"/>
        </p:nvSpPr>
        <p:spPr>
          <a:xfrm>
            <a:off x="8737600" y="6356360"/>
            <a:ext cx="2844800" cy="365125"/>
          </a:xfrm>
          <a:prstGeom prst="rect">
            <a:avLst/>
          </a:prstGeom>
        </p:spPr>
        <p:txBody>
          <a:bodyPr vert="horz" lIns="109728" tIns="54864" rIns="109728" bIns="54864" rtlCol="0" anchor="ctr"/>
          <a:lstStyle>
            <a:defPPr>
              <a:defRPr lang="en-US"/>
            </a:defPPr>
            <a:lvl1pPr marL="0" algn="r" defTabSz="914400" rtl="0" eaLnBrk="1" latinLnBrk="0" hangingPunct="1">
              <a:defRPr sz="10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A047CF-4BB0-4B16-AC8C-854781D2AE21}" type="slidenum">
              <a:rPr lang="en-US" sz="1200" smtClean="0">
                <a:solidFill>
                  <a:prstClr val="white"/>
                </a:solidFill>
              </a:rPr>
              <a:pPr/>
              <a:t>‹Nr.›</a:t>
            </a:fld>
            <a:endParaRPr lang="en-US" sz="1200" dirty="0">
              <a:solidFill>
                <a:prstClr val="white"/>
              </a:solidFill>
            </a:endParaRPr>
          </a:p>
        </p:txBody>
      </p:sp>
      <p:sp>
        <p:nvSpPr>
          <p:cNvPr id="8" name="Footer Placeholder 4"/>
          <p:cNvSpPr txBox="1">
            <a:spLocks/>
          </p:cNvSpPr>
          <p:nvPr userDrawn="1"/>
        </p:nvSpPr>
        <p:spPr>
          <a:xfrm>
            <a:off x="558800" y="6356360"/>
            <a:ext cx="5452534" cy="365125"/>
          </a:xfrm>
          <a:prstGeom prst="rect">
            <a:avLst/>
          </a:prstGeom>
        </p:spPr>
        <p:txBody>
          <a:bodyPr vert="horz" lIns="109728" tIns="54864" rIns="109728" bIns="54864" rtlCol="0" anchor="ctr"/>
          <a:lstStyle>
            <a:defPPr>
              <a:defRPr lang="en-US"/>
            </a:defPPr>
            <a:lvl1pPr marL="0" algn="l" defTabSz="914400" rtl="0" eaLnBrk="1" latinLnBrk="0" hangingPunct="1">
              <a:defRPr sz="10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AT" sz="1200" b="1" dirty="0">
                <a:solidFill>
                  <a:prstClr val="white"/>
                </a:solidFill>
              </a:rPr>
              <a:t>The TBA21 Group</a:t>
            </a:r>
            <a:r>
              <a:rPr lang="de-AT" sz="1200" dirty="0">
                <a:solidFill>
                  <a:prstClr val="white"/>
                </a:solidFill>
              </a:rPr>
              <a:t> - </a:t>
            </a:r>
            <a:r>
              <a:rPr lang="de-AT" sz="1200" b="1" dirty="0">
                <a:solidFill>
                  <a:prstClr val="white"/>
                </a:solidFill>
              </a:rPr>
              <a:t>Nürnberg, Germany  -  Szeged, </a:t>
            </a:r>
            <a:r>
              <a:rPr lang="de-AT" sz="1200" b="1" dirty="0" err="1">
                <a:solidFill>
                  <a:prstClr val="white"/>
                </a:solidFill>
              </a:rPr>
              <a:t>Hungary</a:t>
            </a:r>
            <a:endParaRPr lang="en-US" sz="1200" b="1" dirty="0">
              <a:solidFill>
                <a:prstClr val="white"/>
              </a:solidFill>
            </a:endParaRPr>
          </a:p>
        </p:txBody>
      </p:sp>
      <p:sp>
        <p:nvSpPr>
          <p:cNvPr id="10" name="Title 1"/>
          <p:cNvSpPr>
            <a:spLocks noGrp="1"/>
          </p:cNvSpPr>
          <p:nvPr>
            <p:ph type="title"/>
          </p:nvPr>
        </p:nvSpPr>
        <p:spPr>
          <a:xfrm>
            <a:off x="355604" y="31406"/>
            <a:ext cx="9067801" cy="914082"/>
          </a:xfrm>
        </p:spPr>
        <p:txBody>
          <a:bodyPr>
            <a:normAutofit/>
          </a:bodyPr>
          <a:lstStyle>
            <a:lvl1pPr algn="l">
              <a:defRPr sz="4320" b="0">
                <a:latin typeface="Arial" panose="020B0604020202020204" pitchFamily="34" charset="0"/>
                <a:cs typeface="Arial" panose="020B0604020202020204" pitchFamily="34" charset="0"/>
              </a:defRPr>
            </a:lvl1pPr>
          </a:lstStyle>
          <a:p>
            <a:r>
              <a:rPr lang="en-US" dirty="0"/>
              <a:t>Click to edit Master title style</a:t>
            </a:r>
          </a:p>
        </p:txBody>
      </p:sp>
      <p:pic>
        <p:nvPicPr>
          <p:cNvPr id="12" name="Grafik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55222" y="168394"/>
            <a:ext cx="1922940" cy="671870"/>
          </a:xfrm>
          <a:prstGeom prst="rect">
            <a:avLst/>
          </a:prstGeom>
        </p:spPr>
      </p:pic>
    </p:spTree>
    <p:extLst>
      <p:ext uri="{BB962C8B-B14F-4D97-AF65-F5344CB8AC3E}">
        <p14:creationId xmlns:p14="http://schemas.microsoft.com/office/powerpoint/2010/main" val="563525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4"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85613" y="1271398"/>
            <a:ext cx="4206388" cy="4923662"/>
          </a:xfrm>
          <a:prstGeom prst="rect">
            <a:avLst/>
          </a:prstGeom>
        </p:spPr>
      </p:pic>
      <p:sp>
        <p:nvSpPr>
          <p:cNvPr id="9" name="Rectangle 10"/>
          <p:cNvSpPr/>
          <p:nvPr userDrawn="1"/>
        </p:nvSpPr>
        <p:spPr>
          <a:xfrm>
            <a:off x="0" y="6195060"/>
            <a:ext cx="12191998" cy="662940"/>
          </a:xfrm>
          <a:prstGeom prst="rect">
            <a:avLst/>
          </a:prstGeom>
          <a:solidFill>
            <a:srgbClr val="5B8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10" name="Slide Number Placeholder 5"/>
          <p:cNvSpPr>
            <a:spLocks noGrp="1"/>
          </p:cNvSpPr>
          <p:nvPr>
            <p:ph type="sldNum" sz="quarter" idx="12"/>
          </p:nvPr>
        </p:nvSpPr>
        <p:spPr>
          <a:xfrm>
            <a:off x="8737600" y="6356360"/>
            <a:ext cx="2844800" cy="365125"/>
          </a:xfrm>
        </p:spPr>
        <p:txBody>
          <a:bodyPr/>
          <a:lstStyle>
            <a:lvl1pPr>
              <a:defRPr sz="1200">
                <a:solidFill>
                  <a:schemeClr val="bg1"/>
                </a:solidFill>
                <a:latin typeface="Arial" panose="020B0604020202020204" pitchFamily="34" charset="0"/>
                <a:cs typeface="Arial" panose="020B0604020202020204" pitchFamily="34" charset="0"/>
              </a:defRPr>
            </a:lvl1pPr>
          </a:lstStyle>
          <a:p>
            <a:fld id="{23A047CF-4BB0-4B16-AC8C-854781D2AE21}" type="slidenum">
              <a:rPr lang="en-US" smtClean="0">
                <a:solidFill>
                  <a:prstClr val="white"/>
                </a:solidFill>
              </a:rPr>
              <a:pPr/>
              <a:t>‹Nr.›</a:t>
            </a:fld>
            <a:endParaRPr lang="en-US" dirty="0">
              <a:solidFill>
                <a:prstClr val="white"/>
              </a:solidFill>
            </a:endParaRPr>
          </a:p>
        </p:txBody>
      </p:sp>
      <p:sp>
        <p:nvSpPr>
          <p:cNvPr id="11" name="Footer Placeholder 4"/>
          <p:cNvSpPr txBox="1">
            <a:spLocks/>
          </p:cNvSpPr>
          <p:nvPr userDrawn="1"/>
        </p:nvSpPr>
        <p:spPr>
          <a:xfrm>
            <a:off x="558800" y="6356360"/>
            <a:ext cx="5452534" cy="365125"/>
          </a:xfrm>
          <a:prstGeom prst="rect">
            <a:avLst/>
          </a:prstGeom>
        </p:spPr>
        <p:txBody>
          <a:bodyPr vert="horz" lIns="109728" tIns="54864" rIns="109728" bIns="54864" rtlCol="0" anchor="ctr"/>
          <a:lstStyle>
            <a:defPPr>
              <a:defRPr lang="en-US"/>
            </a:defPPr>
            <a:lvl1pPr marL="0" algn="l" defTabSz="914400" rtl="0" eaLnBrk="1" latinLnBrk="0" hangingPunct="1">
              <a:defRPr sz="10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AT" sz="1200" b="1" dirty="0">
                <a:solidFill>
                  <a:prstClr val="white"/>
                </a:solidFill>
              </a:rPr>
              <a:t>The TBA21 Group</a:t>
            </a:r>
            <a:r>
              <a:rPr lang="de-AT" sz="1200" dirty="0">
                <a:solidFill>
                  <a:prstClr val="white"/>
                </a:solidFill>
              </a:rPr>
              <a:t> - </a:t>
            </a:r>
            <a:r>
              <a:rPr lang="de-AT" sz="1200" b="1" dirty="0">
                <a:solidFill>
                  <a:prstClr val="white"/>
                </a:solidFill>
              </a:rPr>
              <a:t>Nürnberg, Germany  -  Szeged, </a:t>
            </a:r>
            <a:r>
              <a:rPr lang="de-AT" sz="1200" b="1" dirty="0" err="1">
                <a:solidFill>
                  <a:prstClr val="white"/>
                </a:solidFill>
              </a:rPr>
              <a:t>Hungary</a:t>
            </a:r>
            <a:endParaRPr lang="en-US" sz="1200" b="1" dirty="0">
              <a:solidFill>
                <a:prstClr val="white"/>
              </a:solidFill>
            </a:endParaRPr>
          </a:p>
        </p:txBody>
      </p:sp>
      <p:pic>
        <p:nvPicPr>
          <p:cNvPr id="13" name="Grafik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55222" y="168394"/>
            <a:ext cx="1922940" cy="671870"/>
          </a:xfrm>
          <a:prstGeom prst="rect">
            <a:avLst/>
          </a:prstGeom>
        </p:spPr>
      </p:pic>
    </p:spTree>
    <p:extLst>
      <p:ext uri="{BB962C8B-B14F-4D97-AF65-F5344CB8AC3E}">
        <p14:creationId xmlns:p14="http://schemas.microsoft.com/office/powerpoint/2010/main" val="2115118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4"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85613" y="1271398"/>
            <a:ext cx="4206388" cy="4923662"/>
          </a:xfrm>
          <a:prstGeom prst="rect">
            <a:avLst/>
          </a:prstGeom>
        </p:spPr>
      </p:pic>
      <p:sp>
        <p:nvSpPr>
          <p:cNvPr id="2" name="Title 1"/>
          <p:cNvSpPr>
            <a:spLocks noGrp="1"/>
          </p:cNvSpPr>
          <p:nvPr>
            <p:ph type="title"/>
          </p:nvPr>
        </p:nvSpPr>
        <p:spPr>
          <a:xfrm>
            <a:off x="609606" y="273059"/>
            <a:ext cx="4011084" cy="1162050"/>
          </a:xfrm>
        </p:spPr>
        <p:txBody>
          <a:bodyPr anchor="b"/>
          <a:lstStyle>
            <a:lvl1pPr algn="l">
              <a:defRPr sz="2400" b="1"/>
            </a:lvl1pPr>
          </a:lstStyle>
          <a:p>
            <a:r>
              <a:rPr lang="en-US" dirty="0"/>
              <a:t>Click to edit Master title style</a:t>
            </a:r>
          </a:p>
        </p:txBody>
      </p:sp>
      <p:sp>
        <p:nvSpPr>
          <p:cNvPr id="3" name="Content Placeholder 2"/>
          <p:cNvSpPr>
            <a:spLocks noGrp="1"/>
          </p:cNvSpPr>
          <p:nvPr>
            <p:ph idx="1"/>
          </p:nvPr>
        </p:nvSpPr>
        <p:spPr>
          <a:xfrm>
            <a:off x="4766734" y="273050"/>
            <a:ext cx="6815666" cy="5853113"/>
          </a:xfrm>
        </p:spPr>
        <p:txBody>
          <a:bodyPr>
            <a:normAutofit/>
          </a:bodyPr>
          <a:lstStyle>
            <a:lvl1pPr>
              <a:defRPr sz="3360"/>
            </a:lvl1pPr>
            <a:lvl2pPr>
              <a:defRPr sz="2880"/>
            </a:lvl2pPr>
            <a:lvl3pPr>
              <a:defRPr sz="2400"/>
            </a:lvl3pPr>
            <a:lvl4pPr>
              <a:defRPr sz="2160"/>
            </a:lvl4pPr>
            <a:lvl5pPr>
              <a:defRPr sz="2160"/>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09606" y="1435104"/>
            <a:ext cx="4011084" cy="4691063"/>
          </a:xfrm>
        </p:spPr>
        <p:txBody>
          <a:bodyPr/>
          <a:lstStyle>
            <a:lvl1pPr marL="0" indent="0">
              <a:buNone/>
              <a:defRPr sz="1680"/>
            </a:lvl1pPr>
            <a:lvl2pPr marL="548629" indent="0">
              <a:buNone/>
              <a:defRPr sz="1440"/>
            </a:lvl2pPr>
            <a:lvl3pPr marL="1097258" indent="0">
              <a:buNone/>
              <a:defRPr sz="1200"/>
            </a:lvl3pPr>
            <a:lvl4pPr marL="1645888" indent="0">
              <a:buNone/>
              <a:defRPr sz="1080"/>
            </a:lvl4pPr>
            <a:lvl5pPr marL="2194517" indent="0">
              <a:buNone/>
              <a:defRPr sz="1080"/>
            </a:lvl5pPr>
            <a:lvl6pPr marL="2743146" indent="0">
              <a:buNone/>
              <a:defRPr sz="1080"/>
            </a:lvl6pPr>
            <a:lvl7pPr marL="3291775" indent="0">
              <a:buNone/>
              <a:defRPr sz="1080"/>
            </a:lvl7pPr>
            <a:lvl8pPr marL="3840403" indent="0">
              <a:buNone/>
              <a:defRPr sz="1080"/>
            </a:lvl8pPr>
            <a:lvl9pPr marL="4389031" indent="0">
              <a:buNone/>
              <a:defRPr sz="1080"/>
            </a:lvl9pPr>
          </a:lstStyle>
          <a:p>
            <a:pPr lvl="0"/>
            <a:r>
              <a:rPr lang="en-US" dirty="0"/>
              <a:t>Click to edit Master text styles</a:t>
            </a:r>
          </a:p>
        </p:txBody>
      </p:sp>
      <p:sp>
        <p:nvSpPr>
          <p:cNvPr id="8" name="Date Placeholder 2"/>
          <p:cNvSpPr>
            <a:spLocks noGrp="1"/>
          </p:cNvSpPr>
          <p:nvPr>
            <p:ph type="dt" sz="half" idx="10"/>
          </p:nvPr>
        </p:nvSpPr>
        <p:spPr>
          <a:xfrm>
            <a:off x="609603" y="6356360"/>
            <a:ext cx="2844800" cy="365125"/>
          </a:xfrm>
        </p:spPr>
        <p:txBody>
          <a:bodyPr/>
          <a:lstStyle/>
          <a:p>
            <a:endParaRPr lang="en-US">
              <a:solidFill>
                <a:prstClr val="black">
                  <a:tint val="75000"/>
                </a:prstClr>
              </a:solidFill>
            </a:endParaRPr>
          </a:p>
        </p:txBody>
      </p:sp>
      <p:sp>
        <p:nvSpPr>
          <p:cNvPr id="9" name="Footer Placeholder 3"/>
          <p:cNvSpPr>
            <a:spLocks noGrp="1"/>
          </p:cNvSpPr>
          <p:nvPr>
            <p:ph type="ftr" sz="quarter" idx="11"/>
          </p:nvPr>
        </p:nvSpPr>
        <p:spPr>
          <a:xfrm>
            <a:off x="4165605" y="6356360"/>
            <a:ext cx="3860800" cy="365125"/>
          </a:xfrm>
        </p:spPr>
        <p:txBody>
          <a:bodyPr/>
          <a:lstStyle/>
          <a:p>
            <a:endParaRPr lang="en-US">
              <a:solidFill>
                <a:prstClr val="black">
                  <a:tint val="75000"/>
                </a:prstClr>
              </a:solidFill>
            </a:endParaRPr>
          </a:p>
        </p:txBody>
      </p:sp>
      <p:sp>
        <p:nvSpPr>
          <p:cNvPr id="10" name="Slide Number Placeholder 4"/>
          <p:cNvSpPr>
            <a:spLocks noGrp="1"/>
          </p:cNvSpPr>
          <p:nvPr>
            <p:ph type="sldNum" sz="quarter" idx="12"/>
          </p:nvPr>
        </p:nvSpPr>
        <p:spPr>
          <a:xfrm>
            <a:off x="8737600" y="6356360"/>
            <a:ext cx="2844800" cy="365125"/>
          </a:xfrm>
        </p:spPr>
        <p:txBody>
          <a:bodyPr/>
          <a:lstStyle/>
          <a:p>
            <a:fld id="{23A047CF-4BB0-4B16-AC8C-854781D2AE21}" type="slidenum">
              <a:rPr lang="en-US" smtClean="0">
                <a:solidFill>
                  <a:prstClr val="black">
                    <a:tint val="75000"/>
                  </a:prstClr>
                </a:solidFill>
              </a:rPr>
              <a:pPr/>
              <a:t>‹Nr.›</a:t>
            </a:fld>
            <a:endParaRPr lang="en-US">
              <a:solidFill>
                <a:prstClr val="black">
                  <a:tint val="75000"/>
                </a:prstClr>
              </a:solidFill>
            </a:endParaRPr>
          </a:p>
        </p:txBody>
      </p:sp>
      <p:sp>
        <p:nvSpPr>
          <p:cNvPr id="11" name="Rectangle 10"/>
          <p:cNvSpPr/>
          <p:nvPr userDrawn="1"/>
        </p:nvSpPr>
        <p:spPr>
          <a:xfrm>
            <a:off x="0" y="6195060"/>
            <a:ext cx="12191998" cy="662940"/>
          </a:xfrm>
          <a:prstGeom prst="rect">
            <a:avLst/>
          </a:prstGeom>
          <a:solidFill>
            <a:srgbClr val="5B8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12" name="Slide Number Placeholder 5"/>
          <p:cNvSpPr txBox="1">
            <a:spLocks/>
          </p:cNvSpPr>
          <p:nvPr userDrawn="1"/>
        </p:nvSpPr>
        <p:spPr>
          <a:xfrm>
            <a:off x="8737600" y="6356360"/>
            <a:ext cx="2844800" cy="365125"/>
          </a:xfrm>
          <a:prstGeom prst="rect">
            <a:avLst/>
          </a:prstGeom>
        </p:spPr>
        <p:txBody>
          <a:bodyPr vert="horz" lIns="109728" tIns="54864" rIns="109728" bIns="54864" rtlCol="0" anchor="ctr"/>
          <a:lstStyle>
            <a:defPPr>
              <a:defRPr lang="en-US"/>
            </a:defPPr>
            <a:lvl1pPr marL="0" algn="r" defTabSz="914400" rtl="0" eaLnBrk="1" latinLnBrk="0" hangingPunct="1">
              <a:defRPr sz="10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A047CF-4BB0-4B16-AC8C-854781D2AE21}" type="slidenum">
              <a:rPr lang="en-US" sz="1200" smtClean="0">
                <a:solidFill>
                  <a:prstClr val="white"/>
                </a:solidFill>
              </a:rPr>
              <a:pPr/>
              <a:t>‹Nr.›</a:t>
            </a:fld>
            <a:endParaRPr lang="en-US" sz="1200" dirty="0">
              <a:solidFill>
                <a:prstClr val="white"/>
              </a:solidFill>
            </a:endParaRPr>
          </a:p>
        </p:txBody>
      </p:sp>
      <p:sp>
        <p:nvSpPr>
          <p:cNvPr id="13" name="Footer Placeholder 4"/>
          <p:cNvSpPr txBox="1">
            <a:spLocks/>
          </p:cNvSpPr>
          <p:nvPr userDrawn="1"/>
        </p:nvSpPr>
        <p:spPr>
          <a:xfrm>
            <a:off x="558800" y="6356360"/>
            <a:ext cx="5452534" cy="365125"/>
          </a:xfrm>
          <a:prstGeom prst="rect">
            <a:avLst/>
          </a:prstGeom>
        </p:spPr>
        <p:txBody>
          <a:bodyPr vert="horz" lIns="109728" tIns="54864" rIns="109728" bIns="54864" rtlCol="0" anchor="ctr"/>
          <a:lstStyle>
            <a:defPPr>
              <a:defRPr lang="en-US"/>
            </a:defPPr>
            <a:lvl1pPr marL="0" algn="l" defTabSz="914400" rtl="0" eaLnBrk="1" latinLnBrk="0" hangingPunct="1">
              <a:defRPr sz="10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AT" sz="1200" b="1" dirty="0">
                <a:solidFill>
                  <a:prstClr val="white"/>
                </a:solidFill>
              </a:rPr>
              <a:t>The TBA21 Group</a:t>
            </a:r>
            <a:r>
              <a:rPr lang="de-AT" sz="1200" dirty="0">
                <a:solidFill>
                  <a:prstClr val="white"/>
                </a:solidFill>
              </a:rPr>
              <a:t> - </a:t>
            </a:r>
            <a:r>
              <a:rPr lang="de-AT" sz="1200" b="1" dirty="0">
                <a:solidFill>
                  <a:prstClr val="white"/>
                </a:solidFill>
              </a:rPr>
              <a:t>Nürnberg, Germany  -  Szeged, </a:t>
            </a:r>
            <a:r>
              <a:rPr lang="de-AT" sz="1200" b="1" dirty="0" err="1">
                <a:solidFill>
                  <a:prstClr val="white"/>
                </a:solidFill>
              </a:rPr>
              <a:t>Hungary</a:t>
            </a:r>
            <a:endParaRPr lang="en-US" sz="1200" b="1" dirty="0">
              <a:solidFill>
                <a:prstClr val="white"/>
              </a:solidFill>
            </a:endParaRPr>
          </a:p>
        </p:txBody>
      </p:sp>
    </p:spTree>
    <p:extLst>
      <p:ext uri="{BB962C8B-B14F-4D97-AF65-F5344CB8AC3E}">
        <p14:creationId xmlns:p14="http://schemas.microsoft.com/office/powerpoint/2010/main" val="18018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3"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85613" y="1271398"/>
            <a:ext cx="4206388" cy="4923662"/>
          </a:xfrm>
          <a:prstGeom prst="rect">
            <a:avLst/>
          </a:prstGeom>
        </p:spPr>
      </p:pic>
      <p:sp>
        <p:nvSpPr>
          <p:cNvPr id="2" name="Title 1"/>
          <p:cNvSpPr>
            <a:spLocks noGrp="1"/>
          </p:cNvSpPr>
          <p:nvPr>
            <p:ph type="title"/>
          </p:nvPr>
        </p:nvSpPr>
        <p:spPr>
          <a:xfrm>
            <a:off x="2389717" y="4800600"/>
            <a:ext cx="7315200" cy="566738"/>
          </a:xfrm>
        </p:spPr>
        <p:txBody>
          <a:bodyPr anchor="b"/>
          <a:lstStyle>
            <a:lvl1pPr algn="l">
              <a:defRPr sz="24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840"/>
            </a:lvl1pPr>
            <a:lvl2pPr marL="548629" indent="0">
              <a:buNone/>
              <a:defRPr sz="3360"/>
            </a:lvl2pPr>
            <a:lvl3pPr marL="1097258" indent="0">
              <a:buNone/>
              <a:defRPr sz="2880"/>
            </a:lvl3pPr>
            <a:lvl4pPr marL="1645888" indent="0">
              <a:buNone/>
              <a:defRPr sz="2400"/>
            </a:lvl4pPr>
            <a:lvl5pPr marL="2194517" indent="0">
              <a:buNone/>
              <a:defRPr sz="2400"/>
            </a:lvl5pPr>
            <a:lvl6pPr marL="2743146" indent="0">
              <a:buNone/>
              <a:defRPr sz="2400"/>
            </a:lvl6pPr>
            <a:lvl7pPr marL="3291775" indent="0">
              <a:buNone/>
              <a:defRPr sz="2400"/>
            </a:lvl7pPr>
            <a:lvl8pPr marL="3840403" indent="0">
              <a:buNone/>
              <a:defRPr sz="2400"/>
            </a:lvl8pPr>
            <a:lvl9pPr marL="4389031" indent="0">
              <a:buNone/>
              <a:defRPr sz="24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680"/>
            </a:lvl1pPr>
            <a:lvl2pPr marL="548629" indent="0">
              <a:buNone/>
              <a:defRPr sz="1440"/>
            </a:lvl2pPr>
            <a:lvl3pPr marL="1097258" indent="0">
              <a:buNone/>
              <a:defRPr sz="1200"/>
            </a:lvl3pPr>
            <a:lvl4pPr marL="1645888" indent="0">
              <a:buNone/>
              <a:defRPr sz="1080"/>
            </a:lvl4pPr>
            <a:lvl5pPr marL="2194517" indent="0">
              <a:buNone/>
              <a:defRPr sz="1080"/>
            </a:lvl5pPr>
            <a:lvl6pPr marL="2743146" indent="0">
              <a:buNone/>
              <a:defRPr sz="1080"/>
            </a:lvl6pPr>
            <a:lvl7pPr marL="3291775" indent="0">
              <a:buNone/>
              <a:defRPr sz="1080"/>
            </a:lvl7pPr>
            <a:lvl8pPr marL="3840403" indent="0">
              <a:buNone/>
              <a:defRPr sz="1080"/>
            </a:lvl8pPr>
            <a:lvl9pPr marL="4389031" indent="0">
              <a:buNone/>
              <a:defRPr sz="1080"/>
            </a:lvl9pPr>
          </a:lstStyle>
          <a:p>
            <a:pPr lvl="0"/>
            <a:r>
              <a:rPr lang="en-US"/>
              <a:t>Click to edit Master text styles</a:t>
            </a:r>
          </a:p>
        </p:txBody>
      </p:sp>
      <p:sp>
        <p:nvSpPr>
          <p:cNvPr id="8" name="Rectangle 10"/>
          <p:cNvSpPr/>
          <p:nvPr userDrawn="1"/>
        </p:nvSpPr>
        <p:spPr>
          <a:xfrm>
            <a:off x="0" y="6195060"/>
            <a:ext cx="12191998" cy="662940"/>
          </a:xfrm>
          <a:prstGeom prst="rect">
            <a:avLst/>
          </a:prstGeom>
          <a:solidFill>
            <a:srgbClr val="5B8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solidFill>
                <a:prstClr val="white"/>
              </a:solidFill>
            </a:endParaRPr>
          </a:p>
        </p:txBody>
      </p:sp>
      <p:sp>
        <p:nvSpPr>
          <p:cNvPr id="9" name="Slide Number Placeholder 5"/>
          <p:cNvSpPr>
            <a:spLocks noGrp="1"/>
          </p:cNvSpPr>
          <p:nvPr>
            <p:ph type="sldNum" sz="quarter" idx="12"/>
          </p:nvPr>
        </p:nvSpPr>
        <p:spPr>
          <a:xfrm>
            <a:off x="8737600" y="6356360"/>
            <a:ext cx="2844800" cy="365125"/>
          </a:xfrm>
        </p:spPr>
        <p:txBody>
          <a:bodyPr/>
          <a:lstStyle>
            <a:lvl1pPr>
              <a:defRPr sz="1200">
                <a:solidFill>
                  <a:schemeClr val="bg1"/>
                </a:solidFill>
                <a:latin typeface="Arial" panose="020B0604020202020204" pitchFamily="34" charset="0"/>
                <a:cs typeface="Arial" panose="020B0604020202020204" pitchFamily="34" charset="0"/>
              </a:defRPr>
            </a:lvl1pPr>
          </a:lstStyle>
          <a:p>
            <a:fld id="{23A047CF-4BB0-4B16-AC8C-854781D2AE21}" type="slidenum">
              <a:rPr lang="en-US" smtClean="0">
                <a:solidFill>
                  <a:prstClr val="white"/>
                </a:solidFill>
              </a:rPr>
              <a:pPr/>
              <a:t>‹Nr.›</a:t>
            </a:fld>
            <a:endParaRPr lang="en-US" dirty="0">
              <a:solidFill>
                <a:prstClr val="white"/>
              </a:solidFill>
            </a:endParaRPr>
          </a:p>
        </p:txBody>
      </p:sp>
      <p:sp>
        <p:nvSpPr>
          <p:cNvPr id="10" name="Footer Placeholder 4"/>
          <p:cNvSpPr txBox="1">
            <a:spLocks/>
          </p:cNvSpPr>
          <p:nvPr userDrawn="1"/>
        </p:nvSpPr>
        <p:spPr>
          <a:xfrm>
            <a:off x="558800" y="6356360"/>
            <a:ext cx="5452534" cy="365125"/>
          </a:xfrm>
          <a:prstGeom prst="rect">
            <a:avLst/>
          </a:prstGeom>
        </p:spPr>
        <p:txBody>
          <a:bodyPr vert="horz" lIns="109728" tIns="54864" rIns="109728" bIns="54864" rtlCol="0" anchor="ctr"/>
          <a:lstStyle>
            <a:defPPr>
              <a:defRPr lang="en-US"/>
            </a:defPPr>
            <a:lvl1pPr marL="0" algn="l" defTabSz="914400" rtl="0" eaLnBrk="1" latinLnBrk="0" hangingPunct="1">
              <a:defRPr sz="10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AT" sz="1200" b="1" dirty="0">
                <a:solidFill>
                  <a:prstClr val="white"/>
                </a:solidFill>
              </a:rPr>
              <a:t>The TBA21 Group</a:t>
            </a:r>
            <a:r>
              <a:rPr lang="de-AT" sz="1200" dirty="0">
                <a:solidFill>
                  <a:prstClr val="white"/>
                </a:solidFill>
              </a:rPr>
              <a:t> - </a:t>
            </a:r>
            <a:r>
              <a:rPr lang="de-AT" sz="1200" b="1" dirty="0">
                <a:solidFill>
                  <a:prstClr val="white"/>
                </a:solidFill>
              </a:rPr>
              <a:t>Nürnberg, Germany  -  Szeged, </a:t>
            </a:r>
            <a:r>
              <a:rPr lang="de-AT" sz="1200" b="1" dirty="0" err="1">
                <a:solidFill>
                  <a:prstClr val="white"/>
                </a:solidFill>
              </a:rPr>
              <a:t>Hungary</a:t>
            </a:r>
            <a:endParaRPr lang="en-US" sz="1200" b="1" dirty="0">
              <a:solidFill>
                <a:prstClr val="white"/>
              </a:solidFill>
            </a:endParaRPr>
          </a:p>
        </p:txBody>
      </p:sp>
      <p:pic>
        <p:nvPicPr>
          <p:cNvPr id="12" name="Grafik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55222" y="168394"/>
            <a:ext cx="1922940" cy="671870"/>
          </a:xfrm>
          <a:prstGeom prst="rect">
            <a:avLst/>
          </a:prstGeom>
        </p:spPr>
      </p:pic>
    </p:spTree>
    <p:extLst>
      <p:ext uri="{BB962C8B-B14F-4D97-AF65-F5344CB8AC3E}">
        <p14:creationId xmlns:p14="http://schemas.microsoft.com/office/powerpoint/2010/main" val="1909646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3" y="6356360"/>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endParaRPr lang="en-US" dirty="0">
              <a:solidFill>
                <a:prstClr val="black">
                  <a:tint val="75000"/>
                </a:prstClr>
              </a:solidFill>
            </a:endParaRPr>
          </a:p>
        </p:txBody>
      </p:sp>
      <p:sp>
        <p:nvSpPr>
          <p:cNvPr id="5" name="Footer Placeholder 4"/>
          <p:cNvSpPr>
            <a:spLocks noGrp="1"/>
          </p:cNvSpPr>
          <p:nvPr>
            <p:ph type="ftr" sz="quarter" idx="3"/>
          </p:nvPr>
        </p:nvSpPr>
        <p:spPr>
          <a:xfrm>
            <a:off x="4165605" y="6356360"/>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60"/>
            <a:ext cx="28448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23A047CF-4BB0-4B16-AC8C-854781D2AE21}" type="slidenum">
              <a:rPr lang="en-US" smtClean="0">
                <a:solidFill>
                  <a:prstClr val="black">
                    <a:tint val="75000"/>
                  </a:prstClr>
                </a:solidFill>
              </a:rPr>
              <a:pPr/>
              <a:t>‹Nr.›</a:t>
            </a:fld>
            <a:endParaRPr lang="en-US" dirty="0">
              <a:solidFill>
                <a:prstClr val="black">
                  <a:tint val="75000"/>
                </a:prstClr>
              </a:solidFill>
            </a:endParaRPr>
          </a:p>
        </p:txBody>
      </p:sp>
    </p:spTree>
    <p:extLst>
      <p:ext uri="{BB962C8B-B14F-4D97-AF65-F5344CB8AC3E}">
        <p14:creationId xmlns:p14="http://schemas.microsoft.com/office/powerpoint/2010/main" val="33794023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ftr="0" dt="0"/>
  <p:txStyles>
    <p:titleStyle>
      <a:lvl1pPr algn="l" defTabSz="1097258" rtl="0" eaLnBrk="1" latinLnBrk="0" hangingPunct="1">
        <a:spcBef>
          <a:spcPct val="0"/>
        </a:spcBef>
        <a:buNone/>
        <a:defRPr sz="4320" b="0" kern="1200">
          <a:solidFill>
            <a:schemeClr val="tx1"/>
          </a:solidFill>
          <a:latin typeface="Arial" panose="020B0604020202020204" pitchFamily="34" charset="0"/>
          <a:ea typeface="+mj-ea"/>
          <a:cs typeface="Arial" panose="020B0604020202020204" pitchFamily="34" charset="0"/>
        </a:defRPr>
      </a:lvl1pPr>
    </p:titleStyle>
    <p:bodyStyle>
      <a:lvl1pPr marL="411472" indent="-411472" algn="l" defTabSz="1097258" rtl="0" eaLnBrk="1" latinLnBrk="0" hangingPunct="1">
        <a:spcBef>
          <a:spcPct val="20000"/>
        </a:spcBef>
        <a:buFont typeface="Arial" panose="020B0604020202020204" pitchFamily="34" charset="0"/>
        <a:buChar char="•"/>
        <a:defRPr sz="3360" kern="1200">
          <a:solidFill>
            <a:schemeClr val="tx1"/>
          </a:solidFill>
          <a:latin typeface="Arial" panose="020B0604020202020204" pitchFamily="34" charset="0"/>
          <a:ea typeface="+mn-ea"/>
          <a:cs typeface="Arial" panose="020B0604020202020204" pitchFamily="34" charset="0"/>
        </a:defRPr>
      </a:lvl1pPr>
      <a:lvl2pPr marL="891523" indent="-342893" algn="l" defTabSz="1097258" rtl="0" eaLnBrk="1" latinLnBrk="0" hangingPunct="1">
        <a:spcBef>
          <a:spcPct val="20000"/>
        </a:spcBef>
        <a:buFont typeface="Arial" panose="020B0604020202020204" pitchFamily="34" charset="0"/>
        <a:buChar char="–"/>
        <a:defRPr sz="2880" kern="1200">
          <a:solidFill>
            <a:schemeClr val="tx1"/>
          </a:solidFill>
          <a:latin typeface="Arial" panose="020B0604020202020204" pitchFamily="34" charset="0"/>
          <a:ea typeface="+mn-ea"/>
          <a:cs typeface="Arial" panose="020B0604020202020204" pitchFamily="34" charset="0"/>
        </a:defRPr>
      </a:lvl2pPr>
      <a:lvl3pPr marL="1371572" indent="-274314" algn="l" defTabSz="1097258"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920202" indent="-274314" algn="l" defTabSz="1097258" rtl="0" eaLnBrk="1" latinLnBrk="0" hangingPunct="1">
        <a:spcBef>
          <a:spcPct val="20000"/>
        </a:spcBef>
        <a:buFont typeface="Arial" panose="020B0604020202020204" pitchFamily="34" charset="0"/>
        <a:buChar char="–"/>
        <a:defRPr sz="2160" kern="1200">
          <a:solidFill>
            <a:schemeClr val="tx1"/>
          </a:solidFill>
          <a:latin typeface="Arial" panose="020B0604020202020204" pitchFamily="34" charset="0"/>
          <a:ea typeface="+mn-ea"/>
          <a:cs typeface="Arial" panose="020B0604020202020204" pitchFamily="34" charset="0"/>
        </a:defRPr>
      </a:lvl4pPr>
      <a:lvl5pPr marL="2468831" indent="-274314" algn="l" defTabSz="1097258" rtl="0" eaLnBrk="1" latinLnBrk="0" hangingPunct="1">
        <a:spcBef>
          <a:spcPct val="20000"/>
        </a:spcBef>
        <a:buFont typeface="Arial" panose="020B0604020202020204" pitchFamily="34" charset="0"/>
        <a:buChar char="»"/>
        <a:defRPr sz="2160" kern="1200">
          <a:solidFill>
            <a:schemeClr val="tx1"/>
          </a:solidFill>
          <a:latin typeface="Arial" panose="020B0604020202020204" pitchFamily="34" charset="0"/>
          <a:ea typeface="+mn-ea"/>
          <a:cs typeface="Arial" panose="020B0604020202020204" pitchFamily="34" charset="0"/>
        </a:defRPr>
      </a:lvl5pPr>
      <a:lvl6pPr marL="3017460" indent="-274314" algn="l" defTabSz="1097258"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66089" indent="-274314" algn="l" defTabSz="1097258"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114718" indent="-274314" algn="l" defTabSz="1097258"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63346" indent="-274314" algn="l" defTabSz="1097258"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097258" rtl="0" eaLnBrk="1" latinLnBrk="0" hangingPunct="1">
        <a:defRPr sz="2160" kern="1200">
          <a:solidFill>
            <a:schemeClr val="tx1"/>
          </a:solidFill>
          <a:latin typeface="+mn-lt"/>
          <a:ea typeface="+mn-ea"/>
          <a:cs typeface="+mn-cs"/>
        </a:defRPr>
      </a:lvl1pPr>
      <a:lvl2pPr marL="548629" algn="l" defTabSz="1097258" rtl="0" eaLnBrk="1" latinLnBrk="0" hangingPunct="1">
        <a:defRPr sz="2160" kern="1200">
          <a:solidFill>
            <a:schemeClr val="tx1"/>
          </a:solidFill>
          <a:latin typeface="+mn-lt"/>
          <a:ea typeface="+mn-ea"/>
          <a:cs typeface="+mn-cs"/>
        </a:defRPr>
      </a:lvl2pPr>
      <a:lvl3pPr marL="1097258" algn="l" defTabSz="1097258" rtl="0" eaLnBrk="1" latinLnBrk="0" hangingPunct="1">
        <a:defRPr sz="2160" kern="1200">
          <a:solidFill>
            <a:schemeClr val="tx1"/>
          </a:solidFill>
          <a:latin typeface="+mn-lt"/>
          <a:ea typeface="+mn-ea"/>
          <a:cs typeface="+mn-cs"/>
        </a:defRPr>
      </a:lvl3pPr>
      <a:lvl4pPr marL="1645888" algn="l" defTabSz="1097258" rtl="0" eaLnBrk="1" latinLnBrk="0" hangingPunct="1">
        <a:defRPr sz="2160" kern="1200">
          <a:solidFill>
            <a:schemeClr val="tx1"/>
          </a:solidFill>
          <a:latin typeface="+mn-lt"/>
          <a:ea typeface="+mn-ea"/>
          <a:cs typeface="+mn-cs"/>
        </a:defRPr>
      </a:lvl4pPr>
      <a:lvl5pPr marL="2194517" algn="l" defTabSz="1097258" rtl="0" eaLnBrk="1" latinLnBrk="0" hangingPunct="1">
        <a:defRPr sz="2160" kern="1200">
          <a:solidFill>
            <a:schemeClr val="tx1"/>
          </a:solidFill>
          <a:latin typeface="+mn-lt"/>
          <a:ea typeface="+mn-ea"/>
          <a:cs typeface="+mn-cs"/>
        </a:defRPr>
      </a:lvl5pPr>
      <a:lvl6pPr marL="2743146" algn="l" defTabSz="1097258" rtl="0" eaLnBrk="1" latinLnBrk="0" hangingPunct="1">
        <a:defRPr sz="2160" kern="1200">
          <a:solidFill>
            <a:schemeClr val="tx1"/>
          </a:solidFill>
          <a:latin typeface="+mn-lt"/>
          <a:ea typeface="+mn-ea"/>
          <a:cs typeface="+mn-cs"/>
        </a:defRPr>
      </a:lvl6pPr>
      <a:lvl7pPr marL="3291775" algn="l" defTabSz="1097258" rtl="0" eaLnBrk="1" latinLnBrk="0" hangingPunct="1">
        <a:defRPr sz="2160" kern="1200">
          <a:solidFill>
            <a:schemeClr val="tx1"/>
          </a:solidFill>
          <a:latin typeface="+mn-lt"/>
          <a:ea typeface="+mn-ea"/>
          <a:cs typeface="+mn-cs"/>
        </a:defRPr>
      </a:lvl7pPr>
      <a:lvl8pPr marL="3840403" algn="l" defTabSz="1097258" rtl="0" eaLnBrk="1" latinLnBrk="0" hangingPunct="1">
        <a:defRPr sz="2160" kern="1200">
          <a:solidFill>
            <a:schemeClr val="tx1"/>
          </a:solidFill>
          <a:latin typeface="+mn-lt"/>
          <a:ea typeface="+mn-ea"/>
          <a:cs typeface="+mn-cs"/>
        </a:defRPr>
      </a:lvl8pPr>
      <a:lvl9pPr marL="4389031" algn="l" defTabSz="1097258"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2.xml"/><Relationship Id="rId5" Type="http://schemas.openxmlformats.org/officeDocument/2006/relationships/image" Target="../media/image8.gif"/><Relationship Id="rId4" Type="http://schemas.openxmlformats.org/officeDocument/2006/relationships/image" Target="../media/image7.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58805" y="1825635"/>
            <a:ext cx="8712200" cy="2753994"/>
          </a:xfrm>
        </p:spPr>
        <p:txBody>
          <a:bodyPr/>
          <a:lstStyle/>
          <a:p>
            <a:r>
              <a:rPr lang="en-GB" noProof="0" dirty="0"/>
              <a:t>Collect, Store, and Re-Use Paradata in DDI – we need a working group</a:t>
            </a:r>
            <a:br>
              <a:rPr lang="en-GB" noProof="0" dirty="0"/>
            </a:br>
            <a:br>
              <a:rPr lang="en-GB" noProof="0" dirty="0"/>
            </a:br>
            <a:endParaRPr lang="en-GB" noProof="0" dirty="0"/>
          </a:p>
        </p:txBody>
      </p:sp>
      <p:sp>
        <p:nvSpPr>
          <p:cNvPr id="3" name="Untertitel 2"/>
          <p:cNvSpPr>
            <a:spLocks noGrp="1"/>
          </p:cNvSpPr>
          <p:nvPr>
            <p:ph type="subTitle" idx="1"/>
          </p:nvPr>
        </p:nvSpPr>
        <p:spPr/>
        <p:txBody>
          <a:bodyPr/>
          <a:lstStyle/>
          <a:p>
            <a:r>
              <a:rPr lang="en-GB" b="1" noProof="0" dirty="0"/>
              <a:t>EDDI 2018, Berlin (Germany)</a:t>
            </a:r>
          </a:p>
          <a:p>
            <a:r>
              <a:rPr lang="en-GB" noProof="0" dirty="0"/>
              <a:t>David H. Schiller, M.A. (TBA21 Germany)</a:t>
            </a:r>
          </a:p>
        </p:txBody>
      </p:sp>
      <p:pic>
        <p:nvPicPr>
          <p:cNvPr id="5" name="Grafik 4">
            <a:extLst>
              <a:ext uri="{FF2B5EF4-FFF2-40B4-BE49-F238E27FC236}">
                <a16:creationId xmlns:a16="http://schemas.microsoft.com/office/drawing/2014/main" id="{1BC0F538-173C-4797-A3A3-662D0B802B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20849" y="6319511"/>
            <a:ext cx="1257300" cy="442913"/>
          </a:xfrm>
          <a:prstGeom prst="rect">
            <a:avLst/>
          </a:prstGeom>
        </p:spPr>
      </p:pic>
    </p:spTree>
    <p:extLst>
      <p:ext uri="{BB962C8B-B14F-4D97-AF65-F5344CB8AC3E}">
        <p14:creationId xmlns:p14="http://schemas.microsoft.com/office/powerpoint/2010/main" val="36753764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9608E9-1441-4FB5-8A8C-E0A1277C38A5}"/>
              </a:ext>
            </a:extLst>
          </p:cNvPr>
          <p:cNvSpPr>
            <a:spLocks noGrp="1"/>
          </p:cNvSpPr>
          <p:nvPr>
            <p:ph type="title"/>
          </p:nvPr>
        </p:nvSpPr>
        <p:spPr/>
        <p:txBody>
          <a:bodyPr>
            <a:normAutofit fontScale="90000"/>
          </a:bodyPr>
          <a:lstStyle/>
          <a:p>
            <a:r>
              <a:rPr lang="en-GB" noProof="0" dirty="0"/>
              <a:t>I feel alone. Lets have a working group.</a:t>
            </a:r>
          </a:p>
        </p:txBody>
      </p:sp>
      <p:sp>
        <p:nvSpPr>
          <p:cNvPr id="3" name="Inhaltsplatzhalter 2">
            <a:extLst>
              <a:ext uri="{FF2B5EF4-FFF2-40B4-BE49-F238E27FC236}">
                <a16:creationId xmlns:a16="http://schemas.microsoft.com/office/drawing/2014/main" id="{312B0E27-9C77-4D7D-BAD7-8A2BF80C1EC6}"/>
              </a:ext>
            </a:extLst>
          </p:cNvPr>
          <p:cNvSpPr>
            <a:spLocks noGrp="1"/>
          </p:cNvSpPr>
          <p:nvPr>
            <p:ph idx="1"/>
          </p:nvPr>
        </p:nvSpPr>
        <p:spPr/>
        <p:txBody>
          <a:bodyPr>
            <a:normAutofit/>
          </a:bodyPr>
          <a:lstStyle/>
          <a:p>
            <a:r>
              <a:rPr lang="en-GB" noProof="0" dirty="0"/>
              <a:t>Why not improving research by collecting paradata using software (within a tool chain) and store it in a useful and common standard, let’s say: DDI?</a:t>
            </a:r>
          </a:p>
          <a:p>
            <a:endParaRPr lang="en-GB" noProof="0" dirty="0"/>
          </a:p>
          <a:p>
            <a:r>
              <a:rPr lang="en-GB" noProof="0" dirty="0"/>
              <a:t>Working Groups play a vital role in the development of DDI and its semantic products. They also advise the Executive Board or the Scientific Board. (www.ddialliance.org)</a:t>
            </a:r>
          </a:p>
        </p:txBody>
      </p:sp>
      <p:sp>
        <p:nvSpPr>
          <p:cNvPr id="4" name="Foliennummernplatzhalter 3">
            <a:extLst>
              <a:ext uri="{FF2B5EF4-FFF2-40B4-BE49-F238E27FC236}">
                <a16:creationId xmlns:a16="http://schemas.microsoft.com/office/drawing/2014/main" id="{41869E86-CBE8-426A-A908-4634E6ADC201}"/>
              </a:ext>
            </a:extLst>
          </p:cNvPr>
          <p:cNvSpPr>
            <a:spLocks noGrp="1"/>
          </p:cNvSpPr>
          <p:nvPr>
            <p:ph type="sldNum" sz="quarter" idx="12"/>
          </p:nvPr>
        </p:nvSpPr>
        <p:spPr/>
        <p:txBody>
          <a:bodyPr/>
          <a:lstStyle/>
          <a:p>
            <a:fld id="{23A047CF-4BB0-4B16-AC8C-854781D2AE21}" type="slidenum">
              <a:rPr lang="en-US" smtClean="0">
                <a:solidFill>
                  <a:prstClr val="white"/>
                </a:solidFill>
              </a:rPr>
              <a:pPr/>
              <a:t>10</a:t>
            </a:fld>
            <a:endParaRPr lang="en-US" dirty="0">
              <a:solidFill>
                <a:prstClr val="white"/>
              </a:solidFill>
            </a:endParaRPr>
          </a:p>
        </p:txBody>
      </p:sp>
    </p:spTree>
    <p:extLst>
      <p:ext uri="{BB962C8B-B14F-4D97-AF65-F5344CB8AC3E}">
        <p14:creationId xmlns:p14="http://schemas.microsoft.com/office/powerpoint/2010/main" val="202612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9608E9-1441-4FB5-8A8C-E0A1277C38A5}"/>
              </a:ext>
            </a:extLst>
          </p:cNvPr>
          <p:cNvSpPr>
            <a:spLocks noGrp="1"/>
          </p:cNvSpPr>
          <p:nvPr>
            <p:ph type="title"/>
          </p:nvPr>
        </p:nvSpPr>
        <p:spPr/>
        <p:txBody>
          <a:bodyPr>
            <a:normAutofit fontScale="90000"/>
          </a:bodyPr>
          <a:lstStyle/>
          <a:p>
            <a:r>
              <a:rPr lang="en-GB" noProof="0" dirty="0"/>
              <a:t>I feel alone. Lets have a working group.</a:t>
            </a:r>
          </a:p>
        </p:txBody>
      </p:sp>
      <p:sp>
        <p:nvSpPr>
          <p:cNvPr id="3" name="Inhaltsplatzhalter 2">
            <a:extLst>
              <a:ext uri="{FF2B5EF4-FFF2-40B4-BE49-F238E27FC236}">
                <a16:creationId xmlns:a16="http://schemas.microsoft.com/office/drawing/2014/main" id="{312B0E27-9C77-4D7D-BAD7-8A2BF80C1EC6}"/>
              </a:ext>
            </a:extLst>
          </p:cNvPr>
          <p:cNvSpPr>
            <a:spLocks noGrp="1"/>
          </p:cNvSpPr>
          <p:nvPr>
            <p:ph idx="1"/>
          </p:nvPr>
        </p:nvSpPr>
        <p:spPr/>
        <p:txBody>
          <a:bodyPr>
            <a:normAutofit/>
          </a:bodyPr>
          <a:lstStyle/>
          <a:p>
            <a:pPr marL="0" indent="0">
              <a:buNone/>
            </a:pPr>
            <a:r>
              <a:rPr lang="en-GB" noProof="0" dirty="0"/>
              <a:t>So:</a:t>
            </a:r>
          </a:p>
          <a:p>
            <a:r>
              <a:rPr lang="en-GB" noProof="0" dirty="0"/>
              <a:t>What do you think? Is there a need?</a:t>
            </a:r>
          </a:p>
          <a:p>
            <a:r>
              <a:rPr lang="en-GB" noProof="0" dirty="0"/>
              <a:t>Are you or your organisation interested in participating?</a:t>
            </a:r>
          </a:p>
          <a:p>
            <a:r>
              <a:rPr lang="en-GB" noProof="0" dirty="0"/>
              <a:t>The group should consist of experts from different areas and different regions.</a:t>
            </a:r>
          </a:p>
          <a:p>
            <a:r>
              <a:rPr lang="en-GB" noProof="0" dirty="0"/>
              <a:t>Meetings will be virtual; while face to face meetings can be organized </a:t>
            </a:r>
            <a:r>
              <a:rPr lang="en-GB" noProof="0" dirty="0" err="1"/>
              <a:t>alongeside</a:t>
            </a:r>
            <a:r>
              <a:rPr lang="en-GB" noProof="0" dirty="0"/>
              <a:t> EDDI and NADDI conferences.</a:t>
            </a:r>
          </a:p>
        </p:txBody>
      </p:sp>
      <p:sp>
        <p:nvSpPr>
          <p:cNvPr id="4" name="Foliennummernplatzhalter 3">
            <a:extLst>
              <a:ext uri="{FF2B5EF4-FFF2-40B4-BE49-F238E27FC236}">
                <a16:creationId xmlns:a16="http://schemas.microsoft.com/office/drawing/2014/main" id="{41869E86-CBE8-426A-A908-4634E6ADC201}"/>
              </a:ext>
            </a:extLst>
          </p:cNvPr>
          <p:cNvSpPr>
            <a:spLocks noGrp="1"/>
          </p:cNvSpPr>
          <p:nvPr>
            <p:ph type="sldNum" sz="quarter" idx="12"/>
          </p:nvPr>
        </p:nvSpPr>
        <p:spPr/>
        <p:txBody>
          <a:bodyPr/>
          <a:lstStyle/>
          <a:p>
            <a:fld id="{23A047CF-4BB0-4B16-AC8C-854781D2AE21}" type="slidenum">
              <a:rPr lang="en-US" smtClean="0">
                <a:solidFill>
                  <a:prstClr val="white"/>
                </a:solidFill>
              </a:rPr>
              <a:pPr/>
              <a:t>11</a:t>
            </a:fld>
            <a:endParaRPr lang="en-US" dirty="0">
              <a:solidFill>
                <a:prstClr val="white"/>
              </a:solidFill>
            </a:endParaRPr>
          </a:p>
        </p:txBody>
      </p:sp>
    </p:spTree>
    <p:extLst>
      <p:ext uri="{BB962C8B-B14F-4D97-AF65-F5344CB8AC3E}">
        <p14:creationId xmlns:p14="http://schemas.microsoft.com/office/powerpoint/2010/main" val="1836121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Tw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81224" y="93318"/>
            <a:ext cx="2978331" cy="86868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Tw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7675" y="46679"/>
            <a:ext cx="3056709" cy="89154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Tw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4422" y="46679"/>
            <a:ext cx="3147695" cy="918078"/>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Tw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63491" y="49477"/>
            <a:ext cx="3128509" cy="912482"/>
          </a:xfrm>
          <a:prstGeom prst="rect">
            <a:avLst/>
          </a:prstGeom>
          <a:noFill/>
          <a:extLst>
            <a:ext uri="{909E8E84-426E-40DD-AFC4-6F175D3DCCD1}">
              <a14:hiddenFill xmlns:a14="http://schemas.microsoft.com/office/drawing/2010/main">
                <a:solidFill>
                  <a:srgbClr val="FFFFFF"/>
                </a:solidFill>
              </a14:hiddenFill>
            </a:ext>
          </a:extLst>
        </p:spPr>
      </p:pic>
      <p:sp>
        <p:nvSpPr>
          <p:cNvPr id="10" name="Szövegdoboz 4">
            <a:extLst>
              <a:ext uri="{FF2B5EF4-FFF2-40B4-BE49-F238E27FC236}">
                <a16:creationId xmlns:a16="http://schemas.microsoft.com/office/drawing/2014/main" id="{F190EAD9-8D06-4B55-A832-0609C0B4E2D6}"/>
              </a:ext>
            </a:extLst>
          </p:cNvPr>
          <p:cNvSpPr txBox="1"/>
          <p:nvPr/>
        </p:nvSpPr>
        <p:spPr>
          <a:xfrm>
            <a:off x="1538310" y="2305615"/>
            <a:ext cx="9115380" cy="2246769"/>
          </a:xfrm>
          <a:prstGeom prst="rect">
            <a:avLst/>
          </a:prstGeom>
          <a:noFill/>
        </p:spPr>
        <p:txBody>
          <a:bodyPr wrap="square" rtlCol="0">
            <a:spAutoFit/>
          </a:bodyPr>
          <a:lstStyle/>
          <a:p>
            <a:r>
              <a:rPr lang="de-DE" sz="2800" dirty="0"/>
              <a:t>TBA21 Germany GmbH, Nürnberg</a:t>
            </a:r>
          </a:p>
          <a:p>
            <a:r>
              <a:rPr lang="en-GB" sz="2800" dirty="0"/>
              <a:t>Technology Based Assessment for the 21 Century</a:t>
            </a:r>
          </a:p>
          <a:p>
            <a:endParaRPr lang="de-DE" sz="2800" dirty="0"/>
          </a:p>
          <a:p>
            <a:r>
              <a:rPr lang="de-DE" sz="2800" dirty="0"/>
              <a:t>David H. Schiller, M.A.</a:t>
            </a:r>
          </a:p>
          <a:p>
            <a:r>
              <a:rPr lang="de-DE" sz="2800" dirty="0"/>
              <a:t>schiller@tba21.net</a:t>
            </a:r>
          </a:p>
        </p:txBody>
      </p:sp>
    </p:spTree>
    <p:extLst>
      <p:ext uri="{BB962C8B-B14F-4D97-AF65-F5344CB8AC3E}">
        <p14:creationId xmlns:p14="http://schemas.microsoft.com/office/powerpoint/2010/main" val="1219083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E44A0D-163E-4ABE-9B12-92C32916FD79}"/>
              </a:ext>
            </a:extLst>
          </p:cNvPr>
          <p:cNvSpPr>
            <a:spLocks noGrp="1"/>
          </p:cNvSpPr>
          <p:nvPr>
            <p:ph type="title"/>
          </p:nvPr>
        </p:nvSpPr>
        <p:spPr/>
        <p:txBody>
          <a:bodyPr/>
          <a:lstStyle/>
          <a:p>
            <a:r>
              <a:rPr lang="en-GB" noProof="0" dirty="0"/>
              <a:t>Outline</a:t>
            </a:r>
          </a:p>
        </p:txBody>
      </p:sp>
      <p:sp>
        <p:nvSpPr>
          <p:cNvPr id="3" name="Inhaltsplatzhalter 2">
            <a:extLst>
              <a:ext uri="{FF2B5EF4-FFF2-40B4-BE49-F238E27FC236}">
                <a16:creationId xmlns:a16="http://schemas.microsoft.com/office/drawing/2014/main" id="{B46DD445-89B4-4D5E-AD6F-65A9AB5D4847}"/>
              </a:ext>
            </a:extLst>
          </p:cNvPr>
          <p:cNvSpPr>
            <a:spLocks noGrp="1"/>
          </p:cNvSpPr>
          <p:nvPr>
            <p:ph idx="1"/>
          </p:nvPr>
        </p:nvSpPr>
        <p:spPr/>
        <p:txBody>
          <a:bodyPr/>
          <a:lstStyle/>
          <a:p>
            <a:endParaRPr lang="en-GB" noProof="0" dirty="0"/>
          </a:p>
          <a:p>
            <a:r>
              <a:rPr lang="en-GB" noProof="0" dirty="0"/>
              <a:t>TBA21 Group</a:t>
            </a:r>
          </a:p>
          <a:p>
            <a:r>
              <a:rPr lang="en-GB" noProof="0" dirty="0"/>
              <a:t>What is Paradata?</a:t>
            </a:r>
          </a:p>
          <a:p>
            <a:r>
              <a:rPr lang="en-GB" noProof="0" dirty="0"/>
              <a:t>Why is it important for research?</a:t>
            </a:r>
          </a:p>
          <a:p>
            <a:r>
              <a:rPr lang="en-GB" noProof="0" dirty="0"/>
              <a:t>Why is there a need to cover it by a standard?</a:t>
            </a:r>
          </a:p>
          <a:p>
            <a:r>
              <a:rPr lang="en-GB" noProof="0" dirty="0"/>
              <a:t>I feel alone. Lets have a working group!</a:t>
            </a:r>
          </a:p>
          <a:p>
            <a:endParaRPr lang="en-GB" noProof="0" dirty="0"/>
          </a:p>
        </p:txBody>
      </p:sp>
      <p:sp>
        <p:nvSpPr>
          <p:cNvPr id="4" name="Foliennummernplatzhalter 3">
            <a:extLst>
              <a:ext uri="{FF2B5EF4-FFF2-40B4-BE49-F238E27FC236}">
                <a16:creationId xmlns:a16="http://schemas.microsoft.com/office/drawing/2014/main" id="{36E18664-1B88-4481-8956-CB328D648F83}"/>
              </a:ext>
            </a:extLst>
          </p:cNvPr>
          <p:cNvSpPr>
            <a:spLocks noGrp="1"/>
          </p:cNvSpPr>
          <p:nvPr>
            <p:ph type="sldNum" sz="quarter" idx="12"/>
          </p:nvPr>
        </p:nvSpPr>
        <p:spPr/>
        <p:txBody>
          <a:bodyPr/>
          <a:lstStyle/>
          <a:p>
            <a:fld id="{23A047CF-4BB0-4B16-AC8C-854781D2AE21}" type="slidenum">
              <a:rPr lang="en-US" smtClean="0">
                <a:solidFill>
                  <a:prstClr val="white"/>
                </a:solidFill>
              </a:rPr>
              <a:pPr/>
              <a:t>2</a:t>
            </a:fld>
            <a:endParaRPr lang="en-US" dirty="0">
              <a:solidFill>
                <a:prstClr val="white"/>
              </a:solidFill>
            </a:endParaRPr>
          </a:p>
        </p:txBody>
      </p:sp>
    </p:spTree>
    <p:extLst>
      <p:ext uri="{BB962C8B-B14F-4D97-AF65-F5344CB8AC3E}">
        <p14:creationId xmlns:p14="http://schemas.microsoft.com/office/powerpoint/2010/main" val="2494676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880A28-8978-4455-80CB-D459C5A4A7EF}"/>
              </a:ext>
            </a:extLst>
          </p:cNvPr>
          <p:cNvSpPr>
            <a:spLocks noGrp="1"/>
          </p:cNvSpPr>
          <p:nvPr>
            <p:ph type="title"/>
          </p:nvPr>
        </p:nvSpPr>
        <p:spPr/>
        <p:txBody>
          <a:bodyPr/>
          <a:lstStyle/>
          <a:p>
            <a:r>
              <a:rPr lang="en-GB" noProof="0" dirty="0"/>
              <a:t>The TBA21 Group</a:t>
            </a:r>
          </a:p>
        </p:txBody>
      </p:sp>
      <p:sp>
        <p:nvSpPr>
          <p:cNvPr id="3" name="Inhaltsplatzhalter 2">
            <a:extLst>
              <a:ext uri="{FF2B5EF4-FFF2-40B4-BE49-F238E27FC236}">
                <a16:creationId xmlns:a16="http://schemas.microsoft.com/office/drawing/2014/main" id="{8F30EE5E-B5C8-4DE6-BFF9-FEF4E5B78900}"/>
              </a:ext>
            </a:extLst>
          </p:cNvPr>
          <p:cNvSpPr>
            <a:spLocks noGrp="1"/>
          </p:cNvSpPr>
          <p:nvPr>
            <p:ph idx="1"/>
          </p:nvPr>
        </p:nvSpPr>
        <p:spPr/>
        <p:txBody>
          <a:bodyPr>
            <a:normAutofit fontScale="92500" lnSpcReduction="20000"/>
          </a:bodyPr>
          <a:lstStyle/>
          <a:p>
            <a:r>
              <a:rPr lang="en-GB" noProof="0" dirty="0"/>
              <a:t>Origin: department TBA (Technology Based Assessment) at DIPF in Frankfurt/Main, TBA21 established as a spin-off in 2012</a:t>
            </a:r>
          </a:p>
          <a:p>
            <a:pPr marL="0" indent="0">
              <a:buNone/>
            </a:pPr>
            <a:r>
              <a:rPr lang="en-GB" i="1" u="sng" noProof="0" dirty="0"/>
              <a:t>Group Structure:</a:t>
            </a:r>
          </a:p>
          <a:p>
            <a:r>
              <a:rPr lang="en-GB" b="1" noProof="0" dirty="0"/>
              <a:t>Nürnberg, Germany:</a:t>
            </a:r>
            <a:r>
              <a:rPr lang="en-GB" noProof="0" dirty="0"/>
              <a:t> Management, concepts, coordination, expertise, sales office</a:t>
            </a:r>
          </a:p>
          <a:p>
            <a:r>
              <a:rPr lang="en-GB" b="1" noProof="0" dirty="0"/>
              <a:t>Szeged, Hungary:</a:t>
            </a:r>
            <a:r>
              <a:rPr lang="en-GB" noProof="0" dirty="0"/>
              <a:t> Programming, expertise, sales office</a:t>
            </a:r>
          </a:p>
          <a:p>
            <a:r>
              <a:rPr lang="en-GB" b="1" noProof="0" dirty="0"/>
              <a:t>Chur, Switzerland:</a:t>
            </a:r>
            <a:r>
              <a:rPr lang="en-GB" noProof="0" dirty="0"/>
              <a:t> Sales office, expertise</a:t>
            </a:r>
          </a:p>
          <a:p>
            <a:r>
              <a:rPr lang="en-GB" b="1" noProof="0" dirty="0"/>
              <a:t>Freelancer/subcontractor network:</a:t>
            </a:r>
            <a:r>
              <a:rPr lang="en-GB" noProof="0" dirty="0"/>
              <a:t> Programming, expertise</a:t>
            </a:r>
          </a:p>
        </p:txBody>
      </p:sp>
      <p:sp>
        <p:nvSpPr>
          <p:cNvPr id="4" name="Foliennummernplatzhalter 3">
            <a:extLst>
              <a:ext uri="{FF2B5EF4-FFF2-40B4-BE49-F238E27FC236}">
                <a16:creationId xmlns:a16="http://schemas.microsoft.com/office/drawing/2014/main" id="{ED342B9A-D0EC-4FDE-9D1C-7562388C986F}"/>
              </a:ext>
            </a:extLst>
          </p:cNvPr>
          <p:cNvSpPr>
            <a:spLocks noGrp="1"/>
          </p:cNvSpPr>
          <p:nvPr>
            <p:ph type="sldNum" sz="quarter" idx="12"/>
          </p:nvPr>
        </p:nvSpPr>
        <p:spPr/>
        <p:txBody>
          <a:bodyPr/>
          <a:lstStyle/>
          <a:p>
            <a:fld id="{23A047CF-4BB0-4B16-AC8C-854781D2AE21}" type="slidenum">
              <a:rPr lang="en-US" smtClean="0">
                <a:solidFill>
                  <a:prstClr val="white"/>
                </a:solidFill>
              </a:rPr>
              <a:pPr/>
              <a:t>3</a:t>
            </a:fld>
            <a:endParaRPr lang="en-US" dirty="0">
              <a:solidFill>
                <a:prstClr val="white"/>
              </a:solidFill>
            </a:endParaRPr>
          </a:p>
        </p:txBody>
      </p:sp>
    </p:spTree>
    <p:extLst>
      <p:ext uri="{BB962C8B-B14F-4D97-AF65-F5344CB8AC3E}">
        <p14:creationId xmlns:p14="http://schemas.microsoft.com/office/powerpoint/2010/main" val="3049834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880A28-8978-4455-80CB-D459C5A4A7EF}"/>
              </a:ext>
            </a:extLst>
          </p:cNvPr>
          <p:cNvSpPr>
            <a:spLocks noGrp="1"/>
          </p:cNvSpPr>
          <p:nvPr>
            <p:ph type="title"/>
          </p:nvPr>
        </p:nvSpPr>
        <p:spPr/>
        <p:txBody>
          <a:bodyPr/>
          <a:lstStyle/>
          <a:p>
            <a:r>
              <a:rPr lang="en-GB" noProof="0" dirty="0"/>
              <a:t>The TBA21 Group</a:t>
            </a:r>
          </a:p>
        </p:txBody>
      </p:sp>
      <p:sp>
        <p:nvSpPr>
          <p:cNvPr id="3" name="Inhaltsplatzhalter 2">
            <a:extLst>
              <a:ext uri="{FF2B5EF4-FFF2-40B4-BE49-F238E27FC236}">
                <a16:creationId xmlns:a16="http://schemas.microsoft.com/office/drawing/2014/main" id="{8F30EE5E-B5C8-4DE6-BFF9-FEF4E5B78900}"/>
              </a:ext>
            </a:extLst>
          </p:cNvPr>
          <p:cNvSpPr>
            <a:spLocks noGrp="1"/>
          </p:cNvSpPr>
          <p:nvPr>
            <p:ph idx="1"/>
          </p:nvPr>
        </p:nvSpPr>
        <p:spPr/>
        <p:txBody>
          <a:bodyPr>
            <a:normAutofit lnSpcReduction="10000"/>
          </a:bodyPr>
          <a:lstStyle/>
          <a:p>
            <a:pPr marL="0" indent="0">
              <a:buNone/>
            </a:pPr>
            <a:r>
              <a:rPr lang="en-GB" i="1" u="sng" noProof="0" dirty="0"/>
              <a:t>Customers:</a:t>
            </a:r>
          </a:p>
          <a:p>
            <a:r>
              <a:rPr lang="en-GB" noProof="0" dirty="0"/>
              <a:t>EDK (Switzerland), IAB, Bundesbank, OECD, IAL, Statistic Austria, GFK, DIPF, TAO.</a:t>
            </a:r>
          </a:p>
          <a:p>
            <a:pPr marL="0" indent="0">
              <a:buNone/>
            </a:pPr>
            <a:r>
              <a:rPr lang="en-GB" i="1" u="sng" noProof="0" dirty="0"/>
              <a:t>Products:</a:t>
            </a:r>
          </a:p>
          <a:p>
            <a:r>
              <a:rPr lang="en-GB" noProof="0" dirty="0"/>
              <a:t>Data Analysis, Data Documentation, Data Management, Data Portals, Assessment, Questionnaires, Surveys.</a:t>
            </a:r>
          </a:p>
          <a:p>
            <a:endParaRPr lang="en-GB" noProof="0" dirty="0"/>
          </a:p>
          <a:p>
            <a:pPr marL="0" indent="0" algn="ctr">
              <a:buNone/>
            </a:pPr>
            <a:r>
              <a:rPr lang="en-GB" noProof="0" dirty="0">
                <a:solidFill>
                  <a:srgbClr val="0070C0"/>
                </a:solidFill>
              </a:rPr>
              <a:t>Associate member of the DDI Alliance</a:t>
            </a:r>
          </a:p>
          <a:p>
            <a:endParaRPr lang="en-GB" noProof="0" dirty="0"/>
          </a:p>
        </p:txBody>
      </p:sp>
      <p:sp>
        <p:nvSpPr>
          <p:cNvPr id="4" name="Foliennummernplatzhalter 3">
            <a:extLst>
              <a:ext uri="{FF2B5EF4-FFF2-40B4-BE49-F238E27FC236}">
                <a16:creationId xmlns:a16="http://schemas.microsoft.com/office/drawing/2014/main" id="{ED342B9A-D0EC-4FDE-9D1C-7562388C986F}"/>
              </a:ext>
            </a:extLst>
          </p:cNvPr>
          <p:cNvSpPr>
            <a:spLocks noGrp="1"/>
          </p:cNvSpPr>
          <p:nvPr>
            <p:ph type="sldNum" sz="quarter" idx="12"/>
          </p:nvPr>
        </p:nvSpPr>
        <p:spPr/>
        <p:txBody>
          <a:bodyPr/>
          <a:lstStyle/>
          <a:p>
            <a:fld id="{23A047CF-4BB0-4B16-AC8C-854781D2AE21}" type="slidenum">
              <a:rPr lang="en-US" smtClean="0">
                <a:solidFill>
                  <a:prstClr val="white"/>
                </a:solidFill>
              </a:rPr>
              <a:pPr/>
              <a:t>4</a:t>
            </a:fld>
            <a:endParaRPr lang="en-US" dirty="0">
              <a:solidFill>
                <a:prstClr val="white"/>
              </a:solidFill>
            </a:endParaRPr>
          </a:p>
        </p:txBody>
      </p:sp>
    </p:spTree>
    <p:extLst>
      <p:ext uri="{BB962C8B-B14F-4D97-AF65-F5344CB8AC3E}">
        <p14:creationId xmlns:p14="http://schemas.microsoft.com/office/powerpoint/2010/main" val="3241005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EAF39C-9C79-4251-99CB-6F32090E1A67}"/>
              </a:ext>
            </a:extLst>
          </p:cNvPr>
          <p:cNvSpPr>
            <a:spLocks noGrp="1"/>
          </p:cNvSpPr>
          <p:nvPr>
            <p:ph type="title"/>
          </p:nvPr>
        </p:nvSpPr>
        <p:spPr/>
        <p:txBody>
          <a:bodyPr/>
          <a:lstStyle/>
          <a:p>
            <a:r>
              <a:rPr lang="en-GB" noProof="0" dirty="0"/>
              <a:t>What is Paradata?</a:t>
            </a:r>
          </a:p>
        </p:txBody>
      </p:sp>
      <p:sp>
        <p:nvSpPr>
          <p:cNvPr id="3" name="Inhaltsplatzhalter 2">
            <a:extLst>
              <a:ext uri="{FF2B5EF4-FFF2-40B4-BE49-F238E27FC236}">
                <a16:creationId xmlns:a16="http://schemas.microsoft.com/office/drawing/2014/main" id="{343DEDCE-B95A-40CA-8FE2-B5913C2E144B}"/>
              </a:ext>
            </a:extLst>
          </p:cNvPr>
          <p:cNvSpPr>
            <a:spLocks noGrp="1"/>
          </p:cNvSpPr>
          <p:nvPr>
            <p:ph idx="1"/>
          </p:nvPr>
        </p:nvSpPr>
        <p:spPr/>
        <p:txBody>
          <a:bodyPr>
            <a:normAutofit fontScale="92500" lnSpcReduction="20000"/>
          </a:bodyPr>
          <a:lstStyle/>
          <a:p>
            <a:r>
              <a:rPr lang="en-GB" noProof="0" dirty="0"/>
              <a:t>If metadata describes the already collected research data, describes paradata the process of data collection? (David, abstract EDDI 2018)</a:t>
            </a:r>
          </a:p>
          <a:p>
            <a:r>
              <a:rPr lang="en-GB" noProof="0" dirty="0"/>
              <a:t>The </a:t>
            </a:r>
            <a:r>
              <a:rPr lang="en-GB" b="1" noProof="0" dirty="0"/>
              <a:t>paradata</a:t>
            </a:r>
            <a:r>
              <a:rPr lang="en-GB" noProof="0" dirty="0"/>
              <a:t> of a data set or survey are data about the process by which the data were collected. (Wikipedia, Groves/</a:t>
            </a:r>
            <a:r>
              <a:rPr lang="en-GB" noProof="0" dirty="0" err="1"/>
              <a:t>Heeringa</a:t>
            </a:r>
            <a:r>
              <a:rPr lang="en-GB" noProof="0" dirty="0"/>
              <a:t>, 2006)</a:t>
            </a:r>
          </a:p>
          <a:p>
            <a:r>
              <a:rPr lang="en-GB" noProof="0" dirty="0"/>
              <a:t>Paradata is data on study processes and the collection of study data. (The Paradata Information Model, Greenfield/Carpenter, 2013, presented at NADDI).</a:t>
            </a:r>
          </a:p>
          <a:p>
            <a:r>
              <a:rPr lang="en-GB" noProof="0" dirty="0"/>
              <a:t>Paradata – Big Data of Survey Research (</a:t>
            </a:r>
            <a:r>
              <a:rPr lang="en-GB" noProof="0" dirty="0" err="1"/>
              <a:t>Kreuter</a:t>
            </a:r>
            <a:r>
              <a:rPr lang="en-GB" noProof="0" dirty="0"/>
              <a:t>, 2015)</a:t>
            </a:r>
          </a:p>
          <a:p>
            <a:endParaRPr lang="en-GB" noProof="0" dirty="0"/>
          </a:p>
        </p:txBody>
      </p:sp>
      <p:sp>
        <p:nvSpPr>
          <p:cNvPr id="4" name="Foliennummernplatzhalter 3">
            <a:extLst>
              <a:ext uri="{FF2B5EF4-FFF2-40B4-BE49-F238E27FC236}">
                <a16:creationId xmlns:a16="http://schemas.microsoft.com/office/drawing/2014/main" id="{F4B6C47F-DB1F-4F83-ACC1-9F1498880FB9}"/>
              </a:ext>
            </a:extLst>
          </p:cNvPr>
          <p:cNvSpPr>
            <a:spLocks noGrp="1"/>
          </p:cNvSpPr>
          <p:nvPr>
            <p:ph type="sldNum" sz="quarter" idx="12"/>
          </p:nvPr>
        </p:nvSpPr>
        <p:spPr/>
        <p:txBody>
          <a:bodyPr/>
          <a:lstStyle/>
          <a:p>
            <a:fld id="{23A047CF-4BB0-4B16-AC8C-854781D2AE21}" type="slidenum">
              <a:rPr lang="en-US" smtClean="0">
                <a:solidFill>
                  <a:prstClr val="white"/>
                </a:solidFill>
              </a:rPr>
              <a:pPr/>
              <a:t>5</a:t>
            </a:fld>
            <a:endParaRPr lang="en-US" dirty="0">
              <a:solidFill>
                <a:prstClr val="white"/>
              </a:solidFill>
            </a:endParaRPr>
          </a:p>
        </p:txBody>
      </p:sp>
    </p:spTree>
    <p:extLst>
      <p:ext uri="{BB962C8B-B14F-4D97-AF65-F5344CB8AC3E}">
        <p14:creationId xmlns:p14="http://schemas.microsoft.com/office/powerpoint/2010/main" val="195783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B584F2-0C87-40C5-BED5-2D37769C60E6}"/>
              </a:ext>
            </a:extLst>
          </p:cNvPr>
          <p:cNvSpPr>
            <a:spLocks noGrp="1"/>
          </p:cNvSpPr>
          <p:nvPr>
            <p:ph type="title"/>
          </p:nvPr>
        </p:nvSpPr>
        <p:spPr/>
        <p:txBody>
          <a:bodyPr/>
          <a:lstStyle/>
          <a:p>
            <a:r>
              <a:rPr lang="en-GB" noProof="0" dirty="0"/>
              <a:t>Why is it important for research?</a:t>
            </a:r>
          </a:p>
        </p:txBody>
      </p:sp>
      <p:sp>
        <p:nvSpPr>
          <p:cNvPr id="3" name="Inhaltsplatzhalter 2">
            <a:extLst>
              <a:ext uri="{FF2B5EF4-FFF2-40B4-BE49-F238E27FC236}">
                <a16:creationId xmlns:a16="http://schemas.microsoft.com/office/drawing/2014/main" id="{8A22FAB4-008B-4140-8DEA-3BC8EA0D50FD}"/>
              </a:ext>
            </a:extLst>
          </p:cNvPr>
          <p:cNvSpPr>
            <a:spLocks noGrp="1"/>
          </p:cNvSpPr>
          <p:nvPr>
            <p:ph idx="1"/>
          </p:nvPr>
        </p:nvSpPr>
        <p:spPr>
          <a:xfrm>
            <a:off x="355600" y="1254970"/>
            <a:ext cx="11226800" cy="4950470"/>
          </a:xfrm>
        </p:spPr>
        <p:txBody>
          <a:bodyPr>
            <a:normAutofit fontScale="77500" lnSpcReduction="20000"/>
          </a:bodyPr>
          <a:lstStyle/>
          <a:p>
            <a:r>
              <a:rPr lang="en-US" dirty="0"/>
              <a:t>Paradata is important to assess the quality of research data. It can help to evaluate and improve the data collection process. (David, abstract EDDI 2018)</a:t>
            </a:r>
          </a:p>
          <a:p>
            <a:r>
              <a:rPr lang="en-US" dirty="0"/>
              <a:t>Example paradata topics include the times of day interviews, how long the interviews took, how many times there were contacts with each interviewee.</a:t>
            </a:r>
          </a:p>
          <a:p>
            <a:r>
              <a:rPr lang="en-US" dirty="0"/>
              <a:t>Paradata about each observation. [Helping to evaluate] the costs of a survey, the findings of a survey, interviewers, and non-responds. (Taylor, 2008)</a:t>
            </a:r>
          </a:p>
          <a:p>
            <a:r>
              <a:rPr lang="en-US" dirty="0"/>
              <a:t>Paradata information can be used to help achieve the goals of a survey. For example, early responses may be mainly from one type of respondent, and the collectors knowing this can focus on reaching the other types so the survey has good coverage of the intended population. (</a:t>
            </a:r>
            <a:r>
              <a:rPr lang="en-US" dirty="0" err="1"/>
              <a:t>Kreuter</a:t>
            </a:r>
            <a:r>
              <a:rPr lang="en-US" dirty="0"/>
              <a:t>, 2013)</a:t>
            </a:r>
          </a:p>
        </p:txBody>
      </p:sp>
      <p:sp>
        <p:nvSpPr>
          <p:cNvPr id="4" name="Foliennummernplatzhalter 3">
            <a:extLst>
              <a:ext uri="{FF2B5EF4-FFF2-40B4-BE49-F238E27FC236}">
                <a16:creationId xmlns:a16="http://schemas.microsoft.com/office/drawing/2014/main" id="{0D5D6CBF-CC4D-4D11-ACE2-1BDAF098807E}"/>
              </a:ext>
            </a:extLst>
          </p:cNvPr>
          <p:cNvSpPr>
            <a:spLocks noGrp="1"/>
          </p:cNvSpPr>
          <p:nvPr>
            <p:ph type="sldNum" sz="quarter" idx="12"/>
          </p:nvPr>
        </p:nvSpPr>
        <p:spPr/>
        <p:txBody>
          <a:bodyPr/>
          <a:lstStyle/>
          <a:p>
            <a:fld id="{23A047CF-4BB0-4B16-AC8C-854781D2AE21}" type="slidenum">
              <a:rPr lang="en-US" smtClean="0">
                <a:solidFill>
                  <a:prstClr val="white"/>
                </a:solidFill>
              </a:rPr>
              <a:pPr/>
              <a:t>6</a:t>
            </a:fld>
            <a:endParaRPr lang="en-US" dirty="0">
              <a:solidFill>
                <a:prstClr val="white"/>
              </a:solidFill>
            </a:endParaRPr>
          </a:p>
        </p:txBody>
      </p:sp>
    </p:spTree>
    <p:extLst>
      <p:ext uri="{BB962C8B-B14F-4D97-AF65-F5344CB8AC3E}">
        <p14:creationId xmlns:p14="http://schemas.microsoft.com/office/powerpoint/2010/main" val="3447756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B584F2-0C87-40C5-BED5-2D37769C60E6}"/>
              </a:ext>
            </a:extLst>
          </p:cNvPr>
          <p:cNvSpPr>
            <a:spLocks noGrp="1"/>
          </p:cNvSpPr>
          <p:nvPr>
            <p:ph type="title"/>
          </p:nvPr>
        </p:nvSpPr>
        <p:spPr/>
        <p:txBody>
          <a:bodyPr/>
          <a:lstStyle/>
          <a:p>
            <a:r>
              <a:rPr lang="en-GB" noProof="0" dirty="0"/>
              <a:t>Why is it important for research?</a:t>
            </a:r>
          </a:p>
        </p:txBody>
      </p:sp>
      <p:sp>
        <p:nvSpPr>
          <p:cNvPr id="3" name="Inhaltsplatzhalter 2">
            <a:extLst>
              <a:ext uri="{FF2B5EF4-FFF2-40B4-BE49-F238E27FC236}">
                <a16:creationId xmlns:a16="http://schemas.microsoft.com/office/drawing/2014/main" id="{8A22FAB4-008B-4140-8DEA-3BC8EA0D50FD}"/>
              </a:ext>
            </a:extLst>
          </p:cNvPr>
          <p:cNvSpPr>
            <a:spLocks noGrp="1"/>
          </p:cNvSpPr>
          <p:nvPr>
            <p:ph idx="1"/>
          </p:nvPr>
        </p:nvSpPr>
        <p:spPr/>
        <p:txBody>
          <a:bodyPr>
            <a:normAutofit/>
          </a:bodyPr>
          <a:lstStyle/>
          <a:p>
            <a:pPr marL="0" indent="0">
              <a:buNone/>
            </a:pPr>
            <a:r>
              <a:rPr lang="en-GB" b="1" noProof="0" dirty="0"/>
              <a:t>Paradata is important for two main topics:</a:t>
            </a:r>
          </a:p>
          <a:p>
            <a:pPr marL="0" indent="0">
              <a:buNone/>
            </a:pPr>
            <a:endParaRPr lang="en-GB" noProof="0" dirty="0"/>
          </a:p>
          <a:p>
            <a:r>
              <a:rPr lang="en-GB" noProof="0" dirty="0"/>
              <a:t>Monitoring and controlling the fieldwork processes.</a:t>
            </a:r>
          </a:p>
          <a:p>
            <a:endParaRPr lang="en-GB" noProof="0" dirty="0"/>
          </a:p>
          <a:p>
            <a:r>
              <a:rPr lang="en-GB" noProof="0" dirty="0"/>
              <a:t>Evaluating the research data quality.</a:t>
            </a:r>
          </a:p>
        </p:txBody>
      </p:sp>
      <p:sp>
        <p:nvSpPr>
          <p:cNvPr id="4" name="Foliennummernplatzhalter 3">
            <a:extLst>
              <a:ext uri="{FF2B5EF4-FFF2-40B4-BE49-F238E27FC236}">
                <a16:creationId xmlns:a16="http://schemas.microsoft.com/office/drawing/2014/main" id="{0D5D6CBF-CC4D-4D11-ACE2-1BDAF098807E}"/>
              </a:ext>
            </a:extLst>
          </p:cNvPr>
          <p:cNvSpPr>
            <a:spLocks noGrp="1"/>
          </p:cNvSpPr>
          <p:nvPr>
            <p:ph type="sldNum" sz="quarter" idx="12"/>
          </p:nvPr>
        </p:nvSpPr>
        <p:spPr/>
        <p:txBody>
          <a:bodyPr/>
          <a:lstStyle/>
          <a:p>
            <a:fld id="{23A047CF-4BB0-4B16-AC8C-854781D2AE21}" type="slidenum">
              <a:rPr lang="en-US" smtClean="0">
                <a:solidFill>
                  <a:prstClr val="white"/>
                </a:solidFill>
              </a:rPr>
              <a:pPr/>
              <a:t>7</a:t>
            </a:fld>
            <a:endParaRPr lang="en-US" dirty="0">
              <a:solidFill>
                <a:prstClr val="white"/>
              </a:solidFill>
            </a:endParaRPr>
          </a:p>
        </p:txBody>
      </p:sp>
    </p:spTree>
    <p:extLst>
      <p:ext uri="{BB962C8B-B14F-4D97-AF65-F5344CB8AC3E}">
        <p14:creationId xmlns:p14="http://schemas.microsoft.com/office/powerpoint/2010/main" val="2557104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B82AAE-A24A-47A3-B62E-31DAD5764EDA}"/>
              </a:ext>
            </a:extLst>
          </p:cNvPr>
          <p:cNvSpPr>
            <a:spLocks noGrp="1"/>
          </p:cNvSpPr>
          <p:nvPr>
            <p:ph type="title"/>
          </p:nvPr>
        </p:nvSpPr>
        <p:spPr/>
        <p:txBody>
          <a:bodyPr/>
          <a:lstStyle/>
          <a:p>
            <a:r>
              <a:rPr lang="en-GB" noProof="0" dirty="0"/>
              <a:t>Real life example…</a:t>
            </a:r>
          </a:p>
        </p:txBody>
      </p:sp>
      <p:sp>
        <p:nvSpPr>
          <p:cNvPr id="3" name="Inhaltsplatzhalter 2">
            <a:extLst>
              <a:ext uri="{FF2B5EF4-FFF2-40B4-BE49-F238E27FC236}">
                <a16:creationId xmlns:a16="http://schemas.microsoft.com/office/drawing/2014/main" id="{AA741508-2CF0-4A29-9167-1274AD928B7A}"/>
              </a:ext>
            </a:extLst>
          </p:cNvPr>
          <p:cNvSpPr>
            <a:spLocks noGrp="1"/>
          </p:cNvSpPr>
          <p:nvPr>
            <p:ph idx="1"/>
          </p:nvPr>
        </p:nvSpPr>
        <p:spPr/>
        <p:txBody>
          <a:bodyPr>
            <a:normAutofit fontScale="92500" lnSpcReduction="10000"/>
          </a:bodyPr>
          <a:lstStyle/>
          <a:p>
            <a:pPr marL="0" indent="0">
              <a:buNone/>
            </a:pPr>
            <a:r>
              <a:rPr lang="en-GB" b="1" noProof="0" dirty="0"/>
              <a:t>The ÜGK study in Switzerland (Survey on basic skills of pupils).</a:t>
            </a:r>
          </a:p>
          <a:p>
            <a:r>
              <a:rPr lang="en-GB" noProof="0" dirty="0"/>
              <a:t>Analysis units are: pupils in classes in schools.</a:t>
            </a:r>
          </a:p>
          <a:p>
            <a:r>
              <a:rPr lang="en-GB" noProof="0" dirty="0"/>
              <a:t>They conduct tests and complete </a:t>
            </a:r>
            <a:r>
              <a:rPr lang="en-GB" noProof="0" dirty="0" err="1"/>
              <a:t>questinaires</a:t>
            </a:r>
            <a:r>
              <a:rPr lang="en-GB" noProof="0" dirty="0"/>
              <a:t>.</a:t>
            </a:r>
          </a:p>
          <a:p>
            <a:endParaRPr lang="en-GB" noProof="0" dirty="0"/>
          </a:p>
          <a:p>
            <a:r>
              <a:rPr lang="en-GB" noProof="0" dirty="0"/>
              <a:t>Paradata about the test environment and the test realization are important for further data management.</a:t>
            </a:r>
          </a:p>
          <a:p>
            <a:r>
              <a:rPr lang="en-GB" noProof="0" dirty="0"/>
              <a:t>E.g. the fire alarm during the test is responsible for poorer results afterwards.</a:t>
            </a:r>
          </a:p>
        </p:txBody>
      </p:sp>
      <p:sp>
        <p:nvSpPr>
          <p:cNvPr id="4" name="Foliennummernplatzhalter 3">
            <a:extLst>
              <a:ext uri="{FF2B5EF4-FFF2-40B4-BE49-F238E27FC236}">
                <a16:creationId xmlns:a16="http://schemas.microsoft.com/office/drawing/2014/main" id="{D8F61A4F-A4CC-4CF8-9F9A-F9394BC542B2}"/>
              </a:ext>
            </a:extLst>
          </p:cNvPr>
          <p:cNvSpPr>
            <a:spLocks noGrp="1"/>
          </p:cNvSpPr>
          <p:nvPr>
            <p:ph type="sldNum" sz="quarter" idx="12"/>
          </p:nvPr>
        </p:nvSpPr>
        <p:spPr/>
        <p:txBody>
          <a:bodyPr/>
          <a:lstStyle/>
          <a:p>
            <a:fld id="{23A047CF-4BB0-4B16-AC8C-854781D2AE21}" type="slidenum">
              <a:rPr lang="en-US" smtClean="0">
                <a:solidFill>
                  <a:prstClr val="white"/>
                </a:solidFill>
              </a:rPr>
              <a:pPr/>
              <a:t>8</a:t>
            </a:fld>
            <a:endParaRPr lang="en-US" dirty="0">
              <a:solidFill>
                <a:prstClr val="white"/>
              </a:solidFill>
            </a:endParaRPr>
          </a:p>
        </p:txBody>
      </p:sp>
    </p:spTree>
    <p:extLst>
      <p:ext uri="{BB962C8B-B14F-4D97-AF65-F5344CB8AC3E}">
        <p14:creationId xmlns:p14="http://schemas.microsoft.com/office/powerpoint/2010/main" val="330447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E3F1FD-C21E-40E6-B589-E8E375E7B8EC}"/>
              </a:ext>
            </a:extLst>
          </p:cNvPr>
          <p:cNvSpPr>
            <a:spLocks noGrp="1"/>
          </p:cNvSpPr>
          <p:nvPr>
            <p:ph type="title"/>
          </p:nvPr>
        </p:nvSpPr>
        <p:spPr/>
        <p:txBody>
          <a:bodyPr>
            <a:normAutofit/>
          </a:bodyPr>
          <a:lstStyle/>
          <a:p>
            <a:r>
              <a:rPr lang="en-GB" noProof="0" dirty="0"/>
              <a:t>Why is there a need for a standard</a:t>
            </a:r>
          </a:p>
        </p:txBody>
      </p:sp>
      <p:sp>
        <p:nvSpPr>
          <p:cNvPr id="3" name="Inhaltsplatzhalter 2">
            <a:extLst>
              <a:ext uri="{FF2B5EF4-FFF2-40B4-BE49-F238E27FC236}">
                <a16:creationId xmlns:a16="http://schemas.microsoft.com/office/drawing/2014/main" id="{7A6CE661-73F1-41E4-ABC5-31C02458DD08}"/>
              </a:ext>
            </a:extLst>
          </p:cNvPr>
          <p:cNvSpPr>
            <a:spLocks noGrp="1"/>
          </p:cNvSpPr>
          <p:nvPr>
            <p:ph idx="1"/>
          </p:nvPr>
        </p:nvSpPr>
        <p:spPr/>
        <p:txBody>
          <a:bodyPr>
            <a:normAutofit lnSpcReduction="10000"/>
          </a:bodyPr>
          <a:lstStyle/>
          <a:p>
            <a:r>
              <a:rPr lang="en-GB" noProof="0" dirty="0"/>
              <a:t>Currently and in many cases paradata is collected:</a:t>
            </a:r>
          </a:p>
          <a:p>
            <a:pPr lvl="1"/>
            <a:r>
              <a:rPr lang="en-GB" noProof="0" dirty="0"/>
              <a:t>as written notes,</a:t>
            </a:r>
          </a:p>
          <a:p>
            <a:pPr lvl="1"/>
            <a:r>
              <a:rPr lang="en-GB" noProof="0" dirty="0"/>
              <a:t>not standardized,</a:t>
            </a:r>
          </a:p>
          <a:p>
            <a:pPr lvl="1"/>
            <a:r>
              <a:rPr lang="en-GB" noProof="0" dirty="0"/>
              <a:t>if the interviewer had time to take notes,</a:t>
            </a:r>
          </a:p>
          <a:p>
            <a:pPr lvl="1"/>
            <a:r>
              <a:rPr lang="en-GB" noProof="0" dirty="0"/>
              <a:t>or not at all.</a:t>
            </a:r>
          </a:p>
          <a:p>
            <a:r>
              <a:rPr lang="en-GB" noProof="0" dirty="0"/>
              <a:t>Notes may:</a:t>
            </a:r>
          </a:p>
          <a:p>
            <a:pPr lvl="1"/>
            <a:r>
              <a:rPr lang="en-GB" noProof="0" dirty="0"/>
              <a:t>get lost,</a:t>
            </a:r>
          </a:p>
          <a:p>
            <a:pPr lvl="1"/>
            <a:r>
              <a:rPr lang="en-GB" noProof="0" dirty="0"/>
              <a:t>need to be scanned,</a:t>
            </a:r>
          </a:p>
          <a:p>
            <a:pPr lvl="1"/>
            <a:r>
              <a:rPr lang="en-GB" noProof="0" dirty="0"/>
              <a:t>are not machine readable.</a:t>
            </a:r>
          </a:p>
          <a:p>
            <a:endParaRPr lang="en-GB" noProof="0" dirty="0"/>
          </a:p>
        </p:txBody>
      </p:sp>
      <p:sp>
        <p:nvSpPr>
          <p:cNvPr id="4" name="Foliennummernplatzhalter 3">
            <a:extLst>
              <a:ext uri="{FF2B5EF4-FFF2-40B4-BE49-F238E27FC236}">
                <a16:creationId xmlns:a16="http://schemas.microsoft.com/office/drawing/2014/main" id="{8AF2A612-CA2A-4BC4-A823-C6E6CF60D65C}"/>
              </a:ext>
            </a:extLst>
          </p:cNvPr>
          <p:cNvSpPr>
            <a:spLocks noGrp="1"/>
          </p:cNvSpPr>
          <p:nvPr>
            <p:ph type="sldNum" sz="quarter" idx="12"/>
          </p:nvPr>
        </p:nvSpPr>
        <p:spPr/>
        <p:txBody>
          <a:bodyPr/>
          <a:lstStyle/>
          <a:p>
            <a:fld id="{23A047CF-4BB0-4B16-AC8C-854781D2AE21}" type="slidenum">
              <a:rPr lang="en-US" smtClean="0">
                <a:solidFill>
                  <a:prstClr val="white"/>
                </a:solidFill>
              </a:rPr>
              <a:pPr/>
              <a:t>9</a:t>
            </a:fld>
            <a:endParaRPr lang="en-US" dirty="0">
              <a:solidFill>
                <a:prstClr val="white"/>
              </a:solidFill>
            </a:endParaRPr>
          </a:p>
        </p:txBody>
      </p:sp>
    </p:spTree>
    <p:extLst>
      <p:ext uri="{BB962C8B-B14F-4D97-AF65-F5344CB8AC3E}">
        <p14:creationId xmlns:p14="http://schemas.microsoft.com/office/powerpoint/2010/main" val="31499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609</Words>
  <Application>Microsoft Office PowerPoint</Application>
  <PresentationFormat>Breitbild</PresentationFormat>
  <Paragraphs>82</Paragraphs>
  <Slides>12</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12</vt:i4>
      </vt:variant>
    </vt:vector>
  </HeadingPairs>
  <TitlesOfParts>
    <vt:vector size="15" baseType="lpstr">
      <vt:lpstr>Arial</vt:lpstr>
      <vt:lpstr>Calibri</vt:lpstr>
      <vt:lpstr>Office Theme</vt:lpstr>
      <vt:lpstr>Collect, Store, and Re-Use Paradata in DDI – we need a working group  </vt:lpstr>
      <vt:lpstr>Outline</vt:lpstr>
      <vt:lpstr>The TBA21 Group</vt:lpstr>
      <vt:lpstr>The TBA21 Group</vt:lpstr>
      <vt:lpstr>What is Paradata?</vt:lpstr>
      <vt:lpstr>Why is it important for research?</vt:lpstr>
      <vt:lpstr>Why is it important for research?</vt:lpstr>
      <vt:lpstr>Real life example…</vt:lpstr>
      <vt:lpstr>Why is there a need for a standard</vt:lpstr>
      <vt:lpstr>I feel alone. Lets have a working group.</vt:lpstr>
      <vt:lpstr>I feel alone. Lets have a working group.</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TBA21 Group</dc:title>
  <dc:creator>David Schiller</dc:creator>
  <cp:lastModifiedBy>David Schiller</cp:lastModifiedBy>
  <cp:revision>95</cp:revision>
  <dcterms:created xsi:type="dcterms:W3CDTF">2016-02-25T20:49:38Z</dcterms:created>
  <dcterms:modified xsi:type="dcterms:W3CDTF">2019-01-19T13:36:17Z</dcterms:modified>
</cp:coreProperties>
</file>