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86" r:id="rId1"/>
  </p:sldMasterIdLst>
  <p:notesMasterIdLst>
    <p:notesMasterId r:id="rId12"/>
  </p:notesMasterIdLst>
  <p:handoutMasterIdLst>
    <p:handoutMasterId r:id="rId13"/>
  </p:handoutMasterIdLst>
  <p:sldIdLst>
    <p:sldId id="258" r:id="rId2"/>
    <p:sldId id="370" r:id="rId3"/>
    <p:sldId id="350" r:id="rId4"/>
    <p:sldId id="356" r:id="rId5"/>
    <p:sldId id="374" r:id="rId6"/>
    <p:sldId id="372" r:id="rId7"/>
    <p:sldId id="373" r:id="rId8"/>
    <p:sldId id="355" r:id="rId9"/>
    <p:sldId id="375" r:id="rId10"/>
    <p:sldId id="346" r:id="rId11"/>
  </p:sldIdLst>
  <p:sldSz cx="9144000" cy="6858000" type="screen4x3"/>
  <p:notesSz cx="6813550" cy="9945688"/>
  <p:defaultTextStyle>
    <a:defPPr>
      <a:defRPr lang="en-GB"/>
    </a:defPPr>
    <a:lvl1pPr algn="l" rtl="0" eaLnBrk="0" fontAlgn="base" hangingPunct="0">
      <a:spcBef>
        <a:spcPct val="0"/>
      </a:spcBef>
      <a:spcAft>
        <a:spcPct val="0"/>
      </a:spcAft>
      <a:defRPr sz="2400" kern="1200">
        <a:solidFill>
          <a:schemeClr val="tx1"/>
        </a:solidFill>
        <a:latin typeface="Times" charset="0"/>
        <a:ea typeface="+mn-ea"/>
        <a:cs typeface="+mn-cs"/>
      </a:defRPr>
    </a:lvl1pPr>
    <a:lvl2pPr marL="457200" algn="l" rtl="0" eaLnBrk="0" fontAlgn="base" hangingPunct="0">
      <a:spcBef>
        <a:spcPct val="0"/>
      </a:spcBef>
      <a:spcAft>
        <a:spcPct val="0"/>
      </a:spcAft>
      <a:defRPr sz="2400" kern="1200">
        <a:solidFill>
          <a:schemeClr val="tx1"/>
        </a:solidFill>
        <a:latin typeface="Times" charset="0"/>
        <a:ea typeface="+mn-ea"/>
        <a:cs typeface="+mn-cs"/>
      </a:defRPr>
    </a:lvl2pPr>
    <a:lvl3pPr marL="914400" algn="l" rtl="0" eaLnBrk="0" fontAlgn="base" hangingPunct="0">
      <a:spcBef>
        <a:spcPct val="0"/>
      </a:spcBef>
      <a:spcAft>
        <a:spcPct val="0"/>
      </a:spcAft>
      <a:defRPr sz="2400" kern="1200">
        <a:solidFill>
          <a:schemeClr val="tx1"/>
        </a:solidFill>
        <a:latin typeface="Times" charset="0"/>
        <a:ea typeface="+mn-ea"/>
        <a:cs typeface="+mn-cs"/>
      </a:defRPr>
    </a:lvl3pPr>
    <a:lvl4pPr marL="1371600" algn="l" rtl="0" eaLnBrk="0" fontAlgn="base" hangingPunct="0">
      <a:spcBef>
        <a:spcPct val="0"/>
      </a:spcBef>
      <a:spcAft>
        <a:spcPct val="0"/>
      </a:spcAft>
      <a:defRPr sz="2400" kern="1200">
        <a:solidFill>
          <a:schemeClr val="tx1"/>
        </a:solidFill>
        <a:latin typeface="Times" charset="0"/>
        <a:ea typeface="+mn-ea"/>
        <a:cs typeface="+mn-cs"/>
      </a:defRPr>
    </a:lvl4pPr>
    <a:lvl5pPr marL="1828800" algn="l" rtl="0" eaLnBrk="0" fontAlgn="base" hangingPunct="0">
      <a:spcBef>
        <a:spcPct val="0"/>
      </a:spcBef>
      <a:spcAft>
        <a:spcPct val="0"/>
      </a:spcAft>
      <a:defRPr sz="2400" kern="1200">
        <a:solidFill>
          <a:schemeClr val="tx1"/>
        </a:solidFill>
        <a:latin typeface="Times" charset="0"/>
        <a:ea typeface="+mn-ea"/>
        <a:cs typeface="+mn-cs"/>
      </a:defRPr>
    </a:lvl5pPr>
    <a:lvl6pPr marL="2286000" algn="l" defTabSz="914400" rtl="0" eaLnBrk="1" latinLnBrk="0" hangingPunct="1">
      <a:defRPr sz="2400" kern="1200">
        <a:solidFill>
          <a:schemeClr val="tx1"/>
        </a:solidFill>
        <a:latin typeface="Times" charset="0"/>
        <a:ea typeface="+mn-ea"/>
        <a:cs typeface="+mn-cs"/>
      </a:defRPr>
    </a:lvl6pPr>
    <a:lvl7pPr marL="2743200" algn="l" defTabSz="914400" rtl="0" eaLnBrk="1" latinLnBrk="0" hangingPunct="1">
      <a:defRPr sz="2400" kern="1200">
        <a:solidFill>
          <a:schemeClr val="tx1"/>
        </a:solidFill>
        <a:latin typeface="Times" charset="0"/>
        <a:ea typeface="+mn-ea"/>
        <a:cs typeface="+mn-cs"/>
      </a:defRPr>
    </a:lvl7pPr>
    <a:lvl8pPr marL="3200400" algn="l" defTabSz="914400" rtl="0" eaLnBrk="1" latinLnBrk="0" hangingPunct="1">
      <a:defRPr sz="2400" kern="1200">
        <a:solidFill>
          <a:schemeClr val="tx1"/>
        </a:solidFill>
        <a:latin typeface="Times" charset="0"/>
        <a:ea typeface="+mn-ea"/>
        <a:cs typeface="+mn-cs"/>
      </a:defRPr>
    </a:lvl8pPr>
    <a:lvl9pPr marL="3657600" algn="l" defTabSz="914400" rtl="0" eaLnBrk="1" latinLnBrk="0" hangingPunct="1">
      <a:defRPr sz="2400" kern="1200">
        <a:solidFill>
          <a:schemeClr val="tx1"/>
        </a:solidFill>
        <a:latin typeface="Times"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8134"/>
    <a:srgbClr val="F0592C"/>
    <a:srgbClr val="003066"/>
    <a:srgbClr val="F79646"/>
    <a:srgbClr val="FFF200"/>
    <a:srgbClr val="66AB21"/>
    <a:srgbClr val="5D5D5D"/>
    <a:srgbClr val="F08600"/>
    <a:srgbClr val="3366FF"/>
    <a:srgbClr val="0049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22205" autoAdjust="0"/>
    <p:restoredTop sz="81869" autoAdjust="0"/>
  </p:normalViewPr>
  <p:slideViewPr>
    <p:cSldViewPr>
      <p:cViewPr varScale="1">
        <p:scale>
          <a:sx n="98" d="100"/>
          <a:sy n="98" d="100"/>
        </p:scale>
        <p:origin x="1596"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3E1D51-E08C-4614-A02F-6F2E8265666E}" type="doc">
      <dgm:prSet loTypeId="urn:microsoft.com/office/officeart/2005/8/layout/process2" loCatId="process" qsTypeId="urn:microsoft.com/office/officeart/2005/8/quickstyle/simple1" qsCatId="simple" csTypeId="urn:microsoft.com/office/officeart/2005/8/colors/accent2_5" csCatId="accent2" phldr="1"/>
      <dgm:spPr/>
    </dgm:pt>
    <dgm:pt modelId="{8FE9A3B1-388E-4048-A55F-7914685ABDE2}">
      <dgm:prSet phldrT="[Text]"/>
      <dgm:spPr/>
      <dgm:t>
        <a:bodyPr/>
        <a:lstStyle/>
        <a:p>
          <a:r>
            <a:rPr lang="en-US" dirty="0"/>
            <a:t>Formal</a:t>
          </a:r>
        </a:p>
      </dgm:t>
    </dgm:pt>
    <dgm:pt modelId="{F9F14F8D-5DF3-4891-A4D4-4A4E45575DEA}" type="parTrans" cxnId="{598932FE-739F-40F1-A5C7-594C7C88891A}">
      <dgm:prSet/>
      <dgm:spPr/>
      <dgm:t>
        <a:bodyPr/>
        <a:lstStyle/>
        <a:p>
          <a:endParaRPr lang="en-US"/>
        </a:p>
      </dgm:t>
    </dgm:pt>
    <dgm:pt modelId="{B1CFEAF5-DDAC-42F1-92FF-F9408E396661}" type="sibTrans" cxnId="{598932FE-739F-40F1-A5C7-594C7C88891A}">
      <dgm:prSet/>
      <dgm:spPr/>
      <dgm:t>
        <a:bodyPr/>
        <a:lstStyle/>
        <a:p>
          <a:endParaRPr lang="en-US"/>
        </a:p>
      </dgm:t>
    </dgm:pt>
    <dgm:pt modelId="{5961AD3B-BD6D-4B56-8939-37CBD141DA5F}">
      <dgm:prSet phldrT="[Text]"/>
      <dgm:spPr/>
      <dgm:t>
        <a:bodyPr/>
        <a:lstStyle/>
        <a:p>
          <a:r>
            <a:rPr lang="en-US" dirty="0"/>
            <a:t>Extended</a:t>
          </a:r>
        </a:p>
      </dgm:t>
    </dgm:pt>
    <dgm:pt modelId="{8C14236E-D05C-400E-85CE-4E79F895C73E}" type="parTrans" cxnId="{3C668F38-CFE8-4F2E-9B47-B010C6F03F27}">
      <dgm:prSet/>
      <dgm:spPr/>
      <dgm:t>
        <a:bodyPr/>
        <a:lstStyle/>
        <a:p>
          <a:endParaRPr lang="en-US"/>
        </a:p>
      </dgm:t>
    </dgm:pt>
    <dgm:pt modelId="{5E7DB6D4-94D6-4E58-B169-6D55F4456126}" type="sibTrans" cxnId="{3C668F38-CFE8-4F2E-9B47-B010C6F03F27}">
      <dgm:prSet/>
      <dgm:spPr/>
      <dgm:t>
        <a:bodyPr/>
        <a:lstStyle/>
        <a:p>
          <a:endParaRPr lang="en-US"/>
        </a:p>
      </dgm:t>
    </dgm:pt>
    <dgm:pt modelId="{E20FD029-AE10-4285-829A-09B2A1FAB245}">
      <dgm:prSet phldrT="[Text]"/>
      <dgm:spPr/>
      <dgm:t>
        <a:bodyPr/>
        <a:lstStyle/>
        <a:p>
          <a:r>
            <a:rPr lang="en-US" dirty="0"/>
            <a:t>Core</a:t>
          </a:r>
        </a:p>
      </dgm:t>
    </dgm:pt>
    <dgm:pt modelId="{0981CD3C-B85D-4775-8FF6-7D523825AA1D}" type="parTrans" cxnId="{406182FE-06A2-4DC7-90E4-5418548B27BD}">
      <dgm:prSet/>
      <dgm:spPr/>
      <dgm:t>
        <a:bodyPr/>
        <a:lstStyle/>
        <a:p>
          <a:endParaRPr lang="en-US"/>
        </a:p>
      </dgm:t>
    </dgm:pt>
    <dgm:pt modelId="{51FD5EF4-7D4C-4F52-A095-2BBA935F2775}" type="sibTrans" cxnId="{406182FE-06A2-4DC7-90E4-5418548B27BD}">
      <dgm:prSet/>
      <dgm:spPr/>
      <dgm:t>
        <a:bodyPr/>
        <a:lstStyle/>
        <a:p>
          <a:endParaRPr lang="en-US"/>
        </a:p>
      </dgm:t>
    </dgm:pt>
    <dgm:pt modelId="{FB466640-5EA6-4E47-9E00-476FEE3BA1F4}" type="pres">
      <dgm:prSet presAssocID="{CC3E1D51-E08C-4614-A02F-6F2E8265666E}" presName="linearFlow" presStyleCnt="0">
        <dgm:presLayoutVars>
          <dgm:resizeHandles val="exact"/>
        </dgm:presLayoutVars>
      </dgm:prSet>
      <dgm:spPr/>
    </dgm:pt>
    <dgm:pt modelId="{4CF810CF-41B1-49D0-B0D8-BFE079C74BB4}" type="pres">
      <dgm:prSet presAssocID="{8FE9A3B1-388E-4048-A55F-7914685ABDE2}" presName="node" presStyleLbl="node1" presStyleIdx="0" presStyleCnt="3" custLinFactNeighborX="67905">
        <dgm:presLayoutVars>
          <dgm:bulletEnabled val="1"/>
        </dgm:presLayoutVars>
      </dgm:prSet>
      <dgm:spPr/>
    </dgm:pt>
    <dgm:pt modelId="{BFF29C04-1E30-4B16-A1F1-F2914F3523C7}" type="pres">
      <dgm:prSet presAssocID="{B1CFEAF5-DDAC-42F1-92FF-F9408E396661}" presName="sibTrans" presStyleLbl="sibTrans2D1" presStyleIdx="0" presStyleCnt="2" custAng="10800000"/>
      <dgm:spPr/>
    </dgm:pt>
    <dgm:pt modelId="{0BDB77BC-4AF0-4C93-9B85-62FE98261A65}" type="pres">
      <dgm:prSet presAssocID="{B1CFEAF5-DDAC-42F1-92FF-F9408E396661}" presName="connectorText" presStyleLbl="sibTrans2D1" presStyleIdx="0" presStyleCnt="2"/>
      <dgm:spPr/>
    </dgm:pt>
    <dgm:pt modelId="{77B25226-F1DC-4804-B5E7-6E6F0C2E5D0D}" type="pres">
      <dgm:prSet presAssocID="{5961AD3B-BD6D-4B56-8939-37CBD141DA5F}" presName="node" presStyleLbl="node1" presStyleIdx="1" presStyleCnt="3">
        <dgm:presLayoutVars>
          <dgm:bulletEnabled val="1"/>
        </dgm:presLayoutVars>
      </dgm:prSet>
      <dgm:spPr/>
    </dgm:pt>
    <dgm:pt modelId="{B227F28D-131F-42FF-BFF6-50C2BB1A7BF7}" type="pres">
      <dgm:prSet presAssocID="{5E7DB6D4-94D6-4E58-B169-6D55F4456126}" presName="sibTrans" presStyleLbl="sibTrans2D1" presStyleIdx="1" presStyleCnt="2" custAng="10800000"/>
      <dgm:spPr/>
    </dgm:pt>
    <dgm:pt modelId="{43B53EC1-CE33-46CF-9CDC-C9B0E6A560BC}" type="pres">
      <dgm:prSet presAssocID="{5E7DB6D4-94D6-4E58-B169-6D55F4456126}" presName="connectorText" presStyleLbl="sibTrans2D1" presStyleIdx="1" presStyleCnt="2"/>
      <dgm:spPr/>
    </dgm:pt>
    <dgm:pt modelId="{4D062127-7960-429B-98BB-827ED0A53718}" type="pres">
      <dgm:prSet presAssocID="{E20FD029-AE10-4285-829A-09B2A1FAB245}" presName="node" presStyleLbl="node1" presStyleIdx="2" presStyleCnt="3">
        <dgm:presLayoutVars>
          <dgm:bulletEnabled val="1"/>
        </dgm:presLayoutVars>
      </dgm:prSet>
      <dgm:spPr/>
    </dgm:pt>
  </dgm:ptLst>
  <dgm:cxnLst>
    <dgm:cxn modelId="{5CEA1E20-4042-488B-9CC4-B471C37BD934}" type="presOf" srcId="{5E7DB6D4-94D6-4E58-B169-6D55F4456126}" destId="{B227F28D-131F-42FF-BFF6-50C2BB1A7BF7}" srcOrd="0" destOrd="0" presId="urn:microsoft.com/office/officeart/2005/8/layout/process2"/>
    <dgm:cxn modelId="{437E27C9-C496-4968-A3E4-C838647D884A}" type="presOf" srcId="{5E7DB6D4-94D6-4E58-B169-6D55F4456126}" destId="{43B53EC1-CE33-46CF-9CDC-C9B0E6A560BC}" srcOrd="1" destOrd="0" presId="urn:microsoft.com/office/officeart/2005/8/layout/process2"/>
    <dgm:cxn modelId="{F90E80B0-F76E-4E78-9ADD-A6BB67380A17}" type="presOf" srcId="{8FE9A3B1-388E-4048-A55F-7914685ABDE2}" destId="{4CF810CF-41B1-49D0-B0D8-BFE079C74BB4}" srcOrd="0" destOrd="0" presId="urn:microsoft.com/office/officeart/2005/8/layout/process2"/>
    <dgm:cxn modelId="{0E35CB8D-5725-4980-BCE0-EB7AD89E137B}" type="presOf" srcId="{B1CFEAF5-DDAC-42F1-92FF-F9408E396661}" destId="{0BDB77BC-4AF0-4C93-9B85-62FE98261A65}" srcOrd="1" destOrd="0" presId="urn:microsoft.com/office/officeart/2005/8/layout/process2"/>
    <dgm:cxn modelId="{3A96EC61-44E5-4985-AEC3-952700D3920F}" type="presOf" srcId="{CC3E1D51-E08C-4614-A02F-6F2E8265666E}" destId="{FB466640-5EA6-4E47-9E00-476FEE3BA1F4}" srcOrd="0" destOrd="0" presId="urn:microsoft.com/office/officeart/2005/8/layout/process2"/>
    <dgm:cxn modelId="{7359B5B2-94F4-45F3-A5AE-58B8B042F575}" type="presOf" srcId="{B1CFEAF5-DDAC-42F1-92FF-F9408E396661}" destId="{BFF29C04-1E30-4B16-A1F1-F2914F3523C7}" srcOrd="0" destOrd="0" presId="urn:microsoft.com/office/officeart/2005/8/layout/process2"/>
    <dgm:cxn modelId="{BA328F0C-387F-471F-8FE1-0EEB3BF27F0C}" type="presOf" srcId="{E20FD029-AE10-4285-829A-09B2A1FAB245}" destId="{4D062127-7960-429B-98BB-827ED0A53718}" srcOrd="0" destOrd="0" presId="urn:microsoft.com/office/officeart/2005/8/layout/process2"/>
    <dgm:cxn modelId="{598932FE-739F-40F1-A5C7-594C7C88891A}" srcId="{CC3E1D51-E08C-4614-A02F-6F2E8265666E}" destId="{8FE9A3B1-388E-4048-A55F-7914685ABDE2}" srcOrd="0" destOrd="0" parTransId="{F9F14F8D-5DF3-4891-A4D4-4A4E45575DEA}" sibTransId="{B1CFEAF5-DDAC-42F1-92FF-F9408E396661}"/>
    <dgm:cxn modelId="{35C6FF30-4737-4975-B244-6AB13C8C2340}" type="presOf" srcId="{5961AD3B-BD6D-4B56-8939-37CBD141DA5F}" destId="{77B25226-F1DC-4804-B5E7-6E6F0C2E5D0D}" srcOrd="0" destOrd="0" presId="urn:microsoft.com/office/officeart/2005/8/layout/process2"/>
    <dgm:cxn modelId="{406182FE-06A2-4DC7-90E4-5418548B27BD}" srcId="{CC3E1D51-E08C-4614-A02F-6F2E8265666E}" destId="{E20FD029-AE10-4285-829A-09B2A1FAB245}" srcOrd="2" destOrd="0" parTransId="{0981CD3C-B85D-4775-8FF6-7D523825AA1D}" sibTransId="{51FD5EF4-7D4C-4F52-A095-2BBA935F2775}"/>
    <dgm:cxn modelId="{3C668F38-CFE8-4F2E-9B47-B010C6F03F27}" srcId="{CC3E1D51-E08C-4614-A02F-6F2E8265666E}" destId="{5961AD3B-BD6D-4B56-8939-37CBD141DA5F}" srcOrd="1" destOrd="0" parTransId="{8C14236E-D05C-400E-85CE-4E79F895C73E}" sibTransId="{5E7DB6D4-94D6-4E58-B169-6D55F4456126}"/>
    <dgm:cxn modelId="{9C6C372D-286A-40E8-9F4F-469F90134D72}" type="presParOf" srcId="{FB466640-5EA6-4E47-9E00-476FEE3BA1F4}" destId="{4CF810CF-41B1-49D0-B0D8-BFE079C74BB4}" srcOrd="0" destOrd="0" presId="urn:microsoft.com/office/officeart/2005/8/layout/process2"/>
    <dgm:cxn modelId="{5494C714-E397-4080-9499-FEB8A2DE955B}" type="presParOf" srcId="{FB466640-5EA6-4E47-9E00-476FEE3BA1F4}" destId="{BFF29C04-1E30-4B16-A1F1-F2914F3523C7}" srcOrd="1" destOrd="0" presId="urn:microsoft.com/office/officeart/2005/8/layout/process2"/>
    <dgm:cxn modelId="{505FA665-6C53-491E-8E97-27BDC61611CC}" type="presParOf" srcId="{BFF29C04-1E30-4B16-A1F1-F2914F3523C7}" destId="{0BDB77BC-4AF0-4C93-9B85-62FE98261A65}" srcOrd="0" destOrd="0" presId="urn:microsoft.com/office/officeart/2005/8/layout/process2"/>
    <dgm:cxn modelId="{ED507F12-1A76-4ED0-A302-BD633AA78A0A}" type="presParOf" srcId="{FB466640-5EA6-4E47-9E00-476FEE3BA1F4}" destId="{77B25226-F1DC-4804-B5E7-6E6F0C2E5D0D}" srcOrd="2" destOrd="0" presId="urn:microsoft.com/office/officeart/2005/8/layout/process2"/>
    <dgm:cxn modelId="{511FDF0E-CDE1-4FC0-A944-D138B5BA0C02}" type="presParOf" srcId="{FB466640-5EA6-4E47-9E00-476FEE3BA1F4}" destId="{B227F28D-131F-42FF-BFF6-50C2BB1A7BF7}" srcOrd="3" destOrd="0" presId="urn:microsoft.com/office/officeart/2005/8/layout/process2"/>
    <dgm:cxn modelId="{44D86BA9-4089-478F-ACE4-700625CF7F1C}" type="presParOf" srcId="{B227F28D-131F-42FF-BFF6-50C2BB1A7BF7}" destId="{43B53EC1-CE33-46CF-9CDC-C9B0E6A560BC}" srcOrd="0" destOrd="0" presId="urn:microsoft.com/office/officeart/2005/8/layout/process2"/>
    <dgm:cxn modelId="{7503BC7A-EFC4-40E8-AA69-9512DDBCDE50}" type="presParOf" srcId="{FB466640-5EA6-4E47-9E00-476FEE3BA1F4}" destId="{4D062127-7960-429B-98BB-827ED0A53718}" srcOrd="4" destOrd="0" presId="urn:microsoft.com/office/officeart/2005/8/layout/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F810CF-41B1-49D0-B0D8-BFE079C74BB4}">
      <dsp:nvSpPr>
        <dsp:cNvPr id="0" name=""/>
        <dsp:cNvSpPr/>
      </dsp:nvSpPr>
      <dsp:spPr>
        <a:xfrm>
          <a:off x="0" y="0"/>
          <a:ext cx="1810252" cy="1161897"/>
        </a:xfrm>
        <a:prstGeom prst="roundRect">
          <a:avLst>
            <a:gd name="adj" fmla="val 10000"/>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Formal</a:t>
          </a:r>
        </a:p>
      </dsp:txBody>
      <dsp:txXfrm>
        <a:off x="34031" y="34031"/>
        <a:ext cx="1742190" cy="1093835"/>
      </dsp:txXfrm>
    </dsp:sp>
    <dsp:sp modelId="{BFF29C04-1E30-4B16-A1F1-F2914F3523C7}">
      <dsp:nvSpPr>
        <dsp:cNvPr id="0" name=""/>
        <dsp:cNvSpPr/>
      </dsp:nvSpPr>
      <dsp:spPr>
        <a:xfrm rot="16200000">
          <a:off x="687270" y="1190945"/>
          <a:ext cx="435711" cy="522853"/>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rot="-5400000">
        <a:off x="748271" y="1365229"/>
        <a:ext cx="313711" cy="304998"/>
      </dsp:txXfrm>
    </dsp:sp>
    <dsp:sp modelId="{77B25226-F1DC-4804-B5E7-6E6F0C2E5D0D}">
      <dsp:nvSpPr>
        <dsp:cNvPr id="0" name=""/>
        <dsp:cNvSpPr/>
      </dsp:nvSpPr>
      <dsp:spPr>
        <a:xfrm>
          <a:off x="0" y="1742846"/>
          <a:ext cx="1810252" cy="1161897"/>
        </a:xfrm>
        <a:prstGeom prst="roundRect">
          <a:avLst>
            <a:gd name="adj" fmla="val 10000"/>
          </a:avLst>
        </a:prstGeom>
        <a:solidFill>
          <a:schemeClr val="accent2">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Extended</a:t>
          </a:r>
        </a:p>
      </dsp:txBody>
      <dsp:txXfrm>
        <a:off x="34031" y="1776877"/>
        <a:ext cx="1742190" cy="1093835"/>
      </dsp:txXfrm>
    </dsp:sp>
    <dsp:sp modelId="{B227F28D-131F-42FF-BFF6-50C2BB1A7BF7}">
      <dsp:nvSpPr>
        <dsp:cNvPr id="0" name=""/>
        <dsp:cNvSpPr/>
      </dsp:nvSpPr>
      <dsp:spPr>
        <a:xfrm rot="16200000">
          <a:off x="687270" y="2933791"/>
          <a:ext cx="435711" cy="522853"/>
        </a:xfrm>
        <a:prstGeom prst="rightArrow">
          <a:avLst>
            <a:gd name="adj1" fmla="val 60000"/>
            <a:gd name="adj2" fmla="val 50000"/>
          </a:avLst>
        </a:prstGeom>
        <a:solidFill>
          <a:schemeClr val="accent2">
            <a:shade val="90000"/>
            <a:hueOff val="-712168"/>
            <a:satOff val="0"/>
            <a:lumOff val="3903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22350">
            <a:lnSpc>
              <a:spcPct val="90000"/>
            </a:lnSpc>
            <a:spcBef>
              <a:spcPct val="0"/>
            </a:spcBef>
            <a:spcAft>
              <a:spcPct val="35000"/>
            </a:spcAft>
            <a:buNone/>
          </a:pPr>
          <a:endParaRPr lang="en-US" sz="2300" kern="1200"/>
        </a:p>
      </dsp:txBody>
      <dsp:txXfrm rot="-5400000">
        <a:off x="748271" y="3108075"/>
        <a:ext cx="313711" cy="304998"/>
      </dsp:txXfrm>
    </dsp:sp>
    <dsp:sp modelId="{4D062127-7960-429B-98BB-827ED0A53718}">
      <dsp:nvSpPr>
        <dsp:cNvPr id="0" name=""/>
        <dsp:cNvSpPr/>
      </dsp:nvSpPr>
      <dsp:spPr>
        <a:xfrm>
          <a:off x="0" y="3485693"/>
          <a:ext cx="1810252" cy="1161897"/>
        </a:xfrm>
        <a:prstGeom prst="roundRect">
          <a:avLst>
            <a:gd name="adj" fmla="val 10000"/>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Core</a:t>
          </a:r>
        </a:p>
      </dsp:txBody>
      <dsp:txXfrm>
        <a:off x="34031" y="3519724"/>
        <a:ext cx="1742190" cy="1093835"/>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52750" cy="498475"/>
          </a:xfrm>
          <a:prstGeom prst="rect">
            <a:avLst/>
          </a:prstGeom>
          <a:noFill/>
          <a:ln w="9525">
            <a:noFill/>
            <a:miter lim="800000"/>
            <a:headEnd/>
            <a:tailEnd/>
          </a:ln>
          <a:effectLst/>
        </p:spPr>
        <p:txBody>
          <a:bodyPr vert="horz" wrap="square" lIns="92912" tIns="46456" rIns="92912" bIns="46456" numCol="1" anchor="t" anchorCtr="0" compatLnSpc="1">
            <a:prstTxWarp prst="textNoShape">
              <a:avLst/>
            </a:prstTxWarp>
          </a:bodyPr>
          <a:lstStyle>
            <a:lvl1pPr defTabSz="928688">
              <a:defRPr sz="1200"/>
            </a:lvl1pPr>
          </a:lstStyle>
          <a:p>
            <a:endParaRPr lang="en-GB"/>
          </a:p>
        </p:txBody>
      </p:sp>
      <p:sp>
        <p:nvSpPr>
          <p:cNvPr id="52227" name="Rectangle 3"/>
          <p:cNvSpPr>
            <a:spLocks noGrp="1" noChangeArrowheads="1"/>
          </p:cNvSpPr>
          <p:nvPr>
            <p:ph type="dt" sz="quarter" idx="1"/>
          </p:nvPr>
        </p:nvSpPr>
        <p:spPr bwMode="auto">
          <a:xfrm>
            <a:off x="3859213" y="0"/>
            <a:ext cx="2952750" cy="498475"/>
          </a:xfrm>
          <a:prstGeom prst="rect">
            <a:avLst/>
          </a:prstGeom>
          <a:noFill/>
          <a:ln w="9525">
            <a:noFill/>
            <a:miter lim="800000"/>
            <a:headEnd/>
            <a:tailEnd/>
          </a:ln>
          <a:effectLst/>
        </p:spPr>
        <p:txBody>
          <a:bodyPr vert="horz" wrap="square" lIns="92912" tIns="46456" rIns="92912" bIns="46456" numCol="1" anchor="t" anchorCtr="0" compatLnSpc="1">
            <a:prstTxWarp prst="textNoShape">
              <a:avLst/>
            </a:prstTxWarp>
          </a:bodyPr>
          <a:lstStyle>
            <a:lvl1pPr algn="r" defTabSz="928688">
              <a:defRPr sz="1200"/>
            </a:lvl1pPr>
          </a:lstStyle>
          <a:p>
            <a:endParaRPr lang="en-GB"/>
          </a:p>
        </p:txBody>
      </p:sp>
      <p:sp>
        <p:nvSpPr>
          <p:cNvPr id="52228" name="Rectangle 4"/>
          <p:cNvSpPr>
            <a:spLocks noGrp="1" noChangeArrowheads="1"/>
          </p:cNvSpPr>
          <p:nvPr>
            <p:ph type="ftr" sz="quarter" idx="2"/>
          </p:nvPr>
        </p:nvSpPr>
        <p:spPr bwMode="auto">
          <a:xfrm>
            <a:off x="0" y="9445625"/>
            <a:ext cx="2952750" cy="498475"/>
          </a:xfrm>
          <a:prstGeom prst="rect">
            <a:avLst/>
          </a:prstGeom>
          <a:noFill/>
          <a:ln w="9525">
            <a:noFill/>
            <a:miter lim="800000"/>
            <a:headEnd/>
            <a:tailEnd/>
          </a:ln>
          <a:effectLst/>
        </p:spPr>
        <p:txBody>
          <a:bodyPr vert="horz" wrap="square" lIns="92912" tIns="46456" rIns="92912" bIns="46456" numCol="1" anchor="b" anchorCtr="0" compatLnSpc="1">
            <a:prstTxWarp prst="textNoShape">
              <a:avLst/>
            </a:prstTxWarp>
          </a:bodyPr>
          <a:lstStyle>
            <a:lvl1pPr defTabSz="928688">
              <a:defRPr sz="1200"/>
            </a:lvl1pPr>
          </a:lstStyle>
          <a:p>
            <a:endParaRPr lang="en-GB"/>
          </a:p>
        </p:txBody>
      </p:sp>
      <p:sp>
        <p:nvSpPr>
          <p:cNvPr id="52229" name="Rectangle 5"/>
          <p:cNvSpPr>
            <a:spLocks noGrp="1" noChangeArrowheads="1"/>
          </p:cNvSpPr>
          <p:nvPr>
            <p:ph type="sldNum" sz="quarter" idx="3"/>
          </p:nvPr>
        </p:nvSpPr>
        <p:spPr bwMode="auto">
          <a:xfrm>
            <a:off x="3859213" y="9445625"/>
            <a:ext cx="2952750" cy="498475"/>
          </a:xfrm>
          <a:prstGeom prst="rect">
            <a:avLst/>
          </a:prstGeom>
          <a:noFill/>
          <a:ln w="9525">
            <a:noFill/>
            <a:miter lim="800000"/>
            <a:headEnd/>
            <a:tailEnd/>
          </a:ln>
          <a:effectLst/>
        </p:spPr>
        <p:txBody>
          <a:bodyPr vert="horz" wrap="square" lIns="92912" tIns="46456" rIns="92912" bIns="46456" numCol="1" anchor="b" anchorCtr="0" compatLnSpc="1">
            <a:prstTxWarp prst="textNoShape">
              <a:avLst/>
            </a:prstTxWarp>
          </a:bodyPr>
          <a:lstStyle>
            <a:lvl1pPr algn="r" defTabSz="928688">
              <a:defRPr sz="1200"/>
            </a:lvl1pPr>
          </a:lstStyle>
          <a:p>
            <a:fld id="{51F76AFF-2896-4A01-9889-82C28B58151E}" type="slidenum">
              <a:rPr lang="en-GB"/>
              <a:pPr/>
              <a:t>‹#›</a:t>
            </a:fld>
            <a:endParaRPr lang="en-GB"/>
          </a:p>
        </p:txBody>
      </p:sp>
    </p:spTree>
    <p:extLst>
      <p:ext uri="{BB962C8B-B14F-4D97-AF65-F5344CB8AC3E}">
        <p14:creationId xmlns:p14="http://schemas.microsoft.com/office/powerpoint/2010/main" val="33028329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52750" cy="498475"/>
          </a:xfrm>
          <a:prstGeom prst="rect">
            <a:avLst/>
          </a:prstGeom>
          <a:noFill/>
          <a:ln w="9525">
            <a:noFill/>
            <a:miter lim="800000"/>
            <a:headEnd/>
            <a:tailEnd/>
          </a:ln>
          <a:effectLst/>
        </p:spPr>
        <p:txBody>
          <a:bodyPr vert="horz" wrap="square" lIns="92912" tIns="46456" rIns="92912" bIns="46456" numCol="1" anchor="t" anchorCtr="0" compatLnSpc="1">
            <a:prstTxWarp prst="textNoShape">
              <a:avLst/>
            </a:prstTxWarp>
          </a:bodyPr>
          <a:lstStyle>
            <a:lvl1pPr defTabSz="928688">
              <a:defRPr sz="1200"/>
            </a:lvl1pPr>
          </a:lstStyle>
          <a:p>
            <a:endParaRPr lang="en-GB"/>
          </a:p>
        </p:txBody>
      </p:sp>
      <p:sp>
        <p:nvSpPr>
          <p:cNvPr id="94211" name="Rectangle 3"/>
          <p:cNvSpPr>
            <a:spLocks noGrp="1" noChangeArrowheads="1"/>
          </p:cNvSpPr>
          <p:nvPr>
            <p:ph type="dt" idx="1"/>
          </p:nvPr>
        </p:nvSpPr>
        <p:spPr bwMode="auto">
          <a:xfrm>
            <a:off x="3859213" y="0"/>
            <a:ext cx="2952750" cy="498475"/>
          </a:xfrm>
          <a:prstGeom prst="rect">
            <a:avLst/>
          </a:prstGeom>
          <a:noFill/>
          <a:ln w="9525">
            <a:noFill/>
            <a:miter lim="800000"/>
            <a:headEnd/>
            <a:tailEnd/>
          </a:ln>
          <a:effectLst/>
        </p:spPr>
        <p:txBody>
          <a:bodyPr vert="horz" wrap="square" lIns="92912" tIns="46456" rIns="92912" bIns="46456" numCol="1" anchor="t" anchorCtr="0" compatLnSpc="1">
            <a:prstTxWarp prst="textNoShape">
              <a:avLst/>
            </a:prstTxWarp>
          </a:bodyPr>
          <a:lstStyle>
            <a:lvl1pPr algn="r" defTabSz="928688">
              <a:defRPr sz="1200"/>
            </a:lvl1pPr>
          </a:lstStyle>
          <a:p>
            <a:endParaRPr lang="en-GB"/>
          </a:p>
        </p:txBody>
      </p:sp>
      <p:sp>
        <p:nvSpPr>
          <p:cNvPr id="94212" name="Rectangle 4"/>
          <p:cNvSpPr>
            <a:spLocks noGrp="1" noRot="1" noChangeAspect="1" noChangeArrowheads="1" noTextEdit="1"/>
          </p:cNvSpPr>
          <p:nvPr>
            <p:ph type="sldImg" idx="2"/>
          </p:nvPr>
        </p:nvSpPr>
        <p:spPr bwMode="auto">
          <a:xfrm>
            <a:off x="919163" y="744538"/>
            <a:ext cx="4975225" cy="3730625"/>
          </a:xfrm>
          <a:prstGeom prst="rect">
            <a:avLst/>
          </a:prstGeom>
          <a:noFill/>
          <a:ln w="9525">
            <a:solidFill>
              <a:srgbClr val="000000"/>
            </a:solidFill>
            <a:miter lim="800000"/>
            <a:headEnd/>
            <a:tailEnd/>
          </a:ln>
          <a:effectLst/>
        </p:spPr>
      </p:sp>
      <p:sp>
        <p:nvSpPr>
          <p:cNvPr id="94213" name="Rectangle 5"/>
          <p:cNvSpPr>
            <a:spLocks noGrp="1" noChangeArrowheads="1"/>
          </p:cNvSpPr>
          <p:nvPr>
            <p:ph type="body" sz="quarter" idx="3"/>
          </p:nvPr>
        </p:nvSpPr>
        <p:spPr bwMode="auto">
          <a:xfrm>
            <a:off x="682625" y="4724400"/>
            <a:ext cx="5448300" cy="4476750"/>
          </a:xfrm>
          <a:prstGeom prst="rect">
            <a:avLst/>
          </a:prstGeom>
          <a:noFill/>
          <a:ln w="9525">
            <a:noFill/>
            <a:miter lim="800000"/>
            <a:headEnd/>
            <a:tailEnd/>
          </a:ln>
          <a:effectLst/>
        </p:spPr>
        <p:txBody>
          <a:bodyPr vert="horz" wrap="square" lIns="92912" tIns="46456" rIns="92912" bIns="46456" numCol="1" anchor="t" anchorCtr="0" compatLnSpc="1">
            <a:prstTxWarp prst="textNoShape">
              <a:avLst/>
            </a:prstTxWarp>
          </a:bodyPr>
          <a:lstStyle/>
          <a:p>
            <a:pPr lvl="0"/>
            <a:r>
              <a:rPr lang="en-GB"/>
              <a:t>Cliquez pour modifier les styles du texte du masque</a:t>
            </a:r>
          </a:p>
          <a:p>
            <a:pPr lvl="1"/>
            <a:r>
              <a:rPr lang="en-GB"/>
              <a:t>Deuxième niveau</a:t>
            </a:r>
          </a:p>
          <a:p>
            <a:pPr lvl="2"/>
            <a:r>
              <a:rPr lang="en-GB"/>
              <a:t>Troisième niveau</a:t>
            </a:r>
          </a:p>
          <a:p>
            <a:pPr lvl="3"/>
            <a:r>
              <a:rPr lang="en-GB"/>
              <a:t>Quatrième niveau</a:t>
            </a:r>
          </a:p>
          <a:p>
            <a:pPr lvl="4"/>
            <a:r>
              <a:rPr lang="en-GB"/>
              <a:t>Cinquième niveau</a:t>
            </a:r>
          </a:p>
        </p:txBody>
      </p:sp>
      <p:sp>
        <p:nvSpPr>
          <p:cNvPr id="94214" name="Rectangle 6"/>
          <p:cNvSpPr>
            <a:spLocks noGrp="1" noChangeArrowheads="1"/>
          </p:cNvSpPr>
          <p:nvPr>
            <p:ph type="ftr" sz="quarter" idx="4"/>
          </p:nvPr>
        </p:nvSpPr>
        <p:spPr bwMode="auto">
          <a:xfrm>
            <a:off x="0" y="9445625"/>
            <a:ext cx="2952750" cy="498475"/>
          </a:xfrm>
          <a:prstGeom prst="rect">
            <a:avLst/>
          </a:prstGeom>
          <a:noFill/>
          <a:ln w="9525">
            <a:noFill/>
            <a:miter lim="800000"/>
            <a:headEnd/>
            <a:tailEnd/>
          </a:ln>
          <a:effectLst/>
        </p:spPr>
        <p:txBody>
          <a:bodyPr vert="horz" wrap="square" lIns="92912" tIns="46456" rIns="92912" bIns="46456" numCol="1" anchor="b" anchorCtr="0" compatLnSpc="1">
            <a:prstTxWarp prst="textNoShape">
              <a:avLst/>
            </a:prstTxWarp>
          </a:bodyPr>
          <a:lstStyle>
            <a:lvl1pPr defTabSz="928688">
              <a:defRPr sz="1200"/>
            </a:lvl1pPr>
          </a:lstStyle>
          <a:p>
            <a:endParaRPr lang="en-GB"/>
          </a:p>
        </p:txBody>
      </p:sp>
      <p:sp>
        <p:nvSpPr>
          <p:cNvPr id="94215" name="Rectangle 7"/>
          <p:cNvSpPr>
            <a:spLocks noGrp="1" noChangeArrowheads="1"/>
          </p:cNvSpPr>
          <p:nvPr>
            <p:ph type="sldNum" sz="quarter" idx="5"/>
          </p:nvPr>
        </p:nvSpPr>
        <p:spPr bwMode="auto">
          <a:xfrm>
            <a:off x="3859213" y="9445625"/>
            <a:ext cx="2952750" cy="498475"/>
          </a:xfrm>
          <a:prstGeom prst="rect">
            <a:avLst/>
          </a:prstGeom>
          <a:noFill/>
          <a:ln w="9525">
            <a:noFill/>
            <a:miter lim="800000"/>
            <a:headEnd/>
            <a:tailEnd/>
          </a:ln>
          <a:effectLst/>
        </p:spPr>
        <p:txBody>
          <a:bodyPr vert="horz" wrap="square" lIns="92912" tIns="46456" rIns="92912" bIns="46456" numCol="1" anchor="b" anchorCtr="0" compatLnSpc="1">
            <a:prstTxWarp prst="textNoShape">
              <a:avLst/>
            </a:prstTxWarp>
          </a:bodyPr>
          <a:lstStyle>
            <a:lvl1pPr algn="r" defTabSz="928688">
              <a:defRPr sz="1200"/>
            </a:lvl1pPr>
          </a:lstStyle>
          <a:p>
            <a:fld id="{9857C5B1-1D04-48EC-8357-460C986568E1}" type="slidenum">
              <a:rPr lang="en-GB"/>
              <a:pPr/>
              <a:t>‹#›</a:t>
            </a:fld>
            <a:endParaRPr lang="en-GB"/>
          </a:p>
        </p:txBody>
      </p:sp>
    </p:spTree>
    <p:extLst>
      <p:ext uri="{BB962C8B-B14F-4D97-AF65-F5344CB8AC3E}">
        <p14:creationId xmlns:p14="http://schemas.microsoft.com/office/powerpoint/2010/main" val="208754084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charset="0"/>
        <a:ea typeface="+mn-ea"/>
        <a:cs typeface="+mn-cs"/>
      </a:defRPr>
    </a:lvl1pPr>
    <a:lvl2pPr marL="457200" algn="l" rtl="0" fontAlgn="base">
      <a:spcBef>
        <a:spcPct val="30000"/>
      </a:spcBef>
      <a:spcAft>
        <a:spcPct val="0"/>
      </a:spcAft>
      <a:defRPr sz="1200" kern="1200">
        <a:solidFill>
          <a:schemeClr val="tx1"/>
        </a:solidFill>
        <a:latin typeface="Times" charset="0"/>
        <a:ea typeface="+mn-ea"/>
        <a:cs typeface="+mn-cs"/>
      </a:defRPr>
    </a:lvl2pPr>
    <a:lvl3pPr marL="914400" algn="l" rtl="0" fontAlgn="base">
      <a:spcBef>
        <a:spcPct val="30000"/>
      </a:spcBef>
      <a:spcAft>
        <a:spcPct val="0"/>
      </a:spcAft>
      <a:defRPr sz="1200" kern="1200">
        <a:solidFill>
          <a:schemeClr val="tx1"/>
        </a:solidFill>
        <a:latin typeface="Times" charset="0"/>
        <a:ea typeface="+mn-ea"/>
        <a:cs typeface="+mn-cs"/>
      </a:defRPr>
    </a:lvl3pPr>
    <a:lvl4pPr marL="1371600" algn="l" rtl="0" fontAlgn="base">
      <a:spcBef>
        <a:spcPct val="30000"/>
      </a:spcBef>
      <a:spcAft>
        <a:spcPct val="0"/>
      </a:spcAft>
      <a:defRPr sz="1200" kern="1200">
        <a:solidFill>
          <a:schemeClr val="tx1"/>
        </a:solidFill>
        <a:latin typeface="Times" charset="0"/>
        <a:ea typeface="+mn-ea"/>
        <a:cs typeface="+mn-cs"/>
      </a:defRPr>
    </a:lvl4pPr>
    <a:lvl5pPr marL="1828800" algn="l" rtl="0" fontAlgn="base">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857C5B1-1D04-48EC-8357-460C986568E1}" type="slidenum">
              <a:rPr lang="en-GB" smtClean="0"/>
              <a:pPr/>
              <a:t>1</a:t>
            </a:fld>
            <a:endParaRPr lang="en-GB"/>
          </a:p>
        </p:txBody>
      </p:sp>
    </p:spTree>
    <p:extLst>
      <p:ext uri="{BB962C8B-B14F-4D97-AF65-F5344CB8AC3E}">
        <p14:creationId xmlns:p14="http://schemas.microsoft.com/office/powerpoint/2010/main" val="3580199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dirty="0"/>
              <a:t>The World Data System </a:t>
            </a:r>
            <a:r>
              <a:rPr lang="en-GB" sz="1200" kern="1200" dirty="0">
                <a:solidFill>
                  <a:schemeClr val="tx1"/>
                </a:solidFill>
                <a:effectLst/>
                <a:latin typeface="Times" charset="0"/>
                <a:ea typeface="+mn-ea"/>
                <a:cs typeface="+mn-cs"/>
              </a:rPr>
              <a:t>is striving to build worldwide ‘communities of excellence’ for scientific data services.</a:t>
            </a:r>
            <a:r>
              <a:rPr lang="en-GB" sz="1200" kern="1200" baseline="0" dirty="0">
                <a:solidFill>
                  <a:schemeClr val="tx1"/>
                </a:solidFill>
                <a:effectLst/>
                <a:latin typeface="Times" charset="0"/>
                <a:ea typeface="+mn-ea"/>
                <a:cs typeface="+mn-cs"/>
              </a:rPr>
              <a:t> It was esta</a:t>
            </a:r>
            <a:r>
              <a:rPr lang="en-GB" baseline="0" dirty="0"/>
              <a:t>blished by the International Council for Science (ICSU) in October 2008, building on more than 50 years experience  of its predecessor bodies </a:t>
            </a:r>
            <a:r>
              <a:rPr lang="en-GB" sz="1200" kern="1200" dirty="0">
                <a:solidFill>
                  <a:schemeClr val="tx1"/>
                </a:solidFill>
                <a:effectLst/>
                <a:latin typeface="Times" charset="0"/>
                <a:ea typeface="+mn-ea"/>
                <a:cs typeface="+mn-cs"/>
              </a:rPr>
              <a:t>World Data Centres and Federation of Astronomical and Geophysical data analysis Services established by ICSU to manage data generated from the International Geophysical Year (1957–1958). </a:t>
            </a:r>
            <a:endParaRPr lang="en-GB" dirty="0"/>
          </a:p>
          <a:p>
            <a:endParaRPr lang="en-GB" dirty="0"/>
          </a:p>
        </p:txBody>
      </p:sp>
      <p:sp>
        <p:nvSpPr>
          <p:cNvPr id="4" name="Slide Number Placeholder 3"/>
          <p:cNvSpPr>
            <a:spLocks noGrp="1"/>
          </p:cNvSpPr>
          <p:nvPr>
            <p:ph type="sldNum" sz="quarter" idx="10"/>
          </p:nvPr>
        </p:nvSpPr>
        <p:spPr/>
        <p:txBody>
          <a:bodyPr/>
          <a:lstStyle/>
          <a:p>
            <a:fld id="{9857C5B1-1D04-48EC-8357-460C986568E1}" type="slidenum">
              <a:rPr lang="en-GB" smtClean="0"/>
              <a:pPr/>
              <a:t>2</a:t>
            </a:fld>
            <a:endParaRPr lang="en-GB"/>
          </a:p>
        </p:txBody>
      </p:sp>
    </p:spTree>
    <p:extLst>
      <p:ext uri="{BB962C8B-B14F-4D97-AF65-F5344CB8AC3E}">
        <p14:creationId xmlns:p14="http://schemas.microsoft.com/office/powerpoint/2010/main" val="1999620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endParaRPr lang="en-US" altLang="en-US">
              <a:ea typeface="ＭＳ Ｐゴシック" charset="-128"/>
            </a:endParaRPr>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charset="0"/>
                <a:ea typeface="ＭＳ Ｐゴシック" charset="-128"/>
              </a:defRPr>
            </a:lvl1pPr>
            <a:lvl2pPr marL="742950" indent="-285750">
              <a:spcBef>
                <a:spcPct val="30000"/>
              </a:spcBef>
              <a:defRPr sz="1200">
                <a:solidFill>
                  <a:schemeClr val="tx1"/>
                </a:solidFill>
                <a:latin typeface="Calibri" charset="0"/>
                <a:ea typeface="ＭＳ Ｐゴシック" charset="-128"/>
              </a:defRPr>
            </a:lvl2pPr>
            <a:lvl3pPr marL="1143000" indent="-228600">
              <a:spcBef>
                <a:spcPct val="30000"/>
              </a:spcBef>
              <a:defRPr sz="1200">
                <a:solidFill>
                  <a:schemeClr val="tx1"/>
                </a:solidFill>
                <a:latin typeface="Calibri" charset="0"/>
                <a:ea typeface="ＭＳ Ｐゴシック" charset="-128"/>
              </a:defRPr>
            </a:lvl3pPr>
            <a:lvl4pPr marL="1600200" indent="-228600">
              <a:spcBef>
                <a:spcPct val="30000"/>
              </a:spcBef>
              <a:defRPr sz="1200">
                <a:solidFill>
                  <a:schemeClr val="tx1"/>
                </a:solidFill>
                <a:latin typeface="Calibri" charset="0"/>
                <a:ea typeface="ＭＳ Ｐゴシック" charset="-128"/>
              </a:defRPr>
            </a:lvl4pPr>
            <a:lvl5pPr marL="2057400" indent="-228600">
              <a:spcBef>
                <a:spcPct val="30000"/>
              </a:spcBef>
              <a:defRPr sz="1200">
                <a:solidFill>
                  <a:schemeClr val="tx1"/>
                </a:solidFill>
                <a:latin typeface="Calibri" charset="0"/>
                <a:ea typeface="ＭＳ Ｐゴシック" charset="-128"/>
              </a:defRPr>
            </a:lvl5pPr>
            <a:lvl6pPr marL="2514600" indent="-228600" defTabSz="457200" eaLnBrk="0" fontAlgn="base" hangingPunct="0">
              <a:spcBef>
                <a:spcPct val="30000"/>
              </a:spcBef>
              <a:spcAft>
                <a:spcPct val="0"/>
              </a:spcAft>
              <a:defRPr sz="1200">
                <a:solidFill>
                  <a:schemeClr val="tx1"/>
                </a:solidFill>
                <a:latin typeface="Calibri" charset="0"/>
                <a:ea typeface="ＭＳ Ｐゴシック" charset="-128"/>
              </a:defRPr>
            </a:lvl6pPr>
            <a:lvl7pPr marL="2971800" indent="-228600" defTabSz="457200" eaLnBrk="0" fontAlgn="base" hangingPunct="0">
              <a:spcBef>
                <a:spcPct val="30000"/>
              </a:spcBef>
              <a:spcAft>
                <a:spcPct val="0"/>
              </a:spcAft>
              <a:defRPr sz="1200">
                <a:solidFill>
                  <a:schemeClr val="tx1"/>
                </a:solidFill>
                <a:latin typeface="Calibri" charset="0"/>
                <a:ea typeface="ＭＳ Ｐゴシック" charset="-128"/>
              </a:defRPr>
            </a:lvl7pPr>
            <a:lvl8pPr marL="3429000" indent="-228600" defTabSz="457200" eaLnBrk="0" fontAlgn="base" hangingPunct="0">
              <a:spcBef>
                <a:spcPct val="30000"/>
              </a:spcBef>
              <a:spcAft>
                <a:spcPct val="0"/>
              </a:spcAft>
              <a:defRPr sz="1200">
                <a:solidFill>
                  <a:schemeClr val="tx1"/>
                </a:solidFill>
                <a:latin typeface="Calibri" charset="0"/>
                <a:ea typeface="ＭＳ Ｐゴシック" charset="-128"/>
              </a:defRPr>
            </a:lvl8pPr>
            <a:lvl9pPr marL="3886200" indent="-228600" defTabSz="457200" eaLnBrk="0" fontAlgn="base" hangingPunct="0">
              <a:spcBef>
                <a:spcPct val="30000"/>
              </a:spcBef>
              <a:spcAft>
                <a:spcPct val="0"/>
              </a:spcAft>
              <a:defRPr sz="1200">
                <a:solidFill>
                  <a:schemeClr val="tx1"/>
                </a:solidFill>
                <a:latin typeface="Calibri" charset="0"/>
                <a:ea typeface="ＭＳ Ｐゴシック" charset="-128"/>
              </a:defRPr>
            </a:lvl9pPr>
          </a:lstStyle>
          <a:p>
            <a:pPr>
              <a:spcBef>
                <a:spcPct val="0"/>
              </a:spcBef>
            </a:pPr>
            <a:fld id="{679C4200-2377-7E48-980F-6B3B1003131F}" type="slidenum">
              <a:rPr lang="en-US" altLang="en-US">
                <a:latin typeface="Arial" charset="0"/>
              </a:rPr>
              <a:pPr>
                <a:spcBef>
                  <a:spcPct val="0"/>
                </a:spcBef>
              </a:pPr>
              <a:t>3</a:t>
            </a:fld>
            <a:endParaRPr lang="en-US" altLang="en-US">
              <a:latin typeface="Arial" charset="0"/>
            </a:endParaRPr>
          </a:p>
        </p:txBody>
      </p:sp>
    </p:spTree>
    <p:extLst>
      <p:ext uri="{BB962C8B-B14F-4D97-AF65-F5344CB8AC3E}">
        <p14:creationId xmlns:p14="http://schemas.microsoft.com/office/powerpoint/2010/main" val="32338310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Times" charset="0"/>
                <a:ea typeface="+mn-ea"/>
                <a:cs typeface="+mn-cs"/>
              </a:rPr>
              <a:t>The WDS certification was defined by incorporating best practices from existing standards developed by other organizations and projects (e.g., the Open Archival Information System Reference Model</a:t>
            </a:r>
            <a:r>
              <a:rPr lang="en-GB" sz="1200" kern="1200" baseline="30000" dirty="0">
                <a:solidFill>
                  <a:schemeClr val="tx1"/>
                </a:solidFill>
                <a:effectLst/>
                <a:latin typeface="Times" charset="0"/>
                <a:ea typeface="+mn-ea"/>
                <a:cs typeface="+mn-cs"/>
              </a:rPr>
              <a:t>5</a:t>
            </a:r>
            <a:r>
              <a:rPr lang="en-GB" sz="1200" kern="1200" dirty="0">
                <a:solidFill>
                  <a:schemeClr val="tx1"/>
                </a:solidFill>
                <a:effectLst/>
                <a:latin typeface="Times" charset="0"/>
                <a:ea typeface="+mn-ea"/>
                <a:cs typeface="+mn-cs"/>
              </a:rPr>
              <a:t>, Online Computer Library </a:t>
            </a:r>
            <a:r>
              <a:rPr lang="en-GB" sz="1200" kern="1200" dirty="0" err="1">
                <a:solidFill>
                  <a:schemeClr val="tx1"/>
                </a:solidFill>
                <a:effectLst/>
                <a:latin typeface="Times" charset="0"/>
                <a:ea typeface="+mn-ea"/>
                <a:cs typeface="+mn-cs"/>
              </a:rPr>
              <a:t>Center</a:t>
            </a:r>
            <a:r>
              <a:rPr lang="en-GB" sz="1200" kern="1200" dirty="0">
                <a:solidFill>
                  <a:schemeClr val="tx1"/>
                </a:solidFill>
                <a:effectLst/>
                <a:latin typeface="Times" charset="0"/>
                <a:ea typeface="+mn-ea"/>
                <a:cs typeface="+mn-cs"/>
              </a:rPr>
              <a:t>, Inc.</a:t>
            </a:r>
            <a:r>
              <a:rPr lang="en-GB" sz="1200" kern="1200" baseline="30000" dirty="0">
                <a:solidFill>
                  <a:schemeClr val="tx1"/>
                </a:solidFill>
                <a:effectLst/>
                <a:latin typeface="Times" charset="0"/>
                <a:ea typeface="+mn-ea"/>
                <a:cs typeface="+mn-cs"/>
              </a:rPr>
              <a:t>6</a:t>
            </a:r>
            <a:r>
              <a:rPr lang="en-GB" sz="1200" kern="1200" dirty="0">
                <a:solidFill>
                  <a:schemeClr val="tx1"/>
                </a:solidFill>
                <a:effectLst/>
                <a:latin typeface="Times" charset="0"/>
                <a:ea typeface="+mn-ea"/>
                <a:cs typeface="+mn-cs"/>
              </a:rPr>
              <a:t>, network of expertise in long-term storage of digital resources in Germany</a:t>
            </a:r>
            <a:r>
              <a:rPr lang="en-GB" sz="1200" kern="1200" baseline="30000" dirty="0">
                <a:solidFill>
                  <a:schemeClr val="tx1"/>
                </a:solidFill>
                <a:effectLst/>
                <a:latin typeface="Times" charset="0"/>
                <a:ea typeface="+mn-ea"/>
                <a:cs typeface="+mn-cs"/>
              </a:rPr>
              <a:t>7</a:t>
            </a:r>
            <a:r>
              <a:rPr lang="en-GB" sz="1200" kern="1200" dirty="0">
                <a:solidFill>
                  <a:schemeClr val="tx1"/>
                </a:solidFill>
                <a:effectLst/>
                <a:latin typeface="Times" charset="0"/>
                <a:ea typeface="+mn-ea"/>
                <a:cs typeface="+mn-cs"/>
              </a:rPr>
              <a:t>, World Meteorological Organization Information System</a:t>
            </a:r>
            <a:r>
              <a:rPr lang="en-GB" sz="1200" kern="1200" baseline="30000" dirty="0">
                <a:solidFill>
                  <a:schemeClr val="tx1"/>
                </a:solidFill>
                <a:effectLst/>
                <a:latin typeface="Times" charset="0"/>
                <a:ea typeface="+mn-ea"/>
                <a:cs typeface="+mn-cs"/>
              </a:rPr>
              <a:t>8</a:t>
            </a:r>
            <a:r>
              <a:rPr lang="en-GB" sz="1200" kern="1200" dirty="0">
                <a:solidFill>
                  <a:schemeClr val="tx1"/>
                </a:solidFill>
                <a:effectLst/>
                <a:latin typeface="Times" charset="0"/>
                <a:ea typeface="+mn-ea"/>
                <a:cs typeface="+mn-cs"/>
              </a:rPr>
              <a:t>, </a:t>
            </a:r>
            <a:r>
              <a:rPr lang="en-GB" sz="1200" kern="1200" dirty="0" err="1">
                <a:solidFill>
                  <a:schemeClr val="tx1"/>
                </a:solidFill>
                <a:effectLst/>
                <a:latin typeface="Times" charset="0"/>
                <a:ea typeface="+mn-ea"/>
                <a:cs typeface="+mn-cs"/>
              </a:rPr>
              <a:t>Center</a:t>
            </a:r>
            <a:r>
              <a:rPr lang="en-GB" sz="1200" kern="1200" dirty="0">
                <a:solidFill>
                  <a:schemeClr val="tx1"/>
                </a:solidFill>
                <a:effectLst/>
                <a:latin typeface="Times" charset="0"/>
                <a:ea typeface="+mn-ea"/>
                <a:cs typeface="+mn-cs"/>
              </a:rPr>
              <a:t> for Research Libraries</a:t>
            </a:r>
            <a:r>
              <a:rPr lang="en-GB" sz="1200" kern="1200" baseline="30000" dirty="0">
                <a:solidFill>
                  <a:schemeClr val="tx1"/>
                </a:solidFill>
                <a:effectLst/>
                <a:latin typeface="Times" charset="0"/>
                <a:ea typeface="+mn-ea"/>
                <a:cs typeface="+mn-cs"/>
              </a:rPr>
              <a:t>9</a:t>
            </a:r>
            <a:r>
              <a:rPr lang="en-GB" sz="1200" kern="1200" dirty="0">
                <a:solidFill>
                  <a:schemeClr val="tx1"/>
                </a:solidFill>
                <a:effectLst/>
                <a:latin typeface="Times" charset="0"/>
                <a:ea typeface="+mn-ea"/>
                <a:cs typeface="+mn-cs"/>
              </a:rPr>
              <a:t>, and Data Seal of Approval</a:t>
            </a:r>
            <a:r>
              <a:rPr lang="en-GB" sz="1200" kern="1200" baseline="30000" dirty="0">
                <a:solidFill>
                  <a:schemeClr val="tx1"/>
                </a:solidFill>
                <a:effectLst/>
                <a:latin typeface="Times" charset="0"/>
                <a:ea typeface="+mn-ea"/>
                <a:cs typeface="+mn-cs"/>
              </a:rPr>
              <a:t>10</a:t>
            </a:r>
            <a:r>
              <a:rPr lang="en-GB" sz="1200" kern="1200" dirty="0">
                <a:solidFill>
                  <a:schemeClr val="tx1"/>
                </a:solidFill>
                <a:effectLst/>
                <a:latin typeface="Times" charset="0"/>
                <a:ea typeface="+mn-ea"/>
                <a:cs typeface="+mn-cs"/>
              </a:rPr>
              <a:t> [DSA]), whilst striking a balance between simplicity and robustness</a:t>
            </a:r>
            <a:endParaRPr lang="en-US" dirty="0"/>
          </a:p>
        </p:txBody>
      </p:sp>
      <p:sp>
        <p:nvSpPr>
          <p:cNvPr id="4" name="Slide Number Placeholder 3"/>
          <p:cNvSpPr>
            <a:spLocks noGrp="1"/>
          </p:cNvSpPr>
          <p:nvPr>
            <p:ph type="sldNum" sz="quarter" idx="10"/>
          </p:nvPr>
        </p:nvSpPr>
        <p:spPr/>
        <p:txBody>
          <a:bodyPr/>
          <a:lstStyle/>
          <a:p>
            <a:fld id="{84F2823E-A64B-644F-AF38-CE1760B34C5B}" type="slidenum">
              <a:rPr lang="en-US" smtClean="0"/>
              <a:t>4</a:t>
            </a:fld>
            <a:endParaRPr lang="en-US"/>
          </a:p>
        </p:txBody>
      </p:sp>
    </p:spTree>
    <p:extLst>
      <p:ext uri="{BB962C8B-B14F-4D97-AF65-F5344CB8AC3E}">
        <p14:creationId xmlns:p14="http://schemas.microsoft.com/office/powerpoint/2010/main" val="32736750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GB" sz="1200" kern="1200" dirty="0">
              <a:solidFill>
                <a:schemeClr val="tx1"/>
              </a:solidFill>
              <a:effectLst/>
              <a:latin typeface="Times" charset="0"/>
              <a:ea typeface="+mn-ea"/>
              <a:cs typeface="+mn-cs"/>
            </a:endParaRPr>
          </a:p>
        </p:txBody>
      </p:sp>
      <p:sp>
        <p:nvSpPr>
          <p:cNvPr id="4" name="Slide Number Placeholder 3"/>
          <p:cNvSpPr>
            <a:spLocks noGrp="1"/>
          </p:cNvSpPr>
          <p:nvPr>
            <p:ph type="sldNum" sz="quarter" idx="10"/>
          </p:nvPr>
        </p:nvSpPr>
        <p:spPr/>
        <p:txBody>
          <a:bodyPr/>
          <a:lstStyle/>
          <a:p>
            <a:fld id="{9857C5B1-1D04-48EC-8357-460C986568E1}" type="slidenum">
              <a:rPr lang="en-GB" smtClean="0"/>
              <a:pPr/>
              <a:t>5</a:t>
            </a:fld>
            <a:endParaRPr lang="en-GB"/>
          </a:p>
        </p:txBody>
      </p:sp>
    </p:spTree>
    <p:extLst>
      <p:ext uri="{BB962C8B-B14F-4D97-AF65-F5344CB8AC3E}">
        <p14:creationId xmlns:p14="http://schemas.microsoft.com/office/powerpoint/2010/main" val="1430498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a:solidFill>
                  <a:schemeClr val="tx1"/>
                </a:solidFill>
                <a:effectLst/>
                <a:latin typeface="Times" charset="0"/>
                <a:ea typeface="+mn-ea"/>
                <a:cs typeface="+mn-cs"/>
              </a:rPr>
              <a:t>Candidates for WDS membership demonstrate their compliance against the relevant catalogue of criteria, supplying evidence by means of an online application form and following guidance provided for each criterion. In some cases, the questions can simply be answered positively or negatively, whereas in others, answers require non-standardized information from applicants that indicates the degree of their compliance and maturity. Applications are assessed by two reviewers appointed from—or by—the WDS-SC, which functions as a certification authority. Successful applicants are accredited as a WDS Regular or Network Member and are reviewed again within three-to-five years.</a:t>
            </a:r>
            <a:endParaRPr lang="en-GB" sz="1200" kern="1200" dirty="0">
              <a:solidFill>
                <a:schemeClr val="tx1"/>
              </a:solidFill>
              <a:effectLst/>
              <a:latin typeface="Times" charset="0"/>
              <a:ea typeface="+mn-ea"/>
              <a:cs typeface="+mn-cs"/>
            </a:endParaRPr>
          </a:p>
        </p:txBody>
      </p:sp>
      <p:sp>
        <p:nvSpPr>
          <p:cNvPr id="4" name="Foliennummernplatzhalter 3"/>
          <p:cNvSpPr>
            <a:spLocks noGrp="1"/>
          </p:cNvSpPr>
          <p:nvPr>
            <p:ph type="sldNum" sz="quarter" idx="10"/>
          </p:nvPr>
        </p:nvSpPr>
        <p:spPr/>
        <p:txBody>
          <a:bodyPr/>
          <a:lstStyle/>
          <a:p>
            <a:fld id="{2C661907-1582-42E3-A556-C11D800E1BD0}" type="slidenum">
              <a:rPr lang="en-US" smtClean="0"/>
              <a:t>6</a:t>
            </a:fld>
            <a:endParaRPr lang="en-US"/>
          </a:p>
        </p:txBody>
      </p:sp>
    </p:spTree>
    <p:extLst>
      <p:ext uri="{BB962C8B-B14F-4D97-AF65-F5344CB8AC3E}">
        <p14:creationId xmlns:p14="http://schemas.microsoft.com/office/powerpoint/2010/main" val="20936812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GB" i="1" dirty="0"/>
          </a:p>
          <a:p>
            <a:r>
              <a:rPr lang="en-GB" sz="1200" kern="1200" dirty="0">
                <a:solidFill>
                  <a:schemeClr val="tx1"/>
                </a:solidFill>
                <a:effectLst/>
                <a:latin typeface="Times" charset="0"/>
                <a:ea typeface="+mn-ea"/>
                <a:cs typeface="+mn-cs"/>
              </a:rPr>
              <a:t>The certification process is based on two catalogues of evaluation criteria</a:t>
            </a:r>
            <a:r>
              <a:rPr lang="en-GB" sz="1200" kern="1200" baseline="30000" dirty="0">
                <a:solidFill>
                  <a:schemeClr val="tx1"/>
                </a:solidFill>
                <a:effectLst/>
                <a:latin typeface="Times" charset="0"/>
                <a:ea typeface="+mn-ea"/>
                <a:cs typeface="+mn-cs"/>
              </a:rPr>
              <a:t>11</a:t>
            </a:r>
            <a:r>
              <a:rPr lang="en-GB" sz="1200" kern="1200" dirty="0">
                <a:solidFill>
                  <a:schemeClr val="tx1"/>
                </a:solidFill>
                <a:effectLst/>
                <a:latin typeface="Times" charset="0"/>
                <a:ea typeface="+mn-ea"/>
                <a:cs typeface="+mn-cs"/>
              </a:rPr>
              <a:t>: one for Regular Members and another for Network Members. The catalogue of criteria for WDS Regular Members has 17 criteria grouped under 4 headings.</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a:solidFill>
                  <a:schemeClr val="tx1"/>
                </a:solidFill>
                <a:effectLst/>
                <a:latin typeface="Times" charset="0"/>
                <a:ea typeface="+mn-ea"/>
                <a:cs typeface="+mn-cs"/>
              </a:rPr>
              <a:t>Network Members—which are umbrella bodies—vary greatly in their structure and responsibilities (e.g., central bureau, coordinating committee, secretariat, programme office, etc.), as well as in how they take responsibility for the competence and on-going performance of individual network components. As a result, the catalogue of criteria for Network Members has less emphasis on management of data, products, and services and on technical infrastructure. Instead, it contains an additional section covering the network’s organization and aims, and how it takes on responsibility for the quality of its components.</a:t>
            </a:r>
          </a:p>
          <a:p>
            <a:endParaRPr lang="en-GB" sz="1200" kern="1200" dirty="0">
              <a:solidFill>
                <a:schemeClr val="tx1"/>
              </a:solidFill>
              <a:effectLst/>
              <a:latin typeface="Times" charset="0"/>
              <a:ea typeface="+mn-ea"/>
              <a:cs typeface="+mn-cs"/>
            </a:endParaRPr>
          </a:p>
        </p:txBody>
      </p:sp>
      <p:sp>
        <p:nvSpPr>
          <p:cNvPr id="4" name="Foliennummernplatzhalter 3"/>
          <p:cNvSpPr>
            <a:spLocks noGrp="1"/>
          </p:cNvSpPr>
          <p:nvPr>
            <p:ph type="sldNum" sz="quarter" idx="10"/>
          </p:nvPr>
        </p:nvSpPr>
        <p:spPr/>
        <p:txBody>
          <a:bodyPr/>
          <a:lstStyle/>
          <a:p>
            <a:fld id="{2C661907-1582-42E3-A556-C11D800E1BD0}" type="slidenum">
              <a:rPr lang="en-US" smtClean="0"/>
              <a:t>7</a:t>
            </a:fld>
            <a:endParaRPr lang="en-US"/>
          </a:p>
        </p:txBody>
      </p:sp>
    </p:spTree>
    <p:extLst>
      <p:ext uri="{BB962C8B-B14F-4D97-AF65-F5344CB8AC3E}">
        <p14:creationId xmlns:p14="http://schemas.microsoft.com/office/powerpoint/2010/main" val="2632671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Thanks for listening.</a:t>
            </a:r>
          </a:p>
          <a:p>
            <a:endParaRPr lang="en-GB" dirty="0"/>
          </a:p>
          <a:p>
            <a:r>
              <a:rPr lang="en-GB" dirty="0"/>
              <a:t>For more information</a:t>
            </a:r>
            <a:r>
              <a:rPr lang="en-GB" baseline="0" dirty="0"/>
              <a:t> on the ICSU World Data System, please contact the International Programme Office…</a:t>
            </a:r>
            <a:endParaRPr lang="en-GB" dirty="0"/>
          </a:p>
        </p:txBody>
      </p:sp>
      <p:sp>
        <p:nvSpPr>
          <p:cNvPr id="4" name="Slide Number Placeholder 3"/>
          <p:cNvSpPr>
            <a:spLocks noGrp="1"/>
          </p:cNvSpPr>
          <p:nvPr>
            <p:ph type="sldNum" sz="quarter" idx="10"/>
          </p:nvPr>
        </p:nvSpPr>
        <p:spPr/>
        <p:txBody>
          <a:bodyPr/>
          <a:lstStyle/>
          <a:p>
            <a:fld id="{9857C5B1-1D04-48EC-8357-460C986568E1}" type="slidenum">
              <a:rPr lang="en-GB" smtClean="0"/>
              <a:pPr/>
              <a:t>10</a:t>
            </a:fld>
            <a:endParaRPr lang="en-GB"/>
          </a:p>
        </p:txBody>
      </p:sp>
    </p:spTree>
    <p:extLst>
      <p:ext uri="{BB962C8B-B14F-4D97-AF65-F5344CB8AC3E}">
        <p14:creationId xmlns:p14="http://schemas.microsoft.com/office/powerpoint/2010/main" val="39811931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4" descr="bg_v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8663" y="-1343025"/>
            <a:ext cx="7729537" cy="895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91338" y="5481638"/>
            <a:ext cx="189230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a:spLocks noGrp="1"/>
          </p:cNvSpPr>
          <p:nvPr>
            <p:ph type="ctrTitle"/>
          </p:nvPr>
        </p:nvSpPr>
        <p:spPr>
          <a:xfrm>
            <a:off x="685800" y="2130425"/>
            <a:ext cx="7772400" cy="1470025"/>
          </a:xfrm>
        </p:spPr>
        <p:txBody>
          <a:bodyPr>
            <a:normAutofit/>
          </a:bodyPr>
          <a:lstStyle/>
          <a:p>
            <a:r>
              <a:rPr lang="en-US"/>
              <a:t>Click to edit Master title style</a:t>
            </a:r>
            <a:endParaRPr lang="en-US" dirty="0"/>
          </a:p>
        </p:txBody>
      </p:sp>
      <p:sp>
        <p:nvSpPr>
          <p:cNvPr id="9" name="Subtitle 2"/>
          <p:cNvSpPr>
            <a:spLocks noGrp="1"/>
          </p:cNvSpPr>
          <p:nvPr>
            <p:ph type="subTitle" idx="1"/>
          </p:nvPr>
        </p:nvSpPr>
        <p:spPr>
          <a:xfrm>
            <a:off x="1371600" y="3473942"/>
            <a:ext cx="6400800" cy="699260"/>
          </a:xfrm>
        </p:spPr>
        <p:txBody>
          <a:bodyPr/>
          <a:lstStyle>
            <a:lvl1pPr marL="0" indent="0" algn="ctr">
              <a:buNone/>
              <a:defRPr>
                <a:solidFill>
                  <a:schemeClr val="accent6">
                    <a:lumMod val="75000"/>
                  </a:schemeClr>
                </a:solidFill>
              </a:defRPr>
            </a:lvl1pPr>
          </a:lstStyle>
          <a:p>
            <a:r>
              <a:rPr lang="en-US"/>
              <a:t>Click to edit Master subtitle style</a:t>
            </a:r>
            <a:endParaRPr lang="en-GB" dirty="0"/>
          </a:p>
        </p:txBody>
      </p:sp>
    </p:spTree>
    <p:extLst>
      <p:ext uri="{BB962C8B-B14F-4D97-AF65-F5344CB8AC3E}">
        <p14:creationId xmlns:p14="http://schemas.microsoft.com/office/powerpoint/2010/main" val="222743884"/>
      </p:ext>
    </p:extLst>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5" name="Oval 4"/>
          <p:cNvSpPr>
            <a:spLocks noChangeAspect="1"/>
          </p:cNvSpPr>
          <p:nvPr/>
        </p:nvSpPr>
        <p:spPr>
          <a:xfrm>
            <a:off x="6588125" y="825500"/>
            <a:ext cx="4332288" cy="4332288"/>
          </a:xfrm>
          <a:prstGeom prst="ellipse">
            <a:avLst/>
          </a:prstGeom>
          <a:solidFill>
            <a:schemeClr val="bg1"/>
          </a:solidFill>
          <a:ln w="3175" cmpd="sng">
            <a:solidFill>
              <a:srgbClr val="E46C0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solidFill>
                <a:prstClr val="white"/>
              </a:solidFill>
              <a:latin typeface="Helvetica Neue LT Std 35 Thin"/>
            </a:endParaRPr>
          </a:p>
        </p:txBody>
      </p:sp>
      <p:pic>
        <p:nvPicPr>
          <p:cNvPr id="6" name="Picture 5"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91338" y="5481638"/>
            <a:ext cx="189230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icture Placeholder 14"/>
          <p:cNvSpPr>
            <a:spLocks noGrp="1"/>
          </p:cNvSpPr>
          <p:nvPr>
            <p:ph type="pic" sz="quarter" idx="10"/>
          </p:nvPr>
        </p:nvSpPr>
        <p:spPr>
          <a:xfrm>
            <a:off x="5194300" y="-1692275"/>
            <a:ext cx="5086350" cy="5086350"/>
          </a:xfrm>
          <a:prstGeom prst="ellipse">
            <a:avLst/>
          </a:prstGeom>
          <a:solidFill>
            <a:schemeClr val="bg1"/>
          </a:solidFill>
        </p:spPr>
        <p:txBody>
          <a:bodyPr rtlCol="0">
            <a:normAutofit/>
          </a:bodyPr>
          <a:lstStyle/>
          <a:p>
            <a:pPr lvl="0"/>
            <a:r>
              <a:rPr lang="en-US" noProof="0" dirty="0"/>
              <a:t>Click icon to add picture</a:t>
            </a:r>
          </a:p>
        </p:txBody>
      </p:sp>
      <p:sp>
        <p:nvSpPr>
          <p:cNvPr id="2" name="Title 1"/>
          <p:cNvSpPr>
            <a:spLocks noGrp="1"/>
          </p:cNvSpPr>
          <p:nvPr>
            <p:ph type="title"/>
          </p:nvPr>
        </p:nvSpPr>
        <p:spPr/>
        <p:txBody>
          <a:bodyPr/>
          <a:lstStyle>
            <a:lvl1pPr algn="l">
              <a:defRPr>
                <a:latin typeface="Helvetica Neue LT Std 45 Light"/>
              </a:defRPr>
            </a:lvl1pPr>
          </a:lstStyle>
          <a:p>
            <a:r>
              <a:rPr lang="en-US"/>
              <a:t>Click to edit Master title style</a:t>
            </a:r>
            <a:endParaRPr lang="en-US" dirty="0"/>
          </a:p>
        </p:txBody>
      </p:sp>
      <p:sp>
        <p:nvSpPr>
          <p:cNvPr id="3" name="Content Placeholder 2"/>
          <p:cNvSpPr>
            <a:spLocks noGrp="1"/>
          </p:cNvSpPr>
          <p:nvPr>
            <p:ph idx="1"/>
          </p:nvPr>
        </p:nvSpPr>
        <p:spPr>
          <a:xfrm>
            <a:off x="457201" y="1600201"/>
            <a:ext cx="5768260" cy="493871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9"/>
          <p:cNvSpPr>
            <a:spLocks noGrp="1"/>
          </p:cNvSpPr>
          <p:nvPr>
            <p:ph sz="quarter" idx="11" hasCustomPrompt="1"/>
          </p:nvPr>
        </p:nvSpPr>
        <p:spPr>
          <a:xfrm>
            <a:off x="6891338" y="3597275"/>
            <a:ext cx="2046287" cy="700088"/>
          </a:xfrm>
        </p:spPr>
        <p:txBody>
          <a:bodyPr/>
          <a:lstStyle>
            <a:lvl1pPr algn="r">
              <a:defRPr sz="1200" b="0" i="1" baseline="0">
                <a:solidFill>
                  <a:schemeClr val="accent6">
                    <a:lumMod val="75000"/>
                  </a:schemeClr>
                </a:solidFill>
                <a:latin typeface="Helvetica Neue LT Std 35 Thin"/>
              </a:defRPr>
            </a:lvl1pPr>
          </a:lstStyle>
          <a:p>
            <a:pPr lvl="0"/>
            <a:r>
              <a:rPr lang="en-US" dirty="0"/>
              <a:t>Legend</a:t>
            </a:r>
          </a:p>
        </p:txBody>
      </p:sp>
    </p:spTree>
    <p:extLst>
      <p:ext uri="{BB962C8B-B14F-4D97-AF65-F5344CB8AC3E}">
        <p14:creationId xmlns:p14="http://schemas.microsoft.com/office/powerpoint/2010/main" val="426577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5" name="Oval 4"/>
          <p:cNvSpPr>
            <a:spLocks noChangeAspect="1"/>
          </p:cNvSpPr>
          <p:nvPr/>
        </p:nvSpPr>
        <p:spPr>
          <a:xfrm>
            <a:off x="5868000" y="216000"/>
            <a:ext cx="4332288" cy="4332288"/>
          </a:xfrm>
          <a:prstGeom prst="ellipse">
            <a:avLst/>
          </a:prstGeom>
          <a:solidFill>
            <a:schemeClr val="bg1"/>
          </a:solidFill>
          <a:ln w="3175" cmpd="sng">
            <a:solidFill>
              <a:srgbClr val="E46C0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r>
              <a:rPr lang="en-US" sz="1800" dirty="0">
                <a:solidFill>
                  <a:prstClr val="white"/>
                </a:solidFill>
                <a:latin typeface="Helvetica Neue LT Std 35 Thin"/>
              </a:rPr>
              <a:t>2.29</a:t>
            </a:r>
          </a:p>
        </p:txBody>
      </p:sp>
      <p:pic>
        <p:nvPicPr>
          <p:cNvPr id="6" name="Picture 5"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91338" y="5481638"/>
            <a:ext cx="189230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icture Placeholder 14"/>
          <p:cNvSpPr>
            <a:spLocks noGrp="1"/>
          </p:cNvSpPr>
          <p:nvPr>
            <p:ph type="pic" sz="quarter" idx="10"/>
          </p:nvPr>
        </p:nvSpPr>
        <p:spPr>
          <a:xfrm>
            <a:off x="4471200" y="-2296800"/>
            <a:ext cx="5086350" cy="5086350"/>
          </a:xfrm>
          <a:prstGeom prst="ellipse">
            <a:avLst/>
          </a:prstGeom>
          <a:solidFill>
            <a:schemeClr val="bg1"/>
          </a:solidFill>
        </p:spPr>
        <p:txBody>
          <a:bodyPr rtlCol="0">
            <a:normAutofit/>
          </a:bodyPr>
          <a:lstStyle/>
          <a:p>
            <a:pPr lvl="0"/>
            <a:r>
              <a:rPr lang="en-US" noProof="0"/>
              <a:t>Click icon to add picture</a:t>
            </a:r>
          </a:p>
        </p:txBody>
      </p:sp>
      <p:sp>
        <p:nvSpPr>
          <p:cNvPr id="2" name="Title 1"/>
          <p:cNvSpPr>
            <a:spLocks noGrp="1"/>
          </p:cNvSpPr>
          <p:nvPr>
            <p:ph type="title"/>
          </p:nvPr>
        </p:nvSpPr>
        <p:spPr/>
        <p:txBody>
          <a:bodyPr/>
          <a:lstStyle>
            <a:lvl1pPr algn="l">
              <a:defRPr>
                <a:latin typeface="Helvetica Neue LT Std 45 Light"/>
              </a:defRPr>
            </a:lvl1pPr>
          </a:lstStyle>
          <a:p>
            <a:r>
              <a:rPr lang="en-US"/>
              <a:t>Click to edit Master title style</a:t>
            </a:r>
            <a:endParaRPr lang="en-US" dirty="0"/>
          </a:p>
        </p:txBody>
      </p:sp>
      <p:sp>
        <p:nvSpPr>
          <p:cNvPr id="3" name="Content Placeholder 2"/>
          <p:cNvSpPr>
            <a:spLocks noGrp="1"/>
          </p:cNvSpPr>
          <p:nvPr>
            <p:ph idx="1"/>
          </p:nvPr>
        </p:nvSpPr>
        <p:spPr>
          <a:xfrm>
            <a:off x="457201" y="1600201"/>
            <a:ext cx="5768260" cy="4938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9"/>
          <p:cNvSpPr>
            <a:spLocks noGrp="1"/>
          </p:cNvSpPr>
          <p:nvPr>
            <p:ph sz="quarter" idx="11" hasCustomPrompt="1"/>
          </p:nvPr>
        </p:nvSpPr>
        <p:spPr>
          <a:xfrm>
            <a:off x="6891338" y="3085211"/>
            <a:ext cx="2046287" cy="700088"/>
          </a:xfrm>
        </p:spPr>
        <p:txBody>
          <a:bodyPr/>
          <a:lstStyle>
            <a:lvl1pPr algn="r">
              <a:defRPr sz="1200" b="0" i="1" baseline="0">
                <a:solidFill>
                  <a:schemeClr val="accent6">
                    <a:lumMod val="75000"/>
                  </a:schemeClr>
                </a:solidFill>
                <a:latin typeface="Helvetica Neue LT Std 35 Thin"/>
              </a:defRPr>
            </a:lvl1pPr>
          </a:lstStyle>
          <a:p>
            <a:pPr lvl="0"/>
            <a:r>
              <a:rPr lang="en-US" dirty="0"/>
              <a:t>Legend</a:t>
            </a:r>
          </a:p>
        </p:txBody>
      </p:sp>
    </p:spTree>
    <p:extLst>
      <p:ext uri="{BB962C8B-B14F-4D97-AF65-F5344CB8AC3E}">
        <p14:creationId xmlns:p14="http://schemas.microsoft.com/office/powerpoint/2010/main" val="3099535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ext Only">
    <p:spTree>
      <p:nvGrpSpPr>
        <p:cNvPr id="1" name=""/>
        <p:cNvGrpSpPr/>
        <p:nvPr/>
      </p:nvGrpSpPr>
      <p:grpSpPr>
        <a:xfrm>
          <a:off x="0" y="0"/>
          <a:ext cx="0" cy="0"/>
          <a:chOff x="0" y="0"/>
          <a:chExt cx="0" cy="0"/>
        </a:xfrm>
      </p:grpSpPr>
      <p:pic>
        <p:nvPicPr>
          <p:cNvPr id="3" name="Picture 4" descr="bg_v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2500" y="147638"/>
            <a:ext cx="5884863" cy="682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a:spLocks noGrp="1"/>
          </p:cNvSpPr>
          <p:nvPr>
            <p:ph idx="1"/>
          </p:nvPr>
        </p:nvSpPr>
        <p:spPr>
          <a:xfrm>
            <a:off x="464925" y="510310"/>
            <a:ext cx="8311954" cy="4762894"/>
          </a:xfrm>
          <a:prstGeom prst="rect">
            <a:avLst/>
          </a:prstGeom>
        </p:spPr>
        <p:txBody>
          <a:bodyPr/>
          <a:lstStyle>
            <a:lvl1pPr algn="just">
              <a:defRPr/>
            </a:lvl1pPr>
            <a:lvl2pPr algn="just">
              <a:defRPr/>
            </a:lvl2pPr>
            <a:lvl3pPr algn="just">
              <a:defRPr/>
            </a:lvl3pPr>
            <a:lvl4pPr algn="just">
              <a:defRPr/>
            </a:lvl4pPr>
            <a:lvl5pPr marL="1828800" indent="0" algn="jus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076757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descr="bg_v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8013" y="-1417638"/>
            <a:ext cx="3794125" cy="439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199" y="274638"/>
            <a:ext cx="4963147" cy="1143000"/>
          </a:xfrm>
        </p:spPr>
        <p:txBody>
          <a:bodyPr/>
          <a:lstStyle/>
          <a:p>
            <a:r>
              <a:rPr lang="en-US"/>
              <a:t>Click to edit Master title style</a:t>
            </a:r>
            <a:endParaRPr lang="en-US" dirty="0"/>
          </a:p>
        </p:txBody>
      </p:sp>
      <p:sp>
        <p:nvSpPr>
          <p:cNvPr id="4" name="Content Placeholder 3"/>
          <p:cNvSpPr>
            <a:spLocks noGrp="1"/>
          </p:cNvSpPr>
          <p:nvPr>
            <p:ph sz="quarter" idx="10"/>
          </p:nvPr>
        </p:nvSpPr>
        <p:spPr>
          <a:xfrm>
            <a:off x="457200" y="1712914"/>
            <a:ext cx="8319679" cy="2312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p:cNvSpPr>
            <a:spLocks noGrp="1"/>
          </p:cNvSpPr>
          <p:nvPr>
            <p:ph type="pic" sz="quarter" idx="11"/>
          </p:nvPr>
        </p:nvSpPr>
        <p:spPr>
          <a:xfrm>
            <a:off x="-725737" y="4150523"/>
            <a:ext cx="7597556" cy="7203738"/>
          </a:xfrm>
          <a:prstGeom prst="ellipse">
            <a:avLst/>
          </a:prstGeom>
        </p:spPr>
        <p:txBody>
          <a:bodyPr rtlCol="0">
            <a:normAutofit/>
          </a:bodyPr>
          <a:lstStyle/>
          <a:p>
            <a:pPr lvl="0"/>
            <a:r>
              <a:rPr lang="en-US" noProof="0"/>
              <a:t>Click icon to add picture</a:t>
            </a:r>
          </a:p>
        </p:txBody>
      </p:sp>
    </p:spTree>
    <p:extLst>
      <p:ext uri="{BB962C8B-B14F-4D97-AF65-F5344CB8AC3E}">
        <p14:creationId xmlns:p14="http://schemas.microsoft.com/office/powerpoint/2010/main" val="10023196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ables">
    <p:spTree>
      <p:nvGrpSpPr>
        <p:cNvPr id="1" name=""/>
        <p:cNvGrpSpPr/>
        <p:nvPr/>
      </p:nvGrpSpPr>
      <p:grpSpPr>
        <a:xfrm>
          <a:off x="0" y="0"/>
          <a:ext cx="0" cy="0"/>
          <a:chOff x="0" y="0"/>
          <a:chExt cx="0" cy="0"/>
        </a:xfrm>
      </p:grpSpPr>
      <p:pic>
        <p:nvPicPr>
          <p:cNvPr id="5" name="Picture 4" descr="bg_v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8013" y="-1417638"/>
            <a:ext cx="3794125" cy="439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Table Placeholder 3"/>
          <p:cNvSpPr>
            <a:spLocks noGrp="1"/>
          </p:cNvSpPr>
          <p:nvPr>
            <p:ph type="tbl" sz="quarter" idx="10"/>
          </p:nvPr>
        </p:nvSpPr>
        <p:spPr>
          <a:xfrm>
            <a:off x="457200" y="1803400"/>
            <a:ext cx="7004050" cy="4229100"/>
          </a:xfrm>
        </p:spPr>
        <p:txBody>
          <a:bodyPr rtlCol="0">
            <a:normAutofit/>
          </a:bodyPr>
          <a:lstStyle/>
          <a:p>
            <a:pPr lvl="0"/>
            <a:r>
              <a:rPr lang="en-US" noProof="0"/>
              <a:t>Click icon to add table</a:t>
            </a:r>
            <a:endParaRPr lang="en-US" noProof="0" dirty="0"/>
          </a:p>
        </p:txBody>
      </p:sp>
    </p:spTree>
    <p:extLst>
      <p:ext uri="{BB962C8B-B14F-4D97-AF65-F5344CB8AC3E}">
        <p14:creationId xmlns:p14="http://schemas.microsoft.com/office/powerpoint/2010/main" val="1099136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3" name="Oval 2"/>
          <p:cNvSpPr/>
          <p:nvPr/>
        </p:nvSpPr>
        <p:spPr>
          <a:xfrm>
            <a:off x="-350838" y="-4203848"/>
            <a:ext cx="9229726" cy="9412288"/>
          </a:xfrm>
          <a:prstGeom prst="ellipse">
            <a:avLst/>
          </a:prstGeom>
          <a:noFill/>
          <a:ln w="3175" cmpd="sng">
            <a:solidFill>
              <a:schemeClr val="accent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solidFill>
                <a:prstClr val="white"/>
              </a:solidFill>
              <a:latin typeface="Helvetica Neue LT Std 35 Thin"/>
            </a:endParaRPr>
          </a:p>
        </p:txBody>
      </p:sp>
      <p:sp>
        <p:nvSpPr>
          <p:cNvPr id="13" name="Picture Placeholder 12"/>
          <p:cNvSpPr>
            <a:spLocks noGrp="1"/>
          </p:cNvSpPr>
          <p:nvPr>
            <p:ph type="pic" sz="quarter" idx="10"/>
          </p:nvPr>
        </p:nvSpPr>
        <p:spPr>
          <a:xfrm>
            <a:off x="-828600" y="-4220193"/>
            <a:ext cx="9479937" cy="9207800"/>
          </a:xfrm>
          <a:prstGeom prst="ellipse">
            <a:avLst/>
          </a:prstGeom>
          <a:solidFill>
            <a:schemeClr val="bg1"/>
          </a:solidFill>
        </p:spPr>
        <p:txBody>
          <a:bodyPr rtlCol="0">
            <a:normAutofit/>
          </a:bodyPr>
          <a:lstStyle/>
          <a:p>
            <a:pPr lvl="0"/>
            <a:r>
              <a:rPr lang="en-US" noProof="0"/>
              <a:t>Click icon to add picture</a:t>
            </a:r>
            <a:endParaRPr lang="en-US" noProof="0" dirty="0"/>
          </a:p>
        </p:txBody>
      </p:sp>
      <p:sp>
        <p:nvSpPr>
          <p:cNvPr id="7" name="Content Placeholder 6"/>
          <p:cNvSpPr>
            <a:spLocks noGrp="1"/>
          </p:cNvSpPr>
          <p:nvPr>
            <p:ph sz="quarter" idx="11" hasCustomPrompt="1"/>
          </p:nvPr>
        </p:nvSpPr>
        <p:spPr>
          <a:xfrm>
            <a:off x="398463" y="6172200"/>
            <a:ext cx="4737100" cy="396875"/>
          </a:xfrm>
        </p:spPr>
        <p:txBody>
          <a:bodyPr/>
          <a:lstStyle>
            <a:lvl1pPr>
              <a:defRPr sz="1200" b="0" i="1">
                <a:solidFill>
                  <a:schemeClr val="accent6">
                    <a:lumMod val="75000"/>
                  </a:schemeClr>
                </a:solidFill>
              </a:defRPr>
            </a:lvl1pPr>
          </a:lstStyle>
          <a:p>
            <a:pPr lvl="0"/>
            <a:r>
              <a:rPr lang="en-US" dirty="0"/>
              <a:t>Legend</a:t>
            </a:r>
          </a:p>
        </p:txBody>
      </p:sp>
    </p:spTree>
    <p:extLst>
      <p:ext uri="{BB962C8B-B14F-4D97-AF65-F5344CB8AC3E}">
        <p14:creationId xmlns:p14="http://schemas.microsoft.com/office/powerpoint/2010/main" val="10575063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Picture with Caption">
    <p:spTree>
      <p:nvGrpSpPr>
        <p:cNvPr id="1" name=""/>
        <p:cNvGrpSpPr/>
        <p:nvPr/>
      </p:nvGrpSpPr>
      <p:grpSpPr>
        <a:xfrm>
          <a:off x="0" y="0"/>
          <a:ext cx="0" cy="0"/>
          <a:chOff x="0" y="0"/>
          <a:chExt cx="0" cy="0"/>
        </a:xfrm>
      </p:grpSpPr>
      <p:sp>
        <p:nvSpPr>
          <p:cNvPr id="13" name="Picture Placeholder 12"/>
          <p:cNvSpPr>
            <a:spLocks noGrp="1" noChangeAspect="1"/>
          </p:cNvSpPr>
          <p:nvPr>
            <p:ph type="pic" sz="quarter" idx="10"/>
          </p:nvPr>
        </p:nvSpPr>
        <p:spPr>
          <a:xfrm>
            <a:off x="4892283" y="3216684"/>
            <a:ext cx="5763810" cy="5763110"/>
          </a:xfrm>
          <a:prstGeom prst="ellipse">
            <a:avLst/>
          </a:prstGeom>
          <a:solidFill>
            <a:schemeClr val="bg1"/>
          </a:solidFill>
        </p:spPr>
        <p:txBody>
          <a:bodyPr rtlCol="0">
            <a:normAutofit/>
          </a:bodyPr>
          <a:lstStyle/>
          <a:p>
            <a:pPr lvl="0"/>
            <a:r>
              <a:rPr lang="en-US" noProof="0" dirty="0"/>
              <a:t>Click icon to add picture</a:t>
            </a:r>
          </a:p>
        </p:txBody>
      </p:sp>
      <p:sp>
        <p:nvSpPr>
          <p:cNvPr id="3" name="Oval 2"/>
          <p:cNvSpPr>
            <a:spLocks noChangeAspect="1"/>
          </p:cNvSpPr>
          <p:nvPr/>
        </p:nvSpPr>
        <p:spPr>
          <a:xfrm>
            <a:off x="4907128" y="2745584"/>
            <a:ext cx="5789855" cy="5788800"/>
          </a:xfrm>
          <a:prstGeom prst="ellipse">
            <a:avLst/>
          </a:prstGeom>
          <a:noFill/>
          <a:ln w="3175" cmpd="sng">
            <a:solidFill>
              <a:schemeClr val="accent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solidFill>
                <a:prstClr val="white"/>
              </a:solidFill>
              <a:latin typeface="Helvetica Neue LT Std 35 Thin"/>
            </a:endParaRPr>
          </a:p>
        </p:txBody>
      </p:sp>
    </p:spTree>
    <p:extLst>
      <p:ext uri="{BB962C8B-B14F-4D97-AF65-F5344CB8AC3E}">
        <p14:creationId xmlns:p14="http://schemas.microsoft.com/office/powerpoint/2010/main" val="8939883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11"/>
          </p:nvPr>
        </p:nvSpPr>
        <p:spPr>
          <a:xfrm>
            <a:off x="1619673" y="6453188"/>
            <a:ext cx="5271666" cy="260350"/>
          </a:xfrm>
          <a:prstGeom prst="rect">
            <a:avLst/>
          </a:prstGeom>
        </p:spPr>
        <p:txBody>
          <a:bodyPr/>
          <a:lstStyle>
            <a:lvl1pPr>
              <a:defRPr lang="en-GB" sz="1050" smtClean="0">
                <a:solidFill>
                  <a:srgbClr val="EEECE1"/>
                </a:solidFill>
                <a:latin typeface="+mn-lt"/>
              </a:defRPr>
            </a:lvl1pPr>
          </a:lstStyle>
          <a:p>
            <a:endParaRPr lang="en-GB"/>
          </a:p>
        </p:txBody>
      </p:sp>
      <p:sp>
        <p:nvSpPr>
          <p:cNvPr id="6" name="Date Placeholder 4"/>
          <p:cNvSpPr>
            <a:spLocks noGrp="1"/>
          </p:cNvSpPr>
          <p:nvPr>
            <p:ph type="dt" sz="half" idx="2"/>
          </p:nvPr>
        </p:nvSpPr>
        <p:spPr>
          <a:xfrm>
            <a:off x="457200" y="6453188"/>
            <a:ext cx="1018456" cy="260350"/>
          </a:xfrm>
          <a:prstGeom prst="rect">
            <a:avLst/>
          </a:prstGeom>
        </p:spPr>
        <p:txBody>
          <a:bodyPr/>
          <a:lstStyle>
            <a:lvl1pPr>
              <a:defRPr lang="fr-FR" sz="1050" kern="1200" dirty="0">
                <a:solidFill>
                  <a:schemeClr val="bg2"/>
                </a:solidFill>
                <a:latin typeface="+mn-lt"/>
                <a:ea typeface="+mn-ea"/>
                <a:cs typeface="+mn-cs"/>
              </a:defRPr>
            </a:lvl1pPr>
          </a:lstStyle>
          <a:p>
            <a:fld id="{FABF2C99-0A52-4BB9-8FCB-4FCE1174C685}" type="datetimeFigureOut">
              <a:rPr lang="en-GB" smtClean="0"/>
              <a:t>12/09/2016</a:t>
            </a:fld>
            <a:endParaRPr lang="en-GB"/>
          </a:p>
        </p:txBody>
      </p:sp>
    </p:spTree>
    <p:extLst>
      <p:ext uri="{BB962C8B-B14F-4D97-AF65-F5344CB8AC3E}">
        <p14:creationId xmlns:p14="http://schemas.microsoft.com/office/powerpoint/2010/main" val="22875513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340768"/>
            <a:ext cx="8137599" cy="4785395"/>
          </a:xfrm>
          <a:prstGeom prst="rect">
            <a:avLst/>
          </a:prstGeom>
        </p:spPr>
        <p:txBody>
          <a:bodyPr/>
          <a:lstStyle>
            <a:lvl1pPr marL="342900" indent="-342900">
              <a:buClr>
                <a:srgbClr val="58A618"/>
              </a:buClr>
              <a:buFont typeface="Wingdings" charset="2"/>
              <a:buChar char="§"/>
              <a:defRPr sz="2400">
                <a:solidFill>
                  <a:schemeClr val="accent4">
                    <a:lumMod val="90000"/>
                    <a:lumOff val="10000"/>
                  </a:schemeClr>
                </a:solidFill>
                <a:latin typeface="Arial"/>
                <a:cs typeface="Arial"/>
              </a:defRPr>
            </a:lvl1pPr>
            <a:lvl2pPr marL="742950" indent="-285750">
              <a:buClr>
                <a:srgbClr val="703D29"/>
              </a:buClr>
              <a:buFont typeface="Wingdings" charset="2"/>
              <a:buChar char="§"/>
              <a:defRPr sz="1800">
                <a:solidFill>
                  <a:schemeClr val="accent4">
                    <a:lumMod val="90000"/>
                    <a:lumOff val="10000"/>
                  </a:schemeClr>
                </a:solidFill>
                <a:latin typeface="+mj-lt"/>
                <a:cs typeface="Trebuchet MS"/>
              </a:defRPr>
            </a:lvl2pPr>
            <a:lvl3pPr marL="1143000" indent="-228600">
              <a:buClr>
                <a:srgbClr val="E4D700"/>
              </a:buClr>
              <a:buFont typeface="Wingdings" charset="2"/>
              <a:buChar char="§"/>
              <a:defRPr sz="1600">
                <a:solidFill>
                  <a:schemeClr val="accent4">
                    <a:lumMod val="90000"/>
                    <a:lumOff val="10000"/>
                  </a:schemeClr>
                </a:solidFill>
                <a:latin typeface=""/>
                <a:cs typeface="Trebuchet MS"/>
              </a:defRPr>
            </a:lvl3pPr>
            <a:lvl4pPr marL="1600200" indent="-228600">
              <a:buClr>
                <a:schemeClr val="accent5"/>
              </a:buClr>
              <a:buFont typeface="Wingdings" charset="2"/>
              <a:buChar char="§"/>
              <a:defRPr sz="1600">
                <a:solidFill>
                  <a:schemeClr val="accent4">
                    <a:lumMod val="90000"/>
                    <a:lumOff val="10000"/>
                  </a:schemeClr>
                </a:solidFill>
                <a:latin typeface=""/>
                <a:cs typeface="Trebuchet MS"/>
              </a:defRPr>
            </a:lvl4pPr>
            <a:lvl5pPr marL="2057400" indent="-228600">
              <a:buClr>
                <a:schemeClr val="accent5"/>
              </a:buClr>
              <a:buFont typeface="Wingdings" charset="2"/>
              <a:buChar char="§"/>
              <a:defRPr sz="1600">
                <a:solidFill>
                  <a:schemeClr val="accent4">
                    <a:lumMod val="90000"/>
                    <a:lumOff val="10000"/>
                  </a:schemeClr>
                </a:solidFill>
                <a:latin typeface=""/>
                <a:cs typeface="Trebuchet MS"/>
              </a:defRPr>
            </a:lvl5pPr>
          </a:lstStyle>
          <a:p>
            <a:pPr lvl="0"/>
            <a:r>
              <a:rPr lang="nl-NL"/>
              <a:t>Click to edit Master text styles</a:t>
            </a:r>
          </a:p>
          <a:p>
            <a:pPr lvl="1"/>
            <a:r>
              <a:rPr lang="nl-NL"/>
              <a:t>Second level</a:t>
            </a:r>
          </a:p>
          <a:p>
            <a:pPr lvl="2"/>
            <a:r>
              <a:rPr lang="nl-NL"/>
              <a:t>Third level</a:t>
            </a:r>
          </a:p>
        </p:txBody>
      </p:sp>
      <p:sp>
        <p:nvSpPr>
          <p:cNvPr id="4" name="Title 1"/>
          <p:cNvSpPr>
            <a:spLocks noGrp="1"/>
          </p:cNvSpPr>
          <p:nvPr>
            <p:ph type="title"/>
          </p:nvPr>
        </p:nvSpPr>
        <p:spPr>
          <a:xfrm>
            <a:off x="755576" y="0"/>
            <a:ext cx="7560840" cy="981075"/>
          </a:xfrm>
          <a:prstGeom prst="rect">
            <a:avLst/>
          </a:prstGeom>
        </p:spPr>
        <p:txBody>
          <a:bodyPr anchor="ctr"/>
          <a:lstStyle>
            <a:lvl1pPr>
              <a:defRPr sz="1800">
                <a:solidFill>
                  <a:srgbClr val="58A618"/>
                </a:solidFill>
                <a:latin typeface=""/>
                <a:cs typeface="Trebuchet MS"/>
              </a:defRPr>
            </a:lvl1pPr>
          </a:lstStyle>
          <a:p>
            <a:r>
              <a:rPr lang="nl-NL"/>
              <a:t>Click to edit Master title style</a:t>
            </a:r>
            <a:endParaRPr lang="en-AU" dirty="0"/>
          </a:p>
        </p:txBody>
      </p:sp>
    </p:spTree>
    <p:extLst>
      <p:ext uri="{BB962C8B-B14F-4D97-AF65-F5344CB8AC3E}">
        <p14:creationId xmlns:p14="http://schemas.microsoft.com/office/powerpoint/2010/main" val="957424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5" name="Oval 4"/>
          <p:cNvSpPr>
            <a:spLocks noChangeAspect="1"/>
          </p:cNvSpPr>
          <p:nvPr/>
        </p:nvSpPr>
        <p:spPr>
          <a:xfrm>
            <a:off x="6588125" y="825500"/>
            <a:ext cx="4332288" cy="4332288"/>
          </a:xfrm>
          <a:prstGeom prst="ellipse">
            <a:avLst/>
          </a:prstGeom>
          <a:solidFill>
            <a:schemeClr val="bg1"/>
          </a:solidFill>
          <a:ln w="3175" cmpd="sng">
            <a:solidFill>
              <a:srgbClr val="E46C0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Helvetica Neue LT Std 35 Thin"/>
            </a:endParaRPr>
          </a:p>
        </p:txBody>
      </p:sp>
      <p:pic>
        <p:nvPicPr>
          <p:cNvPr id="6" name="Picture 5" descr="log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91338" y="5481638"/>
            <a:ext cx="189230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icture Placeholder 14"/>
          <p:cNvSpPr>
            <a:spLocks noGrp="1"/>
          </p:cNvSpPr>
          <p:nvPr>
            <p:ph type="pic" sz="quarter" idx="10"/>
          </p:nvPr>
        </p:nvSpPr>
        <p:spPr>
          <a:xfrm>
            <a:off x="5194300" y="-1692275"/>
            <a:ext cx="5086350" cy="5086350"/>
          </a:xfrm>
          <a:prstGeom prst="ellipse">
            <a:avLst/>
          </a:prstGeom>
          <a:solidFill>
            <a:schemeClr val="bg1"/>
          </a:solidFill>
        </p:spPr>
        <p:txBody>
          <a:bodyPr rtlCol="0">
            <a:normAutofit/>
          </a:bodyPr>
          <a:lstStyle/>
          <a:p>
            <a:pPr lvl="0"/>
            <a:r>
              <a:rPr lang="en-US" noProof="0"/>
              <a:t>Click icon to add picture</a:t>
            </a:r>
          </a:p>
        </p:txBody>
      </p:sp>
      <p:sp>
        <p:nvSpPr>
          <p:cNvPr id="2" name="Title 1"/>
          <p:cNvSpPr>
            <a:spLocks noGrp="1"/>
          </p:cNvSpPr>
          <p:nvPr>
            <p:ph type="title"/>
          </p:nvPr>
        </p:nvSpPr>
        <p:spPr/>
        <p:txBody>
          <a:bodyPr/>
          <a:lstStyle>
            <a:lvl1pPr algn="l">
              <a:defRPr>
                <a:latin typeface="Helvetica Neue LT Std 45 Light"/>
              </a:defRPr>
            </a:lvl1pPr>
          </a:lstStyle>
          <a:p>
            <a:r>
              <a:rPr lang="en-US"/>
              <a:t>Click to edit Master title style</a:t>
            </a:r>
            <a:endParaRPr lang="en-US" dirty="0"/>
          </a:p>
        </p:txBody>
      </p:sp>
      <p:sp>
        <p:nvSpPr>
          <p:cNvPr id="3" name="Content Placeholder 2"/>
          <p:cNvSpPr>
            <a:spLocks noGrp="1"/>
          </p:cNvSpPr>
          <p:nvPr>
            <p:ph idx="1"/>
          </p:nvPr>
        </p:nvSpPr>
        <p:spPr>
          <a:xfrm>
            <a:off x="457201" y="1600201"/>
            <a:ext cx="5768260" cy="49387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9"/>
          <p:cNvSpPr>
            <a:spLocks noGrp="1"/>
          </p:cNvSpPr>
          <p:nvPr>
            <p:ph sz="quarter" idx="11" hasCustomPrompt="1"/>
          </p:nvPr>
        </p:nvSpPr>
        <p:spPr>
          <a:xfrm>
            <a:off x="6891338" y="3597275"/>
            <a:ext cx="2046287" cy="700088"/>
          </a:xfrm>
        </p:spPr>
        <p:txBody>
          <a:bodyPr/>
          <a:lstStyle>
            <a:lvl1pPr algn="r">
              <a:defRPr sz="1200" b="0" i="1" baseline="0">
                <a:solidFill>
                  <a:schemeClr val="accent6">
                    <a:lumMod val="75000"/>
                  </a:schemeClr>
                </a:solidFill>
                <a:latin typeface="Helvetica Neue LT Std 35 Thin"/>
              </a:defRPr>
            </a:lvl1pPr>
          </a:lstStyle>
          <a:p>
            <a:pPr lvl="0"/>
            <a:r>
              <a:rPr lang="en-US" dirty="0"/>
              <a:t>Legend</a:t>
            </a:r>
          </a:p>
        </p:txBody>
      </p:sp>
    </p:spTree>
    <p:extLst>
      <p:ext uri="{BB962C8B-B14F-4D97-AF65-F5344CB8AC3E}">
        <p14:creationId xmlns:p14="http://schemas.microsoft.com/office/powerpoint/2010/main" val="2027014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4" descr="bg_v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8013" y="-1417638"/>
            <a:ext cx="3794125" cy="439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6"/>
          <p:cNvSpPr>
            <a:spLocks noGrp="1"/>
          </p:cNvSpPr>
          <p:nvPr>
            <p:ph type="sldNum" sz="quarter" idx="10"/>
          </p:nvPr>
        </p:nvSpPr>
        <p:spPr>
          <a:xfrm>
            <a:off x="6553200" y="6356350"/>
            <a:ext cx="2133600" cy="365125"/>
          </a:xfrm>
          <a:prstGeom prst="rect">
            <a:avLst/>
          </a:prstGeom>
        </p:spPr>
        <p:txBody>
          <a:bodyPr/>
          <a:lstStyle>
            <a:lvl1pPr fontAlgn="auto">
              <a:spcBef>
                <a:spcPts val="0"/>
              </a:spcBef>
              <a:spcAft>
                <a:spcPts val="0"/>
              </a:spcAft>
              <a:defRPr smtClean="0">
                <a:latin typeface="Helvetica Neue LT Std 35 Thin"/>
                <a:ea typeface="+mn-ea"/>
                <a:cs typeface="+mn-cs"/>
              </a:defRPr>
            </a:lvl1pPr>
          </a:lstStyle>
          <a:p>
            <a:pPr defTabSz="457200" eaLnBrk="1" hangingPunct="1">
              <a:defRPr/>
            </a:pPr>
            <a:fld id="{4802F693-056C-9544-B900-2D39DBAA1C1E}" type="slidenum">
              <a:rPr lang="en-US" sz="1800" smtClean="0">
                <a:solidFill>
                  <a:prstClr val="black"/>
                </a:solidFill>
              </a:rPr>
              <a:pPr defTabSz="457200" eaLnBrk="1" hangingPunct="1">
                <a:defRPr/>
              </a:pPr>
              <a:t>‹#›</a:t>
            </a:fld>
            <a:endParaRPr lang="en-US" sz="1800" dirty="0">
              <a:solidFill>
                <a:prstClr val="black"/>
              </a:solidFill>
            </a:endParaRPr>
          </a:p>
        </p:txBody>
      </p:sp>
    </p:spTree>
    <p:extLst>
      <p:ext uri="{BB962C8B-B14F-4D97-AF65-F5344CB8AC3E}">
        <p14:creationId xmlns:p14="http://schemas.microsoft.com/office/powerpoint/2010/main" val="26050473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Only">
    <p:spTree>
      <p:nvGrpSpPr>
        <p:cNvPr id="1" name=""/>
        <p:cNvGrpSpPr/>
        <p:nvPr/>
      </p:nvGrpSpPr>
      <p:grpSpPr>
        <a:xfrm>
          <a:off x="0" y="0"/>
          <a:ext cx="0" cy="0"/>
          <a:chOff x="0" y="0"/>
          <a:chExt cx="0" cy="0"/>
        </a:xfrm>
      </p:grpSpPr>
      <p:pic>
        <p:nvPicPr>
          <p:cNvPr id="3" name="Picture 4" descr="bg_v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2500" y="147638"/>
            <a:ext cx="5884863" cy="682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a:spLocks noGrp="1"/>
          </p:cNvSpPr>
          <p:nvPr>
            <p:ph idx="1"/>
          </p:nvPr>
        </p:nvSpPr>
        <p:spPr>
          <a:xfrm>
            <a:off x="464925" y="510310"/>
            <a:ext cx="8311954" cy="4762894"/>
          </a:xfrm>
          <a:prstGeom prst="rect">
            <a:avLst/>
          </a:prstGeom>
        </p:spPr>
        <p:txBody>
          <a:bodyPr/>
          <a:lstStyle>
            <a:lvl1pPr algn="just">
              <a:defRPr/>
            </a:lvl1pPr>
            <a:lvl2pPr algn="just">
              <a:defRPr/>
            </a:lvl2pPr>
            <a:lvl3pPr algn="just">
              <a:defRPr/>
            </a:lvl3pPr>
            <a:lvl4pPr algn="just">
              <a:defRPr/>
            </a:lvl4pPr>
            <a:lvl5pPr marL="1828800" indent="0" algn="just">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694057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4" descr="bg_v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8013" y="-1417638"/>
            <a:ext cx="3794125" cy="439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199" y="274638"/>
            <a:ext cx="4963147" cy="1143000"/>
          </a:xfrm>
        </p:spPr>
        <p:txBody>
          <a:bodyPr/>
          <a:lstStyle/>
          <a:p>
            <a:r>
              <a:rPr lang="en-US"/>
              <a:t>Click to edit Master title style</a:t>
            </a:r>
            <a:endParaRPr lang="en-US" dirty="0"/>
          </a:p>
        </p:txBody>
      </p:sp>
      <p:sp>
        <p:nvSpPr>
          <p:cNvPr id="4" name="Content Placeholder 3"/>
          <p:cNvSpPr>
            <a:spLocks noGrp="1"/>
          </p:cNvSpPr>
          <p:nvPr>
            <p:ph sz="quarter" idx="10"/>
          </p:nvPr>
        </p:nvSpPr>
        <p:spPr>
          <a:xfrm>
            <a:off x="457200" y="1712914"/>
            <a:ext cx="8319679" cy="23128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Picture Placeholder 11"/>
          <p:cNvSpPr>
            <a:spLocks noGrp="1"/>
          </p:cNvSpPr>
          <p:nvPr>
            <p:ph type="pic" sz="quarter" idx="11"/>
          </p:nvPr>
        </p:nvSpPr>
        <p:spPr>
          <a:xfrm>
            <a:off x="-725737" y="4150523"/>
            <a:ext cx="7597556" cy="7203738"/>
          </a:xfrm>
          <a:prstGeom prst="ellipse">
            <a:avLst/>
          </a:prstGeom>
        </p:spPr>
        <p:txBody>
          <a:bodyPr rtlCol="0">
            <a:normAutofit/>
          </a:bodyPr>
          <a:lstStyle/>
          <a:p>
            <a:pPr lvl="0"/>
            <a:r>
              <a:rPr lang="en-US" noProof="0"/>
              <a:t>Click icon to add picture</a:t>
            </a:r>
          </a:p>
        </p:txBody>
      </p:sp>
    </p:spTree>
    <p:extLst>
      <p:ext uri="{BB962C8B-B14F-4D97-AF65-F5344CB8AC3E}">
        <p14:creationId xmlns:p14="http://schemas.microsoft.com/office/powerpoint/2010/main" val="4178605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ables">
    <p:spTree>
      <p:nvGrpSpPr>
        <p:cNvPr id="1" name=""/>
        <p:cNvGrpSpPr/>
        <p:nvPr/>
      </p:nvGrpSpPr>
      <p:grpSpPr>
        <a:xfrm>
          <a:off x="0" y="0"/>
          <a:ext cx="0" cy="0"/>
          <a:chOff x="0" y="0"/>
          <a:chExt cx="0" cy="0"/>
        </a:xfrm>
      </p:grpSpPr>
      <p:pic>
        <p:nvPicPr>
          <p:cNvPr id="5" name="Picture 4" descr="bg_v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8013" y="-1417638"/>
            <a:ext cx="3794125" cy="439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4" name="Table Placeholder 3"/>
          <p:cNvSpPr>
            <a:spLocks noGrp="1"/>
          </p:cNvSpPr>
          <p:nvPr>
            <p:ph type="tbl" sz="quarter" idx="10"/>
          </p:nvPr>
        </p:nvSpPr>
        <p:spPr>
          <a:xfrm>
            <a:off x="457200" y="1803400"/>
            <a:ext cx="7004050" cy="4229100"/>
          </a:xfrm>
        </p:spPr>
        <p:txBody>
          <a:bodyPr rtlCol="0">
            <a:normAutofit/>
          </a:bodyPr>
          <a:lstStyle/>
          <a:p>
            <a:pPr lvl="0"/>
            <a:r>
              <a:rPr lang="en-US" noProof="0"/>
              <a:t>Click icon to add table</a:t>
            </a:r>
            <a:endParaRPr lang="en-US" noProof="0" dirty="0"/>
          </a:p>
        </p:txBody>
      </p:sp>
    </p:spTree>
    <p:extLst>
      <p:ext uri="{BB962C8B-B14F-4D97-AF65-F5344CB8AC3E}">
        <p14:creationId xmlns:p14="http://schemas.microsoft.com/office/powerpoint/2010/main" val="2347229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Oval 2"/>
          <p:cNvSpPr/>
          <p:nvPr/>
        </p:nvSpPr>
        <p:spPr>
          <a:xfrm>
            <a:off x="-350838" y="-3448050"/>
            <a:ext cx="9229726" cy="9412288"/>
          </a:xfrm>
          <a:prstGeom prst="ellipse">
            <a:avLst/>
          </a:prstGeom>
          <a:noFill/>
          <a:ln w="3175" cmpd="sng">
            <a:solidFill>
              <a:schemeClr val="accent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latin typeface="Helvetica Neue LT Std 35 Thin"/>
            </a:endParaRPr>
          </a:p>
        </p:txBody>
      </p:sp>
      <p:sp>
        <p:nvSpPr>
          <p:cNvPr id="13" name="Picture Placeholder 12"/>
          <p:cNvSpPr>
            <a:spLocks noGrp="1"/>
          </p:cNvSpPr>
          <p:nvPr>
            <p:ph type="pic" sz="quarter" idx="10"/>
          </p:nvPr>
        </p:nvSpPr>
        <p:spPr>
          <a:xfrm>
            <a:off x="-963869" y="-3152583"/>
            <a:ext cx="9479937" cy="9207800"/>
          </a:xfrm>
          <a:prstGeom prst="ellipse">
            <a:avLst/>
          </a:prstGeom>
          <a:solidFill>
            <a:schemeClr val="bg1"/>
          </a:solidFill>
        </p:spPr>
        <p:txBody>
          <a:bodyPr rtlCol="0">
            <a:normAutofit/>
          </a:bodyPr>
          <a:lstStyle/>
          <a:p>
            <a:pPr lvl="0"/>
            <a:r>
              <a:rPr lang="en-US" noProof="0"/>
              <a:t>Click icon to add picture</a:t>
            </a:r>
            <a:endParaRPr lang="en-US" noProof="0" dirty="0"/>
          </a:p>
        </p:txBody>
      </p:sp>
      <p:sp>
        <p:nvSpPr>
          <p:cNvPr id="7" name="Content Placeholder 6"/>
          <p:cNvSpPr>
            <a:spLocks noGrp="1"/>
          </p:cNvSpPr>
          <p:nvPr>
            <p:ph sz="quarter" idx="11" hasCustomPrompt="1"/>
          </p:nvPr>
        </p:nvSpPr>
        <p:spPr>
          <a:xfrm>
            <a:off x="398463" y="6172200"/>
            <a:ext cx="4737100" cy="396875"/>
          </a:xfrm>
        </p:spPr>
        <p:txBody>
          <a:bodyPr/>
          <a:lstStyle>
            <a:lvl1pPr>
              <a:defRPr sz="1200" b="0" i="1">
                <a:solidFill>
                  <a:schemeClr val="accent6">
                    <a:lumMod val="75000"/>
                  </a:schemeClr>
                </a:solidFill>
              </a:defRPr>
            </a:lvl1pPr>
          </a:lstStyle>
          <a:p>
            <a:pPr lvl="0"/>
            <a:r>
              <a:rPr lang="en-US" dirty="0"/>
              <a:t>Legend</a:t>
            </a:r>
          </a:p>
        </p:txBody>
      </p:sp>
    </p:spTree>
    <p:extLst>
      <p:ext uri="{BB962C8B-B14F-4D97-AF65-F5344CB8AC3E}">
        <p14:creationId xmlns:p14="http://schemas.microsoft.com/office/powerpoint/2010/main" val="1236033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4" descr="bg_v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88013" y="-1417638"/>
            <a:ext cx="3794125" cy="439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2882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4" name="Picture 4" descr="bg_v2.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8663" y="-1343025"/>
            <a:ext cx="7729537" cy="895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logo.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91338" y="5481638"/>
            <a:ext cx="189230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1"/>
          <p:cNvSpPr>
            <a:spLocks noGrp="1"/>
          </p:cNvSpPr>
          <p:nvPr>
            <p:ph type="ctrTitle"/>
          </p:nvPr>
        </p:nvSpPr>
        <p:spPr>
          <a:xfrm>
            <a:off x="685800" y="2130425"/>
            <a:ext cx="7772400" cy="1470025"/>
          </a:xfrm>
        </p:spPr>
        <p:txBody>
          <a:bodyPr>
            <a:normAutofit/>
          </a:bodyPr>
          <a:lstStyle/>
          <a:p>
            <a:r>
              <a:rPr lang="en-US"/>
              <a:t>Click to edit Master title style</a:t>
            </a:r>
            <a:endParaRPr lang="en-US" dirty="0"/>
          </a:p>
        </p:txBody>
      </p:sp>
      <p:sp>
        <p:nvSpPr>
          <p:cNvPr id="9" name="Subtitle 2"/>
          <p:cNvSpPr>
            <a:spLocks noGrp="1"/>
          </p:cNvSpPr>
          <p:nvPr>
            <p:ph type="subTitle" idx="1"/>
          </p:nvPr>
        </p:nvSpPr>
        <p:spPr>
          <a:xfrm>
            <a:off x="1371600" y="3473942"/>
            <a:ext cx="6400800" cy="699260"/>
          </a:xfrm>
        </p:spPr>
        <p:txBody>
          <a:bodyPr/>
          <a:lstStyle>
            <a:lvl1pPr marL="0" indent="0" algn="ctr">
              <a:buNone/>
              <a:defRPr>
                <a:solidFill>
                  <a:schemeClr val="accent6">
                    <a:lumMod val="75000"/>
                  </a:schemeClr>
                </a:solidFill>
              </a:defRPr>
            </a:lvl1pPr>
          </a:lstStyle>
          <a:p>
            <a:r>
              <a:rPr lang="en-US"/>
              <a:t>Click to edit Master subtitle style</a:t>
            </a:r>
            <a:endParaRPr lang="en-GB" dirty="0"/>
          </a:p>
        </p:txBody>
      </p:sp>
    </p:spTree>
    <p:extLst>
      <p:ext uri="{BB962C8B-B14F-4D97-AF65-F5344CB8AC3E}">
        <p14:creationId xmlns:p14="http://schemas.microsoft.com/office/powerpoint/2010/main" val="1882052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41576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6434138"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8" name="Picture 9" descr="logo.png"/>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6891338" y="5481638"/>
            <a:ext cx="189230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686537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63" r:id="rId9"/>
    <p:sldLayoutId id="2147483664" r:id="rId10"/>
    <p:sldLayoutId id="2147483665" r:id="rId11"/>
    <p:sldLayoutId id="2147483667" r:id="rId12"/>
    <p:sldLayoutId id="2147483668" r:id="rId13"/>
    <p:sldLayoutId id="2147483669" r:id="rId14"/>
    <p:sldLayoutId id="2147483670" r:id="rId15"/>
    <p:sldLayoutId id="2147483673" r:id="rId16"/>
    <p:sldLayoutId id="2147483695" r:id="rId17"/>
    <p:sldLayoutId id="2147483696" r:id="rId18"/>
  </p:sldLayoutIdLst>
  <p:hf sldNum="0" hdr="0" ftr="0" dt="0"/>
  <p:txStyles>
    <p:titleStyle>
      <a:lvl1pPr algn="l" defTabSz="457200" rtl="0" eaLnBrk="1" fontAlgn="base" hangingPunct="1">
        <a:spcBef>
          <a:spcPct val="0"/>
        </a:spcBef>
        <a:spcAft>
          <a:spcPct val="0"/>
        </a:spcAft>
        <a:defRPr sz="4400" kern="1200">
          <a:solidFill>
            <a:srgbClr val="17375E"/>
          </a:solidFill>
          <a:latin typeface="Helvetica Neue LT Std 45 Light"/>
          <a:ea typeface="ＭＳ Ｐゴシック" charset="0"/>
          <a:cs typeface="ＭＳ Ｐゴシック" charset="0"/>
        </a:defRPr>
      </a:lvl1pPr>
      <a:lvl2pPr algn="l" defTabSz="457200" rtl="0" eaLnBrk="1" fontAlgn="base" hangingPunct="1">
        <a:spcBef>
          <a:spcPct val="0"/>
        </a:spcBef>
        <a:spcAft>
          <a:spcPct val="0"/>
        </a:spcAft>
        <a:defRPr sz="4400">
          <a:solidFill>
            <a:srgbClr val="17375E"/>
          </a:solidFill>
          <a:latin typeface="Helvetica Neue LT Std 45 Light" charset="0"/>
          <a:ea typeface="ＭＳ Ｐゴシック" charset="0"/>
          <a:cs typeface="ＭＳ Ｐゴシック" charset="0"/>
        </a:defRPr>
      </a:lvl2pPr>
      <a:lvl3pPr algn="l" defTabSz="457200" rtl="0" eaLnBrk="1" fontAlgn="base" hangingPunct="1">
        <a:spcBef>
          <a:spcPct val="0"/>
        </a:spcBef>
        <a:spcAft>
          <a:spcPct val="0"/>
        </a:spcAft>
        <a:defRPr sz="4400">
          <a:solidFill>
            <a:srgbClr val="17375E"/>
          </a:solidFill>
          <a:latin typeface="Helvetica Neue LT Std 45 Light" charset="0"/>
          <a:ea typeface="ＭＳ Ｐゴシック" charset="0"/>
          <a:cs typeface="ＭＳ Ｐゴシック" charset="0"/>
        </a:defRPr>
      </a:lvl3pPr>
      <a:lvl4pPr algn="l" defTabSz="457200" rtl="0" eaLnBrk="1" fontAlgn="base" hangingPunct="1">
        <a:spcBef>
          <a:spcPct val="0"/>
        </a:spcBef>
        <a:spcAft>
          <a:spcPct val="0"/>
        </a:spcAft>
        <a:defRPr sz="4400">
          <a:solidFill>
            <a:srgbClr val="17375E"/>
          </a:solidFill>
          <a:latin typeface="Helvetica Neue LT Std 45 Light" charset="0"/>
          <a:ea typeface="ＭＳ Ｐゴシック" charset="0"/>
          <a:cs typeface="ＭＳ Ｐゴシック" charset="0"/>
        </a:defRPr>
      </a:lvl4pPr>
      <a:lvl5pPr algn="l" defTabSz="457200" rtl="0" eaLnBrk="1" fontAlgn="base" hangingPunct="1">
        <a:spcBef>
          <a:spcPct val="0"/>
        </a:spcBef>
        <a:spcAft>
          <a:spcPct val="0"/>
        </a:spcAft>
        <a:defRPr sz="4400">
          <a:solidFill>
            <a:srgbClr val="17375E"/>
          </a:solidFill>
          <a:latin typeface="Helvetica Neue LT Std 45 Light" charset="0"/>
          <a:ea typeface="ＭＳ Ｐゴシック" charset="0"/>
          <a:cs typeface="ＭＳ Ｐゴシック" charset="0"/>
        </a:defRPr>
      </a:lvl5pPr>
      <a:lvl6pPr marL="457200" algn="l" defTabSz="457200" rtl="0" eaLnBrk="1" fontAlgn="base" hangingPunct="1">
        <a:spcBef>
          <a:spcPct val="0"/>
        </a:spcBef>
        <a:spcAft>
          <a:spcPct val="0"/>
        </a:spcAft>
        <a:defRPr sz="4400">
          <a:solidFill>
            <a:srgbClr val="17375E"/>
          </a:solidFill>
          <a:latin typeface="Helvetica Neue LT Std 45 Light" charset="0"/>
          <a:ea typeface="ＭＳ Ｐゴシック" charset="0"/>
          <a:cs typeface="ＭＳ Ｐゴシック" charset="0"/>
        </a:defRPr>
      </a:lvl6pPr>
      <a:lvl7pPr marL="914400" algn="l" defTabSz="457200" rtl="0" eaLnBrk="1" fontAlgn="base" hangingPunct="1">
        <a:spcBef>
          <a:spcPct val="0"/>
        </a:spcBef>
        <a:spcAft>
          <a:spcPct val="0"/>
        </a:spcAft>
        <a:defRPr sz="4400">
          <a:solidFill>
            <a:srgbClr val="17375E"/>
          </a:solidFill>
          <a:latin typeface="Helvetica Neue LT Std 45 Light" charset="0"/>
          <a:ea typeface="ＭＳ Ｐゴシック" charset="0"/>
          <a:cs typeface="ＭＳ Ｐゴシック" charset="0"/>
        </a:defRPr>
      </a:lvl7pPr>
      <a:lvl8pPr marL="1371600" algn="l" defTabSz="457200" rtl="0" eaLnBrk="1" fontAlgn="base" hangingPunct="1">
        <a:spcBef>
          <a:spcPct val="0"/>
        </a:spcBef>
        <a:spcAft>
          <a:spcPct val="0"/>
        </a:spcAft>
        <a:defRPr sz="4400">
          <a:solidFill>
            <a:srgbClr val="17375E"/>
          </a:solidFill>
          <a:latin typeface="Helvetica Neue LT Std 45 Light" charset="0"/>
          <a:ea typeface="ＭＳ Ｐゴシック" charset="0"/>
          <a:cs typeface="ＭＳ Ｐゴシック" charset="0"/>
        </a:defRPr>
      </a:lvl8pPr>
      <a:lvl9pPr marL="1828800" algn="l" defTabSz="457200" rtl="0" eaLnBrk="1" fontAlgn="base" hangingPunct="1">
        <a:spcBef>
          <a:spcPct val="0"/>
        </a:spcBef>
        <a:spcAft>
          <a:spcPct val="0"/>
        </a:spcAft>
        <a:defRPr sz="4400">
          <a:solidFill>
            <a:srgbClr val="17375E"/>
          </a:solidFill>
          <a:latin typeface="Helvetica Neue LT Std 45 Light" charset="0"/>
          <a:ea typeface="ＭＳ Ｐゴシック" charset="0"/>
          <a:cs typeface="ＭＳ Ｐゴシック" charset="0"/>
        </a:defRPr>
      </a:lvl9pPr>
    </p:titleStyle>
    <p:bodyStyle>
      <a:lvl1pPr algn="l" defTabSz="457200" rtl="0" eaLnBrk="1" fontAlgn="base" hangingPunct="1">
        <a:spcBef>
          <a:spcPts val="1300"/>
        </a:spcBef>
        <a:spcAft>
          <a:spcPct val="0"/>
        </a:spcAft>
        <a:buFont typeface="Arial" charset="0"/>
        <a:defRPr sz="3200" kern="1200">
          <a:solidFill>
            <a:srgbClr val="17375E"/>
          </a:solidFill>
          <a:latin typeface="Helvetica Neue LT Std 45 Light"/>
          <a:ea typeface="ＭＳ Ｐゴシック" charset="0"/>
          <a:cs typeface="ＭＳ Ｐゴシック" charset="0"/>
        </a:defRPr>
      </a:lvl1pPr>
      <a:lvl2pPr marL="742950" indent="-285750" algn="l" defTabSz="457200" rtl="0" eaLnBrk="1" fontAlgn="base" hangingPunct="1">
        <a:spcBef>
          <a:spcPts val="1300"/>
        </a:spcBef>
        <a:spcAft>
          <a:spcPct val="0"/>
        </a:spcAft>
        <a:buFont typeface="Arial" charset="0"/>
        <a:buChar char="–"/>
        <a:defRPr sz="2800" kern="1200">
          <a:solidFill>
            <a:srgbClr val="17375E"/>
          </a:solidFill>
          <a:latin typeface="Helvetica Neue LT Std 35 Thin"/>
          <a:ea typeface="ＭＳ Ｐゴシック" charset="0"/>
          <a:cs typeface="+mn-cs"/>
        </a:defRPr>
      </a:lvl2pPr>
      <a:lvl3pPr marL="1143000" indent="-228600" algn="l" defTabSz="457200" rtl="0" eaLnBrk="1" fontAlgn="base" hangingPunct="1">
        <a:spcBef>
          <a:spcPts val="1300"/>
        </a:spcBef>
        <a:spcAft>
          <a:spcPct val="0"/>
        </a:spcAft>
        <a:buFont typeface="Courier New" charset="0"/>
        <a:buChar char="o"/>
        <a:defRPr sz="2400" kern="1200">
          <a:solidFill>
            <a:srgbClr val="17375E"/>
          </a:solidFill>
          <a:latin typeface="Helvetica Neue LT Std 35 Thin"/>
          <a:ea typeface="ＭＳ Ｐゴシック" charset="0"/>
          <a:cs typeface="+mn-cs"/>
        </a:defRPr>
      </a:lvl3pPr>
      <a:lvl4pPr marL="1600200" indent="-228600" algn="l" defTabSz="457200" rtl="0" eaLnBrk="1" fontAlgn="base" hangingPunct="1">
        <a:spcBef>
          <a:spcPts val="1300"/>
        </a:spcBef>
        <a:spcAft>
          <a:spcPct val="0"/>
        </a:spcAft>
        <a:buFont typeface="Arial" charset="0"/>
        <a:buChar char="–"/>
        <a:defRPr sz="2000" kern="1200">
          <a:solidFill>
            <a:srgbClr val="17375E"/>
          </a:solidFill>
          <a:latin typeface="Helvetica Neue LT Std 35 Thin"/>
          <a:ea typeface="ＭＳ Ｐゴシック" charset="0"/>
          <a:cs typeface="+mn-cs"/>
        </a:defRPr>
      </a:lvl4pPr>
      <a:lvl5pPr marL="2057400" indent="-228600" algn="l" defTabSz="457200" rtl="0" eaLnBrk="1" fontAlgn="base" hangingPunct="1">
        <a:spcBef>
          <a:spcPts val="1300"/>
        </a:spcBef>
        <a:spcAft>
          <a:spcPct val="0"/>
        </a:spcAft>
        <a:buFont typeface="Arial" charset="0"/>
        <a:buChar char="•"/>
        <a:defRPr sz="2000" kern="1200">
          <a:solidFill>
            <a:srgbClr val="17375E"/>
          </a:solidFill>
          <a:latin typeface="Helvetica Neue LT Std 35 Thin"/>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9.png"/><Relationship Id="rId7" Type="http://schemas.openxmlformats.org/officeDocument/2006/relationships/diagramData" Target="../diagrams/data1.xml"/><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image" Target="../media/image12.tiff"/><Relationship Id="rId11" Type="http://schemas.microsoft.com/office/2007/relationships/diagramDrawing" Target="../diagrams/drawing1.xml"/><Relationship Id="rId5" Type="http://schemas.openxmlformats.org/officeDocument/2006/relationships/image" Target="../media/image11.jpg"/><Relationship Id="rId10" Type="http://schemas.openxmlformats.org/officeDocument/2006/relationships/diagramColors" Target="../diagrams/colors1.xml"/><Relationship Id="rId4" Type="http://schemas.openxmlformats.org/officeDocument/2006/relationships/image" Target="../media/image10.tiff"/><Relationship Id="rId9"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fontScale="90000"/>
          </a:bodyPr>
          <a:lstStyle/>
          <a:p>
            <a:pPr algn="ctr"/>
            <a:r>
              <a:rPr lang="en-GB" sz="4200" dirty="0"/>
              <a:t>Legacy and future of the </a:t>
            </a:r>
            <a:br>
              <a:rPr lang="en-GB" sz="4200" dirty="0"/>
            </a:br>
            <a:r>
              <a:rPr lang="en-GB" sz="4200" dirty="0"/>
              <a:t>World Data System (WDS) certification of data services and networks</a:t>
            </a:r>
          </a:p>
        </p:txBody>
      </p:sp>
      <p:sp>
        <p:nvSpPr>
          <p:cNvPr id="6" name="Subtitle 5"/>
          <p:cNvSpPr>
            <a:spLocks noGrp="1"/>
          </p:cNvSpPr>
          <p:nvPr>
            <p:ph type="subTitle" idx="1"/>
          </p:nvPr>
        </p:nvSpPr>
        <p:spPr>
          <a:xfrm>
            <a:off x="1371600" y="4437112"/>
            <a:ext cx="6400800" cy="1080120"/>
          </a:xfrm>
        </p:spPr>
        <p:txBody>
          <a:bodyPr/>
          <a:lstStyle/>
          <a:p>
            <a:r>
              <a:rPr lang="en-GB" sz="2000" dirty="0"/>
              <a:t>Dr Mustapha Mokrane, </a:t>
            </a:r>
            <a:br>
              <a:rPr lang="en-GB" sz="2000" dirty="0"/>
            </a:br>
            <a:r>
              <a:rPr lang="en-GB" sz="2000" dirty="0"/>
              <a:t>Executive Director,</a:t>
            </a:r>
            <a:br>
              <a:rPr lang="en-GB" sz="2000" dirty="0"/>
            </a:br>
            <a:r>
              <a:rPr lang="en-GB" sz="2000" dirty="0"/>
              <a:t> WDS International Programme Office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764704"/>
            <a:ext cx="7772400" cy="4608512"/>
          </a:xfrm>
        </p:spPr>
        <p:txBody>
          <a:bodyPr anchor="t">
            <a:normAutofit fontScale="90000"/>
          </a:bodyPr>
          <a:lstStyle/>
          <a:p>
            <a:pPr>
              <a:lnSpc>
                <a:spcPct val="200000"/>
              </a:lnSpc>
            </a:pPr>
            <a:r>
              <a:rPr lang="en-US" dirty="0"/>
              <a:t>Thank you for listening!</a:t>
            </a:r>
            <a:br>
              <a:rPr lang="en-US" dirty="0"/>
            </a:br>
            <a:r>
              <a:rPr lang="en-US" sz="4000" dirty="0">
                <a:solidFill>
                  <a:srgbClr val="E88134"/>
                </a:solidFill>
              </a:rPr>
              <a:t>IPO</a:t>
            </a:r>
            <a:r>
              <a:rPr lang="en-US" sz="4000" dirty="0">
                <a:solidFill>
                  <a:schemeClr val="accent1"/>
                </a:solidFill>
              </a:rPr>
              <a:t>@</a:t>
            </a:r>
            <a:r>
              <a:rPr lang="en-US" sz="4000" dirty="0">
                <a:solidFill>
                  <a:srgbClr val="E88134"/>
                </a:solidFill>
              </a:rPr>
              <a:t>icsu-wds.org</a:t>
            </a:r>
            <a:br>
              <a:rPr lang="en-US" sz="4000" dirty="0">
                <a:solidFill>
                  <a:srgbClr val="E88134"/>
                </a:solidFill>
              </a:rPr>
            </a:br>
            <a:r>
              <a:rPr lang="en-US" sz="4000" dirty="0">
                <a:solidFill>
                  <a:srgbClr val="E88134"/>
                </a:solidFill>
              </a:rPr>
              <a:t>mustapha.mokrane</a:t>
            </a:r>
            <a:r>
              <a:rPr lang="en-US" sz="4000" dirty="0">
                <a:solidFill>
                  <a:schemeClr val="accent1"/>
                </a:solidFill>
              </a:rPr>
              <a:t>@</a:t>
            </a:r>
            <a:r>
              <a:rPr lang="en-US" sz="4000" dirty="0">
                <a:solidFill>
                  <a:srgbClr val="E88134"/>
                </a:solidFill>
              </a:rPr>
              <a:t>icsu-wds.org</a:t>
            </a:r>
            <a:br>
              <a:rPr lang="en-US" sz="4000" dirty="0">
                <a:solidFill>
                  <a:srgbClr val="E88134"/>
                </a:solidFill>
              </a:rPr>
            </a:br>
            <a:r>
              <a:rPr lang="en-US" sz="4000" dirty="0">
                <a:solidFill>
                  <a:schemeClr val="accent1">
                    <a:lumMod val="50000"/>
                    <a:lumOff val="50000"/>
                  </a:schemeClr>
                </a:solidFill>
              </a:rPr>
              <a:t>Twitter: </a:t>
            </a:r>
            <a:r>
              <a:rPr lang="en-US" sz="4000" dirty="0">
                <a:solidFill>
                  <a:schemeClr val="accent1"/>
                </a:solidFill>
              </a:rPr>
              <a:t>@</a:t>
            </a:r>
            <a:r>
              <a:rPr lang="en-US" sz="4000" dirty="0">
                <a:solidFill>
                  <a:srgbClr val="E88134"/>
                </a:solidFill>
              </a:rPr>
              <a:t>ICSU_WDS</a:t>
            </a:r>
            <a:br>
              <a:rPr lang="en-US" sz="4000" dirty="0">
                <a:solidFill>
                  <a:srgbClr val="E88134"/>
                </a:solidFill>
              </a:rPr>
            </a:br>
            <a:endParaRPr lang="en-GB" sz="4000" dirty="0">
              <a:solidFill>
                <a:srgbClr val="E88134"/>
              </a:solidFill>
            </a:endParaRPr>
          </a:p>
        </p:txBody>
      </p:sp>
    </p:spTree>
    <p:extLst>
      <p:ext uri="{BB962C8B-B14F-4D97-AF65-F5344CB8AC3E}">
        <p14:creationId xmlns:p14="http://schemas.microsoft.com/office/powerpoint/2010/main" val="1883530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ltLang="ja-JP" dirty="0"/>
              <a:t>WDS Mandate</a:t>
            </a:r>
            <a:endParaRPr lang="en-GB" dirty="0"/>
          </a:p>
        </p:txBody>
      </p:sp>
      <p:sp>
        <p:nvSpPr>
          <p:cNvPr id="11" name="Content Placeholder 10"/>
          <p:cNvSpPr>
            <a:spLocks noGrp="1"/>
          </p:cNvSpPr>
          <p:nvPr>
            <p:ph idx="1"/>
          </p:nvPr>
        </p:nvSpPr>
        <p:spPr>
          <a:xfrm>
            <a:off x="457200" y="1586353"/>
            <a:ext cx="7643192" cy="4002887"/>
          </a:xfrm>
        </p:spPr>
        <p:txBody>
          <a:bodyPr>
            <a:normAutofit fontScale="55000" lnSpcReduction="20000"/>
          </a:bodyPr>
          <a:lstStyle/>
          <a:p>
            <a:pPr marL="324000" indent="-324000">
              <a:lnSpc>
                <a:spcPct val="124000"/>
              </a:lnSpc>
              <a:buFont typeface="Arial" panose="020B0604020202020204" pitchFamily="34" charset="0"/>
              <a:buChar char="•"/>
            </a:pPr>
            <a:r>
              <a:rPr lang="en-US" altLang="ja-JP" sz="4300" dirty="0"/>
              <a:t>Enable universal and equitable (full and open) access to </a:t>
            </a:r>
            <a:r>
              <a:rPr lang="en-US" altLang="ja-JP" sz="4300" b="1" dirty="0">
                <a:solidFill>
                  <a:schemeClr val="accent4">
                    <a:lumMod val="75000"/>
                  </a:schemeClr>
                </a:solidFill>
              </a:rPr>
              <a:t>quality-assured</a:t>
            </a:r>
            <a:r>
              <a:rPr lang="en-US" altLang="ja-JP" sz="4300" dirty="0">
                <a:solidFill>
                  <a:srgbClr val="FF0000"/>
                </a:solidFill>
              </a:rPr>
              <a:t> </a:t>
            </a:r>
            <a:r>
              <a:rPr lang="en-US" altLang="ja-JP" sz="4300" dirty="0"/>
              <a:t>scientific data, data services, products and information</a:t>
            </a:r>
          </a:p>
          <a:p>
            <a:pPr marL="324000" indent="-324000">
              <a:lnSpc>
                <a:spcPct val="124000"/>
              </a:lnSpc>
              <a:buFont typeface="Arial" panose="020B0604020202020204" pitchFamily="34" charset="0"/>
              <a:buChar char="•"/>
            </a:pPr>
            <a:r>
              <a:rPr lang="en-US" altLang="ja-JP" sz="4300" dirty="0"/>
              <a:t>Ensure</a:t>
            </a:r>
            <a:r>
              <a:rPr lang="en-US" altLang="ja-JP" sz="4300" dirty="0">
                <a:solidFill>
                  <a:srgbClr val="FF0000"/>
                </a:solidFill>
              </a:rPr>
              <a:t> </a:t>
            </a:r>
            <a:r>
              <a:rPr lang="en-US" altLang="ja-JP" sz="4300" b="1" dirty="0">
                <a:solidFill>
                  <a:schemeClr val="accent4">
                    <a:lumMod val="75000"/>
                  </a:schemeClr>
                </a:solidFill>
              </a:rPr>
              <a:t>long-term </a:t>
            </a:r>
            <a:r>
              <a:rPr lang="en-US" altLang="ja-JP" sz="4300" dirty="0"/>
              <a:t>data stewardship</a:t>
            </a:r>
          </a:p>
          <a:p>
            <a:pPr marL="324000" indent="-324000">
              <a:lnSpc>
                <a:spcPct val="124000"/>
              </a:lnSpc>
              <a:buFont typeface="Arial" panose="020B0604020202020204" pitchFamily="34" charset="0"/>
              <a:buChar char="•"/>
            </a:pPr>
            <a:r>
              <a:rPr lang="en-US" altLang="ja-JP" sz="4300" dirty="0"/>
              <a:t>Foster compliance to agreed-upon </a:t>
            </a:r>
            <a:r>
              <a:rPr lang="en-US" altLang="ja-JP" sz="4300" b="1" dirty="0">
                <a:solidFill>
                  <a:schemeClr val="accent4">
                    <a:lumMod val="75000"/>
                  </a:schemeClr>
                </a:solidFill>
              </a:rPr>
              <a:t>data standards and conventions</a:t>
            </a:r>
          </a:p>
          <a:p>
            <a:pPr marL="324000" indent="-324000">
              <a:lnSpc>
                <a:spcPct val="124000"/>
              </a:lnSpc>
              <a:buFont typeface="Arial" panose="020B0604020202020204" pitchFamily="34" charset="0"/>
              <a:buChar char="•"/>
            </a:pPr>
            <a:r>
              <a:rPr lang="en-US" altLang="ja-JP" sz="4300" dirty="0"/>
              <a:t>Provide </a:t>
            </a:r>
            <a:r>
              <a:rPr lang="en-US" altLang="ja-JP" sz="4300" b="1" dirty="0">
                <a:solidFill>
                  <a:schemeClr val="accent4">
                    <a:lumMod val="75000"/>
                  </a:schemeClr>
                </a:solidFill>
              </a:rPr>
              <a:t>mechanisms to facilitate and improve access </a:t>
            </a:r>
            <a:r>
              <a:rPr lang="en-US" altLang="ja-JP" sz="4300" dirty="0"/>
              <a:t>to data and data products</a:t>
            </a:r>
          </a:p>
          <a:p>
            <a:endParaRPr lang="en-GB" dirty="0"/>
          </a:p>
        </p:txBody>
      </p:sp>
      <p:sp>
        <p:nvSpPr>
          <p:cNvPr id="3" name="Date Placeholder 2"/>
          <p:cNvSpPr>
            <a:spLocks noGrp="1"/>
          </p:cNvSpPr>
          <p:nvPr>
            <p:ph type="dt" sz="half" idx="2"/>
          </p:nvPr>
        </p:nvSpPr>
        <p:spPr/>
        <p:txBody>
          <a:bodyPr/>
          <a:lstStyle/>
          <a:p>
            <a:pPr defTabSz="457200" eaLnBrk="1" hangingPunct="1"/>
            <a:r>
              <a:rPr lang="en-US">
                <a:solidFill>
                  <a:srgbClr val="EEECE1"/>
                </a:solidFill>
              </a:rPr>
              <a:t>7/12/2015</a:t>
            </a:r>
            <a:endParaRPr lang="en-GB" dirty="0">
              <a:solidFill>
                <a:srgbClr val="EEECE1"/>
              </a:solidFill>
            </a:endParaRPr>
          </a:p>
        </p:txBody>
      </p:sp>
      <p:sp>
        <p:nvSpPr>
          <p:cNvPr id="4" name="Footer Placeholder 3"/>
          <p:cNvSpPr>
            <a:spLocks noGrp="1"/>
          </p:cNvSpPr>
          <p:nvPr>
            <p:ph type="ftr" sz="quarter" idx="11"/>
          </p:nvPr>
        </p:nvSpPr>
        <p:spPr/>
        <p:txBody>
          <a:bodyPr/>
          <a:lstStyle/>
          <a:p>
            <a:pPr defTabSz="457200" eaLnBrk="1" hangingPunct="1"/>
            <a:r>
              <a:rPr lang="en-GB" dirty="0"/>
              <a:t>Open Science Data Workshop, Kyoto 2015</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552" y="5420525"/>
            <a:ext cx="2592288" cy="1293013"/>
          </a:xfrm>
          <a:prstGeom prst="rect">
            <a:avLst/>
          </a:prstGeom>
        </p:spPr>
      </p:pic>
    </p:spTree>
    <p:extLst>
      <p:ext uri="{BB962C8B-B14F-4D97-AF65-F5344CB8AC3E}">
        <p14:creationId xmlns:p14="http://schemas.microsoft.com/office/powerpoint/2010/main" val="3618075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457200" y="274638"/>
            <a:ext cx="7787208" cy="1143000"/>
          </a:xfrm>
        </p:spPr>
        <p:txBody>
          <a:bodyPr/>
          <a:lstStyle/>
          <a:p>
            <a:r>
              <a:rPr lang="en-US" altLang="en-US" sz="4000" dirty="0">
                <a:latin typeface="Helvetica Neue" charset="0"/>
                <a:ea typeface="Helvetica Neue" charset="0"/>
                <a:cs typeface="Helvetica Neue" charset="0"/>
              </a:rPr>
              <a:t>Why Certification for WDS?</a:t>
            </a:r>
          </a:p>
        </p:txBody>
      </p:sp>
      <p:sp>
        <p:nvSpPr>
          <p:cNvPr id="31746" name="Content Placeholder 2"/>
          <p:cNvSpPr>
            <a:spLocks noGrp="1"/>
          </p:cNvSpPr>
          <p:nvPr>
            <p:ph idx="1"/>
          </p:nvPr>
        </p:nvSpPr>
        <p:spPr>
          <a:xfrm>
            <a:off x="457200" y="1600200"/>
            <a:ext cx="5554960" cy="4525963"/>
          </a:xfrm>
        </p:spPr>
        <p:txBody>
          <a:bodyPr>
            <a:noAutofit/>
          </a:bodyPr>
          <a:lstStyle/>
          <a:p>
            <a:pPr marL="324000" indent="-324000" defTabSz="180000">
              <a:lnSpc>
                <a:spcPct val="134000"/>
              </a:lnSpc>
              <a:buFont typeface="Arial" panose="020B0604020202020204" pitchFamily="34" charset="0"/>
              <a:buChar char="•"/>
              <a:defRPr/>
            </a:pPr>
            <a:r>
              <a:rPr lang="en-US" sz="2300" dirty="0"/>
              <a:t>Builds confidence in the usability and persistence of data and infrastructure: </a:t>
            </a:r>
            <a:r>
              <a:rPr lang="en-US" sz="2300" b="1" dirty="0"/>
              <a:t>Trustworthiness</a:t>
            </a:r>
          </a:p>
          <a:p>
            <a:pPr marL="324000" indent="-324000" defTabSz="180000">
              <a:lnSpc>
                <a:spcPct val="134000"/>
              </a:lnSpc>
              <a:buFont typeface="Arial" panose="020B0604020202020204" pitchFamily="34" charset="0"/>
              <a:buChar char="•"/>
              <a:defRPr/>
            </a:pPr>
            <a:r>
              <a:rPr lang="en-US" sz="2300" dirty="0"/>
              <a:t>Ensures transparency and verifiability of research data: </a:t>
            </a:r>
            <a:r>
              <a:rPr lang="en-US" sz="2300" b="1" dirty="0"/>
              <a:t>Integrity of Science</a:t>
            </a:r>
          </a:p>
          <a:p>
            <a:pPr marL="324000" indent="-324000" defTabSz="180000">
              <a:lnSpc>
                <a:spcPct val="134000"/>
              </a:lnSpc>
              <a:buFont typeface="Arial" panose="020B0604020202020204" pitchFamily="34" charset="0"/>
              <a:buChar char="•"/>
              <a:defRPr/>
            </a:pPr>
            <a:r>
              <a:rPr lang="en-US" sz="2300" dirty="0"/>
              <a:t>Helps data stewardship organizations improve capacities and demonstrate value: </a:t>
            </a:r>
            <a:r>
              <a:rPr lang="en-US" sz="2300" b="1" dirty="0"/>
              <a:t>Good Practice, Sustainability</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0192" y="1916832"/>
            <a:ext cx="2357401" cy="309634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905057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5365" name="Picture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18931" y="1437072"/>
            <a:ext cx="1738976" cy="17389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7787208" cy="1143000"/>
          </a:xfrm>
        </p:spPr>
        <p:txBody>
          <a:bodyPr>
            <a:normAutofit/>
          </a:bodyPr>
          <a:lstStyle/>
          <a:p>
            <a:r>
              <a:rPr lang="en-US" dirty="0"/>
              <a:t>Standards for trust</a:t>
            </a:r>
            <a:endParaRPr lang="en-US" dirty="0">
              <a:solidFill>
                <a:schemeClr val="tx2">
                  <a:lumMod val="75000"/>
                </a:schemeClr>
              </a:solidFill>
            </a:endParaRPr>
          </a:p>
        </p:txBody>
      </p:sp>
      <p:pic>
        <p:nvPicPr>
          <p:cNvPr id="10" name="Picture 9"/>
          <p:cNvPicPr>
            <a:picLocks noChangeAspect="1"/>
          </p:cNvPicPr>
          <p:nvPr/>
        </p:nvPicPr>
        <p:blipFill>
          <a:blip r:embed="rId4"/>
          <a:stretch>
            <a:fillRect/>
          </a:stretch>
        </p:blipFill>
        <p:spPr>
          <a:xfrm>
            <a:off x="4370486" y="4915024"/>
            <a:ext cx="1569666" cy="1569666"/>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536" y="4509120"/>
            <a:ext cx="3353814" cy="2068185"/>
          </a:xfrm>
          <a:prstGeom prst="rect">
            <a:avLst/>
          </a:prstGeom>
        </p:spPr>
      </p:pic>
      <p:pic>
        <p:nvPicPr>
          <p:cNvPr id="5" name="Picture 4"/>
          <p:cNvPicPr>
            <a:picLocks noChangeAspect="1"/>
          </p:cNvPicPr>
          <p:nvPr/>
        </p:nvPicPr>
        <p:blipFill>
          <a:blip r:embed="rId6"/>
          <a:stretch>
            <a:fillRect/>
          </a:stretch>
        </p:blipFill>
        <p:spPr>
          <a:xfrm>
            <a:off x="3275856" y="3176048"/>
            <a:ext cx="1425127" cy="1425127"/>
          </a:xfrm>
          <a:prstGeom prst="rect">
            <a:avLst/>
          </a:prstGeom>
        </p:spPr>
      </p:pic>
      <p:graphicFrame>
        <p:nvGraphicFramePr>
          <p:cNvPr id="12" name="Diagram 11"/>
          <p:cNvGraphicFramePr/>
          <p:nvPr>
            <p:extLst>
              <p:ext uri="{D42A27DB-BD31-4B8C-83A1-F6EECF244321}">
                <p14:modId xmlns:p14="http://schemas.microsoft.com/office/powerpoint/2010/main" val="4253849871"/>
              </p:ext>
            </p:extLst>
          </p:nvPr>
        </p:nvGraphicFramePr>
        <p:xfrm>
          <a:off x="6578172" y="1628800"/>
          <a:ext cx="1810252" cy="464759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320966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194920" cy="1143000"/>
          </a:xfrm>
        </p:spPr>
        <p:txBody>
          <a:bodyPr/>
          <a:lstStyle/>
          <a:p>
            <a:r>
              <a:rPr lang="en-GB" dirty="0"/>
              <a:t>WDS Membership</a:t>
            </a:r>
          </a:p>
        </p:txBody>
      </p:sp>
      <p:sp>
        <p:nvSpPr>
          <p:cNvPr id="3" name="Content Placeholder 2"/>
          <p:cNvSpPr>
            <a:spLocks noGrp="1"/>
          </p:cNvSpPr>
          <p:nvPr>
            <p:ph idx="1"/>
          </p:nvPr>
        </p:nvSpPr>
        <p:spPr/>
        <p:txBody>
          <a:bodyPr/>
          <a:lstStyle/>
          <a:p>
            <a:r>
              <a:rPr lang="en-GB" dirty="0"/>
              <a:t> </a:t>
            </a:r>
          </a:p>
        </p:txBody>
      </p:sp>
      <p:sp>
        <p:nvSpPr>
          <p:cNvPr id="6" name="Date Placeholder 5"/>
          <p:cNvSpPr>
            <a:spLocks noGrp="1"/>
          </p:cNvSpPr>
          <p:nvPr>
            <p:ph type="dt" sz="half" idx="2"/>
          </p:nvPr>
        </p:nvSpPr>
        <p:spPr/>
        <p:txBody>
          <a:bodyPr/>
          <a:lstStyle/>
          <a:p>
            <a:pPr defTabSz="457200" eaLnBrk="1" hangingPunct="1"/>
            <a:r>
              <a:rPr lang="en-US">
                <a:solidFill>
                  <a:srgbClr val="EEECE1"/>
                </a:solidFill>
              </a:rPr>
              <a:t>7/12/2015</a:t>
            </a:r>
            <a:endParaRPr lang="en-GB" dirty="0">
              <a:solidFill>
                <a:srgbClr val="EEECE1"/>
              </a:solidFill>
            </a:endParaRPr>
          </a:p>
        </p:txBody>
      </p:sp>
      <p:graphicFrame>
        <p:nvGraphicFramePr>
          <p:cNvPr id="5" name="Content Placeholder 3"/>
          <p:cNvGraphicFramePr>
            <a:graphicFrameLocks/>
          </p:cNvGraphicFramePr>
          <p:nvPr>
            <p:extLst>
              <p:ext uri="{D42A27DB-BD31-4B8C-83A1-F6EECF244321}">
                <p14:modId xmlns:p14="http://schemas.microsoft.com/office/powerpoint/2010/main" val="995110833"/>
              </p:ext>
            </p:extLst>
          </p:nvPr>
        </p:nvGraphicFramePr>
        <p:xfrm>
          <a:off x="251520" y="1844824"/>
          <a:ext cx="8641958" cy="3265496"/>
        </p:xfrm>
        <a:graphic>
          <a:graphicData uri="http://schemas.openxmlformats.org/drawingml/2006/table">
            <a:tbl>
              <a:tblPr>
                <a:tableStyleId>{69CF1AB2-1976-4502-BF36-3FF5EA218861}</a:tableStyleId>
              </a:tblPr>
              <a:tblGrid>
                <a:gridCol w="2609828">
                  <a:extLst>
                    <a:ext uri="{9D8B030D-6E8A-4147-A177-3AD203B41FA5}">
                      <a16:colId xmlns:a16="http://schemas.microsoft.com/office/drawing/2014/main" val="20000"/>
                    </a:ext>
                  </a:extLst>
                </a:gridCol>
                <a:gridCol w="6032130">
                  <a:extLst>
                    <a:ext uri="{9D8B030D-6E8A-4147-A177-3AD203B41FA5}">
                      <a16:colId xmlns:a16="http://schemas.microsoft.com/office/drawing/2014/main" val="20001"/>
                    </a:ext>
                  </a:extLst>
                </a:gridCol>
              </a:tblGrid>
              <a:tr h="1038388">
                <a:tc>
                  <a:txBody>
                    <a:bodyPr/>
                    <a:lstStyle/>
                    <a:p>
                      <a:r>
                        <a:rPr lang="en-GB" sz="2800" b="1" noProof="0" dirty="0"/>
                        <a:t>64 Regular</a:t>
                      </a:r>
                    </a:p>
                  </a:txBody>
                  <a:tcPr marL="97474" marR="97474"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noProof="0" dirty="0"/>
                        <a:t>Organizations that are data stewards and/or</a:t>
                      </a:r>
                      <a:r>
                        <a:rPr lang="en-GB" sz="2400" baseline="0" noProof="0" dirty="0"/>
                        <a:t> </a:t>
                      </a:r>
                      <a:r>
                        <a:rPr lang="en-GB" sz="2400" noProof="0" dirty="0"/>
                        <a:t>data analysis services </a:t>
                      </a:r>
                      <a:endParaRPr lang="en-GB" sz="2400" b="0" noProof="0" dirty="0"/>
                    </a:p>
                  </a:txBody>
                  <a:tcPr marL="97474" marR="97474"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038388">
                <a:tc>
                  <a:txBody>
                    <a:bodyPr/>
                    <a:lstStyle/>
                    <a:p>
                      <a:r>
                        <a:rPr lang="en-GB" sz="2800" b="1" noProof="0" dirty="0"/>
                        <a:t>10 Networks</a:t>
                      </a:r>
                    </a:p>
                  </a:txBody>
                  <a:tcPr marL="97474" marR="97474"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400" b="0" i="0" kern="1200" dirty="0">
                          <a:solidFill>
                            <a:schemeClr val="dk1"/>
                          </a:solidFill>
                          <a:effectLst/>
                          <a:latin typeface="+mn-lt"/>
                          <a:ea typeface="+mn-ea"/>
                          <a:cs typeface="+mn-cs"/>
                        </a:rPr>
                        <a:t>Umbrella bodies representing groups of data stewardship organizations and/or data analysis services</a:t>
                      </a:r>
                      <a:r>
                        <a:rPr lang="en-GB" sz="2400" noProof="0" dirty="0"/>
                        <a:t> (ESDIS, IODE,</a:t>
                      </a:r>
                      <a:r>
                        <a:rPr lang="en-GB" sz="2400" baseline="0" noProof="0" dirty="0"/>
                        <a:t> IVOA...)</a:t>
                      </a:r>
                      <a:endParaRPr lang="en-GB" sz="2400" b="0" noProof="0" dirty="0"/>
                    </a:p>
                  </a:txBody>
                  <a:tcPr marL="97474" marR="97474"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038388">
                <a:tc gridSpan="2">
                  <a:txBody>
                    <a:bodyPr/>
                    <a:lstStyle/>
                    <a:p>
                      <a:r>
                        <a:rPr lang="en-GB" sz="2800" b="1" noProof="0" dirty="0"/>
                        <a:t>9 Applications under review</a:t>
                      </a:r>
                    </a:p>
                  </a:txBody>
                  <a:tcPr marL="97474" marR="97474"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2400" b="0" noProof="0" dirty="0"/>
                    </a:p>
                  </a:txBody>
                  <a:tcPr marL="97474" marR="97474"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30402227"/>
                  </a:ext>
                </a:extLst>
              </a:tr>
            </a:tbl>
          </a:graphicData>
        </a:graphic>
      </p:graphicFrame>
      <p:sp>
        <p:nvSpPr>
          <p:cNvPr id="7" name="Footer Placeholder 6"/>
          <p:cNvSpPr>
            <a:spLocks noGrp="1"/>
          </p:cNvSpPr>
          <p:nvPr>
            <p:ph type="ftr" sz="quarter" idx="11"/>
          </p:nvPr>
        </p:nvSpPr>
        <p:spPr/>
        <p:txBody>
          <a:bodyPr/>
          <a:lstStyle/>
          <a:p>
            <a:pPr defTabSz="457200" eaLnBrk="1" hangingPunct="1"/>
            <a:r>
              <a:rPr lang="en-GB"/>
              <a:t>Open Science Data Workshop, Kyoto 2015</a:t>
            </a:r>
            <a:endParaRPr lang="en-GB" dirty="0"/>
          </a:p>
        </p:txBody>
      </p:sp>
    </p:spTree>
    <p:extLst>
      <p:ext uri="{BB962C8B-B14F-4D97-AF65-F5344CB8AC3E}">
        <p14:creationId xmlns:p14="http://schemas.microsoft.com/office/powerpoint/2010/main" val="1018268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
          <p:cNvSpPr txBox="1">
            <a:spLocks/>
          </p:cNvSpPr>
          <p:nvPr/>
        </p:nvSpPr>
        <p:spPr>
          <a:xfrm>
            <a:off x="413131" y="-27384"/>
            <a:ext cx="4390224"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de-DE" dirty="0">
              <a:solidFill>
                <a:schemeClr val="tx1">
                  <a:lumMod val="65000"/>
                  <a:lumOff val="35000"/>
                </a:schemeClr>
              </a:solidFill>
            </a:endParaRPr>
          </a:p>
        </p:txBody>
      </p:sp>
      <p:sp>
        <p:nvSpPr>
          <p:cNvPr id="2" name="Title 1"/>
          <p:cNvSpPr>
            <a:spLocks noGrp="1"/>
          </p:cNvSpPr>
          <p:nvPr>
            <p:ph type="title"/>
          </p:nvPr>
        </p:nvSpPr>
        <p:spPr>
          <a:xfrm>
            <a:off x="457200" y="274638"/>
            <a:ext cx="8686800" cy="1143000"/>
          </a:xfrm>
        </p:spPr>
        <p:txBody>
          <a:bodyPr/>
          <a:lstStyle/>
          <a:p>
            <a:r>
              <a:rPr lang="en-GB" dirty="0"/>
              <a:t>WDS Certification</a:t>
            </a:r>
          </a:p>
        </p:txBody>
      </p:sp>
      <p:sp>
        <p:nvSpPr>
          <p:cNvPr id="9" name="Inhaltsplatzhalter 2"/>
          <p:cNvSpPr>
            <a:spLocks noGrp="1"/>
          </p:cNvSpPr>
          <p:nvPr>
            <p:ph idx="1"/>
          </p:nvPr>
        </p:nvSpPr>
        <p:spPr>
          <a:xfrm>
            <a:off x="457200" y="1628800"/>
            <a:ext cx="4834879" cy="4497363"/>
          </a:xfrm>
        </p:spPr>
        <p:txBody>
          <a:bodyPr>
            <a:normAutofit fontScale="92500"/>
          </a:bodyPr>
          <a:lstStyle/>
          <a:p>
            <a:pPr marL="252000" indent="-252000">
              <a:lnSpc>
                <a:spcPct val="120000"/>
              </a:lnSpc>
              <a:buFont typeface="Arial" panose="020B0604020202020204" pitchFamily="34" charset="0"/>
              <a:buChar char="•"/>
            </a:pPr>
            <a:r>
              <a:rPr lang="en-GB" dirty="0"/>
              <a:t>Certification and periodic review of data services</a:t>
            </a:r>
          </a:p>
          <a:p>
            <a:pPr marL="252000" indent="-252000">
              <a:lnSpc>
                <a:spcPct val="120000"/>
              </a:lnSpc>
              <a:buFont typeface="Arial" panose="020B0604020202020204" pitchFamily="34" charset="0"/>
              <a:buChar char="•"/>
            </a:pPr>
            <a:r>
              <a:rPr lang="en-US" dirty="0">
                <a:solidFill>
                  <a:schemeClr val="tx2">
                    <a:lumMod val="75000"/>
                  </a:schemeClr>
                </a:solidFill>
              </a:rPr>
              <a:t>Evaluation criteria based on international standards and best practices</a:t>
            </a:r>
          </a:p>
          <a:p>
            <a:pPr marL="252000" indent="-252000">
              <a:lnSpc>
                <a:spcPct val="120000"/>
              </a:lnSpc>
              <a:buFont typeface="Arial" panose="020B0604020202020204" pitchFamily="34" charset="0"/>
              <a:buChar char="•"/>
            </a:pPr>
            <a:r>
              <a:rPr lang="en-US" dirty="0">
                <a:solidFill>
                  <a:schemeClr val="tx2">
                    <a:lumMod val="75000"/>
                  </a:schemeClr>
                </a:solidFill>
              </a:rPr>
              <a:t>Review board and certification authority</a:t>
            </a:r>
            <a:endParaRPr lang="de-DE" dirty="0">
              <a:solidFill>
                <a:schemeClr val="tx2">
                  <a:lumMod val="75000"/>
                </a:schemeClr>
              </a:solidFill>
            </a:endParaRPr>
          </a:p>
        </p:txBody>
      </p:sp>
      <p:sp>
        <p:nvSpPr>
          <p:cNvPr id="4" name="Date Placeholder 3"/>
          <p:cNvSpPr>
            <a:spLocks noGrp="1"/>
          </p:cNvSpPr>
          <p:nvPr>
            <p:ph type="dt" sz="half" idx="2"/>
          </p:nvPr>
        </p:nvSpPr>
        <p:spPr/>
        <p:txBody>
          <a:bodyPr/>
          <a:lstStyle/>
          <a:p>
            <a:pPr defTabSz="457200" eaLnBrk="1" hangingPunct="1"/>
            <a:r>
              <a:rPr lang="en-US">
                <a:solidFill>
                  <a:srgbClr val="EEECE1"/>
                </a:solidFill>
              </a:rPr>
              <a:t>7/12/2015</a:t>
            </a:r>
            <a:endParaRPr lang="en-GB" dirty="0">
              <a:solidFill>
                <a:srgbClr val="EEECE1"/>
              </a:solidFill>
            </a:endParaRPr>
          </a:p>
        </p:txBody>
      </p:sp>
      <p:sp>
        <p:nvSpPr>
          <p:cNvPr id="5" name="Footer Placeholder 4"/>
          <p:cNvSpPr>
            <a:spLocks noGrp="1"/>
          </p:cNvSpPr>
          <p:nvPr>
            <p:ph type="ftr" sz="quarter" idx="11"/>
          </p:nvPr>
        </p:nvSpPr>
        <p:spPr/>
        <p:txBody>
          <a:bodyPr/>
          <a:lstStyle/>
          <a:p>
            <a:pPr defTabSz="457200" eaLnBrk="1" hangingPunct="1"/>
            <a:r>
              <a:rPr lang="en-GB"/>
              <a:t>Open Science Data Workshop, Kyoto 2015</a:t>
            </a:r>
            <a:endParaRPr lang="en-GB"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80112" y="1628800"/>
            <a:ext cx="3347863" cy="4214549"/>
          </a:xfrm>
          <a:prstGeom prst="rect">
            <a:avLst/>
          </a:prstGeom>
        </p:spPr>
      </p:pic>
    </p:spTree>
    <p:extLst>
      <p:ext uri="{BB962C8B-B14F-4D97-AF65-F5344CB8AC3E}">
        <p14:creationId xmlns:p14="http://schemas.microsoft.com/office/powerpoint/2010/main" val="40324869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itel 1"/>
          <p:cNvSpPr txBox="1">
            <a:spLocks/>
          </p:cNvSpPr>
          <p:nvPr/>
        </p:nvSpPr>
        <p:spPr>
          <a:xfrm>
            <a:off x="413131" y="-27384"/>
            <a:ext cx="4390224"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endParaRPr lang="de-DE" dirty="0">
              <a:solidFill>
                <a:schemeClr val="tx1">
                  <a:lumMod val="65000"/>
                  <a:lumOff val="35000"/>
                </a:schemeClr>
              </a:solidFill>
            </a:endParaRPr>
          </a:p>
        </p:txBody>
      </p:sp>
      <p:sp>
        <p:nvSpPr>
          <p:cNvPr id="2" name="Title 1"/>
          <p:cNvSpPr>
            <a:spLocks noGrp="1"/>
          </p:cNvSpPr>
          <p:nvPr>
            <p:ph type="title"/>
          </p:nvPr>
        </p:nvSpPr>
        <p:spPr>
          <a:xfrm>
            <a:off x="457200" y="197768"/>
            <a:ext cx="7499176" cy="1143000"/>
          </a:xfrm>
        </p:spPr>
        <p:txBody>
          <a:bodyPr/>
          <a:lstStyle/>
          <a:p>
            <a:r>
              <a:rPr lang="en-GB" sz="3600" dirty="0"/>
              <a:t>WDS Evaluation Criteria</a:t>
            </a:r>
          </a:p>
        </p:txBody>
      </p:sp>
      <p:sp>
        <p:nvSpPr>
          <p:cNvPr id="22" name="Freeform 21"/>
          <p:cNvSpPr/>
          <p:nvPr/>
        </p:nvSpPr>
        <p:spPr>
          <a:xfrm>
            <a:off x="3344463" y="2354240"/>
            <a:ext cx="5617596" cy="1656184"/>
          </a:xfrm>
          <a:custGeom>
            <a:avLst/>
            <a:gdLst>
              <a:gd name="connsiteX0" fmla="*/ 0 w 3498963"/>
              <a:gd name="connsiteY0" fmla="*/ 124356 h 746124"/>
              <a:gd name="connsiteX1" fmla="*/ 124356 w 3498963"/>
              <a:gd name="connsiteY1" fmla="*/ 0 h 746124"/>
              <a:gd name="connsiteX2" fmla="*/ 3374607 w 3498963"/>
              <a:gd name="connsiteY2" fmla="*/ 0 h 746124"/>
              <a:gd name="connsiteX3" fmla="*/ 3498963 w 3498963"/>
              <a:gd name="connsiteY3" fmla="*/ 124356 h 746124"/>
              <a:gd name="connsiteX4" fmla="*/ 3498963 w 3498963"/>
              <a:gd name="connsiteY4" fmla="*/ 621768 h 746124"/>
              <a:gd name="connsiteX5" fmla="*/ 3374607 w 3498963"/>
              <a:gd name="connsiteY5" fmla="*/ 746124 h 746124"/>
              <a:gd name="connsiteX6" fmla="*/ 124356 w 3498963"/>
              <a:gd name="connsiteY6" fmla="*/ 746124 h 746124"/>
              <a:gd name="connsiteX7" fmla="*/ 0 w 3498963"/>
              <a:gd name="connsiteY7" fmla="*/ 621768 h 746124"/>
              <a:gd name="connsiteX8" fmla="*/ 0 w 3498963"/>
              <a:gd name="connsiteY8" fmla="*/ 124356 h 746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8963" h="746124">
                <a:moveTo>
                  <a:pt x="0" y="124356"/>
                </a:moveTo>
                <a:cubicBezTo>
                  <a:pt x="0" y="55676"/>
                  <a:pt x="55676" y="0"/>
                  <a:pt x="124356" y="0"/>
                </a:cubicBezTo>
                <a:lnTo>
                  <a:pt x="3374607" y="0"/>
                </a:lnTo>
                <a:cubicBezTo>
                  <a:pt x="3443287" y="0"/>
                  <a:pt x="3498963" y="55676"/>
                  <a:pt x="3498963" y="124356"/>
                </a:cubicBezTo>
                <a:lnTo>
                  <a:pt x="3498963" y="621768"/>
                </a:lnTo>
                <a:cubicBezTo>
                  <a:pt x="3498963" y="690448"/>
                  <a:pt x="3443287" y="746124"/>
                  <a:pt x="3374607" y="746124"/>
                </a:cubicBezTo>
                <a:lnTo>
                  <a:pt x="124356" y="746124"/>
                </a:lnTo>
                <a:cubicBezTo>
                  <a:pt x="55676" y="746124"/>
                  <a:pt x="0" y="690448"/>
                  <a:pt x="0" y="621768"/>
                </a:cubicBezTo>
                <a:lnTo>
                  <a:pt x="0" y="124356"/>
                </a:lnTo>
                <a:close/>
              </a:path>
            </a:pathLst>
          </a:custGeom>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7218" tIns="47218" rIns="47218" bIns="47218" numCol="1" spcCol="1270" anchor="ctr" anchorCtr="0">
            <a:noAutofit/>
          </a:bodyPr>
          <a:lstStyle/>
          <a:p>
            <a:pPr marL="171450" indent="-171450">
              <a:buFont typeface="Arial" panose="020B0604020202020204" pitchFamily="34" charset="0"/>
              <a:buChar char="•"/>
            </a:pPr>
            <a:r>
              <a:rPr lang="en-GB" sz="1400" dirty="0"/>
              <a:t>Defined scope, responsibility for long-term preservation, target user community and needs, rights of users to access data, processes to respond to change	</a:t>
            </a:r>
          </a:p>
          <a:p>
            <a:pPr marL="171450" indent="-171450">
              <a:buFont typeface="Arial" panose="020B0604020202020204" pitchFamily="34" charset="0"/>
              <a:buChar char="•"/>
            </a:pPr>
            <a:r>
              <a:rPr lang="en-GB" sz="1400" dirty="0"/>
              <a:t>Adequate in terms of funding, staff, long-term planning</a:t>
            </a:r>
          </a:p>
          <a:p>
            <a:pPr marL="171450" indent="-171450">
              <a:buFont typeface="Arial" panose="020B0604020202020204" pitchFamily="34" charset="0"/>
              <a:buChar char="•"/>
            </a:pPr>
            <a:r>
              <a:rPr lang="en-GB" sz="1400" dirty="0"/>
              <a:t>Scientific expertise: local oversight of international repute</a:t>
            </a:r>
          </a:p>
          <a:p>
            <a:pPr marL="171450" indent="-171450">
              <a:buFont typeface="Arial" panose="020B0604020202020204" pitchFamily="34" charset="0"/>
              <a:buChar char="•"/>
            </a:pPr>
            <a:r>
              <a:rPr lang="en-GB" sz="1400" dirty="0"/>
              <a:t>Continuity plan</a:t>
            </a:r>
          </a:p>
          <a:p>
            <a:pPr marL="171450" indent="-171450">
              <a:buFont typeface="Arial" panose="020B0604020202020204" pitchFamily="34" charset="0"/>
              <a:buChar char="•"/>
            </a:pPr>
            <a:r>
              <a:rPr lang="en-GB" sz="1400" dirty="0"/>
              <a:t>Committed to formal periodic review and assessment </a:t>
            </a:r>
          </a:p>
        </p:txBody>
      </p:sp>
      <p:sp>
        <p:nvSpPr>
          <p:cNvPr id="24" name="Freeform 23"/>
          <p:cNvSpPr/>
          <p:nvPr/>
        </p:nvSpPr>
        <p:spPr>
          <a:xfrm>
            <a:off x="3347864" y="4110758"/>
            <a:ext cx="5612110" cy="1536785"/>
          </a:xfrm>
          <a:custGeom>
            <a:avLst/>
            <a:gdLst>
              <a:gd name="connsiteX0" fmla="*/ 0 w 3495546"/>
              <a:gd name="connsiteY0" fmla="*/ 246401 h 1478379"/>
              <a:gd name="connsiteX1" fmla="*/ 246401 w 3495546"/>
              <a:gd name="connsiteY1" fmla="*/ 0 h 1478379"/>
              <a:gd name="connsiteX2" fmla="*/ 3249145 w 3495546"/>
              <a:gd name="connsiteY2" fmla="*/ 0 h 1478379"/>
              <a:gd name="connsiteX3" fmla="*/ 3495546 w 3495546"/>
              <a:gd name="connsiteY3" fmla="*/ 246401 h 1478379"/>
              <a:gd name="connsiteX4" fmla="*/ 3495546 w 3495546"/>
              <a:gd name="connsiteY4" fmla="*/ 1231978 h 1478379"/>
              <a:gd name="connsiteX5" fmla="*/ 3249145 w 3495546"/>
              <a:gd name="connsiteY5" fmla="*/ 1478379 h 1478379"/>
              <a:gd name="connsiteX6" fmla="*/ 246401 w 3495546"/>
              <a:gd name="connsiteY6" fmla="*/ 1478379 h 1478379"/>
              <a:gd name="connsiteX7" fmla="*/ 0 w 3495546"/>
              <a:gd name="connsiteY7" fmla="*/ 1231978 h 1478379"/>
              <a:gd name="connsiteX8" fmla="*/ 0 w 3495546"/>
              <a:gd name="connsiteY8" fmla="*/ 246401 h 1478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5546" h="1478379">
                <a:moveTo>
                  <a:pt x="0" y="246401"/>
                </a:moveTo>
                <a:cubicBezTo>
                  <a:pt x="0" y="110317"/>
                  <a:pt x="110317" y="0"/>
                  <a:pt x="246401" y="0"/>
                </a:cubicBezTo>
                <a:lnTo>
                  <a:pt x="3249145" y="0"/>
                </a:lnTo>
                <a:cubicBezTo>
                  <a:pt x="3385229" y="0"/>
                  <a:pt x="3495546" y="110317"/>
                  <a:pt x="3495546" y="246401"/>
                </a:cubicBezTo>
                <a:lnTo>
                  <a:pt x="3495546" y="1231978"/>
                </a:lnTo>
                <a:cubicBezTo>
                  <a:pt x="3495546" y="1368062"/>
                  <a:pt x="3385229" y="1478379"/>
                  <a:pt x="3249145" y="1478379"/>
                </a:cubicBezTo>
                <a:lnTo>
                  <a:pt x="246401" y="1478379"/>
                </a:lnTo>
                <a:cubicBezTo>
                  <a:pt x="110317" y="1478379"/>
                  <a:pt x="0" y="1368062"/>
                  <a:pt x="0" y="1231978"/>
                </a:cubicBezTo>
                <a:lnTo>
                  <a:pt x="0" y="246401"/>
                </a:lnTo>
                <a:close/>
              </a:path>
            </a:pathLst>
          </a:custGeom>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82964" tIns="82964" rIns="82964" bIns="82964" numCol="1" spcCol="1270" anchor="ctr" anchorCtr="0">
            <a:noAutofit/>
          </a:bodyPr>
          <a:lstStyle/>
          <a:p>
            <a:pPr marL="171450" indent="-171450">
              <a:buFont typeface="Arial" panose="020B0604020202020204" pitchFamily="34" charset="0"/>
              <a:buChar char="•"/>
            </a:pPr>
            <a:r>
              <a:rPr lang="en-GB" sz="1400" dirty="0"/>
              <a:t>Ensures integrity and authenticity during ingest, archival storage, data quality assessment and analysis, product generation and access and delivery</a:t>
            </a:r>
          </a:p>
          <a:p>
            <a:pPr marL="171450" indent="-171450">
              <a:buFont typeface="Arial" panose="020B0604020202020204" pitchFamily="34" charset="0"/>
              <a:buChar char="•"/>
            </a:pPr>
            <a:r>
              <a:rPr lang="en-GB" sz="1400" dirty="0"/>
              <a:t>Defined criteria for collection, selection and evaluation</a:t>
            </a:r>
          </a:p>
          <a:p>
            <a:pPr marL="171450" indent="-171450">
              <a:buFont typeface="Arial" panose="020B0604020202020204" pitchFamily="34" charset="0"/>
              <a:buChar char="•"/>
            </a:pPr>
            <a:r>
              <a:rPr lang="en-GB" sz="1400" dirty="0"/>
              <a:t>Defined specifications for archival storage 	</a:t>
            </a:r>
          </a:p>
          <a:p>
            <a:pPr marL="171450" indent="-171450">
              <a:buFont typeface="Arial" panose="020B0604020202020204" pitchFamily="34" charset="0"/>
              <a:buChar char="•"/>
            </a:pPr>
            <a:r>
              <a:rPr lang="en-GB" sz="1400" dirty="0"/>
              <a:t>Efficient usage: defined criteria, preferably open standards (searchable, accessible, and usable objects and services)</a:t>
            </a:r>
          </a:p>
        </p:txBody>
      </p:sp>
      <p:sp>
        <p:nvSpPr>
          <p:cNvPr id="26" name="Freeform 25"/>
          <p:cNvSpPr/>
          <p:nvPr/>
        </p:nvSpPr>
        <p:spPr>
          <a:xfrm>
            <a:off x="3342379" y="5733257"/>
            <a:ext cx="5617596" cy="1024286"/>
          </a:xfrm>
          <a:custGeom>
            <a:avLst/>
            <a:gdLst>
              <a:gd name="connsiteX0" fmla="*/ 0 w 3498963"/>
              <a:gd name="connsiteY0" fmla="*/ 124356 h 746124"/>
              <a:gd name="connsiteX1" fmla="*/ 124356 w 3498963"/>
              <a:gd name="connsiteY1" fmla="*/ 0 h 746124"/>
              <a:gd name="connsiteX2" fmla="*/ 3374607 w 3498963"/>
              <a:gd name="connsiteY2" fmla="*/ 0 h 746124"/>
              <a:gd name="connsiteX3" fmla="*/ 3498963 w 3498963"/>
              <a:gd name="connsiteY3" fmla="*/ 124356 h 746124"/>
              <a:gd name="connsiteX4" fmla="*/ 3498963 w 3498963"/>
              <a:gd name="connsiteY4" fmla="*/ 621768 h 746124"/>
              <a:gd name="connsiteX5" fmla="*/ 3374607 w 3498963"/>
              <a:gd name="connsiteY5" fmla="*/ 746124 h 746124"/>
              <a:gd name="connsiteX6" fmla="*/ 124356 w 3498963"/>
              <a:gd name="connsiteY6" fmla="*/ 746124 h 746124"/>
              <a:gd name="connsiteX7" fmla="*/ 0 w 3498963"/>
              <a:gd name="connsiteY7" fmla="*/ 621768 h 746124"/>
              <a:gd name="connsiteX8" fmla="*/ 0 w 3498963"/>
              <a:gd name="connsiteY8" fmla="*/ 124356 h 746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8963" h="746124">
                <a:moveTo>
                  <a:pt x="0" y="124356"/>
                </a:moveTo>
                <a:cubicBezTo>
                  <a:pt x="0" y="55676"/>
                  <a:pt x="55676" y="0"/>
                  <a:pt x="124356" y="0"/>
                </a:cubicBezTo>
                <a:lnTo>
                  <a:pt x="3374607" y="0"/>
                </a:lnTo>
                <a:cubicBezTo>
                  <a:pt x="3443287" y="0"/>
                  <a:pt x="3498963" y="55676"/>
                  <a:pt x="3498963" y="124356"/>
                </a:cubicBezTo>
                <a:lnTo>
                  <a:pt x="3498963" y="621768"/>
                </a:lnTo>
                <a:cubicBezTo>
                  <a:pt x="3498963" y="690448"/>
                  <a:pt x="3443287" y="746124"/>
                  <a:pt x="3374607" y="746124"/>
                </a:cubicBezTo>
                <a:lnTo>
                  <a:pt x="124356" y="746124"/>
                </a:lnTo>
                <a:cubicBezTo>
                  <a:pt x="55676" y="746124"/>
                  <a:pt x="0" y="690448"/>
                  <a:pt x="0" y="621768"/>
                </a:cubicBezTo>
                <a:lnTo>
                  <a:pt x="0" y="124356"/>
                </a:lnTo>
                <a:close/>
              </a:path>
            </a:pathLst>
          </a:custGeom>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7218" tIns="47218" rIns="47218" bIns="47218" numCol="1" spcCol="1270" anchor="ctr" anchorCtr="0">
            <a:noAutofit/>
          </a:bodyPr>
          <a:lstStyle/>
          <a:p>
            <a:pPr marL="171450" indent="-171450">
              <a:buFont typeface="Arial" panose="020B0604020202020204" pitchFamily="34" charset="0"/>
              <a:buChar char="•"/>
            </a:pPr>
            <a:r>
              <a:rPr lang="en-GB" sz="1400" dirty="0"/>
              <a:t>Well-supported OS and software</a:t>
            </a:r>
          </a:p>
          <a:p>
            <a:pPr marL="171450" indent="-171450">
              <a:buFont typeface="Arial" panose="020B0604020202020204" pitchFamily="34" charset="0"/>
              <a:buChar char="•"/>
            </a:pPr>
            <a:r>
              <a:rPr lang="en-GB" sz="1400" dirty="0"/>
              <a:t>Hardware and software technologies appropriate to the services it provides to its designated community(</a:t>
            </a:r>
            <a:r>
              <a:rPr lang="en-GB" sz="1400" dirty="0" err="1"/>
              <a:t>ies</a:t>
            </a:r>
            <a:r>
              <a:rPr lang="en-GB" sz="1400" dirty="0"/>
              <a:t>)</a:t>
            </a:r>
          </a:p>
          <a:p>
            <a:pPr marL="171450" indent="-171450">
              <a:buFont typeface="Arial" panose="020B0604020202020204" pitchFamily="34" charset="0"/>
              <a:buChar char="•"/>
            </a:pPr>
            <a:r>
              <a:rPr lang="en-GB" sz="1400" dirty="0"/>
              <a:t>Security: facility, its users, data, products and services </a:t>
            </a:r>
          </a:p>
        </p:txBody>
      </p:sp>
      <p:grpSp>
        <p:nvGrpSpPr>
          <p:cNvPr id="3" name="Group 2"/>
          <p:cNvGrpSpPr/>
          <p:nvPr/>
        </p:nvGrpSpPr>
        <p:grpSpPr>
          <a:xfrm>
            <a:off x="491019" y="1115616"/>
            <a:ext cx="8468955" cy="1152910"/>
            <a:chOff x="491019" y="1194018"/>
            <a:chExt cx="8468955" cy="1074508"/>
          </a:xfrm>
        </p:grpSpPr>
        <p:sp>
          <p:nvSpPr>
            <p:cNvPr id="20" name="Freeform 19"/>
            <p:cNvSpPr/>
            <p:nvPr/>
          </p:nvSpPr>
          <p:spPr>
            <a:xfrm>
              <a:off x="3347864" y="1201329"/>
              <a:ext cx="5612110" cy="1059887"/>
            </a:xfrm>
            <a:custGeom>
              <a:avLst/>
              <a:gdLst>
                <a:gd name="connsiteX0" fmla="*/ 0 w 3495546"/>
                <a:gd name="connsiteY0" fmla="*/ 124356 h 746124"/>
                <a:gd name="connsiteX1" fmla="*/ 124356 w 3495546"/>
                <a:gd name="connsiteY1" fmla="*/ 0 h 746124"/>
                <a:gd name="connsiteX2" fmla="*/ 3371190 w 3495546"/>
                <a:gd name="connsiteY2" fmla="*/ 0 h 746124"/>
                <a:gd name="connsiteX3" fmla="*/ 3495546 w 3495546"/>
                <a:gd name="connsiteY3" fmla="*/ 124356 h 746124"/>
                <a:gd name="connsiteX4" fmla="*/ 3495546 w 3495546"/>
                <a:gd name="connsiteY4" fmla="*/ 621768 h 746124"/>
                <a:gd name="connsiteX5" fmla="*/ 3371190 w 3495546"/>
                <a:gd name="connsiteY5" fmla="*/ 746124 h 746124"/>
                <a:gd name="connsiteX6" fmla="*/ 124356 w 3495546"/>
                <a:gd name="connsiteY6" fmla="*/ 746124 h 746124"/>
                <a:gd name="connsiteX7" fmla="*/ 0 w 3495546"/>
                <a:gd name="connsiteY7" fmla="*/ 621768 h 746124"/>
                <a:gd name="connsiteX8" fmla="*/ 0 w 3495546"/>
                <a:gd name="connsiteY8" fmla="*/ 124356 h 746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95546" h="746124">
                  <a:moveTo>
                    <a:pt x="0" y="124356"/>
                  </a:moveTo>
                  <a:cubicBezTo>
                    <a:pt x="0" y="55676"/>
                    <a:pt x="55676" y="0"/>
                    <a:pt x="124356" y="0"/>
                  </a:cubicBezTo>
                  <a:lnTo>
                    <a:pt x="3371190" y="0"/>
                  </a:lnTo>
                  <a:cubicBezTo>
                    <a:pt x="3439870" y="0"/>
                    <a:pt x="3495546" y="55676"/>
                    <a:pt x="3495546" y="124356"/>
                  </a:cubicBezTo>
                  <a:lnTo>
                    <a:pt x="3495546" y="621768"/>
                  </a:lnTo>
                  <a:cubicBezTo>
                    <a:pt x="3495546" y="690448"/>
                    <a:pt x="3439870" y="746124"/>
                    <a:pt x="3371190" y="746124"/>
                  </a:cubicBezTo>
                  <a:lnTo>
                    <a:pt x="124356" y="746124"/>
                  </a:lnTo>
                  <a:cubicBezTo>
                    <a:pt x="55676" y="746124"/>
                    <a:pt x="0" y="690448"/>
                    <a:pt x="0" y="621768"/>
                  </a:cubicBezTo>
                  <a:lnTo>
                    <a:pt x="0" y="124356"/>
                  </a:lnTo>
                  <a:close/>
                </a:path>
              </a:pathLst>
            </a:custGeom>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7218" tIns="47218" rIns="47218" bIns="47218" numCol="1" spcCol="1270" anchor="ctr" anchorCtr="0">
              <a:noAutofit/>
            </a:bodyPr>
            <a:lstStyle/>
            <a:p>
              <a:pPr marL="171450" indent="-171450">
                <a:buFont typeface="Arial" panose="020B0604020202020204" pitchFamily="34" charset="0"/>
                <a:buChar char="•"/>
              </a:pPr>
              <a:r>
                <a:rPr lang="en-GB" sz="1400" b="1" dirty="0"/>
                <a:t>Letter of Agreement with ICSU </a:t>
              </a:r>
              <a:r>
                <a:rPr lang="en-GB" sz="1400" dirty="0"/>
                <a:t>	</a:t>
              </a:r>
            </a:p>
            <a:p>
              <a:pPr marL="171450" indent="-171450">
                <a:buFont typeface="Arial" panose="020B0604020202020204" pitchFamily="34" charset="0"/>
                <a:buChar char="•"/>
              </a:pPr>
              <a:r>
                <a:rPr lang="en-GB" sz="1400" dirty="0"/>
                <a:t>External experts to provide advice and guidance</a:t>
              </a:r>
            </a:p>
            <a:p>
              <a:pPr marL="171450" indent="-171450">
                <a:buFont typeface="Arial" panose="020B0604020202020204" pitchFamily="34" charset="0"/>
                <a:buChar char="•"/>
              </a:pPr>
              <a:r>
                <a:rPr lang="en-GB" sz="1400" b="1" dirty="0"/>
                <a:t>WDS bi-annual meetings</a:t>
              </a:r>
              <a:r>
                <a:rPr lang="en-GB" sz="1400" dirty="0"/>
                <a:t> 	</a:t>
              </a:r>
            </a:p>
            <a:p>
              <a:pPr marL="171450" indent="-171450">
                <a:buFont typeface="Arial" panose="020B0604020202020204" pitchFamily="34" charset="0"/>
                <a:buChar char="•"/>
              </a:pPr>
              <a:r>
                <a:rPr lang="en-GB" sz="1400" dirty="0"/>
                <a:t>Active communication with research community/users </a:t>
              </a:r>
            </a:p>
            <a:p>
              <a:pPr marL="171450" indent="-171450">
                <a:buFont typeface="Arial" panose="020B0604020202020204" pitchFamily="34" charset="0"/>
                <a:buChar char="•"/>
              </a:pPr>
              <a:r>
                <a:rPr lang="en-GB" sz="1400" b="1" dirty="0"/>
                <a:t>Full, open, timely, unrestricted access to metadata, data…</a:t>
              </a:r>
            </a:p>
          </p:txBody>
        </p:sp>
        <p:sp>
          <p:nvSpPr>
            <p:cNvPr id="21" name="Freeform 20"/>
            <p:cNvSpPr/>
            <p:nvPr/>
          </p:nvSpPr>
          <p:spPr>
            <a:xfrm>
              <a:off x="491019" y="1194018"/>
              <a:ext cx="2785880" cy="1074508"/>
            </a:xfrm>
            <a:custGeom>
              <a:avLst/>
              <a:gdLst>
                <a:gd name="connsiteX0" fmla="*/ 0 w 4206005"/>
                <a:gd name="connsiteY0" fmla="*/ 142312 h 853857"/>
                <a:gd name="connsiteX1" fmla="*/ 142312 w 4206005"/>
                <a:gd name="connsiteY1" fmla="*/ 0 h 853857"/>
                <a:gd name="connsiteX2" fmla="*/ 4063693 w 4206005"/>
                <a:gd name="connsiteY2" fmla="*/ 0 h 853857"/>
                <a:gd name="connsiteX3" fmla="*/ 4206005 w 4206005"/>
                <a:gd name="connsiteY3" fmla="*/ 142312 h 853857"/>
                <a:gd name="connsiteX4" fmla="*/ 4206005 w 4206005"/>
                <a:gd name="connsiteY4" fmla="*/ 711545 h 853857"/>
                <a:gd name="connsiteX5" fmla="*/ 4063693 w 4206005"/>
                <a:gd name="connsiteY5" fmla="*/ 853857 h 853857"/>
                <a:gd name="connsiteX6" fmla="*/ 142312 w 4206005"/>
                <a:gd name="connsiteY6" fmla="*/ 853857 h 853857"/>
                <a:gd name="connsiteX7" fmla="*/ 0 w 4206005"/>
                <a:gd name="connsiteY7" fmla="*/ 711545 h 853857"/>
                <a:gd name="connsiteX8" fmla="*/ 0 w 4206005"/>
                <a:gd name="connsiteY8" fmla="*/ 142312 h 853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06005" h="853857">
                  <a:moveTo>
                    <a:pt x="0" y="142312"/>
                  </a:moveTo>
                  <a:cubicBezTo>
                    <a:pt x="0" y="63715"/>
                    <a:pt x="63715" y="0"/>
                    <a:pt x="142312" y="0"/>
                  </a:cubicBezTo>
                  <a:lnTo>
                    <a:pt x="4063693" y="0"/>
                  </a:lnTo>
                  <a:cubicBezTo>
                    <a:pt x="4142290" y="0"/>
                    <a:pt x="4206005" y="63715"/>
                    <a:pt x="4206005" y="142312"/>
                  </a:cubicBezTo>
                  <a:lnTo>
                    <a:pt x="4206005" y="711545"/>
                  </a:lnTo>
                  <a:cubicBezTo>
                    <a:pt x="4206005" y="790142"/>
                    <a:pt x="4142290" y="853857"/>
                    <a:pt x="4063693" y="853857"/>
                  </a:cubicBezTo>
                  <a:lnTo>
                    <a:pt x="142312" y="853857"/>
                  </a:lnTo>
                  <a:cubicBezTo>
                    <a:pt x="63715" y="853857"/>
                    <a:pt x="0" y="790142"/>
                    <a:pt x="0" y="711545"/>
                  </a:cubicBezTo>
                  <a:lnTo>
                    <a:pt x="0" y="142312"/>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36932" tIns="89307" rIns="136932" bIns="89307" numCol="1" spcCol="1270" anchor="ctr" anchorCtr="0">
              <a:noAutofit/>
            </a:bodyPr>
            <a:lstStyle/>
            <a:p>
              <a:pPr marL="180000" lvl="0" algn="l" defTabSz="1111250">
                <a:lnSpc>
                  <a:spcPct val="90000"/>
                </a:lnSpc>
                <a:spcBef>
                  <a:spcPct val="0"/>
                </a:spcBef>
                <a:spcAft>
                  <a:spcPct val="35000"/>
                </a:spcAft>
              </a:pPr>
              <a:r>
                <a:rPr lang="en-GB" kern="1200" dirty="0"/>
                <a:t>General requirements</a:t>
              </a:r>
              <a:br>
                <a:rPr lang="en-GB" kern="1200" dirty="0"/>
              </a:br>
              <a:r>
                <a:rPr lang="en-GB" kern="1200" dirty="0"/>
                <a:t>&amp; Policies</a:t>
              </a:r>
            </a:p>
          </p:txBody>
        </p:sp>
      </p:grpSp>
      <p:sp>
        <p:nvSpPr>
          <p:cNvPr id="23" name="Freeform 22"/>
          <p:cNvSpPr/>
          <p:nvPr/>
        </p:nvSpPr>
        <p:spPr>
          <a:xfrm>
            <a:off x="487253" y="2344329"/>
            <a:ext cx="2788603" cy="1673406"/>
          </a:xfrm>
          <a:custGeom>
            <a:avLst/>
            <a:gdLst>
              <a:gd name="connsiteX0" fmla="*/ 0 w 4210116"/>
              <a:gd name="connsiteY0" fmla="*/ 124356 h 746124"/>
              <a:gd name="connsiteX1" fmla="*/ 124356 w 4210116"/>
              <a:gd name="connsiteY1" fmla="*/ 0 h 746124"/>
              <a:gd name="connsiteX2" fmla="*/ 4085760 w 4210116"/>
              <a:gd name="connsiteY2" fmla="*/ 0 h 746124"/>
              <a:gd name="connsiteX3" fmla="*/ 4210116 w 4210116"/>
              <a:gd name="connsiteY3" fmla="*/ 124356 h 746124"/>
              <a:gd name="connsiteX4" fmla="*/ 4210116 w 4210116"/>
              <a:gd name="connsiteY4" fmla="*/ 621768 h 746124"/>
              <a:gd name="connsiteX5" fmla="*/ 4085760 w 4210116"/>
              <a:gd name="connsiteY5" fmla="*/ 746124 h 746124"/>
              <a:gd name="connsiteX6" fmla="*/ 124356 w 4210116"/>
              <a:gd name="connsiteY6" fmla="*/ 746124 h 746124"/>
              <a:gd name="connsiteX7" fmla="*/ 0 w 4210116"/>
              <a:gd name="connsiteY7" fmla="*/ 621768 h 746124"/>
              <a:gd name="connsiteX8" fmla="*/ 0 w 4210116"/>
              <a:gd name="connsiteY8" fmla="*/ 124356 h 746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10116" h="746124">
                <a:moveTo>
                  <a:pt x="0" y="124356"/>
                </a:moveTo>
                <a:cubicBezTo>
                  <a:pt x="0" y="55676"/>
                  <a:pt x="55676" y="0"/>
                  <a:pt x="124356" y="0"/>
                </a:cubicBezTo>
                <a:lnTo>
                  <a:pt x="4085760" y="0"/>
                </a:lnTo>
                <a:cubicBezTo>
                  <a:pt x="4154440" y="0"/>
                  <a:pt x="4210116" y="55676"/>
                  <a:pt x="4210116" y="124356"/>
                </a:cubicBezTo>
                <a:lnTo>
                  <a:pt x="4210116" y="621768"/>
                </a:lnTo>
                <a:cubicBezTo>
                  <a:pt x="4210116" y="690448"/>
                  <a:pt x="4154440" y="746124"/>
                  <a:pt x="4085760" y="746124"/>
                </a:cubicBezTo>
                <a:lnTo>
                  <a:pt x="124356" y="746124"/>
                </a:lnTo>
                <a:cubicBezTo>
                  <a:pt x="55676" y="746124"/>
                  <a:pt x="0" y="690448"/>
                  <a:pt x="0" y="621768"/>
                </a:cubicBezTo>
                <a:lnTo>
                  <a:pt x="0" y="124356"/>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31673" tIns="84048" rIns="131673" bIns="84048" numCol="1" spcCol="1270" anchor="ctr" anchorCtr="0">
            <a:noAutofit/>
          </a:bodyPr>
          <a:lstStyle/>
          <a:p>
            <a:pPr marL="180000" lvl="0" algn="l" defTabSz="1111250">
              <a:lnSpc>
                <a:spcPct val="90000"/>
              </a:lnSpc>
              <a:spcBef>
                <a:spcPct val="0"/>
              </a:spcBef>
              <a:spcAft>
                <a:spcPct val="35000"/>
              </a:spcAft>
            </a:pPr>
            <a:r>
              <a:rPr lang="en-GB" kern="1200" dirty="0"/>
              <a:t>Organizational framework</a:t>
            </a:r>
          </a:p>
        </p:txBody>
      </p:sp>
      <p:sp>
        <p:nvSpPr>
          <p:cNvPr id="25" name="Freeform 24"/>
          <p:cNvSpPr/>
          <p:nvPr/>
        </p:nvSpPr>
        <p:spPr>
          <a:xfrm>
            <a:off x="491019" y="4103448"/>
            <a:ext cx="2785880" cy="1544096"/>
          </a:xfrm>
          <a:custGeom>
            <a:avLst/>
            <a:gdLst>
              <a:gd name="connsiteX0" fmla="*/ 0 w 4206005"/>
              <a:gd name="connsiteY0" fmla="*/ 248144 h 1488832"/>
              <a:gd name="connsiteX1" fmla="*/ 248144 w 4206005"/>
              <a:gd name="connsiteY1" fmla="*/ 0 h 1488832"/>
              <a:gd name="connsiteX2" fmla="*/ 3957861 w 4206005"/>
              <a:gd name="connsiteY2" fmla="*/ 0 h 1488832"/>
              <a:gd name="connsiteX3" fmla="*/ 4206005 w 4206005"/>
              <a:gd name="connsiteY3" fmla="*/ 248144 h 1488832"/>
              <a:gd name="connsiteX4" fmla="*/ 4206005 w 4206005"/>
              <a:gd name="connsiteY4" fmla="*/ 1240688 h 1488832"/>
              <a:gd name="connsiteX5" fmla="*/ 3957861 w 4206005"/>
              <a:gd name="connsiteY5" fmla="*/ 1488832 h 1488832"/>
              <a:gd name="connsiteX6" fmla="*/ 248144 w 4206005"/>
              <a:gd name="connsiteY6" fmla="*/ 1488832 h 1488832"/>
              <a:gd name="connsiteX7" fmla="*/ 0 w 4206005"/>
              <a:gd name="connsiteY7" fmla="*/ 1240688 h 1488832"/>
              <a:gd name="connsiteX8" fmla="*/ 0 w 4206005"/>
              <a:gd name="connsiteY8" fmla="*/ 248144 h 148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06005" h="1488832">
                <a:moveTo>
                  <a:pt x="0" y="248144"/>
                </a:moveTo>
                <a:cubicBezTo>
                  <a:pt x="0" y="111098"/>
                  <a:pt x="111098" y="0"/>
                  <a:pt x="248144" y="0"/>
                </a:cubicBezTo>
                <a:lnTo>
                  <a:pt x="3957861" y="0"/>
                </a:lnTo>
                <a:cubicBezTo>
                  <a:pt x="4094907" y="0"/>
                  <a:pt x="4206005" y="111098"/>
                  <a:pt x="4206005" y="248144"/>
                </a:cubicBezTo>
                <a:lnTo>
                  <a:pt x="4206005" y="1240688"/>
                </a:lnTo>
                <a:cubicBezTo>
                  <a:pt x="4206005" y="1377734"/>
                  <a:pt x="4094907" y="1488832"/>
                  <a:pt x="3957861" y="1488832"/>
                </a:cubicBezTo>
                <a:lnTo>
                  <a:pt x="248144" y="1488832"/>
                </a:lnTo>
                <a:cubicBezTo>
                  <a:pt x="111098" y="1488832"/>
                  <a:pt x="0" y="1377734"/>
                  <a:pt x="0" y="1240688"/>
                </a:cubicBezTo>
                <a:lnTo>
                  <a:pt x="0" y="248144"/>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67929" tIns="120304" rIns="167929" bIns="120304" numCol="1" spcCol="1270" anchor="ctr" anchorCtr="0">
            <a:noAutofit/>
          </a:bodyPr>
          <a:lstStyle/>
          <a:p>
            <a:pPr marL="180000" lvl="0" algn="l" defTabSz="1111250">
              <a:lnSpc>
                <a:spcPct val="90000"/>
              </a:lnSpc>
              <a:spcBef>
                <a:spcPct val="0"/>
              </a:spcBef>
              <a:spcAft>
                <a:spcPct val="35000"/>
              </a:spcAft>
            </a:pPr>
            <a:r>
              <a:rPr lang="en-GB" kern="1200" dirty="0"/>
              <a:t>Management of data, products and services</a:t>
            </a:r>
          </a:p>
        </p:txBody>
      </p:sp>
      <p:sp>
        <p:nvSpPr>
          <p:cNvPr id="27" name="Freeform 26"/>
          <p:cNvSpPr/>
          <p:nvPr/>
        </p:nvSpPr>
        <p:spPr>
          <a:xfrm>
            <a:off x="457027" y="5755516"/>
            <a:ext cx="2788603" cy="1024285"/>
          </a:xfrm>
          <a:custGeom>
            <a:avLst/>
            <a:gdLst>
              <a:gd name="connsiteX0" fmla="*/ 0 w 4210116"/>
              <a:gd name="connsiteY0" fmla="*/ 124356 h 746124"/>
              <a:gd name="connsiteX1" fmla="*/ 124356 w 4210116"/>
              <a:gd name="connsiteY1" fmla="*/ 0 h 746124"/>
              <a:gd name="connsiteX2" fmla="*/ 4085760 w 4210116"/>
              <a:gd name="connsiteY2" fmla="*/ 0 h 746124"/>
              <a:gd name="connsiteX3" fmla="*/ 4210116 w 4210116"/>
              <a:gd name="connsiteY3" fmla="*/ 124356 h 746124"/>
              <a:gd name="connsiteX4" fmla="*/ 4210116 w 4210116"/>
              <a:gd name="connsiteY4" fmla="*/ 621768 h 746124"/>
              <a:gd name="connsiteX5" fmla="*/ 4085760 w 4210116"/>
              <a:gd name="connsiteY5" fmla="*/ 746124 h 746124"/>
              <a:gd name="connsiteX6" fmla="*/ 124356 w 4210116"/>
              <a:gd name="connsiteY6" fmla="*/ 746124 h 746124"/>
              <a:gd name="connsiteX7" fmla="*/ 0 w 4210116"/>
              <a:gd name="connsiteY7" fmla="*/ 621768 h 746124"/>
              <a:gd name="connsiteX8" fmla="*/ 0 w 4210116"/>
              <a:gd name="connsiteY8" fmla="*/ 124356 h 746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10116" h="746124">
                <a:moveTo>
                  <a:pt x="0" y="124356"/>
                </a:moveTo>
                <a:cubicBezTo>
                  <a:pt x="0" y="55676"/>
                  <a:pt x="55676" y="0"/>
                  <a:pt x="124356" y="0"/>
                </a:cubicBezTo>
                <a:lnTo>
                  <a:pt x="4085760" y="0"/>
                </a:lnTo>
                <a:cubicBezTo>
                  <a:pt x="4154440" y="0"/>
                  <a:pt x="4210116" y="55676"/>
                  <a:pt x="4210116" y="124356"/>
                </a:cubicBezTo>
                <a:lnTo>
                  <a:pt x="4210116" y="621768"/>
                </a:lnTo>
                <a:cubicBezTo>
                  <a:pt x="4210116" y="690448"/>
                  <a:pt x="4154440" y="746124"/>
                  <a:pt x="4085760" y="746124"/>
                </a:cubicBezTo>
                <a:lnTo>
                  <a:pt x="124356" y="746124"/>
                </a:lnTo>
                <a:cubicBezTo>
                  <a:pt x="55676" y="746124"/>
                  <a:pt x="0" y="690448"/>
                  <a:pt x="0" y="621768"/>
                </a:cubicBezTo>
                <a:lnTo>
                  <a:pt x="0" y="124356"/>
                </a:lnTo>
                <a:close/>
              </a:path>
            </a:pathLst>
          </a:cu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131673" tIns="84048" rIns="131673" bIns="84048" numCol="1" spcCol="1270" anchor="ctr" anchorCtr="0">
            <a:noAutofit/>
          </a:bodyPr>
          <a:lstStyle/>
          <a:p>
            <a:pPr marL="180000" lvl="0" algn="l" defTabSz="1111250">
              <a:lnSpc>
                <a:spcPct val="90000"/>
              </a:lnSpc>
              <a:spcBef>
                <a:spcPct val="0"/>
              </a:spcBef>
              <a:spcAft>
                <a:spcPct val="35000"/>
              </a:spcAft>
            </a:pPr>
            <a:r>
              <a:rPr lang="en-GB" kern="1200" dirty="0"/>
              <a:t>Technical infrastructure</a:t>
            </a:r>
          </a:p>
        </p:txBody>
      </p:sp>
    </p:spTree>
    <p:extLst>
      <p:ext uri="{BB962C8B-B14F-4D97-AF65-F5344CB8AC3E}">
        <p14:creationId xmlns:p14="http://schemas.microsoft.com/office/powerpoint/2010/main" val="1298262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2913" y="131763"/>
            <a:ext cx="7186612" cy="1143000"/>
          </a:xfrm>
        </p:spPr>
        <p:txBody>
          <a:bodyPr/>
          <a:lstStyle/>
          <a:p>
            <a:r>
              <a:rPr lang="en-US" sz="3200" dirty="0"/>
              <a:t>Certification visibility?</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913" y="1271915"/>
            <a:ext cx="5616624" cy="5289223"/>
          </a:xfrm>
          <a:prstGeom prst="rect">
            <a:avLst/>
          </a:prstGeom>
          <a:ln>
            <a:solidFill>
              <a:schemeClr val="tx1"/>
            </a:solidFill>
          </a:ln>
        </p:spPr>
      </p:pic>
      <p:grpSp>
        <p:nvGrpSpPr>
          <p:cNvPr id="19" name="Group 18"/>
          <p:cNvGrpSpPr/>
          <p:nvPr/>
        </p:nvGrpSpPr>
        <p:grpSpPr>
          <a:xfrm>
            <a:off x="2699792" y="4437112"/>
            <a:ext cx="5948467" cy="2029045"/>
            <a:chOff x="2799997" y="3992243"/>
            <a:chExt cx="6401355" cy="2029045"/>
          </a:xfrm>
        </p:grpSpPr>
        <p:pic>
          <p:nvPicPr>
            <p:cNvPr id="14" name="Picture 13"/>
            <p:cNvPicPr>
              <a:picLocks noChangeAspect="1"/>
            </p:cNvPicPr>
            <p:nvPr/>
          </p:nvPicPr>
          <p:blipFill>
            <a:blip r:embed="rId3"/>
            <a:stretch>
              <a:fillRect/>
            </a:stretch>
          </p:blipFill>
          <p:spPr>
            <a:xfrm>
              <a:off x="2799997" y="3992243"/>
              <a:ext cx="6401355" cy="566977"/>
            </a:xfrm>
            <a:prstGeom prst="rect">
              <a:avLst/>
            </a:prstGeom>
          </p:spPr>
        </p:pic>
        <p:cxnSp>
          <p:nvCxnSpPr>
            <p:cNvPr id="18" name="Straight Arrow Connector 17"/>
            <p:cNvCxnSpPr>
              <a:stCxn id="14" idx="2"/>
            </p:cNvCxnSpPr>
            <p:nvPr/>
          </p:nvCxnSpPr>
          <p:spPr>
            <a:xfrm flipH="1">
              <a:off x="2799997" y="4559220"/>
              <a:ext cx="3200678" cy="146206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6" name="Group 5"/>
          <p:cNvGrpSpPr/>
          <p:nvPr/>
        </p:nvGrpSpPr>
        <p:grpSpPr>
          <a:xfrm>
            <a:off x="4847625" y="1412776"/>
            <a:ext cx="4296375" cy="1368152"/>
            <a:chOff x="4847625" y="1412776"/>
            <a:chExt cx="4296375" cy="1368152"/>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7625" y="1412776"/>
              <a:ext cx="4296375" cy="285790"/>
            </a:xfrm>
            <a:prstGeom prst="rect">
              <a:avLst/>
            </a:prstGeom>
            <a:ln w="28575">
              <a:solidFill>
                <a:srgbClr val="FF0000"/>
              </a:solidFill>
            </a:ln>
          </p:spPr>
        </p:pic>
        <p:cxnSp>
          <p:nvCxnSpPr>
            <p:cNvPr id="8" name="Straight Arrow Connector 7"/>
            <p:cNvCxnSpPr/>
            <p:nvPr/>
          </p:nvCxnSpPr>
          <p:spPr>
            <a:xfrm flipH="1">
              <a:off x="5436096" y="1726464"/>
              <a:ext cx="1599975" cy="105446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77410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355160" cy="1143000"/>
          </a:xfrm>
        </p:spPr>
        <p:txBody>
          <a:bodyPr/>
          <a:lstStyle/>
          <a:p>
            <a:r>
              <a:rPr lang="en-GB" dirty="0"/>
              <a:t>Future of WDS Certification</a:t>
            </a:r>
          </a:p>
        </p:txBody>
      </p:sp>
      <p:sp>
        <p:nvSpPr>
          <p:cNvPr id="3" name="Content Placeholder 2"/>
          <p:cNvSpPr>
            <a:spLocks noGrp="1"/>
          </p:cNvSpPr>
          <p:nvPr>
            <p:ph idx="1"/>
          </p:nvPr>
        </p:nvSpPr>
        <p:spPr>
          <a:xfrm>
            <a:off x="457200" y="1600200"/>
            <a:ext cx="8435280" cy="4525963"/>
          </a:xfrm>
        </p:spPr>
        <p:txBody>
          <a:bodyPr/>
          <a:lstStyle/>
          <a:p>
            <a:pPr marL="457200" indent="-457200">
              <a:buFont typeface="Arial" panose="020B0604020202020204" pitchFamily="34" charset="0"/>
              <a:buChar char="•"/>
            </a:pPr>
            <a:r>
              <a:rPr lang="en-US" dirty="0"/>
              <a:t>Adoption of the DSA–WDS Common Certification for WDS Regular Members</a:t>
            </a:r>
          </a:p>
          <a:p>
            <a:pPr marL="457200" indent="-457200">
              <a:buFont typeface="Arial" panose="020B0604020202020204" pitchFamily="34" charset="0"/>
              <a:buChar char="•"/>
            </a:pPr>
            <a:r>
              <a:rPr lang="en-GB" dirty="0"/>
              <a:t>Continue to accredit WDS Network Members (networks of data services) using the existing catalogue</a:t>
            </a:r>
          </a:p>
        </p:txBody>
      </p:sp>
    </p:spTree>
    <p:extLst>
      <p:ext uri="{BB962C8B-B14F-4D97-AF65-F5344CB8AC3E}">
        <p14:creationId xmlns:p14="http://schemas.microsoft.com/office/powerpoint/2010/main" val="3409407811"/>
      </p:ext>
    </p:extLst>
  </p:cSld>
  <p:clrMapOvr>
    <a:masterClrMapping/>
  </p:clrMapOvr>
</p:sld>
</file>

<file path=ppt/theme/theme1.xml><?xml version="1.0" encoding="utf-8"?>
<a:theme xmlns:a="http://schemas.openxmlformats.org/drawingml/2006/main" name="ISCU">
  <a:themeElements>
    <a:clrScheme name="ISCU">
      <a:dk1>
        <a:sysClr val="windowText" lastClr="000000"/>
      </a:dk1>
      <a:lt1>
        <a:sysClr val="window" lastClr="FFFFFF"/>
      </a:lt1>
      <a:dk2>
        <a:srgbClr val="1F497D"/>
      </a:dk2>
      <a:lt2>
        <a:srgbClr val="EEECE1"/>
      </a:lt2>
      <a:accent1>
        <a:srgbClr val="00264D"/>
      </a:accent1>
      <a:accent2>
        <a:srgbClr val="FF4600"/>
      </a:accent2>
      <a:accent3>
        <a:srgbClr val="0148BB"/>
      </a:accent3>
      <a:accent4>
        <a:srgbClr val="CC383A"/>
      </a:accent4>
      <a:accent5>
        <a:srgbClr val="4BACC6"/>
      </a:accent5>
      <a:accent6>
        <a:srgbClr val="F79646"/>
      </a:accent6>
      <a:hlink>
        <a:srgbClr val="FF3C00"/>
      </a:hlink>
      <a:folHlink>
        <a:srgbClr val="FF8400"/>
      </a:folHlink>
    </a:clrScheme>
    <a:fontScheme name="Inspiration">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CSU-WDS" id="{5ECE0F8E-3D5B-40C0-A117-EE4AE3569F4D}" vid="{8B76F1C5-1E3F-4B3F-A6DF-41DB82BE8BE5}"/>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ICSU-WDS</Template>
  <TotalTime>7506</TotalTime>
  <Words>760</Words>
  <Application>Microsoft Office PowerPoint</Application>
  <PresentationFormat>On-screen Show (4:3)</PresentationFormat>
  <Paragraphs>76</Paragraphs>
  <Slides>10</Slides>
  <Notes>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10</vt:i4>
      </vt:variant>
    </vt:vector>
  </HeadingPairs>
  <TitlesOfParts>
    <vt:vector size="21" baseType="lpstr">
      <vt:lpstr>Helvetica Neue</vt:lpstr>
      <vt:lpstr>Helvetica Neue LT Std 35 Thin</vt:lpstr>
      <vt:lpstr>Helvetica Neue LT Std 45 Light</vt:lpstr>
      <vt:lpstr>ＭＳ Ｐゴシック</vt:lpstr>
      <vt:lpstr>News Gothic MT</vt:lpstr>
      <vt:lpstr>Arial</vt:lpstr>
      <vt:lpstr>Courier New</vt:lpstr>
      <vt:lpstr>Times</vt:lpstr>
      <vt:lpstr>Trebuchet MS</vt:lpstr>
      <vt:lpstr>Wingdings</vt:lpstr>
      <vt:lpstr>ISCU</vt:lpstr>
      <vt:lpstr>Legacy and future of the  World Data System (WDS) certification of data services and networks</vt:lpstr>
      <vt:lpstr>WDS Mandate</vt:lpstr>
      <vt:lpstr>Why Certification for WDS?</vt:lpstr>
      <vt:lpstr>Standards for trust</vt:lpstr>
      <vt:lpstr>WDS Membership</vt:lpstr>
      <vt:lpstr>WDS Certification</vt:lpstr>
      <vt:lpstr>WDS Evaluation Criteria</vt:lpstr>
      <vt:lpstr>Certification visibility?</vt:lpstr>
      <vt:lpstr>Future of WDS Certification</vt:lpstr>
      <vt:lpstr>Thank you for listening! IPO@icsu-wds.org mustapha.mokrane@icsu-wds.org Twitter: @ICSU_WDS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Mustapha Mokrane</dc:creator>
  <cp:lastModifiedBy>Mustapha Mokrane</cp:lastModifiedBy>
  <cp:revision>373</cp:revision>
  <dcterms:created xsi:type="dcterms:W3CDTF">2011-08-29T08:39:38Z</dcterms:created>
  <dcterms:modified xsi:type="dcterms:W3CDTF">2016-09-12T20:44:34Z</dcterms:modified>
</cp:coreProperties>
</file>