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4" r:id="rId1"/>
  </p:sldMasterIdLst>
  <p:notesMasterIdLst>
    <p:notesMasterId r:id="rId29"/>
  </p:notesMasterIdLst>
  <p:sldIdLst>
    <p:sldId id="256" r:id="rId2"/>
    <p:sldId id="276" r:id="rId3"/>
    <p:sldId id="257" r:id="rId4"/>
    <p:sldId id="258" r:id="rId5"/>
    <p:sldId id="270" r:id="rId6"/>
    <p:sldId id="273" r:id="rId7"/>
    <p:sldId id="259" r:id="rId8"/>
    <p:sldId id="261" r:id="rId9"/>
    <p:sldId id="266" r:id="rId10"/>
    <p:sldId id="265" r:id="rId11"/>
    <p:sldId id="272" r:id="rId12"/>
    <p:sldId id="271" r:id="rId13"/>
    <p:sldId id="278" r:id="rId14"/>
    <p:sldId id="277" r:id="rId15"/>
    <p:sldId id="263" r:id="rId16"/>
    <p:sldId id="268" r:id="rId17"/>
    <p:sldId id="280" r:id="rId18"/>
    <p:sldId id="282" r:id="rId19"/>
    <p:sldId id="283" r:id="rId20"/>
    <p:sldId id="285" r:id="rId21"/>
    <p:sldId id="289" r:id="rId22"/>
    <p:sldId id="286" r:id="rId23"/>
    <p:sldId id="291" r:id="rId24"/>
    <p:sldId id="290" r:id="rId25"/>
    <p:sldId id="274" r:id="rId26"/>
    <p:sldId id="269" r:id="rId27"/>
    <p:sldId id="279" r:id="rId28"/>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05"/>
    <p:restoredTop sz="78912"/>
  </p:normalViewPr>
  <p:slideViewPr>
    <p:cSldViewPr snapToGrid="0" snapToObjects="1">
      <p:cViewPr varScale="1">
        <p:scale>
          <a:sx n="100" d="100"/>
          <a:sy n="100" d="100"/>
        </p:scale>
        <p:origin x="1536" y="160"/>
      </p:cViewPr>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Shape 4"/>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Shape 161"/>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r>
              <a:rPr lang="en-US" dirty="0"/>
              <a:t>Presenter: Kenning</a:t>
            </a:r>
            <a:endParaRPr dirty="0"/>
          </a:p>
        </p:txBody>
      </p:sp>
      <p:sp>
        <p:nvSpPr>
          <p:cNvPr id="162" name="Shape 1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Shape 216"/>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US" dirty="0"/>
              <a:t>Presenter: David</a:t>
            </a:r>
          </a:p>
          <a:p>
            <a:pPr marL="0" lvl="0" indent="0" rtl="0">
              <a:spcBef>
                <a:spcPts val="0"/>
              </a:spcBef>
              <a:spcAft>
                <a:spcPts val="0"/>
              </a:spcAft>
              <a:buNone/>
            </a:pPr>
            <a:endParaRPr lang="en-US" dirty="0"/>
          </a:p>
          <a:p>
            <a:pPr marL="171450" lvl="0" indent="-171450" rtl="0">
              <a:spcBef>
                <a:spcPts val="0"/>
              </a:spcBef>
              <a:spcAft>
                <a:spcPts val="0"/>
              </a:spcAft>
            </a:pPr>
            <a:r>
              <a:rPr lang="en-US" dirty="0"/>
              <a:t>Just as we do for agile development sprints, we need to develop user stories for all our customers. But we’ve not really thought much about our biggest customer: Google</a:t>
            </a:r>
          </a:p>
          <a:p>
            <a:pPr marL="171450" lvl="0" indent="-171450" rtl="0">
              <a:spcBef>
                <a:spcPts val="0"/>
              </a:spcBef>
              <a:spcAft>
                <a:spcPts val="0"/>
              </a:spcAft>
            </a:pPr>
            <a:r>
              <a:rPr lang="en-US" dirty="0"/>
              <a:t>We’ve also obsessed with visits and download and upload counts in our analytics and not spent as much effort trying to identify how our users are finding us so that we can do more of what got them to us</a:t>
            </a:r>
          </a:p>
          <a:p>
            <a:pPr marL="171450" lvl="0" indent="-171450" rtl="0">
              <a:spcBef>
                <a:spcPts val="0"/>
              </a:spcBef>
              <a:spcAft>
                <a:spcPts val="0"/>
              </a:spcAft>
            </a:pPr>
            <a:endParaRPr dirty="0"/>
          </a:p>
        </p:txBody>
      </p:sp>
      <p:sp>
        <p:nvSpPr>
          <p:cNvPr id="217" name="Shape 2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Shape 216"/>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US" dirty="0"/>
              <a:t>Presenter: David</a:t>
            </a:r>
            <a:endParaRPr dirty="0"/>
          </a:p>
        </p:txBody>
      </p:sp>
      <p:sp>
        <p:nvSpPr>
          <p:cNvPr id="217" name="Shape 2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614185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Shape 204"/>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r>
              <a:rPr lang="en-US" dirty="0"/>
              <a:t>Presenter: Kenning</a:t>
            </a:r>
            <a:endParaRPr dirty="0"/>
          </a:p>
        </p:txBody>
      </p:sp>
      <p:sp>
        <p:nvSpPr>
          <p:cNvPr id="205" name="Shape 20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416143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dirty="0"/>
              <a:t>Presenter: Kenning</a:t>
            </a:r>
          </a:p>
        </p:txBody>
      </p:sp>
    </p:spTree>
    <p:extLst>
      <p:ext uri="{BB962C8B-B14F-4D97-AF65-F5344CB8AC3E}">
        <p14:creationId xmlns:p14="http://schemas.microsoft.com/office/powerpoint/2010/main" val="35984535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dirty="0"/>
              <a:t>Presenter: Kenning</a:t>
            </a:r>
          </a:p>
        </p:txBody>
      </p:sp>
    </p:spTree>
    <p:extLst>
      <p:ext uri="{BB962C8B-B14F-4D97-AF65-F5344CB8AC3E}">
        <p14:creationId xmlns:p14="http://schemas.microsoft.com/office/powerpoint/2010/main" val="1276919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Shape 204"/>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r>
              <a:rPr lang="en-US" dirty="0"/>
              <a:t>Presenter: Kenning</a:t>
            </a:r>
            <a:endParaRPr dirty="0"/>
          </a:p>
        </p:txBody>
      </p:sp>
      <p:sp>
        <p:nvSpPr>
          <p:cNvPr id="205" name="Shape 20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Shape 216"/>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US" dirty="0"/>
              <a:t>Presenter: David</a:t>
            </a:r>
            <a:endParaRPr dirty="0"/>
          </a:p>
        </p:txBody>
      </p:sp>
      <p:sp>
        <p:nvSpPr>
          <p:cNvPr id="217" name="Shape 2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242171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Shape 216"/>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US" dirty="0"/>
              <a:t>Presenter: David</a:t>
            </a:r>
            <a:endParaRPr dirty="0"/>
          </a:p>
        </p:txBody>
      </p:sp>
      <p:sp>
        <p:nvSpPr>
          <p:cNvPr id="217" name="Shape 2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893285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Shape 216"/>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US" dirty="0"/>
              <a:t>Presenter: David</a:t>
            </a:r>
          </a:p>
          <a:p>
            <a:pPr marL="171450" lvl="0" indent="-171450" rtl="0">
              <a:spcBef>
                <a:spcPts val="0"/>
              </a:spcBef>
              <a:spcAft>
                <a:spcPts val="0"/>
              </a:spcAft>
            </a:pPr>
            <a:endParaRPr lang="en-US" dirty="0"/>
          </a:p>
          <a:p>
            <a:pPr marL="171450" lvl="0" indent="-171450" rtl="0">
              <a:spcBef>
                <a:spcPts val="0"/>
              </a:spcBef>
              <a:spcAft>
                <a:spcPts val="0"/>
              </a:spcAft>
            </a:pPr>
            <a:r>
              <a:rPr lang="en-US" dirty="0"/>
              <a:t>Within the scope of discussing open access institutional repositories, these are the non-profit organizations most likely to succeed in helping build a unified national repository</a:t>
            </a:r>
          </a:p>
          <a:p>
            <a:pPr marL="171450" lvl="0" indent="-171450" rtl="0">
              <a:spcBef>
                <a:spcPts val="0"/>
              </a:spcBef>
              <a:spcAft>
                <a:spcPts val="0"/>
              </a:spcAft>
            </a:pPr>
            <a:endParaRPr dirty="0"/>
          </a:p>
        </p:txBody>
      </p:sp>
      <p:sp>
        <p:nvSpPr>
          <p:cNvPr id="217" name="Shape 2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692620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Shape 216"/>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US" dirty="0"/>
              <a:t>Presenter: David</a:t>
            </a:r>
          </a:p>
          <a:p>
            <a:pPr marL="0" lvl="0" indent="0" rtl="0">
              <a:spcBef>
                <a:spcPts val="0"/>
              </a:spcBef>
              <a:spcAft>
                <a:spcPts val="0"/>
              </a:spcAft>
              <a:buNone/>
            </a:pPr>
            <a:endParaRPr lang="en-US" dirty="0"/>
          </a:p>
          <a:p>
            <a:pPr marL="171450" lvl="0" indent="-171450" rtl="0">
              <a:spcBef>
                <a:spcPts val="0"/>
              </a:spcBef>
              <a:spcAft>
                <a:spcPts val="0"/>
              </a:spcAft>
            </a:pPr>
            <a:r>
              <a:rPr lang="en-US" dirty="0"/>
              <a:t>The cultural heritage community has proven the network effect for a decade now</a:t>
            </a:r>
          </a:p>
          <a:p>
            <a:pPr marL="171450" lvl="0" indent="-171450" rtl="0">
              <a:spcBef>
                <a:spcPts val="0"/>
              </a:spcBef>
              <a:spcAft>
                <a:spcPts val="0"/>
              </a:spcAft>
            </a:pPr>
            <a:r>
              <a:rPr lang="en-US" dirty="0"/>
              <a:t>Mostly still running aggregation repositories, but they have the potential to host content</a:t>
            </a:r>
            <a:endParaRPr dirty="0"/>
          </a:p>
        </p:txBody>
      </p:sp>
      <p:sp>
        <p:nvSpPr>
          <p:cNvPr id="217" name="Shape 2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317053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dirty="0"/>
              <a:t>Presenter: Kenning</a:t>
            </a:r>
          </a:p>
        </p:txBody>
      </p:sp>
    </p:spTree>
    <p:extLst>
      <p:ext uri="{BB962C8B-B14F-4D97-AF65-F5344CB8AC3E}">
        <p14:creationId xmlns:p14="http://schemas.microsoft.com/office/powerpoint/2010/main" val="25624260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Shape 216"/>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US" dirty="0"/>
              <a:t>Presenter: David</a:t>
            </a:r>
          </a:p>
          <a:p>
            <a:pPr marL="0" lvl="0" indent="0" rtl="0">
              <a:spcBef>
                <a:spcPts val="0"/>
              </a:spcBef>
              <a:spcAft>
                <a:spcPts val="0"/>
              </a:spcAft>
              <a:buNone/>
            </a:pPr>
            <a:endParaRPr lang="en-US" dirty="0"/>
          </a:p>
          <a:p>
            <a:pPr marL="171450" lvl="0" indent="-171450" rtl="0">
              <a:spcBef>
                <a:spcPts val="0"/>
              </a:spcBef>
              <a:spcAft>
                <a:spcPts val="0"/>
              </a:spcAft>
            </a:pPr>
            <a:r>
              <a:rPr lang="en-US" dirty="0"/>
              <a:t>ResearchGate, </a:t>
            </a:r>
            <a:r>
              <a:rPr lang="en-US" dirty="0" err="1"/>
              <a:t>Academia.edu</a:t>
            </a:r>
            <a:r>
              <a:rPr lang="en-US" dirty="0"/>
              <a:t> and other for-profit companies force us to up our game – but individually, we can’t match their resources and the network effect they already enjoy</a:t>
            </a:r>
          </a:p>
          <a:p>
            <a:pPr marL="171450" lvl="0" indent="-171450" rtl="0">
              <a:spcBef>
                <a:spcPts val="0"/>
              </a:spcBef>
              <a:spcAft>
                <a:spcPts val="0"/>
              </a:spcAft>
            </a:pPr>
            <a:r>
              <a:rPr lang="en-US" dirty="0"/>
              <a:t>There is an analog between sites that used to run local git or other version control repositories, and the network effect of most all of us using </a:t>
            </a:r>
            <a:r>
              <a:rPr lang="en-US" dirty="0" err="1"/>
              <a:t>Github</a:t>
            </a:r>
            <a:endParaRPr lang="en-US" dirty="0"/>
          </a:p>
          <a:p>
            <a:pPr marL="171450" lvl="0" indent="-171450" rtl="0">
              <a:spcBef>
                <a:spcPts val="0"/>
              </a:spcBef>
              <a:spcAft>
                <a:spcPts val="0"/>
              </a:spcAft>
            </a:pPr>
            <a:r>
              <a:rPr lang="en-US" dirty="0"/>
              <a:t>Kenning jump in on the “Caveats” bullet?</a:t>
            </a:r>
            <a:endParaRPr dirty="0"/>
          </a:p>
        </p:txBody>
      </p:sp>
      <p:sp>
        <p:nvSpPr>
          <p:cNvPr id="217" name="Shape 2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907144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Shape 216"/>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US" dirty="0"/>
              <a:t>Presenter: David</a:t>
            </a:r>
          </a:p>
          <a:p>
            <a:pPr marL="0" lvl="0" indent="0" rtl="0">
              <a:spcBef>
                <a:spcPts val="0"/>
              </a:spcBef>
              <a:spcAft>
                <a:spcPts val="0"/>
              </a:spcAft>
              <a:buNone/>
            </a:pPr>
            <a:endParaRPr lang="en-US" dirty="0"/>
          </a:p>
          <a:p>
            <a:pPr marL="171450" lvl="0" indent="-171450" rtl="0">
              <a:spcBef>
                <a:spcPts val="0"/>
              </a:spcBef>
              <a:spcAft>
                <a:spcPts val="0"/>
              </a:spcAft>
            </a:pPr>
            <a:r>
              <a:rPr lang="en-US" dirty="0"/>
              <a:t>Proof of the network effect – researchers flock to the repositories known in their disciplines </a:t>
            </a:r>
          </a:p>
          <a:p>
            <a:pPr marL="171450" lvl="0" indent="-171450" rtl="0">
              <a:spcBef>
                <a:spcPts val="0"/>
              </a:spcBef>
              <a:spcAft>
                <a:spcPts val="0"/>
              </a:spcAft>
            </a:pPr>
            <a:r>
              <a:rPr lang="en-US" dirty="0"/>
              <a:t>Mature disciplinary repositories that we’ve heard of, and many that only specialists know about, such as the very long list from the journal Nature</a:t>
            </a:r>
            <a:endParaRPr dirty="0"/>
          </a:p>
        </p:txBody>
      </p:sp>
      <p:sp>
        <p:nvSpPr>
          <p:cNvPr id="217" name="Shape 2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265218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Shape 216"/>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US" dirty="0"/>
              <a:t>Presenter: David</a:t>
            </a:r>
          </a:p>
          <a:p>
            <a:pPr marL="0" lvl="0" indent="0" rtl="0">
              <a:spcBef>
                <a:spcPts val="0"/>
              </a:spcBef>
              <a:spcAft>
                <a:spcPts val="0"/>
              </a:spcAft>
              <a:buNone/>
            </a:pPr>
            <a:endParaRPr lang="en-US" dirty="0"/>
          </a:p>
          <a:p>
            <a:pPr marL="171450" lvl="0" indent="-171450" rtl="0">
              <a:spcBef>
                <a:spcPts val="0"/>
              </a:spcBef>
              <a:spcAft>
                <a:spcPts val="0"/>
              </a:spcAft>
            </a:pPr>
            <a:r>
              <a:rPr lang="en-US" dirty="0"/>
              <a:t>Idea is to put our repository development efforts into supporting individual linked “researcher pods” owned and managed by researchers, not by institutions or corporations. </a:t>
            </a:r>
          </a:p>
          <a:p>
            <a:pPr marL="171450" lvl="0" indent="-171450" rtl="0">
              <a:spcBef>
                <a:spcPts val="0"/>
              </a:spcBef>
              <a:spcAft>
                <a:spcPts val="0"/>
              </a:spcAft>
            </a:pPr>
            <a:r>
              <a:rPr lang="en-US" dirty="0"/>
              <a:t>Also used for social networking, eliminating dependencies on Facebook, Instagram, etc.</a:t>
            </a:r>
            <a:endParaRPr dirty="0"/>
          </a:p>
        </p:txBody>
      </p:sp>
      <p:sp>
        <p:nvSpPr>
          <p:cNvPr id="217" name="Shape 2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434814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dirty="0"/>
              <a:t>Presenter: David</a:t>
            </a:r>
          </a:p>
          <a:p>
            <a:pPr marL="158750" indent="0">
              <a:buNone/>
            </a:pPr>
            <a:endParaRPr lang="en-US" dirty="0"/>
          </a:p>
          <a:p>
            <a:pPr marL="457200" indent="-298450"/>
            <a:r>
              <a:rPr lang="en-US" dirty="0"/>
              <a:t>Many of us are already hosting our repositories on Amazon, or using some of their services such as storage</a:t>
            </a:r>
          </a:p>
          <a:p>
            <a:pPr marL="457200" indent="-298450"/>
            <a:r>
              <a:rPr lang="en-US" dirty="0"/>
              <a:t>Amazon has the large-scale infrastructure and microservices to build a unified hosted repository – or unified researcher pods</a:t>
            </a:r>
          </a:p>
          <a:p>
            <a:endParaRPr lang="en-US" dirty="0"/>
          </a:p>
        </p:txBody>
      </p:sp>
    </p:spTree>
    <p:extLst>
      <p:ext uri="{BB962C8B-B14F-4D97-AF65-F5344CB8AC3E}">
        <p14:creationId xmlns:p14="http://schemas.microsoft.com/office/powerpoint/2010/main" val="40393336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dirty="0"/>
              <a:t>Presenter: Kenning? </a:t>
            </a:r>
          </a:p>
          <a:p>
            <a:pPr marL="158750" indent="0">
              <a:buNone/>
            </a:pPr>
            <a:endParaRPr lang="en-US" dirty="0"/>
          </a:p>
          <a:p>
            <a:pPr marL="158750" indent="0">
              <a:buNone/>
            </a:pPr>
            <a:r>
              <a:rPr lang="en-US" dirty="0"/>
              <a:t>[David] - I think this appeal would mean more coming from you, but I’m not so sure about the math on this! Also thought about including bullets on what this would cost MSU Libraries and OU Libraries, but that might get us in trouble at this point </a:t>
            </a:r>
            <a:r>
              <a:rPr lang="en-US" dirty="0">
                <a:sym typeface="Wingdings" pitchFamily="2" charset="2"/>
              </a:rPr>
              <a:t></a:t>
            </a:r>
            <a:endParaRPr lang="en-US" dirty="0"/>
          </a:p>
        </p:txBody>
      </p:sp>
    </p:spTree>
    <p:extLst>
      <p:ext uri="{BB962C8B-B14F-4D97-AF65-F5344CB8AC3E}">
        <p14:creationId xmlns:p14="http://schemas.microsoft.com/office/powerpoint/2010/main" val="27975069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dirty="0"/>
              <a:t>Presenter: Kenning</a:t>
            </a:r>
          </a:p>
        </p:txBody>
      </p:sp>
    </p:spTree>
    <p:extLst>
      <p:ext uri="{BB962C8B-B14F-4D97-AF65-F5344CB8AC3E}">
        <p14:creationId xmlns:p14="http://schemas.microsoft.com/office/powerpoint/2010/main" val="16362211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Shape 161"/>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r>
              <a:rPr lang="en-US" dirty="0"/>
              <a:t>Presenter: Kenning</a:t>
            </a:r>
            <a:endParaRPr dirty="0"/>
          </a:p>
        </p:txBody>
      </p:sp>
      <p:sp>
        <p:nvSpPr>
          <p:cNvPr id="162" name="Shape 1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7878940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Shape 161"/>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r>
              <a:rPr lang="en-US" dirty="0"/>
              <a:t>Presenter: Kenning</a:t>
            </a:r>
            <a:endParaRPr dirty="0"/>
          </a:p>
        </p:txBody>
      </p:sp>
      <p:sp>
        <p:nvSpPr>
          <p:cNvPr id="162" name="Shape 1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449929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Shape 167"/>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r>
              <a:rPr lang="en-US" dirty="0"/>
              <a:t>Presenter: Kenning</a:t>
            </a:r>
            <a:endParaRPr dirty="0"/>
          </a:p>
        </p:txBody>
      </p:sp>
      <p:sp>
        <p:nvSpPr>
          <p:cNvPr id="168" name="Shape 16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Shape 173"/>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r>
              <a:rPr lang="en-US" dirty="0"/>
              <a:t>Presenter: Kenning</a:t>
            </a:r>
            <a:endParaRPr dirty="0"/>
          </a:p>
        </p:txBody>
      </p:sp>
      <p:sp>
        <p:nvSpPr>
          <p:cNvPr id="174" name="Shape 17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dirty="0"/>
              <a:t>Presenter: Kenning</a:t>
            </a:r>
          </a:p>
        </p:txBody>
      </p:sp>
    </p:spTree>
    <p:extLst>
      <p:ext uri="{BB962C8B-B14F-4D97-AF65-F5344CB8AC3E}">
        <p14:creationId xmlns:p14="http://schemas.microsoft.com/office/powerpoint/2010/main" val="21297023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dirty="0"/>
              <a:t>Presenter: Kenning</a:t>
            </a:r>
          </a:p>
        </p:txBody>
      </p:sp>
    </p:spTree>
    <p:extLst>
      <p:ext uri="{BB962C8B-B14F-4D97-AF65-F5344CB8AC3E}">
        <p14:creationId xmlns:p14="http://schemas.microsoft.com/office/powerpoint/2010/main" val="22196235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Shape 179"/>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r>
              <a:rPr lang="en-US" dirty="0"/>
              <a:t>Presenter: Kenning</a:t>
            </a:r>
          </a:p>
          <a:p>
            <a:pPr marL="0" lvl="0" indent="0">
              <a:spcBef>
                <a:spcPts val="0"/>
              </a:spcBef>
              <a:spcAft>
                <a:spcPts val="0"/>
              </a:spcAft>
              <a:buNone/>
            </a:pPr>
            <a:r>
              <a:rPr lang="en-US" dirty="0"/>
              <a:t>[David: sorry, this was Carl’s slide and I started editing it, then remembered that you wanted to carry the presentation through to “How Does This Serve Our Users”]</a:t>
            </a:r>
          </a:p>
          <a:p>
            <a:pPr marL="0" lvl="0" indent="0">
              <a:spcBef>
                <a:spcPts val="0"/>
              </a:spcBef>
              <a:spcAft>
                <a:spcPts val="0"/>
              </a:spcAft>
              <a:buNone/>
            </a:pPr>
            <a:endParaRPr lang="en-US" dirty="0"/>
          </a:p>
          <a:p>
            <a:pPr marL="171450" lvl="0" indent="-171450">
              <a:spcBef>
                <a:spcPts val="0"/>
              </a:spcBef>
              <a:spcAft>
                <a:spcPts val="0"/>
              </a:spcAft>
            </a:pPr>
            <a:r>
              <a:rPr lang="en-US" dirty="0"/>
              <a:t>Locally-managed institutional repositories continue to grow at a steady rate</a:t>
            </a:r>
          </a:p>
          <a:p>
            <a:pPr marL="171450" lvl="0" indent="-171450">
              <a:spcBef>
                <a:spcPts val="0"/>
              </a:spcBef>
              <a:spcAft>
                <a:spcPts val="0"/>
              </a:spcAft>
            </a:pPr>
            <a:r>
              <a:rPr lang="en-US" dirty="0"/>
              <a:t>But many are at risk, as evidenced in the </a:t>
            </a:r>
            <a:r>
              <a:rPr lang="en-US" dirty="0" err="1"/>
              <a:t>DSpace</a:t>
            </a:r>
            <a:r>
              <a:rPr lang="en-US" dirty="0"/>
              <a:t> statistics – which dominates the market</a:t>
            </a:r>
          </a:p>
          <a:p>
            <a:pPr marL="171450" lvl="0" indent="-171450">
              <a:spcBef>
                <a:spcPts val="0"/>
              </a:spcBef>
              <a:spcAft>
                <a:spcPts val="0"/>
              </a:spcAft>
            </a:pPr>
            <a:r>
              <a:rPr lang="en-US" dirty="0"/>
              <a:t>Is this growth sustainable?</a:t>
            </a:r>
            <a:endParaRPr dirty="0"/>
          </a:p>
        </p:txBody>
      </p:sp>
      <p:sp>
        <p:nvSpPr>
          <p:cNvPr id="180" name="Shape 18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Shape 192"/>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US" dirty="0"/>
              <a:t>Presenter: Kenning</a:t>
            </a:r>
          </a:p>
          <a:p>
            <a:pPr marL="0" lvl="0" indent="0" rtl="0">
              <a:spcBef>
                <a:spcPts val="0"/>
              </a:spcBef>
              <a:spcAft>
                <a:spcPts val="0"/>
              </a:spcAft>
              <a:buNone/>
            </a:pPr>
            <a:endParaRPr lang="en-US" dirty="0"/>
          </a:p>
          <a:p>
            <a:pPr marL="171450" lvl="0" indent="-171450" rtl="0">
              <a:spcBef>
                <a:spcPts val="0"/>
              </a:spcBef>
              <a:spcAft>
                <a:spcPts val="0"/>
              </a:spcAft>
            </a:pPr>
            <a:endParaRPr dirty="0"/>
          </a:p>
        </p:txBody>
      </p:sp>
      <p:sp>
        <p:nvSpPr>
          <p:cNvPr id="193" name="Shape 19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Shape 216"/>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US" dirty="0"/>
              <a:t>Presenter: Kenning</a:t>
            </a:r>
            <a:endParaRPr dirty="0"/>
          </a:p>
        </p:txBody>
      </p:sp>
      <p:sp>
        <p:nvSpPr>
          <p:cNvPr id="217" name="Shape 2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250945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38"/>
        <p:cNvGrpSpPr/>
        <p:nvPr/>
      </p:nvGrpSpPr>
      <p:grpSpPr>
        <a:xfrm>
          <a:off x="0" y="0"/>
          <a:ext cx="0" cy="0"/>
          <a:chOff x="0" y="0"/>
          <a:chExt cx="0" cy="0"/>
        </a:xfrm>
      </p:grpSpPr>
      <p:sp>
        <p:nvSpPr>
          <p:cNvPr id="39" name="Shape 39"/>
          <p:cNvSpPr txBox="1">
            <a:spLocks noGrp="1"/>
          </p:cNvSpPr>
          <p:nvPr>
            <p:ph type="ctrTitle"/>
          </p:nvPr>
        </p:nvSpPr>
        <p:spPr>
          <a:xfrm>
            <a:off x="2589213" y="1638300"/>
            <a:ext cx="8915399" cy="2262781"/>
          </a:xfrm>
          <a:prstGeom prst="rect">
            <a:avLst/>
          </a:prstGeom>
          <a:noFill/>
          <a:ln>
            <a:noFill/>
          </a:ln>
        </p:spPr>
        <p:txBody>
          <a:bodyPr spcFirstLastPara="1" wrap="square" lIns="91425" tIns="91425" rIns="91425" bIns="91425" anchor="b" anchorCtr="0"/>
          <a:lstStyle>
            <a:lvl1pPr marR="0" lvl="0" algn="l" rtl="0">
              <a:spcBef>
                <a:spcPts val="0"/>
              </a:spcBef>
              <a:spcAft>
                <a:spcPts val="0"/>
              </a:spcAft>
              <a:buClr>
                <a:srgbClr val="262626"/>
              </a:buClr>
              <a:buSzPts val="5400"/>
              <a:buFont typeface="Century Gothic"/>
              <a:buNone/>
              <a:defRPr sz="5400" b="0" i="0" u="none" strike="noStrike" cap="none">
                <a:solidFill>
                  <a:srgbClr val="262626"/>
                </a:solidFill>
                <a:latin typeface="Helvetica Regular" pitchFamily="2" charset="0"/>
                <a:ea typeface="Helvetica Regular" pitchFamily="2" charset="0"/>
                <a:cs typeface="Helvetica Regular" pitchFamily="2" charset="0"/>
                <a:sym typeface="Century Gothic"/>
              </a:defRPr>
            </a:lvl1pPr>
            <a:lvl2pPr marR="0" lvl="1" algn="l" rtl="0">
              <a:spcBef>
                <a:spcPts val="0"/>
              </a:spcBef>
              <a:spcAft>
                <a:spcPts val="0"/>
              </a:spcAft>
              <a:buSzPts val="1400"/>
              <a:buNone/>
              <a:defRPr sz="1800" b="0" i="0" u="none" strike="noStrike" cap="none">
                <a:solidFill>
                  <a:schemeClr val="dk2"/>
                </a:solidFill>
              </a:defRPr>
            </a:lvl2pPr>
            <a:lvl3pPr marR="0" lvl="2" algn="l" rtl="0">
              <a:spcBef>
                <a:spcPts val="0"/>
              </a:spcBef>
              <a:spcAft>
                <a:spcPts val="0"/>
              </a:spcAft>
              <a:buSzPts val="1400"/>
              <a:buNone/>
              <a:defRPr sz="1800" b="0" i="0" u="none" strike="noStrike" cap="none">
                <a:solidFill>
                  <a:schemeClr val="dk2"/>
                </a:solidFill>
              </a:defRPr>
            </a:lvl3pPr>
            <a:lvl4pPr marR="0" lvl="3" algn="l" rtl="0">
              <a:spcBef>
                <a:spcPts val="0"/>
              </a:spcBef>
              <a:spcAft>
                <a:spcPts val="0"/>
              </a:spcAft>
              <a:buSzPts val="1400"/>
              <a:buNone/>
              <a:defRPr sz="1800" b="0" i="0" u="none" strike="noStrike" cap="none">
                <a:solidFill>
                  <a:schemeClr val="dk2"/>
                </a:solidFill>
              </a:defRPr>
            </a:lvl4pPr>
            <a:lvl5pPr marR="0" lvl="4" algn="l" rtl="0">
              <a:spcBef>
                <a:spcPts val="0"/>
              </a:spcBef>
              <a:spcAft>
                <a:spcPts val="0"/>
              </a:spcAft>
              <a:buSzPts val="1400"/>
              <a:buNone/>
              <a:defRPr sz="1800" b="0" i="0" u="none" strike="noStrike" cap="none">
                <a:solidFill>
                  <a:schemeClr val="dk2"/>
                </a:solidFill>
              </a:defRPr>
            </a:lvl5pPr>
            <a:lvl6pPr marR="0" lvl="5" algn="l" rtl="0">
              <a:spcBef>
                <a:spcPts val="0"/>
              </a:spcBef>
              <a:spcAft>
                <a:spcPts val="0"/>
              </a:spcAft>
              <a:buSzPts val="1400"/>
              <a:buNone/>
              <a:defRPr sz="1800" b="0" i="0" u="none" strike="noStrike" cap="none">
                <a:solidFill>
                  <a:schemeClr val="dk2"/>
                </a:solidFill>
              </a:defRPr>
            </a:lvl6pPr>
            <a:lvl7pPr marR="0" lvl="6" algn="l" rtl="0">
              <a:spcBef>
                <a:spcPts val="0"/>
              </a:spcBef>
              <a:spcAft>
                <a:spcPts val="0"/>
              </a:spcAft>
              <a:buSzPts val="1400"/>
              <a:buNone/>
              <a:defRPr sz="1800" b="0" i="0" u="none" strike="noStrike" cap="none">
                <a:solidFill>
                  <a:schemeClr val="dk2"/>
                </a:solidFill>
              </a:defRPr>
            </a:lvl7pPr>
            <a:lvl8pPr marR="0" lvl="7" algn="l" rtl="0">
              <a:spcBef>
                <a:spcPts val="0"/>
              </a:spcBef>
              <a:spcAft>
                <a:spcPts val="0"/>
              </a:spcAft>
              <a:buSzPts val="1400"/>
              <a:buNone/>
              <a:defRPr sz="1800" b="0" i="0" u="none" strike="noStrike" cap="none">
                <a:solidFill>
                  <a:schemeClr val="dk2"/>
                </a:solidFill>
              </a:defRPr>
            </a:lvl8pPr>
            <a:lvl9pPr marR="0" lvl="8" algn="l" rtl="0">
              <a:spcBef>
                <a:spcPts val="0"/>
              </a:spcBef>
              <a:spcAft>
                <a:spcPts val="0"/>
              </a:spcAft>
              <a:buSzPts val="1400"/>
              <a:buNone/>
              <a:defRPr sz="1800" b="0" i="0" u="none" strike="noStrike" cap="none">
                <a:solidFill>
                  <a:schemeClr val="dk2"/>
                </a:solidFill>
              </a:defRPr>
            </a:lvl9pPr>
          </a:lstStyle>
          <a:p>
            <a:endParaRPr dirty="0"/>
          </a:p>
        </p:txBody>
      </p:sp>
      <p:sp>
        <p:nvSpPr>
          <p:cNvPr id="40" name="Shape 40"/>
          <p:cNvSpPr txBox="1">
            <a:spLocks noGrp="1"/>
          </p:cNvSpPr>
          <p:nvPr>
            <p:ph type="subTitle" idx="1"/>
          </p:nvPr>
        </p:nvSpPr>
        <p:spPr>
          <a:xfrm>
            <a:off x="2589213" y="4180479"/>
            <a:ext cx="8915399" cy="1126283"/>
          </a:xfrm>
          <a:prstGeom prst="rect">
            <a:avLst/>
          </a:prstGeom>
          <a:noFill/>
          <a:ln>
            <a:noFill/>
          </a:ln>
        </p:spPr>
        <p:txBody>
          <a:bodyPr spcFirstLastPara="1" wrap="square" lIns="91425" tIns="91425" rIns="91425" bIns="91425" anchor="t" anchorCtr="0"/>
          <a:lstStyle>
            <a:lvl1pPr marR="0" lvl="0" algn="l" rtl="0">
              <a:spcBef>
                <a:spcPts val="1000"/>
              </a:spcBef>
              <a:spcAft>
                <a:spcPts val="0"/>
              </a:spcAft>
              <a:buClr>
                <a:schemeClr val="accent1"/>
              </a:buClr>
              <a:buSzPts val="1800"/>
              <a:buFont typeface="Noto Sans Symbols"/>
              <a:buNone/>
              <a:defRPr sz="1800" b="0" i="0" u="none" strike="noStrike" cap="none">
                <a:solidFill>
                  <a:srgbClr val="595959"/>
                </a:solidFill>
                <a:latin typeface="Helvetica Regular" pitchFamily="2" charset="0"/>
                <a:ea typeface="Helvetica Regular" pitchFamily="2" charset="0"/>
                <a:cs typeface="Helvetica Regular" pitchFamily="2" charset="0"/>
                <a:sym typeface="Century Gothic"/>
              </a:defRPr>
            </a:lvl1pPr>
            <a:lvl2pPr marR="0" lvl="1" algn="ctr" rtl="0">
              <a:spcBef>
                <a:spcPts val="1000"/>
              </a:spcBef>
              <a:spcAft>
                <a:spcPts val="0"/>
              </a:spcAft>
              <a:buClr>
                <a:schemeClr val="accent1"/>
              </a:buClr>
              <a:buSzPts val="1600"/>
              <a:buFont typeface="Noto Sans Symbols"/>
              <a:buNone/>
              <a:defRPr sz="1600" b="0" i="0" u="none" strike="noStrike" cap="none">
                <a:solidFill>
                  <a:srgbClr val="888888"/>
                </a:solidFill>
                <a:latin typeface="Century Gothic"/>
                <a:ea typeface="Century Gothic"/>
                <a:cs typeface="Century Gothic"/>
                <a:sym typeface="Century Gothic"/>
              </a:defRPr>
            </a:lvl2pPr>
            <a:lvl3pPr marR="0" lvl="2" algn="ctr" rtl="0">
              <a:spcBef>
                <a:spcPts val="1000"/>
              </a:spcBef>
              <a:spcAft>
                <a:spcPts val="0"/>
              </a:spcAft>
              <a:buClr>
                <a:schemeClr val="accent1"/>
              </a:buClr>
              <a:buSzPts val="1400"/>
              <a:buFont typeface="Noto Sans Symbols"/>
              <a:buNone/>
              <a:defRPr sz="1400" b="0" i="0" u="none" strike="noStrike" cap="none">
                <a:solidFill>
                  <a:srgbClr val="888888"/>
                </a:solidFill>
                <a:latin typeface="Century Gothic"/>
                <a:ea typeface="Century Gothic"/>
                <a:cs typeface="Century Gothic"/>
                <a:sym typeface="Century Gothic"/>
              </a:defRPr>
            </a:lvl3pPr>
            <a:lvl4pPr marR="0" lvl="3" algn="ctr" rtl="0">
              <a:spcBef>
                <a:spcPts val="1000"/>
              </a:spcBef>
              <a:spcAft>
                <a:spcPts val="0"/>
              </a:spcAft>
              <a:buClr>
                <a:schemeClr val="accent1"/>
              </a:buClr>
              <a:buSzPts val="1200"/>
              <a:buFont typeface="Noto Sans Symbols"/>
              <a:buNone/>
              <a:defRPr sz="1200" b="0" i="0" u="none" strike="noStrike" cap="none">
                <a:solidFill>
                  <a:srgbClr val="888888"/>
                </a:solidFill>
                <a:latin typeface="Century Gothic"/>
                <a:ea typeface="Century Gothic"/>
                <a:cs typeface="Century Gothic"/>
                <a:sym typeface="Century Gothic"/>
              </a:defRPr>
            </a:lvl4pPr>
            <a:lvl5pPr marR="0" lvl="4" algn="ctr" rtl="0">
              <a:spcBef>
                <a:spcPts val="1000"/>
              </a:spcBef>
              <a:spcAft>
                <a:spcPts val="0"/>
              </a:spcAft>
              <a:buClr>
                <a:schemeClr val="accent1"/>
              </a:buClr>
              <a:buSzPts val="1200"/>
              <a:buFont typeface="Noto Sans Symbols"/>
              <a:buNone/>
              <a:defRPr sz="1200" b="0" i="0" u="none" strike="noStrike" cap="none">
                <a:solidFill>
                  <a:srgbClr val="888888"/>
                </a:solidFill>
                <a:latin typeface="Century Gothic"/>
                <a:ea typeface="Century Gothic"/>
                <a:cs typeface="Century Gothic"/>
                <a:sym typeface="Century Gothic"/>
              </a:defRPr>
            </a:lvl5pPr>
            <a:lvl6pPr marR="0" lvl="5" algn="ctr" rtl="0">
              <a:spcBef>
                <a:spcPts val="1000"/>
              </a:spcBef>
              <a:spcAft>
                <a:spcPts val="0"/>
              </a:spcAft>
              <a:buClr>
                <a:schemeClr val="accent1"/>
              </a:buClr>
              <a:buSzPts val="1200"/>
              <a:buFont typeface="Noto Sans Symbols"/>
              <a:buNone/>
              <a:defRPr sz="1200" b="0" i="0" u="none" strike="noStrike" cap="none">
                <a:solidFill>
                  <a:srgbClr val="888888"/>
                </a:solidFill>
                <a:latin typeface="Century Gothic"/>
                <a:ea typeface="Century Gothic"/>
                <a:cs typeface="Century Gothic"/>
                <a:sym typeface="Century Gothic"/>
              </a:defRPr>
            </a:lvl6pPr>
            <a:lvl7pPr marR="0" lvl="6" algn="ctr" rtl="0">
              <a:spcBef>
                <a:spcPts val="1000"/>
              </a:spcBef>
              <a:spcAft>
                <a:spcPts val="0"/>
              </a:spcAft>
              <a:buClr>
                <a:schemeClr val="accent1"/>
              </a:buClr>
              <a:buSzPts val="1200"/>
              <a:buFont typeface="Noto Sans Symbols"/>
              <a:buNone/>
              <a:defRPr sz="1200" b="0" i="0" u="none" strike="noStrike" cap="none">
                <a:solidFill>
                  <a:srgbClr val="888888"/>
                </a:solidFill>
                <a:latin typeface="Century Gothic"/>
                <a:ea typeface="Century Gothic"/>
                <a:cs typeface="Century Gothic"/>
                <a:sym typeface="Century Gothic"/>
              </a:defRPr>
            </a:lvl7pPr>
            <a:lvl8pPr marR="0" lvl="7" algn="ctr" rtl="0">
              <a:spcBef>
                <a:spcPts val="1000"/>
              </a:spcBef>
              <a:spcAft>
                <a:spcPts val="0"/>
              </a:spcAft>
              <a:buClr>
                <a:schemeClr val="accent1"/>
              </a:buClr>
              <a:buSzPts val="1200"/>
              <a:buFont typeface="Noto Sans Symbols"/>
              <a:buNone/>
              <a:defRPr sz="1200" b="0" i="0" u="none" strike="noStrike" cap="none">
                <a:solidFill>
                  <a:srgbClr val="888888"/>
                </a:solidFill>
                <a:latin typeface="Century Gothic"/>
                <a:ea typeface="Century Gothic"/>
                <a:cs typeface="Century Gothic"/>
                <a:sym typeface="Century Gothic"/>
              </a:defRPr>
            </a:lvl8pPr>
            <a:lvl9pPr marR="0" lvl="8" algn="ctr" rtl="0">
              <a:spcBef>
                <a:spcPts val="1000"/>
              </a:spcBef>
              <a:spcAft>
                <a:spcPts val="0"/>
              </a:spcAft>
              <a:buClr>
                <a:schemeClr val="accent1"/>
              </a:buClr>
              <a:buSzPts val="1200"/>
              <a:buFont typeface="Noto Sans Symbols"/>
              <a:buNone/>
              <a:defRPr sz="1200" b="0" i="0" u="none" strike="noStrike" cap="none">
                <a:solidFill>
                  <a:srgbClr val="888888"/>
                </a:solidFill>
                <a:latin typeface="Century Gothic"/>
                <a:ea typeface="Century Gothic"/>
                <a:cs typeface="Century Gothic"/>
                <a:sym typeface="Century Gothic"/>
              </a:defRPr>
            </a:lvl9pPr>
          </a:lstStyle>
          <a:p>
            <a:endParaRPr dirty="0"/>
          </a:p>
        </p:txBody>
      </p:sp>
      <p:sp>
        <p:nvSpPr>
          <p:cNvPr id="5" name="Shape 43"/>
          <p:cNvSpPr/>
          <p:nvPr userDrawn="1"/>
        </p:nvSpPr>
        <p:spPr>
          <a:xfrm>
            <a:off x="27706" y="3022635"/>
            <a:ext cx="1744652" cy="778589"/>
          </a:xfrm>
          <a:custGeom>
            <a:avLst/>
            <a:gdLst/>
            <a:ahLst/>
            <a:cxnLst/>
            <a:rect l="0" t="0" r="0" b="0"/>
            <a:pathLst>
              <a:path w="372" h="166" extrusionOk="0">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Quote with Caption">
  <p:cSld name="Quote with Caption">
    <p:spTree>
      <p:nvGrpSpPr>
        <p:cNvPr id="1" name="Shape 111"/>
        <p:cNvGrpSpPr/>
        <p:nvPr/>
      </p:nvGrpSpPr>
      <p:grpSpPr>
        <a:xfrm>
          <a:off x="0" y="0"/>
          <a:ext cx="0" cy="0"/>
          <a:chOff x="0" y="0"/>
          <a:chExt cx="0" cy="0"/>
        </a:xfrm>
      </p:grpSpPr>
      <p:sp>
        <p:nvSpPr>
          <p:cNvPr id="112" name="Shape 112"/>
          <p:cNvSpPr txBox="1">
            <a:spLocks noGrp="1"/>
          </p:cNvSpPr>
          <p:nvPr>
            <p:ph type="title"/>
          </p:nvPr>
        </p:nvSpPr>
        <p:spPr>
          <a:xfrm>
            <a:off x="2849949" y="609600"/>
            <a:ext cx="8393926" cy="28956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Clr>
                <a:srgbClr val="262626"/>
              </a:buClr>
              <a:buSzPts val="4800"/>
              <a:buFont typeface="Century Gothic"/>
              <a:buNone/>
              <a:defRPr sz="4800" b="0" i="0" u="none" strike="noStrike" cap="none">
                <a:solidFill>
                  <a:srgbClr val="262626"/>
                </a:solidFill>
                <a:latin typeface="Helvetica Regular" pitchFamily="2" charset="0"/>
                <a:ea typeface="Helvetica Regular" pitchFamily="2" charset="0"/>
                <a:cs typeface="Helvetica Regular" pitchFamily="2" charset="0"/>
                <a:sym typeface="Century Gothic"/>
              </a:defRPr>
            </a:lvl1pPr>
            <a:lvl2pPr marR="0" lvl="1" algn="l" rtl="0">
              <a:spcBef>
                <a:spcPts val="0"/>
              </a:spcBef>
              <a:spcAft>
                <a:spcPts val="0"/>
              </a:spcAft>
              <a:buSzPts val="1400"/>
              <a:buNone/>
              <a:defRPr sz="1800" b="0" i="0" u="none" strike="noStrike" cap="none">
                <a:solidFill>
                  <a:schemeClr val="dk2"/>
                </a:solidFill>
              </a:defRPr>
            </a:lvl2pPr>
            <a:lvl3pPr marR="0" lvl="2" algn="l" rtl="0">
              <a:spcBef>
                <a:spcPts val="0"/>
              </a:spcBef>
              <a:spcAft>
                <a:spcPts val="0"/>
              </a:spcAft>
              <a:buSzPts val="1400"/>
              <a:buNone/>
              <a:defRPr sz="1800" b="0" i="0" u="none" strike="noStrike" cap="none">
                <a:solidFill>
                  <a:schemeClr val="dk2"/>
                </a:solidFill>
              </a:defRPr>
            </a:lvl3pPr>
            <a:lvl4pPr marR="0" lvl="3" algn="l" rtl="0">
              <a:spcBef>
                <a:spcPts val="0"/>
              </a:spcBef>
              <a:spcAft>
                <a:spcPts val="0"/>
              </a:spcAft>
              <a:buSzPts val="1400"/>
              <a:buNone/>
              <a:defRPr sz="1800" b="0" i="0" u="none" strike="noStrike" cap="none">
                <a:solidFill>
                  <a:schemeClr val="dk2"/>
                </a:solidFill>
              </a:defRPr>
            </a:lvl4pPr>
            <a:lvl5pPr marR="0" lvl="4" algn="l" rtl="0">
              <a:spcBef>
                <a:spcPts val="0"/>
              </a:spcBef>
              <a:spcAft>
                <a:spcPts val="0"/>
              </a:spcAft>
              <a:buSzPts val="1400"/>
              <a:buNone/>
              <a:defRPr sz="1800" b="0" i="0" u="none" strike="noStrike" cap="none">
                <a:solidFill>
                  <a:schemeClr val="dk2"/>
                </a:solidFill>
              </a:defRPr>
            </a:lvl5pPr>
            <a:lvl6pPr marR="0" lvl="5" algn="l" rtl="0">
              <a:spcBef>
                <a:spcPts val="0"/>
              </a:spcBef>
              <a:spcAft>
                <a:spcPts val="0"/>
              </a:spcAft>
              <a:buSzPts val="1400"/>
              <a:buNone/>
              <a:defRPr sz="1800" b="0" i="0" u="none" strike="noStrike" cap="none">
                <a:solidFill>
                  <a:schemeClr val="dk2"/>
                </a:solidFill>
              </a:defRPr>
            </a:lvl6pPr>
            <a:lvl7pPr marR="0" lvl="6" algn="l" rtl="0">
              <a:spcBef>
                <a:spcPts val="0"/>
              </a:spcBef>
              <a:spcAft>
                <a:spcPts val="0"/>
              </a:spcAft>
              <a:buSzPts val="1400"/>
              <a:buNone/>
              <a:defRPr sz="1800" b="0" i="0" u="none" strike="noStrike" cap="none">
                <a:solidFill>
                  <a:schemeClr val="dk2"/>
                </a:solidFill>
              </a:defRPr>
            </a:lvl7pPr>
            <a:lvl8pPr marR="0" lvl="7" algn="l" rtl="0">
              <a:spcBef>
                <a:spcPts val="0"/>
              </a:spcBef>
              <a:spcAft>
                <a:spcPts val="0"/>
              </a:spcAft>
              <a:buSzPts val="1400"/>
              <a:buNone/>
              <a:defRPr sz="1800" b="0" i="0" u="none" strike="noStrike" cap="none">
                <a:solidFill>
                  <a:schemeClr val="dk2"/>
                </a:solidFill>
              </a:defRPr>
            </a:lvl8pPr>
            <a:lvl9pPr marR="0" lvl="8" algn="l" rtl="0">
              <a:spcBef>
                <a:spcPts val="0"/>
              </a:spcBef>
              <a:spcAft>
                <a:spcPts val="0"/>
              </a:spcAft>
              <a:buSzPts val="1400"/>
              <a:buNone/>
              <a:defRPr sz="1800" b="0" i="0" u="none" strike="noStrike" cap="none">
                <a:solidFill>
                  <a:schemeClr val="dk2"/>
                </a:solidFill>
              </a:defRPr>
            </a:lvl9pPr>
          </a:lstStyle>
          <a:p>
            <a:endParaRPr dirty="0"/>
          </a:p>
        </p:txBody>
      </p:sp>
      <p:sp>
        <p:nvSpPr>
          <p:cNvPr id="113" name="Shape 113"/>
          <p:cNvSpPr txBox="1">
            <a:spLocks noGrp="1"/>
          </p:cNvSpPr>
          <p:nvPr>
            <p:ph type="body" idx="1"/>
          </p:nvPr>
        </p:nvSpPr>
        <p:spPr>
          <a:xfrm>
            <a:off x="3275012" y="3505200"/>
            <a:ext cx="7536554" cy="381000"/>
          </a:xfrm>
          <a:prstGeom prst="rect">
            <a:avLst/>
          </a:prstGeom>
          <a:noFill/>
          <a:ln>
            <a:noFill/>
          </a:ln>
        </p:spPr>
        <p:txBody>
          <a:bodyPr spcFirstLastPara="1" wrap="square" lIns="91425" tIns="91425" rIns="91425" bIns="91425" anchor="ctr" anchorCtr="0"/>
          <a:lstStyle>
            <a:lvl1pPr marL="457200" marR="0" lvl="0" indent="-228600" algn="l" rtl="0">
              <a:spcBef>
                <a:spcPts val="1000"/>
              </a:spcBef>
              <a:spcAft>
                <a:spcPts val="0"/>
              </a:spcAft>
              <a:buClr>
                <a:schemeClr val="accent1"/>
              </a:buClr>
              <a:buSzPts val="1600"/>
              <a:buFont typeface="Noto Sans Symbols"/>
              <a:buNone/>
              <a:defRPr sz="1600" b="0" i="0" u="none" strike="noStrike" cap="none">
                <a:solidFill>
                  <a:srgbClr val="7F7F7F"/>
                </a:solidFill>
                <a:latin typeface="Helvetica Regular" pitchFamily="2" charset="0"/>
                <a:ea typeface="Helvetica Regular" pitchFamily="2" charset="0"/>
                <a:cs typeface="Helvetica Regular" pitchFamily="2" charset="0"/>
                <a:sym typeface="Century Gothic"/>
              </a:defRPr>
            </a:lvl1pPr>
            <a:lvl2pPr marL="914400" marR="0" lvl="1" indent="-228600" algn="l" rtl="0">
              <a:spcBef>
                <a:spcPts val="1000"/>
              </a:spcBef>
              <a:spcAft>
                <a:spcPts val="0"/>
              </a:spcAft>
              <a:buClr>
                <a:schemeClr val="accent1"/>
              </a:buClr>
              <a:buSzPts val="1600"/>
              <a:buFont typeface="Noto Sans Symbols"/>
              <a:buNone/>
              <a:defRPr sz="1600" b="0" i="0" u="none" strike="noStrike" cap="none">
                <a:solidFill>
                  <a:srgbClr val="3F3F3F"/>
                </a:solidFill>
                <a:latin typeface="Century Gothic"/>
                <a:ea typeface="Century Gothic"/>
                <a:cs typeface="Century Gothic"/>
                <a:sym typeface="Century Gothic"/>
              </a:defRPr>
            </a:lvl2pPr>
            <a:lvl3pPr marL="1371600" marR="0" lvl="2" indent="-228600" algn="l" rtl="0">
              <a:spcBef>
                <a:spcPts val="1000"/>
              </a:spcBef>
              <a:spcAft>
                <a:spcPts val="0"/>
              </a:spcAft>
              <a:buClr>
                <a:schemeClr val="accent1"/>
              </a:buClr>
              <a:buSzPts val="1400"/>
              <a:buFont typeface="Noto Sans Symbols"/>
              <a:buNone/>
              <a:defRPr sz="1400" b="0" i="0" u="none" strike="noStrike" cap="none">
                <a:solidFill>
                  <a:srgbClr val="3F3F3F"/>
                </a:solidFill>
                <a:latin typeface="Century Gothic"/>
                <a:ea typeface="Century Gothic"/>
                <a:cs typeface="Century Gothic"/>
                <a:sym typeface="Century Gothic"/>
              </a:defRPr>
            </a:lvl3pPr>
            <a:lvl4pPr marL="1828800" marR="0" lvl="3" indent="-228600" algn="l" rtl="0">
              <a:spcBef>
                <a:spcPts val="1000"/>
              </a:spcBef>
              <a:spcAft>
                <a:spcPts val="0"/>
              </a:spcAft>
              <a:buClr>
                <a:schemeClr val="accent1"/>
              </a:buClr>
              <a:buSzPts val="1200"/>
              <a:buFont typeface="Noto Sans Symbols"/>
              <a:buNone/>
              <a:defRPr sz="1200" b="0" i="0" u="none" strike="noStrike" cap="none">
                <a:solidFill>
                  <a:srgbClr val="3F3F3F"/>
                </a:solidFill>
                <a:latin typeface="Century Gothic"/>
                <a:ea typeface="Century Gothic"/>
                <a:cs typeface="Century Gothic"/>
                <a:sym typeface="Century Gothic"/>
              </a:defRPr>
            </a:lvl4pPr>
            <a:lvl5pPr marL="2286000" marR="0" lvl="4" indent="-228600" algn="l" rtl="0">
              <a:spcBef>
                <a:spcPts val="1000"/>
              </a:spcBef>
              <a:spcAft>
                <a:spcPts val="0"/>
              </a:spcAft>
              <a:buClr>
                <a:schemeClr val="accent1"/>
              </a:buClr>
              <a:buSzPts val="1200"/>
              <a:buFont typeface="Noto Sans Symbols"/>
              <a:buNone/>
              <a:defRPr sz="1200" b="0" i="0" u="none" strike="noStrike" cap="none">
                <a:solidFill>
                  <a:srgbClr val="3F3F3F"/>
                </a:solidFill>
                <a:latin typeface="Century Gothic"/>
                <a:ea typeface="Century Gothic"/>
                <a:cs typeface="Century Gothic"/>
                <a:sym typeface="Century Gothic"/>
              </a:defRPr>
            </a:lvl5pPr>
            <a:lvl6pPr marL="2743200" marR="0" lvl="5"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6pPr>
            <a:lvl7pPr marL="3200400" marR="0" lvl="6"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7pPr>
            <a:lvl8pPr marL="3657600" marR="0" lvl="7"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8pPr>
            <a:lvl9pPr marL="4114800" marR="0" lvl="8"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9pPr>
          </a:lstStyle>
          <a:p>
            <a:endParaRPr dirty="0"/>
          </a:p>
        </p:txBody>
      </p:sp>
      <p:sp>
        <p:nvSpPr>
          <p:cNvPr id="114" name="Shape 114"/>
          <p:cNvSpPr txBox="1">
            <a:spLocks noGrp="1"/>
          </p:cNvSpPr>
          <p:nvPr>
            <p:ph type="body" idx="2"/>
          </p:nvPr>
        </p:nvSpPr>
        <p:spPr>
          <a:xfrm>
            <a:off x="2589212" y="4354046"/>
            <a:ext cx="8915399" cy="1555864"/>
          </a:xfrm>
          <a:prstGeom prst="rect">
            <a:avLst/>
          </a:prstGeom>
          <a:noFill/>
          <a:ln>
            <a:noFill/>
          </a:ln>
        </p:spPr>
        <p:txBody>
          <a:bodyPr spcFirstLastPara="1" wrap="square" lIns="91425" tIns="91425" rIns="91425" bIns="91425" anchor="ctr" anchorCtr="0"/>
          <a:lstStyle>
            <a:lvl1pPr marL="457200" marR="0" lvl="0" indent="-228600" algn="l" rtl="0">
              <a:spcBef>
                <a:spcPts val="1000"/>
              </a:spcBef>
              <a:spcAft>
                <a:spcPts val="0"/>
              </a:spcAft>
              <a:buClr>
                <a:schemeClr val="accent1"/>
              </a:buClr>
              <a:buSzPts val="1800"/>
              <a:buFont typeface="Noto Sans Symbols"/>
              <a:buNone/>
              <a:defRPr sz="1800" b="0" i="0" u="none" strike="noStrike" cap="none">
                <a:solidFill>
                  <a:srgbClr val="595959"/>
                </a:solidFill>
                <a:latin typeface="Helvetica Regular" pitchFamily="2" charset="0"/>
                <a:ea typeface="Helvetica Regular" pitchFamily="2" charset="0"/>
                <a:cs typeface="Helvetica Regular" pitchFamily="2" charset="0"/>
                <a:sym typeface="Century Gothic"/>
              </a:defRPr>
            </a:lvl1pPr>
            <a:lvl2pPr marL="914400" marR="0" lvl="1" indent="-228600" algn="l" rtl="0">
              <a:spcBef>
                <a:spcPts val="1000"/>
              </a:spcBef>
              <a:spcAft>
                <a:spcPts val="0"/>
              </a:spcAft>
              <a:buClr>
                <a:schemeClr val="accent1"/>
              </a:buClr>
              <a:buSzPts val="1800"/>
              <a:buFont typeface="Noto Sans Symbols"/>
              <a:buNone/>
              <a:defRPr sz="1800" b="0" i="0" u="none" strike="noStrike" cap="none">
                <a:solidFill>
                  <a:srgbClr val="888888"/>
                </a:solidFill>
                <a:latin typeface="Century Gothic"/>
                <a:ea typeface="Century Gothic"/>
                <a:cs typeface="Century Gothic"/>
                <a:sym typeface="Century Gothic"/>
              </a:defRPr>
            </a:lvl2pPr>
            <a:lvl3pPr marL="1371600" marR="0" lvl="2" indent="-228600" algn="l" rtl="0">
              <a:spcBef>
                <a:spcPts val="1000"/>
              </a:spcBef>
              <a:spcAft>
                <a:spcPts val="0"/>
              </a:spcAft>
              <a:buClr>
                <a:schemeClr val="accent1"/>
              </a:buClr>
              <a:buSzPts val="1600"/>
              <a:buFont typeface="Noto Sans Symbols"/>
              <a:buNone/>
              <a:defRPr sz="1600" b="0" i="0" u="none" strike="noStrike" cap="none">
                <a:solidFill>
                  <a:srgbClr val="888888"/>
                </a:solidFill>
                <a:latin typeface="Century Gothic"/>
                <a:ea typeface="Century Gothic"/>
                <a:cs typeface="Century Gothic"/>
                <a:sym typeface="Century Gothic"/>
              </a:defRPr>
            </a:lvl3pPr>
            <a:lvl4pPr marL="1828800" marR="0" lvl="3" indent="-228600" algn="l" rtl="0">
              <a:spcBef>
                <a:spcPts val="1000"/>
              </a:spcBef>
              <a:spcAft>
                <a:spcPts val="0"/>
              </a:spcAft>
              <a:buClr>
                <a:schemeClr val="accent1"/>
              </a:buClr>
              <a:buSzPts val="1400"/>
              <a:buFont typeface="Noto Sans Symbols"/>
              <a:buNone/>
              <a:defRPr sz="1400" b="0" i="0" u="none" strike="noStrike" cap="none">
                <a:solidFill>
                  <a:srgbClr val="888888"/>
                </a:solidFill>
                <a:latin typeface="Century Gothic"/>
                <a:ea typeface="Century Gothic"/>
                <a:cs typeface="Century Gothic"/>
                <a:sym typeface="Century Gothic"/>
              </a:defRPr>
            </a:lvl4pPr>
            <a:lvl5pPr marL="2286000" marR="0" lvl="4" indent="-228600" algn="l" rtl="0">
              <a:spcBef>
                <a:spcPts val="1000"/>
              </a:spcBef>
              <a:spcAft>
                <a:spcPts val="0"/>
              </a:spcAft>
              <a:buClr>
                <a:schemeClr val="accent1"/>
              </a:buClr>
              <a:buSzPts val="1400"/>
              <a:buFont typeface="Noto Sans Symbols"/>
              <a:buNone/>
              <a:defRPr sz="1400" b="0" i="0" u="none" strike="noStrike" cap="none">
                <a:solidFill>
                  <a:srgbClr val="888888"/>
                </a:solidFill>
                <a:latin typeface="Century Gothic"/>
                <a:ea typeface="Century Gothic"/>
                <a:cs typeface="Century Gothic"/>
                <a:sym typeface="Century Gothic"/>
              </a:defRPr>
            </a:lvl5pPr>
            <a:lvl6pPr marL="2743200" marR="0" lvl="5" indent="-228600" algn="l" rtl="0">
              <a:spcBef>
                <a:spcPts val="1000"/>
              </a:spcBef>
              <a:spcAft>
                <a:spcPts val="0"/>
              </a:spcAft>
              <a:buClr>
                <a:schemeClr val="accent1"/>
              </a:buClr>
              <a:buSzPts val="1400"/>
              <a:buFont typeface="Noto Sans Symbols"/>
              <a:buNone/>
              <a:defRPr sz="1400" b="0" i="0" u="none" strike="noStrike" cap="none">
                <a:solidFill>
                  <a:srgbClr val="888888"/>
                </a:solidFill>
                <a:latin typeface="Century Gothic"/>
                <a:ea typeface="Century Gothic"/>
                <a:cs typeface="Century Gothic"/>
                <a:sym typeface="Century Gothic"/>
              </a:defRPr>
            </a:lvl6pPr>
            <a:lvl7pPr marL="3200400" marR="0" lvl="6" indent="-228600" algn="l" rtl="0">
              <a:spcBef>
                <a:spcPts val="1000"/>
              </a:spcBef>
              <a:spcAft>
                <a:spcPts val="0"/>
              </a:spcAft>
              <a:buClr>
                <a:schemeClr val="accent1"/>
              </a:buClr>
              <a:buSzPts val="1400"/>
              <a:buFont typeface="Noto Sans Symbols"/>
              <a:buNone/>
              <a:defRPr sz="1400" b="0" i="0" u="none" strike="noStrike" cap="none">
                <a:solidFill>
                  <a:srgbClr val="888888"/>
                </a:solidFill>
                <a:latin typeface="Century Gothic"/>
                <a:ea typeface="Century Gothic"/>
                <a:cs typeface="Century Gothic"/>
                <a:sym typeface="Century Gothic"/>
              </a:defRPr>
            </a:lvl7pPr>
            <a:lvl8pPr marL="3657600" marR="0" lvl="7" indent="-228600" algn="l" rtl="0">
              <a:spcBef>
                <a:spcPts val="1000"/>
              </a:spcBef>
              <a:spcAft>
                <a:spcPts val="0"/>
              </a:spcAft>
              <a:buClr>
                <a:schemeClr val="accent1"/>
              </a:buClr>
              <a:buSzPts val="1400"/>
              <a:buFont typeface="Noto Sans Symbols"/>
              <a:buNone/>
              <a:defRPr sz="1400" b="0" i="0" u="none" strike="noStrike" cap="none">
                <a:solidFill>
                  <a:srgbClr val="888888"/>
                </a:solidFill>
                <a:latin typeface="Century Gothic"/>
                <a:ea typeface="Century Gothic"/>
                <a:cs typeface="Century Gothic"/>
                <a:sym typeface="Century Gothic"/>
              </a:defRPr>
            </a:lvl8pPr>
            <a:lvl9pPr marL="4114800" marR="0" lvl="8" indent="-228600" algn="l" rtl="0">
              <a:spcBef>
                <a:spcPts val="1000"/>
              </a:spcBef>
              <a:spcAft>
                <a:spcPts val="0"/>
              </a:spcAft>
              <a:buClr>
                <a:schemeClr val="accent1"/>
              </a:buClr>
              <a:buSzPts val="1400"/>
              <a:buFont typeface="Noto Sans Symbols"/>
              <a:buNone/>
              <a:defRPr sz="1400" b="0" i="0" u="none" strike="noStrike" cap="none">
                <a:solidFill>
                  <a:srgbClr val="888888"/>
                </a:solidFill>
                <a:latin typeface="Century Gothic"/>
                <a:ea typeface="Century Gothic"/>
                <a:cs typeface="Century Gothic"/>
                <a:sym typeface="Century Gothic"/>
              </a:defRPr>
            </a:lvl9pPr>
          </a:lstStyle>
          <a:p>
            <a:endParaRPr dirty="0"/>
          </a:p>
        </p:txBody>
      </p:sp>
      <p:sp>
        <p:nvSpPr>
          <p:cNvPr id="115" name="Shape 115"/>
          <p:cNvSpPr txBox="1">
            <a:spLocks noGrp="1"/>
          </p:cNvSpPr>
          <p:nvPr>
            <p:ph type="dt" idx="10"/>
          </p:nvPr>
        </p:nvSpPr>
        <p:spPr>
          <a:xfrm>
            <a:off x="10361612" y="6130437"/>
            <a:ext cx="1146283" cy="370396"/>
          </a:xfrm>
          <a:prstGeom prst="rect">
            <a:avLst/>
          </a:prstGeom>
          <a:noFill/>
          <a:ln>
            <a:noFill/>
          </a:ln>
        </p:spPr>
        <p:txBody>
          <a:bodyPr spcFirstLastPara="1" wrap="square" lIns="91425" tIns="91425" rIns="91425" bIns="91425" anchor="ctr" anchorCtr="0"/>
          <a:lstStyle>
            <a:lvl1pPr marR="0" lvl="0" algn="r" rtl="0">
              <a:spcBef>
                <a:spcPts val="0"/>
              </a:spcBef>
              <a:spcAft>
                <a:spcPts val="0"/>
              </a:spcAft>
              <a:buSzPts val="1400"/>
              <a:buNone/>
              <a:defRPr sz="900" b="0" i="0">
                <a:solidFill>
                  <a:srgbClr val="888888"/>
                </a:solidFill>
                <a:latin typeface="Helvetica Regular" pitchFamily="2" charset="0"/>
                <a:ea typeface="Helvetica Regular" pitchFamily="2" charset="0"/>
                <a:cs typeface="Helvetica Regular" pitchFamily="2" charset="0"/>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lang="en-US" dirty="0"/>
          </a:p>
        </p:txBody>
      </p:sp>
      <p:sp>
        <p:nvSpPr>
          <p:cNvPr id="116" name="Shape 116"/>
          <p:cNvSpPr txBox="1">
            <a:spLocks noGrp="1"/>
          </p:cNvSpPr>
          <p:nvPr>
            <p:ph type="ftr" idx="11"/>
          </p:nvPr>
        </p:nvSpPr>
        <p:spPr>
          <a:xfrm>
            <a:off x="2589212" y="6135808"/>
            <a:ext cx="7619999"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900" b="0" i="0">
                <a:solidFill>
                  <a:srgbClr val="888888"/>
                </a:solidFill>
                <a:latin typeface="Helvetica Regular" pitchFamily="2" charset="0"/>
                <a:ea typeface="Helvetica Regular" pitchFamily="2" charset="0"/>
                <a:cs typeface="Helvetica Regular" pitchFamily="2" charset="0"/>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lang="en-US" dirty="0"/>
          </a:p>
        </p:txBody>
      </p:sp>
      <p:sp>
        <p:nvSpPr>
          <p:cNvPr id="117" name="Shape 117"/>
          <p:cNvSpPr/>
          <p:nvPr/>
        </p:nvSpPr>
        <p:spPr>
          <a:xfrm rot="10800000" flipH="1">
            <a:off x="-4189" y="3178175"/>
            <a:ext cx="1588527" cy="507297"/>
          </a:xfrm>
          <a:custGeom>
            <a:avLst/>
            <a:gdLst/>
            <a:ahLst/>
            <a:cxnLst/>
            <a:rect l="0" t="0" r="0" b="0"/>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8" name="Shape 118"/>
          <p:cNvSpPr txBox="1">
            <a:spLocks noGrp="1"/>
          </p:cNvSpPr>
          <p:nvPr>
            <p:ph type="sldNum" idx="12"/>
          </p:nvPr>
        </p:nvSpPr>
        <p:spPr>
          <a:xfrm>
            <a:off x="531812" y="3244139"/>
            <a:ext cx="779767"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2000" b="0" i="0">
                <a:solidFill>
                  <a:srgbClr val="FEFFFF"/>
                </a:solidFill>
                <a:latin typeface="Helvetica Regular" pitchFamily="2" charset="0"/>
                <a:ea typeface="Helvetica Regular" pitchFamily="2" charset="0"/>
                <a:cs typeface="Helvetica Regular" pitchFamily="2" charset="0"/>
                <a:sym typeface="Century Gothic"/>
              </a:defRPr>
            </a:lvl1pPr>
            <a:lvl2pPr marL="0" marR="0" lvl="1" indent="0" algn="r" rtl="0">
              <a:spcBef>
                <a:spcPts val="0"/>
              </a:spcBef>
              <a:buNone/>
              <a:defRPr sz="2000">
                <a:solidFill>
                  <a:srgbClr val="FEFFFF"/>
                </a:solidFill>
                <a:latin typeface="Century Gothic"/>
                <a:ea typeface="Century Gothic"/>
                <a:cs typeface="Century Gothic"/>
                <a:sym typeface="Century Gothic"/>
              </a:defRPr>
            </a:lvl2pPr>
            <a:lvl3pPr marL="0" marR="0" lvl="2" indent="0" algn="r" rtl="0">
              <a:spcBef>
                <a:spcPts val="0"/>
              </a:spcBef>
              <a:buNone/>
              <a:defRPr sz="2000">
                <a:solidFill>
                  <a:srgbClr val="FEFFFF"/>
                </a:solidFill>
                <a:latin typeface="Century Gothic"/>
                <a:ea typeface="Century Gothic"/>
                <a:cs typeface="Century Gothic"/>
                <a:sym typeface="Century Gothic"/>
              </a:defRPr>
            </a:lvl3pPr>
            <a:lvl4pPr marL="0" marR="0" lvl="3" indent="0" algn="r" rtl="0">
              <a:spcBef>
                <a:spcPts val="0"/>
              </a:spcBef>
              <a:buNone/>
              <a:defRPr sz="2000">
                <a:solidFill>
                  <a:srgbClr val="FEFFFF"/>
                </a:solidFill>
                <a:latin typeface="Century Gothic"/>
                <a:ea typeface="Century Gothic"/>
                <a:cs typeface="Century Gothic"/>
                <a:sym typeface="Century Gothic"/>
              </a:defRPr>
            </a:lvl4pPr>
            <a:lvl5pPr marL="0" marR="0" lvl="4" indent="0" algn="r" rtl="0">
              <a:spcBef>
                <a:spcPts val="0"/>
              </a:spcBef>
              <a:buNone/>
              <a:defRPr sz="2000">
                <a:solidFill>
                  <a:srgbClr val="FEFFFF"/>
                </a:solidFill>
                <a:latin typeface="Century Gothic"/>
                <a:ea typeface="Century Gothic"/>
                <a:cs typeface="Century Gothic"/>
                <a:sym typeface="Century Gothic"/>
              </a:defRPr>
            </a:lvl5pPr>
            <a:lvl6pPr marL="0" marR="0" lvl="5" indent="0" algn="r" rtl="0">
              <a:spcBef>
                <a:spcPts val="0"/>
              </a:spcBef>
              <a:buNone/>
              <a:defRPr sz="2000">
                <a:solidFill>
                  <a:srgbClr val="FEFFFF"/>
                </a:solidFill>
                <a:latin typeface="Century Gothic"/>
                <a:ea typeface="Century Gothic"/>
                <a:cs typeface="Century Gothic"/>
                <a:sym typeface="Century Gothic"/>
              </a:defRPr>
            </a:lvl6pPr>
            <a:lvl7pPr marL="0" marR="0" lvl="6" indent="0" algn="r" rtl="0">
              <a:spcBef>
                <a:spcPts val="0"/>
              </a:spcBef>
              <a:buNone/>
              <a:defRPr sz="2000">
                <a:solidFill>
                  <a:srgbClr val="FEFFFF"/>
                </a:solidFill>
                <a:latin typeface="Century Gothic"/>
                <a:ea typeface="Century Gothic"/>
                <a:cs typeface="Century Gothic"/>
                <a:sym typeface="Century Gothic"/>
              </a:defRPr>
            </a:lvl7pPr>
            <a:lvl8pPr marL="0" marR="0" lvl="7" indent="0" algn="r" rtl="0">
              <a:spcBef>
                <a:spcPts val="0"/>
              </a:spcBef>
              <a:buNone/>
              <a:defRPr sz="2000">
                <a:solidFill>
                  <a:srgbClr val="FEFFFF"/>
                </a:solidFill>
                <a:latin typeface="Century Gothic"/>
                <a:ea typeface="Century Gothic"/>
                <a:cs typeface="Century Gothic"/>
                <a:sym typeface="Century Gothic"/>
              </a:defRPr>
            </a:lvl8pPr>
            <a:lvl9pPr marL="0" marR="0" lvl="8" indent="0" algn="r" rtl="0">
              <a:spcBef>
                <a:spcPts val="0"/>
              </a:spcBef>
              <a:buNone/>
              <a:defRPr sz="2000">
                <a:solidFill>
                  <a:srgbClr val="FEFFFF"/>
                </a:solidFill>
                <a:latin typeface="Century Gothic"/>
                <a:ea typeface="Century Gothic"/>
                <a:cs typeface="Century Gothic"/>
                <a:sym typeface="Century Gothic"/>
              </a:defRPr>
            </a:lvl9pPr>
          </a:lstStyle>
          <a:p>
            <a:fld id="{00000000-1234-1234-1234-123412341234}" type="slidenum">
              <a:rPr lang="en-US" smtClean="0"/>
              <a:pPr/>
              <a:t>‹#›</a:t>
            </a:fld>
            <a:endParaRPr lang="en-US" dirty="0"/>
          </a:p>
        </p:txBody>
      </p:sp>
      <p:sp>
        <p:nvSpPr>
          <p:cNvPr id="119" name="Shape 119"/>
          <p:cNvSpPr txBox="1"/>
          <p:nvPr/>
        </p:nvSpPr>
        <p:spPr>
          <a:xfrm>
            <a:off x="2467652" y="648005"/>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8000">
                <a:solidFill>
                  <a:schemeClr val="accent1"/>
                </a:solidFill>
                <a:latin typeface="Arial"/>
                <a:ea typeface="Arial"/>
                <a:cs typeface="Arial"/>
                <a:sym typeface="Arial"/>
              </a:rPr>
              <a:t>“</a:t>
            </a:r>
            <a:endParaRPr/>
          </a:p>
        </p:txBody>
      </p:sp>
      <p:sp>
        <p:nvSpPr>
          <p:cNvPr id="120" name="Shape 120"/>
          <p:cNvSpPr txBox="1"/>
          <p:nvPr/>
        </p:nvSpPr>
        <p:spPr>
          <a:xfrm>
            <a:off x="11114852" y="2905306"/>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8000">
                <a:solidFill>
                  <a:schemeClr val="accent1"/>
                </a:solidFill>
                <a:latin typeface="Arial"/>
                <a:ea typeface="Arial"/>
                <a:cs typeface="Arial"/>
                <a:sym typeface="Arial"/>
              </a:rPr>
              <a:t>”</a:t>
            </a:r>
            <a:endParaRPr/>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Name Card">
  <p:cSld name="Name Card">
    <p:spTree>
      <p:nvGrpSpPr>
        <p:cNvPr id="1" name="Shape 121"/>
        <p:cNvGrpSpPr/>
        <p:nvPr/>
      </p:nvGrpSpPr>
      <p:grpSpPr>
        <a:xfrm>
          <a:off x="0" y="0"/>
          <a:ext cx="0" cy="0"/>
          <a:chOff x="0" y="0"/>
          <a:chExt cx="0" cy="0"/>
        </a:xfrm>
      </p:grpSpPr>
      <p:sp>
        <p:nvSpPr>
          <p:cNvPr id="122" name="Shape 122"/>
          <p:cNvSpPr txBox="1">
            <a:spLocks noGrp="1"/>
          </p:cNvSpPr>
          <p:nvPr>
            <p:ph type="title"/>
          </p:nvPr>
        </p:nvSpPr>
        <p:spPr>
          <a:xfrm>
            <a:off x="2589213" y="2438400"/>
            <a:ext cx="8915400" cy="2724845"/>
          </a:xfrm>
          <a:prstGeom prst="rect">
            <a:avLst/>
          </a:prstGeom>
          <a:noFill/>
          <a:ln>
            <a:noFill/>
          </a:ln>
        </p:spPr>
        <p:txBody>
          <a:bodyPr spcFirstLastPara="1" wrap="square" lIns="91425" tIns="91425" rIns="91425" bIns="91425" anchor="b" anchorCtr="0"/>
          <a:lstStyle>
            <a:lvl1pPr marR="0" lvl="0" algn="l" rtl="0">
              <a:spcBef>
                <a:spcPts val="0"/>
              </a:spcBef>
              <a:spcAft>
                <a:spcPts val="0"/>
              </a:spcAft>
              <a:buClr>
                <a:srgbClr val="262626"/>
              </a:buClr>
              <a:buSzPts val="4800"/>
              <a:buFont typeface="Century Gothic"/>
              <a:buNone/>
              <a:defRPr sz="4800" b="0" i="0" u="none" strike="noStrike" cap="none">
                <a:solidFill>
                  <a:srgbClr val="262626"/>
                </a:solidFill>
                <a:latin typeface="Helvetica Regular" pitchFamily="2" charset="0"/>
                <a:ea typeface="Helvetica Regular" pitchFamily="2" charset="0"/>
                <a:cs typeface="Helvetica Regular" pitchFamily="2" charset="0"/>
                <a:sym typeface="Century Gothic"/>
              </a:defRPr>
            </a:lvl1pPr>
            <a:lvl2pPr marR="0" lvl="1" algn="l" rtl="0">
              <a:spcBef>
                <a:spcPts val="0"/>
              </a:spcBef>
              <a:spcAft>
                <a:spcPts val="0"/>
              </a:spcAft>
              <a:buSzPts val="1400"/>
              <a:buNone/>
              <a:defRPr sz="1800" b="0" i="0" u="none" strike="noStrike" cap="none">
                <a:solidFill>
                  <a:schemeClr val="dk2"/>
                </a:solidFill>
              </a:defRPr>
            </a:lvl2pPr>
            <a:lvl3pPr marR="0" lvl="2" algn="l" rtl="0">
              <a:spcBef>
                <a:spcPts val="0"/>
              </a:spcBef>
              <a:spcAft>
                <a:spcPts val="0"/>
              </a:spcAft>
              <a:buSzPts val="1400"/>
              <a:buNone/>
              <a:defRPr sz="1800" b="0" i="0" u="none" strike="noStrike" cap="none">
                <a:solidFill>
                  <a:schemeClr val="dk2"/>
                </a:solidFill>
              </a:defRPr>
            </a:lvl3pPr>
            <a:lvl4pPr marR="0" lvl="3" algn="l" rtl="0">
              <a:spcBef>
                <a:spcPts val="0"/>
              </a:spcBef>
              <a:spcAft>
                <a:spcPts val="0"/>
              </a:spcAft>
              <a:buSzPts val="1400"/>
              <a:buNone/>
              <a:defRPr sz="1800" b="0" i="0" u="none" strike="noStrike" cap="none">
                <a:solidFill>
                  <a:schemeClr val="dk2"/>
                </a:solidFill>
              </a:defRPr>
            </a:lvl4pPr>
            <a:lvl5pPr marR="0" lvl="4" algn="l" rtl="0">
              <a:spcBef>
                <a:spcPts val="0"/>
              </a:spcBef>
              <a:spcAft>
                <a:spcPts val="0"/>
              </a:spcAft>
              <a:buSzPts val="1400"/>
              <a:buNone/>
              <a:defRPr sz="1800" b="0" i="0" u="none" strike="noStrike" cap="none">
                <a:solidFill>
                  <a:schemeClr val="dk2"/>
                </a:solidFill>
              </a:defRPr>
            </a:lvl5pPr>
            <a:lvl6pPr marR="0" lvl="5" algn="l" rtl="0">
              <a:spcBef>
                <a:spcPts val="0"/>
              </a:spcBef>
              <a:spcAft>
                <a:spcPts val="0"/>
              </a:spcAft>
              <a:buSzPts val="1400"/>
              <a:buNone/>
              <a:defRPr sz="1800" b="0" i="0" u="none" strike="noStrike" cap="none">
                <a:solidFill>
                  <a:schemeClr val="dk2"/>
                </a:solidFill>
              </a:defRPr>
            </a:lvl6pPr>
            <a:lvl7pPr marR="0" lvl="6" algn="l" rtl="0">
              <a:spcBef>
                <a:spcPts val="0"/>
              </a:spcBef>
              <a:spcAft>
                <a:spcPts val="0"/>
              </a:spcAft>
              <a:buSzPts val="1400"/>
              <a:buNone/>
              <a:defRPr sz="1800" b="0" i="0" u="none" strike="noStrike" cap="none">
                <a:solidFill>
                  <a:schemeClr val="dk2"/>
                </a:solidFill>
              </a:defRPr>
            </a:lvl7pPr>
            <a:lvl8pPr marR="0" lvl="7" algn="l" rtl="0">
              <a:spcBef>
                <a:spcPts val="0"/>
              </a:spcBef>
              <a:spcAft>
                <a:spcPts val="0"/>
              </a:spcAft>
              <a:buSzPts val="1400"/>
              <a:buNone/>
              <a:defRPr sz="1800" b="0" i="0" u="none" strike="noStrike" cap="none">
                <a:solidFill>
                  <a:schemeClr val="dk2"/>
                </a:solidFill>
              </a:defRPr>
            </a:lvl8pPr>
            <a:lvl9pPr marR="0" lvl="8" algn="l" rtl="0">
              <a:spcBef>
                <a:spcPts val="0"/>
              </a:spcBef>
              <a:spcAft>
                <a:spcPts val="0"/>
              </a:spcAft>
              <a:buSzPts val="1400"/>
              <a:buNone/>
              <a:defRPr sz="1800" b="0" i="0" u="none" strike="noStrike" cap="none">
                <a:solidFill>
                  <a:schemeClr val="dk2"/>
                </a:solidFill>
              </a:defRPr>
            </a:lvl9pPr>
          </a:lstStyle>
          <a:p>
            <a:endParaRPr dirty="0"/>
          </a:p>
        </p:txBody>
      </p:sp>
      <p:sp>
        <p:nvSpPr>
          <p:cNvPr id="123" name="Shape 123"/>
          <p:cNvSpPr txBox="1">
            <a:spLocks noGrp="1"/>
          </p:cNvSpPr>
          <p:nvPr>
            <p:ph type="body" idx="1"/>
          </p:nvPr>
        </p:nvSpPr>
        <p:spPr>
          <a:xfrm>
            <a:off x="2589213" y="5181600"/>
            <a:ext cx="8915400" cy="729622"/>
          </a:xfrm>
          <a:prstGeom prst="rect">
            <a:avLst/>
          </a:prstGeom>
          <a:noFill/>
          <a:ln>
            <a:noFill/>
          </a:ln>
        </p:spPr>
        <p:txBody>
          <a:bodyPr spcFirstLastPara="1" wrap="square" lIns="91425" tIns="91425" rIns="91425" bIns="91425" anchor="t" anchorCtr="0"/>
          <a:lstStyle>
            <a:lvl1pPr marL="457200" marR="0" lvl="0" indent="-228600" algn="l" rtl="0">
              <a:spcBef>
                <a:spcPts val="1000"/>
              </a:spcBef>
              <a:spcAft>
                <a:spcPts val="0"/>
              </a:spcAft>
              <a:buClr>
                <a:schemeClr val="accent1"/>
              </a:buClr>
              <a:buSzPts val="1800"/>
              <a:buFont typeface="Noto Sans Symbols"/>
              <a:buNone/>
              <a:defRPr sz="1800" b="0" i="0" u="none" strike="noStrike" cap="none">
                <a:solidFill>
                  <a:srgbClr val="595959"/>
                </a:solidFill>
                <a:latin typeface="Helvetica Regular" pitchFamily="2" charset="0"/>
                <a:ea typeface="Helvetica Regular" pitchFamily="2" charset="0"/>
                <a:cs typeface="Helvetica Regular" pitchFamily="2" charset="0"/>
                <a:sym typeface="Century Gothic"/>
              </a:defRPr>
            </a:lvl1pPr>
            <a:lvl2pPr marL="914400" marR="0" lvl="1" indent="-330200" algn="l" rtl="0">
              <a:spcBef>
                <a:spcPts val="1000"/>
              </a:spcBef>
              <a:spcAft>
                <a:spcPts val="0"/>
              </a:spcAft>
              <a:buClr>
                <a:schemeClr val="accent1"/>
              </a:buClr>
              <a:buSzPts val="1600"/>
              <a:buFont typeface="Noto Sans Symbols"/>
              <a:buChar char="•"/>
              <a:defRPr sz="1600" b="0" i="0" u="none" strike="noStrike" cap="none">
                <a:solidFill>
                  <a:srgbClr val="3F3F3F"/>
                </a:solidFill>
                <a:latin typeface="Century Gothic"/>
                <a:ea typeface="Century Gothic"/>
                <a:cs typeface="Century Gothic"/>
                <a:sym typeface="Century Gothic"/>
              </a:defRPr>
            </a:lvl2pPr>
            <a:lvl3pPr marL="1371600" marR="0" lvl="2" indent="-317500" algn="l" rtl="0">
              <a:spcBef>
                <a:spcPts val="1000"/>
              </a:spcBef>
              <a:spcAft>
                <a:spcPts val="0"/>
              </a:spcAft>
              <a:buClr>
                <a:schemeClr val="accent1"/>
              </a:buClr>
              <a:buSzPts val="1400"/>
              <a:buFont typeface="Noto Sans Symbols"/>
              <a:buChar char="•"/>
              <a:defRPr sz="1400" b="0" i="0" u="none" strike="noStrike" cap="none">
                <a:solidFill>
                  <a:srgbClr val="3F3F3F"/>
                </a:solidFill>
                <a:latin typeface="Century Gothic"/>
                <a:ea typeface="Century Gothic"/>
                <a:cs typeface="Century Gothic"/>
                <a:sym typeface="Century Gothic"/>
              </a:defRPr>
            </a:lvl3pPr>
            <a:lvl4pPr marL="1828800" marR="0" lvl="3"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4pPr>
            <a:lvl5pPr marL="2286000" marR="0" lvl="4"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5pPr>
            <a:lvl6pPr marL="2743200" marR="0" lvl="5"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6pPr>
            <a:lvl7pPr marL="3200400" marR="0" lvl="6"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7pPr>
            <a:lvl8pPr marL="3657600" marR="0" lvl="7"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8pPr>
            <a:lvl9pPr marL="4114800" marR="0" lvl="8"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9pPr>
          </a:lstStyle>
          <a:p>
            <a:endParaRPr dirty="0"/>
          </a:p>
        </p:txBody>
      </p:sp>
      <p:sp>
        <p:nvSpPr>
          <p:cNvPr id="124" name="Shape 124"/>
          <p:cNvSpPr txBox="1">
            <a:spLocks noGrp="1"/>
          </p:cNvSpPr>
          <p:nvPr>
            <p:ph type="dt" idx="10"/>
          </p:nvPr>
        </p:nvSpPr>
        <p:spPr>
          <a:xfrm>
            <a:off x="10361612" y="6130437"/>
            <a:ext cx="1146283" cy="370396"/>
          </a:xfrm>
          <a:prstGeom prst="rect">
            <a:avLst/>
          </a:prstGeom>
          <a:noFill/>
          <a:ln>
            <a:noFill/>
          </a:ln>
        </p:spPr>
        <p:txBody>
          <a:bodyPr spcFirstLastPara="1" wrap="square" lIns="91425" tIns="91425" rIns="91425" bIns="91425" anchor="ctr" anchorCtr="0"/>
          <a:lstStyle>
            <a:lvl1pPr marR="0" lvl="0" algn="r" rtl="0">
              <a:spcBef>
                <a:spcPts val="0"/>
              </a:spcBef>
              <a:spcAft>
                <a:spcPts val="0"/>
              </a:spcAft>
              <a:buSzPts val="1400"/>
              <a:buNone/>
              <a:defRPr sz="900" b="0" i="0">
                <a:solidFill>
                  <a:srgbClr val="888888"/>
                </a:solidFill>
                <a:latin typeface="Helvetica Regular" pitchFamily="2" charset="0"/>
                <a:ea typeface="Helvetica Regular" pitchFamily="2" charset="0"/>
                <a:cs typeface="Helvetica Regular" pitchFamily="2" charset="0"/>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lang="en-US" dirty="0"/>
          </a:p>
        </p:txBody>
      </p:sp>
      <p:sp>
        <p:nvSpPr>
          <p:cNvPr id="125" name="Shape 125"/>
          <p:cNvSpPr txBox="1">
            <a:spLocks noGrp="1"/>
          </p:cNvSpPr>
          <p:nvPr>
            <p:ph type="ftr" idx="11"/>
          </p:nvPr>
        </p:nvSpPr>
        <p:spPr>
          <a:xfrm>
            <a:off x="2589212" y="6135808"/>
            <a:ext cx="7619999"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900" b="0" i="0">
                <a:solidFill>
                  <a:srgbClr val="888888"/>
                </a:solidFill>
                <a:latin typeface="Helvetica Regular" pitchFamily="2" charset="0"/>
                <a:ea typeface="Helvetica Regular" pitchFamily="2" charset="0"/>
                <a:cs typeface="Helvetica Regular" pitchFamily="2" charset="0"/>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lang="en-US" dirty="0"/>
          </a:p>
        </p:txBody>
      </p:sp>
      <p:sp>
        <p:nvSpPr>
          <p:cNvPr id="126" name="Shape 126"/>
          <p:cNvSpPr/>
          <p:nvPr/>
        </p:nvSpPr>
        <p:spPr>
          <a:xfrm rot="10800000" flipH="1">
            <a:off x="-4189" y="3747940"/>
            <a:ext cx="1588527" cy="507297"/>
          </a:xfrm>
          <a:custGeom>
            <a:avLst/>
            <a:gdLst/>
            <a:ahLst/>
            <a:cxnLst/>
            <a:rect l="0" t="0" r="0" b="0"/>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Quote Name Card">
  <p:cSld name="Quote Name Card">
    <p:spTree>
      <p:nvGrpSpPr>
        <p:cNvPr id="1" name="Shape 128"/>
        <p:cNvGrpSpPr/>
        <p:nvPr/>
      </p:nvGrpSpPr>
      <p:grpSpPr>
        <a:xfrm>
          <a:off x="0" y="0"/>
          <a:ext cx="0" cy="0"/>
          <a:chOff x="0" y="0"/>
          <a:chExt cx="0" cy="0"/>
        </a:xfrm>
      </p:grpSpPr>
      <p:sp>
        <p:nvSpPr>
          <p:cNvPr id="129" name="Shape 129"/>
          <p:cNvSpPr txBox="1">
            <a:spLocks noGrp="1"/>
          </p:cNvSpPr>
          <p:nvPr>
            <p:ph type="title"/>
          </p:nvPr>
        </p:nvSpPr>
        <p:spPr>
          <a:xfrm>
            <a:off x="2849949" y="609600"/>
            <a:ext cx="8393926" cy="28956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Clr>
                <a:srgbClr val="262626"/>
              </a:buClr>
              <a:buSzPts val="4800"/>
              <a:buFont typeface="Century Gothic"/>
              <a:buNone/>
              <a:defRPr sz="4800" b="0" i="0" u="none" strike="noStrike" cap="none">
                <a:solidFill>
                  <a:srgbClr val="262626"/>
                </a:solidFill>
                <a:latin typeface="Helvetica Regular" pitchFamily="2" charset="0"/>
                <a:ea typeface="Helvetica Regular" pitchFamily="2" charset="0"/>
                <a:cs typeface="Helvetica Regular" pitchFamily="2" charset="0"/>
                <a:sym typeface="Century Gothic"/>
              </a:defRPr>
            </a:lvl1pPr>
            <a:lvl2pPr marR="0" lvl="1" algn="l" rtl="0">
              <a:spcBef>
                <a:spcPts val="0"/>
              </a:spcBef>
              <a:spcAft>
                <a:spcPts val="0"/>
              </a:spcAft>
              <a:buSzPts val="1400"/>
              <a:buNone/>
              <a:defRPr sz="1800" b="0" i="0" u="none" strike="noStrike" cap="none">
                <a:solidFill>
                  <a:schemeClr val="dk2"/>
                </a:solidFill>
              </a:defRPr>
            </a:lvl2pPr>
            <a:lvl3pPr marR="0" lvl="2" algn="l" rtl="0">
              <a:spcBef>
                <a:spcPts val="0"/>
              </a:spcBef>
              <a:spcAft>
                <a:spcPts val="0"/>
              </a:spcAft>
              <a:buSzPts val="1400"/>
              <a:buNone/>
              <a:defRPr sz="1800" b="0" i="0" u="none" strike="noStrike" cap="none">
                <a:solidFill>
                  <a:schemeClr val="dk2"/>
                </a:solidFill>
              </a:defRPr>
            </a:lvl3pPr>
            <a:lvl4pPr marR="0" lvl="3" algn="l" rtl="0">
              <a:spcBef>
                <a:spcPts val="0"/>
              </a:spcBef>
              <a:spcAft>
                <a:spcPts val="0"/>
              </a:spcAft>
              <a:buSzPts val="1400"/>
              <a:buNone/>
              <a:defRPr sz="1800" b="0" i="0" u="none" strike="noStrike" cap="none">
                <a:solidFill>
                  <a:schemeClr val="dk2"/>
                </a:solidFill>
              </a:defRPr>
            </a:lvl4pPr>
            <a:lvl5pPr marR="0" lvl="4" algn="l" rtl="0">
              <a:spcBef>
                <a:spcPts val="0"/>
              </a:spcBef>
              <a:spcAft>
                <a:spcPts val="0"/>
              </a:spcAft>
              <a:buSzPts val="1400"/>
              <a:buNone/>
              <a:defRPr sz="1800" b="0" i="0" u="none" strike="noStrike" cap="none">
                <a:solidFill>
                  <a:schemeClr val="dk2"/>
                </a:solidFill>
              </a:defRPr>
            </a:lvl5pPr>
            <a:lvl6pPr marR="0" lvl="5" algn="l" rtl="0">
              <a:spcBef>
                <a:spcPts val="0"/>
              </a:spcBef>
              <a:spcAft>
                <a:spcPts val="0"/>
              </a:spcAft>
              <a:buSzPts val="1400"/>
              <a:buNone/>
              <a:defRPr sz="1800" b="0" i="0" u="none" strike="noStrike" cap="none">
                <a:solidFill>
                  <a:schemeClr val="dk2"/>
                </a:solidFill>
              </a:defRPr>
            </a:lvl6pPr>
            <a:lvl7pPr marR="0" lvl="6" algn="l" rtl="0">
              <a:spcBef>
                <a:spcPts val="0"/>
              </a:spcBef>
              <a:spcAft>
                <a:spcPts val="0"/>
              </a:spcAft>
              <a:buSzPts val="1400"/>
              <a:buNone/>
              <a:defRPr sz="1800" b="0" i="0" u="none" strike="noStrike" cap="none">
                <a:solidFill>
                  <a:schemeClr val="dk2"/>
                </a:solidFill>
              </a:defRPr>
            </a:lvl7pPr>
            <a:lvl8pPr marR="0" lvl="7" algn="l" rtl="0">
              <a:spcBef>
                <a:spcPts val="0"/>
              </a:spcBef>
              <a:spcAft>
                <a:spcPts val="0"/>
              </a:spcAft>
              <a:buSzPts val="1400"/>
              <a:buNone/>
              <a:defRPr sz="1800" b="0" i="0" u="none" strike="noStrike" cap="none">
                <a:solidFill>
                  <a:schemeClr val="dk2"/>
                </a:solidFill>
              </a:defRPr>
            </a:lvl8pPr>
            <a:lvl9pPr marR="0" lvl="8" algn="l" rtl="0">
              <a:spcBef>
                <a:spcPts val="0"/>
              </a:spcBef>
              <a:spcAft>
                <a:spcPts val="0"/>
              </a:spcAft>
              <a:buSzPts val="1400"/>
              <a:buNone/>
              <a:defRPr sz="1800" b="0" i="0" u="none" strike="noStrike" cap="none">
                <a:solidFill>
                  <a:schemeClr val="dk2"/>
                </a:solidFill>
              </a:defRPr>
            </a:lvl9pPr>
          </a:lstStyle>
          <a:p>
            <a:endParaRPr dirty="0"/>
          </a:p>
        </p:txBody>
      </p:sp>
      <p:sp>
        <p:nvSpPr>
          <p:cNvPr id="130" name="Shape 130"/>
          <p:cNvSpPr txBox="1">
            <a:spLocks noGrp="1"/>
          </p:cNvSpPr>
          <p:nvPr>
            <p:ph type="body" idx="1"/>
          </p:nvPr>
        </p:nvSpPr>
        <p:spPr>
          <a:xfrm>
            <a:off x="2589212" y="4343400"/>
            <a:ext cx="8915400" cy="838200"/>
          </a:xfrm>
          <a:prstGeom prst="rect">
            <a:avLst/>
          </a:prstGeom>
          <a:noFill/>
          <a:ln>
            <a:noFill/>
          </a:ln>
        </p:spPr>
        <p:txBody>
          <a:bodyPr spcFirstLastPara="1" wrap="square" lIns="91425" tIns="91425" rIns="91425" bIns="91425" anchor="b" anchorCtr="0"/>
          <a:lstStyle>
            <a:lvl1pPr marL="457200" marR="0" lvl="0" indent="-228600" algn="l" rtl="0">
              <a:spcBef>
                <a:spcPts val="1000"/>
              </a:spcBef>
              <a:spcAft>
                <a:spcPts val="0"/>
              </a:spcAft>
              <a:buClr>
                <a:schemeClr val="accent1"/>
              </a:buClr>
              <a:buSzPts val="2400"/>
              <a:buFont typeface="Noto Sans Symbols"/>
              <a:buNone/>
              <a:defRPr sz="2400" b="0" i="0" u="none" strike="noStrike" cap="none">
                <a:solidFill>
                  <a:schemeClr val="accent1"/>
                </a:solidFill>
                <a:latin typeface="Helvetica Regular" pitchFamily="2" charset="0"/>
                <a:ea typeface="Helvetica Regular" pitchFamily="2" charset="0"/>
                <a:cs typeface="Helvetica Regular" pitchFamily="2" charset="0"/>
                <a:sym typeface="Century Gothic"/>
              </a:defRPr>
            </a:lvl1pPr>
            <a:lvl2pPr marL="914400" marR="0" lvl="1" indent="-228600" algn="l" rtl="0">
              <a:spcBef>
                <a:spcPts val="1000"/>
              </a:spcBef>
              <a:spcAft>
                <a:spcPts val="0"/>
              </a:spcAft>
              <a:buClr>
                <a:schemeClr val="accent1"/>
              </a:buClr>
              <a:buSzPts val="1600"/>
              <a:buFont typeface="Noto Sans Symbols"/>
              <a:buNone/>
              <a:defRPr sz="1600" b="0" i="0" u="none" strike="noStrike" cap="none">
                <a:solidFill>
                  <a:srgbClr val="3F3F3F"/>
                </a:solidFill>
                <a:latin typeface="Century Gothic"/>
                <a:ea typeface="Century Gothic"/>
                <a:cs typeface="Century Gothic"/>
                <a:sym typeface="Century Gothic"/>
              </a:defRPr>
            </a:lvl2pPr>
            <a:lvl3pPr marL="1371600" marR="0" lvl="2" indent="-228600" algn="l" rtl="0">
              <a:spcBef>
                <a:spcPts val="1000"/>
              </a:spcBef>
              <a:spcAft>
                <a:spcPts val="0"/>
              </a:spcAft>
              <a:buClr>
                <a:schemeClr val="accent1"/>
              </a:buClr>
              <a:buSzPts val="1400"/>
              <a:buFont typeface="Noto Sans Symbols"/>
              <a:buNone/>
              <a:defRPr sz="1400" b="0" i="0" u="none" strike="noStrike" cap="none">
                <a:solidFill>
                  <a:srgbClr val="3F3F3F"/>
                </a:solidFill>
                <a:latin typeface="Century Gothic"/>
                <a:ea typeface="Century Gothic"/>
                <a:cs typeface="Century Gothic"/>
                <a:sym typeface="Century Gothic"/>
              </a:defRPr>
            </a:lvl3pPr>
            <a:lvl4pPr marL="1828800" marR="0" lvl="3" indent="-228600" algn="l" rtl="0">
              <a:spcBef>
                <a:spcPts val="1000"/>
              </a:spcBef>
              <a:spcAft>
                <a:spcPts val="0"/>
              </a:spcAft>
              <a:buClr>
                <a:schemeClr val="accent1"/>
              </a:buClr>
              <a:buSzPts val="1200"/>
              <a:buFont typeface="Noto Sans Symbols"/>
              <a:buNone/>
              <a:defRPr sz="1200" b="0" i="0" u="none" strike="noStrike" cap="none">
                <a:solidFill>
                  <a:srgbClr val="3F3F3F"/>
                </a:solidFill>
                <a:latin typeface="Century Gothic"/>
                <a:ea typeface="Century Gothic"/>
                <a:cs typeface="Century Gothic"/>
                <a:sym typeface="Century Gothic"/>
              </a:defRPr>
            </a:lvl4pPr>
            <a:lvl5pPr marL="2286000" marR="0" lvl="4" indent="-228600" algn="l" rtl="0">
              <a:spcBef>
                <a:spcPts val="1000"/>
              </a:spcBef>
              <a:spcAft>
                <a:spcPts val="0"/>
              </a:spcAft>
              <a:buClr>
                <a:schemeClr val="accent1"/>
              </a:buClr>
              <a:buSzPts val="1200"/>
              <a:buFont typeface="Noto Sans Symbols"/>
              <a:buNone/>
              <a:defRPr sz="1200" b="0" i="0" u="none" strike="noStrike" cap="none">
                <a:solidFill>
                  <a:srgbClr val="3F3F3F"/>
                </a:solidFill>
                <a:latin typeface="Century Gothic"/>
                <a:ea typeface="Century Gothic"/>
                <a:cs typeface="Century Gothic"/>
                <a:sym typeface="Century Gothic"/>
              </a:defRPr>
            </a:lvl5pPr>
            <a:lvl6pPr marL="2743200" marR="0" lvl="5"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6pPr>
            <a:lvl7pPr marL="3200400" marR="0" lvl="6"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7pPr>
            <a:lvl8pPr marL="3657600" marR="0" lvl="7"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8pPr>
            <a:lvl9pPr marL="4114800" marR="0" lvl="8"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9pPr>
          </a:lstStyle>
          <a:p>
            <a:endParaRPr dirty="0"/>
          </a:p>
        </p:txBody>
      </p:sp>
      <p:sp>
        <p:nvSpPr>
          <p:cNvPr id="131" name="Shape 131"/>
          <p:cNvSpPr txBox="1">
            <a:spLocks noGrp="1"/>
          </p:cNvSpPr>
          <p:nvPr>
            <p:ph type="body" idx="2"/>
          </p:nvPr>
        </p:nvSpPr>
        <p:spPr>
          <a:xfrm>
            <a:off x="2589213" y="5181600"/>
            <a:ext cx="8915400" cy="729622"/>
          </a:xfrm>
          <a:prstGeom prst="rect">
            <a:avLst/>
          </a:prstGeom>
          <a:noFill/>
          <a:ln>
            <a:noFill/>
          </a:ln>
        </p:spPr>
        <p:txBody>
          <a:bodyPr spcFirstLastPara="1" wrap="square" lIns="91425" tIns="91425" rIns="91425" bIns="91425" anchor="t" anchorCtr="0"/>
          <a:lstStyle>
            <a:lvl1pPr marL="457200" marR="0" lvl="0" indent="-228600" algn="l" rtl="0">
              <a:spcBef>
                <a:spcPts val="1000"/>
              </a:spcBef>
              <a:spcAft>
                <a:spcPts val="0"/>
              </a:spcAft>
              <a:buClr>
                <a:schemeClr val="accent1"/>
              </a:buClr>
              <a:buSzPts val="1800"/>
              <a:buFont typeface="Noto Sans Symbols"/>
              <a:buNone/>
              <a:defRPr sz="1800" b="0" i="0" u="none" strike="noStrike" cap="none">
                <a:solidFill>
                  <a:srgbClr val="595959"/>
                </a:solidFill>
                <a:latin typeface="Helvetica Regular" pitchFamily="2" charset="0"/>
                <a:ea typeface="Helvetica Regular" pitchFamily="2" charset="0"/>
                <a:cs typeface="Helvetica Regular" pitchFamily="2" charset="0"/>
                <a:sym typeface="Century Gothic"/>
              </a:defRPr>
            </a:lvl1pPr>
            <a:lvl2pPr marL="914400" marR="0" lvl="1" indent="-330200" algn="l" rtl="0">
              <a:spcBef>
                <a:spcPts val="1000"/>
              </a:spcBef>
              <a:spcAft>
                <a:spcPts val="0"/>
              </a:spcAft>
              <a:buClr>
                <a:schemeClr val="accent1"/>
              </a:buClr>
              <a:buSzPts val="1600"/>
              <a:buFont typeface="Noto Sans Symbols"/>
              <a:buChar char="•"/>
              <a:defRPr sz="1600" b="0" i="0" u="none" strike="noStrike" cap="none">
                <a:solidFill>
                  <a:srgbClr val="3F3F3F"/>
                </a:solidFill>
                <a:latin typeface="Century Gothic"/>
                <a:ea typeface="Century Gothic"/>
                <a:cs typeface="Century Gothic"/>
                <a:sym typeface="Century Gothic"/>
              </a:defRPr>
            </a:lvl2pPr>
            <a:lvl3pPr marL="1371600" marR="0" lvl="2" indent="-317500" algn="l" rtl="0">
              <a:spcBef>
                <a:spcPts val="1000"/>
              </a:spcBef>
              <a:spcAft>
                <a:spcPts val="0"/>
              </a:spcAft>
              <a:buClr>
                <a:schemeClr val="accent1"/>
              </a:buClr>
              <a:buSzPts val="1400"/>
              <a:buFont typeface="Noto Sans Symbols"/>
              <a:buChar char="•"/>
              <a:defRPr sz="1400" b="0" i="0" u="none" strike="noStrike" cap="none">
                <a:solidFill>
                  <a:srgbClr val="3F3F3F"/>
                </a:solidFill>
                <a:latin typeface="Century Gothic"/>
                <a:ea typeface="Century Gothic"/>
                <a:cs typeface="Century Gothic"/>
                <a:sym typeface="Century Gothic"/>
              </a:defRPr>
            </a:lvl3pPr>
            <a:lvl4pPr marL="1828800" marR="0" lvl="3"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4pPr>
            <a:lvl5pPr marL="2286000" marR="0" lvl="4"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5pPr>
            <a:lvl6pPr marL="2743200" marR="0" lvl="5"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6pPr>
            <a:lvl7pPr marL="3200400" marR="0" lvl="6"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7pPr>
            <a:lvl8pPr marL="3657600" marR="0" lvl="7"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8pPr>
            <a:lvl9pPr marL="4114800" marR="0" lvl="8"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9pPr>
          </a:lstStyle>
          <a:p>
            <a:endParaRPr dirty="0"/>
          </a:p>
        </p:txBody>
      </p:sp>
      <p:sp>
        <p:nvSpPr>
          <p:cNvPr id="132" name="Shape 132"/>
          <p:cNvSpPr txBox="1">
            <a:spLocks noGrp="1"/>
          </p:cNvSpPr>
          <p:nvPr>
            <p:ph type="dt" idx="10"/>
          </p:nvPr>
        </p:nvSpPr>
        <p:spPr>
          <a:xfrm>
            <a:off x="10361612" y="6130437"/>
            <a:ext cx="1146283" cy="370396"/>
          </a:xfrm>
          <a:prstGeom prst="rect">
            <a:avLst/>
          </a:prstGeom>
          <a:noFill/>
          <a:ln>
            <a:noFill/>
          </a:ln>
        </p:spPr>
        <p:txBody>
          <a:bodyPr spcFirstLastPara="1" wrap="square" lIns="91425" tIns="91425" rIns="91425" bIns="91425" anchor="ctr" anchorCtr="0"/>
          <a:lstStyle>
            <a:lvl1pPr marR="0" lvl="0" algn="r" rtl="0">
              <a:spcBef>
                <a:spcPts val="0"/>
              </a:spcBef>
              <a:spcAft>
                <a:spcPts val="0"/>
              </a:spcAft>
              <a:buSzPts val="1400"/>
              <a:buNone/>
              <a:defRPr sz="900" b="0" i="0">
                <a:solidFill>
                  <a:srgbClr val="888888"/>
                </a:solidFill>
                <a:latin typeface="Helvetica Regular" pitchFamily="2" charset="0"/>
                <a:ea typeface="Helvetica Regular" pitchFamily="2" charset="0"/>
                <a:cs typeface="Helvetica Regular" pitchFamily="2" charset="0"/>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lang="en-US" dirty="0"/>
          </a:p>
        </p:txBody>
      </p:sp>
      <p:sp>
        <p:nvSpPr>
          <p:cNvPr id="133" name="Shape 133"/>
          <p:cNvSpPr txBox="1">
            <a:spLocks noGrp="1"/>
          </p:cNvSpPr>
          <p:nvPr>
            <p:ph type="ftr" idx="11"/>
          </p:nvPr>
        </p:nvSpPr>
        <p:spPr>
          <a:xfrm>
            <a:off x="2589212" y="6135808"/>
            <a:ext cx="7619999"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900" b="0" i="0">
                <a:solidFill>
                  <a:srgbClr val="888888"/>
                </a:solidFill>
                <a:latin typeface="Helvetica Regular" pitchFamily="2" charset="0"/>
                <a:ea typeface="Helvetica Regular" pitchFamily="2" charset="0"/>
                <a:cs typeface="Helvetica Regular" pitchFamily="2" charset="0"/>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lang="en-US" dirty="0"/>
          </a:p>
        </p:txBody>
      </p:sp>
      <p:sp>
        <p:nvSpPr>
          <p:cNvPr id="134" name="Shape 134"/>
          <p:cNvSpPr/>
          <p:nvPr/>
        </p:nvSpPr>
        <p:spPr>
          <a:xfrm rot="10800000" flipH="1">
            <a:off x="-4189" y="4911725"/>
            <a:ext cx="1588527" cy="507297"/>
          </a:xfrm>
          <a:custGeom>
            <a:avLst/>
            <a:gdLst/>
            <a:ahLst/>
            <a:cxnLst/>
            <a:rect l="0" t="0" r="0" b="0"/>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35" name="Shape 135"/>
          <p:cNvSpPr txBox="1">
            <a:spLocks noGrp="1"/>
          </p:cNvSpPr>
          <p:nvPr>
            <p:ph type="sldNum" idx="12"/>
          </p:nvPr>
        </p:nvSpPr>
        <p:spPr>
          <a:xfrm>
            <a:off x="531812" y="4983087"/>
            <a:ext cx="779767"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2000" b="0" i="0">
                <a:solidFill>
                  <a:srgbClr val="FEFFFF"/>
                </a:solidFill>
                <a:latin typeface="Helvetica Regular" pitchFamily="2" charset="0"/>
                <a:ea typeface="Helvetica Regular" pitchFamily="2" charset="0"/>
                <a:cs typeface="Helvetica Regular" pitchFamily="2" charset="0"/>
                <a:sym typeface="Century Gothic"/>
              </a:defRPr>
            </a:lvl1pPr>
            <a:lvl2pPr marL="0" marR="0" lvl="1" indent="0" algn="r" rtl="0">
              <a:spcBef>
                <a:spcPts val="0"/>
              </a:spcBef>
              <a:buNone/>
              <a:defRPr sz="2000">
                <a:solidFill>
                  <a:srgbClr val="FEFFFF"/>
                </a:solidFill>
                <a:latin typeface="Century Gothic"/>
                <a:ea typeface="Century Gothic"/>
                <a:cs typeface="Century Gothic"/>
                <a:sym typeface="Century Gothic"/>
              </a:defRPr>
            </a:lvl2pPr>
            <a:lvl3pPr marL="0" marR="0" lvl="2" indent="0" algn="r" rtl="0">
              <a:spcBef>
                <a:spcPts val="0"/>
              </a:spcBef>
              <a:buNone/>
              <a:defRPr sz="2000">
                <a:solidFill>
                  <a:srgbClr val="FEFFFF"/>
                </a:solidFill>
                <a:latin typeface="Century Gothic"/>
                <a:ea typeface="Century Gothic"/>
                <a:cs typeface="Century Gothic"/>
                <a:sym typeface="Century Gothic"/>
              </a:defRPr>
            </a:lvl3pPr>
            <a:lvl4pPr marL="0" marR="0" lvl="3" indent="0" algn="r" rtl="0">
              <a:spcBef>
                <a:spcPts val="0"/>
              </a:spcBef>
              <a:buNone/>
              <a:defRPr sz="2000">
                <a:solidFill>
                  <a:srgbClr val="FEFFFF"/>
                </a:solidFill>
                <a:latin typeface="Century Gothic"/>
                <a:ea typeface="Century Gothic"/>
                <a:cs typeface="Century Gothic"/>
                <a:sym typeface="Century Gothic"/>
              </a:defRPr>
            </a:lvl4pPr>
            <a:lvl5pPr marL="0" marR="0" lvl="4" indent="0" algn="r" rtl="0">
              <a:spcBef>
                <a:spcPts val="0"/>
              </a:spcBef>
              <a:buNone/>
              <a:defRPr sz="2000">
                <a:solidFill>
                  <a:srgbClr val="FEFFFF"/>
                </a:solidFill>
                <a:latin typeface="Century Gothic"/>
                <a:ea typeface="Century Gothic"/>
                <a:cs typeface="Century Gothic"/>
                <a:sym typeface="Century Gothic"/>
              </a:defRPr>
            </a:lvl5pPr>
            <a:lvl6pPr marL="0" marR="0" lvl="5" indent="0" algn="r" rtl="0">
              <a:spcBef>
                <a:spcPts val="0"/>
              </a:spcBef>
              <a:buNone/>
              <a:defRPr sz="2000">
                <a:solidFill>
                  <a:srgbClr val="FEFFFF"/>
                </a:solidFill>
                <a:latin typeface="Century Gothic"/>
                <a:ea typeface="Century Gothic"/>
                <a:cs typeface="Century Gothic"/>
                <a:sym typeface="Century Gothic"/>
              </a:defRPr>
            </a:lvl6pPr>
            <a:lvl7pPr marL="0" marR="0" lvl="6" indent="0" algn="r" rtl="0">
              <a:spcBef>
                <a:spcPts val="0"/>
              </a:spcBef>
              <a:buNone/>
              <a:defRPr sz="2000">
                <a:solidFill>
                  <a:srgbClr val="FEFFFF"/>
                </a:solidFill>
                <a:latin typeface="Century Gothic"/>
                <a:ea typeface="Century Gothic"/>
                <a:cs typeface="Century Gothic"/>
                <a:sym typeface="Century Gothic"/>
              </a:defRPr>
            </a:lvl7pPr>
            <a:lvl8pPr marL="0" marR="0" lvl="7" indent="0" algn="r" rtl="0">
              <a:spcBef>
                <a:spcPts val="0"/>
              </a:spcBef>
              <a:buNone/>
              <a:defRPr sz="2000">
                <a:solidFill>
                  <a:srgbClr val="FEFFFF"/>
                </a:solidFill>
                <a:latin typeface="Century Gothic"/>
                <a:ea typeface="Century Gothic"/>
                <a:cs typeface="Century Gothic"/>
                <a:sym typeface="Century Gothic"/>
              </a:defRPr>
            </a:lvl8pPr>
            <a:lvl9pPr marL="0" marR="0" lvl="8" indent="0" algn="r" rtl="0">
              <a:spcBef>
                <a:spcPts val="0"/>
              </a:spcBef>
              <a:buNone/>
              <a:defRPr sz="2000">
                <a:solidFill>
                  <a:srgbClr val="FEFFFF"/>
                </a:solidFill>
                <a:latin typeface="Century Gothic"/>
                <a:ea typeface="Century Gothic"/>
                <a:cs typeface="Century Gothic"/>
                <a:sym typeface="Century Gothic"/>
              </a:defRPr>
            </a:lvl9pPr>
          </a:lstStyle>
          <a:p>
            <a:fld id="{00000000-1234-1234-1234-123412341234}" type="slidenum">
              <a:rPr lang="en-US" smtClean="0"/>
              <a:pPr/>
              <a:t>‹#›</a:t>
            </a:fld>
            <a:endParaRPr lang="en-US" dirty="0"/>
          </a:p>
        </p:txBody>
      </p:sp>
      <p:sp>
        <p:nvSpPr>
          <p:cNvPr id="136" name="Shape 136"/>
          <p:cNvSpPr txBox="1"/>
          <p:nvPr/>
        </p:nvSpPr>
        <p:spPr>
          <a:xfrm>
            <a:off x="2467652" y="648005"/>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8000">
                <a:solidFill>
                  <a:schemeClr val="accent1"/>
                </a:solidFill>
                <a:latin typeface="Arial"/>
                <a:ea typeface="Arial"/>
                <a:cs typeface="Arial"/>
                <a:sym typeface="Arial"/>
              </a:rPr>
              <a:t>“</a:t>
            </a:r>
            <a:endParaRPr/>
          </a:p>
        </p:txBody>
      </p:sp>
      <p:sp>
        <p:nvSpPr>
          <p:cNvPr id="137" name="Shape 137"/>
          <p:cNvSpPr txBox="1"/>
          <p:nvPr/>
        </p:nvSpPr>
        <p:spPr>
          <a:xfrm>
            <a:off x="11114852" y="2905306"/>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8000">
                <a:solidFill>
                  <a:schemeClr val="accent1"/>
                </a:solidFill>
                <a:latin typeface="Arial"/>
                <a:ea typeface="Arial"/>
                <a:cs typeface="Arial"/>
                <a:sym typeface="Arial"/>
              </a:rPr>
              <a:t>”</a:t>
            </a:r>
            <a:endParaRPr/>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rue or False">
  <p:cSld name="True or False">
    <p:spTree>
      <p:nvGrpSpPr>
        <p:cNvPr id="1" name="Shape 138"/>
        <p:cNvGrpSpPr/>
        <p:nvPr/>
      </p:nvGrpSpPr>
      <p:grpSpPr>
        <a:xfrm>
          <a:off x="0" y="0"/>
          <a:ext cx="0" cy="0"/>
          <a:chOff x="0" y="0"/>
          <a:chExt cx="0" cy="0"/>
        </a:xfrm>
      </p:grpSpPr>
      <p:sp>
        <p:nvSpPr>
          <p:cNvPr id="139" name="Shape 139"/>
          <p:cNvSpPr txBox="1">
            <a:spLocks noGrp="1"/>
          </p:cNvSpPr>
          <p:nvPr>
            <p:ph type="title"/>
          </p:nvPr>
        </p:nvSpPr>
        <p:spPr>
          <a:xfrm>
            <a:off x="2589212" y="627407"/>
            <a:ext cx="8915399" cy="288002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Clr>
                <a:srgbClr val="262626"/>
              </a:buClr>
              <a:buSzPts val="4800"/>
              <a:buFont typeface="Century Gothic"/>
              <a:buNone/>
              <a:defRPr sz="4800" b="0" i="0" u="none" strike="noStrike" cap="none">
                <a:solidFill>
                  <a:srgbClr val="262626"/>
                </a:solidFill>
                <a:latin typeface="Helvetica Regular" pitchFamily="2" charset="0"/>
                <a:ea typeface="Helvetica Regular" pitchFamily="2" charset="0"/>
                <a:cs typeface="Helvetica Regular" pitchFamily="2" charset="0"/>
                <a:sym typeface="Century Gothic"/>
              </a:defRPr>
            </a:lvl1pPr>
            <a:lvl2pPr marR="0" lvl="1" algn="l" rtl="0">
              <a:spcBef>
                <a:spcPts val="0"/>
              </a:spcBef>
              <a:spcAft>
                <a:spcPts val="0"/>
              </a:spcAft>
              <a:buSzPts val="1400"/>
              <a:buNone/>
              <a:defRPr sz="1800" b="0" i="0" u="none" strike="noStrike" cap="none">
                <a:solidFill>
                  <a:schemeClr val="dk2"/>
                </a:solidFill>
              </a:defRPr>
            </a:lvl2pPr>
            <a:lvl3pPr marR="0" lvl="2" algn="l" rtl="0">
              <a:spcBef>
                <a:spcPts val="0"/>
              </a:spcBef>
              <a:spcAft>
                <a:spcPts val="0"/>
              </a:spcAft>
              <a:buSzPts val="1400"/>
              <a:buNone/>
              <a:defRPr sz="1800" b="0" i="0" u="none" strike="noStrike" cap="none">
                <a:solidFill>
                  <a:schemeClr val="dk2"/>
                </a:solidFill>
              </a:defRPr>
            </a:lvl3pPr>
            <a:lvl4pPr marR="0" lvl="3" algn="l" rtl="0">
              <a:spcBef>
                <a:spcPts val="0"/>
              </a:spcBef>
              <a:spcAft>
                <a:spcPts val="0"/>
              </a:spcAft>
              <a:buSzPts val="1400"/>
              <a:buNone/>
              <a:defRPr sz="1800" b="0" i="0" u="none" strike="noStrike" cap="none">
                <a:solidFill>
                  <a:schemeClr val="dk2"/>
                </a:solidFill>
              </a:defRPr>
            </a:lvl4pPr>
            <a:lvl5pPr marR="0" lvl="4" algn="l" rtl="0">
              <a:spcBef>
                <a:spcPts val="0"/>
              </a:spcBef>
              <a:spcAft>
                <a:spcPts val="0"/>
              </a:spcAft>
              <a:buSzPts val="1400"/>
              <a:buNone/>
              <a:defRPr sz="1800" b="0" i="0" u="none" strike="noStrike" cap="none">
                <a:solidFill>
                  <a:schemeClr val="dk2"/>
                </a:solidFill>
              </a:defRPr>
            </a:lvl5pPr>
            <a:lvl6pPr marR="0" lvl="5" algn="l" rtl="0">
              <a:spcBef>
                <a:spcPts val="0"/>
              </a:spcBef>
              <a:spcAft>
                <a:spcPts val="0"/>
              </a:spcAft>
              <a:buSzPts val="1400"/>
              <a:buNone/>
              <a:defRPr sz="1800" b="0" i="0" u="none" strike="noStrike" cap="none">
                <a:solidFill>
                  <a:schemeClr val="dk2"/>
                </a:solidFill>
              </a:defRPr>
            </a:lvl6pPr>
            <a:lvl7pPr marR="0" lvl="6" algn="l" rtl="0">
              <a:spcBef>
                <a:spcPts val="0"/>
              </a:spcBef>
              <a:spcAft>
                <a:spcPts val="0"/>
              </a:spcAft>
              <a:buSzPts val="1400"/>
              <a:buNone/>
              <a:defRPr sz="1800" b="0" i="0" u="none" strike="noStrike" cap="none">
                <a:solidFill>
                  <a:schemeClr val="dk2"/>
                </a:solidFill>
              </a:defRPr>
            </a:lvl7pPr>
            <a:lvl8pPr marR="0" lvl="7" algn="l" rtl="0">
              <a:spcBef>
                <a:spcPts val="0"/>
              </a:spcBef>
              <a:spcAft>
                <a:spcPts val="0"/>
              </a:spcAft>
              <a:buSzPts val="1400"/>
              <a:buNone/>
              <a:defRPr sz="1800" b="0" i="0" u="none" strike="noStrike" cap="none">
                <a:solidFill>
                  <a:schemeClr val="dk2"/>
                </a:solidFill>
              </a:defRPr>
            </a:lvl8pPr>
            <a:lvl9pPr marR="0" lvl="8" algn="l" rtl="0">
              <a:spcBef>
                <a:spcPts val="0"/>
              </a:spcBef>
              <a:spcAft>
                <a:spcPts val="0"/>
              </a:spcAft>
              <a:buSzPts val="1400"/>
              <a:buNone/>
              <a:defRPr sz="1800" b="0" i="0" u="none" strike="noStrike" cap="none">
                <a:solidFill>
                  <a:schemeClr val="dk2"/>
                </a:solidFill>
              </a:defRPr>
            </a:lvl9pPr>
          </a:lstStyle>
          <a:p>
            <a:endParaRPr dirty="0"/>
          </a:p>
        </p:txBody>
      </p:sp>
      <p:sp>
        <p:nvSpPr>
          <p:cNvPr id="140" name="Shape 140"/>
          <p:cNvSpPr txBox="1">
            <a:spLocks noGrp="1"/>
          </p:cNvSpPr>
          <p:nvPr>
            <p:ph type="body" idx="1"/>
          </p:nvPr>
        </p:nvSpPr>
        <p:spPr>
          <a:xfrm>
            <a:off x="2589212" y="4343400"/>
            <a:ext cx="8915400" cy="838200"/>
          </a:xfrm>
          <a:prstGeom prst="rect">
            <a:avLst/>
          </a:prstGeom>
          <a:noFill/>
          <a:ln>
            <a:noFill/>
          </a:ln>
        </p:spPr>
        <p:txBody>
          <a:bodyPr spcFirstLastPara="1" wrap="square" lIns="91425" tIns="91425" rIns="91425" bIns="91425" anchor="b" anchorCtr="0"/>
          <a:lstStyle>
            <a:lvl1pPr marL="457200" marR="0" lvl="0" indent="-228600" algn="l" rtl="0">
              <a:spcBef>
                <a:spcPts val="1000"/>
              </a:spcBef>
              <a:spcAft>
                <a:spcPts val="0"/>
              </a:spcAft>
              <a:buClr>
                <a:schemeClr val="accent1"/>
              </a:buClr>
              <a:buSzPts val="2400"/>
              <a:buFont typeface="Noto Sans Symbols"/>
              <a:buNone/>
              <a:defRPr sz="2400" b="0" i="0" u="none" strike="noStrike" cap="none">
                <a:solidFill>
                  <a:schemeClr val="accent1"/>
                </a:solidFill>
                <a:latin typeface="Helvetica Regular" pitchFamily="2" charset="0"/>
                <a:ea typeface="Helvetica Regular" pitchFamily="2" charset="0"/>
                <a:cs typeface="Helvetica Regular" pitchFamily="2" charset="0"/>
                <a:sym typeface="Century Gothic"/>
              </a:defRPr>
            </a:lvl1pPr>
            <a:lvl2pPr marL="914400" marR="0" lvl="1" indent="-228600" algn="l" rtl="0">
              <a:spcBef>
                <a:spcPts val="1000"/>
              </a:spcBef>
              <a:spcAft>
                <a:spcPts val="0"/>
              </a:spcAft>
              <a:buClr>
                <a:schemeClr val="accent1"/>
              </a:buClr>
              <a:buSzPts val="1600"/>
              <a:buFont typeface="Noto Sans Symbols"/>
              <a:buNone/>
              <a:defRPr sz="1600" b="0" i="0" u="none" strike="noStrike" cap="none">
                <a:solidFill>
                  <a:srgbClr val="3F3F3F"/>
                </a:solidFill>
                <a:latin typeface="Century Gothic"/>
                <a:ea typeface="Century Gothic"/>
                <a:cs typeface="Century Gothic"/>
                <a:sym typeface="Century Gothic"/>
              </a:defRPr>
            </a:lvl2pPr>
            <a:lvl3pPr marL="1371600" marR="0" lvl="2" indent="-228600" algn="l" rtl="0">
              <a:spcBef>
                <a:spcPts val="1000"/>
              </a:spcBef>
              <a:spcAft>
                <a:spcPts val="0"/>
              </a:spcAft>
              <a:buClr>
                <a:schemeClr val="accent1"/>
              </a:buClr>
              <a:buSzPts val="1400"/>
              <a:buFont typeface="Noto Sans Symbols"/>
              <a:buNone/>
              <a:defRPr sz="1400" b="0" i="0" u="none" strike="noStrike" cap="none">
                <a:solidFill>
                  <a:srgbClr val="3F3F3F"/>
                </a:solidFill>
                <a:latin typeface="Century Gothic"/>
                <a:ea typeface="Century Gothic"/>
                <a:cs typeface="Century Gothic"/>
                <a:sym typeface="Century Gothic"/>
              </a:defRPr>
            </a:lvl3pPr>
            <a:lvl4pPr marL="1828800" marR="0" lvl="3" indent="-228600" algn="l" rtl="0">
              <a:spcBef>
                <a:spcPts val="1000"/>
              </a:spcBef>
              <a:spcAft>
                <a:spcPts val="0"/>
              </a:spcAft>
              <a:buClr>
                <a:schemeClr val="accent1"/>
              </a:buClr>
              <a:buSzPts val="1200"/>
              <a:buFont typeface="Noto Sans Symbols"/>
              <a:buNone/>
              <a:defRPr sz="1200" b="0" i="0" u="none" strike="noStrike" cap="none">
                <a:solidFill>
                  <a:srgbClr val="3F3F3F"/>
                </a:solidFill>
                <a:latin typeface="Century Gothic"/>
                <a:ea typeface="Century Gothic"/>
                <a:cs typeface="Century Gothic"/>
                <a:sym typeface="Century Gothic"/>
              </a:defRPr>
            </a:lvl4pPr>
            <a:lvl5pPr marL="2286000" marR="0" lvl="4" indent="-228600" algn="l" rtl="0">
              <a:spcBef>
                <a:spcPts val="1000"/>
              </a:spcBef>
              <a:spcAft>
                <a:spcPts val="0"/>
              </a:spcAft>
              <a:buClr>
                <a:schemeClr val="accent1"/>
              </a:buClr>
              <a:buSzPts val="1200"/>
              <a:buFont typeface="Noto Sans Symbols"/>
              <a:buNone/>
              <a:defRPr sz="1200" b="0" i="0" u="none" strike="noStrike" cap="none">
                <a:solidFill>
                  <a:srgbClr val="3F3F3F"/>
                </a:solidFill>
                <a:latin typeface="Century Gothic"/>
                <a:ea typeface="Century Gothic"/>
                <a:cs typeface="Century Gothic"/>
                <a:sym typeface="Century Gothic"/>
              </a:defRPr>
            </a:lvl5pPr>
            <a:lvl6pPr marL="2743200" marR="0" lvl="5"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6pPr>
            <a:lvl7pPr marL="3200400" marR="0" lvl="6"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7pPr>
            <a:lvl8pPr marL="3657600" marR="0" lvl="7"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8pPr>
            <a:lvl9pPr marL="4114800" marR="0" lvl="8"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9pPr>
          </a:lstStyle>
          <a:p>
            <a:endParaRPr dirty="0"/>
          </a:p>
        </p:txBody>
      </p:sp>
      <p:sp>
        <p:nvSpPr>
          <p:cNvPr id="141" name="Shape 141"/>
          <p:cNvSpPr txBox="1">
            <a:spLocks noGrp="1"/>
          </p:cNvSpPr>
          <p:nvPr>
            <p:ph type="body" idx="2"/>
          </p:nvPr>
        </p:nvSpPr>
        <p:spPr>
          <a:xfrm>
            <a:off x="2589213" y="5181600"/>
            <a:ext cx="8915400" cy="729622"/>
          </a:xfrm>
          <a:prstGeom prst="rect">
            <a:avLst/>
          </a:prstGeom>
          <a:noFill/>
          <a:ln>
            <a:noFill/>
          </a:ln>
        </p:spPr>
        <p:txBody>
          <a:bodyPr spcFirstLastPara="1" wrap="square" lIns="91425" tIns="91425" rIns="91425" bIns="91425" anchor="t" anchorCtr="0"/>
          <a:lstStyle>
            <a:lvl1pPr marL="457200" marR="0" lvl="0" indent="-228600" algn="l" rtl="0">
              <a:spcBef>
                <a:spcPts val="1000"/>
              </a:spcBef>
              <a:spcAft>
                <a:spcPts val="0"/>
              </a:spcAft>
              <a:buClr>
                <a:schemeClr val="accent1"/>
              </a:buClr>
              <a:buSzPts val="1800"/>
              <a:buFont typeface="Noto Sans Symbols"/>
              <a:buNone/>
              <a:defRPr sz="1800" b="0" i="0" u="none" strike="noStrike" cap="none">
                <a:solidFill>
                  <a:srgbClr val="595959"/>
                </a:solidFill>
                <a:latin typeface="Helvetica Regular" pitchFamily="2" charset="0"/>
                <a:ea typeface="Helvetica Regular" pitchFamily="2" charset="0"/>
                <a:cs typeface="Helvetica Regular" pitchFamily="2" charset="0"/>
                <a:sym typeface="Century Gothic"/>
              </a:defRPr>
            </a:lvl1pPr>
            <a:lvl2pPr marL="914400" marR="0" lvl="1" indent="-330200" algn="l" rtl="0">
              <a:spcBef>
                <a:spcPts val="1000"/>
              </a:spcBef>
              <a:spcAft>
                <a:spcPts val="0"/>
              </a:spcAft>
              <a:buClr>
                <a:schemeClr val="accent1"/>
              </a:buClr>
              <a:buSzPts val="1600"/>
              <a:buFont typeface="Noto Sans Symbols"/>
              <a:buChar char="•"/>
              <a:defRPr sz="1600" b="0" i="0" u="none" strike="noStrike" cap="none">
                <a:solidFill>
                  <a:srgbClr val="3F3F3F"/>
                </a:solidFill>
                <a:latin typeface="Century Gothic"/>
                <a:ea typeface="Century Gothic"/>
                <a:cs typeface="Century Gothic"/>
                <a:sym typeface="Century Gothic"/>
              </a:defRPr>
            </a:lvl2pPr>
            <a:lvl3pPr marL="1371600" marR="0" lvl="2" indent="-317500" algn="l" rtl="0">
              <a:spcBef>
                <a:spcPts val="1000"/>
              </a:spcBef>
              <a:spcAft>
                <a:spcPts val="0"/>
              </a:spcAft>
              <a:buClr>
                <a:schemeClr val="accent1"/>
              </a:buClr>
              <a:buSzPts val="1400"/>
              <a:buFont typeface="Noto Sans Symbols"/>
              <a:buChar char="•"/>
              <a:defRPr sz="1400" b="0" i="0" u="none" strike="noStrike" cap="none">
                <a:solidFill>
                  <a:srgbClr val="3F3F3F"/>
                </a:solidFill>
                <a:latin typeface="Century Gothic"/>
                <a:ea typeface="Century Gothic"/>
                <a:cs typeface="Century Gothic"/>
                <a:sym typeface="Century Gothic"/>
              </a:defRPr>
            </a:lvl3pPr>
            <a:lvl4pPr marL="1828800" marR="0" lvl="3"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4pPr>
            <a:lvl5pPr marL="2286000" marR="0" lvl="4"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5pPr>
            <a:lvl6pPr marL="2743200" marR="0" lvl="5"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6pPr>
            <a:lvl7pPr marL="3200400" marR="0" lvl="6"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7pPr>
            <a:lvl8pPr marL="3657600" marR="0" lvl="7"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8pPr>
            <a:lvl9pPr marL="4114800" marR="0" lvl="8"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9pPr>
          </a:lstStyle>
          <a:p>
            <a:endParaRPr dirty="0"/>
          </a:p>
        </p:txBody>
      </p:sp>
      <p:sp>
        <p:nvSpPr>
          <p:cNvPr id="142" name="Shape 142"/>
          <p:cNvSpPr txBox="1">
            <a:spLocks noGrp="1"/>
          </p:cNvSpPr>
          <p:nvPr>
            <p:ph type="dt" idx="10"/>
          </p:nvPr>
        </p:nvSpPr>
        <p:spPr>
          <a:xfrm>
            <a:off x="10361612" y="6130437"/>
            <a:ext cx="1146283" cy="370396"/>
          </a:xfrm>
          <a:prstGeom prst="rect">
            <a:avLst/>
          </a:prstGeom>
          <a:noFill/>
          <a:ln>
            <a:noFill/>
          </a:ln>
        </p:spPr>
        <p:txBody>
          <a:bodyPr spcFirstLastPara="1" wrap="square" lIns="91425" tIns="91425" rIns="91425" bIns="91425" anchor="ctr" anchorCtr="0"/>
          <a:lstStyle>
            <a:lvl1pPr marR="0" lvl="0" algn="r" rtl="0">
              <a:spcBef>
                <a:spcPts val="0"/>
              </a:spcBef>
              <a:spcAft>
                <a:spcPts val="0"/>
              </a:spcAft>
              <a:buSzPts val="1400"/>
              <a:buNone/>
              <a:defRPr sz="900" b="0" i="0">
                <a:solidFill>
                  <a:srgbClr val="888888"/>
                </a:solidFill>
                <a:latin typeface="Helvetica Regular" pitchFamily="2" charset="0"/>
                <a:ea typeface="Helvetica Regular" pitchFamily="2" charset="0"/>
                <a:cs typeface="Helvetica Regular" pitchFamily="2" charset="0"/>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lang="en-US" dirty="0"/>
          </a:p>
        </p:txBody>
      </p:sp>
      <p:sp>
        <p:nvSpPr>
          <p:cNvPr id="143" name="Shape 143"/>
          <p:cNvSpPr txBox="1">
            <a:spLocks noGrp="1"/>
          </p:cNvSpPr>
          <p:nvPr>
            <p:ph type="ftr" idx="11"/>
          </p:nvPr>
        </p:nvSpPr>
        <p:spPr>
          <a:xfrm>
            <a:off x="2589212" y="6135808"/>
            <a:ext cx="7619999"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900" b="0" i="0">
                <a:solidFill>
                  <a:srgbClr val="888888"/>
                </a:solidFill>
                <a:latin typeface="Helvetica Regular" pitchFamily="2" charset="0"/>
                <a:ea typeface="Helvetica Regular" pitchFamily="2" charset="0"/>
                <a:cs typeface="Helvetica Regular" pitchFamily="2" charset="0"/>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lang="en-US" dirty="0"/>
          </a:p>
        </p:txBody>
      </p:sp>
      <p:sp>
        <p:nvSpPr>
          <p:cNvPr id="144" name="Shape 144"/>
          <p:cNvSpPr/>
          <p:nvPr/>
        </p:nvSpPr>
        <p:spPr>
          <a:xfrm rot="10800000" flipH="1">
            <a:off x="-4189" y="4911725"/>
            <a:ext cx="1588527" cy="507297"/>
          </a:xfrm>
          <a:custGeom>
            <a:avLst/>
            <a:gdLst/>
            <a:ahLst/>
            <a:cxnLst/>
            <a:rect l="0" t="0" r="0" b="0"/>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45" name="Shape 145"/>
          <p:cNvSpPr txBox="1">
            <a:spLocks noGrp="1"/>
          </p:cNvSpPr>
          <p:nvPr>
            <p:ph type="sldNum" idx="12"/>
          </p:nvPr>
        </p:nvSpPr>
        <p:spPr>
          <a:xfrm>
            <a:off x="531812" y="4983087"/>
            <a:ext cx="779767"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2000" b="0" i="0">
                <a:solidFill>
                  <a:srgbClr val="FEFFFF"/>
                </a:solidFill>
                <a:latin typeface="Helvetica Regular" pitchFamily="2" charset="0"/>
                <a:ea typeface="Helvetica Regular" pitchFamily="2" charset="0"/>
                <a:cs typeface="Helvetica Regular" pitchFamily="2" charset="0"/>
                <a:sym typeface="Century Gothic"/>
              </a:defRPr>
            </a:lvl1pPr>
            <a:lvl2pPr marL="0" marR="0" lvl="1" indent="0" algn="r" rtl="0">
              <a:spcBef>
                <a:spcPts val="0"/>
              </a:spcBef>
              <a:buNone/>
              <a:defRPr sz="2000">
                <a:solidFill>
                  <a:srgbClr val="FEFFFF"/>
                </a:solidFill>
                <a:latin typeface="Century Gothic"/>
                <a:ea typeface="Century Gothic"/>
                <a:cs typeface="Century Gothic"/>
                <a:sym typeface="Century Gothic"/>
              </a:defRPr>
            </a:lvl2pPr>
            <a:lvl3pPr marL="0" marR="0" lvl="2" indent="0" algn="r" rtl="0">
              <a:spcBef>
                <a:spcPts val="0"/>
              </a:spcBef>
              <a:buNone/>
              <a:defRPr sz="2000">
                <a:solidFill>
                  <a:srgbClr val="FEFFFF"/>
                </a:solidFill>
                <a:latin typeface="Century Gothic"/>
                <a:ea typeface="Century Gothic"/>
                <a:cs typeface="Century Gothic"/>
                <a:sym typeface="Century Gothic"/>
              </a:defRPr>
            </a:lvl3pPr>
            <a:lvl4pPr marL="0" marR="0" lvl="3" indent="0" algn="r" rtl="0">
              <a:spcBef>
                <a:spcPts val="0"/>
              </a:spcBef>
              <a:buNone/>
              <a:defRPr sz="2000">
                <a:solidFill>
                  <a:srgbClr val="FEFFFF"/>
                </a:solidFill>
                <a:latin typeface="Century Gothic"/>
                <a:ea typeface="Century Gothic"/>
                <a:cs typeface="Century Gothic"/>
                <a:sym typeface="Century Gothic"/>
              </a:defRPr>
            </a:lvl4pPr>
            <a:lvl5pPr marL="0" marR="0" lvl="4" indent="0" algn="r" rtl="0">
              <a:spcBef>
                <a:spcPts val="0"/>
              </a:spcBef>
              <a:buNone/>
              <a:defRPr sz="2000">
                <a:solidFill>
                  <a:srgbClr val="FEFFFF"/>
                </a:solidFill>
                <a:latin typeface="Century Gothic"/>
                <a:ea typeface="Century Gothic"/>
                <a:cs typeface="Century Gothic"/>
                <a:sym typeface="Century Gothic"/>
              </a:defRPr>
            </a:lvl5pPr>
            <a:lvl6pPr marL="0" marR="0" lvl="5" indent="0" algn="r" rtl="0">
              <a:spcBef>
                <a:spcPts val="0"/>
              </a:spcBef>
              <a:buNone/>
              <a:defRPr sz="2000">
                <a:solidFill>
                  <a:srgbClr val="FEFFFF"/>
                </a:solidFill>
                <a:latin typeface="Century Gothic"/>
                <a:ea typeface="Century Gothic"/>
                <a:cs typeface="Century Gothic"/>
                <a:sym typeface="Century Gothic"/>
              </a:defRPr>
            </a:lvl6pPr>
            <a:lvl7pPr marL="0" marR="0" lvl="6" indent="0" algn="r" rtl="0">
              <a:spcBef>
                <a:spcPts val="0"/>
              </a:spcBef>
              <a:buNone/>
              <a:defRPr sz="2000">
                <a:solidFill>
                  <a:srgbClr val="FEFFFF"/>
                </a:solidFill>
                <a:latin typeface="Century Gothic"/>
                <a:ea typeface="Century Gothic"/>
                <a:cs typeface="Century Gothic"/>
                <a:sym typeface="Century Gothic"/>
              </a:defRPr>
            </a:lvl7pPr>
            <a:lvl8pPr marL="0" marR="0" lvl="7" indent="0" algn="r" rtl="0">
              <a:spcBef>
                <a:spcPts val="0"/>
              </a:spcBef>
              <a:buNone/>
              <a:defRPr sz="2000">
                <a:solidFill>
                  <a:srgbClr val="FEFFFF"/>
                </a:solidFill>
                <a:latin typeface="Century Gothic"/>
                <a:ea typeface="Century Gothic"/>
                <a:cs typeface="Century Gothic"/>
                <a:sym typeface="Century Gothic"/>
              </a:defRPr>
            </a:lvl8pPr>
            <a:lvl9pPr marL="0" marR="0" lvl="8" indent="0" algn="r" rtl="0">
              <a:spcBef>
                <a:spcPts val="0"/>
              </a:spcBef>
              <a:buNone/>
              <a:defRPr sz="2000">
                <a:solidFill>
                  <a:srgbClr val="FEFFFF"/>
                </a:solidFill>
                <a:latin typeface="Century Gothic"/>
                <a:ea typeface="Century Gothic"/>
                <a:cs typeface="Century Gothic"/>
                <a:sym typeface="Century Gothic"/>
              </a:defRPr>
            </a:lvl9pPr>
          </a:lstStyle>
          <a:p>
            <a:fld id="{00000000-1234-1234-1234-123412341234}"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46"/>
        <p:cNvGrpSpPr/>
        <p:nvPr/>
      </p:nvGrpSpPr>
      <p:grpSpPr>
        <a:xfrm>
          <a:off x="0" y="0"/>
          <a:ext cx="0" cy="0"/>
          <a:chOff x="0" y="0"/>
          <a:chExt cx="0" cy="0"/>
        </a:xfrm>
      </p:grpSpPr>
      <p:sp>
        <p:nvSpPr>
          <p:cNvPr id="147" name="Shape 147"/>
          <p:cNvSpPr txBox="1">
            <a:spLocks noGrp="1"/>
          </p:cNvSpPr>
          <p:nvPr>
            <p:ph type="title"/>
          </p:nvPr>
        </p:nvSpPr>
        <p:spPr>
          <a:xfrm>
            <a:off x="2592924" y="624110"/>
            <a:ext cx="8911687" cy="128089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Clr>
                <a:srgbClr val="262626"/>
              </a:buClr>
              <a:buSzPts val="3600"/>
              <a:buFont typeface="Century Gothic"/>
              <a:buNone/>
              <a:defRPr sz="3600" b="0" i="0" u="none" strike="noStrike" cap="none">
                <a:solidFill>
                  <a:srgbClr val="262626"/>
                </a:solidFill>
                <a:latin typeface="Helvetica Regular" pitchFamily="2" charset="0"/>
                <a:ea typeface="Helvetica Regular" pitchFamily="2" charset="0"/>
                <a:cs typeface="Helvetica Regular" pitchFamily="2" charset="0"/>
                <a:sym typeface="Century Gothic"/>
              </a:defRPr>
            </a:lvl1pPr>
            <a:lvl2pPr marR="0" lvl="1" algn="l" rtl="0">
              <a:spcBef>
                <a:spcPts val="0"/>
              </a:spcBef>
              <a:spcAft>
                <a:spcPts val="0"/>
              </a:spcAft>
              <a:buSzPts val="1400"/>
              <a:buNone/>
              <a:defRPr sz="1800" b="0" i="0" u="none" strike="noStrike" cap="none">
                <a:solidFill>
                  <a:schemeClr val="dk2"/>
                </a:solidFill>
              </a:defRPr>
            </a:lvl2pPr>
            <a:lvl3pPr marR="0" lvl="2" algn="l" rtl="0">
              <a:spcBef>
                <a:spcPts val="0"/>
              </a:spcBef>
              <a:spcAft>
                <a:spcPts val="0"/>
              </a:spcAft>
              <a:buSzPts val="1400"/>
              <a:buNone/>
              <a:defRPr sz="1800" b="0" i="0" u="none" strike="noStrike" cap="none">
                <a:solidFill>
                  <a:schemeClr val="dk2"/>
                </a:solidFill>
              </a:defRPr>
            </a:lvl3pPr>
            <a:lvl4pPr marR="0" lvl="3" algn="l" rtl="0">
              <a:spcBef>
                <a:spcPts val="0"/>
              </a:spcBef>
              <a:spcAft>
                <a:spcPts val="0"/>
              </a:spcAft>
              <a:buSzPts val="1400"/>
              <a:buNone/>
              <a:defRPr sz="1800" b="0" i="0" u="none" strike="noStrike" cap="none">
                <a:solidFill>
                  <a:schemeClr val="dk2"/>
                </a:solidFill>
              </a:defRPr>
            </a:lvl4pPr>
            <a:lvl5pPr marR="0" lvl="4" algn="l" rtl="0">
              <a:spcBef>
                <a:spcPts val="0"/>
              </a:spcBef>
              <a:spcAft>
                <a:spcPts val="0"/>
              </a:spcAft>
              <a:buSzPts val="1400"/>
              <a:buNone/>
              <a:defRPr sz="1800" b="0" i="0" u="none" strike="noStrike" cap="none">
                <a:solidFill>
                  <a:schemeClr val="dk2"/>
                </a:solidFill>
              </a:defRPr>
            </a:lvl5pPr>
            <a:lvl6pPr marR="0" lvl="5" algn="l" rtl="0">
              <a:spcBef>
                <a:spcPts val="0"/>
              </a:spcBef>
              <a:spcAft>
                <a:spcPts val="0"/>
              </a:spcAft>
              <a:buSzPts val="1400"/>
              <a:buNone/>
              <a:defRPr sz="1800" b="0" i="0" u="none" strike="noStrike" cap="none">
                <a:solidFill>
                  <a:schemeClr val="dk2"/>
                </a:solidFill>
              </a:defRPr>
            </a:lvl6pPr>
            <a:lvl7pPr marR="0" lvl="6" algn="l" rtl="0">
              <a:spcBef>
                <a:spcPts val="0"/>
              </a:spcBef>
              <a:spcAft>
                <a:spcPts val="0"/>
              </a:spcAft>
              <a:buSzPts val="1400"/>
              <a:buNone/>
              <a:defRPr sz="1800" b="0" i="0" u="none" strike="noStrike" cap="none">
                <a:solidFill>
                  <a:schemeClr val="dk2"/>
                </a:solidFill>
              </a:defRPr>
            </a:lvl7pPr>
            <a:lvl8pPr marR="0" lvl="7" algn="l" rtl="0">
              <a:spcBef>
                <a:spcPts val="0"/>
              </a:spcBef>
              <a:spcAft>
                <a:spcPts val="0"/>
              </a:spcAft>
              <a:buSzPts val="1400"/>
              <a:buNone/>
              <a:defRPr sz="1800" b="0" i="0" u="none" strike="noStrike" cap="none">
                <a:solidFill>
                  <a:schemeClr val="dk2"/>
                </a:solidFill>
              </a:defRPr>
            </a:lvl8pPr>
            <a:lvl9pPr marR="0" lvl="8" algn="l" rtl="0">
              <a:spcBef>
                <a:spcPts val="0"/>
              </a:spcBef>
              <a:spcAft>
                <a:spcPts val="0"/>
              </a:spcAft>
              <a:buSzPts val="1400"/>
              <a:buNone/>
              <a:defRPr sz="1800" b="0" i="0" u="none" strike="noStrike" cap="none">
                <a:solidFill>
                  <a:schemeClr val="dk2"/>
                </a:solidFill>
              </a:defRPr>
            </a:lvl9pPr>
          </a:lstStyle>
          <a:p>
            <a:endParaRPr dirty="0"/>
          </a:p>
        </p:txBody>
      </p:sp>
      <p:sp>
        <p:nvSpPr>
          <p:cNvPr id="148" name="Shape 148"/>
          <p:cNvSpPr txBox="1">
            <a:spLocks noGrp="1"/>
          </p:cNvSpPr>
          <p:nvPr>
            <p:ph type="body" idx="1"/>
          </p:nvPr>
        </p:nvSpPr>
        <p:spPr>
          <a:xfrm rot="5400000">
            <a:off x="5103812" y="-381000"/>
            <a:ext cx="3886200" cy="8915400"/>
          </a:xfrm>
          <a:prstGeom prst="rect">
            <a:avLst/>
          </a:prstGeom>
          <a:noFill/>
          <a:ln>
            <a:noFill/>
          </a:ln>
        </p:spPr>
        <p:txBody>
          <a:bodyPr spcFirstLastPara="1" wrap="square" lIns="91425" tIns="91425" rIns="91425" bIns="91425" anchor="t" anchorCtr="0"/>
          <a:lstStyle>
            <a:lvl1pPr marL="457200" marR="0" lvl="0" indent="-342900" algn="l" rtl="0">
              <a:spcBef>
                <a:spcPts val="1000"/>
              </a:spcBef>
              <a:spcAft>
                <a:spcPts val="0"/>
              </a:spcAft>
              <a:buClr>
                <a:schemeClr val="accent1"/>
              </a:buClr>
              <a:buSzPts val="1800"/>
              <a:buFont typeface="Noto Sans Symbols"/>
              <a:buChar char="•"/>
              <a:defRPr sz="1800" b="0" i="0" u="none" strike="noStrike" cap="none">
                <a:solidFill>
                  <a:srgbClr val="3F3F3F"/>
                </a:solidFill>
                <a:latin typeface="Helvetica Regular" pitchFamily="2" charset="0"/>
                <a:ea typeface="Helvetica Regular" pitchFamily="2" charset="0"/>
                <a:cs typeface="Helvetica Regular" pitchFamily="2" charset="0"/>
                <a:sym typeface="Century Gothic"/>
              </a:defRPr>
            </a:lvl1pPr>
            <a:lvl2pPr marL="914400" marR="0" lvl="1" indent="-330200" algn="l" rtl="0">
              <a:spcBef>
                <a:spcPts val="1000"/>
              </a:spcBef>
              <a:spcAft>
                <a:spcPts val="0"/>
              </a:spcAft>
              <a:buClr>
                <a:schemeClr val="accent1"/>
              </a:buClr>
              <a:buSzPts val="1600"/>
              <a:buFont typeface="Noto Sans Symbols"/>
              <a:buChar char="•"/>
              <a:defRPr sz="1600" b="0" i="0" u="none" strike="noStrike" cap="none">
                <a:solidFill>
                  <a:srgbClr val="3F3F3F"/>
                </a:solidFill>
                <a:latin typeface="Century Gothic"/>
                <a:ea typeface="Century Gothic"/>
                <a:cs typeface="Century Gothic"/>
                <a:sym typeface="Century Gothic"/>
              </a:defRPr>
            </a:lvl2pPr>
            <a:lvl3pPr marL="1371600" marR="0" lvl="2" indent="-317500" algn="l" rtl="0">
              <a:spcBef>
                <a:spcPts val="1000"/>
              </a:spcBef>
              <a:spcAft>
                <a:spcPts val="0"/>
              </a:spcAft>
              <a:buClr>
                <a:schemeClr val="accent1"/>
              </a:buClr>
              <a:buSzPts val="1400"/>
              <a:buFont typeface="Noto Sans Symbols"/>
              <a:buChar char="•"/>
              <a:defRPr sz="1400" b="0" i="0" u="none" strike="noStrike" cap="none">
                <a:solidFill>
                  <a:srgbClr val="3F3F3F"/>
                </a:solidFill>
                <a:latin typeface="Century Gothic"/>
                <a:ea typeface="Century Gothic"/>
                <a:cs typeface="Century Gothic"/>
                <a:sym typeface="Century Gothic"/>
              </a:defRPr>
            </a:lvl3pPr>
            <a:lvl4pPr marL="1828800" marR="0" lvl="3"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4pPr>
            <a:lvl5pPr marL="2286000" marR="0" lvl="4"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5pPr>
            <a:lvl6pPr marL="2743200" marR="0" lvl="5"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6pPr>
            <a:lvl7pPr marL="3200400" marR="0" lvl="6"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7pPr>
            <a:lvl8pPr marL="3657600" marR="0" lvl="7"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8pPr>
            <a:lvl9pPr marL="4114800" marR="0" lvl="8"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9pPr>
          </a:lstStyle>
          <a:p>
            <a:endParaRPr dirty="0"/>
          </a:p>
        </p:txBody>
      </p:sp>
      <p:sp>
        <p:nvSpPr>
          <p:cNvPr id="149" name="Shape 149"/>
          <p:cNvSpPr txBox="1">
            <a:spLocks noGrp="1"/>
          </p:cNvSpPr>
          <p:nvPr>
            <p:ph type="dt" idx="10"/>
          </p:nvPr>
        </p:nvSpPr>
        <p:spPr>
          <a:xfrm>
            <a:off x="10361612" y="6130437"/>
            <a:ext cx="1146283" cy="370396"/>
          </a:xfrm>
          <a:prstGeom prst="rect">
            <a:avLst/>
          </a:prstGeom>
          <a:noFill/>
          <a:ln>
            <a:noFill/>
          </a:ln>
        </p:spPr>
        <p:txBody>
          <a:bodyPr spcFirstLastPara="1" wrap="square" lIns="91425" tIns="91425" rIns="91425" bIns="91425" anchor="ctr" anchorCtr="0"/>
          <a:lstStyle>
            <a:lvl1pPr marR="0" lvl="0" algn="r" rtl="0">
              <a:spcBef>
                <a:spcPts val="0"/>
              </a:spcBef>
              <a:spcAft>
                <a:spcPts val="0"/>
              </a:spcAft>
              <a:buSzPts val="1400"/>
              <a:buNone/>
              <a:defRPr sz="900" b="0" i="0">
                <a:solidFill>
                  <a:srgbClr val="888888"/>
                </a:solidFill>
                <a:latin typeface="Helvetica Regular" pitchFamily="2" charset="0"/>
                <a:ea typeface="Helvetica Regular" pitchFamily="2" charset="0"/>
                <a:cs typeface="Helvetica Regular" pitchFamily="2" charset="0"/>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lang="en-US" dirty="0"/>
          </a:p>
        </p:txBody>
      </p:sp>
      <p:sp>
        <p:nvSpPr>
          <p:cNvPr id="150" name="Shape 150"/>
          <p:cNvSpPr txBox="1">
            <a:spLocks noGrp="1"/>
          </p:cNvSpPr>
          <p:nvPr>
            <p:ph type="ftr" idx="11"/>
          </p:nvPr>
        </p:nvSpPr>
        <p:spPr>
          <a:xfrm>
            <a:off x="2589212" y="6135808"/>
            <a:ext cx="7619999"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900" b="0" i="0">
                <a:solidFill>
                  <a:srgbClr val="888888"/>
                </a:solidFill>
                <a:latin typeface="Helvetica Regular" pitchFamily="2" charset="0"/>
                <a:ea typeface="Helvetica Regular" pitchFamily="2" charset="0"/>
                <a:cs typeface="Helvetica Regular" pitchFamily="2" charset="0"/>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lang="en-US" dirty="0"/>
          </a:p>
        </p:txBody>
      </p:sp>
      <p:sp>
        <p:nvSpPr>
          <p:cNvPr id="151" name="Shape 151"/>
          <p:cNvSpPr/>
          <p:nvPr/>
        </p:nvSpPr>
        <p:spPr>
          <a:xfrm rot="10800000" flipH="1">
            <a:off x="-4189" y="714375"/>
            <a:ext cx="1588527" cy="507297"/>
          </a:xfrm>
          <a:custGeom>
            <a:avLst/>
            <a:gdLst/>
            <a:ahLst/>
            <a:cxnLst/>
            <a:rect l="0" t="0" r="0" b="0"/>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52" name="Shape 152"/>
          <p:cNvSpPr txBox="1">
            <a:spLocks noGrp="1"/>
          </p:cNvSpPr>
          <p:nvPr>
            <p:ph type="sldNum" idx="12"/>
          </p:nvPr>
        </p:nvSpPr>
        <p:spPr>
          <a:xfrm>
            <a:off x="531812" y="787782"/>
            <a:ext cx="779767"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2000" b="0" i="0">
                <a:solidFill>
                  <a:srgbClr val="FEFFFF"/>
                </a:solidFill>
                <a:latin typeface="Helvetica Regular" pitchFamily="2" charset="0"/>
                <a:ea typeface="Helvetica Regular" pitchFamily="2" charset="0"/>
                <a:cs typeface="Helvetica Regular" pitchFamily="2" charset="0"/>
                <a:sym typeface="Century Gothic"/>
              </a:defRPr>
            </a:lvl1pPr>
            <a:lvl2pPr marL="0" marR="0" lvl="1" indent="0" algn="r" rtl="0">
              <a:spcBef>
                <a:spcPts val="0"/>
              </a:spcBef>
              <a:buNone/>
              <a:defRPr sz="2000">
                <a:solidFill>
                  <a:srgbClr val="FEFFFF"/>
                </a:solidFill>
                <a:latin typeface="Century Gothic"/>
                <a:ea typeface="Century Gothic"/>
                <a:cs typeface="Century Gothic"/>
                <a:sym typeface="Century Gothic"/>
              </a:defRPr>
            </a:lvl2pPr>
            <a:lvl3pPr marL="0" marR="0" lvl="2" indent="0" algn="r" rtl="0">
              <a:spcBef>
                <a:spcPts val="0"/>
              </a:spcBef>
              <a:buNone/>
              <a:defRPr sz="2000">
                <a:solidFill>
                  <a:srgbClr val="FEFFFF"/>
                </a:solidFill>
                <a:latin typeface="Century Gothic"/>
                <a:ea typeface="Century Gothic"/>
                <a:cs typeface="Century Gothic"/>
                <a:sym typeface="Century Gothic"/>
              </a:defRPr>
            </a:lvl3pPr>
            <a:lvl4pPr marL="0" marR="0" lvl="3" indent="0" algn="r" rtl="0">
              <a:spcBef>
                <a:spcPts val="0"/>
              </a:spcBef>
              <a:buNone/>
              <a:defRPr sz="2000">
                <a:solidFill>
                  <a:srgbClr val="FEFFFF"/>
                </a:solidFill>
                <a:latin typeface="Century Gothic"/>
                <a:ea typeface="Century Gothic"/>
                <a:cs typeface="Century Gothic"/>
                <a:sym typeface="Century Gothic"/>
              </a:defRPr>
            </a:lvl4pPr>
            <a:lvl5pPr marL="0" marR="0" lvl="4" indent="0" algn="r" rtl="0">
              <a:spcBef>
                <a:spcPts val="0"/>
              </a:spcBef>
              <a:buNone/>
              <a:defRPr sz="2000">
                <a:solidFill>
                  <a:srgbClr val="FEFFFF"/>
                </a:solidFill>
                <a:latin typeface="Century Gothic"/>
                <a:ea typeface="Century Gothic"/>
                <a:cs typeface="Century Gothic"/>
                <a:sym typeface="Century Gothic"/>
              </a:defRPr>
            </a:lvl5pPr>
            <a:lvl6pPr marL="0" marR="0" lvl="5" indent="0" algn="r" rtl="0">
              <a:spcBef>
                <a:spcPts val="0"/>
              </a:spcBef>
              <a:buNone/>
              <a:defRPr sz="2000">
                <a:solidFill>
                  <a:srgbClr val="FEFFFF"/>
                </a:solidFill>
                <a:latin typeface="Century Gothic"/>
                <a:ea typeface="Century Gothic"/>
                <a:cs typeface="Century Gothic"/>
                <a:sym typeface="Century Gothic"/>
              </a:defRPr>
            </a:lvl6pPr>
            <a:lvl7pPr marL="0" marR="0" lvl="6" indent="0" algn="r" rtl="0">
              <a:spcBef>
                <a:spcPts val="0"/>
              </a:spcBef>
              <a:buNone/>
              <a:defRPr sz="2000">
                <a:solidFill>
                  <a:srgbClr val="FEFFFF"/>
                </a:solidFill>
                <a:latin typeface="Century Gothic"/>
                <a:ea typeface="Century Gothic"/>
                <a:cs typeface="Century Gothic"/>
                <a:sym typeface="Century Gothic"/>
              </a:defRPr>
            </a:lvl7pPr>
            <a:lvl8pPr marL="0" marR="0" lvl="7" indent="0" algn="r" rtl="0">
              <a:spcBef>
                <a:spcPts val="0"/>
              </a:spcBef>
              <a:buNone/>
              <a:defRPr sz="2000">
                <a:solidFill>
                  <a:srgbClr val="FEFFFF"/>
                </a:solidFill>
                <a:latin typeface="Century Gothic"/>
                <a:ea typeface="Century Gothic"/>
                <a:cs typeface="Century Gothic"/>
                <a:sym typeface="Century Gothic"/>
              </a:defRPr>
            </a:lvl8pPr>
            <a:lvl9pPr marL="0" marR="0" lvl="8" indent="0" algn="r" rtl="0">
              <a:spcBef>
                <a:spcPts val="0"/>
              </a:spcBef>
              <a:buNone/>
              <a:defRPr sz="2000">
                <a:solidFill>
                  <a:srgbClr val="FEFFFF"/>
                </a:solidFill>
                <a:latin typeface="Century Gothic"/>
                <a:ea typeface="Century Gothic"/>
                <a:cs typeface="Century Gothic"/>
                <a:sym typeface="Century Gothic"/>
              </a:defRPr>
            </a:lvl9pPr>
          </a:lstStyle>
          <a:p>
            <a:fld id="{00000000-1234-1234-1234-123412341234}"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53"/>
        <p:cNvGrpSpPr/>
        <p:nvPr/>
      </p:nvGrpSpPr>
      <p:grpSpPr>
        <a:xfrm>
          <a:off x="0" y="0"/>
          <a:ext cx="0" cy="0"/>
          <a:chOff x="0" y="0"/>
          <a:chExt cx="0" cy="0"/>
        </a:xfrm>
      </p:grpSpPr>
      <p:sp>
        <p:nvSpPr>
          <p:cNvPr id="154" name="Shape 154"/>
          <p:cNvSpPr txBox="1">
            <a:spLocks noGrp="1"/>
          </p:cNvSpPr>
          <p:nvPr>
            <p:ph type="title"/>
          </p:nvPr>
        </p:nvSpPr>
        <p:spPr>
          <a:xfrm rot="5400000">
            <a:off x="7756704" y="2165513"/>
            <a:ext cx="5283817" cy="2207601"/>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Clr>
                <a:srgbClr val="262626"/>
              </a:buClr>
              <a:buSzPts val="3600"/>
              <a:buFont typeface="Century Gothic"/>
              <a:buNone/>
              <a:defRPr sz="3600" b="0" i="0" u="none" strike="noStrike" cap="none">
                <a:solidFill>
                  <a:srgbClr val="262626"/>
                </a:solidFill>
                <a:latin typeface="Helvetica Regular" pitchFamily="2" charset="0"/>
                <a:ea typeface="Helvetica Regular" pitchFamily="2" charset="0"/>
                <a:cs typeface="Helvetica Regular" pitchFamily="2" charset="0"/>
                <a:sym typeface="Century Gothic"/>
              </a:defRPr>
            </a:lvl1pPr>
            <a:lvl2pPr marR="0" lvl="1" algn="l" rtl="0">
              <a:spcBef>
                <a:spcPts val="0"/>
              </a:spcBef>
              <a:spcAft>
                <a:spcPts val="0"/>
              </a:spcAft>
              <a:buSzPts val="1400"/>
              <a:buNone/>
              <a:defRPr sz="1800" b="0" i="0" u="none" strike="noStrike" cap="none">
                <a:solidFill>
                  <a:schemeClr val="dk2"/>
                </a:solidFill>
              </a:defRPr>
            </a:lvl2pPr>
            <a:lvl3pPr marR="0" lvl="2" algn="l" rtl="0">
              <a:spcBef>
                <a:spcPts val="0"/>
              </a:spcBef>
              <a:spcAft>
                <a:spcPts val="0"/>
              </a:spcAft>
              <a:buSzPts val="1400"/>
              <a:buNone/>
              <a:defRPr sz="1800" b="0" i="0" u="none" strike="noStrike" cap="none">
                <a:solidFill>
                  <a:schemeClr val="dk2"/>
                </a:solidFill>
              </a:defRPr>
            </a:lvl3pPr>
            <a:lvl4pPr marR="0" lvl="3" algn="l" rtl="0">
              <a:spcBef>
                <a:spcPts val="0"/>
              </a:spcBef>
              <a:spcAft>
                <a:spcPts val="0"/>
              </a:spcAft>
              <a:buSzPts val="1400"/>
              <a:buNone/>
              <a:defRPr sz="1800" b="0" i="0" u="none" strike="noStrike" cap="none">
                <a:solidFill>
                  <a:schemeClr val="dk2"/>
                </a:solidFill>
              </a:defRPr>
            </a:lvl4pPr>
            <a:lvl5pPr marR="0" lvl="4" algn="l" rtl="0">
              <a:spcBef>
                <a:spcPts val="0"/>
              </a:spcBef>
              <a:spcAft>
                <a:spcPts val="0"/>
              </a:spcAft>
              <a:buSzPts val="1400"/>
              <a:buNone/>
              <a:defRPr sz="1800" b="0" i="0" u="none" strike="noStrike" cap="none">
                <a:solidFill>
                  <a:schemeClr val="dk2"/>
                </a:solidFill>
              </a:defRPr>
            </a:lvl5pPr>
            <a:lvl6pPr marR="0" lvl="5" algn="l" rtl="0">
              <a:spcBef>
                <a:spcPts val="0"/>
              </a:spcBef>
              <a:spcAft>
                <a:spcPts val="0"/>
              </a:spcAft>
              <a:buSzPts val="1400"/>
              <a:buNone/>
              <a:defRPr sz="1800" b="0" i="0" u="none" strike="noStrike" cap="none">
                <a:solidFill>
                  <a:schemeClr val="dk2"/>
                </a:solidFill>
              </a:defRPr>
            </a:lvl6pPr>
            <a:lvl7pPr marR="0" lvl="6" algn="l" rtl="0">
              <a:spcBef>
                <a:spcPts val="0"/>
              </a:spcBef>
              <a:spcAft>
                <a:spcPts val="0"/>
              </a:spcAft>
              <a:buSzPts val="1400"/>
              <a:buNone/>
              <a:defRPr sz="1800" b="0" i="0" u="none" strike="noStrike" cap="none">
                <a:solidFill>
                  <a:schemeClr val="dk2"/>
                </a:solidFill>
              </a:defRPr>
            </a:lvl7pPr>
            <a:lvl8pPr marR="0" lvl="7" algn="l" rtl="0">
              <a:spcBef>
                <a:spcPts val="0"/>
              </a:spcBef>
              <a:spcAft>
                <a:spcPts val="0"/>
              </a:spcAft>
              <a:buSzPts val="1400"/>
              <a:buNone/>
              <a:defRPr sz="1800" b="0" i="0" u="none" strike="noStrike" cap="none">
                <a:solidFill>
                  <a:schemeClr val="dk2"/>
                </a:solidFill>
              </a:defRPr>
            </a:lvl8pPr>
            <a:lvl9pPr marR="0" lvl="8" algn="l" rtl="0">
              <a:spcBef>
                <a:spcPts val="0"/>
              </a:spcBef>
              <a:spcAft>
                <a:spcPts val="0"/>
              </a:spcAft>
              <a:buSzPts val="1400"/>
              <a:buNone/>
              <a:defRPr sz="1800" b="0" i="0" u="none" strike="noStrike" cap="none">
                <a:solidFill>
                  <a:schemeClr val="dk2"/>
                </a:solidFill>
              </a:defRPr>
            </a:lvl9pPr>
          </a:lstStyle>
          <a:p>
            <a:endParaRPr dirty="0"/>
          </a:p>
        </p:txBody>
      </p:sp>
      <p:sp>
        <p:nvSpPr>
          <p:cNvPr id="155" name="Shape 155"/>
          <p:cNvSpPr txBox="1">
            <a:spLocks noGrp="1"/>
          </p:cNvSpPr>
          <p:nvPr>
            <p:ph type="body" idx="1"/>
          </p:nvPr>
        </p:nvSpPr>
        <p:spPr>
          <a:xfrm rot="5400000">
            <a:off x="3185803" y="30814"/>
            <a:ext cx="5283817" cy="6477000"/>
          </a:xfrm>
          <a:prstGeom prst="rect">
            <a:avLst/>
          </a:prstGeom>
          <a:noFill/>
          <a:ln>
            <a:noFill/>
          </a:ln>
        </p:spPr>
        <p:txBody>
          <a:bodyPr spcFirstLastPara="1" wrap="square" lIns="91425" tIns="91425" rIns="91425" bIns="91425" anchor="t" anchorCtr="0"/>
          <a:lstStyle>
            <a:lvl1pPr marL="457200" marR="0" lvl="0" indent="-342900" algn="l" rtl="0">
              <a:spcBef>
                <a:spcPts val="1000"/>
              </a:spcBef>
              <a:spcAft>
                <a:spcPts val="0"/>
              </a:spcAft>
              <a:buClr>
                <a:schemeClr val="accent1"/>
              </a:buClr>
              <a:buSzPts val="1800"/>
              <a:buFont typeface="Noto Sans Symbols"/>
              <a:buChar char="•"/>
              <a:defRPr sz="1800" b="0" i="0" u="none" strike="noStrike" cap="none">
                <a:solidFill>
                  <a:srgbClr val="3F3F3F"/>
                </a:solidFill>
                <a:latin typeface="Helvetica Regular" pitchFamily="2" charset="0"/>
                <a:ea typeface="Helvetica Regular" pitchFamily="2" charset="0"/>
                <a:cs typeface="Helvetica Regular" pitchFamily="2" charset="0"/>
                <a:sym typeface="Century Gothic"/>
              </a:defRPr>
            </a:lvl1pPr>
            <a:lvl2pPr marL="914400" marR="0" lvl="1" indent="-330200" algn="l" rtl="0">
              <a:spcBef>
                <a:spcPts val="1000"/>
              </a:spcBef>
              <a:spcAft>
                <a:spcPts val="0"/>
              </a:spcAft>
              <a:buClr>
                <a:schemeClr val="accent1"/>
              </a:buClr>
              <a:buSzPts val="1600"/>
              <a:buFont typeface="Noto Sans Symbols"/>
              <a:buChar char="•"/>
              <a:defRPr sz="1600" b="0" i="0" u="none" strike="noStrike" cap="none">
                <a:solidFill>
                  <a:srgbClr val="3F3F3F"/>
                </a:solidFill>
                <a:latin typeface="Century Gothic"/>
                <a:ea typeface="Century Gothic"/>
                <a:cs typeface="Century Gothic"/>
                <a:sym typeface="Century Gothic"/>
              </a:defRPr>
            </a:lvl2pPr>
            <a:lvl3pPr marL="1371600" marR="0" lvl="2" indent="-317500" algn="l" rtl="0">
              <a:spcBef>
                <a:spcPts val="1000"/>
              </a:spcBef>
              <a:spcAft>
                <a:spcPts val="0"/>
              </a:spcAft>
              <a:buClr>
                <a:schemeClr val="accent1"/>
              </a:buClr>
              <a:buSzPts val="1400"/>
              <a:buFont typeface="Noto Sans Symbols"/>
              <a:buChar char="•"/>
              <a:defRPr sz="1400" b="0" i="0" u="none" strike="noStrike" cap="none">
                <a:solidFill>
                  <a:srgbClr val="3F3F3F"/>
                </a:solidFill>
                <a:latin typeface="Century Gothic"/>
                <a:ea typeface="Century Gothic"/>
                <a:cs typeface="Century Gothic"/>
                <a:sym typeface="Century Gothic"/>
              </a:defRPr>
            </a:lvl3pPr>
            <a:lvl4pPr marL="1828800" marR="0" lvl="3"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4pPr>
            <a:lvl5pPr marL="2286000" marR="0" lvl="4"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5pPr>
            <a:lvl6pPr marL="2743200" marR="0" lvl="5"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6pPr>
            <a:lvl7pPr marL="3200400" marR="0" lvl="6"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7pPr>
            <a:lvl8pPr marL="3657600" marR="0" lvl="7"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8pPr>
            <a:lvl9pPr marL="4114800" marR="0" lvl="8"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9pPr>
          </a:lstStyle>
          <a:p>
            <a:endParaRPr dirty="0"/>
          </a:p>
        </p:txBody>
      </p:sp>
      <p:sp>
        <p:nvSpPr>
          <p:cNvPr id="156" name="Shape 156"/>
          <p:cNvSpPr txBox="1">
            <a:spLocks noGrp="1"/>
          </p:cNvSpPr>
          <p:nvPr>
            <p:ph type="dt" idx="10"/>
          </p:nvPr>
        </p:nvSpPr>
        <p:spPr>
          <a:xfrm>
            <a:off x="10361612" y="6130437"/>
            <a:ext cx="1146283" cy="370396"/>
          </a:xfrm>
          <a:prstGeom prst="rect">
            <a:avLst/>
          </a:prstGeom>
          <a:noFill/>
          <a:ln>
            <a:noFill/>
          </a:ln>
        </p:spPr>
        <p:txBody>
          <a:bodyPr spcFirstLastPara="1" wrap="square" lIns="91425" tIns="91425" rIns="91425" bIns="91425" anchor="ctr" anchorCtr="0"/>
          <a:lstStyle>
            <a:lvl1pPr marR="0" lvl="0" algn="r" rtl="0">
              <a:spcBef>
                <a:spcPts val="0"/>
              </a:spcBef>
              <a:spcAft>
                <a:spcPts val="0"/>
              </a:spcAft>
              <a:buSzPts val="1400"/>
              <a:buNone/>
              <a:defRPr sz="900" b="0" i="0">
                <a:solidFill>
                  <a:srgbClr val="888888"/>
                </a:solidFill>
                <a:latin typeface="Helvetica Regular" pitchFamily="2" charset="0"/>
                <a:ea typeface="Helvetica Regular" pitchFamily="2" charset="0"/>
                <a:cs typeface="Helvetica Regular" pitchFamily="2" charset="0"/>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lang="en-US" dirty="0"/>
          </a:p>
        </p:txBody>
      </p:sp>
      <p:sp>
        <p:nvSpPr>
          <p:cNvPr id="157" name="Shape 157"/>
          <p:cNvSpPr txBox="1">
            <a:spLocks noGrp="1"/>
          </p:cNvSpPr>
          <p:nvPr>
            <p:ph type="ftr" idx="11"/>
          </p:nvPr>
        </p:nvSpPr>
        <p:spPr>
          <a:xfrm>
            <a:off x="2589212" y="6135808"/>
            <a:ext cx="7619999"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900" b="0" i="0">
                <a:solidFill>
                  <a:srgbClr val="888888"/>
                </a:solidFill>
                <a:latin typeface="Helvetica Regular" pitchFamily="2" charset="0"/>
                <a:ea typeface="Helvetica Regular" pitchFamily="2" charset="0"/>
                <a:cs typeface="Helvetica Regular" pitchFamily="2" charset="0"/>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lang="en-US" dirty="0"/>
          </a:p>
        </p:txBody>
      </p:sp>
      <p:sp>
        <p:nvSpPr>
          <p:cNvPr id="158" name="Shape 158"/>
          <p:cNvSpPr/>
          <p:nvPr/>
        </p:nvSpPr>
        <p:spPr>
          <a:xfrm rot="10800000" flipH="1">
            <a:off x="-4189" y="714375"/>
            <a:ext cx="1588527" cy="507297"/>
          </a:xfrm>
          <a:custGeom>
            <a:avLst/>
            <a:gdLst/>
            <a:ahLst/>
            <a:cxnLst/>
            <a:rect l="0" t="0" r="0" b="0"/>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59" name="Shape 159"/>
          <p:cNvSpPr txBox="1">
            <a:spLocks noGrp="1"/>
          </p:cNvSpPr>
          <p:nvPr>
            <p:ph type="sldNum" idx="12"/>
          </p:nvPr>
        </p:nvSpPr>
        <p:spPr>
          <a:xfrm>
            <a:off x="531812" y="787782"/>
            <a:ext cx="779767"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2000" b="0" i="0">
                <a:solidFill>
                  <a:srgbClr val="FEFFFF"/>
                </a:solidFill>
                <a:latin typeface="Helvetica Regular" pitchFamily="2" charset="0"/>
                <a:ea typeface="Helvetica Regular" pitchFamily="2" charset="0"/>
                <a:cs typeface="Helvetica Regular" pitchFamily="2" charset="0"/>
                <a:sym typeface="Century Gothic"/>
              </a:defRPr>
            </a:lvl1pPr>
            <a:lvl2pPr marL="0" marR="0" lvl="1" indent="0" algn="r" rtl="0">
              <a:spcBef>
                <a:spcPts val="0"/>
              </a:spcBef>
              <a:buNone/>
              <a:defRPr sz="2000">
                <a:solidFill>
                  <a:srgbClr val="FEFFFF"/>
                </a:solidFill>
                <a:latin typeface="Century Gothic"/>
                <a:ea typeface="Century Gothic"/>
                <a:cs typeface="Century Gothic"/>
                <a:sym typeface="Century Gothic"/>
              </a:defRPr>
            </a:lvl2pPr>
            <a:lvl3pPr marL="0" marR="0" lvl="2" indent="0" algn="r" rtl="0">
              <a:spcBef>
                <a:spcPts val="0"/>
              </a:spcBef>
              <a:buNone/>
              <a:defRPr sz="2000">
                <a:solidFill>
                  <a:srgbClr val="FEFFFF"/>
                </a:solidFill>
                <a:latin typeface="Century Gothic"/>
                <a:ea typeface="Century Gothic"/>
                <a:cs typeface="Century Gothic"/>
                <a:sym typeface="Century Gothic"/>
              </a:defRPr>
            </a:lvl3pPr>
            <a:lvl4pPr marL="0" marR="0" lvl="3" indent="0" algn="r" rtl="0">
              <a:spcBef>
                <a:spcPts val="0"/>
              </a:spcBef>
              <a:buNone/>
              <a:defRPr sz="2000">
                <a:solidFill>
                  <a:srgbClr val="FEFFFF"/>
                </a:solidFill>
                <a:latin typeface="Century Gothic"/>
                <a:ea typeface="Century Gothic"/>
                <a:cs typeface="Century Gothic"/>
                <a:sym typeface="Century Gothic"/>
              </a:defRPr>
            </a:lvl4pPr>
            <a:lvl5pPr marL="0" marR="0" lvl="4" indent="0" algn="r" rtl="0">
              <a:spcBef>
                <a:spcPts val="0"/>
              </a:spcBef>
              <a:buNone/>
              <a:defRPr sz="2000">
                <a:solidFill>
                  <a:srgbClr val="FEFFFF"/>
                </a:solidFill>
                <a:latin typeface="Century Gothic"/>
                <a:ea typeface="Century Gothic"/>
                <a:cs typeface="Century Gothic"/>
                <a:sym typeface="Century Gothic"/>
              </a:defRPr>
            </a:lvl5pPr>
            <a:lvl6pPr marL="0" marR="0" lvl="5" indent="0" algn="r" rtl="0">
              <a:spcBef>
                <a:spcPts val="0"/>
              </a:spcBef>
              <a:buNone/>
              <a:defRPr sz="2000">
                <a:solidFill>
                  <a:srgbClr val="FEFFFF"/>
                </a:solidFill>
                <a:latin typeface="Century Gothic"/>
                <a:ea typeface="Century Gothic"/>
                <a:cs typeface="Century Gothic"/>
                <a:sym typeface="Century Gothic"/>
              </a:defRPr>
            </a:lvl6pPr>
            <a:lvl7pPr marL="0" marR="0" lvl="6" indent="0" algn="r" rtl="0">
              <a:spcBef>
                <a:spcPts val="0"/>
              </a:spcBef>
              <a:buNone/>
              <a:defRPr sz="2000">
                <a:solidFill>
                  <a:srgbClr val="FEFFFF"/>
                </a:solidFill>
                <a:latin typeface="Century Gothic"/>
                <a:ea typeface="Century Gothic"/>
                <a:cs typeface="Century Gothic"/>
                <a:sym typeface="Century Gothic"/>
              </a:defRPr>
            </a:lvl7pPr>
            <a:lvl8pPr marL="0" marR="0" lvl="7" indent="0" algn="r" rtl="0">
              <a:spcBef>
                <a:spcPts val="0"/>
              </a:spcBef>
              <a:buNone/>
              <a:defRPr sz="2000">
                <a:solidFill>
                  <a:srgbClr val="FEFFFF"/>
                </a:solidFill>
                <a:latin typeface="Century Gothic"/>
                <a:ea typeface="Century Gothic"/>
                <a:cs typeface="Century Gothic"/>
                <a:sym typeface="Century Gothic"/>
              </a:defRPr>
            </a:lvl8pPr>
            <a:lvl9pPr marL="0" marR="0" lvl="8" indent="0" algn="r" rtl="0">
              <a:spcBef>
                <a:spcPts val="0"/>
              </a:spcBef>
              <a:buNone/>
              <a:defRPr sz="2000">
                <a:solidFill>
                  <a:srgbClr val="FEFFFF"/>
                </a:solidFill>
                <a:latin typeface="Century Gothic"/>
                <a:ea typeface="Century Gothic"/>
                <a:cs typeface="Century Gothic"/>
                <a:sym typeface="Century Gothic"/>
              </a:defRPr>
            </a:lvl9pPr>
          </a:lstStyle>
          <a:p>
            <a:fld id="{00000000-1234-1234-1234-123412341234}"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52"/>
        <p:cNvGrpSpPr/>
        <p:nvPr/>
      </p:nvGrpSpPr>
      <p:grpSpPr>
        <a:xfrm>
          <a:off x="0" y="0"/>
          <a:ext cx="0" cy="0"/>
          <a:chOff x="0" y="0"/>
          <a:chExt cx="0" cy="0"/>
        </a:xfrm>
      </p:grpSpPr>
      <p:sp>
        <p:nvSpPr>
          <p:cNvPr id="53" name="Shape 53"/>
          <p:cNvSpPr txBox="1">
            <a:spLocks noGrp="1"/>
          </p:cNvSpPr>
          <p:nvPr>
            <p:ph type="title"/>
          </p:nvPr>
        </p:nvSpPr>
        <p:spPr>
          <a:xfrm>
            <a:off x="2592925" y="624110"/>
            <a:ext cx="8911687" cy="128089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Clr>
                <a:srgbClr val="262626"/>
              </a:buClr>
              <a:buSzPts val="3600"/>
              <a:buFont typeface="Century Gothic"/>
              <a:buNone/>
              <a:defRPr sz="3600" b="0" i="0" u="none" strike="noStrike" cap="none">
                <a:solidFill>
                  <a:srgbClr val="262626"/>
                </a:solidFill>
                <a:latin typeface="Helvetica Regular" pitchFamily="2" charset="0"/>
                <a:ea typeface="Helvetica Regular" pitchFamily="2" charset="0"/>
                <a:cs typeface="Helvetica Regular" pitchFamily="2" charset="0"/>
                <a:sym typeface="Century Gothic"/>
              </a:defRPr>
            </a:lvl1pPr>
            <a:lvl2pPr marR="0" lvl="1" algn="l" rtl="0">
              <a:spcBef>
                <a:spcPts val="0"/>
              </a:spcBef>
              <a:spcAft>
                <a:spcPts val="0"/>
              </a:spcAft>
              <a:buSzPts val="1400"/>
              <a:buNone/>
              <a:defRPr sz="1800" b="0" i="0" u="none" strike="noStrike" cap="none">
                <a:solidFill>
                  <a:schemeClr val="dk2"/>
                </a:solidFill>
              </a:defRPr>
            </a:lvl2pPr>
            <a:lvl3pPr marR="0" lvl="2" algn="l" rtl="0">
              <a:spcBef>
                <a:spcPts val="0"/>
              </a:spcBef>
              <a:spcAft>
                <a:spcPts val="0"/>
              </a:spcAft>
              <a:buSzPts val="1400"/>
              <a:buNone/>
              <a:defRPr sz="1800" b="0" i="0" u="none" strike="noStrike" cap="none">
                <a:solidFill>
                  <a:schemeClr val="dk2"/>
                </a:solidFill>
              </a:defRPr>
            </a:lvl3pPr>
            <a:lvl4pPr marR="0" lvl="3" algn="l" rtl="0">
              <a:spcBef>
                <a:spcPts val="0"/>
              </a:spcBef>
              <a:spcAft>
                <a:spcPts val="0"/>
              </a:spcAft>
              <a:buSzPts val="1400"/>
              <a:buNone/>
              <a:defRPr sz="1800" b="0" i="0" u="none" strike="noStrike" cap="none">
                <a:solidFill>
                  <a:schemeClr val="dk2"/>
                </a:solidFill>
              </a:defRPr>
            </a:lvl4pPr>
            <a:lvl5pPr marR="0" lvl="4" algn="l" rtl="0">
              <a:spcBef>
                <a:spcPts val="0"/>
              </a:spcBef>
              <a:spcAft>
                <a:spcPts val="0"/>
              </a:spcAft>
              <a:buSzPts val="1400"/>
              <a:buNone/>
              <a:defRPr sz="1800" b="0" i="0" u="none" strike="noStrike" cap="none">
                <a:solidFill>
                  <a:schemeClr val="dk2"/>
                </a:solidFill>
              </a:defRPr>
            </a:lvl5pPr>
            <a:lvl6pPr marR="0" lvl="5" algn="l" rtl="0">
              <a:spcBef>
                <a:spcPts val="0"/>
              </a:spcBef>
              <a:spcAft>
                <a:spcPts val="0"/>
              </a:spcAft>
              <a:buSzPts val="1400"/>
              <a:buNone/>
              <a:defRPr sz="1800" b="0" i="0" u="none" strike="noStrike" cap="none">
                <a:solidFill>
                  <a:schemeClr val="dk2"/>
                </a:solidFill>
              </a:defRPr>
            </a:lvl6pPr>
            <a:lvl7pPr marR="0" lvl="6" algn="l" rtl="0">
              <a:spcBef>
                <a:spcPts val="0"/>
              </a:spcBef>
              <a:spcAft>
                <a:spcPts val="0"/>
              </a:spcAft>
              <a:buSzPts val="1400"/>
              <a:buNone/>
              <a:defRPr sz="1800" b="0" i="0" u="none" strike="noStrike" cap="none">
                <a:solidFill>
                  <a:schemeClr val="dk2"/>
                </a:solidFill>
              </a:defRPr>
            </a:lvl7pPr>
            <a:lvl8pPr marR="0" lvl="7" algn="l" rtl="0">
              <a:spcBef>
                <a:spcPts val="0"/>
              </a:spcBef>
              <a:spcAft>
                <a:spcPts val="0"/>
              </a:spcAft>
              <a:buSzPts val="1400"/>
              <a:buNone/>
              <a:defRPr sz="1800" b="0" i="0" u="none" strike="noStrike" cap="none">
                <a:solidFill>
                  <a:schemeClr val="dk2"/>
                </a:solidFill>
              </a:defRPr>
            </a:lvl8pPr>
            <a:lvl9pPr marR="0" lvl="8" algn="l" rtl="0">
              <a:spcBef>
                <a:spcPts val="0"/>
              </a:spcBef>
              <a:spcAft>
                <a:spcPts val="0"/>
              </a:spcAft>
              <a:buSzPts val="1400"/>
              <a:buNone/>
              <a:defRPr sz="1800" b="0" i="0" u="none" strike="noStrike" cap="none">
                <a:solidFill>
                  <a:schemeClr val="dk2"/>
                </a:solidFill>
              </a:defRPr>
            </a:lvl9pPr>
          </a:lstStyle>
          <a:p>
            <a:endParaRPr dirty="0"/>
          </a:p>
        </p:txBody>
      </p:sp>
      <p:sp>
        <p:nvSpPr>
          <p:cNvPr id="54" name="Shape 54"/>
          <p:cNvSpPr txBox="1">
            <a:spLocks noGrp="1"/>
          </p:cNvSpPr>
          <p:nvPr>
            <p:ph type="body" idx="1"/>
          </p:nvPr>
        </p:nvSpPr>
        <p:spPr>
          <a:xfrm>
            <a:off x="2589212" y="2133600"/>
            <a:ext cx="8915400" cy="3777622"/>
          </a:xfrm>
          <a:prstGeom prst="rect">
            <a:avLst/>
          </a:prstGeom>
          <a:noFill/>
          <a:ln>
            <a:noFill/>
          </a:ln>
        </p:spPr>
        <p:txBody>
          <a:bodyPr spcFirstLastPara="1" wrap="square" lIns="91425" tIns="91425" rIns="91425" bIns="91425" anchor="t" anchorCtr="0"/>
          <a:lstStyle>
            <a:lvl1pPr marL="457200" marR="0" lvl="0" indent="-342900" algn="l" rtl="0">
              <a:spcBef>
                <a:spcPts val="1000"/>
              </a:spcBef>
              <a:spcAft>
                <a:spcPts val="0"/>
              </a:spcAft>
              <a:buClr>
                <a:schemeClr val="accent1"/>
              </a:buClr>
              <a:buSzPts val="1800"/>
              <a:buFont typeface="Noto Sans Symbols"/>
              <a:buChar char="•"/>
              <a:defRPr sz="1800" b="0" i="0" u="none" strike="noStrike" cap="none">
                <a:solidFill>
                  <a:srgbClr val="3F3F3F"/>
                </a:solidFill>
                <a:latin typeface="Helvetica Regular" pitchFamily="2" charset="0"/>
                <a:ea typeface="Helvetica Regular" pitchFamily="2" charset="0"/>
                <a:cs typeface="Helvetica Regular" pitchFamily="2" charset="0"/>
                <a:sym typeface="Century Gothic"/>
              </a:defRPr>
            </a:lvl1pPr>
            <a:lvl2pPr marL="914400" marR="0" lvl="1" indent="-330200" algn="l" rtl="0">
              <a:spcBef>
                <a:spcPts val="1000"/>
              </a:spcBef>
              <a:spcAft>
                <a:spcPts val="0"/>
              </a:spcAft>
              <a:buClr>
                <a:schemeClr val="accent1"/>
              </a:buClr>
              <a:buSzPts val="1600"/>
              <a:buFont typeface="Noto Sans Symbols"/>
              <a:buChar char="•"/>
              <a:defRPr sz="1600" b="0" i="0" u="none" strike="noStrike" cap="none">
                <a:solidFill>
                  <a:srgbClr val="3F3F3F"/>
                </a:solidFill>
                <a:latin typeface="Century Gothic"/>
                <a:ea typeface="Century Gothic"/>
                <a:cs typeface="Century Gothic"/>
                <a:sym typeface="Century Gothic"/>
              </a:defRPr>
            </a:lvl2pPr>
            <a:lvl3pPr marL="1371600" marR="0" lvl="2" indent="-317500" algn="l" rtl="0">
              <a:spcBef>
                <a:spcPts val="1000"/>
              </a:spcBef>
              <a:spcAft>
                <a:spcPts val="0"/>
              </a:spcAft>
              <a:buClr>
                <a:schemeClr val="accent1"/>
              </a:buClr>
              <a:buSzPts val="1400"/>
              <a:buFont typeface="Noto Sans Symbols"/>
              <a:buChar char="•"/>
              <a:defRPr sz="1400" b="0" i="0" u="none" strike="noStrike" cap="none">
                <a:solidFill>
                  <a:srgbClr val="3F3F3F"/>
                </a:solidFill>
                <a:latin typeface="Century Gothic"/>
                <a:ea typeface="Century Gothic"/>
                <a:cs typeface="Century Gothic"/>
                <a:sym typeface="Century Gothic"/>
              </a:defRPr>
            </a:lvl3pPr>
            <a:lvl4pPr marL="1828800" marR="0" lvl="3"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4pPr>
            <a:lvl5pPr marL="2286000" marR="0" lvl="4"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5pPr>
            <a:lvl6pPr marL="2743200" marR="0" lvl="5"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6pPr>
            <a:lvl7pPr marL="3200400" marR="0" lvl="6"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7pPr>
            <a:lvl8pPr marL="3657600" marR="0" lvl="7"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8pPr>
            <a:lvl9pPr marL="4114800" marR="0" lvl="8"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9pPr>
          </a:lstStyle>
          <a:p>
            <a:endParaRPr dirty="0"/>
          </a:p>
        </p:txBody>
      </p:sp>
      <p:sp>
        <p:nvSpPr>
          <p:cNvPr id="55" name="Shape 55"/>
          <p:cNvSpPr txBox="1">
            <a:spLocks noGrp="1"/>
          </p:cNvSpPr>
          <p:nvPr>
            <p:ph type="dt" idx="10"/>
          </p:nvPr>
        </p:nvSpPr>
        <p:spPr>
          <a:xfrm>
            <a:off x="10361612" y="6130437"/>
            <a:ext cx="1146283" cy="370396"/>
          </a:xfrm>
          <a:prstGeom prst="rect">
            <a:avLst/>
          </a:prstGeom>
          <a:noFill/>
          <a:ln>
            <a:noFill/>
          </a:ln>
        </p:spPr>
        <p:txBody>
          <a:bodyPr spcFirstLastPara="1" wrap="square" lIns="91425" tIns="91425" rIns="91425" bIns="91425" anchor="ctr" anchorCtr="0"/>
          <a:lstStyle>
            <a:lvl1pPr marR="0" lvl="0" algn="r" rtl="0">
              <a:spcBef>
                <a:spcPts val="0"/>
              </a:spcBef>
              <a:spcAft>
                <a:spcPts val="0"/>
              </a:spcAft>
              <a:buSzPts val="1400"/>
              <a:buNone/>
              <a:defRPr sz="900" b="0" i="0" u="none" strike="noStrike" cap="none">
                <a:solidFill>
                  <a:srgbClr val="888888"/>
                </a:solidFill>
                <a:latin typeface="Helvetica Regular" pitchFamily="2" charset="0"/>
                <a:ea typeface="Helvetica Regular" pitchFamily="2" charset="0"/>
                <a:cs typeface="Helvetica Regular" pitchFamily="2" charset="0"/>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lang="en-US" dirty="0"/>
          </a:p>
        </p:txBody>
      </p:sp>
      <p:sp>
        <p:nvSpPr>
          <p:cNvPr id="56" name="Shape 56"/>
          <p:cNvSpPr txBox="1">
            <a:spLocks noGrp="1"/>
          </p:cNvSpPr>
          <p:nvPr>
            <p:ph type="ftr" idx="11"/>
          </p:nvPr>
        </p:nvSpPr>
        <p:spPr>
          <a:xfrm>
            <a:off x="2589212" y="6135808"/>
            <a:ext cx="7619999"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900" b="0" i="0" u="none" strike="noStrike" cap="none">
                <a:solidFill>
                  <a:srgbClr val="888888"/>
                </a:solidFill>
                <a:latin typeface="Helvetica Regular" pitchFamily="2" charset="0"/>
                <a:ea typeface="Helvetica Regular" pitchFamily="2" charset="0"/>
                <a:cs typeface="Helvetica Regular" pitchFamily="2" charset="0"/>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lang="en-US" dirty="0"/>
          </a:p>
        </p:txBody>
      </p:sp>
      <p:sp>
        <p:nvSpPr>
          <p:cNvPr id="57" name="Shape 57"/>
          <p:cNvSpPr/>
          <p:nvPr/>
        </p:nvSpPr>
        <p:spPr>
          <a:xfrm rot="10800000" flipH="1">
            <a:off x="-4189" y="714375"/>
            <a:ext cx="1588527" cy="507297"/>
          </a:xfrm>
          <a:custGeom>
            <a:avLst/>
            <a:gdLst/>
            <a:ahLst/>
            <a:cxnLst/>
            <a:rect l="0" t="0" r="0" b="0"/>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58" name="Shape 58"/>
          <p:cNvSpPr txBox="1">
            <a:spLocks noGrp="1"/>
          </p:cNvSpPr>
          <p:nvPr>
            <p:ph type="sldNum" idx="12"/>
          </p:nvPr>
        </p:nvSpPr>
        <p:spPr>
          <a:xfrm>
            <a:off x="531812" y="787782"/>
            <a:ext cx="779767"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2000" b="0" i="0" u="none" strike="noStrike" cap="none">
                <a:solidFill>
                  <a:srgbClr val="FEFFFF"/>
                </a:solidFill>
                <a:latin typeface="Helvetica Regular" pitchFamily="2" charset="0"/>
                <a:ea typeface="Helvetica Regular" pitchFamily="2" charset="0"/>
                <a:cs typeface="Helvetica Regular" pitchFamily="2" charset="0"/>
                <a:sym typeface="Century Gothic"/>
              </a:defRPr>
            </a:lvl1pPr>
            <a:lvl2pPr marL="0" marR="0" lvl="1" indent="0" algn="r" rtl="0">
              <a:spcBef>
                <a:spcPts val="0"/>
              </a:spcBef>
              <a:buNone/>
              <a:defRPr sz="2000" b="0" i="0" u="none" strike="noStrike" cap="none">
                <a:solidFill>
                  <a:srgbClr val="FEFFFF"/>
                </a:solidFill>
                <a:latin typeface="Century Gothic"/>
                <a:ea typeface="Century Gothic"/>
                <a:cs typeface="Century Gothic"/>
                <a:sym typeface="Century Gothic"/>
              </a:defRPr>
            </a:lvl2pPr>
            <a:lvl3pPr marL="0" marR="0" lvl="2" indent="0" algn="r" rtl="0">
              <a:spcBef>
                <a:spcPts val="0"/>
              </a:spcBef>
              <a:buNone/>
              <a:defRPr sz="2000" b="0" i="0" u="none" strike="noStrike" cap="none">
                <a:solidFill>
                  <a:srgbClr val="FEFFFF"/>
                </a:solidFill>
                <a:latin typeface="Century Gothic"/>
                <a:ea typeface="Century Gothic"/>
                <a:cs typeface="Century Gothic"/>
                <a:sym typeface="Century Gothic"/>
              </a:defRPr>
            </a:lvl3pPr>
            <a:lvl4pPr marL="0" marR="0" lvl="3" indent="0" algn="r" rtl="0">
              <a:spcBef>
                <a:spcPts val="0"/>
              </a:spcBef>
              <a:buNone/>
              <a:defRPr sz="2000" b="0" i="0" u="none" strike="noStrike" cap="none">
                <a:solidFill>
                  <a:srgbClr val="FEFFFF"/>
                </a:solidFill>
                <a:latin typeface="Century Gothic"/>
                <a:ea typeface="Century Gothic"/>
                <a:cs typeface="Century Gothic"/>
                <a:sym typeface="Century Gothic"/>
              </a:defRPr>
            </a:lvl4pPr>
            <a:lvl5pPr marL="0" marR="0" lvl="4" indent="0" algn="r" rtl="0">
              <a:spcBef>
                <a:spcPts val="0"/>
              </a:spcBef>
              <a:buNone/>
              <a:defRPr sz="2000" b="0" i="0" u="none" strike="noStrike" cap="none">
                <a:solidFill>
                  <a:srgbClr val="FEFFFF"/>
                </a:solidFill>
                <a:latin typeface="Century Gothic"/>
                <a:ea typeface="Century Gothic"/>
                <a:cs typeface="Century Gothic"/>
                <a:sym typeface="Century Gothic"/>
              </a:defRPr>
            </a:lvl5pPr>
            <a:lvl6pPr marL="0" marR="0" lvl="5" indent="0" algn="r" rtl="0">
              <a:spcBef>
                <a:spcPts val="0"/>
              </a:spcBef>
              <a:buNone/>
              <a:defRPr sz="2000" b="0" i="0" u="none" strike="noStrike" cap="none">
                <a:solidFill>
                  <a:srgbClr val="FEFFFF"/>
                </a:solidFill>
                <a:latin typeface="Century Gothic"/>
                <a:ea typeface="Century Gothic"/>
                <a:cs typeface="Century Gothic"/>
                <a:sym typeface="Century Gothic"/>
              </a:defRPr>
            </a:lvl6pPr>
            <a:lvl7pPr marL="0" marR="0" lvl="6" indent="0" algn="r" rtl="0">
              <a:spcBef>
                <a:spcPts val="0"/>
              </a:spcBef>
              <a:buNone/>
              <a:defRPr sz="2000" b="0" i="0" u="none" strike="noStrike" cap="none">
                <a:solidFill>
                  <a:srgbClr val="FEFFFF"/>
                </a:solidFill>
                <a:latin typeface="Century Gothic"/>
                <a:ea typeface="Century Gothic"/>
                <a:cs typeface="Century Gothic"/>
                <a:sym typeface="Century Gothic"/>
              </a:defRPr>
            </a:lvl7pPr>
            <a:lvl8pPr marL="0" marR="0" lvl="7" indent="0" algn="r" rtl="0">
              <a:spcBef>
                <a:spcPts val="0"/>
              </a:spcBef>
              <a:buNone/>
              <a:defRPr sz="2000" b="0" i="0" u="none" strike="noStrike" cap="none">
                <a:solidFill>
                  <a:srgbClr val="FEFFFF"/>
                </a:solidFill>
                <a:latin typeface="Century Gothic"/>
                <a:ea typeface="Century Gothic"/>
                <a:cs typeface="Century Gothic"/>
                <a:sym typeface="Century Gothic"/>
              </a:defRPr>
            </a:lvl8pPr>
            <a:lvl9pPr marL="0" marR="0" lvl="8" indent="0" algn="r" rtl="0">
              <a:spcBef>
                <a:spcPts val="0"/>
              </a:spcBef>
              <a:buNone/>
              <a:defRPr sz="2000" b="0" i="0" u="none" strike="noStrike" cap="none">
                <a:solidFill>
                  <a:srgbClr val="FEFFFF"/>
                </a:solidFill>
                <a:latin typeface="Century Gothic"/>
                <a:ea typeface="Century Gothic"/>
                <a:cs typeface="Century Gothic"/>
                <a:sym typeface="Century Gothic"/>
              </a:defRPr>
            </a:lvl9pPr>
          </a:lstStyle>
          <a:p>
            <a:fld id="{00000000-1234-1234-1234-123412341234}"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59"/>
        <p:cNvGrpSpPr/>
        <p:nvPr/>
      </p:nvGrpSpPr>
      <p:grpSpPr>
        <a:xfrm>
          <a:off x="0" y="0"/>
          <a:ext cx="0" cy="0"/>
          <a:chOff x="0" y="0"/>
          <a:chExt cx="0" cy="0"/>
        </a:xfrm>
      </p:grpSpPr>
      <p:sp>
        <p:nvSpPr>
          <p:cNvPr id="60" name="Shape 60"/>
          <p:cNvSpPr txBox="1">
            <a:spLocks noGrp="1"/>
          </p:cNvSpPr>
          <p:nvPr>
            <p:ph type="title"/>
          </p:nvPr>
        </p:nvSpPr>
        <p:spPr>
          <a:xfrm>
            <a:off x="2592924" y="624110"/>
            <a:ext cx="8911687" cy="128089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Clr>
                <a:srgbClr val="262626"/>
              </a:buClr>
              <a:buSzPts val="3600"/>
              <a:buFont typeface="Century Gothic"/>
              <a:buNone/>
              <a:defRPr sz="3600" b="0" i="0" u="none" strike="noStrike" cap="none">
                <a:solidFill>
                  <a:srgbClr val="262626"/>
                </a:solidFill>
                <a:latin typeface="Helvetica Regular" pitchFamily="2" charset="0"/>
                <a:ea typeface="Helvetica Regular" pitchFamily="2" charset="0"/>
                <a:cs typeface="Helvetica Regular" pitchFamily="2" charset="0"/>
                <a:sym typeface="Century Gothic"/>
              </a:defRPr>
            </a:lvl1pPr>
            <a:lvl2pPr marR="0" lvl="1" algn="l" rtl="0">
              <a:spcBef>
                <a:spcPts val="0"/>
              </a:spcBef>
              <a:spcAft>
                <a:spcPts val="0"/>
              </a:spcAft>
              <a:buSzPts val="1400"/>
              <a:buNone/>
              <a:defRPr sz="1800" b="0" i="0" u="none" strike="noStrike" cap="none">
                <a:solidFill>
                  <a:schemeClr val="dk2"/>
                </a:solidFill>
              </a:defRPr>
            </a:lvl2pPr>
            <a:lvl3pPr marR="0" lvl="2" algn="l" rtl="0">
              <a:spcBef>
                <a:spcPts val="0"/>
              </a:spcBef>
              <a:spcAft>
                <a:spcPts val="0"/>
              </a:spcAft>
              <a:buSzPts val="1400"/>
              <a:buNone/>
              <a:defRPr sz="1800" b="0" i="0" u="none" strike="noStrike" cap="none">
                <a:solidFill>
                  <a:schemeClr val="dk2"/>
                </a:solidFill>
              </a:defRPr>
            </a:lvl3pPr>
            <a:lvl4pPr marR="0" lvl="3" algn="l" rtl="0">
              <a:spcBef>
                <a:spcPts val="0"/>
              </a:spcBef>
              <a:spcAft>
                <a:spcPts val="0"/>
              </a:spcAft>
              <a:buSzPts val="1400"/>
              <a:buNone/>
              <a:defRPr sz="1800" b="0" i="0" u="none" strike="noStrike" cap="none">
                <a:solidFill>
                  <a:schemeClr val="dk2"/>
                </a:solidFill>
              </a:defRPr>
            </a:lvl4pPr>
            <a:lvl5pPr marR="0" lvl="4" algn="l" rtl="0">
              <a:spcBef>
                <a:spcPts val="0"/>
              </a:spcBef>
              <a:spcAft>
                <a:spcPts val="0"/>
              </a:spcAft>
              <a:buSzPts val="1400"/>
              <a:buNone/>
              <a:defRPr sz="1800" b="0" i="0" u="none" strike="noStrike" cap="none">
                <a:solidFill>
                  <a:schemeClr val="dk2"/>
                </a:solidFill>
              </a:defRPr>
            </a:lvl5pPr>
            <a:lvl6pPr marR="0" lvl="5" algn="l" rtl="0">
              <a:spcBef>
                <a:spcPts val="0"/>
              </a:spcBef>
              <a:spcAft>
                <a:spcPts val="0"/>
              </a:spcAft>
              <a:buSzPts val="1400"/>
              <a:buNone/>
              <a:defRPr sz="1800" b="0" i="0" u="none" strike="noStrike" cap="none">
                <a:solidFill>
                  <a:schemeClr val="dk2"/>
                </a:solidFill>
              </a:defRPr>
            </a:lvl6pPr>
            <a:lvl7pPr marR="0" lvl="6" algn="l" rtl="0">
              <a:spcBef>
                <a:spcPts val="0"/>
              </a:spcBef>
              <a:spcAft>
                <a:spcPts val="0"/>
              </a:spcAft>
              <a:buSzPts val="1400"/>
              <a:buNone/>
              <a:defRPr sz="1800" b="0" i="0" u="none" strike="noStrike" cap="none">
                <a:solidFill>
                  <a:schemeClr val="dk2"/>
                </a:solidFill>
              </a:defRPr>
            </a:lvl7pPr>
            <a:lvl8pPr marR="0" lvl="7" algn="l" rtl="0">
              <a:spcBef>
                <a:spcPts val="0"/>
              </a:spcBef>
              <a:spcAft>
                <a:spcPts val="0"/>
              </a:spcAft>
              <a:buSzPts val="1400"/>
              <a:buNone/>
              <a:defRPr sz="1800" b="0" i="0" u="none" strike="noStrike" cap="none">
                <a:solidFill>
                  <a:schemeClr val="dk2"/>
                </a:solidFill>
              </a:defRPr>
            </a:lvl8pPr>
            <a:lvl9pPr marR="0" lvl="8" algn="l" rtl="0">
              <a:spcBef>
                <a:spcPts val="0"/>
              </a:spcBef>
              <a:spcAft>
                <a:spcPts val="0"/>
              </a:spcAft>
              <a:buSzPts val="1400"/>
              <a:buNone/>
              <a:defRPr sz="1800" b="0" i="0" u="none" strike="noStrike" cap="none">
                <a:solidFill>
                  <a:schemeClr val="dk2"/>
                </a:solidFill>
              </a:defRPr>
            </a:lvl9pPr>
          </a:lstStyle>
          <a:p>
            <a:endParaRPr dirty="0"/>
          </a:p>
        </p:txBody>
      </p:sp>
      <p:sp>
        <p:nvSpPr>
          <p:cNvPr id="61" name="Shape 61"/>
          <p:cNvSpPr txBox="1">
            <a:spLocks noGrp="1"/>
          </p:cNvSpPr>
          <p:nvPr>
            <p:ph type="body" idx="1"/>
          </p:nvPr>
        </p:nvSpPr>
        <p:spPr>
          <a:xfrm>
            <a:off x="2589212" y="2133600"/>
            <a:ext cx="4313864" cy="3777622"/>
          </a:xfrm>
          <a:prstGeom prst="rect">
            <a:avLst/>
          </a:prstGeom>
          <a:noFill/>
          <a:ln>
            <a:noFill/>
          </a:ln>
        </p:spPr>
        <p:txBody>
          <a:bodyPr spcFirstLastPara="1" wrap="square" lIns="91425" tIns="91425" rIns="91425" bIns="91425" anchor="t" anchorCtr="0"/>
          <a:lstStyle>
            <a:lvl1pPr marL="457200" marR="0" lvl="0" indent="-342900" algn="l" rtl="0">
              <a:spcBef>
                <a:spcPts val="1000"/>
              </a:spcBef>
              <a:spcAft>
                <a:spcPts val="0"/>
              </a:spcAft>
              <a:buClr>
                <a:schemeClr val="accent1"/>
              </a:buClr>
              <a:buSzPts val="1800"/>
              <a:buFont typeface="Noto Sans Symbols"/>
              <a:buChar char="•"/>
              <a:defRPr sz="1800" b="0" i="0" u="none" strike="noStrike" cap="none">
                <a:solidFill>
                  <a:srgbClr val="3F3F3F"/>
                </a:solidFill>
                <a:latin typeface="Helvetica Regular" pitchFamily="2" charset="0"/>
                <a:ea typeface="Helvetica Regular" pitchFamily="2" charset="0"/>
                <a:cs typeface="Helvetica Regular" pitchFamily="2" charset="0"/>
                <a:sym typeface="Century Gothic"/>
              </a:defRPr>
            </a:lvl1pPr>
            <a:lvl2pPr marL="914400" marR="0" lvl="1" indent="-330200" algn="l" rtl="0">
              <a:spcBef>
                <a:spcPts val="1000"/>
              </a:spcBef>
              <a:spcAft>
                <a:spcPts val="0"/>
              </a:spcAft>
              <a:buClr>
                <a:schemeClr val="accent1"/>
              </a:buClr>
              <a:buSzPts val="1600"/>
              <a:buFont typeface="Noto Sans Symbols"/>
              <a:buChar char="•"/>
              <a:defRPr sz="1600" b="0" i="0" u="none" strike="noStrike" cap="none">
                <a:solidFill>
                  <a:srgbClr val="3F3F3F"/>
                </a:solidFill>
                <a:latin typeface="Century Gothic"/>
                <a:ea typeface="Century Gothic"/>
                <a:cs typeface="Century Gothic"/>
                <a:sym typeface="Century Gothic"/>
              </a:defRPr>
            </a:lvl2pPr>
            <a:lvl3pPr marL="1371600" marR="0" lvl="2" indent="-317500" algn="l" rtl="0">
              <a:spcBef>
                <a:spcPts val="1000"/>
              </a:spcBef>
              <a:spcAft>
                <a:spcPts val="0"/>
              </a:spcAft>
              <a:buClr>
                <a:schemeClr val="accent1"/>
              </a:buClr>
              <a:buSzPts val="1400"/>
              <a:buFont typeface="Noto Sans Symbols"/>
              <a:buChar char="•"/>
              <a:defRPr sz="1400" b="0" i="0" u="none" strike="noStrike" cap="none">
                <a:solidFill>
                  <a:srgbClr val="3F3F3F"/>
                </a:solidFill>
                <a:latin typeface="Century Gothic"/>
                <a:ea typeface="Century Gothic"/>
                <a:cs typeface="Century Gothic"/>
                <a:sym typeface="Century Gothic"/>
              </a:defRPr>
            </a:lvl3pPr>
            <a:lvl4pPr marL="1828800" marR="0" lvl="3"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4pPr>
            <a:lvl5pPr marL="2286000" marR="0" lvl="4"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5pPr>
            <a:lvl6pPr marL="2743200" marR="0" lvl="5"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6pPr>
            <a:lvl7pPr marL="3200400" marR="0" lvl="6"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7pPr>
            <a:lvl8pPr marL="3657600" marR="0" lvl="7"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8pPr>
            <a:lvl9pPr marL="4114800" marR="0" lvl="8"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9pPr>
          </a:lstStyle>
          <a:p>
            <a:endParaRPr dirty="0"/>
          </a:p>
        </p:txBody>
      </p:sp>
      <p:sp>
        <p:nvSpPr>
          <p:cNvPr id="62" name="Shape 62"/>
          <p:cNvSpPr txBox="1">
            <a:spLocks noGrp="1"/>
          </p:cNvSpPr>
          <p:nvPr>
            <p:ph type="body" idx="2"/>
          </p:nvPr>
        </p:nvSpPr>
        <p:spPr>
          <a:xfrm>
            <a:off x="7190747" y="2126222"/>
            <a:ext cx="4313864" cy="3777622"/>
          </a:xfrm>
          <a:prstGeom prst="rect">
            <a:avLst/>
          </a:prstGeom>
          <a:noFill/>
          <a:ln>
            <a:noFill/>
          </a:ln>
        </p:spPr>
        <p:txBody>
          <a:bodyPr spcFirstLastPara="1" wrap="square" lIns="91425" tIns="91425" rIns="91425" bIns="91425" anchor="t" anchorCtr="0"/>
          <a:lstStyle>
            <a:lvl1pPr marL="457200" marR="0" lvl="0" indent="-342900" algn="l" rtl="0">
              <a:spcBef>
                <a:spcPts val="1000"/>
              </a:spcBef>
              <a:spcAft>
                <a:spcPts val="0"/>
              </a:spcAft>
              <a:buClr>
                <a:schemeClr val="accent1"/>
              </a:buClr>
              <a:buSzPts val="1800"/>
              <a:buFont typeface="Noto Sans Symbols"/>
              <a:buChar char="•"/>
              <a:defRPr sz="1800" b="0" i="0" u="none" strike="noStrike" cap="none">
                <a:solidFill>
                  <a:srgbClr val="3F3F3F"/>
                </a:solidFill>
                <a:latin typeface="Helvetica Regular" pitchFamily="2" charset="0"/>
                <a:ea typeface="Helvetica Regular" pitchFamily="2" charset="0"/>
                <a:cs typeface="Helvetica Regular" pitchFamily="2" charset="0"/>
                <a:sym typeface="Century Gothic"/>
              </a:defRPr>
            </a:lvl1pPr>
            <a:lvl2pPr marL="914400" marR="0" lvl="1" indent="-330200" algn="l" rtl="0">
              <a:spcBef>
                <a:spcPts val="1000"/>
              </a:spcBef>
              <a:spcAft>
                <a:spcPts val="0"/>
              </a:spcAft>
              <a:buClr>
                <a:schemeClr val="accent1"/>
              </a:buClr>
              <a:buSzPts val="1600"/>
              <a:buFont typeface="Noto Sans Symbols"/>
              <a:buChar char="•"/>
              <a:defRPr sz="1600" b="0" i="0" u="none" strike="noStrike" cap="none">
                <a:solidFill>
                  <a:srgbClr val="3F3F3F"/>
                </a:solidFill>
                <a:latin typeface="Century Gothic"/>
                <a:ea typeface="Century Gothic"/>
                <a:cs typeface="Century Gothic"/>
                <a:sym typeface="Century Gothic"/>
              </a:defRPr>
            </a:lvl2pPr>
            <a:lvl3pPr marL="1371600" marR="0" lvl="2" indent="-317500" algn="l" rtl="0">
              <a:spcBef>
                <a:spcPts val="1000"/>
              </a:spcBef>
              <a:spcAft>
                <a:spcPts val="0"/>
              </a:spcAft>
              <a:buClr>
                <a:schemeClr val="accent1"/>
              </a:buClr>
              <a:buSzPts val="1400"/>
              <a:buFont typeface="Noto Sans Symbols"/>
              <a:buChar char="•"/>
              <a:defRPr sz="1400" b="0" i="0" u="none" strike="noStrike" cap="none">
                <a:solidFill>
                  <a:srgbClr val="3F3F3F"/>
                </a:solidFill>
                <a:latin typeface="Century Gothic"/>
                <a:ea typeface="Century Gothic"/>
                <a:cs typeface="Century Gothic"/>
                <a:sym typeface="Century Gothic"/>
              </a:defRPr>
            </a:lvl3pPr>
            <a:lvl4pPr marL="1828800" marR="0" lvl="3"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4pPr>
            <a:lvl5pPr marL="2286000" marR="0" lvl="4"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5pPr>
            <a:lvl6pPr marL="2743200" marR="0" lvl="5"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6pPr>
            <a:lvl7pPr marL="3200400" marR="0" lvl="6"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7pPr>
            <a:lvl8pPr marL="3657600" marR="0" lvl="7"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8pPr>
            <a:lvl9pPr marL="4114800" marR="0" lvl="8"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9pPr>
          </a:lstStyle>
          <a:p>
            <a:endParaRPr dirty="0"/>
          </a:p>
        </p:txBody>
      </p:sp>
      <p:sp>
        <p:nvSpPr>
          <p:cNvPr id="63" name="Shape 63"/>
          <p:cNvSpPr txBox="1">
            <a:spLocks noGrp="1"/>
          </p:cNvSpPr>
          <p:nvPr>
            <p:ph type="dt" idx="10"/>
          </p:nvPr>
        </p:nvSpPr>
        <p:spPr>
          <a:xfrm>
            <a:off x="10361612" y="6130437"/>
            <a:ext cx="1146283" cy="370396"/>
          </a:xfrm>
          <a:prstGeom prst="rect">
            <a:avLst/>
          </a:prstGeom>
          <a:noFill/>
          <a:ln>
            <a:noFill/>
          </a:ln>
        </p:spPr>
        <p:txBody>
          <a:bodyPr spcFirstLastPara="1" wrap="square" lIns="91425" tIns="91425" rIns="91425" bIns="91425" anchor="ctr" anchorCtr="0"/>
          <a:lstStyle>
            <a:lvl1pPr marR="0" lvl="0" algn="r" rtl="0">
              <a:spcBef>
                <a:spcPts val="0"/>
              </a:spcBef>
              <a:spcAft>
                <a:spcPts val="0"/>
              </a:spcAft>
              <a:buSzPts val="1400"/>
              <a:buNone/>
              <a:defRPr sz="900" b="0" i="0">
                <a:solidFill>
                  <a:srgbClr val="888888"/>
                </a:solidFill>
                <a:latin typeface="Helvetica Regular" pitchFamily="2" charset="0"/>
                <a:ea typeface="Helvetica Regular" pitchFamily="2" charset="0"/>
                <a:cs typeface="Helvetica Regular" pitchFamily="2" charset="0"/>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lang="en-US" dirty="0"/>
          </a:p>
        </p:txBody>
      </p:sp>
      <p:sp>
        <p:nvSpPr>
          <p:cNvPr id="64" name="Shape 64"/>
          <p:cNvSpPr txBox="1">
            <a:spLocks noGrp="1"/>
          </p:cNvSpPr>
          <p:nvPr>
            <p:ph type="ftr" idx="11"/>
          </p:nvPr>
        </p:nvSpPr>
        <p:spPr>
          <a:xfrm>
            <a:off x="2589212" y="6135808"/>
            <a:ext cx="7619999"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900" b="0" i="0">
                <a:solidFill>
                  <a:srgbClr val="888888"/>
                </a:solidFill>
                <a:latin typeface="Helvetica Regular" pitchFamily="2" charset="0"/>
                <a:ea typeface="Helvetica Regular" pitchFamily="2" charset="0"/>
                <a:cs typeface="Helvetica Regular" pitchFamily="2" charset="0"/>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lang="en-US" dirty="0"/>
          </a:p>
        </p:txBody>
      </p:sp>
      <p:sp>
        <p:nvSpPr>
          <p:cNvPr id="65" name="Shape 65"/>
          <p:cNvSpPr/>
          <p:nvPr/>
        </p:nvSpPr>
        <p:spPr>
          <a:xfrm rot="10800000" flipH="1">
            <a:off x="-4189" y="714375"/>
            <a:ext cx="1588527" cy="507297"/>
          </a:xfrm>
          <a:custGeom>
            <a:avLst/>
            <a:gdLst/>
            <a:ahLst/>
            <a:cxnLst/>
            <a:rect l="0" t="0" r="0" b="0"/>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66" name="Shape 66"/>
          <p:cNvSpPr txBox="1">
            <a:spLocks noGrp="1"/>
          </p:cNvSpPr>
          <p:nvPr>
            <p:ph type="sldNum" idx="12"/>
          </p:nvPr>
        </p:nvSpPr>
        <p:spPr>
          <a:xfrm>
            <a:off x="531812" y="787782"/>
            <a:ext cx="779767"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2000" b="0" i="0">
                <a:solidFill>
                  <a:srgbClr val="FEFFFF"/>
                </a:solidFill>
                <a:latin typeface="Helvetica Regular" pitchFamily="2" charset="0"/>
                <a:ea typeface="Helvetica Regular" pitchFamily="2" charset="0"/>
                <a:cs typeface="Helvetica Regular" pitchFamily="2" charset="0"/>
                <a:sym typeface="Century Gothic"/>
              </a:defRPr>
            </a:lvl1pPr>
            <a:lvl2pPr marL="0" marR="0" lvl="1" indent="0" algn="r" rtl="0">
              <a:spcBef>
                <a:spcPts val="0"/>
              </a:spcBef>
              <a:buNone/>
              <a:defRPr sz="2000">
                <a:solidFill>
                  <a:srgbClr val="FEFFFF"/>
                </a:solidFill>
                <a:latin typeface="Century Gothic"/>
                <a:ea typeface="Century Gothic"/>
                <a:cs typeface="Century Gothic"/>
                <a:sym typeface="Century Gothic"/>
              </a:defRPr>
            </a:lvl2pPr>
            <a:lvl3pPr marL="0" marR="0" lvl="2" indent="0" algn="r" rtl="0">
              <a:spcBef>
                <a:spcPts val="0"/>
              </a:spcBef>
              <a:buNone/>
              <a:defRPr sz="2000">
                <a:solidFill>
                  <a:srgbClr val="FEFFFF"/>
                </a:solidFill>
                <a:latin typeface="Century Gothic"/>
                <a:ea typeface="Century Gothic"/>
                <a:cs typeface="Century Gothic"/>
                <a:sym typeface="Century Gothic"/>
              </a:defRPr>
            </a:lvl3pPr>
            <a:lvl4pPr marL="0" marR="0" lvl="3" indent="0" algn="r" rtl="0">
              <a:spcBef>
                <a:spcPts val="0"/>
              </a:spcBef>
              <a:buNone/>
              <a:defRPr sz="2000">
                <a:solidFill>
                  <a:srgbClr val="FEFFFF"/>
                </a:solidFill>
                <a:latin typeface="Century Gothic"/>
                <a:ea typeface="Century Gothic"/>
                <a:cs typeface="Century Gothic"/>
                <a:sym typeface="Century Gothic"/>
              </a:defRPr>
            </a:lvl4pPr>
            <a:lvl5pPr marL="0" marR="0" lvl="4" indent="0" algn="r" rtl="0">
              <a:spcBef>
                <a:spcPts val="0"/>
              </a:spcBef>
              <a:buNone/>
              <a:defRPr sz="2000">
                <a:solidFill>
                  <a:srgbClr val="FEFFFF"/>
                </a:solidFill>
                <a:latin typeface="Century Gothic"/>
                <a:ea typeface="Century Gothic"/>
                <a:cs typeface="Century Gothic"/>
                <a:sym typeface="Century Gothic"/>
              </a:defRPr>
            </a:lvl5pPr>
            <a:lvl6pPr marL="0" marR="0" lvl="5" indent="0" algn="r" rtl="0">
              <a:spcBef>
                <a:spcPts val="0"/>
              </a:spcBef>
              <a:buNone/>
              <a:defRPr sz="2000">
                <a:solidFill>
                  <a:srgbClr val="FEFFFF"/>
                </a:solidFill>
                <a:latin typeface="Century Gothic"/>
                <a:ea typeface="Century Gothic"/>
                <a:cs typeface="Century Gothic"/>
                <a:sym typeface="Century Gothic"/>
              </a:defRPr>
            </a:lvl6pPr>
            <a:lvl7pPr marL="0" marR="0" lvl="6" indent="0" algn="r" rtl="0">
              <a:spcBef>
                <a:spcPts val="0"/>
              </a:spcBef>
              <a:buNone/>
              <a:defRPr sz="2000">
                <a:solidFill>
                  <a:srgbClr val="FEFFFF"/>
                </a:solidFill>
                <a:latin typeface="Century Gothic"/>
                <a:ea typeface="Century Gothic"/>
                <a:cs typeface="Century Gothic"/>
                <a:sym typeface="Century Gothic"/>
              </a:defRPr>
            </a:lvl7pPr>
            <a:lvl8pPr marL="0" marR="0" lvl="7" indent="0" algn="r" rtl="0">
              <a:spcBef>
                <a:spcPts val="0"/>
              </a:spcBef>
              <a:buNone/>
              <a:defRPr sz="2000">
                <a:solidFill>
                  <a:srgbClr val="FEFFFF"/>
                </a:solidFill>
                <a:latin typeface="Century Gothic"/>
                <a:ea typeface="Century Gothic"/>
                <a:cs typeface="Century Gothic"/>
                <a:sym typeface="Century Gothic"/>
              </a:defRPr>
            </a:lvl8pPr>
            <a:lvl9pPr marL="0" marR="0" lvl="8" indent="0" algn="r" rtl="0">
              <a:spcBef>
                <a:spcPts val="0"/>
              </a:spcBef>
              <a:buNone/>
              <a:defRPr sz="2000">
                <a:solidFill>
                  <a:srgbClr val="FEFFFF"/>
                </a:solidFill>
                <a:latin typeface="Century Gothic"/>
                <a:ea typeface="Century Gothic"/>
                <a:cs typeface="Century Gothic"/>
                <a:sym typeface="Century Gothic"/>
              </a:defRPr>
            </a:lvl9pPr>
          </a:lstStyle>
          <a:p>
            <a:fld id="{00000000-1234-1234-1234-123412341234}"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2592924" y="624110"/>
            <a:ext cx="8911687" cy="128089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Clr>
                <a:srgbClr val="262626"/>
              </a:buClr>
              <a:buSzPts val="3600"/>
              <a:buFont typeface="Century Gothic"/>
              <a:buNone/>
              <a:defRPr sz="3600" b="0" i="0" u="none" strike="noStrike" cap="none">
                <a:solidFill>
                  <a:srgbClr val="262626"/>
                </a:solidFill>
                <a:latin typeface="Helvetica Regular" pitchFamily="2" charset="0"/>
                <a:ea typeface="Helvetica Regular" pitchFamily="2" charset="0"/>
                <a:cs typeface="Helvetica Regular" pitchFamily="2" charset="0"/>
                <a:sym typeface="Century Gothic"/>
              </a:defRPr>
            </a:lvl1pPr>
            <a:lvl2pPr marR="0" lvl="1" algn="l" rtl="0">
              <a:spcBef>
                <a:spcPts val="0"/>
              </a:spcBef>
              <a:spcAft>
                <a:spcPts val="0"/>
              </a:spcAft>
              <a:buSzPts val="1400"/>
              <a:buNone/>
              <a:defRPr sz="1800" b="0" i="0" u="none" strike="noStrike" cap="none">
                <a:solidFill>
                  <a:schemeClr val="dk2"/>
                </a:solidFill>
              </a:defRPr>
            </a:lvl2pPr>
            <a:lvl3pPr marR="0" lvl="2" algn="l" rtl="0">
              <a:spcBef>
                <a:spcPts val="0"/>
              </a:spcBef>
              <a:spcAft>
                <a:spcPts val="0"/>
              </a:spcAft>
              <a:buSzPts val="1400"/>
              <a:buNone/>
              <a:defRPr sz="1800" b="0" i="0" u="none" strike="noStrike" cap="none">
                <a:solidFill>
                  <a:schemeClr val="dk2"/>
                </a:solidFill>
              </a:defRPr>
            </a:lvl3pPr>
            <a:lvl4pPr marR="0" lvl="3" algn="l" rtl="0">
              <a:spcBef>
                <a:spcPts val="0"/>
              </a:spcBef>
              <a:spcAft>
                <a:spcPts val="0"/>
              </a:spcAft>
              <a:buSzPts val="1400"/>
              <a:buNone/>
              <a:defRPr sz="1800" b="0" i="0" u="none" strike="noStrike" cap="none">
                <a:solidFill>
                  <a:schemeClr val="dk2"/>
                </a:solidFill>
              </a:defRPr>
            </a:lvl4pPr>
            <a:lvl5pPr marR="0" lvl="4" algn="l" rtl="0">
              <a:spcBef>
                <a:spcPts val="0"/>
              </a:spcBef>
              <a:spcAft>
                <a:spcPts val="0"/>
              </a:spcAft>
              <a:buSzPts val="1400"/>
              <a:buNone/>
              <a:defRPr sz="1800" b="0" i="0" u="none" strike="noStrike" cap="none">
                <a:solidFill>
                  <a:schemeClr val="dk2"/>
                </a:solidFill>
              </a:defRPr>
            </a:lvl5pPr>
            <a:lvl6pPr marR="0" lvl="5" algn="l" rtl="0">
              <a:spcBef>
                <a:spcPts val="0"/>
              </a:spcBef>
              <a:spcAft>
                <a:spcPts val="0"/>
              </a:spcAft>
              <a:buSzPts val="1400"/>
              <a:buNone/>
              <a:defRPr sz="1800" b="0" i="0" u="none" strike="noStrike" cap="none">
                <a:solidFill>
                  <a:schemeClr val="dk2"/>
                </a:solidFill>
              </a:defRPr>
            </a:lvl6pPr>
            <a:lvl7pPr marR="0" lvl="6" algn="l" rtl="0">
              <a:spcBef>
                <a:spcPts val="0"/>
              </a:spcBef>
              <a:spcAft>
                <a:spcPts val="0"/>
              </a:spcAft>
              <a:buSzPts val="1400"/>
              <a:buNone/>
              <a:defRPr sz="1800" b="0" i="0" u="none" strike="noStrike" cap="none">
                <a:solidFill>
                  <a:schemeClr val="dk2"/>
                </a:solidFill>
              </a:defRPr>
            </a:lvl7pPr>
            <a:lvl8pPr marR="0" lvl="7" algn="l" rtl="0">
              <a:spcBef>
                <a:spcPts val="0"/>
              </a:spcBef>
              <a:spcAft>
                <a:spcPts val="0"/>
              </a:spcAft>
              <a:buSzPts val="1400"/>
              <a:buNone/>
              <a:defRPr sz="1800" b="0" i="0" u="none" strike="noStrike" cap="none">
                <a:solidFill>
                  <a:schemeClr val="dk2"/>
                </a:solidFill>
              </a:defRPr>
            </a:lvl8pPr>
            <a:lvl9pPr marR="0" lvl="8" algn="l" rtl="0">
              <a:spcBef>
                <a:spcPts val="0"/>
              </a:spcBef>
              <a:spcAft>
                <a:spcPts val="0"/>
              </a:spcAft>
              <a:buSzPts val="1400"/>
              <a:buNone/>
              <a:defRPr sz="1800" b="0" i="0" u="none" strike="noStrike" cap="none">
                <a:solidFill>
                  <a:schemeClr val="dk2"/>
                </a:solidFill>
              </a:defRPr>
            </a:lvl9pPr>
          </a:lstStyle>
          <a:p>
            <a:endParaRPr dirty="0"/>
          </a:p>
        </p:txBody>
      </p:sp>
      <p:sp>
        <p:nvSpPr>
          <p:cNvPr id="69" name="Shape 69"/>
          <p:cNvSpPr txBox="1">
            <a:spLocks noGrp="1"/>
          </p:cNvSpPr>
          <p:nvPr>
            <p:ph type="body" idx="1"/>
          </p:nvPr>
        </p:nvSpPr>
        <p:spPr>
          <a:xfrm>
            <a:off x="2939373" y="1972703"/>
            <a:ext cx="3992732" cy="576262"/>
          </a:xfrm>
          <a:prstGeom prst="rect">
            <a:avLst/>
          </a:prstGeom>
          <a:noFill/>
          <a:ln>
            <a:noFill/>
          </a:ln>
        </p:spPr>
        <p:txBody>
          <a:bodyPr spcFirstLastPara="1" wrap="square" lIns="91425" tIns="91425" rIns="91425" bIns="91425" anchor="b" anchorCtr="0"/>
          <a:lstStyle>
            <a:lvl1pPr marL="457200" marR="0" lvl="0" indent="-228600" algn="l" rtl="0">
              <a:spcBef>
                <a:spcPts val="1000"/>
              </a:spcBef>
              <a:spcAft>
                <a:spcPts val="0"/>
              </a:spcAft>
              <a:buClr>
                <a:schemeClr val="accent1"/>
              </a:buClr>
              <a:buSzPts val="2400"/>
              <a:buFont typeface="Noto Sans Symbols"/>
              <a:buNone/>
              <a:defRPr sz="2400" b="0" i="0" u="none" strike="noStrike" cap="none">
                <a:solidFill>
                  <a:srgbClr val="3F3F3F"/>
                </a:solidFill>
                <a:latin typeface="Helvetica Regular" pitchFamily="2" charset="0"/>
                <a:ea typeface="Helvetica Regular" pitchFamily="2" charset="0"/>
                <a:cs typeface="Helvetica Regular" pitchFamily="2" charset="0"/>
                <a:sym typeface="Century Gothic"/>
              </a:defRPr>
            </a:lvl1pPr>
            <a:lvl2pPr marL="914400" marR="0" lvl="1" indent="-228600" algn="l" rtl="0">
              <a:spcBef>
                <a:spcPts val="1000"/>
              </a:spcBef>
              <a:spcAft>
                <a:spcPts val="0"/>
              </a:spcAft>
              <a:buClr>
                <a:schemeClr val="accent1"/>
              </a:buClr>
              <a:buSzPts val="2000"/>
              <a:buFont typeface="Noto Sans Symbols"/>
              <a:buNone/>
              <a:defRPr sz="2000" b="1" i="0" u="none" strike="noStrike" cap="none">
                <a:solidFill>
                  <a:srgbClr val="3F3F3F"/>
                </a:solidFill>
                <a:latin typeface="Century Gothic"/>
                <a:ea typeface="Century Gothic"/>
                <a:cs typeface="Century Gothic"/>
                <a:sym typeface="Century Gothic"/>
              </a:defRPr>
            </a:lvl2pPr>
            <a:lvl3pPr marL="1371600" marR="0" lvl="2" indent="-228600" algn="l" rtl="0">
              <a:spcBef>
                <a:spcPts val="1000"/>
              </a:spcBef>
              <a:spcAft>
                <a:spcPts val="0"/>
              </a:spcAft>
              <a:buClr>
                <a:schemeClr val="accent1"/>
              </a:buClr>
              <a:buSzPts val="1800"/>
              <a:buFont typeface="Noto Sans Symbols"/>
              <a:buNone/>
              <a:defRPr sz="1800" b="1" i="0" u="none" strike="noStrike" cap="none">
                <a:solidFill>
                  <a:srgbClr val="3F3F3F"/>
                </a:solidFill>
                <a:latin typeface="Century Gothic"/>
                <a:ea typeface="Century Gothic"/>
                <a:cs typeface="Century Gothic"/>
                <a:sym typeface="Century Gothic"/>
              </a:defRPr>
            </a:lvl3pPr>
            <a:lvl4pPr marL="1828800" marR="0" lvl="3" indent="-228600" algn="l" rtl="0">
              <a:spcBef>
                <a:spcPts val="1000"/>
              </a:spcBef>
              <a:spcAft>
                <a:spcPts val="0"/>
              </a:spcAft>
              <a:buClr>
                <a:schemeClr val="accent1"/>
              </a:buClr>
              <a:buSzPts val="1600"/>
              <a:buFont typeface="Noto Sans Symbols"/>
              <a:buNone/>
              <a:defRPr sz="1600" b="1" i="0" u="none" strike="noStrike" cap="none">
                <a:solidFill>
                  <a:srgbClr val="3F3F3F"/>
                </a:solidFill>
                <a:latin typeface="Century Gothic"/>
                <a:ea typeface="Century Gothic"/>
                <a:cs typeface="Century Gothic"/>
                <a:sym typeface="Century Gothic"/>
              </a:defRPr>
            </a:lvl4pPr>
            <a:lvl5pPr marL="2286000" marR="0" lvl="4" indent="-228600" algn="l" rtl="0">
              <a:spcBef>
                <a:spcPts val="1000"/>
              </a:spcBef>
              <a:spcAft>
                <a:spcPts val="0"/>
              </a:spcAft>
              <a:buClr>
                <a:schemeClr val="accent1"/>
              </a:buClr>
              <a:buSzPts val="1600"/>
              <a:buFont typeface="Noto Sans Symbols"/>
              <a:buNone/>
              <a:defRPr sz="1600" b="1" i="0" u="none" strike="noStrike" cap="none">
                <a:solidFill>
                  <a:srgbClr val="3F3F3F"/>
                </a:solidFill>
                <a:latin typeface="Century Gothic"/>
                <a:ea typeface="Century Gothic"/>
                <a:cs typeface="Century Gothic"/>
                <a:sym typeface="Century Gothic"/>
              </a:defRPr>
            </a:lvl5pPr>
            <a:lvl6pPr marL="2743200" marR="0" lvl="5" indent="-228600" algn="l" rtl="0">
              <a:spcBef>
                <a:spcPts val="1000"/>
              </a:spcBef>
              <a:spcAft>
                <a:spcPts val="0"/>
              </a:spcAft>
              <a:buClr>
                <a:schemeClr val="accent1"/>
              </a:buClr>
              <a:buSzPts val="1600"/>
              <a:buFont typeface="Noto Sans Symbols"/>
              <a:buNone/>
              <a:defRPr sz="1600" b="1" i="0" u="none" strike="noStrike" cap="none">
                <a:solidFill>
                  <a:srgbClr val="3F3F3F"/>
                </a:solidFill>
                <a:latin typeface="Century Gothic"/>
                <a:ea typeface="Century Gothic"/>
                <a:cs typeface="Century Gothic"/>
                <a:sym typeface="Century Gothic"/>
              </a:defRPr>
            </a:lvl6pPr>
            <a:lvl7pPr marL="3200400" marR="0" lvl="6" indent="-228600" algn="l" rtl="0">
              <a:spcBef>
                <a:spcPts val="1000"/>
              </a:spcBef>
              <a:spcAft>
                <a:spcPts val="0"/>
              </a:spcAft>
              <a:buClr>
                <a:schemeClr val="accent1"/>
              </a:buClr>
              <a:buSzPts val="1600"/>
              <a:buFont typeface="Noto Sans Symbols"/>
              <a:buNone/>
              <a:defRPr sz="1600" b="1" i="0" u="none" strike="noStrike" cap="none">
                <a:solidFill>
                  <a:srgbClr val="3F3F3F"/>
                </a:solidFill>
                <a:latin typeface="Century Gothic"/>
                <a:ea typeface="Century Gothic"/>
                <a:cs typeface="Century Gothic"/>
                <a:sym typeface="Century Gothic"/>
              </a:defRPr>
            </a:lvl7pPr>
            <a:lvl8pPr marL="3657600" marR="0" lvl="7" indent="-228600" algn="l" rtl="0">
              <a:spcBef>
                <a:spcPts val="1000"/>
              </a:spcBef>
              <a:spcAft>
                <a:spcPts val="0"/>
              </a:spcAft>
              <a:buClr>
                <a:schemeClr val="accent1"/>
              </a:buClr>
              <a:buSzPts val="1600"/>
              <a:buFont typeface="Noto Sans Symbols"/>
              <a:buNone/>
              <a:defRPr sz="1600" b="1" i="0" u="none" strike="noStrike" cap="none">
                <a:solidFill>
                  <a:srgbClr val="3F3F3F"/>
                </a:solidFill>
                <a:latin typeface="Century Gothic"/>
                <a:ea typeface="Century Gothic"/>
                <a:cs typeface="Century Gothic"/>
                <a:sym typeface="Century Gothic"/>
              </a:defRPr>
            </a:lvl8pPr>
            <a:lvl9pPr marL="4114800" marR="0" lvl="8" indent="-228600" algn="l" rtl="0">
              <a:spcBef>
                <a:spcPts val="1000"/>
              </a:spcBef>
              <a:spcAft>
                <a:spcPts val="0"/>
              </a:spcAft>
              <a:buClr>
                <a:schemeClr val="accent1"/>
              </a:buClr>
              <a:buSzPts val="1600"/>
              <a:buFont typeface="Noto Sans Symbols"/>
              <a:buNone/>
              <a:defRPr sz="1600" b="1" i="0" u="none" strike="noStrike" cap="none">
                <a:solidFill>
                  <a:srgbClr val="3F3F3F"/>
                </a:solidFill>
                <a:latin typeface="Century Gothic"/>
                <a:ea typeface="Century Gothic"/>
                <a:cs typeface="Century Gothic"/>
                <a:sym typeface="Century Gothic"/>
              </a:defRPr>
            </a:lvl9pPr>
          </a:lstStyle>
          <a:p>
            <a:endParaRPr dirty="0"/>
          </a:p>
        </p:txBody>
      </p:sp>
      <p:sp>
        <p:nvSpPr>
          <p:cNvPr id="70" name="Shape 70"/>
          <p:cNvSpPr txBox="1">
            <a:spLocks noGrp="1"/>
          </p:cNvSpPr>
          <p:nvPr>
            <p:ph type="body" idx="2"/>
          </p:nvPr>
        </p:nvSpPr>
        <p:spPr>
          <a:xfrm>
            <a:off x="2589212" y="2548966"/>
            <a:ext cx="4342893" cy="3354060"/>
          </a:xfrm>
          <a:prstGeom prst="rect">
            <a:avLst/>
          </a:prstGeom>
          <a:noFill/>
          <a:ln>
            <a:noFill/>
          </a:ln>
        </p:spPr>
        <p:txBody>
          <a:bodyPr spcFirstLastPara="1" wrap="square" lIns="91425" tIns="91425" rIns="91425" bIns="91425" anchor="t" anchorCtr="0"/>
          <a:lstStyle>
            <a:lvl1pPr marL="457200" marR="0" lvl="0" indent="-342900" algn="l" rtl="0">
              <a:spcBef>
                <a:spcPts val="1000"/>
              </a:spcBef>
              <a:spcAft>
                <a:spcPts val="0"/>
              </a:spcAft>
              <a:buClr>
                <a:schemeClr val="accent1"/>
              </a:buClr>
              <a:buSzPts val="1800"/>
              <a:buFont typeface="Noto Sans Symbols"/>
              <a:buChar char="•"/>
              <a:defRPr sz="1800" b="0" i="0" u="none" strike="noStrike" cap="none">
                <a:solidFill>
                  <a:srgbClr val="3F3F3F"/>
                </a:solidFill>
                <a:latin typeface="Helvetica Regular" pitchFamily="2" charset="0"/>
                <a:ea typeface="Helvetica Regular" pitchFamily="2" charset="0"/>
                <a:cs typeface="Helvetica Regular" pitchFamily="2" charset="0"/>
                <a:sym typeface="Century Gothic"/>
              </a:defRPr>
            </a:lvl1pPr>
            <a:lvl2pPr marL="914400" marR="0" lvl="1" indent="-330200" algn="l" rtl="0">
              <a:spcBef>
                <a:spcPts val="1000"/>
              </a:spcBef>
              <a:spcAft>
                <a:spcPts val="0"/>
              </a:spcAft>
              <a:buClr>
                <a:schemeClr val="accent1"/>
              </a:buClr>
              <a:buSzPts val="1600"/>
              <a:buFont typeface="Noto Sans Symbols"/>
              <a:buChar char="•"/>
              <a:defRPr sz="1600" b="0" i="0" u="none" strike="noStrike" cap="none">
                <a:solidFill>
                  <a:srgbClr val="3F3F3F"/>
                </a:solidFill>
                <a:latin typeface="Century Gothic"/>
                <a:ea typeface="Century Gothic"/>
                <a:cs typeface="Century Gothic"/>
                <a:sym typeface="Century Gothic"/>
              </a:defRPr>
            </a:lvl2pPr>
            <a:lvl3pPr marL="1371600" marR="0" lvl="2" indent="-317500" algn="l" rtl="0">
              <a:spcBef>
                <a:spcPts val="1000"/>
              </a:spcBef>
              <a:spcAft>
                <a:spcPts val="0"/>
              </a:spcAft>
              <a:buClr>
                <a:schemeClr val="accent1"/>
              </a:buClr>
              <a:buSzPts val="1400"/>
              <a:buFont typeface="Noto Sans Symbols"/>
              <a:buChar char="•"/>
              <a:defRPr sz="1400" b="0" i="0" u="none" strike="noStrike" cap="none">
                <a:solidFill>
                  <a:srgbClr val="3F3F3F"/>
                </a:solidFill>
                <a:latin typeface="Century Gothic"/>
                <a:ea typeface="Century Gothic"/>
                <a:cs typeface="Century Gothic"/>
                <a:sym typeface="Century Gothic"/>
              </a:defRPr>
            </a:lvl3pPr>
            <a:lvl4pPr marL="1828800" marR="0" lvl="3"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4pPr>
            <a:lvl5pPr marL="2286000" marR="0" lvl="4"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5pPr>
            <a:lvl6pPr marL="2743200" marR="0" lvl="5"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6pPr>
            <a:lvl7pPr marL="3200400" marR="0" lvl="6"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7pPr>
            <a:lvl8pPr marL="3657600" marR="0" lvl="7"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8pPr>
            <a:lvl9pPr marL="4114800" marR="0" lvl="8"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9pPr>
          </a:lstStyle>
          <a:p>
            <a:endParaRPr dirty="0"/>
          </a:p>
        </p:txBody>
      </p:sp>
      <p:sp>
        <p:nvSpPr>
          <p:cNvPr id="71" name="Shape 71"/>
          <p:cNvSpPr txBox="1">
            <a:spLocks noGrp="1"/>
          </p:cNvSpPr>
          <p:nvPr>
            <p:ph type="body" idx="3"/>
          </p:nvPr>
        </p:nvSpPr>
        <p:spPr>
          <a:xfrm>
            <a:off x="7506629" y="1969475"/>
            <a:ext cx="3999001" cy="576262"/>
          </a:xfrm>
          <a:prstGeom prst="rect">
            <a:avLst/>
          </a:prstGeom>
          <a:noFill/>
          <a:ln>
            <a:noFill/>
          </a:ln>
        </p:spPr>
        <p:txBody>
          <a:bodyPr spcFirstLastPara="1" wrap="square" lIns="91425" tIns="91425" rIns="91425" bIns="91425" anchor="b" anchorCtr="0"/>
          <a:lstStyle>
            <a:lvl1pPr marL="457200" marR="0" lvl="0" indent="-228600" algn="l" rtl="0">
              <a:spcBef>
                <a:spcPts val="1000"/>
              </a:spcBef>
              <a:spcAft>
                <a:spcPts val="0"/>
              </a:spcAft>
              <a:buClr>
                <a:schemeClr val="accent1"/>
              </a:buClr>
              <a:buSzPts val="2400"/>
              <a:buFont typeface="Noto Sans Symbols"/>
              <a:buNone/>
              <a:defRPr sz="2400" b="0" i="0" u="none" strike="noStrike" cap="none">
                <a:solidFill>
                  <a:srgbClr val="3F3F3F"/>
                </a:solidFill>
                <a:latin typeface="Helvetica Regular" pitchFamily="2" charset="0"/>
                <a:ea typeface="Helvetica Regular" pitchFamily="2" charset="0"/>
                <a:cs typeface="Helvetica Regular" pitchFamily="2" charset="0"/>
                <a:sym typeface="Century Gothic"/>
              </a:defRPr>
            </a:lvl1pPr>
            <a:lvl2pPr marL="914400" marR="0" lvl="1" indent="-228600" algn="l" rtl="0">
              <a:spcBef>
                <a:spcPts val="1000"/>
              </a:spcBef>
              <a:spcAft>
                <a:spcPts val="0"/>
              </a:spcAft>
              <a:buClr>
                <a:schemeClr val="accent1"/>
              </a:buClr>
              <a:buSzPts val="2000"/>
              <a:buFont typeface="Noto Sans Symbols"/>
              <a:buNone/>
              <a:defRPr sz="2000" b="1" i="0" u="none" strike="noStrike" cap="none">
                <a:solidFill>
                  <a:srgbClr val="3F3F3F"/>
                </a:solidFill>
                <a:latin typeface="Century Gothic"/>
                <a:ea typeface="Century Gothic"/>
                <a:cs typeface="Century Gothic"/>
                <a:sym typeface="Century Gothic"/>
              </a:defRPr>
            </a:lvl2pPr>
            <a:lvl3pPr marL="1371600" marR="0" lvl="2" indent="-228600" algn="l" rtl="0">
              <a:spcBef>
                <a:spcPts val="1000"/>
              </a:spcBef>
              <a:spcAft>
                <a:spcPts val="0"/>
              </a:spcAft>
              <a:buClr>
                <a:schemeClr val="accent1"/>
              </a:buClr>
              <a:buSzPts val="1800"/>
              <a:buFont typeface="Noto Sans Symbols"/>
              <a:buNone/>
              <a:defRPr sz="1800" b="1" i="0" u="none" strike="noStrike" cap="none">
                <a:solidFill>
                  <a:srgbClr val="3F3F3F"/>
                </a:solidFill>
                <a:latin typeface="Century Gothic"/>
                <a:ea typeface="Century Gothic"/>
                <a:cs typeface="Century Gothic"/>
                <a:sym typeface="Century Gothic"/>
              </a:defRPr>
            </a:lvl3pPr>
            <a:lvl4pPr marL="1828800" marR="0" lvl="3" indent="-228600" algn="l" rtl="0">
              <a:spcBef>
                <a:spcPts val="1000"/>
              </a:spcBef>
              <a:spcAft>
                <a:spcPts val="0"/>
              </a:spcAft>
              <a:buClr>
                <a:schemeClr val="accent1"/>
              </a:buClr>
              <a:buSzPts val="1600"/>
              <a:buFont typeface="Noto Sans Symbols"/>
              <a:buNone/>
              <a:defRPr sz="1600" b="1" i="0" u="none" strike="noStrike" cap="none">
                <a:solidFill>
                  <a:srgbClr val="3F3F3F"/>
                </a:solidFill>
                <a:latin typeface="Century Gothic"/>
                <a:ea typeface="Century Gothic"/>
                <a:cs typeface="Century Gothic"/>
                <a:sym typeface="Century Gothic"/>
              </a:defRPr>
            </a:lvl4pPr>
            <a:lvl5pPr marL="2286000" marR="0" lvl="4" indent="-228600" algn="l" rtl="0">
              <a:spcBef>
                <a:spcPts val="1000"/>
              </a:spcBef>
              <a:spcAft>
                <a:spcPts val="0"/>
              </a:spcAft>
              <a:buClr>
                <a:schemeClr val="accent1"/>
              </a:buClr>
              <a:buSzPts val="1600"/>
              <a:buFont typeface="Noto Sans Symbols"/>
              <a:buNone/>
              <a:defRPr sz="1600" b="1" i="0" u="none" strike="noStrike" cap="none">
                <a:solidFill>
                  <a:srgbClr val="3F3F3F"/>
                </a:solidFill>
                <a:latin typeface="Century Gothic"/>
                <a:ea typeface="Century Gothic"/>
                <a:cs typeface="Century Gothic"/>
                <a:sym typeface="Century Gothic"/>
              </a:defRPr>
            </a:lvl5pPr>
            <a:lvl6pPr marL="2743200" marR="0" lvl="5" indent="-228600" algn="l" rtl="0">
              <a:spcBef>
                <a:spcPts val="1000"/>
              </a:spcBef>
              <a:spcAft>
                <a:spcPts val="0"/>
              </a:spcAft>
              <a:buClr>
                <a:schemeClr val="accent1"/>
              </a:buClr>
              <a:buSzPts val="1600"/>
              <a:buFont typeface="Noto Sans Symbols"/>
              <a:buNone/>
              <a:defRPr sz="1600" b="1" i="0" u="none" strike="noStrike" cap="none">
                <a:solidFill>
                  <a:srgbClr val="3F3F3F"/>
                </a:solidFill>
                <a:latin typeface="Century Gothic"/>
                <a:ea typeface="Century Gothic"/>
                <a:cs typeface="Century Gothic"/>
                <a:sym typeface="Century Gothic"/>
              </a:defRPr>
            </a:lvl6pPr>
            <a:lvl7pPr marL="3200400" marR="0" lvl="6" indent="-228600" algn="l" rtl="0">
              <a:spcBef>
                <a:spcPts val="1000"/>
              </a:spcBef>
              <a:spcAft>
                <a:spcPts val="0"/>
              </a:spcAft>
              <a:buClr>
                <a:schemeClr val="accent1"/>
              </a:buClr>
              <a:buSzPts val="1600"/>
              <a:buFont typeface="Noto Sans Symbols"/>
              <a:buNone/>
              <a:defRPr sz="1600" b="1" i="0" u="none" strike="noStrike" cap="none">
                <a:solidFill>
                  <a:srgbClr val="3F3F3F"/>
                </a:solidFill>
                <a:latin typeface="Century Gothic"/>
                <a:ea typeface="Century Gothic"/>
                <a:cs typeface="Century Gothic"/>
                <a:sym typeface="Century Gothic"/>
              </a:defRPr>
            </a:lvl7pPr>
            <a:lvl8pPr marL="3657600" marR="0" lvl="7" indent="-228600" algn="l" rtl="0">
              <a:spcBef>
                <a:spcPts val="1000"/>
              </a:spcBef>
              <a:spcAft>
                <a:spcPts val="0"/>
              </a:spcAft>
              <a:buClr>
                <a:schemeClr val="accent1"/>
              </a:buClr>
              <a:buSzPts val="1600"/>
              <a:buFont typeface="Noto Sans Symbols"/>
              <a:buNone/>
              <a:defRPr sz="1600" b="1" i="0" u="none" strike="noStrike" cap="none">
                <a:solidFill>
                  <a:srgbClr val="3F3F3F"/>
                </a:solidFill>
                <a:latin typeface="Century Gothic"/>
                <a:ea typeface="Century Gothic"/>
                <a:cs typeface="Century Gothic"/>
                <a:sym typeface="Century Gothic"/>
              </a:defRPr>
            </a:lvl8pPr>
            <a:lvl9pPr marL="4114800" marR="0" lvl="8" indent="-228600" algn="l" rtl="0">
              <a:spcBef>
                <a:spcPts val="1000"/>
              </a:spcBef>
              <a:spcAft>
                <a:spcPts val="0"/>
              </a:spcAft>
              <a:buClr>
                <a:schemeClr val="accent1"/>
              </a:buClr>
              <a:buSzPts val="1600"/>
              <a:buFont typeface="Noto Sans Symbols"/>
              <a:buNone/>
              <a:defRPr sz="1600" b="1" i="0" u="none" strike="noStrike" cap="none">
                <a:solidFill>
                  <a:srgbClr val="3F3F3F"/>
                </a:solidFill>
                <a:latin typeface="Century Gothic"/>
                <a:ea typeface="Century Gothic"/>
                <a:cs typeface="Century Gothic"/>
                <a:sym typeface="Century Gothic"/>
              </a:defRPr>
            </a:lvl9pPr>
          </a:lstStyle>
          <a:p>
            <a:endParaRPr dirty="0"/>
          </a:p>
        </p:txBody>
      </p:sp>
      <p:sp>
        <p:nvSpPr>
          <p:cNvPr id="72" name="Shape 72"/>
          <p:cNvSpPr txBox="1">
            <a:spLocks noGrp="1"/>
          </p:cNvSpPr>
          <p:nvPr>
            <p:ph type="body" idx="4"/>
          </p:nvPr>
        </p:nvSpPr>
        <p:spPr>
          <a:xfrm>
            <a:off x="7166957" y="2545738"/>
            <a:ext cx="4338674" cy="3354060"/>
          </a:xfrm>
          <a:prstGeom prst="rect">
            <a:avLst/>
          </a:prstGeom>
          <a:noFill/>
          <a:ln>
            <a:noFill/>
          </a:ln>
        </p:spPr>
        <p:txBody>
          <a:bodyPr spcFirstLastPara="1" wrap="square" lIns="91425" tIns="91425" rIns="91425" bIns="91425" anchor="t" anchorCtr="0"/>
          <a:lstStyle>
            <a:lvl1pPr marL="457200" marR="0" lvl="0" indent="-342900" algn="l" rtl="0">
              <a:spcBef>
                <a:spcPts val="1000"/>
              </a:spcBef>
              <a:spcAft>
                <a:spcPts val="0"/>
              </a:spcAft>
              <a:buClr>
                <a:schemeClr val="accent1"/>
              </a:buClr>
              <a:buSzPts val="1800"/>
              <a:buFont typeface="Noto Sans Symbols"/>
              <a:buChar char="•"/>
              <a:defRPr sz="1800" b="0" i="0" u="none" strike="noStrike" cap="none">
                <a:solidFill>
                  <a:srgbClr val="3F3F3F"/>
                </a:solidFill>
                <a:latin typeface="Helvetica Regular" pitchFamily="2" charset="0"/>
                <a:ea typeface="Helvetica Regular" pitchFamily="2" charset="0"/>
                <a:cs typeface="Helvetica Regular" pitchFamily="2" charset="0"/>
                <a:sym typeface="Century Gothic"/>
              </a:defRPr>
            </a:lvl1pPr>
            <a:lvl2pPr marL="914400" marR="0" lvl="1" indent="-330200" algn="l" rtl="0">
              <a:spcBef>
                <a:spcPts val="1000"/>
              </a:spcBef>
              <a:spcAft>
                <a:spcPts val="0"/>
              </a:spcAft>
              <a:buClr>
                <a:schemeClr val="accent1"/>
              </a:buClr>
              <a:buSzPts val="1600"/>
              <a:buFont typeface="Noto Sans Symbols"/>
              <a:buChar char="•"/>
              <a:defRPr sz="1600" b="0" i="0" u="none" strike="noStrike" cap="none">
                <a:solidFill>
                  <a:srgbClr val="3F3F3F"/>
                </a:solidFill>
                <a:latin typeface="Century Gothic"/>
                <a:ea typeface="Century Gothic"/>
                <a:cs typeface="Century Gothic"/>
                <a:sym typeface="Century Gothic"/>
              </a:defRPr>
            </a:lvl2pPr>
            <a:lvl3pPr marL="1371600" marR="0" lvl="2" indent="-317500" algn="l" rtl="0">
              <a:spcBef>
                <a:spcPts val="1000"/>
              </a:spcBef>
              <a:spcAft>
                <a:spcPts val="0"/>
              </a:spcAft>
              <a:buClr>
                <a:schemeClr val="accent1"/>
              </a:buClr>
              <a:buSzPts val="1400"/>
              <a:buFont typeface="Noto Sans Symbols"/>
              <a:buChar char="•"/>
              <a:defRPr sz="1400" b="0" i="0" u="none" strike="noStrike" cap="none">
                <a:solidFill>
                  <a:srgbClr val="3F3F3F"/>
                </a:solidFill>
                <a:latin typeface="Century Gothic"/>
                <a:ea typeface="Century Gothic"/>
                <a:cs typeface="Century Gothic"/>
                <a:sym typeface="Century Gothic"/>
              </a:defRPr>
            </a:lvl3pPr>
            <a:lvl4pPr marL="1828800" marR="0" lvl="3"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4pPr>
            <a:lvl5pPr marL="2286000" marR="0" lvl="4"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5pPr>
            <a:lvl6pPr marL="2743200" marR="0" lvl="5"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6pPr>
            <a:lvl7pPr marL="3200400" marR="0" lvl="6"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7pPr>
            <a:lvl8pPr marL="3657600" marR="0" lvl="7"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8pPr>
            <a:lvl9pPr marL="4114800" marR="0" lvl="8"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9pPr>
          </a:lstStyle>
          <a:p>
            <a:endParaRPr dirty="0"/>
          </a:p>
        </p:txBody>
      </p:sp>
      <p:sp>
        <p:nvSpPr>
          <p:cNvPr id="73" name="Shape 73"/>
          <p:cNvSpPr txBox="1">
            <a:spLocks noGrp="1"/>
          </p:cNvSpPr>
          <p:nvPr>
            <p:ph type="dt" idx="10"/>
          </p:nvPr>
        </p:nvSpPr>
        <p:spPr>
          <a:xfrm>
            <a:off x="10361612" y="6130437"/>
            <a:ext cx="1146283" cy="370396"/>
          </a:xfrm>
          <a:prstGeom prst="rect">
            <a:avLst/>
          </a:prstGeom>
          <a:noFill/>
          <a:ln>
            <a:noFill/>
          </a:ln>
        </p:spPr>
        <p:txBody>
          <a:bodyPr spcFirstLastPara="1" wrap="square" lIns="91425" tIns="91425" rIns="91425" bIns="91425" anchor="ctr" anchorCtr="0"/>
          <a:lstStyle>
            <a:lvl1pPr marR="0" lvl="0" algn="r" rtl="0">
              <a:spcBef>
                <a:spcPts val="0"/>
              </a:spcBef>
              <a:spcAft>
                <a:spcPts val="0"/>
              </a:spcAft>
              <a:buSzPts val="1400"/>
              <a:buNone/>
              <a:defRPr sz="900" b="0" i="0">
                <a:solidFill>
                  <a:srgbClr val="888888"/>
                </a:solidFill>
                <a:latin typeface="Helvetica Regular" pitchFamily="2" charset="0"/>
                <a:ea typeface="Helvetica Regular" pitchFamily="2" charset="0"/>
                <a:cs typeface="Helvetica Regular" pitchFamily="2" charset="0"/>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lang="en-US" dirty="0"/>
          </a:p>
        </p:txBody>
      </p:sp>
      <p:sp>
        <p:nvSpPr>
          <p:cNvPr id="74" name="Shape 74"/>
          <p:cNvSpPr txBox="1">
            <a:spLocks noGrp="1"/>
          </p:cNvSpPr>
          <p:nvPr>
            <p:ph type="ftr" idx="11"/>
          </p:nvPr>
        </p:nvSpPr>
        <p:spPr>
          <a:xfrm>
            <a:off x="2589212" y="6135808"/>
            <a:ext cx="7619999"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900" b="0" i="0">
                <a:solidFill>
                  <a:srgbClr val="888888"/>
                </a:solidFill>
                <a:latin typeface="Helvetica Regular" pitchFamily="2" charset="0"/>
                <a:ea typeface="Helvetica Regular" pitchFamily="2" charset="0"/>
                <a:cs typeface="Helvetica Regular" pitchFamily="2" charset="0"/>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lang="en-US" dirty="0"/>
          </a:p>
        </p:txBody>
      </p:sp>
      <p:sp>
        <p:nvSpPr>
          <p:cNvPr id="75" name="Shape 75"/>
          <p:cNvSpPr/>
          <p:nvPr/>
        </p:nvSpPr>
        <p:spPr>
          <a:xfrm rot="10800000" flipH="1">
            <a:off x="-4189" y="714375"/>
            <a:ext cx="1588527" cy="507297"/>
          </a:xfrm>
          <a:custGeom>
            <a:avLst/>
            <a:gdLst/>
            <a:ahLst/>
            <a:cxnLst/>
            <a:rect l="0" t="0" r="0" b="0"/>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76" name="Shape 76"/>
          <p:cNvSpPr txBox="1">
            <a:spLocks noGrp="1"/>
          </p:cNvSpPr>
          <p:nvPr>
            <p:ph type="sldNum" idx="12"/>
          </p:nvPr>
        </p:nvSpPr>
        <p:spPr>
          <a:xfrm>
            <a:off x="531812" y="787782"/>
            <a:ext cx="779767"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2000" b="0" i="0">
                <a:solidFill>
                  <a:srgbClr val="FEFFFF"/>
                </a:solidFill>
                <a:latin typeface="Helvetica Regular" pitchFamily="2" charset="0"/>
                <a:ea typeface="Helvetica Regular" pitchFamily="2" charset="0"/>
                <a:cs typeface="Helvetica Regular" pitchFamily="2" charset="0"/>
                <a:sym typeface="Century Gothic"/>
              </a:defRPr>
            </a:lvl1pPr>
            <a:lvl2pPr marL="0" marR="0" lvl="1" indent="0" algn="r" rtl="0">
              <a:spcBef>
                <a:spcPts val="0"/>
              </a:spcBef>
              <a:buNone/>
              <a:defRPr sz="2000">
                <a:solidFill>
                  <a:srgbClr val="FEFFFF"/>
                </a:solidFill>
                <a:latin typeface="Century Gothic"/>
                <a:ea typeface="Century Gothic"/>
                <a:cs typeface="Century Gothic"/>
                <a:sym typeface="Century Gothic"/>
              </a:defRPr>
            </a:lvl2pPr>
            <a:lvl3pPr marL="0" marR="0" lvl="2" indent="0" algn="r" rtl="0">
              <a:spcBef>
                <a:spcPts val="0"/>
              </a:spcBef>
              <a:buNone/>
              <a:defRPr sz="2000">
                <a:solidFill>
                  <a:srgbClr val="FEFFFF"/>
                </a:solidFill>
                <a:latin typeface="Century Gothic"/>
                <a:ea typeface="Century Gothic"/>
                <a:cs typeface="Century Gothic"/>
                <a:sym typeface="Century Gothic"/>
              </a:defRPr>
            </a:lvl3pPr>
            <a:lvl4pPr marL="0" marR="0" lvl="3" indent="0" algn="r" rtl="0">
              <a:spcBef>
                <a:spcPts val="0"/>
              </a:spcBef>
              <a:buNone/>
              <a:defRPr sz="2000">
                <a:solidFill>
                  <a:srgbClr val="FEFFFF"/>
                </a:solidFill>
                <a:latin typeface="Century Gothic"/>
                <a:ea typeface="Century Gothic"/>
                <a:cs typeface="Century Gothic"/>
                <a:sym typeface="Century Gothic"/>
              </a:defRPr>
            </a:lvl4pPr>
            <a:lvl5pPr marL="0" marR="0" lvl="4" indent="0" algn="r" rtl="0">
              <a:spcBef>
                <a:spcPts val="0"/>
              </a:spcBef>
              <a:buNone/>
              <a:defRPr sz="2000">
                <a:solidFill>
                  <a:srgbClr val="FEFFFF"/>
                </a:solidFill>
                <a:latin typeface="Century Gothic"/>
                <a:ea typeface="Century Gothic"/>
                <a:cs typeface="Century Gothic"/>
                <a:sym typeface="Century Gothic"/>
              </a:defRPr>
            </a:lvl5pPr>
            <a:lvl6pPr marL="0" marR="0" lvl="5" indent="0" algn="r" rtl="0">
              <a:spcBef>
                <a:spcPts val="0"/>
              </a:spcBef>
              <a:buNone/>
              <a:defRPr sz="2000">
                <a:solidFill>
                  <a:srgbClr val="FEFFFF"/>
                </a:solidFill>
                <a:latin typeface="Century Gothic"/>
                <a:ea typeface="Century Gothic"/>
                <a:cs typeface="Century Gothic"/>
                <a:sym typeface="Century Gothic"/>
              </a:defRPr>
            </a:lvl6pPr>
            <a:lvl7pPr marL="0" marR="0" lvl="6" indent="0" algn="r" rtl="0">
              <a:spcBef>
                <a:spcPts val="0"/>
              </a:spcBef>
              <a:buNone/>
              <a:defRPr sz="2000">
                <a:solidFill>
                  <a:srgbClr val="FEFFFF"/>
                </a:solidFill>
                <a:latin typeface="Century Gothic"/>
                <a:ea typeface="Century Gothic"/>
                <a:cs typeface="Century Gothic"/>
                <a:sym typeface="Century Gothic"/>
              </a:defRPr>
            </a:lvl7pPr>
            <a:lvl8pPr marL="0" marR="0" lvl="7" indent="0" algn="r" rtl="0">
              <a:spcBef>
                <a:spcPts val="0"/>
              </a:spcBef>
              <a:buNone/>
              <a:defRPr sz="2000">
                <a:solidFill>
                  <a:srgbClr val="FEFFFF"/>
                </a:solidFill>
                <a:latin typeface="Century Gothic"/>
                <a:ea typeface="Century Gothic"/>
                <a:cs typeface="Century Gothic"/>
                <a:sym typeface="Century Gothic"/>
              </a:defRPr>
            </a:lvl8pPr>
            <a:lvl9pPr marL="0" marR="0" lvl="8" indent="0" algn="r" rtl="0">
              <a:spcBef>
                <a:spcPts val="0"/>
              </a:spcBef>
              <a:buNone/>
              <a:defRPr sz="2000">
                <a:solidFill>
                  <a:srgbClr val="FEFFFF"/>
                </a:solidFill>
                <a:latin typeface="Century Gothic"/>
                <a:ea typeface="Century Gothic"/>
                <a:cs typeface="Century Gothic"/>
                <a:sym typeface="Century Gothic"/>
              </a:defRPr>
            </a:lvl9pPr>
          </a:lstStyle>
          <a:p>
            <a:fld id="{00000000-1234-1234-1234-123412341234}"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7"/>
        <p:cNvGrpSpPr/>
        <p:nvPr/>
      </p:nvGrpSpPr>
      <p:grpSpPr>
        <a:xfrm>
          <a:off x="0" y="0"/>
          <a:ext cx="0" cy="0"/>
          <a:chOff x="0" y="0"/>
          <a:chExt cx="0" cy="0"/>
        </a:xfrm>
      </p:grpSpPr>
      <p:sp>
        <p:nvSpPr>
          <p:cNvPr id="78" name="Shape 78"/>
          <p:cNvSpPr txBox="1">
            <a:spLocks noGrp="1"/>
          </p:cNvSpPr>
          <p:nvPr>
            <p:ph type="title"/>
          </p:nvPr>
        </p:nvSpPr>
        <p:spPr>
          <a:xfrm>
            <a:off x="2592924" y="624110"/>
            <a:ext cx="8911687" cy="128089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Clr>
                <a:srgbClr val="262626"/>
              </a:buClr>
              <a:buSzPts val="3600"/>
              <a:buFont typeface="Century Gothic"/>
              <a:buNone/>
              <a:defRPr sz="3600" b="0" i="0" u="none" strike="noStrike" cap="none">
                <a:solidFill>
                  <a:srgbClr val="262626"/>
                </a:solidFill>
                <a:latin typeface="Helvetica Regular" pitchFamily="2" charset="0"/>
                <a:ea typeface="Helvetica Regular" pitchFamily="2" charset="0"/>
                <a:cs typeface="Helvetica Regular" pitchFamily="2" charset="0"/>
                <a:sym typeface="Century Gothic"/>
              </a:defRPr>
            </a:lvl1pPr>
            <a:lvl2pPr marR="0" lvl="1" algn="l" rtl="0">
              <a:spcBef>
                <a:spcPts val="0"/>
              </a:spcBef>
              <a:spcAft>
                <a:spcPts val="0"/>
              </a:spcAft>
              <a:buSzPts val="1400"/>
              <a:buNone/>
              <a:defRPr sz="1800" b="0" i="0" u="none" strike="noStrike" cap="none">
                <a:solidFill>
                  <a:schemeClr val="dk2"/>
                </a:solidFill>
              </a:defRPr>
            </a:lvl2pPr>
            <a:lvl3pPr marR="0" lvl="2" algn="l" rtl="0">
              <a:spcBef>
                <a:spcPts val="0"/>
              </a:spcBef>
              <a:spcAft>
                <a:spcPts val="0"/>
              </a:spcAft>
              <a:buSzPts val="1400"/>
              <a:buNone/>
              <a:defRPr sz="1800" b="0" i="0" u="none" strike="noStrike" cap="none">
                <a:solidFill>
                  <a:schemeClr val="dk2"/>
                </a:solidFill>
              </a:defRPr>
            </a:lvl3pPr>
            <a:lvl4pPr marR="0" lvl="3" algn="l" rtl="0">
              <a:spcBef>
                <a:spcPts val="0"/>
              </a:spcBef>
              <a:spcAft>
                <a:spcPts val="0"/>
              </a:spcAft>
              <a:buSzPts val="1400"/>
              <a:buNone/>
              <a:defRPr sz="1800" b="0" i="0" u="none" strike="noStrike" cap="none">
                <a:solidFill>
                  <a:schemeClr val="dk2"/>
                </a:solidFill>
              </a:defRPr>
            </a:lvl4pPr>
            <a:lvl5pPr marR="0" lvl="4" algn="l" rtl="0">
              <a:spcBef>
                <a:spcPts val="0"/>
              </a:spcBef>
              <a:spcAft>
                <a:spcPts val="0"/>
              </a:spcAft>
              <a:buSzPts val="1400"/>
              <a:buNone/>
              <a:defRPr sz="1800" b="0" i="0" u="none" strike="noStrike" cap="none">
                <a:solidFill>
                  <a:schemeClr val="dk2"/>
                </a:solidFill>
              </a:defRPr>
            </a:lvl5pPr>
            <a:lvl6pPr marR="0" lvl="5" algn="l" rtl="0">
              <a:spcBef>
                <a:spcPts val="0"/>
              </a:spcBef>
              <a:spcAft>
                <a:spcPts val="0"/>
              </a:spcAft>
              <a:buSzPts val="1400"/>
              <a:buNone/>
              <a:defRPr sz="1800" b="0" i="0" u="none" strike="noStrike" cap="none">
                <a:solidFill>
                  <a:schemeClr val="dk2"/>
                </a:solidFill>
              </a:defRPr>
            </a:lvl6pPr>
            <a:lvl7pPr marR="0" lvl="6" algn="l" rtl="0">
              <a:spcBef>
                <a:spcPts val="0"/>
              </a:spcBef>
              <a:spcAft>
                <a:spcPts val="0"/>
              </a:spcAft>
              <a:buSzPts val="1400"/>
              <a:buNone/>
              <a:defRPr sz="1800" b="0" i="0" u="none" strike="noStrike" cap="none">
                <a:solidFill>
                  <a:schemeClr val="dk2"/>
                </a:solidFill>
              </a:defRPr>
            </a:lvl7pPr>
            <a:lvl8pPr marR="0" lvl="7" algn="l" rtl="0">
              <a:spcBef>
                <a:spcPts val="0"/>
              </a:spcBef>
              <a:spcAft>
                <a:spcPts val="0"/>
              </a:spcAft>
              <a:buSzPts val="1400"/>
              <a:buNone/>
              <a:defRPr sz="1800" b="0" i="0" u="none" strike="noStrike" cap="none">
                <a:solidFill>
                  <a:schemeClr val="dk2"/>
                </a:solidFill>
              </a:defRPr>
            </a:lvl8pPr>
            <a:lvl9pPr marR="0" lvl="8" algn="l" rtl="0">
              <a:spcBef>
                <a:spcPts val="0"/>
              </a:spcBef>
              <a:spcAft>
                <a:spcPts val="0"/>
              </a:spcAft>
              <a:buSzPts val="1400"/>
              <a:buNone/>
              <a:defRPr sz="1800" b="0" i="0" u="none" strike="noStrike" cap="none">
                <a:solidFill>
                  <a:schemeClr val="dk2"/>
                </a:solidFill>
              </a:defRPr>
            </a:lvl9pPr>
          </a:lstStyle>
          <a:p>
            <a:endParaRPr dirty="0"/>
          </a:p>
        </p:txBody>
      </p:sp>
      <p:sp>
        <p:nvSpPr>
          <p:cNvPr id="79" name="Shape 79"/>
          <p:cNvSpPr txBox="1">
            <a:spLocks noGrp="1"/>
          </p:cNvSpPr>
          <p:nvPr>
            <p:ph type="dt" idx="10"/>
          </p:nvPr>
        </p:nvSpPr>
        <p:spPr>
          <a:xfrm>
            <a:off x="10361612" y="6130437"/>
            <a:ext cx="1146283" cy="370396"/>
          </a:xfrm>
          <a:prstGeom prst="rect">
            <a:avLst/>
          </a:prstGeom>
          <a:noFill/>
          <a:ln>
            <a:noFill/>
          </a:ln>
        </p:spPr>
        <p:txBody>
          <a:bodyPr spcFirstLastPara="1" wrap="square" lIns="91425" tIns="91425" rIns="91425" bIns="91425" anchor="ctr" anchorCtr="0"/>
          <a:lstStyle>
            <a:lvl1pPr marR="0" lvl="0" algn="r" rtl="0">
              <a:spcBef>
                <a:spcPts val="0"/>
              </a:spcBef>
              <a:spcAft>
                <a:spcPts val="0"/>
              </a:spcAft>
              <a:buSzPts val="1400"/>
              <a:buNone/>
              <a:defRPr sz="900" b="0" i="0">
                <a:solidFill>
                  <a:srgbClr val="888888"/>
                </a:solidFill>
                <a:latin typeface="Helvetica Regular" pitchFamily="2" charset="0"/>
                <a:ea typeface="Helvetica Regular" pitchFamily="2" charset="0"/>
                <a:cs typeface="Helvetica Regular" pitchFamily="2" charset="0"/>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lang="en-US" dirty="0"/>
          </a:p>
        </p:txBody>
      </p:sp>
      <p:sp>
        <p:nvSpPr>
          <p:cNvPr id="80" name="Shape 80"/>
          <p:cNvSpPr txBox="1">
            <a:spLocks noGrp="1"/>
          </p:cNvSpPr>
          <p:nvPr>
            <p:ph type="ftr" idx="11"/>
          </p:nvPr>
        </p:nvSpPr>
        <p:spPr>
          <a:xfrm>
            <a:off x="2589212" y="6135808"/>
            <a:ext cx="7619999"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900" b="0" i="0">
                <a:solidFill>
                  <a:srgbClr val="888888"/>
                </a:solidFill>
                <a:latin typeface="Helvetica Regular" pitchFamily="2" charset="0"/>
                <a:ea typeface="Helvetica Regular" pitchFamily="2" charset="0"/>
                <a:cs typeface="Helvetica Regular" pitchFamily="2" charset="0"/>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lang="en-US" dirty="0"/>
          </a:p>
        </p:txBody>
      </p:sp>
      <p:sp>
        <p:nvSpPr>
          <p:cNvPr id="81" name="Shape 81"/>
          <p:cNvSpPr/>
          <p:nvPr/>
        </p:nvSpPr>
        <p:spPr>
          <a:xfrm rot="10800000" flipH="1">
            <a:off x="-4189" y="714375"/>
            <a:ext cx="1588527" cy="507297"/>
          </a:xfrm>
          <a:custGeom>
            <a:avLst/>
            <a:gdLst/>
            <a:ahLst/>
            <a:cxnLst/>
            <a:rect l="0" t="0" r="0" b="0"/>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2" name="Shape 82"/>
          <p:cNvSpPr txBox="1">
            <a:spLocks noGrp="1"/>
          </p:cNvSpPr>
          <p:nvPr>
            <p:ph type="sldNum" idx="12"/>
          </p:nvPr>
        </p:nvSpPr>
        <p:spPr>
          <a:xfrm>
            <a:off x="531812" y="787782"/>
            <a:ext cx="779767"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2000" b="0" i="0">
                <a:solidFill>
                  <a:srgbClr val="FEFFFF"/>
                </a:solidFill>
                <a:latin typeface="Helvetica Regular" pitchFamily="2" charset="0"/>
                <a:ea typeface="Helvetica Regular" pitchFamily="2" charset="0"/>
                <a:cs typeface="Helvetica Regular" pitchFamily="2" charset="0"/>
                <a:sym typeface="Century Gothic"/>
              </a:defRPr>
            </a:lvl1pPr>
            <a:lvl2pPr marL="0" marR="0" lvl="1" indent="0" algn="r" rtl="0">
              <a:spcBef>
                <a:spcPts val="0"/>
              </a:spcBef>
              <a:buNone/>
              <a:defRPr sz="2000">
                <a:solidFill>
                  <a:srgbClr val="FEFFFF"/>
                </a:solidFill>
                <a:latin typeface="Century Gothic"/>
                <a:ea typeface="Century Gothic"/>
                <a:cs typeface="Century Gothic"/>
                <a:sym typeface="Century Gothic"/>
              </a:defRPr>
            </a:lvl2pPr>
            <a:lvl3pPr marL="0" marR="0" lvl="2" indent="0" algn="r" rtl="0">
              <a:spcBef>
                <a:spcPts val="0"/>
              </a:spcBef>
              <a:buNone/>
              <a:defRPr sz="2000">
                <a:solidFill>
                  <a:srgbClr val="FEFFFF"/>
                </a:solidFill>
                <a:latin typeface="Century Gothic"/>
                <a:ea typeface="Century Gothic"/>
                <a:cs typeface="Century Gothic"/>
                <a:sym typeface="Century Gothic"/>
              </a:defRPr>
            </a:lvl3pPr>
            <a:lvl4pPr marL="0" marR="0" lvl="3" indent="0" algn="r" rtl="0">
              <a:spcBef>
                <a:spcPts val="0"/>
              </a:spcBef>
              <a:buNone/>
              <a:defRPr sz="2000">
                <a:solidFill>
                  <a:srgbClr val="FEFFFF"/>
                </a:solidFill>
                <a:latin typeface="Century Gothic"/>
                <a:ea typeface="Century Gothic"/>
                <a:cs typeface="Century Gothic"/>
                <a:sym typeface="Century Gothic"/>
              </a:defRPr>
            </a:lvl4pPr>
            <a:lvl5pPr marL="0" marR="0" lvl="4" indent="0" algn="r" rtl="0">
              <a:spcBef>
                <a:spcPts val="0"/>
              </a:spcBef>
              <a:buNone/>
              <a:defRPr sz="2000">
                <a:solidFill>
                  <a:srgbClr val="FEFFFF"/>
                </a:solidFill>
                <a:latin typeface="Century Gothic"/>
                <a:ea typeface="Century Gothic"/>
                <a:cs typeface="Century Gothic"/>
                <a:sym typeface="Century Gothic"/>
              </a:defRPr>
            </a:lvl5pPr>
            <a:lvl6pPr marL="0" marR="0" lvl="5" indent="0" algn="r" rtl="0">
              <a:spcBef>
                <a:spcPts val="0"/>
              </a:spcBef>
              <a:buNone/>
              <a:defRPr sz="2000">
                <a:solidFill>
                  <a:srgbClr val="FEFFFF"/>
                </a:solidFill>
                <a:latin typeface="Century Gothic"/>
                <a:ea typeface="Century Gothic"/>
                <a:cs typeface="Century Gothic"/>
                <a:sym typeface="Century Gothic"/>
              </a:defRPr>
            </a:lvl6pPr>
            <a:lvl7pPr marL="0" marR="0" lvl="6" indent="0" algn="r" rtl="0">
              <a:spcBef>
                <a:spcPts val="0"/>
              </a:spcBef>
              <a:buNone/>
              <a:defRPr sz="2000">
                <a:solidFill>
                  <a:srgbClr val="FEFFFF"/>
                </a:solidFill>
                <a:latin typeface="Century Gothic"/>
                <a:ea typeface="Century Gothic"/>
                <a:cs typeface="Century Gothic"/>
                <a:sym typeface="Century Gothic"/>
              </a:defRPr>
            </a:lvl7pPr>
            <a:lvl8pPr marL="0" marR="0" lvl="7" indent="0" algn="r" rtl="0">
              <a:spcBef>
                <a:spcPts val="0"/>
              </a:spcBef>
              <a:buNone/>
              <a:defRPr sz="2000">
                <a:solidFill>
                  <a:srgbClr val="FEFFFF"/>
                </a:solidFill>
                <a:latin typeface="Century Gothic"/>
                <a:ea typeface="Century Gothic"/>
                <a:cs typeface="Century Gothic"/>
                <a:sym typeface="Century Gothic"/>
              </a:defRPr>
            </a:lvl8pPr>
            <a:lvl9pPr marL="0" marR="0" lvl="8" indent="0" algn="r" rtl="0">
              <a:spcBef>
                <a:spcPts val="0"/>
              </a:spcBef>
              <a:buNone/>
              <a:defRPr sz="2000">
                <a:solidFill>
                  <a:srgbClr val="FEFFFF"/>
                </a:solidFill>
                <a:latin typeface="Century Gothic"/>
                <a:ea typeface="Century Gothic"/>
                <a:cs typeface="Century Gothic"/>
                <a:sym typeface="Century Gothic"/>
              </a:defRPr>
            </a:lvl9pPr>
          </a:lstStyle>
          <a:p>
            <a:fld id="{00000000-1234-1234-1234-123412341234}"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3"/>
        <p:cNvGrpSpPr/>
        <p:nvPr/>
      </p:nvGrpSpPr>
      <p:grpSpPr>
        <a:xfrm>
          <a:off x="0" y="0"/>
          <a:ext cx="0" cy="0"/>
          <a:chOff x="0" y="0"/>
          <a:chExt cx="0" cy="0"/>
        </a:xfrm>
      </p:grpSpPr>
      <p:sp>
        <p:nvSpPr>
          <p:cNvPr id="84" name="Shape 84"/>
          <p:cNvSpPr txBox="1">
            <a:spLocks noGrp="1"/>
          </p:cNvSpPr>
          <p:nvPr>
            <p:ph type="dt" idx="10"/>
          </p:nvPr>
        </p:nvSpPr>
        <p:spPr>
          <a:xfrm>
            <a:off x="10361612" y="6130437"/>
            <a:ext cx="1146283" cy="370396"/>
          </a:xfrm>
          <a:prstGeom prst="rect">
            <a:avLst/>
          </a:prstGeom>
          <a:noFill/>
          <a:ln>
            <a:noFill/>
          </a:ln>
        </p:spPr>
        <p:txBody>
          <a:bodyPr spcFirstLastPara="1" wrap="square" lIns="91425" tIns="91425" rIns="91425" bIns="91425" anchor="ctr" anchorCtr="0"/>
          <a:lstStyle>
            <a:lvl1pPr marR="0" lvl="0" algn="r" rtl="0">
              <a:spcBef>
                <a:spcPts val="0"/>
              </a:spcBef>
              <a:spcAft>
                <a:spcPts val="0"/>
              </a:spcAft>
              <a:buSzPts val="1400"/>
              <a:buNone/>
              <a:defRPr sz="900" b="0" i="0">
                <a:solidFill>
                  <a:srgbClr val="888888"/>
                </a:solidFill>
                <a:latin typeface="Helvetica Regular" pitchFamily="2" charset="0"/>
                <a:ea typeface="Helvetica Regular" pitchFamily="2" charset="0"/>
                <a:cs typeface="Helvetica Regular" pitchFamily="2" charset="0"/>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lang="en-US" dirty="0"/>
          </a:p>
        </p:txBody>
      </p:sp>
      <p:sp>
        <p:nvSpPr>
          <p:cNvPr id="85" name="Shape 85"/>
          <p:cNvSpPr txBox="1">
            <a:spLocks noGrp="1"/>
          </p:cNvSpPr>
          <p:nvPr>
            <p:ph type="ftr" idx="11"/>
          </p:nvPr>
        </p:nvSpPr>
        <p:spPr>
          <a:xfrm>
            <a:off x="2589212" y="6135808"/>
            <a:ext cx="7619999"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900" b="0" i="0">
                <a:solidFill>
                  <a:srgbClr val="888888"/>
                </a:solidFill>
                <a:latin typeface="Helvetica Regular" pitchFamily="2" charset="0"/>
                <a:ea typeface="Helvetica Regular" pitchFamily="2" charset="0"/>
                <a:cs typeface="Helvetica Regular" pitchFamily="2" charset="0"/>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lang="en-US" dirty="0"/>
          </a:p>
        </p:txBody>
      </p:sp>
      <p:sp>
        <p:nvSpPr>
          <p:cNvPr id="86" name="Shape 86"/>
          <p:cNvSpPr/>
          <p:nvPr/>
        </p:nvSpPr>
        <p:spPr>
          <a:xfrm rot="10800000" flipH="1">
            <a:off x="-4189" y="714375"/>
            <a:ext cx="1588527" cy="507297"/>
          </a:xfrm>
          <a:custGeom>
            <a:avLst/>
            <a:gdLst/>
            <a:ahLst/>
            <a:cxnLst/>
            <a:rect l="0" t="0" r="0" b="0"/>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7" name="Shape 87"/>
          <p:cNvSpPr txBox="1">
            <a:spLocks noGrp="1"/>
          </p:cNvSpPr>
          <p:nvPr>
            <p:ph type="sldNum" idx="12"/>
          </p:nvPr>
        </p:nvSpPr>
        <p:spPr>
          <a:xfrm>
            <a:off x="531812" y="787782"/>
            <a:ext cx="779767"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2000" b="0" i="0">
                <a:solidFill>
                  <a:srgbClr val="FEFFFF"/>
                </a:solidFill>
                <a:latin typeface="Helvetica Regular" pitchFamily="2" charset="0"/>
                <a:ea typeface="Helvetica Regular" pitchFamily="2" charset="0"/>
                <a:cs typeface="Helvetica Regular" pitchFamily="2" charset="0"/>
                <a:sym typeface="Century Gothic"/>
              </a:defRPr>
            </a:lvl1pPr>
            <a:lvl2pPr marL="0" marR="0" lvl="1" indent="0" algn="r" rtl="0">
              <a:spcBef>
                <a:spcPts val="0"/>
              </a:spcBef>
              <a:buNone/>
              <a:defRPr sz="2000">
                <a:solidFill>
                  <a:srgbClr val="FEFFFF"/>
                </a:solidFill>
                <a:latin typeface="Century Gothic"/>
                <a:ea typeface="Century Gothic"/>
                <a:cs typeface="Century Gothic"/>
                <a:sym typeface="Century Gothic"/>
              </a:defRPr>
            </a:lvl2pPr>
            <a:lvl3pPr marL="0" marR="0" lvl="2" indent="0" algn="r" rtl="0">
              <a:spcBef>
                <a:spcPts val="0"/>
              </a:spcBef>
              <a:buNone/>
              <a:defRPr sz="2000">
                <a:solidFill>
                  <a:srgbClr val="FEFFFF"/>
                </a:solidFill>
                <a:latin typeface="Century Gothic"/>
                <a:ea typeface="Century Gothic"/>
                <a:cs typeface="Century Gothic"/>
                <a:sym typeface="Century Gothic"/>
              </a:defRPr>
            </a:lvl3pPr>
            <a:lvl4pPr marL="0" marR="0" lvl="3" indent="0" algn="r" rtl="0">
              <a:spcBef>
                <a:spcPts val="0"/>
              </a:spcBef>
              <a:buNone/>
              <a:defRPr sz="2000">
                <a:solidFill>
                  <a:srgbClr val="FEFFFF"/>
                </a:solidFill>
                <a:latin typeface="Century Gothic"/>
                <a:ea typeface="Century Gothic"/>
                <a:cs typeface="Century Gothic"/>
                <a:sym typeface="Century Gothic"/>
              </a:defRPr>
            </a:lvl4pPr>
            <a:lvl5pPr marL="0" marR="0" lvl="4" indent="0" algn="r" rtl="0">
              <a:spcBef>
                <a:spcPts val="0"/>
              </a:spcBef>
              <a:buNone/>
              <a:defRPr sz="2000">
                <a:solidFill>
                  <a:srgbClr val="FEFFFF"/>
                </a:solidFill>
                <a:latin typeface="Century Gothic"/>
                <a:ea typeface="Century Gothic"/>
                <a:cs typeface="Century Gothic"/>
                <a:sym typeface="Century Gothic"/>
              </a:defRPr>
            </a:lvl5pPr>
            <a:lvl6pPr marL="0" marR="0" lvl="5" indent="0" algn="r" rtl="0">
              <a:spcBef>
                <a:spcPts val="0"/>
              </a:spcBef>
              <a:buNone/>
              <a:defRPr sz="2000">
                <a:solidFill>
                  <a:srgbClr val="FEFFFF"/>
                </a:solidFill>
                <a:latin typeface="Century Gothic"/>
                <a:ea typeface="Century Gothic"/>
                <a:cs typeface="Century Gothic"/>
                <a:sym typeface="Century Gothic"/>
              </a:defRPr>
            </a:lvl6pPr>
            <a:lvl7pPr marL="0" marR="0" lvl="6" indent="0" algn="r" rtl="0">
              <a:spcBef>
                <a:spcPts val="0"/>
              </a:spcBef>
              <a:buNone/>
              <a:defRPr sz="2000">
                <a:solidFill>
                  <a:srgbClr val="FEFFFF"/>
                </a:solidFill>
                <a:latin typeface="Century Gothic"/>
                <a:ea typeface="Century Gothic"/>
                <a:cs typeface="Century Gothic"/>
                <a:sym typeface="Century Gothic"/>
              </a:defRPr>
            </a:lvl7pPr>
            <a:lvl8pPr marL="0" marR="0" lvl="7" indent="0" algn="r" rtl="0">
              <a:spcBef>
                <a:spcPts val="0"/>
              </a:spcBef>
              <a:buNone/>
              <a:defRPr sz="2000">
                <a:solidFill>
                  <a:srgbClr val="FEFFFF"/>
                </a:solidFill>
                <a:latin typeface="Century Gothic"/>
                <a:ea typeface="Century Gothic"/>
                <a:cs typeface="Century Gothic"/>
                <a:sym typeface="Century Gothic"/>
              </a:defRPr>
            </a:lvl8pPr>
            <a:lvl9pPr marL="0" marR="0" lvl="8" indent="0" algn="r" rtl="0">
              <a:spcBef>
                <a:spcPts val="0"/>
              </a:spcBef>
              <a:buNone/>
              <a:defRPr sz="2000">
                <a:solidFill>
                  <a:srgbClr val="FEFFFF"/>
                </a:solidFill>
                <a:latin typeface="Century Gothic"/>
                <a:ea typeface="Century Gothic"/>
                <a:cs typeface="Century Gothic"/>
                <a:sym typeface="Century Gothic"/>
              </a:defRPr>
            </a:lvl9pPr>
          </a:lstStyle>
          <a:p>
            <a:fld id="{00000000-1234-1234-1234-123412341234}"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88"/>
        <p:cNvGrpSpPr/>
        <p:nvPr/>
      </p:nvGrpSpPr>
      <p:grpSpPr>
        <a:xfrm>
          <a:off x="0" y="0"/>
          <a:ext cx="0" cy="0"/>
          <a:chOff x="0" y="0"/>
          <a:chExt cx="0" cy="0"/>
        </a:xfrm>
      </p:grpSpPr>
      <p:sp>
        <p:nvSpPr>
          <p:cNvPr id="89" name="Shape 89"/>
          <p:cNvSpPr txBox="1">
            <a:spLocks noGrp="1"/>
          </p:cNvSpPr>
          <p:nvPr>
            <p:ph type="title"/>
          </p:nvPr>
        </p:nvSpPr>
        <p:spPr>
          <a:xfrm>
            <a:off x="2589212" y="446088"/>
            <a:ext cx="3505199" cy="976312"/>
          </a:xfrm>
          <a:prstGeom prst="rect">
            <a:avLst/>
          </a:prstGeom>
          <a:noFill/>
          <a:ln>
            <a:noFill/>
          </a:ln>
        </p:spPr>
        <p:txBody>
          <a:bodyPr spcFirstLastPara="1" wrap="square" lIns="91425" tIns="91425" rIns="91425" bIns="91425" anchor="b" anchorCtr="0"/>
          <a:lstStyle>
            <a:lvl1pPr marR="0" lvl="0" algn="l" rtl="0">
              <a:spcBef>
                <a:spcPts val="0"/>
              </a:spcBef>
              <a:spcAft>
                <a:spcPts val="0"/>
              </a:spcAft>
              <a:buClr>
                <a:srgbClr val="262626"/>
              </a:buClr>
              <a:buSzPts val="2000"/>
              <a:buFont typeface="Century Gothic"/>
              <a:buNone/>
              <a:defRPr sz="2000" b="0" i="0" u="none" strike="noStrike" cap="none">
                <a:solidFill>
                  <a:srgbClr val="262626"/>
                </a:solidFill>
                <a:latin typeface="Helvetica Regular" pitchFamily="2" charset="0"/>
                <a:ea typeface="Helvetica Regular" pitchFamily="2" charset="0"/>
                <a:cs typeface="Helvetica Regular" pitchFamily="2" charset="0"/>
                <a:sym typeface="Century Gothic"/>
              </a:defRPr>
            </a:lvl1pPr>
            <a:lvl2pPr marR="0" lvl="1" algn="l" rtl="0">
              <a:spcBef>
                <a:spcPts val="0"/>
              </a:spcBef>
              <a:spcAft>
                <a:spcPts val="0"/>
              </a:spcAft>
              <a:buSzPts val="1400"/>
              <a:buNone/>
              <a:defRPr sz="1800" b="0" i="0" u="none" strike="noStrike" cap="none">
                <a:solidFill>
                  <a:schemeClr val="dk2"/>
                </a:solidFill>
              </a:defRPr>
            </a:lvl2pPr>
            <a:lvl3pPr marR="0" lvl="2" algn="l" rtl="0">
              <a:spcBef>
                <a:spcPts val="0"/>
              </a:spcBef>
              <a:spcAft>
                <a:spcPts val="0"/>
              </a:spcAft>
              <a:buSzPts val="1400"/>
              <a:buNone/>
              <a:defRPr sz="1800" b="0" i="0" u="none" strike="noStrike" cap="none">
                <a:solidFill>
                  <a:schemeClr val="dk2"/>
                </a:solidFill>
              </a:defRPr>
            </a:lvl3pPr>
            <a:lvl4pPr marR="0" lvl="3" algn="l" rtl="0">
              <a:spcBef>
                <a:spcPts val="0"/>
              </a:spcBef>
              <a:spcAft>
                <a:spcPts val="0"/>
              </a:spcAft>
              <a:buSzPts val="1400"/>
              <a:buNone/>
              <a:defRPr sz="1800" b="0" i="0" u="none" strike="noStrike" cap="none">
                <a:solidFill>
                  <a:schemeClr val="dk2"/>
                </a:solidFill>
              </a:defRPr>
            </a:lvl4pPr>
            <a:lvl5pPr marR="0" lvl="4" algn="l" rtl="0">
              <a:spcBef>
                <a:spcPts val="0"/>
              </a:spcBef>
              <a:spcAft>
                <a:spcPts val="0"/>
              </a:spcAft>
              <a:buSzPts val="1400"/>
              <a:buNone/>
              <a:defRPr sz="1800" b="0" i="0" u="none" strike="noStrike" cap="none">
                <a:solidFill>
                  <a:schemeClr val="dk2"/>
                </a:solidFill>
              </a:defRPr>
            </a:lvl5pPr>
            <a:lvl6pPr marR="0" lvl="5" algn="l" rtl="0">
              <a:spcBef>
                <a:spcPts val="0"/>
              </a:spcBef>
              <a:spcAft>
                <a:spcPts val="0"/>
              </a:spcAft>
              <a:buSzPts val="1400"/>
              <a:buNone/>
              <a:defRPr sz="1800" b="0" i="0" u="none" strike="noStrike" cap="none">
                <a:solidFill>
                  <a:schemeClr val="dk2"/>
                </a:solidFill>
              </a:defRPr>
            </a:lvl6pPr>
            <a:lvl7pPr marR="0" lvl="6" algn="l" rtl="0">
              <a:spcBef>
                <a:spcPts val="0"/>
              </a:spcBef>
              <a:spcAft>
                <a:spcPts val="0"/>
              </a:spcAft>
              <a:buSzPts val="1400"/>
              <a:buNone/>
              <a:defRPr sz="1800" b="0" i="0" u="none" strike="noStrike" cap="none">
                <a:solidFill>
                  <a:schemeClr val="dk2"/>
                </a:solidFill>
              </a:defRPr>
            </a:lvl7pPr>
            <a:lvl8pPr marR="0" lvl="7" algn="l" rtl="0">
              <a:spcBef>
                <a:spcPts val="0"/>
              </a:spcBef>
              <a:spcAft>
                <a:spcPts val="0"/>
              </a:spcAft>
              <a:buSzPts val="1400"/>
              <a:buNone/>
              <a:defRPr sz="1800" b="0" i="0" u="none" strike="noStrike" cap="none">
                <a:solidFill>
                  <a:schemeClr val="dk2"/>
                </a:solidFill>
              </a:defRPr>
            </a:lvl8pPr>
            <a:lvl9pPr marR="0" lvl="8" algn="l" rtl="0">
              <a:spcBef>
                <a:spcPts val="0"/>
              </a:spcBef>
              <a:spcAft>
                <a:spcPts val="0"/>
              </a:spcAft>
              <a:buSzPts val="1400"/>
              <a:buNone/>
              <a:defRPr sz="1800" b="0" i="0" u="none" strike="noStrike" cap="none">
                <a:solidFill>
                  <a:schemeClr val="dk2"/>
                </a:solidFill>
              </a:defRPr>
            </a:lvl9pPr>
          </a:lstStyle>
          <a:p>
            <a:endParaRPr dirty="0"/>
          </a:p>
        </p:txBody>
      </p:sp>
      <p:sp>
        <p:nvSpPr>
          <p:cNvPr id="90" name="Shape 90"/>
          <p:cNvSpPr txBox="1">
            <a:spLocks noGrp="1"/>
          </p:cNvSpPr>
          <p:nvPr>
            <p:ph type="body" idx="1"/>
          </p:nvPr>
        </p:nvSpPr>
        <p:spPr>
          <a:xfrm>
            <a:off x="6323012" y="446088"/>
            <a:ext cx="5181600" cy="5414963"/>
          </a:xfrm>
          <a:prstGeom prst="rect">
            <a:avLst/>
          </a:prstGeom>
          <a:noFill/>
          <a:ln>
            <a:noFill/>
          </a:ln>
        </p:spPr>
        <p:txBody>
          <a:bodyPr spcFirstLastPara="1" wrap="square" lIns="91425" tIns="91425" rIns="91425" bIns="91425" anchor="ctr" anchorCtr="0"/>
          <a:lstStyle>
            <a:lvl1pPr marL="457200" marR="0" lvl="0" indent="-342900" algn="l" rtl="0">
              <a:spcBef>
                <a:spcPts val="1000"/>
              </a:spcBef>
              <a:spcAft>
                <a:spcPts val="0"/>
              </a:spcAft>
              <a:buClr>
                <a:schemeClr val="accent1"/>
              </a:buClr>
              <a:buSzPts val="1800"/>
              <a:buFont typeface="Noto Sans Symbols"/>
              <a:buChar char="•"/>
              <a:defRPr sz="1800" b="0" i="0" u="none" strike="noStrike" cap="none">
                <a:solidFill>
                  <a:srgbClr val="3F3F3F"/>
                </a:solidFill>
                <a:latin typeface="Helvetica Regular" pitchFamily="2" charset="0"/>
                <a:ea typeface="Helvetica Regular" pitchFamily="2" charset="0"/>
                <a:cs typeface="Helvetica Regular" pitchFamily="2" charset="0"/>
                <a:sym typeface="Century Gothic"/>
              </a:defRPr>
            </a:lvl1pPr>
            <a:lvl2pPr marL="914400" marR="0" lvl="1" indent="-330200" algn="l" rtl="0">
              <a:spcBef>
                <a:spcPts val="1000"/>
              </a:spcBef>
              <a:spcAft>
                <a:spcPts val="0"/>
              </a:spcAft>
              <a:buClr>
                <a:schemeClr val="accent1"/>
              </a:buClr>
              <a:buSzPts val="1600"/>
              <a:buFont typeface="Noto Sans Symbols"/>
              <a:buChar char="•"/>
              <a:defRPr sz="1600" b="0" i="0" u="none" strike="noStrike" cap="none">
                <a:solidFill>
                  <a:srgbClr val="3F3F3F"/>
                </a:solidFill>
                <a:latin typeface="Century Gothic"/>
                <a:ea typeface="Century Gothic"/>
                <a:cs typeface="Century Gothic"/>
                <a:sym typeface="Century Gothic"/>
              </a:defRPr>
            </a:lvl2pPr>
            <a:lvl3pPr marL="1371600" marR="0" lvl="2" indent="-317500" algn="l" rtl="0">
              <a:spcBef>
                <a:spcPts val="1000"/>
              </a:spcBef>
              <a:spcAft>
                <a:spcPts val="0"/>
              </a:spcAft>
              <a:buClr>
                <a:schemeClr val="accent1"/>
              </a:buClr>
              <a:buSzPts val="1400"/>
              <a:buFont typeface="Noto Sans Symbols"/>
              <a:buChar char="•"/>
              <a:defRPr sz="1400" b="0" i="0" u="none" strike="noStrike" cap="none">
                <a:solidFill>
                  <a:srgbClr val="3F3F3F"/>
                </a:solidFill>
                <a:latin typeface="Century Gothic"/>
                <a:ea typeface="Century Gothic"/>
                <a:cs typeface="Century Gothic"/>
                <a:sym typeface="Century Gothic"/>
              </a:defRPr>
            </a:lvl3pPr>
            <a:lvl4pPr marL="1828800" marR="0" lvl="3"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4pPr>
            <a:lvl5pPr marL="2286000" marR="0" lvl="4"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5pPr>
            <a:lvl6pPr marL="2743200" marR="0" lvl="5"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6pPr>
            <a:lvl7pPr marL="3200400" marR="0" lvl="6"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7pPr>
            <a:lvl8pPr marL="3657600" marR="0" lvl="7"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8pPr>
            <a:lvl9pPr marL="4114800" marR="0" lvl="8"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9pPr>
          </a:lstStyle>
          <a:p>
            <a:endParaRPr dirty="0"/>
          </a:p>
        </p:txBody>
      </p:sp>
      <p:sp>
        <p:nvSpPr>
          <p:cNvPr id="91" name="Shape 91"/>
          <p:cNvSpPr txBox="1">
            <a:spLocks noGrp="1"/>
          </p:cNvSpPr>
          <p:nvPr>
            <p:ph type="body" idx="2"/>
          </p:nvPr>
        </p:nvSpPr>
        <p:spPr>
          <a:xfrm>
            <a:off x="2589212" y="1598613"/>
            <a:ext cx="3505199" cy="4262436"/>
          </a:xfrm>
          <a:prstGeom prst="rect">
            <a:avLst/>
          </a:prstGeom>
          <a:noFill/>
          <a:ln>
            <a:noFill/>
          </a:ln>
        </p:spPr>
        <p:txBody>
          <a:bodyPr spcFirstLastPara="1" wrap="square" lIns="91425" tIns="91425" rIns="91425" bIns="91425" anchor="t" anchorCtr="0"/>
          <a:lstStyle>
            <a:lvl1pPr marL="457200" marR="0" lvl="0" indent="-228600" algn="l" rtl="0">
              <a:spcBef>
                <a:spcPts val="1000"/>
              </a:spcBef>
              <a:spcAft>
                <a:spcPts val="0"/>
              </a:spcAft>
              <a:buClr>
                <a:schemeClr val="accent1"/>
              </a:buClr>
              <a:buSzPts val="1400"/>
              <a:buFont typeface="Noto Sans Symbols"/>
              <a:buNone/>
              <a:defRPr sz="1400" b="0" i="0" u="none" strike="noStrike" cap="none">
                <a:solidFill>
                  <a:srgbClr val="3F3F3F"/>
                </a:solidFill>
                <a:latin typeface="Helvetica Regular" pitchFamily="2" charset="0"/>
                <a:ea typeface="Helvetica Regular" pitchFamily="2" charset="0"/>
                <a:cs typeface="Helvetica Regular" pitchFamily="2" charset="0"/>
                <a:sym typeface="Century Gothic"/>
              </a:defRPr>
            </a:lvl1pPr>
            <a:lvl2pPr marL="914400" marR="0" lvl="1" indent="-228600" algn="l" rtl="0">
              <a:spcBef>
                <a:spcPts val="1000"/>
              </a:spcBef>
              <a:spcAft>
                <a:spcPts val="0"/>
              </a:spcAft>
              <a:buClr>
                <a:schemeClr val="accent1"/>
              </a:buClr>
              <a:buSzPts val="1200"/>
              <a:buFont typeface="Noto Sans Symbols"/>
              <a:buNone/>
              <a:defRPr sz="1200" b="0" i="0" u="none" strike="noStrike" cap="none">
                <a:solidFill>
                  <a:srgbClr val="3F3F3F"/>
                </a:solidFill>
                <a:latin typeface="Century Gothic"/>
                <a:ea typeface="Century Gothic"/>
                <a:cs typeface="Century Gothic"/>
                <a:sym typeface="Century Gothic"/>
              </a:defRPr>
            </a:lvl2pPr>
            <a:lvl3pPr marL="1371600" marR="0" lvl="2" indent="-228600" algn="l" rtl="0">
              <a:spcBef>
                <a:spcPts val="1000"/>
              </a:spcBef>
              <a:spcAft>
                <a:spcPts val="0"/>
              </a:spcAft>
              <a:buClr>
                <a:schemeClr val="accent1"/>
              </a:buClr>
              <a:buSzPts val="1000"/>
              <a:buFont typeface="Noto Sans Symbols"/>
              <a:buNone/>
              <a:defRPr sz="1000" b="0" i="0" u="none" strike="noStrike" cap="none">
                <a:solidFill>
                  <a:srgbClr val="3F3F3F"/>
                </a:solidFill>
                <a:latin typeface="Century Gothic"/>
                <a:ea typeface="Century Gothic"/>
                <a:cs typeface="Century Gothic"/>
                <a:sym typeface="Century Gothic"/>
              </a:defRPr>
            </a:lvl3pPr>
            <a:lvl4pPr marL="1828800" marR="0" lvl="3" indent="-228600" algn="l" rtl="0">
              <a:spcBef>
                <a:spcPts val="1000"/>
              </a:spcBef>
              <a:spcAft>
                <a:spcPts val="0"/>
              </a:spcAft>
              <a:buClr>
                <a:schemeClr val="accent1"/>
              </a:buClr>
              <a:buSzPts val="900"/>
              <a:buFont typeface="Noto Sans Symbols"/>
              <a:buNone/>
              <a:defRPr sz="900" b="0" i="0" u="none" strike="noStrike" cap="none">
                <a:solidFill>
                  <a:srgbClr val="3F3F3F"/>
                </a:solidFill>
                <a:latin typeface="Century Gothic"/>
                <a:ea typeface="Century Gothic"/>
                <a:cs typeface="Century Gothic"/>
                <a:sym typeface="Century Gothic"/>
              </a:defRPr>
            </a:lvl4pPr>
            <a:lvl5pPr marL="2286000" marR="0" lvl="4" indent="-228600" algn="l" rtl="0">
              <a:spcBef>
                <a:spcPts val="1000"/>
              </a:spcBef>
              <a:spcAft>
                <a:spcPts val="0"/>
              </a:spcAft>
              <a:buClr>
                <a:schemeClr val="accent1"/>
              </a:buClr>
              <a:buSzPts val="900"/>
              <a:buFont typeface="Noto Sans Symbols"/>
              <a:buNone/>
              <a:defRPr sz="900" b="0" i="0" u="none" strike="noStrike" cap="none">
                <a:solidFill>
                  <a:srgbClr val="3F3F3F"/>
                </a:solidFill>
                <a:latin typeface="Century Gothic"/>
                <a:ea typeface="Century Gothic"/>
                <a:cs typeface="Century Gothic"/>
                <a:sym typeface="Century Gothic"/>
              </a:defRPr>
            </a:lvl5pPr>
            <a:lvl6pPr marL="2743200" marR="0" lvl="5" indent="-228600" algn="l" rtl="0">
              <a:spcBef>
                <a:spcPts val="1000"/>
              </a:spcBef>
              <a:spcAft>
                <a:spcPts val="0"/>
              </a:spcAft>
              <a:buClr>
                <a:schemeClr val="accent1"/>
              </a:buClr>
              <a:buSzPts val="900"/>
              <a:buFont typeface="Noto Sans Symbols"/>
              <a:buNone/>
              <a:defRPr sz="900" b="0" i="0" u="none" strike="noStrike" cap="none">
                <a:solidFill>
                  <a:srgbClr val="3F3F3F"/>
                </a:solidFill>
                <a:latin typeface="Century Gothic"/>
                <a:ea typeface="Century Gothic"/>
                <a:cs typeface="Century Gothic"/>
                <a:sym typeface="Century Gothic"/>
              </a:defRPr>
            </a:lvl6pPr>
            <a:lvl7pPr marL="3200400" marR="0" lvl="6" indent="-228600" algn="l" rtl="0">
              <a:spcBef>
                <a:spcPts val="1000"/>
              </a:spcBef>
              <a:spcAft>
                <a:spcPts val="0"/>
              </a:spcAft>
              <a:buClr>
                <a:schemeClr val="accent1"/>
              </a:buClr>
              <a:buSzPts val="900"/>
              <a:buFont typeface="Noto Sans Symbols"/>
              <a:buNone/>
              <a:defRPr sz="900" b="0" i="0" u="none" strike="noStrike" cap="none">
                <a:solidFill>
                  <a:srgbClr val="3F3F3F"/>
                </a:solidFill>
                <a:latin typeface="Century Gothic"/>
                <a:ea typeface="Century Gothic"/>
                <a:cs typeface="Century Gothic"/>
                <a:sym typeface="Century Gothic"/>
              </a:defRPr>
            </a:lvl7pPr>
            <a:lvl8pPr marL="3657600" marR="0" lvl="7" indent="-228600" algn="l" rtl="0">
              <a:spcBef>
                <a:spcPts val="1000"/>
              </a:spcBef>
              <a:spcAft>
                <a:spcPts val="0"/>
              </a:spcAft>
              <a:buClr>
                <a:schemeClr val="accent1"/>
              </a:buClr>
              <a:buSzPts val="900"/>
              <a:buFont typeface="Noto Sans Symbols"/>
              <a:buNone/>
              <a:defRPr sz="900" b="0" i="0" u="none" strike="noStrike" cap="none">
                <a:solidFill>
                  <a:srgbClr val="3F3F3F"/>
                </a:solidFill>
                <a:latin typeface="Century Gothic"/>
                <a:ea typeface="Century Gothic"/>
                <a:cs typeface="Century Gothic"/>
                <a:sym typeface="Century Gothic"/>
              </a:defRPr>
            </a:lvl8pPr>
            <a:lvl9pPr marL="4114800" marR="0" lvl="8" indent="-228600" algn="l" rtl="0">
              <a:spcBef>
                <a:spcPts val="1000"/>
              </a:spcBef>
              <a:spcAft>
                <a:spcPts val="0"/>
              </a:spcAft>
              <a:buClr>
                <a:schemeClr val="accent1"/>
              </a:buClr>
              <a:buSzPts val="900"/>
              <a:buFont typeface="Noto Sans Symbols"/>
              <a:buNone/>
              <a:defRPr sz="900" b="0" i="0" u="none" strike="noStrike" cap="none">
                <a:solidFill>
                  <a:srgbClr val="3F3F3F"/>
                </a:solidFill>
                <a:latin typeface="Century Gothic"/>
                <a:ea typeface="Century Gothic"/>
                <a:cs typeface="Century Gothic"/>
                <a:sym typeface="Century Gothic"/>
              </a:defRPr>
            </a:lvl9pPr>
          </a:lstStyle>
          <a:p>
            <a:endParaRPr dirty="0"/>
          </a:p>
        </p:txBody>
      </p:sp>
      <p:sp>
        <p:nvSpPr>
          <p:cNvPr id="92" name="Shape 92"/>
          <p:cNvSpPr txBox="1">
            <a:spLocks noGrp="1"/>
          </p:cNvSpPr>
          <p:nvPr>
            <p:ph type="dt" idx="10"/>
          </p:nvPr>
        </p:nvSpPr>
        <p:spPr>
          <a:xfrm>
            <a:off x="10361612" y="6130437"/>
            <a:ext cx="1146283" cy="370396"/>
          </a:xfrm>
          <a:prstGeom prst="rect">
            <a:avLst/>
          </a:prstGeom>
          <a:noFill/>
          <a:ln>
            <a:noFill/>
          </a:ln>
        </p:spPr>
        <p:txBody>
          <a:bodyPr spcFirstLastPara="1" wrap="square" lIns="91425" tIns="91425" rIns="91425" bIns="91425" anchor="ctr" anchorCtr="0"/>
          <a:lstStyle>
            <a:lvl1pPr marR="0" lvl="0" algn="r" rtl="0">
              <a:spcBef>
                <a:spcPts val="0"/>
              </a:spcBef>
              <a:spcAft>
                <a:spcPts val="0"/>
              </a:spcAft>
              <a:buSzPts val="1400"/>
              <a:buNone/>
              <a:defRPr sz="900" b="0" i="0">
                <a:solidFill>
                  <a:srgbClr val="888888"/>
                </a:solidFill>
                <a:latin typeface="Helvetica Regular" pitchFamily="2" charset="0"/>
                <a:ea typeface="Helvetica Regular" pitchFamily="2" charset="0"/>
                <a:cs typeface="Helvetica Regular" pitchFamily="2" charset="0"/>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lang="en-US" dirty="0"/>
          </a:p>
        </p:txBody>
      </p:sp>
      <p:sp>
        <p:nvSpPr>
          <p:cNvPr id="93" name="Shape 93"/>
          <p:cNvSpPr txBox="1">
            <a:spLocks noGrp="1"/>
          </p:cNvSpPr>
          <p:nvPr>
            <p:ph type="ftr" idx="11"/>
          </p:nvPr>
        </p:nvSpPr>
        <p:spPr>
          <a:xfrm>
            <a:off x="2589212" y="6135808"/>
            <a:ext cx="7619999"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900" b="0" i="0">
                <a:solidFill>
                  <a:srgbClr val="888888"/>
                </a:solidFill>
                <a:latin typeface="Helvetica Regular" pitchFamily="2" charset="0"/>
                <a:ea typeface="Helvetica Regular" pitchFamily="2" charset="0"/>
                <a:cs typeface="Helvetica Regular" pitchFamily="2" charset="0"/>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lang="en-US" dirty="0"/>
          </a:p>
        </p:txBody>
      </p:sp>
      <p:sp>
        <p:nvSpPr>
          <p:cNvPr id="94" name="Shape 94"/>
          <p:cNvSpPr/>
          <p:nvPr/>
        </p:nvSpPr>
        <p:spPr>
          <a:xfrm rot="10800000" flipH="1">
            <a:off x="-4189" y="714375"/>
            <a:ext cx="1588527" cy="507297"/>
          </a:xfrm>
          <a:custGeom>
            <a:avLst/>
            <a:gdLst/>
            <a:ahLst/>
            <a:cxnLst/>
            <a:rect l="0" t="0" r="0" b="0"/>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95" name="Shape 95"/>
          <p:cNvSpPr txBox="1">
            <a:spLocks noGrp="1"/>
          </p:cNvSpPr>
          <p:nvPr>
            <p:ph type="sldNum" idx="12"/>
          </p:nvPr>
        </p:nvSpPr>
        <p:spPr>
          <a:xfrm>
            <a:off x="531812" y="787782"/>
            <a:ext cx="779767"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2000" b="0" i="0">
                <a:solidFill>
                  <a:srgbClr val="FEFFFF"/>
                </a:solidFill>
                <a:latin typeface="Helvetica Regular" pitchFamily="2" charset="0"/>
                <a:ea typeface="Helvetica Regular" pitchFamily="2" charset="0"/>
                <a:cs typeface="Helvetica Regular" pitchFamily="2" charset="0"/>
                <a:sym typeface="Century Gothic"/>
              </a:defRPr>
            </a:lvl1pPr>
            <a:lvl2pPr marL="0" marR="0" lvl="1" indent="0" algn="r" rtl="0">
              <a:spcBef>
                <a:spcPts val="0"/>
              </a:spcBef>
              <a:buNone/>
              <a:defRPr sz="2000">
                <a:solidFill>
                  <a:srgbClr val="FEFFFF"/>
                </a:solidFill>
                <a:latin typeface="Century Gothic"/>
                <a:ea typeface="Century Gothic"/>
                <a:cs typeface="Century Gothic"/>
                <a:sym typeface="Century Gothic"/>
              </a:defRPr>
            </a:lvl2pPr>
            <a:lvl3pPr marL="0" marR="0" lvl="2" indent="0" algn="r" rtl="0">
              <a:spcBef>
                <a:spcPts val="0"/>
              </a:spcBef>
              <a:buNone/>
              <a:defRPr sz="2000">
                <a:solidFill>
                  <a:srgbClr val="FEFFFF"/>
                </a:solidFill>
                <a:latin typeface="Century Gothic"/>
                <a:ea typeface="Century Gothic"/>
                <a:cs typeface="Century Gothic"/>
                <a:sym typeface="Century Gothic"/>
              </a:defRPr>
            </a:lvl3pPr>
            <a:lvl4pPr marL="0" marR="0" lvl="3" indent="0" algn="r" rtl="0">
              <a:spcBef>
                <a:spcPts val="0"/>
              </a:spcBef>
              <a:buNone/>
              <a:defRPr sz="2000">
                <a:solidFill>
                  <a:srgbClr val="FEFFFF"/>
                </a:solidFill>
                <a:latin typeface="Century Gothic"/>
                <a:ea typeface="Century Gothic"/>
                <a:cs typeface="Century Gothic"/>
                <a:sym typeface="Century Gothic"/>
              </a:defRPr>
            </a:lvl4pPr>
            <a:lvl5pPr marL="0" marR="0" lvl="4" indent="0" algn="r" rtl="0">
              <a:spcBef>
                <a:spcPts val="0"/>
              </a:spcBef>
              <a:buNone/>
              <a:defRPr sz="2000">
                <a:solidFill>
                  <a:srgbClr val="FEFFFF"/>
                </a:solidFill>
                <a:latin typeface="Century Gothic"/>
                <a:ea typeface="Century Gothic"/>
                <a:cs typeface="Century Gothic"/>
                <a:sym typeface="Century Gothic"/>
              </a:defRPr>
            </a:lvl5pPr>
            <a:lvl6pPr marL="0" marR="0" lvl="5" indent="0" algn="r" rtl="0">
              <a:spcBef>
                <a:spcPts val="0"/>
              </a:spcBef>
              <a:buNone/>
              <a:defRPr sz="2000">
                <a:solidFill>
                  <a:srgbClr val="FEFFFF"/>
                </a:solidFill>
                <a:latin typeface="Century Gothic"/>
                <a:ea typeface="Century Gothic"/>
                <a:cs typeface="Century Gothic"/>
                <a:sym typeface="Century Gothic"/>
              </a:defRPr>
            </a:lvl6pPr>
            <a:lvl7pPr marL="0" marR="0" lvl="6" indent="0" algn="r" rtl="0">
              <a:spcBef>
                <a:spcPts val="0"/>
              </a:spcBef>
              <a:buNone/>
              <a:defRPr sz="2000">
                <a:solidFill>
                  <a:srgbClr val="FEFFFF"/>
                </a:solidFill>
                <a:latin typeface="Century Gothic"/>
                <a:ea typeface="Century Gothic"/>
                <a:cs typeface="Century Gothic"/>
                <a:sym typeface="Century Gothic"/>
              </a:defRPr>
            </a:lvl7pPr>
            <a:lvl8pPr marL="0" marR="0" lvl="7" indent="0" algn="r" rtl="0">
              <a:spcBef>
                <a:spcPts val="0"/>
              </a:spcBef>
              <a:buNone/>
              <a:defRPr sz="2000">
                <a:solidFill>
                  <a:srgbClr val="FEFFFF"/>
                </a:solidFill>
                <a:latin typeface="Century Gothic"/>
                <a:ea typeface="Century Gothic"/>
                <a:cs typeface="Century Gothic"/>
                <a:sym typeface="Century Gothic"/>
              </a:defRPr>
            </a:lvl8pPr>
            <a:lvl9pPr marL="0" marR="0" lvl="8" indent="0" algn="r" rtl="0">
              <a:spcBef>
                <a:spcPts val="0"/>
              </a:spcBef>
              <a:buNone/>
              <a:defRPr sz="2000">
                <a:solidFill>
                  <a:srgbClr val="FEFFFF"/>
                </a:solidFill>
                <a:latin typeface="Century Gothic"/>
                <a:ea typeface="Century Gothic"/>
                <a:cs typeface="Century Gothic"/>
                <a:sym typeface="Century Gothic"/>
              </a:defRPr>
            </a:lvl9pPr>
          </a:lstStyle>
          <a:p>
            <a:fld id="{00000000-1234-1234-1234-123412341234}"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2589213" y="4800600"/>
            <a:ext cx="8915400" cy="566738"/>
          </a:xfrm>
          <a:prstGeom prst="rect">
            <a:avLst/>
          </a:prstGeom>
          <a:noFill/>
          <a:ln>
            <a:noFill/>
          </a:ln>
        </p:spPr>
        <p:txBody>
          <a:bodyPr spcFirstLastPara="1" wrap="square" lIns="91425" tIns="91425" rIns="91425" bIns="91425" anchor="b" anchorCtr="0"/>
          <a:lstStyle>
            <a:lvl1pPr marR="0" lvl="0" algn="l" rtl="0">
              <a:spcBef>
                <a:spcPts val="0"/>
              </a:spcBef>
              <a:spcAft>
                <a:spcPts val="0"/>
              </a:spcAft>
              <a:buClr>
                <a:srgbClr val="262626"/>
              </a:buClr>
              <a:buSzPts val="2400"/>
              <a:buFont typeface="Century Gothic"/>
              <a:buNone/>
              <a:defRPr sz="2400" b="0" i="0" u="none" strike="noStrike" cap="none">
                <a:solidFill>
                  <a:srgbClr val="262626"/>
                </a:solidFill>
                <a:latin typeface="Helvetica Regular" pitchFamily="2" charset="0"/>
                <a:ea typeface="Helvetica Regular" pitchFamily="2" charset="0"/>
                <a:cs typeface="Helvetica Regular" pitchFamily="2" charset="0"/>
                <a:sym typeface="Century Gothic"/>
              </a:defRPr>
            </a:lvl1pPr>
            <a:lvl2pPr marR="0" lvl="1" algn="l" rtl="0">
              <a:spcBef>
                <a:spcPts val="0"/>
              </a:spcBef>
              <a:spcAft>
                <a:spcPts val="0"/>
              </a:spcAft>
              <a:buSzPts val="1400"/>
              <a:buNone/>
              <a:defRPr sz="1800" b="0" i="0" u="none" strike="noStrike" cap="none">
                <a:solidFill>
                  <a:schemeClr val="dk2"/>
                </a:solidFill>
              </a:defRPr>
            </a:lvl2pPr>
            <a:lvl3pPr marR="0" lvl="2" algn="l" rtl="0">
              <a:spcBef>
                <a:spcPts val="0"/>
              </a:spcBef>
              <a:spcAft>
                <a:spcPts val="0"/>
              </a:spcAft>
              <a:buSzPts val="1400"/>
              <a:buNone/>
              <a:defRPr sz="1800" b="0" i="0" u="none" strike="noStrike" cap="none">
                <a:solidFill>
                  <a:schemeClr val="dk2"/>
                </a:solidFill>
              </a:defRPr>
            </a:lvl3pPr>
            <a:lvl4pPr marR="0" lvl="3" algn="l" rtl="0">
              <a:spcBef>
                <a:spcPts val="0"/>
              </a:spcBef>
              <a:spcAft>
                <a:spcPts val="0"/>
              </a:spcAft>
              <a:buSzPts val="1400"/>
              <a:buNone/>
              <a:defRPr sz="1800" b="0" i="0" u="none" strike="noStrike" cap="none">
                <a:solidFill>
                  <a:schemeClr val="dk2"/>
                </a:solidFill>
              </a:defRPr>
            </a:lvl4pPr>
            <a:lvl5pPr marR="0" lvl="4" algn="l" rtl="0">
              <a:spcBef>
                <a:spcPts val="0"/>
              </a:spcBef>
              <a:spcAft>
                <a:spcPts val="0"/>
              </a:spcAft>
              <a:buSzPts val="1400"/>
              <a:buNone/>
              <a:defRPr sz="1800" b="0" i="0" u="none" strike="noStrike" cap="none">
                <a:solidFill>
                  <a:schemeClr val="dk2"/>
                </a:solidFill>
              </a:defRPr>
            </a:lvl5pPr>
            <a:lvl6pPr marR="0" lvl="5" algn="l" rtl="0">
              <a:spcBef>
                <a:spcPts val="0"/>
              </a:spcBef>
              <a:spcAft>
                <a:spcPts val="0"/>
              </a:spcAft>
              <a:buSzPts val="1400"/>
              <a:buNone/>
              <a:defRPr sz="1800" b="0" i="0" u="none" strike="noStrike" cap="none">
                <a:solidFill>
                  <a:schemeClr val="dk2"/>
                </a:solidFill>
              </a:defRPr>
            </a:lvl6pPr>
            <a:lvl7pPr marR="0" lvl="6" algn="l" rtl="0">
              <a:spcBef>
                <a:spcPts val="0"/>
              </a:spcBef>
              <a:spcAft>
                <a:spcPts val="0"/>
              </a:spcAft>
              <a:buSzPts val="1400"/>
              <a:buNone/>
              <a:defRPr sz="1800" b="0" i="0" u="none" strike="noStrike" cap="none">
                <a:solidFill>
                  <a:schemeClr val="dk2"/>
                </a:solidFill>
              </a:defRPr>
            </a:lvl7pPr>
            <a:lvl8pPr marR="0" lvl="7" algn="l" rtl="0">
              <a:spcBef>
                <a:spcPts val="0"/>
              </a:spcBef>
              <a:spcAft>
                <a:spcPts val="0"/>
              </a:spcAft>
              <a:buSzPts val="1400"/>
              <a:buNone/>
              <a:defRPr sz="1800" b="0" i="0" u="none" strike="noStrike" cap="none">
                <a:solidFill>
                  <a:schemeClr val="dk2"/>
                </a:solidFill>
              </a:defRPr>
            </a:lvl8pPr>
            <a:lvl9pPr marR="0" lvl="8" algn="l" rtl="0">
              <a:spcBef>
                <a:spcPts val="0"/>
              </a:spcBef>
              <a:spcAft>
                <a:spcPts val="0"/>
              </a:spcAft>
              <a:buSzPts val="1400"/>
              <a:buNone/>
              <a:defRPr sz="1800" b="0" i="0" u="none" strike="noStrike" cap="none">
                <a:solidFill>
                  <a:schemeClr val="dk2"/>
                </a:solidFill>
              </a:defRPr>
            </a:lvl9pPr>
          </a:lstStyle>
          <a:p>
            <a:endParaRPr dirty="0"/>
          </a:p>
        </p:txBody>
      </p:sp>
      <p:sp>
        <p:nvSpPr>
          <p:cNvPr id="98" name="Shape 98"/>
          <p:cNvSpPr>
            <a:spLocks noGrp="1"/>
          </p:cNvSpPr>
          <p:nvPr>
            <p:ph type="pic" idx="2"/>
          </p:nvPr>
        </p:nvSpPr>
        <p:spPr>
          <a:xfrm>
            <a:off x="2589212" y="634965"/>
            <a:ext cx="8915400" cy="3854970"/>
          </a:xfrm>
          <a:prstGeom prst="rect">
            <a:avLst/>
          </a:prstGeom>
          <a:noFill/>
          <a:ln>
            <a:noFill/>
          </a:ln>
        </p:spPr>
        <p:txBody>
          <a:bodyPr spcFirstLastPara="1" wrap="square" lIns="91425" tIns="91425" rIns="91425" bIns="91425" anchor="t" anchorCtr="0"/>
          <a:lstStyle>
            <a:lvl1pPr marR="0" lvl="0" algn="ctr" rtl="0">
              <a:spcBef>
                <a:spcPts val="1000"/>
              </a:spcBef>
              <a:spcAft>
                <a:spcPts val="0"/>
              </a:spcAft>
              <a:buClr>
                <a:schemeClr val="accent1"/>
              </a:buClr>
              <a:buSzPts val="1600"/>
              <a:buFont typeface="Noto Sans Symbols"/>
              <a:buNone/>
              <a:defRPr sz="1600" b="0" i="0" u="none" strike="noStrike" cap="none">
                <a:solidFill>
                  <a:srgbClr val="3F3F3F"/>
                </a:solidFill>
                <a:latin typeface="Helvetica Regular" pitchFamily="2" charset="0"/>
                <a:ea typeface="Helvetica Regular" pitchFamily="2" charset="0"/>
                <a:cs typeface="Helvetica Regular" pitchFamily="2" charset="0"/>
                <a:sym typeface="Century Gothic"/>
              </a:defRPr>
            </a:lvl1pPr>
            <a:lvl2pPr marR="0" lvl="1" algn="l" rtl="0">
              <a:spcBef>
                <a:spcPts val="1000"/>
              </a:spcBef>
              <a:spcAft>
                <a:spcPts val="0"/>
              </a:spcAft>
              <a:buClr>
                <a:schemeClr val="accent1"/>
              </a:buClr>
              <a:buSzPts val="1600"/>
              <a:buFont typeface="Noto Sans Symbols"/>
              <a:buNone/>
              <a:defRPr sz="1600" b="0" i="0" u="none" strike="noStrike" cap="none">
                <a:solidFill>
                  <a:srgbClr val="3F3F3F"/>
                </a:solidFill>
                <a:latin typeface="Century Gothic"/>
                <a:ea typeface="Century Gothic"/>
                <a:cs typeface="Century Gothic"/>
                <a:sym typeface="Century Gothic"/>
              </a:defRPr>
            </a:lvl2pPr>
            <a:lvl3pPr marR="0" lvl="2" algn="l" rtl="0">
              <a:spcBef>
                <a:spcPts val="1000"/>
              </a:spcBef>
              <a:spcAft>
                <a:spcPts val="0"/>
              </a:spcAft>
              <a:buClr>
                <a:schemeClr val="accent1"/>
              </a:buClr>
              <a:buSzPts val="1600"/>
              <a:buFont typeface="Noto Sans Symbols"/>
              <a:buNone/>
              <a:defRPr sz="1600" b="0" i="0" u="none" strike="noStrike" cap="none">
                <a:solidFill>
                  <a:srgbClr val="3F3F3F"/>
                </a:solidFill>
                <a:latin typeface="Century Gothic"/>
                <a:ea typeface="Century Gothic"/>
                <a:cs typeface="Century Gothic"/>
                <a:sym typeface="Century Gothic"/>
              </a:defRPr>
            </a:lvl3pPr>
            <a:lvl4pPr marR="0" lvl="3" algn="l" rtl="0">
              <a:spcBef>
                <a:spcPts val="1000"/>
              </a:spcBef>
              <a:spcAft>
                <a:spcPts val="0"/>
              </a:spcAft>
              <a:buClr>
                <a:schemeClr val="accent1"/>
              </a:buClr>
              <a:buSzPts val="1600"/>
              <a:buFont typeface="Noto Sans Symbols"/>
              <a:buNone/>
              <a:defRPr sz="1600" b="0" i="0" u="none" strike="noStrike" cap="none">
                <a:solidFill>
                  <a:srgbClr val="3F3F3F"/>
                </a:solidFill>
                <a:latin typeface="Century Gothic"/>
                <a:ea typeface="Century Gothic"/>
                <a:cs typeface="Century Gothic"/>
                <a:sym typeface="Century Gothic"/>
              </a:defRPr>
            </a:lvl4pPr>
            <a:lvl5pPr marR="0" lvl="4" algn="l" rtl="0">
              <a:spcBef>
                <a:spcPts val="1000"/>
              </a:spcBef>
              <a:spcAft>
                <a:spcPts val="0"/>
              </a:spcAft>
              <a:buClr>
                <a:schemeClr val="accent1"/>
              </a:buClr>
              <a:buSzPts val="1600"/>
              <a:buFont typeface="Noto Sans Symbols"/>
              <a:buNone/>
              <a:defRPr sz="1600" b="0" i="0" u="none" strike="noStrike" cap="none">
                <a:solidFill>
                  <a:srgbClr val="3F3F3F"/>
                </a:solidFill>
                <a:latin typeface="Century Gothic"/>
                <a:ea typeface="Century Gothic"/>
                <a:cs typeface="Century Gothic"/>
                <a:sym typeface="Century Gothic"/>
              </a:defRPr>
            </a:lvl5pPr>
            <a:lvl6pPr marR="0" lvl="5" algn="l" rtl="0">
              <a:spcBef>
                <a:spcPts val="1000"/>
              </a:spcBef>
              <a:spcAft>
                <a:spcPts val="0"/>
              </a:spcAft>
              <a:buClr>
                <a:schemeClr val="accent1"/>
              </a:buClr>
              <a:buSzPts val="1600"/>
              <a:buFont typeface="Noto Sans Symbols"/>
              <a:buNone/>
              <a:defRPr sz="1600" b="0" i="0" u="none" strike="noStrike" cap="none">
                <a:solidFill>
                  <a:srgbClr val="3F3F3F"/>
                </a:solidFill>
                <a:latin typeface="Century Gothic"/>
                <a:ea typeface="Century Gothic"/>
                <a:cs typeface="Century Gothic"/>
                <a:sym typeface="Century Gothic"/>
              </a:defRPr>
            </a:lvl6pPr>
            <a:lvl7pPr marR="0" lvl="6" algn="l" rtl="0">
              <a:spcBef>
                <a:spcPts val="1000"/>
              </a:spcBef>
              <a:spcAft>
                <a:spcPts val="0"/>
              </a:spcAft>
              <a:buClr>
                <a:schemeClr val="accent1"/>
              </a:buClr>
              <a:buSzPts val="1600"/>
              <a:buFont typeface="Noto Sans Symbols"/>
              <a:buNone/>
              <a:defRPr sz="1600" b="0" i="0" u="none" strike="noStrike" cap="none">
                <a:solidFill>
                  <a:srgbClr val="3F3F3F"/>
                </a:solidFill>
                <a:latin typeface="Century Gothic"/>
                <a:ea typeface="Century Gothic"/>
                <a:cs typeface="Century Gothic"/>
                <a:sym typeface="Century Gothic"/>
              </a:defRPr>
            </a:lvl7pPr>
            <a:lvl8pPr marR="0" lvl="7" algn="l" rtl="0">
              <a:spcBef>
                <a:spcPts val="1000"/>
              </a:spcBef>
              <a:spcAft>
                <a:spcPts val="0"/>
              </a:spcAft>
              <a:buClr>
                <a:schemeClr val="accent1"/>
              </a:buClr>
              <a:buSzPts val="1600"/>
              <a:buFont typeface="Noto Sans Symbols"/>
              <a:buNone/>
              <a:defRPr sz="1600" b="0" i="0" u="none" strike="noStrike" cap="none">
                <a:solidFill>
                  <a:srgbClr val="3F3F3F"/>
                </a:solidFill>
                <a:latin typeface="Century Gothic"/>
                <a:ea typeface="Century Gothic"/>
                <a:cs typeface="Century Gothic"/>
                <a:sym typeface="Century Gothic"/>
              </a:defRPr>
            </a:lvl8pPr>
            <a:lvl9pPr marR="0" lvl="8" algn="l" rtl="0">
              <a:spcBef>
                <a:spcPts val="1000"/>
              </a:spcBef>
              <a:spcAft>
                <a:spcPts val="0"/>
              </a:spcAft>
              <a:buClr>
                <a:schemeClr val="accent1"/>
              </a:buClr>
              <a:buSzPts val="1600"/>
              <a:buFont typeface="Noto Sans Symbols"/>
              <a:buNone/>
              <a:defRPr sz="1600" b="0" i="0" u="none" strike="noStrike" cap="none">
                <a:solidFill>
                  <a:srgbClr val="3F3F3F"/>
                </a:solidFill>
                <a:latin typeface="Century Gothic"/>
                <a:ea typeface="Century Gothic"/>
                <a:cs typeface="Century Gothic"/>
                <a:sym typeface="Century Gothic"/>
              </a:defRPr>
            </a:lvl9pPr>
          </a:lstStyle>
          <a:p>
            <a:endParaRPr dirty="0"/>
          </a:p>
        </p:txBody>
      </p:sp>
      <p:sp>
        <p:nvSpPr>
          <p:cNvPr id="99" name="Shape 99"/>
          <p:cNvSpPr txBox="1">
            <a:spLocks noGrp="1"/>
          </p:cNvSpPr>
          <p:nvPr>
            <p:ph type="body" idx="1"/>
          </p:nvPr>
        </p:nvSpPr>
        <p:spPr>
          <a:xfrm>
            <a:off x="2589213" y="5367338"/>
            <a:ext cx="8915400" cy="493712"/>
          </a:xfrm>
          <a:prstGeom prst="rect">
            <a:avLst/>
          </a:prstGeom>
          <a:noFill/>
          <a:ln>
            <a:noFill/>
          </a:ln>
        </p:spPr>
        <p:txBody>
          <a:bodyPr spcFirstLastPara="1" wrap="square" lIns="91425" tIns="91425" rIns="91425" bIns="91425" anchor="t" anchorCtr="0"/>
          <a:lstStyle>
            <a:lvl1pPr marL="457200" marR="0" lvl="0" indent="-228600" algn="l" rtl="0">
              <a:spcBef>
                <a:spcPts val="1000"/>
              </a:spcBef>
              <a:spcAft>
                <a:spcPts val="0"/>
              </a:spcAft>
              <a:buClr>
                <a:schemeClr val="accent1"/>
              </a:buClr>
              <a:buSzPts val="1200"/>
              <a:buFont typeface="Noto Sans Symbols"/>
              <a:buNone/>
              <a:defRPr sz="1200" b="0" i="0" u="none" strike="noStrike" cap="none">
                <a:solidFill>
                  <a:srgbClr val="3F3F3F"/>
                </a:solidFill>
                <a:latin typeface="Helvetica Regular" pitchFamily="2" charset="0"/>
                <a:ea typeface="Helvetica Regular" pitchFamily="2" charset="0"/>
                <a:cs typeface="Helvetica Regular" pitchFamily="2" charset="0"/>
                <a:sym typeface="Century Gothic"/>
              </a:defRPr>
            </a:lvl1pPr>
            <a:lvl2pPr marL="914400" marR="0" lvl="1" indent="-228600" algn="l" rtl="0">
              <a:spcBef>
                <a:spcPts val="1000"/>
              </a:spcBef>
              <a:spcAft>
                <a:spcPts val="0"/>
              </a:spcAft>
              <a:buClr>
                <a:schemeClr val="accent1"/>
              </a:buClr>
              <a:buSzPts val="1200"/>
              <a:buFont typeface="Noto Sans Symbols"/>
              <a:buNone/>
              <a:defRPr sz="1200" b="0" i="0" u="none" strike="noStrike" cap="none">
                <a:solidFill>
                  <a:srgbClr val="3F3F3F"/>
                </a:solidFill>
                <a:latin typeface="Century Gothic"/>
                <a:ea typeface="Century Gothic"/>
                <a:cs typeface="Century Gothic"/>
                <a:sym typeface="Century Gothic"/>
              </a:defRPr>
            </a:lvl2pPr>
            <a:lvl3pPr marL="1371600" marR="0" lvl="2" indent="-228600" algn="l" rtl="0">
              <a:spcBef>
                <a:spcPts val="1000"/>
              </a:spcBef>
              <a:spcAft>
                <a:spcPts val="0"/>
              </a:spcAft>
              <a:buClr>
                <a:schemeClr val="accent1"/>
              </a:buClr>
              <a:buSzPts val="1000"/>
              <a:buFont typeface="Noto Sans Symbols"/>
              <a:buNone/>
              <a:defRPr sz="1000" b="0" i="0" u="none" strike="noStrike" cap="none">
                <a:solidFill>
                  <a:srgbClr val="3F3F3F"/>
                </a:solidFill>
                <a:latin typeface="Century Gothic"/>
                <a:ea typeface="Century Gothic"/>
                <a:cs typeface="Century Gothic"/>
                <a:sym typeface="Century Gothic"/>
              </a:defRPr>
            </a:lvl3pPr>
            <a:lvl4pPr marL="1828800" marR="0" lvl="3" indent="-228600" algn="l" rtl="0">
              <a:spcBef>
                <a:spcPts val="1000"/>
              </a:spcBef>
              <a:spcAft>
                <a:spcPts val="0"/>
              </a:spcAft>
              <a:buClr>
                <a:schemeClr val="accent1"/>
              </a:buClr>
              <a:buSzPts val="900"/>
              <a:buFont typeface="Noto Sans Symbols"/>
              <a:buNone/>
              <a:defRPr sz="900" b="0" i="0" u="none" strike="noStrike" cap="none">
                <a:solidFill>
                  <a:srgbClr val="3F3F3F"/>
                </a:solidFill>
                <a:latin typeface="Century Gothic"/>
                <a:ea typeface="Century Gothic"/>
                <a:cs typeface="Century Gothic"/>
                <a:sym typeface="Century Gothic"/>
              </a:defRPr>
            </a:lvl4pPr>
            <a:lvl5pPr marL="2286000" marR="0" lvl="4" indent="-228600" algn="l" rtl="0">
              <a:spcBef>
                <a:spcPts val="1000"/>
              </a:spcBef>
              <a:spcAft>
                <a:spcPts val="0"/>
              </a:spcAft>
              <a:buClr>
                <a:schemeClr val="accent1"/>
              </a:buClr>
              <a:buSzPts val="900"/>
              <a:buFont typeface="Noto Sans Symbols"/>
              <a:buNone/>
              <a:defRPr sz="900" b="0" i="0" u="none" strike="noStrike" cap="none">
                <a:solidFill>
                  <a:srgbClr val="3F3F3F"/>
                </a:solidFill>
                <a:latin typeface="Century Gothic"/>
                <a:ea typeface="Century Gothic"/>
                <a:cs typeface="Century Gothic"/>
                <a:sym typeface="Century Gothic"/>
              </a:defRPr>
            </a:lvl5pPr>
            <a:lvl6pPr marL="2743200" marR="0" lvl="5" indent="-228600" algn="l" rtl="0">
              <a:spcBef>
                <a:spcPts val="1000"/>
              </a:spcBef>
              <a:spcAft>
                <a:spcPts val="0"/>
              </a:spcAft>
              <a:buClr>
                <a:schemeClr val="accent1"/>
              </a:buClr>
              <a:buSzPts val="900"/>
              <a:buFont typeface="Noto Sans Symbols"/>
              <a:buNone/>
              <a:defRPr sz="900" b="0" i="0" u="none" strike="noStrike" cap="none">
                <a:solidFill>
                  <a:srgbClr val="3F3F3F"/>
                </a:solidFill>
                <a:latin typeface="Century Gothic"/>
                <a:ea typeface="Century Gothic"/>
                <a:cs typeface="Century Gothic"/>
                <a:sym typeface="Century Gothic"/>
              </a:defRPr>
            </a:lvl6pPr>
            <a:lvl7pPr marL="3200400" marR="0" lvl="6" indent="-228600" algn="l" rtl="0">
              <a:spcBef>
                <a:spcPts val="1000"/>
              </a:spcBef>
              <a:spcAft>
                <a:spcPts val="0"/>
              </a:spcAft>
              <a:buClr>
                <a:schemeClr val="accent1"/>
              </a:buClr>
              <a:buSzPts val="900"/>
              <a:buFont typeface="Noto Sans Symbols"/>
              <a:buNone/>
              <a:defRPr sz="900" b="0" i="0" u="none" strike="noStrike" cap="none">
                <a:solidFill>
                  <a:srgbClr val="3F3F3F"/>
                </a:solidFill>
                <a:latin typeface="Century Gothic"/>
                <a:ea typeface="Century Gothic"/>
                <a:cs typeface="Century Gothic"/>
                <a:sym typeface="Century Gothic"/>
              </a:defRPr>
            </a:lvl7pPr>
            <a:lvl8pPr marL="3657600" marR="0" lvl="7" indent="-228600" algn="l" rtl="0">
              <a:spcBef>
                <a:spcPts val="1000"/>
              </a:spcBef>
              <a:spcAft>
                <a:spcPts val="0"/>
              </a:spcAft>
              <a:buClr>
                <a:schemeClr val="accent1"/>
              </a:buClr>
              <a:buSzPts val="900"/>
              <a:buFont typeface="Noto Sans Symbols"/>
              <a:buNone/>
              <a:defRPr sz="900" b="0" i="0" u="none" strike="noStrike" cap="none">
                <a:solidFill>
                  <a:srgbClr val="3F3F3F"/>
                </a:solidFill>
                <a:latin typeface="Century Gothic"/>
                <a:ea typeface="Century Gothic"/>
                <a:cs typeface="Century Gothic"/>
                <a:sym typeface="Century Gothic"/>
              </a:defRPr>
            </a:lvl8pPr>
            <a:lvl9pPr marL="4114800" marR="0" lvl="8" indent="-228600" algn="l" rtl="0">
              <a:spcBef>
                <a:spcPts val="1000"/>
              </a:spcBef>
              <a:spcAft>
                <a:spcPts val="0"/>
              </a:spcAft>
              <a:buClr>
                <a:schemeClr val="accent1"/>
              </a:buClr>
              <a:buSzPts val="900"/>
              <a:buFont typeface="Noto Sans Symbols"/>
              <a:buNone/>
              <a:defRPr sz="900" b="0" i="0" u="none" strike="noStrike" cap="none">
                <a:solidFill>
                  <a:srgbClr val="3F3F3F"/>
                </a:solidFill>
                <a:latin typeface="Century Gothic"/>
                <a:ea typeface="Century Gothic"/>
                <a:cs typeface="Century Gothic"/>
                <a:sym typeface="Century Gothic"/>
              </a:defRPr>
            </a:lvl9pPr>
          </a:lstStyle>
          <a:p>
            <a:endParaRPr dirty="0"/>
          </a:p>
        </p:txBody>
      </p:sp>
      <p:sp>
        <p:nvSpPr>
          <p:cNvPr id="100" name="Shape 100"/>
          <p:cNvSpPr txBox="1">
            <a:spLocks noGrp="1"/>
          </p:cNvSpPr>
          <p:nvPr>
            <p:ph type="dt" idx="10"/>
          </p:nvPr>
        </p:nvSpPr>
        <p:spPr>
          <a:xfrm>
            <a:off x="10361612" y="6130437"/>
            <a:ext cx="1146283" cy="370396"/>
          </a:xfrm>
          <a:prstGeom prst="rect">
            <a:avLst/>
          </a:prstGeom>
          <a:noFill/>
          <a:ln>
            <a:noFill/>
          </a:ln>
        </p:spPr>
        <p:txBody>
          <a:bodyPr spcFirstLastPara="1" wrap="square" lIns="91425" tIns="91425" rIns="91425" bIns="91425" anchor="ctr" anchorCtr="0"/>
          <a:lstStyle>
            <a:lvl1pPr marR="0" lvl="0" algn="r" rtl="0">
              <a:spcBef>
                <a:spcPts val="0"/>
              </a:spcBef>
              <a:spcAft>
                <a:spcPts val="0"/>
              </a:spcAft>
              <a:buSzPts val="1400"/>
              <a:buNone/>
              <a:defRPr sz="900" b="0" i="0">
                <a:solidFill>
                  <a:srgbClr val="888888"/>
                </a:solidFill>
                <a:latin typeface="Helvetica Regular" pitchFamily="2" charset="0"/>
                <a:ea typeface="Helvetica Regular" pitchFamily="2" charset="0"/>
                <a:cs typeface="Helvetica Regular" pitchFamily="2" charset="0"/>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lang="en-US" dirty="0"/>
          </a:p>
        </p:txBody>
      </p:sp>
      <p:sp>
        <p:nvSpPr>
          <p:cNvPr id="101" name="Shape 101"/>
          <p:cNvSpPr txBox="1">
            <a:spLocks noGrp="1"/>
          </p:cNvSpPr>
          <p:nvPr>
            <p:ph type="ftr" idx="11"/>
          </p:nvPr>
        </p:nvSpPr>
        <p:spPr>
          <a:xfrm>
            <a:off x="2589212" y="6135808"/>
            <a:ext cx="7619999"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900" b="0" i="0">
                <a:solidFill>
                  <a:srgbClr val="888888"/>
                </a:solidFill>
                <a:latin typeface="Helvetica Regular" pitchFamily="2" charset="0"/>
                <a:ea typeface="Helvetica Regular" pitchFamily="2" charset="0"/>
                <a:cs typeface="Helvetica Regular" pitchFamily="2" charset="0"/>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lang="en-US" dirty="0"/>
          </a:p>
        </p:txBody>
      </p:sp>
      <p:sp>
        <p:nvSpPr>
          <p:cNvPr id="102" name="Shape 102"/>
          <p:cNvSpPr/>
          <p:nvPr/>
        </p:nvSpPr>
        <p:spPr>
          <a:xfrm rot="10800000" flipH="1">
            <a:off x="-4189" y="4911725"/>
            <a:ext cx="1588527" cy="507297"/>
          </a:xfrm>
          <a:custGeom>
            <a:avLst/>
            <a:gdLst/>
            <a:ahLst/>
            <a:cxnLst/>
            <a:rect l="0" t="0" r="0" b="0"/>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3" name="Shape 103"/>
          <p:cNvSpPr txBox="1">
            <a:spLocks noGrp="1"/>
          </p:cNvSpPr>
          <p:nvPr>
            <p:ph type="sldNum" idx="12"/>
          </p:nvPr>
        </p:nvSpPr>
        <p:spPr>
          <a:xfrm>
            <a:off x="531812" y="4983087"/>
            <a:ext cx="779767"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2000" b="0" i="0">
                <a:solidFill>
                  <a:srgbClr val="FEFFFF"/>
                </a:solidFill>
                <a:latin typeface="Helvetica Regular" pitchFamily="2" charset="0"/>
                <a:ea typeface="Helvetica Regular" pitchFamily="2" charset="0"/>
                <a:cs typeface="Helvetica Regular" pitchFamily="2" charset="0"/>
                <a:sym typeface="Century Gothic"/>
              </a:defRPr>
            </a:lvl1pPr>
            <a:lvl2pPr marL="0" marR="0" lvl="1" indent="0" algn="r" rtl="0">
              <a:spcBef>
                <a:spcPts val="0"/>
              </a:spcBef>
              <a:buNone/>
              <a:defRPr sz="2000">
                <a:solidFill>
                  <a:srgbClr val="FEFFFF"/>
                </a:solidFill>
                <a:latin typeface="Century Gothic"/>
                <a:ea typeface="Century Gothic"/>
                <a:cs typeface="Century Gothic"/>
                <a:sym typeface="Century Gothic"/>
              </a:defRPr>
            </a:lvl2pPr>
            <a:lvl3pPr marL="0" marR="0" lvl="2" indent="0" algn="r" rtl="0">
              <a:spcBef>
                <a:spcPts val="0"/>
              </a:spcBef>
              <a:buNone/>
              <a:defRPr sz="2000">
                <a:solidFill>
                  <a:srgbClr val="FEFFFF"/>
                </a:solidFill>
                <a:latin typeface="Century Gothic"/>
                <a:ea typeface="Century Gothic"/>
                <a:cs typeface="Century Gothic"/>
                <a:sym typeface="Century Gothic"/>
              </a:defRPr>
            </a:lvl3pPr>
            <a:lvl4pPr marL="0" marR="0" lvl="3" indent="0" algn="r" rtl="0">
              <a:spcBef>
                <a:spcPts val="0"/>
              </a:spcBef>
              <a:buNone/>
              <a:defRPr sz="2000">
                <a:solidFill>
                  <a:srgbClr val="FEFFFF"/>
                </a:solidFill>
                <a:latin typeface="Century Gothic"/>
                <a:ea typeface="Century Gothic"/>
                <a:cs typeface="Century Gothic"/>
                <a:sym typeface="Century Gothic"/>
              </a:defRPr>
            </a:lvl4pPr>
            <a:lvl5pPr marL="0" marR="0" lvl="4" indent="0" algn="r" rtl="0">
              <a:spcBef>
                <a:spcPts val="0"/>
              </a:spcBef>
              <a:buNone/>
              <a:defRPr sz="2000">
                <a:solidFill>
                  <a:srgbClr val="FEFFFF"/>
                </a:solidFill>
                <a:latin typeface="Century Gothic"/>
                <a:ea typeface="Century Gothic"/>
                <a:cs typeface="Century Gothic"/>
                <a:sym typeface="Century Gothic"/>
              </a:defRPr>
            </a:lvl5pPr>
            <a:lvl6pPr marL="0" marR="0" lvl="5" indent="0" algn="r" rtl="0">
              <a:spcBef>
                <a:spcPts val="0"/>
              </a:spcBef>
              <a:buNone/>
              <a:defRPr sz="2000">
                <a:solidFill>
                  <a:srgbClr val="FEFFFF"/>
                </a:solidFill>
                <a:latin typeface="Century Gothic"/>
                <a:ea typeface="Century Gothic"/>
                <a:cs typeface="Century Gothic"/>
                <a:sym typeface="Century Gothic"/>
              </a:defRPr>
            </a:lvl6pPr>
            <a:lvl7pPr marL="0" marR="0" lvl="6" indent="0" algn="r" rtl="0">
              <a:spcBef>
                <a:spcPts val="0"/>
              </a:spcBef>
              <a:buNone/>
              <a:defRPr sz="2000">
                <a:solidFill>
                  <a:srgbClr val="FEFFFF"/>
                </a:solidFill>
                <a:latin typeface="Century Gothic"/>
                <a:ea typeface="Century Gothic"/>
                <a:cs typeface="Century Gothic"/>
                <a:sym typeface="Century Gothic"/>
              </a:defRPr>
            </a:lvl7pPr>
            <a:lvl8pPr marL="0" marR="0" lvl="7" indent="0" algn="r" rtl="0">
              <a:spcBef>
                <a:spcPts val="0"/>
              </a:spcBef>
              <a:buNone/>
              <a:defRPr sz="2000">
                <a:solidFill>
                  <a:srgbClr val="FEFFFF"/>
                </a:solidFill>
                <a:latin typeface="Century Gothic"/>
                <a:ea typeface="Century Gothic"/>
                <a:cs typeface="Century Gothic"/>
                <a:sym typeface="Century Gothic"/>
              </a:defRPr>
            </a:lvl8pPr>
            <a:lvl9pPr marL="0" marR="0" lvl="8" indent="0" algn="r" rtl="0">
              <a:spcBef>
                <a:spcPts val="0"/>
              </a:spcBef>
              <a:buNone/>
              <a:defRPr sz="2000">
                <a:solidFill>
                  <a:srgbClr val="FEFFFF"/>
                </a:solidFill>
                <a:latin typeface="Century Gothic"/>
                <a:ea typeface="Century Gothic"/>
                <a:cs typeface="Century Gothic"/>
                <a:sym typeface="Century Gothic"/>
              </a:defRPr>
            </a:lvl9pPr>
          </a:lstStyle>
          <a:p>
            <a:fld id="{00000000-1234-1234-1234-123412341234}"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Caption">
  <p:cSld name="Title and Caption">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2589212" y="609600"/>
            <a:ext cx="8915399" cy="311704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Clr>
                <a:srgbClr val="262626"/>
              </a:buClr>
              <a:buSzPts val="4800"/>
              <a:buFont typeface="Century Gothic"/>
              <a:buNone/>
              <a:defRPr sz="4800" b="0" i="0" u="none" strike="noStrike" cap="none">
                <a:solidFill>
                  <a:srgbClr val="262626"/>
                </a:solidFill>
                <a:latin typeface="Helvetica Regular" pitchFamily="2" charset="0"/>
                <a:ea typeface="Helvetica Regular" pitchFamily="2" charset="0"/>
                <a:cs typeface="Helvetica Regular" pitchFamily="2" charset="0"/>
                <a:sym typeface="Century Gothic"/>
              </a:defRPr>
            </a:lvl1pPr>
            <a:lvl2pPr marR="0" lvl="1" algn="l" rtl="0">
              <a:spcBef>
                <a:spcPts val="0"/>
              </a:spcBef>
              <a:spcAft>
                <a:spcPts val="0"/>
              </a:spcAft>
              <a:buSzPts val="1400"/>
              <a:buNone/>
              <a:defRPr sz="1800" b="0" i="0" u="none" strike="noStrike" cap="none">
                <a:solidFill>
                  <a:schemeClr val="dk2"/>
                </a:solidFill>
              </a:defRPr>
            </a:lvl2pPr>
            <a:lvl3pPr marR="0" lvl="2" algn="l" rtl="0">
              <a:spcBef>
                <a:spcPts val="0"/>
              </a:spcBef>
              <a:spcAft>
                <a:spcPts val="0"/>
              </a:spcAft>
              <a:buSzPts val="1400"/>
              <a:buNone/>
              <a:defRPr sz="1800" b="0" i="0" u="none" strike="noStrike" cap="none">
                <a:solidFill>
                  <a:schemeClr val="dk2"/>
                </a:solidFill>
              </a:defRPr>
            </a:lvl3pPr>
            <a:lvl4pPr marR="0" lvl="3" algn="l" rtl="0">
              <a:spcBef>
                <a:spcPts val="0"/>
              </a:spcBef>
              <a:spcAft>
                <a:spcPts val="0"/>
              </a:spcAft>
              <a:buSzPts val="1400"/>
              <a:buNone/>
              <a:defRPr sz="1800" b="0" i="0" u="none" strike="noStrike" cap="none">
                <a:solidFill>
                  <a:schemeClr val="dk2"/>
                </a:solidFill>
              </a:defRPr>
            </a:lvl4pPr>
            <a:lvl5pPr marR="0" lvl="4" algn="l" rtl="0">
              <a:spcBef>
                <a:spcPts val="0"/>
              </a:spcBef>
              <a:spcAft>
                <a:spcPts val="0"/>
              </a:spcAft>
              <a:buSzPts val="1400"/>
              <a:buNone/>
              <a:defRPr sz="1800" b="0" i="0" u="none" strike="noStrike" cap="none">
                <a:solidFill>
                  <a:schemeClr val="dk2"/>
                </a:solidFill>
              </a:defRPr>
            </a:lvl5pPr>
            <a:lvl6pPr marR="0" lvl="5" algn="l" rtl="0">
              <a:spcBef>
                <a:spcPts val="0"/>
              </a:spcBef>
              <a:spcAft>
                <a:spcPts val="0"/>
              </a:spcAft>
              <a:buSzPts val="1400"/>
              <a:buNone/>
              <a:defRPr sz="1800" b="0" i="0" u="none" strike="noStrike" cap="none">
                <a:solidFill>
                  <a:schemeClr val="dk2"/>
                </a:solidFill>
              </a:defRPr>
            </a:lvl6pPr>
            <a:lvl7pPr marR="0" lvl="6" algn="l" rtl="0">
              <a:spcBef>
                <a:spcPts val="0"/>
              </a:spcBef>
              <a:spcAft>
                <a:spcPts val="0"/>
              </a:spcAft>
              <a:buSzPts val="1400"/>
              <a:buNone/>
              <a:defRPr sz="1800" b="0" i="0" u="none" strike="noStrike" cap="none">
                <a:solidFill>
                  <a:schemeClr val="dk2"/>
                </a:solidFill>
              </a:defRPr>
            </a:lvl7pPr>
            <a:lvl8pPr marR="0" lvl="7" algn="l" rtl="0">
              <a:spcBef>
                <a:spcPts val="0"/>
              </a:spcBef>
              <a:spcAft>
                <a:spcPts val="0"/>
              </a:spcAft>
              <a:buSzPts val="1400"/>
              <a:buNone/>
              <a:defRPr sz="1800" b="0" i="0" u="none" strike="noStrike" cap="none">
                <a:solidFill>
                  <a:schemeClr val="dk2"/>
                </a:solidFill>
              </a:defRPr>
            </a:lvl8pPr>
            <a:lvl9pPr marR="0" lvl="8" algn="l" rtl="0">
              <a:spcBef>
                <a:spcPts val="0"/>
              </a:spcBef>
              <a:spcAft>
                <a:spcPts val="0"/>
              </a:spcAft>
              <a:buSzPts val="1400"/>
              <a:buNone/>
              <a:defRPr sz="1800" b="0" i="0" u="none" strike="noStrike" cap="none">
                <a:solidFill>
                  <a:schemeClr val="dk2"/>
                </a:solidFill>
              </a:defRPr>
            </a:lvl9pPr>
          </a:lstStyle>
          <a:p>
            <a:endParaRPr dirty="0"/>
          </a:p>
        </p:txBody>
      </p:sp>
      <p:sp>
        <p:nvSpPr>
          <p:cNvPr id="106" name="Shape 106"/>
          <p:cNvSpPr txBox="1">
            <a:spLocks noGrp="1"/>
          </p:cNvSpPr>
          <p:nvPr>
            <p:ph type="body" idx="1"/>
          </p:nvPr>
        </p:nvSpPr>
        <p:spPr>
          <a:xfrm>
            <a:off x="2589212" y="4354046"/>
            <a:ext cx="8915399" cy="1555864"/>
          </a:xfrm>
          <a:prstGeom prst="rect">
            <a:avLst/>
          </a:prstGeom>
          <a:noFill/>
          <a:ln>
            <a:noFill/>
          </a:ln>
        </p:spPr>
        <p:txBody>
          <a:bodyPr spcFirstLastPara="1" wrap="square" lIns="91425" tIns="91425" rIns="91425" bIns="91425" anchor="ctr" anchorCtr="0"/>
          <a:lstStyle>
            <a:lvl1pPr marL="457200" marR="0" lvl="0" indent="-228600" algn="l" rtl="0">
              <a:spcBef>
                <a:spcPts val="1000"/>
              </a:spcBef>
              <a:spcAft>
                <a:spcPts val="0"/>
              </a:spcAft>
              <a:buClr>
                <a:schemeClr val="accent1"/>
              </a:buClr>
              <a:buSzPts val="1800"/>
              <a:buFont typeface="Noto Sans Symbols"/>
              <a:buNone/>
              <a:defRPr sz="1800" b="0" i="0" u="none" strike="noStrike" cap="none">
                <a:solidFill>
                  <a:srgbClr val="595959"/>
                </a:solidFill>
                <a:latin typeface="Helvetica Regular" pitchFamily="2" charset="0"/>
                <a:ea typeface="Helvetica Regular" pitchFamily="2" charset="0"/>
                <a:cs typeface="Helvetica Regular" pitchFamily="2" charset="0"/>
                <a:sym typeface="Century Gothic"/>
              </a:defRPr>
            </a:lvl1pPr>
            <a:lvl2pPr marL="914400" marR="0" lvl="1" indent="-228600" algn="l" rtl="0">
              <a:spcBef>
                <a:spcPts val="1000"/>
              </a:spcBef>
              <a:spcAft>
                <a:spcPts val="0"/>
              </a:spcAft>
              <a:buClr>
                <a:schemeClr val="accent1"/>
              </a:buClr>
              <a:buSzPts val="1800"/>
              <a:buFont typeface="Noto Sans Symbols"/>
              <a:buNone/>
              <a:defRPr sz="1800" b="0" i="0" u="none" strike="noStrike" cap="none">
                <a:solidFill>
                  <a:srgbClr val="888888"/>
                </a:solidFill>
                <a:latin typeface="Century Gothic"/>
                <a:ea typeface="Century Gothic"/>
                <a:cs typeface="Century Gothic"/>
                <a:sym typeface="Century Gothic"/>
              </a:defRPr>
            </a:lvl2pPr>
            <a:lvl3pPr marL="1371600" marR="0" lvl="2" indent="-228600" algn="l" rtl="0">
              <a:spcBef>
                <a:spcPts val="1000"/>
              </a:spcBef>
              <a:spcAft>
                <a:spcPts val="0"/>
              </a:spcAft>
              <a:buClr>
                <a:schemeClr val="accent1"/>
              </a:buClr>
              <a:buSzPts val="1600"/>
              <a:buFont typeface="Noto Sans Symbols"/>
              <a:buNone/>
              <a:defRPr sz="1600" b="0" i="0" u="none" strike="noStrike" cap="none">
                <a:solidFill>
                  <a:srgbClr val="888888"/>
                </a:solidFill>
                <a:latin typeface="Century Gothic"/>
                <a:ea typeface="Century Gothic"/>
                <a:cs typeface="Century Gothic"/>
                <a:sym typeface="Century Gothic"/>
              </a:defRPr>
            </a:lvl3pPr>
            <a:lvl4pPr marL="1828800" marR="0" lvl="3" indent="-228600" algn="l" rtl="0">
              <a:spcBef>
                <a:spcPts val="1000"/>
              </a:spcBef>
              <a:spcAft>
                <a:spcPts val="0"/>
              </a:spcAft>
              <a:buClr>
                <a:schemeClr val="accent1"/>
              </a:buClr>
              <a:buSzPts val="1400"/>
              <a:buFont typeface="Noto Sans Symbols"/>
              <a:buNone/>
              <a:defRPr sz="1400" b="0" i="0" u="none" strike="noStrike" cap="none">
                <a:solidFill>
                  <a:srgbClr val="888888"/>
                </a:solidFill>
                <a:latin typeface="Century Gothic"/>
                <a:ea typeface="Century Gothic"/>
                <a:cs typeface="Century Gothic"/>
                <a:sym typeface="Century Gothic"/>
              </a:defRPr>
            </a:lvl4pPr>
            <a:lvl5pPr marL="2286000" marR="0" lvl="4" indent="-228600" algn="l" rtl="0">
              <a:spcBef>
                <a:spcPts val="1000"/>
              </a:spcBef>
              <a:spcAft>
                <a:spcPts val="0"/>
              </a:spcAft>
              <a:buClr>
                <a:schemeClr val="accent1"/>
              </a:buClr>
              <a:buSzPts val="1400"/>
              <a:buFont typeface="Noto Sans Symbols"/>
              <a:buNone/>
              <a:defRPr sz="1400" b="0" i="0" u="none" strike="noStrike" cap="none">
                <a:solidFill>
                  <a:srgbClr val="888888"/>
                </a:solidFill>
                <a:latin typeface="Century Gothic"/>
                <a:ea typeface="Century Gothic"/>
                <a:cs typeface="Century Gothic"/>
                <a:sym typeface="Century Gothic"/>
              </a:defRPr>
            </a:lvl5pPr>
            <a:lvl6pPr marL="2743200" marR="0" lvl="5" indent="-228600" algn="l" rtl="0">
              <a:spcBef>
                <a:spcPts val="1000"/>
              </a:spcBef>
              <a:spcAft>
                <a:spcPts val="0"/>
              </a:spcAft>
              <a:buClr>
                <a:schemeClr val="accent1"/>
              </a:buClr>
              <a:buSzPts val="1400"/>
              <a:buFont typeface="Noto Sans Symbols"/>
              <a:buNone/>
              <a:defRPr sz="1400" b="0" i="0" u="none" strike="noStrike" cap="none">
                <a:solidFill>
                  <a:srgbClr val="888888"/>
                </a:solidFill>
                <a:latin typeface="Century Gothic"/>
                <a:ea typeface="Century Gothic"/>
                <a:cs typeface="Century Gothic"/>
                <a:sym typeface="Century Gothic"/>
              </a:defRPr>
            </a:lvl6pPr>
            <a:lvl7pPr marL="3200400" marR="0" lvl="6" indent="-228600" algn="l" rtl="0">
              <a:spcBef>
                <a:spcPts val="1000"/>
              </a:spcBef>
              <a:spcAft>
                <a:spcPts val="0"/>
              </a:spcAft>
              <a:buClr>
                <a:schemeClr val="accent1"/>
              </a:buClr>
              <a:buSzPts val="1400"/>
              <a:buFont typeface="Noto Sans Symbols"/>
              <a:buNone/>
              <a:defRPr sz="1400" b="0" i="0" u="none" strike="noStrike" cap="none">
                <a:solidFill>
                  <a:srgbClr val="888888"/>
                </a:solidFill>
                <a:latin typeface="Century Gothic"/>
                <a:ea typeface="Century Gothic"/>
                <a:cs typeface="Century Gothic"/>
                <a:sym typeface="Century Gothic"/>
              </a:defRPr>
            </a:lvl7pPr>
            <a:lvl8pPr marL="3657600" marR="0" lvl="7" indent="-228600" algn="l" rtl="0">
              <a:spcBef>
                <a:spcPts val="1000"/>
              </a:spcBef>
              <a:spcAft>
                <a:spcPts val="0"/>
              </a:spcAft>
              <a:buClr>
                <a:schemeClr val="accent1"/>
              </a:buClr>
              <a:buSzPts val="1400"/>
              <a:buFont typeface="Noto Sans Symbols"/>
              <a:buNone/>
              <a:defRPr sz="1400" b="0" i="0" u="none" strike="noStrike" cap="none">
                <a:solidFill>
                  <a:srgbClr val="888888"/>
                </a:solidFill>
                <a:latin typeface="Century Gothic"/>
                <a:ea typeface="Century Gothic"/>
                <a:cs typeface="Century Gothic"/>
                <a:sym typeface="Century Gothic"/>
              </a:defRPr>
            </a:lvl8pPr>
            <a:lvl9pPr marL="4114800" marR="0" lvl="8" indent="-228600" algn="l" rtl="0">
              <a:spcBef>
                <a:spcPts val="1000"/>
              </a:spcBef>
              <a:spcAft>
                <a:spcPts val="0"/>
              </a:spcAft>
              <a:buClr>
                <a:schemeClr val="accent1"/>
              </a:buClr>
              <a:buSzPts val="1400"/>
              <a:buFont typeface="Noto Sans Symbols"/>
              <a:buNone/>
              <a:defRPr sz="1400" b="0" i="0" u="none" strike="noStrike" cap="none">
                <a:solidFill>
                  <a:srgbClr val="888888"/>
                </a:solidFill>
                <a:latin typeface="Century Gothic"/>
                <a:ea typeface="Century Gothic"/>
                <a:cs typeface="Century Gothic"/>
                <a:sym typeface="Century Gothic"/>
              </a:defRPr>
            </a:lvl9pPr>
          </a:lstStyle>
          <a:p>
            <a:endParaRPr dirty="0"/>
          </a:p>
        </p:txBody>
      </p:sp>
      <p:sp>
        <p:nvSpPr>
          <p:cNvPr id="107" name="Shape 107"/>
          <p:cNvSpPr txBox="1">
            <a:spLocks noGrp="1"/>
          </p:cNvSpPr>
          <p:nvPr>
            <p:ph type="dt" idx="10"/>
          </p:nvPr>
        </p:nvSpPr>
        <p:spPr>
          <a:xfrm>
            <a:off x="10361612" y="6130437"/>
            <a:ext cx="1146283" cy="370396"/>
          </a:xfrm>
          <a:prstGeom prst="rect">
            <a:avLst/>
          </a:prstGeom>
          <a:noFill/>
          <a:ln>
            <a:noFill/>
          </a:ln>
        </p:spPr>
        <p:txBody>
          <a:bodyPr spcFirstLastPara="1" wrap="square" lIns="91425" tIns="91425" rIns="91425" bIns="91425" anchor="ctr" anchorCtr="0"/>
          <a:lstStyle>
            <a:lvl1pPr marR="0" lvl="0" algn="r" rtl="0">
              <a:spcBef>
                <a:spcPts val="0"/>
              </a:spcBef>
              <a:spcAft>
                <a:spcPts val="0"/>
              </a:spcAft>
              <a:buSzPts val="1400"/>
              <a:buNone/>
              <a:defRPr sz="900" b="0" i="0">
                <a:solidFill>
                  <a:srgbClr val="888888"/>
                </a:solidFill>
                <a:latin typeface="Helvetica Regular" pitchFamily="2" charset="0"/>
                <a:ea typeface="Helvetica Regular" pitchFamily="2" charset="0"/>
                <a:cs typeface="Helvetica Regular" pitchFamily="2" charset="0"/>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lang="en-US" dirty="0"/>
          </a:p>
        </p:txBody>
      </p:sp>
      <p:sp>
        <p:nvSpPr>
          <p:cNvPr id="108" name="Shape 108"/>
          <p:cNvSpPr txBox="1">
            <a:spLocks noGrp="1"/>
          </p:cNvSpPr>
          <p:nvPr>
            <p:ph type="ftr" idx="11"/>
          </p:nvPr>
        </p:nvSpPr>
        <p:spPr>
          <a:xfrm>
            <a:off x="2589212" y="6135808"/>
            <a:ext cx="7619999"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900" b="0" i="0">
                <a:solidFill>
                  <a:srgbClr val="888888"/>
                </a:solidFill>
                <a:latin typeface="Helvetica Regular" pitchFamily="2" charset="0"/>
                <a:ea typeface="Helvetica Regular" pitchFamily="2" charset="0"/>
                <a:cs typeface="Helvetica Regular" pitchFamily="2" charset="0"/>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lang="en-US" dirty="0"/>
          </a:p>
        </p:txBody>
      </p:sp>
      <p:sp>
        <p:nvSpPr>
          <p:cNvPr id="109" name="Shape 109"/>
          <p:cNvSpPr/>
          <p:nvPr/>
        </p:nvSpPr>
        <p:spPr>
          <a:xfrm rot="10800000" flipH="1">
            <a:off x="-4189" y="3178175"/>
            <a:ext cx="1588527" cy="507297"/>
          </a:xfrm>
          <a:custGeom>
            <a:avLst/>
            <a:gdLst/>
            <a:ahLst/>
            <a:cxnLst/>
            <a:rect l="0" t="0" r="0" b="0"/>
            <a:pathLst>
              <a:path w="9248" h="10000" extrusionOk="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0" name="Shape 110"/>
          <p:cNvSpPr txBox="1">
            <a:spLocks noGrp="1"/>
          </p:cNvSpPr>
          <p:nvPr>
            <p:ph type="sldNum" idx="12"/>
          </p:nvPr>
        </p:nvSpPr>
        <p:spPr>
          <a:xfrm>
            <a:off x="531812" y="3244139"/>
            <a:ext cx="779767"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2000" b="0" i="0">
                <a:solidFill>
                  <a:srgbClr val="FEFFFF"/>
                </a:solidFill>
                <a:latin typeface="Helvetica Regular" pitchFamily="2" charset="0"/>
                <a:ea typeface="Helvetica Regular" pitchFamily="2" charset="0"/>
                <a:cs typeface="Helvetica Regular" pitchFamily="2" charset="0"/>
                <a:sym typeface="Century Gothic"/>
              </a:defRPr>
            </a:lvl1pPr>
            <a:lvl2pPr marL="0" marR="0" lvl="1" indent="0" algn="r" rtl="0">
              <a:spcBef>
                <a:spcPts val="0"/>
              </a:spcBef>
              <a:buNone/>
              <a:defRPr sz="2000">
                <a:solidFill>
                  <a:srgbClr val="FEFFFF"/>
                </a:solidFill>
                <a:latin typeface="Century Gothic"/>
                <a:ea typeface="Century Gothic"/>
                <a:cs typeface="Century Gothic"/>
                <a:sym typeface="Century Gothic"/>
              </a:defRPr>
            </a:lvl2pPr>
            <a:lvl3pPr marL="0" marR="0" lvl="2" indent="0" algn="r" rtl="0">
              <a:spcBef>
                <a:spcPts val="0"/>
              </a:spcBef>
              <a:buNone/>
              <a:defRPr sz="2000">
                <a:solidFill>
                  <a:srgbClr val="FEFFFF"/>
                </a:solidFill>
                <a:latin typeface="Century Gothic"/>
                <a:ea typeface="Century Gothic"/>
                <a:cs typeface="Century Gothic"/>
                <a:sym typeface="Century Gothic"/>
              </a:defRPr>
            </a:lvl3pPr>
            <a:lvl4pPr marL="0" marR="0" lvl="3" indent="0" algn="r" rtl="0">
              <a:spcBef>
                <a:spcPts val="0"/>
              </a:spcBef>
              <a:buNone/>
              <a:defRPr sz="2000">
                <a:solidFill>
                  <a:srgbClr val="FEFFFF"/>
                </a:solidFill>
                <a:latin typeface="Century Gothic"/>
                <a:ea typeface="Century Gothic"/>
                <a:cs typeface="Century Gothic"/>
                <a:sym typeface="Century Gothic"/>
              </a:defRPr>
            </a:lvl4pPr>
            <a:lvl5pPr marL="0" marR="0" lvl="4" indent="0" algn="r" rtl="0">
              <a:spcBef>
                <a:spcPts val="0"/>
              </a:spcBef>
              <a:buNone/>
              <a:defRPr sz="2000">
                <a:solidFill>
                  <a:srgbClr val="FEFFFF"/>
                </a:solidFill>
                <a:latin typeface="Century Gothic"/>
                <a:ea typeface="Century Gothic"/>
                <a:cs typeface="Century Gothic"/>
                <a:sym typeface="Century Gothic"/>
              </a:defRPr>
            </a:lvl5pPr>
            <a:lvl6pPr marL="0" marR="0" lvl="5" indent="0" algn="r" rtl="0">
              <a:spcBef>
                <a:spcPts val="0"/>
              </a:spcBef>
              <a:buNone/>
              <a:defRPr sz="2000">
                <a:solidFill>
                  <a:srgbClr val="FEFFFF"/>
                </a:solidFill>
                <a:latin typeface="Century Gothic"/>
                <a:ea typeface="Century Gothic"/>
                <a:cs typeface="Century Gothic"/>
                <a:sym typeface="Century Gothic"/>
              </a:defRPr>
            </a:lvl6pPr>
            <a:lvl7pPr marL="0" marR="0" lvl="6" indent="0" algn="r" rtl="0">
              <a:spcBef>
                <a:spcPts val="0"/>
              </a:spcBef>
              <a:buNone/>
              <a:defRPr sz="2000">
                <a:solidFill>
                  <a:srgbClr val="FEFFFF"/>
                </a:solidFill>
                <a:latin typeface="Century Gothic"/>
                <a:ea typeface="Century Gothic"/>
                <a:cs typeface="Century Gothic"/>
                <a:sym typeface="Century Gothic"/>
              </a:defRPr>
            </a:lvl7pPr>
            <a:lvl8pPr marL="0" marR="0" lvl="7" indent="0" algn="r" rtl="0">
              <a:spcBef>
                <a:spcPts val="0"/>
              </a:spcBef>
              <a:buNone/>
              <a:defRPr sz="2000">
                <a:solidFill>
                  <a:srgbClr val="FEFFFF"/>
                </a:solidFill>
                <a:latin typeface="Century Gothic"/>
                <a:ea typeface="Century Gothic"/>
                <a:cs typeface="Century Gothic"/>
                <a:sym typeface="Century Gothic"/>
              </a:defRPr>
            </a:lvl8pPr>
            <a:lvl9pPr marL="0" marR="0" lvl="8" indent="0" algn="r" rtl="0">
              <a:spcBef>
                <a:spcPts val="0"/>
              </a:spcBef>
              <a:buNone/>
              <a:defRPr sz="2000">
                <a:solidFill>
                  <a:srgbClr val="FEFFFF"/>
                </a:solidFill>
                <a:latin typeface="Century Gothic"/>
                <a:ea typeface="Century Gothic"/>
                <a:cs typeface="Century Gothic"/>
                <a:sym typeface="Century Gothic"/>
              </a:defRPr>
            </a:lvl9pPr>
          </a:lstStyle>
          <a:p>
            <a:fld id="{00000000-1234-1234-1234-123412341234}"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DE6C3"/>
            </a:gs>
          </a:gsLst>
          <a:path path="circle">
            <a:fillToRect r="100000" b="100000"/>
          </a:path>
          <a:tileRect l="-100000" t="-100000"/>
        </a:gradFill>
        <a:effectLst/>
      </p:bgPr>
    </p:bg>
    <p:spTree>
      <p:nvGrpSpPr>
        <p:cNvPr id="1" name="Shape 5"/>
        <p:cNvGrpSpPr/>
        <p:nvPr/>
      </p:nvGrpSpPr>
      <p:grpSpPr>
        <a:xfrm>
          <a:off x="0" y="0"/>
          <a:ext cx="0" cy="0"/>
          <a:chOff x="0" y="0"/>
          <a:chExt cx="0" cy="0"/>
        </a:xfrm>
      </p:grpSpPr>
      <p:grpSp>
        <p:nvGrpSpPr>
          <p:cNvPr id="6" name="Shape 6"/>
          <p:cNvGrpSpPr/>
          <p:nvPr/>
        </p:nvGrpSpPr>
        <p:grpSpPr>
          <a:xfrm>
            <a:off x="1" y="228600"/>
            <a:ext cx="2851516" cy="6638628"/>
            <a:chOff x="2487613" y="285750"/>
            <a:chExt cx="2428875" cy="5654676"/>
          </a:xfrm>
        </p:grpSpPr>
        <p:sp>
          <p:nvSpPr>
            <p:cNvPr id="7" name="Shape 7"/>
            <p:cNvSpPr/>
            <p:nvPr/>
          </p:nvSpPr>
          <p:spPr>
            <a:xfrm>
              <a:off x="2487613" y="2284413"/>
              <a:ext cx="85725" cy="533400"/>
            </a:xfrm>
            <a:custGeom>
              <a:avLst/>
              <a:gdLst/>
              <a:ahLst/>
              <a:cxnLst/>
              <a:rect l="0" t="0" r="0" b="0"/>
              <a:pathLst>
                <a:path w="22" h="136" extrusionOk="0">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 name="Shape 8"/>
            <p:cNvSpPr/>
            <p:nvPr/>
          </p:nvSpPr>
          <p:spPr>
            <a:xfrm>
              <a:off x="2597151" y="2779713"/>
              <a:ext cx="550863" cy="1978025"/>
            </a:xfrm>
            <a:custGeom>
              <a:avLst/>
              <a:gdLst/>
              <a:ahLst/>
              <a:cxnLst/>
              <a:rect l="0" t="0" r="0" b="0"/>
              <a:pathLst>
                <a:path w="140" h="504" extrusionOk="0">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9" name="Shape 9"/>
            <p:cNvSpPr/>
            <p:nvPr/>
          </p:nvSpPr>
          <p:spPr>
            <a:xfrm>
              <a:off x="3175001" y="4730750"/>
              <a:ext cx="519113" cy="1209675"/>
            </a:xfrm>
            <a:custGeom>
              <a:avLst/>
              <a:gdLst/>
              <a:ahLst/>
              <a:cxnLst/>
              <a:rect l="0" t="0" r="0" b="0"/>
              <a:pathLst>
                <a:path w="132" h="308" extrusionOk="0">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 name="Shape 10"/>
            <p:cNvSpPr/>
            <p:nvPr/>
          </p:nvSpPr>
          <p:spPr>
            <a:xfrm>
              <a:off x="3305176" y="5630863"/>
              <a:ext cx="146050" cy="309563"/>
            </a:xfrm>
            <a:custGeom>
              <a:avLst/>
              <a:gdLst/>
              <a:ahLst/>
              <a:cxnLst/>
              <a:rect l="0" t="0" r="0" b="0"/>
              <a:pathLst>
                <a:path w="37" h="79" extrusionOk="0">
                  <a:moveTo>
                    <a:pt x="28" y="79"/>
                  </a:moveTo>
                  <a:cubicBezTo>
                    <a:pt x="37" y="79"/>
                    <a:pt x="37" y="79"/>
                    <a:pt x="37" y="79"/>
                  </a:cubicBezTo>
                  <a:cubicBezTo>
                    <a:pt x="24" y="53"/>
                    <a:pt x="12" y="27"/>
                    <a:pt x="0" y="0"/>
                  </a:cubicBezTo>
                  <a:cubicBezTo>
                    <a:pt x="8" y="27"/>
                    <a:pt x="17" y="53"/>
                    <a:pt x="28" y="79"/>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 name="Shape 11"/>
            <p:cNvSpPr/>
            <p:nvPr/>
          </p:nvSpPr>
          <p:spPr>
            <a:xfrm>
              <a:off x="2573338" y="2817813"/>
              <a:ext cx="700088" cy="2835275"/>
            </a:xfrm>
            <a:custGeom>
              <a:avLst/>
              <a:gdLst/>
              <a:ahLst/>
              <a:cxnLst/>
              <a:rect l="0" t="0" r="0" b="0"/>
              <a:pathLst>
                <a:path w="178" h="722" extrusionOk="0">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12"/>
            <p:cNvSpPr/>
            <p:nvPr/>
          </p:nvSpPr>
          <p:spPr>
            <a:xfrm>
              <a:off x="2506663" y="285750"/>
              <a:ext cx="90488" cy="2493963"/>
            </a:xfrm>
            <a:custGeom>
              <a:avLst/>
              <a:gdLst/>
              <a:ahLst/>
              <a:cxnLst/>
              <a:rect l="0" t="0" r="0" b="0"/>
              <a:pathLst>
                <a:path w="23" h="635" extrusionOk="0">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3" name="Shape 13"/>
            <p:cNvSpPr/>
            <p:nvPr/>
          </p:nvSpPr>
          <p:spPr>
            <a:xfrm>
              <a:off x="2554288" y="2598738"/>
              <a:ext cx="66675" cy="420688"/>
            </a:xfrm>
            <a:custGeom>
              <a:avLst/>
              <a:gdLst/>
              <a:ahLst/>
              <a:cxnLst/>
              <a:rect l="0" t="0" r="0" b="0"/>
              <a:pathLst>
                <a:path w="17" h="107" extrusionOk="0">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4" name="Shape 14"/>
            <p:cNvSpPr/>
            <p:nvPr/>
          </p:nvSpPr>
          <p:spPr>
            <a:xfrm>
              <a:off x="3143251" y="4757738"/>
              <a:ext cx="161925" cy="873125"/>
            </a:xfrm>
            <a:custGeom>
              <a:avLst/>
              <a:gdLst/>
              <a:ahLst/>
              <a:cxnLst/>
              <a:rect l="0" t="0" r="0" b="0"/>
              <a:pathLst>
                <a:path w="41" h="222" extrusionOk="0">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5" name="Shape 15"/>
            <p:cNvSpPr/>
            <p:nvPr/>
          </p:nvSpPr>
          <p:spPr>
            <a:xfrm>
              <a:off x="3148013" y="1282700"/>
              <a:ext cx="1768475" cy="3448050"/>
            </a:xfrm>
            <a:custGeom>
              <a:avLst/>
              <a:gdLst/>
              <a:ahLst/>
              <a:cxnLst/>
              <a:rect l="0" t="0" r="0" b="0"/>
              <a:pathLst>
                <a:path w="450" h="878" extrusionOk="0">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 name="Shape 16"/>
            <p:cNvSpPr/>
            <p:nvPr/>
          </p:nvSpPr>
          <p:spPr>
            <a:xfrm>
              <a:off x="3273426" y="5653088"/>
              <a:ext cx="138113" cy="287338"/>
            </a:xfrm>
            <a:custGeom>
              <a:avLst/>
              <a:gdLst/>
              <a:ahLst/>
              <a:cxnLst/>
              <a:rect l="0" t="0" r="0" b="0"/>
              <a:pathLst>
                <a:path w="35" h="73" extrusionOk="0">
                  <a:moveTo>
                    <a:pt x="0" y="0"/>
                  </a:moveTo>
                  <a:cubicBezTo>
                    <a:pt x="7" y="24"/>
                    <a:pt x="16" y="49"/>
                    <a:pt x="26" y="73"/>
                  </a:cubicBezTo>
                  <a:cubicBezTo>
                    <a:pt x="35" y="73"/>
                    <a:pt x="35" y="73"/>
                    <a:pt x="35" y="73"/>
                  </a:cubicBezTo>
                  <a:cubicBezTo>
                    <a:pt x="23" y="49"/>
                    <a:pt x="11" y="24"/>
                    <a:pt x="0" y="0"/>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 name="Shape 17"/>
            <p:cNvSpPr/>
            <p:nvPr/>
          </p:nvSpPr>
          <p:spPr>
            <a:xfrm>
              <a:off x="3143251" y="4656138"/>
              <a:ext cx="31750" cy="188913"/>
            </a:xfrm>
            <a:custGeom>
              <a:avLst/>
              <a:gdLst/>
              <a:ahLst/>
              <a:cxnLst/>
              <a:rect l="0" t="0" r="0" b="0"/>
              <a:pathLst>
                <a:path w="8" h="48" extrusionOk="0">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8" name="Shape 18"/>
            <p:cNvSpPr/>
            <p:nvPr/>
          </p:nvSpPr>
          <p:spPr>
            <a:xfrm>
              <a:off x="3211513" y="5410200"/>
              <a:ext cx="203200" cy="530225"/>
            </a:xfrm>
            <a:custGeom>
              <a:avLst/>
              <a:gdLst/>
              <a:ahLst/>
              <a:cxnLst/>
              <a:rect l="0" t="0" r="0" b="0"/>
              <a:pathLst>
                <a:path w="52" h="135" extrusionOk="0">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dk2">
                <a:alpha val="2000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19" name="Shape 19"/>
          <p:cNvGrpSpPr/>
          <p:nvPr/>
        </p:nvGrpSpPr>
        <p:grpSpPr>
          <a:xfrm>
            <a:off x="27222" y="-786"/>
            <a:ext cx="2356674" cy="6854039"/>
            <a:chOff x="6627813" y="194833"/>
            <a:chExt cx="1952625" cy="5678918"/>
          </a:xfrm>
        </p:grpSpPr>
        <p:sp>
          <p:nvSpPr>
            <p:cNvPr id="20" name="Shape 20"/>
            <p:cNvSpPr/>
            <p:nvPr/>
          </p:nvSpPr>
          <p:spPr>
            <a:xfrm>
              <a:off x="6627813" y="194833"/>
              <a:ext cx="409575" cy="3646488"/>
            </a:xfrm>
            <a:custGeom>
              <a:avLst/>
              <a:gdLst/>
              <a:ahLst/>
              <a:cxnLst/>
              <a:rect l="0" t="0" r="0" b="0"/>
              <a:pathLst>
                <a:path w="103" h="920" extrusionOk="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dk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1" name="Shape 21"/>
            <p:cNvSpPr/>
            <p:nvPr/>
          </p:nvSpPr>
          <p:spPr>
            <a:xfrm>
              <a:off x="7061201" y="3771900"/>
              <a:ext cx="350838" cy="1309688"/>
            </a:xfrm>
            <a:custGeom>
              <a:avLst/>
              <a:gdLst/>
              <a:ahLst/>
              <a:cxnLst/>
              <a:rect l="0" t="0" r="0" b="0"/>
              <a:pathLst>
                <a:path w="88" h="330" extrusionOk="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dk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2" name="Shape 22"/>
            <p:cNvSpPr/>
            <p:nvPr/>
          </p:nvSpPr>
          <p:spPr>
            <a:xfrm>
              <a:off x="7439026" y="5053013"/>
              <a:ext cx="357188" cy="820738"/>
            </a:xfrm>
            <a:custGeom>
              <a:avLst/>
              <a:gdLst/>
              <a:ahLst/>
              <a:cxnLst/>
              <a:rect l="0" t="0" r="0" b="0"/>
              <a:pathLst>
                <a:path w="90" h="207" extrusionOk="0">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dk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3" name="Shape 23"/>
            <p:cNvSpPr/>
            <p:nvPr/>
          </p:nvSpPr>
          <p:spPr>
            <a:xfrm>
              <a:off x="7037388" y="3811588"/>
              <a:ext cx="457200" cy="1852613"/>
            </a:xfrm>
            <a:custGeom>
              <a:avLst/>
              <a:gdLst/>
              <a:ahLst/>
              <a:cxnLst/>
              <a:rect l="0" t="0" r="0" b="0"/>
              <a:pathLst>
                <a:path w="115" h="467" extrusionOk="0">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dk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4" name="Shape 24"/>
            <p:cNvSpPr/>
            <p:nvPr/>
          </p:nvSpPr>
          <p:spPr>
            <a:xfrm>
              <a:off x="6992938" y="1263650"/>
              <a:ext cx="144463" cy="2508250"/>
            </a:xfrm>
            <a:custGeom>
              <a:avLst/>
              <a:gdLst/>
              <a:ahLst/>
              <a:cxnLst/>
              <a:rect l="0" t="0" r="0" b="0"/>
              <a:pathLst>
                <a:path w="36" h="633" extrusionOk="0">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dk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5" name="Shape 25"/>
            <p:cNvSpPr/>
            <p:nvPr/>
          </p:nvSpPr>
          <p:spPr>
            <a:xfrm>
              <a:off x="7526338" y="5640388"/>
              <a:ext cx="111125" cy="233363"/>
            </a:xfrm>
            <a:custGeom>
              <a:avLst/>
              <a:gdLst/>
              <a:ahLst/>
              <a:cxnLst/>
              <a:rect l="0" t="0" r="0" b="0"/>
              <a:pathLst>
                <a:path w="28" h="59" extrusionOk="0">
                  <a:moveTo>
                    <a:pt x="22" y="59"/>
                  </a:moveTo>
                  <a:cubicBezTo>
                    <a:pt x="28" y="59"/>
                    <a:pt x="28" y="59"/>
                    <a:pt x="28" y="59"/>
                  </a:cubicBezTo>
                  <a:cubicBezTo>
                    <a:pt x="18" y="40"/>
                    <a:pt x="9" y="20"/>
                    <a:pt x="0" y="0"/>
                  </a:cubicBezTo>
                  <a:cubicBezTo>
                    <a:pt x="6" y="20"/>
                    <a:pt x="13" y="40"/>
                    <a:pt x="22" y="59"/>
                  </a:cubicBezTo>
                  <a:close/>
                </a:path>
              </a:pathLst>
            </a:custGeom>
            <a:solidFill>
              <a:schemeClr val="dk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6" name="Shape 26"/>
            <p:cNvSpPr/>
            <p:nvPr/>
          </p:nvSpPr>
          <p:spPr>
            <a:xfrm>
              <a:off x="7021513" y="3598863"/>
              <a:ext cx="68263" cy="423863"/>
            </a:xfrm>
            <a:custGeom>
              <a:avLst/>
              <a:gdLst/>
              <a:ahLst/>
              <a:cxnLst/>
              <a:rect l="0" t="0" r="0" b="0"/>
              <a:pathLst>
                <a:path w="17" h="107" extrusionOk="0">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dk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 name="Shape 27"/>
            <p:cNvSpPr/>
            <p:nvPr/>
          </p:nvSpPr>
          <p:spPr>
            <a:xfrm>
              <a:off x="7412038" y="2801938"/>
              <a:ext cx="1168400" cy="2251075"/>
            </a:xfrm>
            <a:custGeom>
              <a:avLst/>
              <a:gdLst/>
              <a:ahLst/>
              <a:cxnLst/>
              <a:rect l="0" t="0" r="0" b="0"/>
              <a:pathLst>
                <a:path w="294" h="568" extrusionOk="0">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dk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8" name="Shape 28"/>
            <p:cNvSpPr/>
            <p:nvPr/>
          </p:nvSpPr>
          <p:spPr>
            <a:xfrm>
              <a:off x="7494588" y="5664200"/>
              <a:ext cx="100013" cy="209550"/>
            </a:xfrm>
            <a:custGeom>
              <a:avLst/>
              <a:gdLst/>
              <a:ahLst/>
              <a:cxnLst/>
              <a:rect l="0" t="0" r="0" b="0"/>
              <a:pathLst>
                <a:path w="25" h="53" extrusionOk="0">
                  <a:moveTo>
                    <a:pt x="0" y="0"/>
                  </a:moveTo>
                  <a:cubicBezTo>
                    <a:pt x="5" y="18"/>
                    <a:pt x="12" y="36"/>
                    <a:pt x="19" y="53"/>
                  </a:cubicBezTo>
                  <a:cubicBezTo>
                    <a:pt x="25" y="53"/>
                    <a:pt x="25" y="53"/>
                    <a:pt x="25" y="53"/>
                  </a:cubicBezTo>
                  <a:cubicBezTo>
                    <a:pt x="16" y="36"/>
                    <a:pt x="8" y="18"/>
                    <a:pt x="0" y="0"/>
                  </a:cubicBezTo>
                  <a:close/>
                </a:path>
              </a:pathLst>
            </a:custGeom>
            <a:solidFill>
              <a:schemeClr val="dk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9" name="Shape 29"/>
            <p:cNvSpPr/>
            <p:nvPr/>
          </p:nvSpPr>
          <p:spPr>
            <a:xfrm>
              <a:off x="7412038" y="5081588"/>
              <a:ext cx="114300" cy="558800"/>
            </a:xfrm>
            <a:custGeom>
              <a:avLst/>
              <a:gdLst/>
              <a:ahLst/>
              <a:cxnLst/>
              <a:rect l="0" t="0" r="0" b="0"/>
              <a:pathLst>
                <a:path w="29" h="141" extrusionOk="0">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dk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0" name="Shape 30"/>
            <p:cNvSpPr/>
            <p:nvPr/>
          </p:nvSpPr>
          <p:spPr>
            <a:xfrm>
              <a:off x="7412038" y="4978400"/>
              <a:ext cx="31750" cy="188913"/>
            </a:xfrm>
            <a:custGeom>
              <a:avLst/>
              <a:gdLst/>
              <a:ahLst/>
              <a:cxnLst/>
              <a:rect l="0" t="0" r="0" b="0"/>
              <a:pathLst>
                <a:path w="8" h="48" extrusionOk="0">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dk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1" name="Shape 31"/>
            <p:cNvSpPr/>
            <p:nvPr/>
          </p:nvSpPr>
          <p:spPr>
            <a:xfrm>
              <a:off x="7439026" y="5434013"/>
              <a:ext cx="174625" cy="439738"/>
            </a:xfrm>
            <a:custGeom>
              <a:avLst/>
              <a:gdLst/>
              <a:ahLst/>
              <a:cxnLst/>
              <a:rect l="0" t="0" r="0" b="0"/>
              <a:pathLst>
                <a:path w="44" h="111" extrusionOk="0">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dk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32" name="Shape 32"/>
          <p:cNvSpPr/>
          <p:nvPr/>
        </p:nvSpPr>
        <p:spPr>
          <a:xfrm>
            <a:off x="0" y="0"/>
            <a:ext cx="182880" cy="6858000"/>
          </a:xfrm>
          <a:prstGeom prst="rect">
            <a:avLst/>
          </a:prstGeom>
          <a:solidFill>
            <a:schemeClr val="dk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3" name="Shape 33"/>
          <p:cNvSpPr txBox="1">
            <a:spLocks noGrp="1"/>
          </p:cNvSpPr>
          <p:nvPr>
            <p:ph type="title"/>
          </p:nvPr>
        </p:nvSpPr>
        <p:spPr>
          <a:xfrm>
            <a:off x="2592924" y="624110"/>
            <a:ext cx="8911687" cy="128089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Clr>
                <a:srgbClr val="262626"/>
              </a:buClr>
              <a:buSzPts val="3600"/>
              <a:buFont typeface="Century Gothic"/>
              <a:buNone/>
              <a:defRPr sz="3600" b="0" i="0" u="none" strike="noStrike" cap="none">
                <a:solidFill>
                  <a:srgbClr val="262626"/>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dk2"/>
                </a:solidFill>
              </a:defRPr>
            </a:lvl2pPr>
            <a:lvl3pPr marR="0" lvl="2" algn="l" rtl="0">
              <a:spcBef>
                <a:spcPts val="0"/>
              </a:spcBef>
              <a:spcAft>
                <a:spcPts val="0"/>
              </a:spcAft>
              <a:buSzPts val="1400"/>
              <a:buNone/>
              <a:defRPr sz="1800" b="0" i="0" u="none" strike="noStrike" cap="none">
                <a:solidFill>
                  <a:schemeClr val="dk2"/>
                </a:solidFill>
              </a:defRPr>
            </a:lvl3pPr>
            <a:lvl4pPr marR="0" lvl="3" algn="l" rtl="0">
              <a:spcBef>
                <a:spcPts val="0"/>
              </a:spcBef>
              <a:spcAft>
                <a:spcPts val="0"/>
              </a:spcAft>
              <a:buSzPts val="1400"/>
              <a:buNone/>
              <a:defRPr sz="1800" b="0" i="0" u="none" strike="noStrike" cap="none">
                <a:solidFill>
                  <a:schemeClr val="dk2"/>
                </a:solidFill>
              </a:defRPr>
            </a:lvl4pPr>
            <a:lvl5pPr marR="0" lvl="4" algn="l" rtl="0">
              <a:spcBef>
                <a:spcPts val="0"/>
              </a:spcBef>
              <a:spcAft>
                <a:spcPts val="0"/>
              </a:spcAft>
              <a:buSzPts val="1400"/>
              <a:buNone/>
              <a:defRPr sz="1800" b="0" i="0" u="none" strike="noStrike" cap="none">
                <a:solidFill>
                  <a:schemeClr val="dk2"/>
                </a:solidFill>
              </a:defRPr>
            </a:lvl5pPr>
            <a:lvl6pPr marR="0" lvl="5" algn="l" rtl="0">
              <a:spcBef>
                <a:spcPts val="0"/>
              </a:spcBef>
              <a:spcAft>
                <a:spcPts val="0"/>
              </a:spcAft>
              <a:buSzPts val="1400"/>
              <a:buNone/>
              <a:defRPr sz="1800" b="0" i="0" u="none" strike="noStrike" cap="none">
                <a:solidFill>
                  <a:schemeClr val="dk2"/>
                </a:solidFill>
              </a:defRPr>
            </a:lvl6pPr>
            <a:lvl7pPr marR="0" lvl="6" algn="l" rtl="0">
              <a:spcBef>
                <a:spcPts val="0"/>
              </a:spcBef>
              <a:spcAft>
                <a:spcPts val="0"/>
              </a:spcAft>
              <a:buSzPts val="1400"/>
              <a:buNone/>
              <a:defRPr sz="1800" b="0" i="0" u="none" strike="noStrike" cap="none">
                <a:solidFill>
                  <a:schemeClr val="dk2"/>
                </a:solidFill>
              </a:defRPr>
            </a:lvl7pPr>
            <a:lvl8pPr marR="0" lvl="7" algn="l" rtl="0">
              <a:spcBef>
                <a:spcPts val="0"/>
              </a:spcBef>
              <a:spcAft>
                <a:spcPts val="0"/>
              </a:spcAft>
              <a:buSzPts val="1400"/>
              <a:buNone/>
              <a:defRPr sz="1800" b="0" i="0" u="none" strike="noStrike" cap="none">
                <a:solidFill>
                  <a:schemeClr val="dk2"/>
                </a:solidFill>
              </a:defRPr>
            </a:lvl8pPr>
            <a:lvl9pPr marR="0" lvl="8" algn="l" rtl="0">
              <a:spcBef>
                <a:spcPts val="0"/>
              </a:spcBef>
              <a:spcAft>
                <a:spcPts val="0"/>
              </a:spcAft>
              <a:buSzPts val="1400"/>
              <a:buNone/>
              <a:defRPr sz="1800" b="0" i="0" u="none" strike="noStrike" cap="none">
                <a:solidFill>
                  <a:schemeClr val="dk2"/>
                </a:solidFill>
              </a:defRPr>
            </a:lvl9pPr>
          </a:lstStyle>
          <a:p>
            <a:endParaRPr dirty="0"/>
          </a:p>
        </p:txBody>
      </p:sp>
      <p:sp>
        <p:nvSpPr>
          <p:cNvPr id="34" name="Shape 34"/>
          <p:cNvSpPr txBox="1">
            <a:spLocks noGrp="1"/>
          </p:cNvSpPr>
          <p:nvPr>
            <p:ph type="body" idx="1"/>
          </p:nvPr>
        </p:nvSpPr>
        <p:spPr>
          <a:xfrm>
            <a:off x="2589212" y="2133600"/>
            <a:ext cx="8915400" cy="3886200"/>
          </a:xfrm>
          <a:prstGeom prst="rect">
            <a:avLst/>
          </a:prstGeom>
          <a:noFill/>
          <a:ln>
            <a:noFill/>
          </a:ln>
        </p:spPr>
        <p:txBody>
          <a:bodyPr spcFirstLastPara="1" wrap="square" lIns="91425" tIns="91425" rIns="91425" bIns="91425" anchor="t" anchorCtr="0"/>
          <a:lstStyle>
            <a:lvl1pPr marL="457200" marR="0" lvl="0" indent="-342900" algn="l" rtl="0">
              <a:spcBef>
                <a:spcPts val="1000"/>
              </a:spcBef>
              <a:spcAft>
                <a:spcPts val="0"/>
              </a:spcAft>
              <a:buClr>
                <a:schemeClr val="accent1"/>
              </a:buClr>
              <a:buSzPts val="1800"/>
              <a:buFont typeface="Noto Sans Symbols"/>
              <a:buChar char="•"/>
              <a:defRPr sz="1800" b="0" i="0" u="none" strike="noStrike" cap="none">
                <a:solidFill>
                  <a:srgbClr val="3F3F3F"/>
                </a:solidFill>
                <a:latin typeface="Century Gothic"/>
                <a:ea typeface="Century Gothic"/>
                <a:cs typeface="Century Gothic"/>
                <a:sym typeface="Century Gothic"/>
              </a:defRPr>
            </a:lvl1pPr>
            <a:lvl2pPr marL="914400" marR="0" lvl="1" indent="-330200" algn="l" rtl="0">
              <a:spcBef>
                <a:spcPts val="1000"/>
              </a:spcBef>
              <a:spcAft>
                <a:spcPts val="0"/>
              </a:spcAft>
              <a:buClr>
                <a:schemeClr val="accent1"/>
              </a:buClr>
              <a:buSzPts val="1600"/>
              <a:buFont typeface="Noto Sans Symbols"/>
              <a:buChar char="•"/>
              <a:defRPr sz="1600" b="0" i="0" u="none" strike="noStrike" cap="none">
                <a:solidFill>
                  <a:srgbClr val="3F3F3F"/>
                </a:solidFill>
                <a:latin typeface="Century Gothic"/>
                <a:ea typeface="Century Gothic"/>
                <a:cs typeface="Century Gothic"/>
                <a:sym typeface="Century Gothic"/>
              </a:defRPr>
            </a:lvl2pPr>
            <a:lvl3pPr marL="1371600" marR="0" lvl="2" indent="-317500" algn="l" rtl="0">
              <a:spcBef>
                <a:spcPts val="1000"/>
              </a:spcBef>
              <a:spcAft>
                <a:spcPts val="0"/>
              </a:spcAft>
              <a:buClr>
                <a:schemeClr val="accent1"/>
              </a:buClr>
              <a:buSzPts val="1400"/>
              <a:buFont typeface="Noto Sans Symbols"/>
              <a:buChar char="•"/>
              <a:defRPr sz="1400" b="0" i="0" u="none" strike="noStrike" cap="none">
                <a:solidFill>
                  <a:srgbClr val="3F3F3F"/>
                </a:solidFill>
                <a:latin typeface="Century Gothic"/>
                <a:ea typeface="Century Gothic"/>
                <a:cs typeface="Century Gothic"/>
                <a:sym typeface="Century Gothic"/>
              </a:defRPr>
            </a:lvl3pPr>
            <a:lvl4pPr marL="1828800" marR="0" lvl="3"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4pPr>
            <a:lvl5pPr marL="2286000" marR="0" lvl="4"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5pPr>
            <a:lvl6pPr marL="2743200" marR="0" lvl="5"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6pPr>
            <a:lvl7pPr marL="3200400" marR="0" lvl="6"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7pPr>
            <a:lvl8pPr marL="3657600" marR="0" lvl="7"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8pPr>
            <a:lvl9pPr marL="4114800" marR="0" lvl="8" indent="-304800" algn="l" rtl="0">
              <a:spcBef>
                <a:spcPts val="1000"/>
              </a:spcBef>
              <a:spcAft>
                <a:spcPts val="0"/>
              </a:spcAft>
              <a:buClr>
                <a:schemeClr val="accent1"/>
              </a:buClr>
              <a:buSzPts val="1200"/>
              <a:buFont typeface="Noto Sans Symbols"/>
              <a:buChar char="•"/>
              <a:defRPr sz="1200" b="0" i="0" u="none" strike="noStrike" cap="none">
                <a:solidFill>
                  <a:srgbClr val="3F3F3F"/>
                </a:solidFill>
                <a:latin typeface="Century Gothic"/>
                <a:ea typeface="Century Gothic"/>
                <a:cs typeface="Century Gothic"/>
                <a:sym typeface="Century Gothic"/>
              </a:defRPr>
            </a:lvl9pPr>
          </a:lstStyle>
          <a:p>
            <a:endParaRPr dirty="0"/>
          </a:p>
        </p:txBody>
      </p:sp>
      <p:sp>
        <p:nvSpPr>
          <p:cNvPr id="37" name="Shape 37"/>
          <p:cNvSpPr txBox="1">
            <a:spLocks noGrp="1"/>
          </p:cNvSpPr>
          <p:nvPr>
            <p:ph type="sldNum" idx="12"/>
          </p:nvPr>
        </p:nvSpPr>
        <p:spPr>
          <a:xfrm>
            <a:off x="531812" y="787782"/>
            <a:ext cx="779767"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2000" b="0" i="0" u="none" strike="noStrike" cap="none">
                <a:solidFill>
                  <a:srgbClr val="FEFFFF"/>
                </a:solidFill>
                <a:latin typeface="Helvetica Regular" pitchFamily="2" charset="0"/>
                <a:ea typeface="Helvetica Regular" pitchFamily="2" charset="0"/>
                <a:cs typeface="Helvetica Regular" pitchFamily="2" charset="0"/>
                <a:sym typeface="Century Gothic"/>
              </a:defRPr>
            </a:lvl1pPr>
            <a:lvl2pPr marL="0" marR="0" lvl="1" indent="0" algn="r" rtl="0">
              <a:spcBef>
                <a:spcPts val="0"/>
              </a:spcBef>
              <a:buNone/>
              <a:defRPr sz="2000" b="0" i="0" u="none" strike="noStrike" cap="none">
                <a:solidFill>
                  <a:srgbClr val="FEFFFF"/>
                </a:solidFill>
                <a:latin typeface="Century Gothic"/>
                <a:ea typeface="Century Gothic"/>
                <a:cs typeface="Century Gothic"/>
                <a:sym typeface="Century Gothic"/>
              </a:defRPr>
            </a:lvl2pPr>
            <a:lvl3pPr marL="0" marR="0" lvl="2" indent="0" algn="r" rtl="0">
              <a:spcBef>
                <a:spcPts val="0"/>
              </a:spcBef>
              <a:buNone/>
              <a:defRPr sz="2000" b="0" i="0" u="none" strike="noStrike" cap="none">
                <a:solidFill>
                  <a:srgbClr val="FEFFFF"/>
                </a:solidFill>
                <a:latin typeface="Century Gothic"/>
                <a:ea typeface="Century Gothic"/>
                <a:cs typeface="Century Gothic"/>
                <a:sym typeface="Century Gothic"/>
              </a:defRPr>
            </a:lvl3pPr>
            <a:lvl4pPr marL="0" marR="0" lvl="3" indent="0" algn="r" rtl="0">
              <a:spcBef>
                <a:spcPts val="0"/>
              </a:spcBef>
              <a:buNone/>
              <a:defRPr sz="2000" b="0" i="0" u="none" strike="noStrike" cap="none">
                <a:solidFill>
                  <a:srgbClr val="FEFFFF"/>
                </a:solidFill>
                <a:latin typeface="Century Gothic"/>
                <a:ea typeface="Century Gothic"/>
                <a:cs typeface="Century Gothic"/>
                <a:sym typeface="Century Gothic"/>
              </a:defRPr>
            </a:lvl4pPr>
            <a:lvl5pPr marL="0" marR="0" lvl="4" indent="0" algn="r" rtl="0">
              <a:spcBef>
                <a:spcPts val="0"/>
              </a:spcBef>
              <a:buNone/>
              <a:defRPr sz="2000" b="0" i="0" u="none" strike="noStrike" cap="none">
                <a:solidFill>
                  <a:srgbClr val="FEFFFF"/>
                </a:solidFill>
                <a:latin typeface="Century Gothic"/>
                <a:ea typeface="Century Gothic"/>
                <a:cs typeface="Century Gothic"/>
                <a:sym typeface="Century Gothic"/>
              </a:defRPr>
            </a:lvl5pPr>
            <a:lvl6pPr marL="0" marR="0" lvl="5" indent="0" algn="r" rtl="0">
              <a:spcBef>
                <a:spcPts val="0"/>
              </a:spcBef>
              <a:buNone/>
              <a:defRPr sz="2000" b="0" i="0" u="none" strike="noStrike" cap="none">
                <a:solidFill>
                  <a:srgbClr val="FEFFFF"/>
                </a:solidFill>
                <a:latin typeface="Century Gothic"/>
                <a:ea typeface="Century Gothic"/>
                <a:cs typeface="Century Gothic"/>
                <a:sym typeface="Century Gothic"/>
              </a:defRPr>
            </a:lvl6pPr>
            <a:lvl7pPr marL="0" marR="0" lvl="6" indent="0" algn="r" rtl="0">
              <a:spcBef>
                <a:spcPts val="0"/>
              </a:spcBef>
              <a:buNone/>
              <a:defRPr sz="2000" b="0" i="0" u="none" strike="noStrike" cap="none">
                <a:solidFill>
                  <a:srgbClr val="FEFFFF"/>
                </a:solidFill>
                <a:latin typeface="Century Gothic"/>
                <a:ea typeface="Century Gothic"/>
                <a:cs typeface="Century Gothic"/>
                <a:sym typeface="Century Gothic"/>
              </a:defRPr>
            </a:lvl7pPr>
            <a:lvl8pPr marL="0" marR="0" lvl="7" indent="0" algn="r" rtl="0">
              <a:spcBef>
                <a:spcPts val="0"/>
              </a:spcBef>
              <a:buNone/>
              <a:defRPr sz="2000" b="0" i="0" u="none" strike="noStrike" cap="none">
                <a:solidFill>
                  <a:srgbClr val="FEFFFF"/>
                </a:solidFill>
                <a:latin typeface="Century Gothic"/>
                <a:ea typeface="Century Gothic"/>
                <a:cs typeface="Century Gothic"/>
                <a:sym typeface="Century Gothic"/>
              </a:defRPr>
            </a:lvl8pPr>
            <a:lvl9pPr marL="0" marR="0" lvl="8" indent="0" algn="r" rtl="0">
              <a:spcBef>
                <a:spcPts val="0"/>
              </a:spcBef>
              <a:buNone/>
              <a:defRPr sz="2000" b="0" i="0" u="none" strike="noStrike" cap="none">
                <a:solidFill>
                  <a:srgbClr val="FEFFFF"/>
                </a:solidFill>
                <a:latin typeface="Century Gothic"/>
                <a:ea typeface="Century Gothic"/>
                <a:cs typeface="Century Gothic"/>
                <a:sym typeface="Century Gothic"/>
              </a:defRPr>
            </a:lvl9pPr>
          </a:lstStyle>
          <a:p>
            <a:fld id="{00000000-1234-1234-1234-123412341234}" type="slidenum">
              <a:rPr lang="en-US" smtClean="0"/>
              <a:pPr/>
              <a:t>‹#›</a:t>
            </a:fld>
            <a:endParaRPr lang="en-US" dirty="0"/>
          </a:p>
        </p:txBody>
      </p:sp>
      <p:pic>
        <p:nvPicPr>
          <p:cNvPr id="3" name="Picture 2"/>
          <p:cNvPicPr>
            <a:picLocks noChangeAspect="1"/>
          </p:cNvPicPr>
          <p:nvPr userDrawn="1"/>
        </p:nvPicPr>
        <p:blipFill>
          <a:blip r:embed="rId17" cstate="screen">
            <a:extLst>
              <a:ext uri="{28A0092B-C50C-407E-A947-70E740481C1C}">
                <a14:useLocalDpi xmlns:a14="http://schemas.microsoft.com/office/drawing/2010/main"/>
              </a:ext>
            </a:extLst>
          </a:blip>
          <a:stretch>
            <a:fillRect/>
          </a:stretch>
        </p:blipFill>
        <p:spPr>
          <a:xfrm>
            <a:off x="7785326" y="6131423"/>
            <a:ext cx="2075212" cy="656677"/>
          </a:xfrm>
          <a:prstGeom prst="rect">
            <a:avLst/>
          </a:prstGeom>
        </p:spPr>
      </p:pic>
      <p:pic>
        <p:nvPicPr>
          <p:cNvPr id="5" name="Picture 4">
            <a:extLst>
              <a:ext uri="{FF2B5EF4-FFF2-40B4-BE49-F238E27FC236}">
                <a16:creationId xmlns:a16="http://schemas.microsoft.com/office/drawing/2014/main" id="{DAD2FC00-648A-3941-A99B-D7FD23169EB1}"/>
              </a:ext>
            </a:extLst>
          </p:cNvPr>
          <p:cNvPicPr>
            <a:picLocks noChangeAspect="1"/>
          </p:cNvPicPr>
          <p:nvPr userDrawn="1"/>
        </p:nvPicPr>
        <p:blipFill>
          <a:blip r:embed="rId18" cstate="screen">
            <a:extLst>
              <a:ext uri="{28A0092B-C50C-407E-A947-70E740481C1C}">
                <a14:useLocalDpi xmlns:a14="http://schemas.microsoft.com/office/drawing/2010/main"/>
              </a:ext>
            </a:extLst>
          </a:blip>
          <a:stretch>
            <a:fillRect/>
          </a:stretch>
        </p:blipFill>
        <p:spPr>
          <a:xfrm>
            <a:off x="2589212" y="6209961"/>
            <a:ext cx="2867858" cy="488598"/>
          </a:xfrm>
          <a:prstGeom prst="rect">
            <a:avLst/>
          </a:prstGeom>
        </p:spPr>
      </p:pic>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mc:AlternateContent xmlns:mc="http://schemas.openxmlformats.org/markup-compatibility/2006" xmlns:p14="http://schemas.microsoft.com/office/powerpoint/2010/main">
    <mc:Choice Requires="p14">
      <p:transition p14:dur="0" advClick="0"/>
    </mc:Choice>
    <mc:Fallback xmlns="">
      <p:transition advClick="0"/>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Helvetica Regular" pitchFamily="2" charset="0"/>
          <a:ea typeface="Helvetica Regular" pitchFamily="2" charset="0"/>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Helvetica Regular" pitchFamily="2" charset="0"/>
          <a:ea typeface="Helvetica Regular" pitchFamily="2" charset="0"/>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hyperlink" Target="https://scholarworks.montana.edu/xmlui/handle/1/14529"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10.jpg"/><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www.exlibrisgroup.com/products/esploro-research-services-platform/" TargetMode="External"/><Relationship Id="rId13" Type="http://schemas.openxmlformats.org/officeDocument/2006/relationships/hyperlink" Target="https://aws.amazon.com/products/" TargetMode="External"/><Relationship Id="rId3" Type="http://schemas.openxmlformats.org/officeDocument/2006/relationships/hyperlink" Target="https://techcrunch.com/2018/05/30/internet-trends-2018/" TargetMode="External"/><Relationship Id="rId7" Type="http://schemas.openxmlformats.org/officeDocument/2006/relationships/hyperlink" Target="http://europeana.eu/" TargetMode="External"/><Relationship Id="rId12" Type="http://schemas.openxmlformats.org/officeDocument/2006/relationships/hyperlink" Target="https://solid.mit.edu/" TargetMode="External"/><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hyperlink" Target="https://www.trove.nla.gov.au/" TargetMode="External"/><Relationship Id="rId11" Type="http://schemas.openxmlformats.org/officeDocument/2006/relationships/hyperlink" Target="https://decentralizedweb.net/" TargetMode="External"/><Relationship Id="rId5" Type="http://schemas.openxmlformats.org/officeDocument/2006/relationships/hyperlink" Target="https://digitalnz.org/" TargetMode="External"/><Relationship Id="rId10" Type="http://schemas.openxmlformats.org/officeDocument/2006/relationships/hyperlink" Target="http://csarven.ca/" TargetMode="External"/><Relationship Id="rId4" Type="http://schemas.openxmlformats.org/officeDocument/2006/relationships/hyperlink" Target="https://dp.la/" TargetMode="External"/><Relationship Id="rId9" Type="http://schemas.openxmlformats.org/officeDocument/2006/relationships/hyperlink" Target="https://www.nature.com/sdata/policies/repositories" TargetMode="External"/><Relationship Id="rId14" Type="http://schemas.openxmlformats.org/officeDocument/2006/relationships/hyperlink" Target="http://intheopen.net/2017/09/join-the-movement-the-2-5-commitment/" TargetMode="Externa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Shape 164"/>
          <p:cNvSpPr txBox="1">
            <a:spLocks noGrp="1"/>
          </p:cNvSpPr>
          <p:nvPr>
            <p:ph type="ctrTitle"/>
          </p:nvPr>
        </p:nvSpPr>
        <p:spPr>
          <a:xfrm>
            <a:off x="2589213" y="1587500"/>
            <a:ext cx="8915399" cy="2262781"/>
          </a:xfrm>
          <a:prstGeom prst="rect">
            <a:avLst/>
          </a:prstGeom>
          <a:noFill/>
          <a:ln>
            <a:noFill/>
          </a:ln>
        </p:spPr>
        <p:txBody>
          <a:bodyPr spcFirstLastPara="1" wrap="square" lIns="91425" tIns="45700" rIns="91425" bIns="45700" anchor="b" anchorCtr="0">
            <a:noAutofit/>
          </a:bodyPr>
          <a:lstStyle/>
          <a:p>
            <a:pPr marL="0" marR="0" lvl="0" indent="0" algn="l" rtl="0">
              <a:spcBef>
                <a:spcPts val="0"/>
              </a:spcBef>
              <a:spcAft>
                <a:spcPts val="0"/>
              </a:spcAft>
              <a:buClr>
                <a:srgbClr val="262626"/>
              </a:buClr>
              <a:buSzPts val="4800"/>
              <a:buFont typeface="Century Gothic"/>
              <a:buNone/>
            </a:pPr>
            <a:r>
              <a:rPr lang="en-US" sz="4800" u="none" strike="noStrike" cap="none" dirty="0">
                <a:solidFill>
                  <a:srgbClr val="262626"/>
                </a:solidFill>
                <a:ea typeface="Century Gothic"/>
                <a:cs typeface="Century Gothic"/>
                <a:sym typeface="Century Gothic"/>
              </a:rPr>
              <a:t>Why So Many Repositories?</a:t>
            </a:r>
            <a:endParaRPr dirty="0"/>
          </a:p>
        </p:txBody>
      </p:sp>
      <p:sp>
        <p:nvSpPr>
          <p:cNvPr id="165" name="Shape 165"/>
          <p:cNvSpPr txBox="1">
            <a:spLocks noGrp="1"/>
          </p:cNvSpPr>
          <p:nvPr>
            <p:ph type="subTitle" idx="1"/>
          </p:nvPr>
        </p:nvSpPr>
        <p:spPr>
          <a:xfrm>
            <a:off x="2589213" y="3964579"/>
            <a:ext cx="8915399" cy="1126283"/>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accent1"/>
              </a:buClr>
              <a:buSzPts val="1800"/>
              <a:buFont typeface="Noto Sans Symbols"/>
              <a:buNone/>
            </a:pPr>
            <a:r>
              <a:rPr lang="en-US" sz="1800" u="none" strike="noStrike" cap="none" dirty="0">
                <a:solidFill>
                  <a:srgbClr val="595959"/>
                </a:solidFill>
                <a:ea typeface="Century Gothic"/>
                <a:cs typeface="Century Gothic"/>
                <a:sym typeface="Century Gothic"/>
              </a:rPr>
              <a:t>Examining the limitations and possibilities of the digital repositories landscape</a:t>
            </a:r>
            <a:endParaRPr dirty="0"/>
          </a:p>
        </p:txBody>
      </p:sp>
      <p:sp>
        <p:nvSpPr>
          <p:cNvPr id="4" name="TextBox 3"/>
          <p:cNvSpPr txBox="1"/>
          <p:nvPr/>
        </p:nvSpPr>
        <p:spPr>
          <a:xfrm>
            <a:off x="2500312" y="5422900"/>
            <a:ext cx="3760788" cy="738664"/>
          </a:xfrm>
          <a:prstGeom prst="rect">
            <a:avLst/>
          </a:prstGeom>
          <a:noFill/>
        </p:spPr>
        <p:txBody>
          <a:bodyPr wrap="square" rtlCol="0">
            <a:spAutoFit/>
          </a:bodyPr>
          <a:lstStyle/>
          <a:p>
            <a:r>
              <a:rPr lang="en-US" dirty="0">
                <a:latin typeface="Helvetica Regular" pitchFamily="2" charset="0"/>
                <a:ea typeface="Century Gothic" charset="0"/>
                <a:cs typeface="Century Gothic" charset="0"/>
              </a:rPr>
              <a:t>Kenning Arlitsch   @kenning_msu</a:t>
            </a:r>
          </a:p>
          <a:p>
            <a:r>
              <a:rPr lang="en-US" dirty="0">
                <a:latin typeface="Helvetica Regular" pitchFamily="2" charset="0"/>
                <a:ea typeface="Century Gothic" charset="0"/>
                <a:cs typeface="Century Gothic" charset="0"/>
              </a:rPr>
              <a:t>Dean </a:t>
            </a:r>
          </a:p>
          <a:p>
            <a:r>
              <a:rPr lang="en-US" dirty="0">
                <a:latin typeface="Helvetica Regular" pitchFamily="2" charset="0"/>
                <a:ea typeface="Century Gothic" charset="0"/>
                <a:cs typeface="Century Gothic" charset="0"/>
              </a:rPr>
              <a:t>Montana State University Library</a:t>
            </a:r>
            <a:r>
              <a:rPr lang="en-US" dirty="0"/>
              <a:t> </a:t>
            </a:r>
          </a:p>
        </p:txBody>
      </p:sp>
      <p:sp>
        <p:nvSpPr>
          <p:cNvPr id="5" name="TextBox 4"/>
          <p:cNvSpPr txBox="1"/>
          <p:nvPr/>
        </p:nvSpPr>
        <p:spPr>
          <a:xfrm>
            <a:off x="9055827" y="5348035"/>
            <a:ext cx="2965343" cy="738664"/>
          </a:xfrm>
          <a:prstGeom prst="rect">
            <a:avLst/>
          </a:prstGeom>
          <a:noFill/>
        </p:spPr>
        <p:txBody>
          <a:bodyPr wrap="square" rtlCol="0">
            <a:spAutoFit/>
          </a:bodyPr>
          <a:lstStyle/>
          <a:p>
            <a:r>
              <a:rPr lang="en-US" dirty="0">
                <a:latin typeface="Helvetica Regular" pitchFamily="2" charset="0"/>
                <a:ea typeface="Century Gothic" charset="0"/>
                <a:cs typeface="Century Gothic" charset="0"/>
              </a:rPr>
              <a:t>David </a:t>
            </a:r>
            <a:r>
              <a:rPr lang="en-US" dirty="0" err="1">
                <a:latin typeface="Helvetica Regular" pitchFamily="2" charset="0"/>
                <a:ea typeface="Century Gothic" charset="0"/>
                <a:cs typeface="Century Gothic" charset="0"/>
              </a:rPr>
              <a:t>Corbly</a:t>
            </a:r>
            <a:endParaRPr lang="en-US" dirty="0">
              <a:latin typeface="Helvetica Regular" pitchFamily="2" charset="0"/>
              <a:ea typeface="Century Gothic" charset="0"/>
              <a:cs typeface="Century Gothic" charset="0"/>
            </a:endParaRPr>
          </a:p>
          <a:p>
            <a:r>
              <a:rPr lang="en-US" dirty="0">
                <a:latin typeface="Helvetica Regular" pitchFamily="2" charset="0"/>
                <a:ea typeface="Century Gothic" charset="0"/>
                <a:cs typeface="Century Gothic" charset="0"/>
              </a:rPr>
              <a:t>Director of Repository Services</a:t>
            </a:r>
          </a:p>
          <a:p>
            <a:r>
              <a:rPr lang="en-US" dirty="0">
                <a:latin typeface="Helvetica Regular" pitchFamily="2" charset="0"/>
                <a:ea typeface="Century Gothic" charset="0"/>
                <a:cs typeface="Century Gothic" charset="0"/>
              </a:rPr>
              <a:t>University of Oklahoma Libraries</a:t>
            </a:r>
          </a:p>
        </p:txBody>
      </p:sp>
      <p:sp>
        <p:nvSpPr>
          <p:cNvPr id="6" name="TextBox 5">
            <a:extLst>
              <a:ext uri="{FF2B5EF4-FFF2-40B4-BE49-F238E27FC236}">
                <a16:creationId xmlns:a16="http://schemas.microsoft.com/office/drawing/2014/main" id="{04035C3E-0C74-F44E-AD59-3BDE7F5947F6}"/>
              </a:ext>
            </a:extLst>
          </p:cNvPr>
          <p:cNvSpPr txBox="1"/>
          <p:nvPr/>
        </p:nvSpPr>
        <p:spPr>
          <a:xfrm>
            <a:off x="5966633" y="5375652"/>
            <a:ext cx="2789910" cy="738664"/>
          </a:xfrm>
          <a:prstGeom prst="rect">
            <a:avLst/>
          </a:prstGeom>
          <a:noFill/>
        </p:spPr>
        <p:txBody>
          <a:bodyPr wrap="square" rtlCol="0">
            <a:spAutoFit/>
          </a:bodyPr>
          <a:lstStyle/>
          <a:p>
            <a:r>
              <a:rPr lang="en-US" dirty="0">
                <a:latin typeface="Helvetica Regular" pitchFamily="2" charset="0"/>
                <a:ea typeface="Century Gothic" charset="0"/>
                <a:cs typeface="Century Gothic" charset="0"/>
              </a:rPr>
              <a:t>Carl Grant</a:t>
            </a:r>
          </a:p>
          <a:p>
            <a:r>
              <a:rPr lang="en-US" dirty="0">
                <a:latin typeface="Helvetica Regular" pitchFamily="2" charset="0"/>
                <a:ea typeface="Century Gothic" charset="0"/>
                <a:cs typeface="Century Gothic" charset="0"/>
              </a:rPr>
              <a:t>Interim Dean</a:t>
            </a:r>
          </a:p>
          <a:p>
            <a:r>
              <a:rPr lang="en-US" dirty="0">
                <a:latin typeface="Helvetica Regular" pitchFamily="2" charset="0"/>
                <a:ea typeface="Century Gothic" charset="0"/>
                <a:cs typeface="Century Gothic" charset="0"/>
              </a:rPr>
              <a:t>University of Oklahoma Libraries</a:t>
            </a:r>
          </a:p>
        </p:txBody>
      </p:sp>
      <p:cxnSp>
        <p:nvCxnSpPr>
          <p:cNvPr id="7" name="Straight Connector 6">
            <a:extLst>
              <a:ext uri="{FF2B5EF4-FFF2-40B4-BE49-F238E27FC236}">
                <a16:creationId xmlns:a16="http://schemas.microsoft.com/office/drawing/2014/main" id="{301008EE-9B48-A044-86CC-3B128C12D5C9}"/>
              </a:ext>
            </a:extLst>
          </p:cNvPr>
          <p:cNvCxnSpPr>
            <a:cxnSpLocks/>
          </p:cNvCxnSpPr>
          <p:nvPr/>
        </p:nvCxnSpPr>
        <p:spPr>
          <a:xfrm flipH="1">
            <a:off x="8756543" y="5422900"/>
            <a:ext cx="10331" cy="588935"/>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Shape 219"/>
          <p:cNvSpPr txBox="1">
            <a:spLocks noGrp="1"/>
          </p:cNvSpPr>
          <p:nvPr>
            <p:ph type="title"/>
          </p:nvPr>
        </p:nvSpPr>
        <p:spPr/>
        <p:txBody>
          <a:bodyPr/>
          <a:lstStyle/>
          <a:p>
            <a:pPr lvl="0"/>
            <a:r>
              <a:rPr lang="en-US" dirty="0"/>
              <a:t>Who are our Audiences?</a:t>
            </a:r>
          </a:p>
        </p:txBody>
      </p:sp>
      <p:sp>
        <p:nvSpPr>
          <p:cNvPr id="220" name="Shape 220"/>
          <p:cNvSpPr txBox="1">
            <a:spLocks noGrp="1"/>
          </p:cNvSpPr>
          <p:nvPr>
            <p:ph type="body" idx="1"/>
          </p:nvPr>
        </p:nvSpPr>
        <p:spPr>
          <a:xfrm>
            <a:off x="2678224" y="1389133"/>
            <a:ext cx="8915400" cy="3777622"/>
          </a:xfrm>
        </p:spPr>
        <p:txBody>
          <a:bodyPr/>
          <a:lstStyle/>
          <a:p>
            <a:r>
              <a:rPr lang="en-US" sz="2400" dirty="0"/>
              <a:t>UX – “my user is a machine”</a:t>
            </a:r>
          </a:p>
          <a:p>
            <a:r>
              <a:rPr lang="en-US" sz="2400" dirty="0"/>
              <a:t>Content consumers</a:t>
            </a:r>
            <a:r>
              <a:rPr lang="en-US" sz="2200" dirty="0"/>
              <a:t>:</a:t>
            </a:r>
          </a:p>
          <a:p>
            <a:pPr lvl="1"/>
            <a:r>
              <a:rPr lang="en-US" sz="2000" dirty="0">
                <a:latin typeface="Helvetica Regular" pitchFamily="2" charset="0"/>
              </a:rPr>
              <a:t>Via search engines – can’t emphasize SEO enough</a:t>
            </a:r>
          </a:p>
          <a:p>
            <a:pPr lvl="1"/>
            <a:r>
              <a:rPr lang="en-US" sz="2000" dirty="0">
                <a:latin typeface="Helvetica Regular" pitchFamily="2" charset="0"/>
              </a:rPr>
              <a:t>Analytics - do we really know who our users are and what they want?</a:t>
            </a:r>
            <a:endParaRPr lang="en-US" sz="2800" dirty="0"/>
          </a:p>
          <a:p>
            <a:pPr lvl="0"/>
            <a:r>
              <a:rPr lang="en-US" sz="2400" dirty="0"/>
              <a:t>Content creators:</a:t>
            </a:r>
          </a:p>
          <a:p>
            <a:pPr lvl="1"/>
            <a:r>
              <a:rPr lang="en-US" sz="2000" dirty="0">
                <a:latin typeface="Helvetica Regular" pitchFamily="2" charset="0"/>
              </a:rPr>
              <a:t>Researcher self-archiving rates are low (&lt; 44%)</a:t>
            </a:r>
          </a:p>
          <a:p>
            <a:pPr lvl="1"/>
            <a:r>
              <a:rPr lang="en-US" sz="2000" dirty="0">
                <a:latin typeface="Helvetica Regular" pitchFamily="2" charset="0"/>
              </a:rPr>
              <a:t>Frequently requires a mediator even to get to that level</a:t>
            </a:r>
          </a:p>
          <a:p>
            <a:pPr lvl="1"/>
            <a:r>
              <a:rPr lang="en-US" sz="2000" dirty="0">
                <a:latin typeface="Helvetica Regular" pitchFamily="2" charset="0"/>
              </a:rPr>
              <a:t>Self-generated metadata poses challenges</a:t>
            </a:r>
            <a:endParaRPr lang="en-US" dirty="0">
              <a:latin typeface="Helvetica Regular" pitchFamily="2" charset="0"/>
            </a:endParaRPr>
          </a:p>
          <a:p>
            <a:pPr lvl="1"/>
            <a:endParaRPr lang="en-US" dirty="0">
              <a:latin typeface="Helvetica Regular" pitchFamily="2" charset="0"/>
            </a:endParaRPr>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0">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0">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20">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0">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0">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20">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2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Shape 219"/>
          <p:cNvSpPr txBox="1">
            <a:spLocks noGrp="1"/>
          </p:cNvSpPr>
          <p:nvPr>
            <p:ph type="title"/>
          </p:nvPr>
        </p:nvSpPr>
        <p:spPr/>
        <p:txBody>
          <a:bodyPr/>
          <a:lstStyle/>
          <a:p>
            <a:pPr lvl="0"/>
            <a:r>
              <a:rPr lang="en-US" dirty="0"/>
              <a:t>Who is Our Audience? – Cont’d</a:t>
            </a:r>
          </a:p>
        </p:txBody>
      </p:sp>
      <p:sp>
        <p:nvSpPr>
          <p:cNvPr id="220" name="Shape 220"/>
          <p:cNvSpPr txBox="1">
            <a:spLocks noGrp="1"/>
          </p:cNvSpPr>
          <p:nvPr>
            <p:ph type="body" idx="1"/>
          </p:nvPr>
        </p:nvSpPr>
        <p:spPr>
          <a:xfrm>
            <a:off x="2678224" y="1389133"/>
            <a:ext cx="8915400" cy="3777622"/>
          </a:xfrm>
        </p:spPr>
        <p:txBody>
          <a:bodyPr/>
          <a:lstStyle/>
          <a:p>
            <a:pPr lvl="0"/>
            <a:r>
              <a:rPr lang="en-US" sz="2400" dirty="0"/>
              <a:t>Research administrators and funding agencies:</a:t>
            </a:r>
          </a:p>
          <a:p>
            <a:pPr lvl="1"/>
            <a:r>
              <a:rPr lang="en-US" sz="2000" dirty="0">
                <a:latin typeface="Helvetica Regular" pitchFamily="2" charset="0"/>
              </a:rPr>
              <a:t>Workflows are too complicated</a:t>
            </a:r>
          </a:p>
          <a:p>
            <a:pPr lvl="1"/>
            <a:r>
              <a:rPr lang="en-US" sz="2000" dirty="0">
                <a:latin typeface="Helvetica Regular" pitchFamily="2" charset="0"/>
              </a:rPr>
              <a:t>Need content more easily found, in fact pushed</a:t>
            </a:r>
          </a:p>
          <a:p>
            <a:r>
              <a:rPr lang="en-US" sz="2400" dirty="0"/>
              <a:t>Provosts, presidents, chancellors</a:t>
            </a:r>
          </a:p>
          <a:p>
            <a:pPr lvl="1"/>
            <a:r>
              <a:rPr lang="en-US" sz="2000" dirty="0">
                <a:latin typeface="Helvetica Regular" pitchFamily="2" charset="0"/>
              </a:rPr>
              <a:t>Show impact for research professionally and in communities served</a:t>
            </a:r>
          </a:p>
          <a:p>
            <a:pPr lvl="1"/>
            <a:r>
              <a:rPr lang="en-US" sz="2000" dirty="0">
                <a:latin typeface="Helvetica Regular" pitchFamily="2" charset="0"/>
              </a:rPr>
              <a:t>Help researcher retention</a:t>
            </a:r>
          </a:p>
          <a:p>
            <a:pPr lvl="1"/>
            <a:r>
              <a:rPr lang="en-US" sz="2000" dirty="0">
                <a:latin typeface="Helvetica Regular" pitchFamily="2" charset="0"/>
              </a:rPr>
              <a:t>Increase brand value of institution</a:t>
            </a:r>
          </a:p>
          <a:p>
            <a:pPr lvl="1"/>
            <a:endParaRPr lang="en-US" dirty="0">
              <a:latin typeface="Helvetica Regular" pitchFamily="2" charset="0"/>
            </a:endParaRPr>
          </a:p>
          <a:p>
            <a:pPr lvl="1"/>
            <a:endParaRPr lang="en-US" dirty="0">
              <a:latin typeface="Helvetica Regular" pitchFamily="2" charset="0"/>
            </a:endParaRPr>
          </a:p>
          <a:p>
            <a:pPr lvl="1"/>
            <a:endParaRPr lang="en-US" dirty="0">
              <a:latin typeface="Helvetica Regular" pitchFamily="2" charset="0"/>
            </a:endParaRPr>
          </a:p>
        </p:txBody>
      </p:sp>
    </p:spTree>
    <p:extLst>
      <p:ext uri="{BB962C8B-B14F-4D97-AF65-F5344CB8AC3E}">
        <p14:creationId xmlns:p14="http://schemas.microsoft.com/office/powerpoint/2010/main" val="138236089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0">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0">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20">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20">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Shape 207"/>
          <p:cNvSpPr txBox="1">
            <a:spLocks noGrp="1"/>
          </p:cNvSpPr>
          <p:nvPr>
            <p:ph type="title"/>
          </p:nvPr>
        </p:nvSpPr>
        <p:spPr/>
        <p:txBody>
          <a:bodyPr/>
          <a:lstStyle/>
          <a:p>
            <a:pPr lvl="0"/>
            <a:r>
              <a:rPr lang="en-US" dirty="0">
                <a:sym typeface="Century Gothic"/>
              </a:rPr>
              <a:t>L</a:t>
            </a:r>
            <a:r>
              <a:rPr lang="en-US" dirty="0"/>
              <a:t>imitations of the Landscape</a:t>
            </a:r>
          </a:p>
        </p:txBody>
      </p:sp>
      <p:sp>
        <p:nvSpPr>
          <p:cNvPr id="208" name="Shape 208"/>
          <p:cNvSpPr txBox="1">
            <a:spLocks noGrp="1"/>
          </p:cNvSpPr>
          <p:nvPr>
            <p:ph type="body" idx="1"/>
          </p:nvPr>
        </p:nvSpPr>
        <p:spPr>
          <a:xfrm>
            <a:off x="2589212" y="1905000"/>
            <a:ext cx="8915400" cy="3777622"/>
          </a:xfrm>
        </p:spPr>
        <p:txBody>
          <a:bodyPr/>
          <a:lstStyle/>
          <a:p>
            <a:r>
              <a:rPr lang="en-US" sz="2800" dirty="0"/>
              <a:t>Facilitates development outside of the core kernel</a:t>
            </a:r>
          </a:p>
          <a:p>
            <a:r>
              <a:rPr lang="en-US" sz="2800" dirty="0"/>
              <a:t>Disjointed digital preservation</a:t>
            </a:r>
          </a:p>
          <a:p>
            <a:pPr lvl="0"/>
            <a:r>
              <a:rPr lang="en-US" sz="2800" dirty="0"/>
              <a:t>Metadata are “modified” to meet local needs</a:t>
            </a:r>
          </a:p>
          <a:p>
            <a:pPr lvl="1"/>
            <a:r>
              <a:rPr lang="en-US" sz="2400" dirty="0">
                <a:latin typeface="Helvetica Regular" pitchFamily="2" charset="0"/>
              </a:rPr>
              <a:t>“Standards are great – everyone should have one” (Metcalfe)</a:t>
            </a:r>
          </a:p>
          <a:p>
            <a:pPr lvl="2"/>
            <a:r>
              <a:rPr lang="en-US" sz="2000" dirty="0">
                <a:latin typeface="Helvetica Regular" pitchFamily="2" charset="0"/>
              </a:rPr>
              <a:t>Too much local uniqueness</a:t>
            </a:r>
          </a:p>
          <a:p>
            <a:pPr lvl="2"/>
            <a:r>
              <a:rPr lang="en-US" sz="2000" dirty="0">
                <a:latin typeface="Helvetica Regular" pitchFamily="2" charset="0"/>
              </a:rPr>
              <a:t>Impairs ability to aggregate</a:t>
            </a:r>
          </a:p>
          <a:p>
            <a:pPr lvl="1"/>
            <a:endParaRPr lang="en-US" sz="2000" dirty="0">
              <a:latin typeface="Helvetica Regular" pitchFamily="2" charset="0"/>
            </a:endParaRPr>
          </a:p>
        </p:txBody>
      </p:sp>
    </p:spTree>
    <p:extLst>
      <p:ext uri="{BB962C8B-B14F-4D97-AF65-F5344CB8AC3E}">
        <p14:creationId xmlns:p14="http://schemas.microsoft.com/office/powerpoint/2010/main" val="133928825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8">
                                            <p:txEl>
                                              <p:pRg st="0" end="0"/>
                                            </p:txEl>
                                          </p:spTgt>
                                        </p:tgtEl>
                                        <p:attrNameLst>
                                          <p:attrName>style.visibility</p:attrName>
                                        </p:attrNameLst>
                                      </p:cBhvr>
                                      <p:to>
                                        <p:strVal val="visible"/>
                                      </p:to>
                                    </p:set>
                                    <p:animEffect transition="in" filter="fade">
                                      <p:cBhvr>
                                        <p:cTn id="7" dur="500"/>
                                        <p:tgtEl>
                                          <p:spTgt spid="20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8">
                                            <p:txEl>
                                              <p:pRg st="1" end="1"/>
                                            </p:txEl>
                                          </p:spTgt>
                                        </p:tgtEl>
                                        <p:attrNameLst>
                                          <p:attrName>style.visibility</p:attrName>
                                        </p:attrNameLst>
                                      </p:cBhvr>
                                      <p:to>
                                        <p:strVal val="visible"/>
                                      </p:to>
                                    </p:set>
                                    <p:animEffect transition="in" filter="fade">
                                      <p:cBhvr>
                                        <p:cTn id="12" dur="500"/>
                                        <p:tgtEl>
                                          <p:spTgt spid="20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08">
                                            <p:txEl>
                                              <p:pRg st="2" end="2"/>
                                            </p:txEl>
                                          </p:spTgt>
                                        </p:tgtEl>
                                        <p:attrNameLst>
                                          <p:attrName>style.visibility</p:attrName>
                                        </p:attrNameLst>
                                      </p:cBhvr>
                                      <p:to>
                                        <p:strVal val="visible"/>
                                      </p:to>
                                    </p:set>
                                    <p:animEffect transition="in" filter="fade">
                                      <p:cBhvr>
                                        <p:cTn id="17" dur="500"/>
                                        <p:tgtEl>
                                          <p:spTgt spid="208">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08">
                                            <p:txEl>
                                              <p:pRg st="3" end="3"/>
                                            </p:txEl>
                                          </p:spTgt>
                                        </p:tgtEl>
                                        <p:attrNameLst>
                                          <p:attrName>style.visibility</p:attrName>
                                        </p:attrNameLst>
                                      </p:cBhvr>
                                      <p:to>
                                        <p:strVal val="visible"/>
                                      </p:to>
                                    </p:set>
                                    <p:animEffect transition="in" filter="fade">
                                      <p:cBhvr>
                                        <p:cTn id="20" dur="500"/>
                                        <p:tgtEl>
                                          <p:spTgt spid="208">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08">
                                            <p:txEl>
                                              <p:pRg st="4" end="4"/>
                                            </p:txEl>
                                          </p:spTgt>
                                        </p:tgtEl>
                                        <p:attrNameLst>
                                          <p:attrName>style.visibility</p:attrName>
                                        </p:attrNameLst>
                                      </p:cBhvr>
                                      <p:to>
                                        <p:strVal val="visible"/>
                                      </p:to>
                                    </p:set>
                                    <p:animEffect transition="in" filter="fade">
                                      <p:cBhvr>
                                        <p:cTn id="23" dur="500"/>
                                        <p:tgtEl>
                                          <p:spTgt spid="208">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08">
                                            <p:txEl>
                                              <p:pRg st="5" end="5"/>
                                            </p:txEl>
                                          </p:spTgt>
                                        </p:tgtEl>
                                        <p:attrNameLst>
                                          <p:attrName>style.visibility</p:attrName>
                                        </p:attrNameLst>
                                      </p:cBhvr>
                                      <p:to>
                                        <p:strVal val="visible"/>
                                      </p:to>
                                    </p:set>
                                    <p:animEffect transition="in" filter="fade">
                                      <p:cBhvr>
                                        <p:cTn id="26" dur="500"/>
                                        <p:tgtEl>
                                          <p:spTgt spid="20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6DE04B6-8350-594E-BAC1-27C8F33AAEE2}"/>
              </a:ext>
            </a:extLst>
          </p:cNvPr>
          <p:cNvSpPr>
            <a:spLocks noGrp="1"/>
          </p:cNvSpPr>
          <p:nvPr>
            <p:ph type="title"/>
          </p:nvPr>
        </p:nvSpPr>
        <p:spPr/>
        <p:txBody>
          <a:bodyPr/>
          <a:lstStyle/>
          <a:p>
            <a:r>
              <a:rPr lang="en-US"/>
              <a:t>Limitations of the Landscape (cont’d)</a:t>
            </a:r>
            <a:endParaRPr lang="en-US" dirty="0"/>
          </a:p>
        </p:txBody>
      </p:sp>
      <p:sp>
        <p:nvSpPr>
          <p:cNvPr id="3" name="Text Placeholder 2">
            <a:extLst>
              <a:ext uri="{FF2B5EF4-FFF2-40B4-BE49-F238E27FC236}">
                <a16:creationId xmlns:a16="http://schemas.microsoft.com/office/drawing/2014/main" id="{6367CC6B-C20F-9140-93E0-F018EE3CF384}"/>
              </a:ext>
            </a:extLst>
          </p:cNvPr>
          <p:cNvSpPr>
            <a:spLocks noGrp="1"/>
          </p:cNvSpPr>
          <p:nvPr>
            <p:ph type="body" idx="1"/>
          </p:nvPr>
        </p:nvSpPr>
        <p:spPr>
          <a:xfrm>
            <a:off x="2667033" y="1559667"/>
            <a:ext cx="8915400" cy="4228289"/>
          </a:xfrm>
        </p:spPr>
        <p:txBody>
          <a:bodyPr/>
          <a:lstStyle/>
          <a:p>
            <a:r>
              <a:rPr lang="en-US" sz="2400" dirty="0"/>
              <a:t>SEO problems</a:t>
            </a:r>
          </a:p>
          <a:p>
            <a:pPr lvl="1"/>
            <a:r>
              <a:rPr lang="en-US" sz="2000" dirty="0"/>
              <a:t>Everyone has to roll their own, and most don’t</a:t>
            </a:r>
          </a:p>
          <a:p>
            <a:pPr lvl="1"/>
            <a:r>
              <a:rPr lang="en-US" sz="2000" dirty="0"/>
              <a:t>Sitemaps submission</a:t>
            </a:r>
          </a:p>
          <a:p>
            <a:pPr lvl="1"/>
            <a:r>
              <a:rPr lang="en-US" sz="2000" dirty="0"/>
              <a:t>Proper use of redirects</a:t>
            </a:r>
          </a:p>
          <a:p>
            <a:pPr lvl="1"/>
            <a:r>
              <a:rPr lang="en-US" sz="2000" dirty="0"/>
              <a:t>Canonical links</a:t>
            </a:r>
          </a:p>
          <a:p>
            <a:pPr lvl="1"/>
            <a:r>
              <a:rPr lang="en-US" sz="2000" dirty="0"/>
              <a:t>Google gave up on OAI-PMH in 2008</a:t>
            </a:r>
          </a:p>
          <a:p>
            <a:pPr lvl="1"/>
            <a:r>
              <a:rPr lang="en-US" sz="2000" dirty="0"/>
              <a:t>Google Scholar - ”use Dublin Core only as a last resort”</a:t>
            </a:r>
          </a:p>
          <a:p>
            <a:r>
              <a:rPr lang="en-US" sz="2400" dirty="0"/>
              <a:t>Metadata aggregations don’t work</a:t>
            </a:r>
          </a:p>
          <a:p>
            <a:pPr lvl="1"/>
            <a:r>
              <a:rPr lang="en-US" sz="2000" dirty="0"/>
              <a:t>Google thinks of them as link farms and won’t index</a:t>
            </a:r>
          </a:p>
        </p:txBody>
      </p:sp>
    </p:spTree>
    <p:extLst>
      <p:ext uri="{BB962C8B-B14F-4D97-AF65-F5344CB8AC3E}">
        <p14:creationId xmlns:p14="http://schemas.microsoft.com/office/powerpoint/2010/main" val="116240406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linds(horizontal)">
                                      <p:cBhvr>
                                        <p:cTn id="19" dur="500"/>
                                        <p:tgtEl>
                                          <p:spTgt spid="3">
                                            <p:txEl>
                                              <p:pRg st="4" end="4"/>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linds(horizontal)">
                                      <p:cBhvr>
                                        <p:cTn id="22" dur="500"/>
                                        <p:tgtEl>
                                          <p:spTgt spid="3">
                                            <p:txEl>
                                              <p:pRg st="5" end="5"/>
                                            </p:txEl>
                                          </p:spTgt>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blinds(horizontal)">
                                      <p:cBhvr>
                                        <p:cTn id="25" dur="500"/>
                                        <p:tgtEl>
                                          <p:spTgt spid="3">
                                            <p:txEl>
                                              <p:pRg st="6" end="6"/>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blinds(horizontal)">
                                      <p:cBhvr>
                                        <p:cTn id="30" dur="500"/>
                                        <p:tgtEl>
                                          <p:spTgt spid="3">
                                            <p:txEl>
                                              <p:pRg st="7" end="7"/>
                                            </p:txEl>
                                          </p:spTgt>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blinds(horizontal)">
                                      <p:cBhvr>
                                        <p:cTn id="3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AA4D060-2A9C-7748-BF9E-72112B68607F}"/>
              </a:ext>
            </a:extLst>
          </p:cNvPr>
          <p:cNvSpPr>
            <a:spLocks noGrp="1"/>
          </p:cNvSpPr>
          <p:nvPr>
            <p:ph type="title"/>
          </p:nvPr>
        </p:nvSpPr>
        <p:spPr>
          <a:xfrm>
            <a:off x="1112755" y="129396"/>
            <a:ext cx="10593290" cy="948906"/>
          </a:xfrm>
        </p:spPr>
        <p:txBody>
          <a:bodyPr/>
          <a:lstStyle/>
          <a:p>
            <a:r>
              <a:rPr lang="en-US" dirty="0"/>
              <a:t>RAMP – Repository Analytics &amp; Metrics Portal</a:t>
            </a:r>
          </a:p>
        </p:txBody>
      </p:sp>
      <p:pic>
        <p:nvPicPr>
          <p:cNvPr id="3" name="Picture 2">
            <a:extLst>
              <a:ext uri="{FF2B5EF4-FFF2-40B4-BE49-F238E27FC236}">
                <a16:creationId xmlns:a16="http://schemas.microsoft.com/office/drawing/2014/main" id="{5A65542A-4BAF-1B4A-A7DE-6C1504E783FB}"/>
              </a:ext>
            </a:extLst>
          </p:cNvPr>
          <p:cNvPicPr>
            <a:picLocks noChangeAspect="1"/>
          </p:cNvPicPr>
          <p:nvPr/>
        </p:nvPicPr>
        <p:blipFill>
          <a:blip r:embed="rId3"/>
          <a:stretch>
            <a:fillRect/>
          </a:stretch>
        </p:blipFill>
        <p:spPr>
          <a:xfrm>
            <a:off x="1" y="937380"/>
            <a:ext cx="12192000" cy="5920619"/>
          </a:xfrm>
          <a:prstGeom prst="rect">
            <a:avLst/>
          </a:prstGeom>
        </p:spPr>
      </p:pic>
    </p:spTree>
    <p:extLst>
      <p:ext uri="{BB962C8B-B14F-4D97-AF65-F5344CB8AC3E}">
        <p14:creationId xmlns:p14="http://schemas.microsoft.com/office/powerpoint/2010/main" val="353349585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Shape 207"/>
          <p:cNvSpPr txBox="1">
            <a:spLocks noGrp="1"/>
          </p:cNvSpPr>
          <p:nvPr>
            <p:ph type="title"/>
          </p:nvPr>
        </p:nvSpPr>
        <p:spPr>
          <a:xfrm>
            <a:off x="2592925" y="624110"/>
            <a:ext cx="8911687" cy="128089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rgbClr val="262626"/>
              </a:buClr>
              <a:buSzPts val="3600"/>
              <a:buFont typeface="Century Gothic"/>
              <a:buNone/>
            </a:pPr>
            <a:r>
              <a:rPr lang="en-US" sz="3600" u="none" strike="noStrike" cap="none" dirty="0">
                <a:solidFill>
                  <a:srgbClr val="262626"/>
                </a:solidFill>
                <a:ea typeface="Century Gothic"/>
                <a:cs typeface="Century Gothic"/>
                <a:sym typeface="Century Gothic"/>
              </a:rPr>
              <a:t>L</a:t>
            </a:r>
            <a:r>
              <a:rPr lang="en-US" dirty="0"/>
              <a:t>imitations of the Landscape (staffing)</a:t>
            </a:r>
            <a:endParaRPr dirty="0"/>
          </a:p>
        </p:txBody>
      </p:sp>
      <p:sp>
        <p:nvSpPr>
          <p:cNvPr id="208" name="Shape 208"/>
          <p:cNvSpPr txBox="1">
            <a:spLocks noGrp="1"/>
          </p:cNvSpPr>
          <p:nvPr>
            <p:ph type="body" idx="1"/>
          </p:nvPr>
        </p:nvSpPr>
        <p:spPr>
          <a:xfrm>
            <a:off x="2589212" y="1193800"/>
            <a:ext cx="9602788" cy="4603122"/>
          </a:xfrm>
          <a:prstGeom prst="rect">
            <a:avLst/>
          </a:prstGeom>
          <a:noFill/>
          <a:ln>
            <a:noFill/>
          </a:ln>
        </p:spPr>
        <p:txBody>
          <a:bodyPr spcFirstLastPara="1" wrap="square" lIns="91425" tIns="45700" rIns="91425" bIns="45700" anchor="t" anchorCtr="0">
            <a:noAutofit/>
          </a:bodyPr>
          <a:lstStyle/>
          <a:p>
            <a:pPr marL="342900">
              <a:lnSpc>
                <a:spcPct val="150000"/>
              </a:lnSpc>
              <a:spcBef>
                <a:spcPts val="0"/>
              </a:spcBef>
            </a:pPr>
            <a:r>
              <a:rPr lang="en-US" sz="2400" dirty="0"/>
              <a:t>Consequences of staffing limitations</a:t>
            </a:r>
          </a:p>
          <a:p>
            <a:pPr marL="800100" lvl="1">
              <a:lnSpc>
                <a:spcPct val="150000"/>
              </a:lnSpc>
              <a:spcBef>
                <a:spcPts val="0"/>
              </a:spcBef>
            </a:pPr>
            <a:r>
              <a:rPr lang="en-US" sz="2000" dirty="0">
                <a:latin typeface="Helvetica Regular" pitchFamily="2" charset="0"/>
              </a:rPr>
              <a:t>Old versions of software (for instance, 800 </a:t>
            </a:r>
            <a:r>
              <a:rPr lang="en-US" sz="2000" dirty="0" err="1">
                <a:latin typeface="Helvetica Regular" pitchFamily="2" charset="0"/>
              </a:rPr>
              <a:t>DSpace</a:t>
            </a:r>
            <a:r>
              <a:rPr lang="en-US" sz="2000" dirty="0">
                <a:latin typeface="Helvetica Regular" pitchFamily="2" charset="0"/>
              </a:rPr>
              <a:t> IR running &lt; v1.8)</a:t>
            </a:r>
          </a:p>
          <a:p>
            <a:pPr marL="800100" lvl="1">
              <a:lnSpc>
                <a:spcPct val="150000"/>
              </a:lnSpc>
              <a:spcBef>
                <a:spcPts val="0"/>
              </a:spcBef>
            </a:pPr>
            <a:r>
              <a:rPr lang="en-US" sz="2000" dirty="0">
                <a:latin typeface="Helvetica Regular" pitchFamily="2" charset="0"/>
              </a:rPr>
              <a:t>Security patches are growing and must be applied to each instance</a:t>
            </a:r>
          </a:p>
          <a:p>
            <a:pPr marL="342900">
              <a:lnSpc>
                <a:spcPct val="150000"/>
              </a:lnSpc>
              <a:spcBef>
                <a:spcPts val="0"/>
              </a:spcBef>
            </a:pPr>
            <a:r>
              <a:rPr lang="en-US" sz="2400" dirty="0"/>
              <a:t>Costs of distributed staffing*</a:t>
            </a:r>
          </a:p>
          <a:p>
            <a:pPr marL="800100" lvl="1">
              <a:lnSpc>
                <a:spcPct val="150000"/>
              </a:lnSpc>
              <a:spcBef>
                <a:spcPts val="0"/>
              </a:spcBef>
            </a:pPr>
            <a:r>
              <a:rPr lang="en-US" sz="2000" dirty="0">
                <a:latin typeface="Helvetica Regular" pitchFamily="2" charset="0"/>
              </a:rPr>
              <a:t>If 2-5 FTE/Institution = ~14M-37M person/hours/year maintaining repositories</a:t>
            </a:r>
          </a:p>
          <a:p>
            <a:pPr marL="800100" lvl="1">
              <a:lnSpc>
                <a:spcPct val="150000"/>
              </a:lnSpc>
              <a:spcBef>
                <a:spcPts val="0"/>
              </a:spcBef>
            </a:pPr>
            <a:r>
              <a:rPr lang="en-US" sz="2000" dirty="0">
                <a:latin typeface="Helvetica Regular" pitchFamily="2" charset="0"/>
              </a:rPr>
              <a:t>If only 20% of that is duplicated = ~2.8M-7M person/hours/year doing this</a:t>
            </a:r>
          </a:p>
          <a:p>
            <a:pPr marL="469900" lvl="1" indent="0">
              <a:lnSpc>
                <a:spcPct val="150000"/>
              </a:lnSpc>
              <a:spcBef>
                <a:spcPts val="0"/>
              </a:spcBef>
              <a:buNone/>
            </a:pPr>
            <a:endParaRPr lang="en-US" sz="2000" dirty="0">
              <a:latin typeface="Helvetica Regular" pitchFamily="2" charset="0"/>
            </a:endParaRPr>
          </a:p>
          <a:p>
            <a:pPr marL="469900" lvl="1" indent="0" algn="r">
              <a:lnSpc>
                <a:spcPct val="150000"/>
              </a:lnSpc>
              <a:spcBef>
                <a:spcPts val="0"/>
              </a:spcBef>
              <a:buNone/>
            </a:pPr>
            <a:r>
              <a:rPr lang="en-US" sz="1400" dirty="0">
                <a:latin typeface="Helvetica Regular" pitchFamily="2" charset="0"/>
              </a:rPr>
              <a:t>* Assuming 3.5K per </a:t>
            </a:r>
            <a:r>
              <a:rPr lang="en-US" sz="1400" dirty="0" err="1">
                <a:latin typeface="Helvetica Regular" pitchFamily="2" charset="0"/>
              </a:rPr>
              <a:t>OpenDOAR</a:t>
            </a:r>
            <a:endParaRPr lang="en-US" sz="1400" dirty="0">
              <a:latin typeface="Helvetica Regular" pitchFamily="2" charset="0"/>
            </a:endParaRPr>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8">
                                            <p:txEl>
                                              <p:pRg st="0" end="0"/>
                                            </p:txEl>
                                          </p:spTgt>
                                        </p:tgtEl>
                                        <p:attrNameLst>
                                          <p:attrName>style.visibility</p:attrName>
                                        </p:attrNameLst>
                                      </p:cBhvr>
                                      <p:to>
                                        <p:strVal val="visible"/>
                                      </p:to>
                                    </p:set>
                                    <p:animEffect transition="in" filter="fade">
                                      <p:cBhvr>
                                        <p:cTn id="7" dur="500"/>
                                        <p:tgtEl>
                                          <p:spTgt spid="208">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8">
                                            <p:txEl>
                                              <p:pRg st="1" end="1"/>
                                            </p:txEl>
                                          </p:spTgt>
                                        </p:tgtEl>
                                        <p:attrNameLst>
                                          <p:attrName>style.visibility</p:attrName>
                                        </p:attrNameLst>
                                      </p:cBhvr>
                                      <p:to>
                                        <p:strVal val="visible"/>
                                      </p:to>
                                    </p:set>
                                    <p:animEffect transition="in" filter="fade">
                                      <p:cBhvr>
                                        <p:cTn id="10" dur="500"/>
                                        <p:tgtEl>
                                          <p:spTgt spid="208">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08">
                                            <p:txEl>
                                              <p:pRg st="2" end="2"/>
                                            </p:txEl>
                                          </p:spTgt>
                                        </p:tgtEl>
                                        <p:attrNameLst>
                                          <p:attrName>style.visibility</p:attrName>
                                        </p:attrNameLst>
                                      </p:cBhvr>
                                      <p:to>
                                        <p:strVal val="visible"/>
                                      </p:to>
                                    </p:set>
                                    <p:animEffect transition="in" filter="fade">
                                      <p:cBhvr>
                                        <p:cTn id="13" dur="500"/>
                                        <p:tgtEl>
                                          <p:spTgt spid="208">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08">
                                            <p:txEl>
                                              <p:pRg st="3" end="3"/>
                                            </p:txEl>
                                          </p:spTgt>
                                        </p:tgtEl>
                                        <p:attrNameLst>
                                          <p:attrName>style.visibility</p:attrName>
                                        </p:attrNameLst>
                                      </p:cBhvr>
                                      <p:to>
                                        <p:strVal val="visible"/>
                                      </p:to>
                                    </p:set>
                                    <p:animEffect transition="in" filter="fade">
                                      <p:cBhvr>
                                        <p:cTn id="18" dur="500"/>
                                        <p:tgtEl>
                                          <p:spTgt spid="208">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08">
                                            <p:txEl>
                                              <p:pRg st="4" end="4"/>
                                            </p:txEl>
                                          </p:spTgt>
                                        </p:tgtEl>
                                        <p:attrNameLst>
                                          <p:attrName>style.visibility</p:attrName>
                                        </p:attrNameLst>
                                      </p:cBhvr>
                                      <p:to>
                                        <p:strVal val="visible"/>
                                      </p:to>
                                    </p:set>
                                    <p:animEffect transition="in" filter="fade">
                                      <p:cBhvr>
                                        <p:cTn id="21" dur="500"/>
                                        <p:tgtEl>
                                          <p:spTgt spid="208">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08">
                                            <p:txEl>
                                              <p:pRg st="5" end="5"/>
                                            </p:txEl>
                                          </p:spTgt>
                                        </p:tgtEl>
                                        <p:attrNameLst>
                                          <p:attrName>style.visibility</p:attrName>
                                        </p:attrNameLst>
                                      </p:cBhvr>
                                      <p:to>
                                        <p:strVal val="visible"/>
                                      </p:to>
                                    </p:set>
                                    <p:animEffect transition="in" filter="fade">
                                      <p:cBhvr>
                                        <p:cTn id="24" dur="500"/>
                                        <p:tgtEl>
                                          <p:spTgt spid="208">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08">
                                            <p:txEl>
                                              <p:pRg st="7" end="7"/>
                                            </p:txEl>
                                          </p:spTgt>
                                        </p:tgtEl>
                                        <p:attrNameLst>
                                          <p:attrName>style.visibility</p:attrName>
                                        </p:attrNameLst>
                                      </p:cBhvr>
                                      <p:to>
                                        <p:strVal val="visible"/>
                                      </p:to>
                                    </p:set>
                                    <p:animEffect transition="in" filter="fade">
                                      <p:cBhvr>
                                        <p:cTn id="27" dur="500"/>
                                        <p:tgtEl>
                                          <p:spTgt spid="208">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Shape 219"/>
          <p:cNvSpPr txBox="1">
            <a:spLocks noGrp="1"/>
          </p:cNvSpPr>
          <p:nvPr>
            <p:ph type="title"/>
          </p:nvPr>
        </p:nvSpPr>
        <p:spPr>
          <a:xfrm>
            <a:off x="2592925" y="624110"/>
            <a:ext cx="8911800" cy="1281000"/>
          </a:xfrm>
          <a:prstGeom prst="rect">
            <a:avLst/>
          </a:prstGeom>
          <a:noFill/>
          <a:ln>
            <a:noFill/>
          </a:ln>
        </p:spPr>
        <p:txBody>
          <a:bodyPr spcFirstLastPara="1" wrap="square" lIns="91425" tIns="45700" rIns="91425" bIns="45700" anchor="t" anchorCtr="0">
            <a:noAutofit/>
          </a:bodyPr>
          <a:lstStyle/>
          <a:p>
            <a:pPr lvl="0">
              <a:buSzPts val="4000"/>
            </a:pPr>
            <a:r>
              <a:rPr lang="en-US" sz="4000" dirty="0"/>
              <a:t>What Users Want</a:t>
            </a:r>
            <a:endParaRPr dirty="0"/>
          </a:p>
        </p:txBody>
      </p:sp>
      <p:sp>
        <p:nvSpPr>
          <p:cNvPr id="7" name="Shape 220">
            <a:extLst>
              <a:ext uri="{FF2B5EF4-FFF2-40B4-BE49-F238E27FC236}">
                <a16:creationId xmlns:a16="http://schemas.microsoft.com/office/drawing/2014/main" id="{F8BF4C71-AA99-274F-B198-734EC02D9B7F}"/>
              </a:ext>
            </a:extLst>
          </p:cNvPr>
          <p:cNvSpPr txBox="1">
            <a:spLocks noGrp="1"/>
          </p:cNvSpPr>
          <p:nvPr>
            <p:ph type="body" idx="1"/>
          </p:nvPr>
        </p:nvSpPr>
        <p:spPr>
          <a:xfrm>
            <a:off x="2071627" y="1391728"/>
            <a:ext cx="8915400" cy="4314128"/>
          </a:xfrm>
        </p:spPr>
        <p:txBody>
          <a:bodyPr/>
          <a:lstStyle/>
          <a:p>
            <a:r>
              <a:rPr lang="en-US" sz="2400" dirty="0"/>
              <a:t>Mary </a:t>
            </a:r>
            <a:r>
              <a:rPr lang="en-US" sz="2400" dirty="0" err="1"/>
              <a:t>Meeker’s</a:t>
            </a:r>
            <a:r>
              <a:rPr lang="en-US" sz="2400" dirty="0"/>
              <a:t> 2018 Internet Trends report</a:t>
            </a:r>
          </a:p>
          <a:p>
            <a:pPr lvl="1"/>
            <a:r>
              <a:rPr lang="en-US" sz="2000" dirty="0">
                <a:latin typeface="Helvetica Regular" pitchFamily="2" charset="0"/>
              </a:rPr>
              <a:t>Mobile</a:t>
            </a:r>
          </a:p>
          <a:p>
            <a:pPr lvl="1"/>
            <a:r>
              <a:rPr lang="en-US" sz="2000" dirty="0">
                <a:latin typeface="Helvetica Regular" pitchFamily="2" charset="0"/>
              </a:rPr>
              <a:t>Voice / AI</a:t>
            </a:r>
          </a:p>
          <a:p>
            <a:pPr lvl="1"/>
            <a:r>
              <a:rPr lang="en-US" sz="2000" dirty="0">
                <a:latin typeface="Helvetica Regular" pitchFamily="2" charset="0"/>
              </a:rPr>
              <a:t>Subscription</a:t>
            </a:r>
          </a:p>
          <a:p>
            <a:pPr lvl="1"/>
            <a:r>
              <a:rPr lang="en-US" sz="2000" dirty="0">
                <a:latin typeface="Helvetica Regular" pitchFamily="2" charset="0"/>
              </a:rPr>
              <a:t>Educational resources</a:t>
            </a:r>
          </a:p>
          <a:p>
            <a:pPr lvl="1"/>
            <a:r>
              <a:rPr lang="en-US" sz="2000" dirty="0">
                <a:latin typeface="Helvetica Regular" pitchFamily="2" charset="0"/>
              </a:rPr>
              <a:t>Chinese market</a:t>
            </a:r>
          </a:p>
          <a:p>
            <a:pPr lvl="1"/>
            <a:r>
              <a:rPr lang="en-US" sz="2000" dirty="0">
                <a:latin typeface="Helvetica Regular" pitchFamily="2" charset="0"/>
              </a:rPr>
              <a:t>Worldwide immigration / English as a second language</a:t>
            </a:r>
          </a:p>
          <a:p>
            <a:r>
              <a:rPr lang="en-US" sz="2400" dirty="0"/>
              <a:t>More: apps, geospatial features, localization, accessibility </a:t>
            </a:r>
          </a:p>
          <a:p>
            <a:r>
              <a:rPr lang="en-US" sz="2400" dirty="0"/>
              <a:t>Can you really accomplish all of that with local resources?</a:t>
            </a:r>
          </a:p>
          <a:p>
            <a:pPr marL="114300" indent="0">
              <a:buNone/>
            </a:pPr>
            <a:endParaRPr lang="en-US" sz="2200" dirty="0"/>
          </a:p>
        </p:txBody>
      </p:sp>
    </p:spTree>
    <p:extLst>
      <p:ext uri="{BB962C8B-B14F-4D97-AF65-F5344CB8AC3E}">
        <p14:creationId xmlns:p14="http://schemas.microsoft.com/office/powerpoint/2010/main" val="129099491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Shape 219"/>
          <p:cNvSpPr txBox="1">
            <a:spLocks noGrp="1"/>
          </p:cNvSpPr>
          <p:nvPr>
            <p:ph type="title"/>
          </p:nvPr>
        </p:nvSpPr>
        <p:spPr>
          <a:xfrm>
            <a:off x="2592925" y="624110"/>
            <a:ext cx="8911800" cy="1281000"/>
          </a:xfrm>
          <a:prstGeom prst="rect">
            <a:avLst/>
          </a:prstGeom>
          <a:noFill/>
          <a:ln>
            <a:noFill/>
          </a:ln>
        </p:spPr>
        <p:txBody>
          <a:bodyPr spcFirstLastPara="1" wrap="square" lIns="91425" tIns="45700" rIns="91425" bIns="45700" anchor="t" anchorCtr="0">
            <a:noAutofit/>
          </a:bodyPr>
          <a:lstStyle/>
          <a:p>
            <a:pPr marL="0" lvl="0" indent="0" rtl="0">
              <a:spcBef>
                <a:spcPts val="0"/>
              </a:spcBef>
              <a:spcAft>
                <a:spcPts val="0"/>
              </a:spcAft>
              <a:buClr>
                <a:srgbClr val="262626"/>
              </a:buClr>
              <a:buSzPts val="4000"/>
              <a:buFont typeface="Century Gothic"/>
              <a:buNone/>
            </a:pPr>
            <a:r>
              <a:rPr lang="en-US" sz="4000" dirty="0"/>
              <a:t>Are There Solutions?</a:t>
            </a:r>
            <a:endParaRPr dirty="0"/>
          </a:p>
        </p:txBody>
      </p:sp>
      <p:sp>
        <p:nvSpPr>
          <p:cNvPr id="220" name="Shape 220"/>
          <p:cNvSpPr txBox="1">
            <a:spLocks noGrp="1"/>
          </p:cNvSpPr>
          <p:nvPr>
            <p:ph type="body" idx="1"/>
          </p:nvPr>
        </p:nvSpPr>
        <p:spPr>
          <a:xfrm>
            <a:off x="2106134" y="1259457"/>
            <a:ext cx="9800116" cy="4635445"/>
          </a:xfrm>
          <a:prstGeom prst="rect">
            <a:avLst/>
          </a:prstGeom>
          <a:noFill/>
          <a:ln>
            <a:noFill/>
          </a:ln>
        </p:spPr>
        <p:txBody>
          <a:bodyPr spcFirstLastPara="1" wrap="square" lIns="91425" tIns="45700" rIns="91425" bIns="45700" anchor="t" anchorCtr="0">
            <a:noAutofit/>
          </a:bodyPr>
          <a:lstStyle/>
          <a:p>
            <a:pPr marL="742950" lvl="1" indent="-285750">
              <a:lnSpc>
                <a:spcPct val="150000"/>
              </a:lnSpc>
              <a:spcBef>
                <a:spcPts val="0"/>
              </a:spcBef>
            </a:pPr>
            <a:r>
              <a:rPr lang="en-US" sz="2400" dirty="0">
                <a:latin typeface="Helvetica Regular" pitchFamily="2" charset="0"/>
              </a:rPr>
              <a:t>Precedent &amp; potential solutions:</a:t>
            </a:r>
          </a:p>
          <a:p>
            <a:pPr marL="1200150" lvl="2" indent="-285750">
              <a:lnSpc>
                <a:spcPct val="150000"/>
              </a:lnSpc>
              <a:spcBef>
                <a:spcPts val="0"/>
              </a:spcBef>
            </a:pPr>
            <a:r>
              <a:rPr lang="en-US" sz="2000" dirty="0">
                <a:latin typeface="Helvetica Regular" pitchFamily="2" charset="0"/>
              </a:rPr>
              <a:t>Traditional IR space</a:t>
            </a:r>
          </a:p>
          <a:p>
            <a:pPr marL="1200150" lvl="2" indent="-285750">
              <a:lnSpc>
                <a:spcPct val="150000"/>
              </a:lnSpc>
              <a:spcBef>
                <a:spcPts val="0"/>
              </a:spcBef>
            </a:pPr>
            <a:r>
              <a:rPr lang="en-US" sz="2000" dirty="0">
                <a:latin typeface="Helvetica Regular" pitchFamily="2" charset="0"/>
              </a:rPr>
              <a:t>Cultural heritage repositories</a:t>
            </a:r>
          </a:p>
          <a:p>
            <a:pPr marL="1200150" lvl="2" indent="-285750">
              <a:lnSpc>
                <a:spcPct val="150000"/>
              </a:lnSpc>
              <a:spcBef>
                <a:spcPts val="0"/>
              </a:spcBef>
            </a:pPr>
            <a:r>
              <a:rPr lang="en-US" sz="2000" dirty="0">
                <a:latin typeface="Helvetica Regular" pitchFamily="2" charset="0"/>
              </a:rPr>
              <a:t>Disciplinary repositories</a:t>
            </a:r>
          </a:p>
          <a:p>
            <a:pPr marL="1200150" lvl="2" indent="-285750">
              <a:lnSpc>
                <a:spcPct val="150000"/>
              </a:lnSpc>
              <a:spcBef>
                <a:spcPts val="0"/>
              </a:spcBef>
            </a:pPr>
            <a:r>
              <a:rPr lang="en-US" sz="2000" dirty="0">
                <a:latin typeface="Helvetica Regular" pitchFamily="2" charset="0"/>
              </a:rPr>
              <a:t>Commercial</a:t>
            </a:r>
          </a:p>
          <a:p>
            <a:pPr marL="1200150" lvl="2" indent="-285750">
              <a:lnSpc>
                <a:spcPct val="150000"/>
              </a:lnSpc>
              <a:spcBef>
                <a:spcPts val="0"/>
              </a:spcBef>
            </a:pPr>
            <a:r>
              <a:rPr lang="en-US" sz="2000" dirty="0">
                <a:latin typeface="Helvetica Regular" pitchFamily="2" charset="0"/>
              </a:rPr>
              <a:t>Emerging infrastructure</a:t>
            </a:r>
          </a:p>
          <a:p>
            <a:pPr marL="742950" lvl="1" indent="-285750">
              <a:lnSpc>
                <a:spcPct val="150000"/>
              </a:lnSpc>
              <a:spcBef>
                <a:spcPts val="0"/>
              </a:spcBef>
            </a:pPr>
            <a:r>
              <a:rPr lang="en-US" sz="2400" dirty="0">
                <a:latin typeface="Helvetica Regular" pitchFamily="2" charset="0"/>
              </a:rPr>
              <a:t>The 2.5% Commitment? </a:t>
            </a:r>
          </a:p>
          <a:p>
            <a:pPr marL="742950" lvl="1" indent="-285750">
              <a:lnSpc>
                <a:spcPct val="150000"/>
              </a:lnSpc>
              <a:spcBef>
                <a:spcPts val="0"/>
              </a:spcBef>
            </a:pPr>
            <a:r>
              <a:rPr lang="en-US" sz="2400" dirty="0">
                <a:latin typeface="Helvetica Regular" pitchFamily="2" charset="0"/>
              </a:rPr>
              <a:t>Can we change our local mindset?</a:t>
            </a:r>
          </a:p>
        </p:txBody>
      </p:sp>
    </p:spTree>
    <p:extLst>
      <p:ext uri="{BB962C8B-B14F-4D97-AF65-F5344CB8AC3E}">
        <p14:creationId xmlns:p14="http://schemas.microsoft.com/office/powerpoint/2010/main" val="159435815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0">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0">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20">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20">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20">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20">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2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Shape 219"/>
          <p:cNvSpPr txBox="1">
            <a:spLocks noGrp="1"/>
          </p:cNvSpPr>
          <p:nvPr>
            <p:ph type="title"/>
          </p:nvPr>
        </p:nvSpPr>
        <p:spPr>
          <a:xfrm>
            <a:off x="1961804" y="624110"/>
            <a:ext cx="9542921" cy="1281000"/>
          </a:xfrm>
          <a:prstGeom prst="rect">
            <a:avLst/>
          </a:prstGeom>
          <a:noFill/>
          <a:ln>
            <a:noFill/>
          </a:ln>
        </p:spPr>
        <p:txBody>
          <a:bodyPr spcFirstLastPara="1" wrap="square" lIns="91425" tIns="45700" rIns="91425" bIns="45700" anchor="t" anchorCtr="0">
            <a:noAutofit/>
          </a:bodyPr>
          <a:lstStyle/>
          <a:p>
            <a:pPr marL="0" lvl="0" indent="0" rtl="0">
              <a:spcBef>
                <a:spcPts val="0"/>
              </a:spcBef>
              <a:spcAft>
                <a:spcPts val="0"/>
              </a:spcAft>
              <a:buClr>
                <a:srgbClr val="262626"/>
              </a:buClr>
              <a:buSzPts val="4000"/>
              <a:buFont typeface="Century Gothic"/>
              <a:buNone/>
            </a:pPr>
            <a:r>
              <a:rPr lang="en-US" sz="4000" dirty="0"/>
              <a:t>Precedent &amp; Potential - IR Space</a:t>
            </a:r>
            <a:endParaRPr dirty="0"/>
          </a:p>
        </p:txBody>
      </p:sp>
      <p:sp>
        <p:nvSpPr>
          <p:cNvPr id="220" name="Shape 220"/>
          <p:cNvSpPr txBox="1">
            <a:spLocks noGrp="1"/>
          </p:cNvSpPr>
          <p:nvPr>
            <p:ph type="body" idx="1"/>
          </p:nvPr>
        </p:nvSpPr>
        <p:spPr>
          <a:xfrm>
            <a:off x="2106134" y="1259457"/>
            <a:ext cx="9800116" cy="4635445"/>
          </a:xfrm>
          <a:prstGeom prst="rect">
            <a:avLst/>
          </a:prstGeom>
          <a:noFill/>
          <a:ln>
            <a:noFill/>
          </a:ln>
        </p:spPr>
        <p:txBody>
          <a:bodyPr spcFirstLastPara="1" wrap="square" lIns="91425" tIns="45700" rIns="91425" bIns="45700" anchor="t" anchorCtr="0">
            <a:noAutofit/>
          </a:bodyPr>
          <a:lstStyle/>
          <a:p>
            <a:pPr marL="742950" lvl="1" indent="-285750">
              <a:lnSpc>
                <a:spcPct val="150000"/>
              </a:lnSpc>
              <a:spcBef>
                <a:spcPts val="0"/>
              </a:spcBef>
            </a:pPr>
            <a:r>
              <a:rPr lang="en-US" sz="2400" dirty="0">
                <a:latin typeface="Helvetica Regular" pitchFamily="2" charset="0"/>
              </a:rPr>
              <a:t>SHARE / OSF</a:t>
            </a:r>
          </a:p>
          <a:p>
            <a:pPr marL="1200150" lvl="2" indent="-285750">
              <a:lnSpc>
                <a:spcPct val="150000"/>
              </a:lnSpc>
              <a:spcBef>
                <a:spcPts val="0"/>
              </a:spcBef>
            </a:pPr>
            <a:r>
              <a:rPr lang="en-US" sz="2000" dirty="0">
                <a:latin typeface="Helvetica Regular" pitchFamily="2" charset="0"/>
              </a:rPr>
              <a:t>Began as a centralized research objects current awareness alerting system</a:t>
            </a:r>
          </a:p>
          <a:p>
            <a:pPr marL="1200150" lvl="2" indent="-285750">
              <a:lnSpc>
                <a:spcPct val="150000"/>
              </a:lnSpc>
              <a:spcBef>
                <a:spcPts val="0"/>
              </a:spcBef>
            </a:pPr>
            <a:r>
              <a:rPr lang="en-US" sz="2000" dirty="0">
                <a:latin typeface="Helvetica Regular" pitchFamily="2" charset="0"/>
              </a:rPr>
              <a:t>OSF now hosting preprints and </a:t>
            </a:r>
            <a:r>
              <a:rPr lang="en-US" sz="2000" dirty="0" err="1">
                <a:latin typeface="Helvetica Regular" pitchFamily="2" charset="0"/>
              </a:rPr>
              <a:t>SocArXiv</a:t>
            </a:r>
            <a:r>
              <a:rPr lang="en-US" sz="2000" dirty="0">
                <a:latin typeface="Helvetica Regular" pitchFamily="2" charset="0"/>
              </a:rPr>
              <a:t> repository</a:t>
            </a:r>
          </a:p>
          <a:p>
            <a:pPr marL="742950" lvl="1" indent="-285750">
              <a:lnSpc>
                <a:spcPct val="150000"/>
              </a:lnSpc>
              <a:spcBef>
                <a:spcPts val="0"/>
              </a:spcBef>
            </a:pPr>
            <a:r>
              <a:rPr lang="en-US" sz="2400" dirty="0">
                <a:latin typeface="Helvetica Regular" pitchFamily="2" charset="0"/>
              </a:rPr>
              <a:t>OCLC</a:t>
            </a:r>
          </a:p>
          <a:p>
            <a:pPr marL="1200150" lvl="2" indent="-285750">
              <a:lnSpc>
                <a:spcPct val="150000"/>
              </a:lnSpc>
              <a:spcBef>
                <a:spcPts val="0"/>
              </a:spcBef>
            </a:pPr>
            <a:r>
              <a:rPr lang="en-US" sz="2000" dirty="0">
                <a:latin typeface="Helvetica Regular" pitchFamily="2" charset="0"/>
              </a:rPr>
              <a:t>Began as a centralized metadata database, could be a content hosting platform</a:t>
            </a:r>
          </a:p>
          <a:p>
            <a:pPr marL="742950" lvl="1" indent="-285750">
              <a:lnSpc>
                <a:spcPct val="150000"/>
              </a:lnSpc>
              <a:spcBef>
                <a:spcPts val="0"/>
              </a:spcBef>
            </a:pPr>
            <a:r>
              <a:rPr lang="en-US" sz="2400" dirty="0" err="1">
                <a:latin typeface="Helvetica Regular" pitchFamily="2" charset="0"/>
              </a:rPr>
              <a:t>DuraSpace</a:t>
            </a:r>
            <a:r>
              <a:rPr lang="en-US" sz="2400" dirty="0">
                <a:latin typeface="Helvetica Regular" pitchFamily="2" charset="0"/>
              </a:rPr>
              <a:t> and </a:t>
            </a:r>
            <a:r>
              <a:rPr lang="en-US" sz="2400" dirty="0" err="1">
                <a:latin typeface="Helvetica Regular" pitchFamily="2" charset="0"/>
              </a:rPr>
              <a:t>Lyrasis</a:t>
            </a:r>
            <a:endParaRPr lang="en-US" sz="2200" dirty="0">
              <a:latin typeface="Helvetica Regular" pitchFamily="2" charset="0"/>
            </a:endParaRPr>
          </a:p>
          <a:p>
            <a:pPr marL="1200150" lvl="2" indent="-285750">
              <a:lnSpc>
                <a:spcPct val="150000"/>
              </a:lnSpc>
              <a:spcBef>
                <a:spcPts val="0"/>
              </a:spcBef>
            </a:pPr>
            <a:r>
              <a:rPr lang="en-US" sz="2000" dirty="0">
                <a:latin typeface="Helvetica Regular" pitchFamily="2" charset="0"/>
              </a:rPr>
              <a:t>Proven track record of uniting communities and providing content hosting</a:t>
            </a:r>
          </a:p>
        </p:txBody>
      </p:sp>
    </p:spTree>
    <p:extLst>
      <p:ext uri="{BB962C8B-B14F-4D97-AF65-F5344CB8AC3E}">
        <p14:creationId xmlns:p14="http://schemas.microsoft.com/office/powerpoint/2010/main" val="324377906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0">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0">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20">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20">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2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Shape 219"/>
          <p:cNvSpPr txBox="1">
            <a:spLocks noGrp="1"/>
          </p:cNvSpPr>
          <p:nvPr>
            <p:ph type="title"/>
          </p:nvPr>
        </p:nvSpPr>
        <p:spPr>
          <a:xfrm>
            <a:off x="1978428" y="624110"/>
            <a:ext cx="9927821" cy="1281000"/>
          </a:xfrm>
          <a:prstGeom prst="rect">
            <a:avLst/>
          </a:prstGeom>
          <a:noFill/>
          <a:ln>
            <a:noFill/>
          </a:ln>
        </p:spPr>
        <p:txBody>
          <a:bodyPr spcFirstLastPara="1" wrap="square" lIns="91425" tIns="45700" rIns="91425" bIns="45700" anchor="t" anchorCtr="0">
            <a:noAutofit/>
          </a:bodyPr>
          <a:lstStyle/>
          <a:p>
            <a:pPr marL="0" lvl="0" indent="0" rtl="0">
              <a:spcBef>
                <a:spcPts val="0"/>
              </a:spcBef>
              <a:spcAft>
                <a:spcPts val="0"/>
              </a:spcAft>
              <a:buClr>
                <a:srgbClr val="262626"/>
              </a:buClr>
              <a:buSzPts val="4000"/>
              <a:buFont typeface="Century Gothic"/>
              <a:buNone/>
            </a:pPr>
            <a:r>
              <a:rPr lang="en-US" sz="4000" dirty="0"/>
              <a:t>Precedent &amp; Potential – Cultural Heritage</a:t>
            </a:r>
            <a:endParaRPr dirty="0"/>
          </a:p>
        </p:txBody>
      </p:sp>
      <p:sp>
        <p:nvSpPr>
          <p:cNvPr id="220" name="Shape 220"/>
          <p:cNvSpPr txBox="1">
            <a:spLocks noGrp="1"/>
          </p:cNvSpPr>
          <p:nvPr>
            <p:ph type="body" idx="1"/>
          </p:nvPr>
        </p:nvSpPr>
        <p:spPr>
          <a:xfrm>
            <a:off x="2106134" y="1259457"/>
            <a:ext cx="9800116" cy="4635445"/>
          </a:xfrm>
          <a:prstGeom prst="rect">
            <a:avLst/>
          </a:prstGeom>
          <a:noFill/>
          <a:ln>
            <a:noFill/>
          </a:ln>
        </p:spPr>
        <p:txBody>
          <a:bodyPr spcFirstLastPara="1" wrap="square" lIns="91425" tIns="45700" rIns="91425" bIns="45700" anchor="t" anchorCtr="0">
            <a:noAutofit/>
          </a:bodyPr>
          <a:lstStyle/>
          <a:p>
            <a:pPr marL="742950" lvl="1" indent="-285750">
              <a:lnSpc>
                <a:spcPct val="150000"/>
              </a:lnSpc>
              <a:spcBef>
                <a:spcPts val="0"/>
              </a:spcBef>
            </a:pPr>
            <a:r>
              <a:rPr lang="en-US" sz="2200" dirty="0">
                <a:latin typeface="Helvetica Regular" pitchFamily="2" charset="0"/>
              </a:rPr>
              <a:t>DPLA</a:t>
            </a:r>
          </a:p>
          <a:p>
            <a:pPr marL="1200150" lvl="2" indent="-285750">
              <a:lnSpc>
                <a:spcPct val="150000"/>
              </a:lnSpc>
              <a:spcBef>
                <a:spcPts val="0"/>
              </a:spcBef>
            </a:pPr>
            <a:r>
              <a:rPr lang="en-US" sz="2000" dirty="0">
                <a:latin typeface="Helvetica Regular" pitchFamily="2" charset="0"/>
              </a:rPr>
              <a:t>Platform could evolve from aggregation to hosting</a:t>
            </a:r>
          </a:p>
          <a:p>
            <a:pPr marL="1200150" lvl="2" indent="-285750">
              <a:lnSpc>
                <a:spcPct val="150000"/>
              </a:lnSpc>
              <a:spcBef>
                <a:spcPts val="0"/>
              </a:spcBef>
            </a:pPr>
            <a:r>
              <a:rPr lang="en-US" sz="2000" dirty="0">
                <a:latin typeface="Helvetica Regular" pitchFamily="2" charset="0"/>
              </a:rPr>
              <a:t>Needs content and SEO to be discoverable and thus sustainable</a:t>
            </a:r>
          </a:p>
          <a:p>
            <a:pPr marL="742950" lvl="1" indent="-285750">
              <a:lnSpc>
                <a:spcPct val="150000"/>
              </a:lnSpc>
              <a:spcBef>
                <a:spcPts val="0"/>
              </a:spcBef>
            </a:pPr>
            <a:r>
              <a:rPr lang="en-US" sz="2200" dirty="0" err="1">
                <a:latin typeface="Helvetica Regular" pitchFamily="2" charset="0"/>
              </a:rPr>
              <a:t>DigitalNZ</a:t>
            </a:r>
            <a:endParaRPr lang="en-US" sz="2200" dirty="0">
              <a:latin typeface="Helvetica Regular" pitchFamily="2" charset="0"/>
            </a:endParaRPr>
          </a:p>
          <a:p>
            <a:pPr marL="1200150" lvl="2" indent="-285750">
              <a:lnSpc>
                <a:spcPct val="150000"/>
              </a:lnSpc>
              <a:spcBef>
                <a:spcPts val="0"/>
              </a:spcBef>
            </a:pPr>
            <a:r>
              <a:rPr lang="en-US" sz="2000" dirty="0">
                <a:latin typeface="Helvetica Regular" pitchFamily="2" charset="0"/>
              </a:rPr>
              <a:t>Open API since 2008, like DPLA primarily a metadata aggregator</a:t>
            </a:r>
          </a:p>
          <a:p>
            <a:pPr marL="742950" lvl="1" indent="-285750">
              <a:lnSpc>
                <a:spcPct val="150000"/>
              </a:lnSpc>
              <a:spcBef>
                <a:spcPts val="0"/>
              </a:spcBef>
            </a:pPr>
            <a:r>
              <a:rPr lang="en-US" sz="2200" dirty="0">
                <a:latin typeface="Helvetica Regular" pitchFamily="2" charset="0"/>
              </a:rPr>
              <a:t>Trove</a:t>
            </a:r>
          </a:p>
          <a:p>
            <a:pPr marL="1200150" lvl="2" indent="-285750">
              <a:lnSpc>
                <a:spcPct val="150000"/>
              </a:lnSpc>
              <a:spcBef>
                <a:spcPts val="0"/>
              </a:spcBef>
            </a:pPr>
            <a:r>
              <a:rPr lang="en-US" sz="2000" dirty="0">
                <a:latin typeface="Helvetica Regular" pitchFamily="2" charset="0"/>
              </a:rPr>
              <a:t>Open API, aggregation and hosting (of digitized newspapers)</a:t>
            </a:r>
          </a:p>
          <a:p>
            <a:pPr marL="742950" lvl="1" indent="-285750">
              <a:lnSpc>
                <a:spcPct val="150000"/>
              </a:lnSpc>
              <a:spcBef>
                <a:spcPts val="0"/>
              </a:spcBef>
            </a:pPr>
            <a:r>
              <a:rPr lang="en-US" sz="2200" dirty="0" err="1">
                <a:latin typeface="Helvetica Regular" pitchFamily="2" charset="0"/>
              </a:rPr>
              <a:t>Europeana</a:t>
            </a:r>
            <a:endParaRPr lang="en-US" sz="2200" dirty="0">
              <a:latin typeface="Helvetica Regular" pitchFamily="2" charset="0"/>
            </a:endParaRPr>
          </a:p>
          <a:p>
            <a:pPr marL="742950" lvl="1" indent="-285750">
              <a:lnSpc>
                <a:spcPct val="150000"/>
              </a:lnSpc>
              <a:spcBef>
                <a:spcPts val="0"/>
              </a:spcBef>
            </a:pPr>
            <a:endParaRPr lang="en-US" sz="2200" dirty="0">
              <a:latin typeface="Helvetica Regular" pitchFamily="2" charset="0"/>
            </a:endParaRPr>
          </a:p>
        </p:txBody>
      </p:sp>
    </p:spTree>
    <p:extLst>
      <p:ext uri="{BB962C8B-B14F-4D97-AF65-F5344CB8AC3E}">
        <p14:creationId xmlns:p14="http://schemas.microsoft.com/office/powerpoint/2010/main" val="148302252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0">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0">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20">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20">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20">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2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F906C1D-7922-144E-B734-9752FC1CD1D7}"/>
              </a:ext>
            </a:extLst>
          </p:cNvPr>
          <p:cNvPicPr>
            <a:picLocks noChangeAspect="1"/>
          </p:cNvPicPr>
          <p:nvPr/>
        </p:nvPicPr>
        <p:blipFill>
          <a:blip r:embed="rId3"/>
          <a:stretch>
            <a:fillRect/>
          </a:stretch>
        </p:blipFill>
        <p:spPr>
          <a:xfrm>
            <a:off x="15634" y="0"/>
            <a:ext cx="6411543" cy="6858000"/>
          </a:xfrm>
          <a:prstGeom prst="rect">
            <a:avLst/>
          </a:prstGeom>
        </p:spPr>
      </p:pic>
      <p:sp>
        <p:nvSpPr>
          <p:cNvPr id="10" name="TextBox 9">
            <a:extLst>
              <a:ext uri="{FF2B5EF4-FFF2-40B4-BE49-F238E27FC236}">
                <a16:creationId xmlns:a16="http://schemas.microsoft.com/office/drawing/2014/main" id="{494A47AD-ACC0-DB4D-AB22-C32017D33857}"/>
              </a:ext>
            </a:extLst>
          </p:cNvPr>
          <p:cNvSpPr txBox="1"/>
          <p:nvPr/>
        </p:nvSpPr>
        <p:spPr>
          <a:xfrm>
            <a:off x="6945924" y="2576146"/>
            <a:ext cx="5345724" cy="923330"/>
          </a:xfrm>
          <a:prstGeom prst="rect">
            <a:avLst/>
          </a:prstGeom>
          <a:noFill/>
        </p:spPr>
        <p:txBody>
          <a:bodyPr wrap="square" rtlCol="0">
            <a:spAutoFit/>
          </a:bodyPr>
          <a:lstStyle/>
          <a:p>
            <a:r>
              <a:rPr lang="en-US" sz="1800" dirty="0"/>
              <a:t>OA Pre-print available:</a:t>
            </a:r>
          </a:p>
          <a:p>
            <a:endParaRPr lang="en-US" sz="1800" dirty="0"/>
          </a:p>
          <a:p>
            <a:r>
              <a:rPr lang="en-US" sz="1800" dirty="0">
                <a:solidFill>
                  <a:schemeClr val="tx1"/>
                </a:solidFill>
                <a:hlinkClick r:id="rId4"/>
              </a:rPr>
              <a:t>scholarworks.montana.edu/xmlui/handle/1/14529</a:t>
            </a:r>
            <a:endParaRPr lang="en-US" sz="1800" dirty="0">
              <a:solidFill>
                <a:schemeClr val="tx1"/>
              </a:solidFill>
            </a:endParaRPr>
          </a:p>
        </p:txBody>
      </p:sp>
    </p:spTree>
    <p:extLst>
      <p:ext uri="{BB962C8B-B14F-4D97-AF65-F5344CB8AC3E}">
        <p14:creationId xmlns:p14="http://schemas.microsoft.com/office/powerpoint/2010/main" val="181788134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Shape 219"/>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rtl="0">
              <a:spcBef>
                <a:spcPts val="0"/>
              </a:spcBef>
              <a:spcAft>
                <a:spcPts val="0"/>
              </a:spcAft>
              <a:buClr>
                <a:srgbClr val="262626"/>
              </a:buClr>
              <a:buSzPts val="4000"/>
              <a:buFont typeface="Century Gothic"/>
              <a:buNone/>
            </a:pPr>
            <a:r>
              <a:rPr lang="en-US" sz="4000" dirty="0"/>
              <a:t>Precedent &amp; Potential - Commercial</a:t>
            </a:r>
            <a:endParaRPr dirty="0"/>
          </a:p>
        </p:txBody>
      </p:sp>
      <p:sp>
        <p:nvSpPr>
          <p:cNvPr id="220" name="Shape 220"/>
          <p:cNvSpPr txBox="1">
            <a:spLocks noGrp="1"/>
          </p:cNvSpPr>
          <p:nvPr>
            <p:ph type="body" idx="1"/>
          </p:nvPr>
        </p:nvSpPr>
        <p:spPr>
          <a:xfrm>
            <a:off x="2106134" y="1259457"/>
            <a:ext cx="9800116" cy="4635445"/>
          </a:xfrm>
          <a:prstGeom prst="rect">
            <a:avLst/>
          </a:prstGeom>
          <a:noFill/>
          <a:ln>
            <a:noFill/>
          </a:ln>
        </p:spPr>
        <p:txBody>
          <a:bodyPr spcFirstLastPara="1" wrap="square" lIns="91425" tIns="45700" rIns="91425" bIns="45700" anchor="t" anchorCtr="0">
            <a:noAutofit/>
          </a:bodyPr>
          <a:lstStyle/>
          <a:p>
            <a:pPr marL="742950" lvl="1" indent="-285750">
              <a:lnSpc>
                <a:spcPct val="150000"/>
              </a:lnSpc>
              <a:spcBef>
                <a:spcPts val="0"/>
              </a:spcBef>
            </a:pPr>
            <a:r>
              <a:rPr lang="en-US" sz="2400" dirty="0">
                <a:latin typeface="Helvetica Regular" pitchFamily="2" charset="0"/>
              </a:rPr>
              <a:t>ResearchGate</a:t>
            </a:r>
          </a:p>
          <a:p>
            <a:pPr marL="742950" lvl="1" indent="-285750">
              <a:lnSpc>
                <a:spcPct val="150000"/>
              </a:lnSpc>
              <a:spcBef>
                <a:spcPts val="0"/>
              </a:spcBef>
            </a:pPr>
            <a:r>
              <a:rPr lang="en-US" sz="2400" dirty="0" err="1">
                <a:latin typeface="Helvetica Regular" pitchFamily="2" charset="0"/>
              </a:rPr>
              <a:t>Academia.edu</a:t>
            </a:r>
            <a:endParaRPr lang="en-US" sz="2400" dirty="0">
              <a:latin typeface="Helvetica Regular" pitchFamily="2" charset="0"/>
            </a:endParaRPr>
          </a:p>
          <a:p>
            <a:pPr marL="742950" lvl="1" indent="-285750">
              <a:lnSpc>
                <a:spcPct val="150000"/>
              </a:lnSpc>
              <a:spcBef>
                <a:spcPts val="0"/>
              </a:spcBef>
            </a:pPr>
            <a:r>
              <a:rPr lang="en-US" sz="2400" dirty="0">
                <a:latin typeface="Helvetica Regular" pitchFamily="2" charset="0"/>
              </a:rPr>
              <a:t>Elsevier </a:t>
            </a:r>
            <a:r>
              <a:rPr lang="en-US" sz="2400" dirty="0" err="1">
                <a:latin typeface="Helvetica Regular" pitchFamily="2" charset="0"/>
              </a:rPr>
              <a:t>bepress</a:t>
            </a:r>
            <a:endParaRPr lang="en-US" sz="2400" dirty="0">
              <a:latin typeface="Helvetica Regular" pitchFamily="2" charset="0"/>
            </a:endParaRPr>
          </a:p>
          <a:p>
            <a:pPr marL="742950" lvl="1" indent="-285750">
              <a:lnSpc>
                <a:spcPct val="150000"/>
              </a:lnSpc>
              <a:spcBef>
                <a:spcPts val="0"/>
              </a:spcBef>
            </a:pPr>
            <a:r>
              <a:rPr lang="en-US" sz="2400" dirty="0">
                <a:latin typeface="Helvetica Regular" pitchFamily="2" charset="0"/>
              </a:rPr>
              <a:t>Ex Libris </a:t>
            </a:r>
            <a:r>
              <a:rPr lang="en-US" sz="2400" dirty="0" err="1">
                <a:latin typeface="Helvetica Regular" pitchFamily="2" charset="0"/>
              </a:rPr>
              <a:t>Esploro</a:t>
            </a:r>
            <a:endParaRPr lang="en-US" sz="2400" dirty="0">
              <a:latin typeface="Helvetica Regular" pitchFamily="2" charset="0"/>
            </a:endParaRPr>
          </a:p>
          <a:p>
            <a:pPr marL="742950" lvl="1" indent="-285750">
              <a:lnSpc>
                <a:spcPct val="150000"/>
              </a:lnSpc>
              <a:spcBef>
                <a:spcPts val="0"/>
              </a:spcBef>
            </a:pPr>
            <a:r>
              <a:rPr lang="en-US" sz="2400" dirty="0">
                <a:latin typeface="Helvetica Regular" pitchFamily="2" charset="0"/>
              </a:rPr>
              <a:t>Added value of CRIS / faculty profile capabilities</a:t>
            </a:r>
          </a:p>
          <a:p>
            <a:pPr marL="742950" lvl="1" indent="-285750">
              <a:lnSpc>
                <a:spcPct val="150000"/>
              </a:lnSpc>
              <a:spcBef>
                <a:spcPts val="0"/>
              </a:spcBef>
            </a:pPr>
            <a:r>
              <a:rPr lang="en-US" sz="2400" dirty="0" err="1">
                <a:latin typeface="Helvetica Regular" pitchFamily="2" charset="0"/>
              </a:rPr>
              <a:t>Github</a:t>
            </a:r>
            <a:endParaRPr lang="en-US" sz="2400" dirty="0">
              <a:latin typeface="Helvetica Regular" pitchFamily="2" charset="0"/>
            </a:endParaRPr>
          </a:p>
          <a:p>
            <a:pPr marL="742950" lvl="1" indent="-285750">
              <a:lnSpc>
                <a:spcPct val="150000"/>
              </a:lnSpc>
              <a:spcBef>
                <a:spcPts val="0"/>
              </a:spcBef>
            </a:pPr>
            <a:r>
              <a:rPr lang="en-US" sz="2400" dirty="0">
                <a:latin typeface="Helvetica Regular" pitchFamily="2" charset="0"/>
              </a:rPr>
              <a:t>Caveats</a:t>
            </a:r>
          </a:p>
        </p:txBody>
      </p:sp>
    </p:spTree>
    <p:extLst>
      <p:ext uri="{BB962C8B-B14F-4D97-AF65-F5344CB8AC3E}">
        <p14:creationId xmlns:p14="http://schemas.microsoft.com/office/powerpoint/2010/main" val="288637762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0">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0">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0">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20">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2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Shape 219"/>
          <p:cNvSpPr txBox="1">
            <a:spLocks noGrp="1"/>
          </p:cNvSpPr>
          <p:nvPr>
            <p:ph type="title"/>
          </p:nvPr>
        </p:nvSpPr>
        <p:spPr>
          <a:xfrm>
            <a:off x="1961804" y="624110"/>
            <a:ext cx="9542921" cy="1281000"/>
          </a:xfrm>
          <a:prstGeom prst="rect">
            <a:avLst/>
          </a:prstGeom>
          <a:noFill/>
          <a:ln>
            <a:noFill/>
          </a:ln>
        </p:spPr>
        <p:txBody>
          <a:bodyPr spcFirstLastPara="1" wrap="square" lIns="91425" tIns="45700" rIns="91425" bIns="45700" anchor="t" anchorCtr="0">
            <a:noAutofit/>
          </a:bodyPr>
          <a:lstStyle/>
          <a:p>
            <a:pPr marL="0" lvl="0" indent="0" rtl="0">
              <a:spcBef>
                <a:spcPts val="0"/>
              </a:spcBef>
              <a:spcAft>
                <a:spcPts val="0"/>
              </a:spcAft>
              <a:buClr>
                <a:srgbClr val="262626"/>
              </a:buClr>
              <a:buSzPts val="4000"/>
              <a:buFont typeface="Century Gothic"/>
              <a:buNone/>
            </a:pPr>
            <a:r>
              <a:rPr lang="en-US" sz="4000" dirty="0"/>
              <a:t>Precedent &amp; Potential – Disciplinary</a:t>
            </a:r>
            <a:endParaRPr dirty="0"/>
          </a:p>
        </p:txBody>
      </p:sp>
      <p:sp>
        <p:nvSpPr>
          <p:cNvPr id="220" name="Shape 220"/>
          <p:cNvSpPr txBox="1">
            <a:spLocks noGrp="1"/>
          </p:cNvSpPr>
          <p:nvPr>
            <p:ph type="body" idx="1"/>
          </p:nvPr>
        </p:nvSpPr>
        <p:spPr>
          <a:xfrm>
            <a:off x="2106134" y="1259457"/>
            <a:ext cx="9800116" cy="4635445"/>
          </a:xfrm>
          <a:prstGeom prst="rect">
            <a:avLst/>
          </a:prstGeom>
          <a:noFill/>
          <a:ln>
            <a:noFill/>
          </a:ln>
        </p:spPr>
        <p:txBody>
          <a:bodyPr spcFirstLastPara="1" wrap="square" lIns="91425" tIns="45700" rIns="91425" bIns="45700" anchor="t" anchorCtr="0">
            <a:noAutofit/>
          </a:bodyPr>
          <a:lstStyle/>
          <a:p>
            <a:pPr marL="742950" lvl="1" indent="-285750">
              <a:lnSpc>
                <a:spcPct val="150000"/>
              </a:lnSpc>
              <a:spcBef>
                <a:spcPts val="0"/>
              </a:spcBef>
            </a:pPr>
            <a:r>
              <a:rPr lang="en-US" sz="2400" dirty="0" err="1">
                <a:latin typeface="Helvetica Regular" pitchFamily="2" charset="0"/>
              </a:rPr>
              <a:t>arXiv</a:t>
            </a:r>
            <a:endParaRPr lang="en-US" sz="2400" dirty="0">
              <a:latin typeface="Helvetica Regular" pitchFamily="2" charset="0"/>
            </a:endParaRPr>
          </a:p>
          <a:p>
            <a:pPr marL="742950" lvl="1" indent="-285750">
              <a:lnSpc>
                <a:spcPct val="150000"/>
              </a:lnSpc>
              <a:spcBef>
                <a:spcPts val="0"/>
              </a:spcBef>
            </a:pPr>
            <a:r>
              <a:rPr lang="en-US" sz="2400" dirty="0">
                <a:latin typeface="Helvetica Regular" pitchFamily="2" charset="0"/>
              </a:rPr>
              <a:t>Dryad</a:t>
            </a:r>
          </a:p>
          <a:p>
            <a:pPr marL="742950" lvl="1" indent="-285750">
              <a:lnSpc>
                <a:spcPct val="150000"/>
              </a:lnSpc>
              <a:spcBef>
                <a:spcPts val="0"/>
              </a:spcBef>
            </a:pPr>
            <a:r>
              <a:rPr lang="en-US" sz="2400" dirty="0" err="1">
                <a:latin typeface="Helvetica Regular" pitchFamily="2" charset="0"/>
              </a:rPr>
              <a:t>bioRxiv</a:t>
            </a:r>
            <a:endParaRPr lang="en-US" sz="2400" dirty="0">
              <a:latin typeface="Helvetica Regular" pitchFamily="2" charset="0"/>
            </a:endParaRPr>
          </a:p>
          <a:p>
            <a:pPr marL="742950" lvl="1" indent="-285750">
              <a:lnSpc>
                <a:spcPct val="150000"/>
              </a:lnSpc>
              <a:spcBef>
                <a:spcPts val="0"/>
              </a:spcBef>
            </a:pPr>
            <a:r>
              <a:rPr lang="en-US" sz="2400" dirty="0">
                <a:latin typeface="Helvetica Regular" pitchFamily="2" charset="0"/>
              </a:rPr>
              <a:t>Humanities Commons</a:t>
            </a:r>
          </a:p>
          <a:p>
            <a:pPr marL="742950" lvl="1" indent="-285750">
              <a:lnSpc>
                <a:spcPct val="150000"/>
              </a:lnSpc>
              <a:spcBef>
                <a:spcPts val="0"/>
              </a:spcBef>
            </a:pPr>
            <a:r>
              <a:rPr lang="en-US" sz="2400" dirty="0">
                <a:latin typeface="Helvetica Regular" pitchFamily="2" charset="0"/>
              </a:rPr>
              <a:t>scoap3</a:t>
            </a:r>
          </a:p>
          <a:p>
            <a:pPr marL="742950" lvl="1" indent="-285750">
              <a:lnSpc>
                <a:spcPct val="150000"/>
              </a:lnSpc>
              <a:spcBef>
                <a:spcPts val="0"/>
              </a:spcBef>
            </a:pPr>
            <a:r>
              <a:rPr lang="en-US" sz="2400" dirty="0">
                <a:latin typeface="Helvetica Regular" pitchFamily="2" charset="0"/>
              </a:rPr>
              <a:t>OSF Preprints</a:t>
            </a:r>
          </a:p>
          <a:p>
            <a:pPr marL="742950" lvl="1" indent="-285750">
              <a:lnSpc>
                <a:spcPct val="150000"/>
              </a:lnSpc>
              <a:spcBef>
                <a:spcPts val="0"/>
              </a:spcBef>
            </a:pPr>
            <a:r>
              <a:rPr lang="en-US" sz="2400" dirty="0" err="1">
                <a:latin typeface="Helvetica Regular" pitchFamily="2" charset="0"/>
              </a:rPr>
              <a:t>SocArXiv</a:t>
            </a:r>
            <a:endParaRPr lang="en-US" sz="2400" dirty="0">
              <a:latin typeface="Helvetica Regular" pitchFamily="2" charset="0"/>
            </a:endParaRPr>
          </a:p>
          <a:p>
            <a:pPr marL="742950" lvl="1" indent="-285750">
              <a:lnSpc>
                <a:spcPct val="150000"/>
              </a:lnSpc>
              <a:spcBef>
                <a:spcPts val="0"/>
              </a:spcBef>
            </a:pPr>
            <a:endParaRPr lang="en-US" sz="2400" dirty="0">
              <a:latin typeface="Helvetica Regular" pitchFamily="2" charset="0"/>
            </a:endParaRPr>
          </a:p>
          <a:p>
            <a:pPr marL="742950" lvl="1" indent="-285750">
              <a:lnSpc>
                <a:spcPct val="150000"/>
              </a:lnSpc>
              <a:spcBef>
                <a:spcPts val="0"/>
              </a:spcBef>
            </a:pPr>
            <a:endParaRPr lang="en-US" sz="2200" dirty="0">
              <a:latin typeface="Helvetica Regular" pitchFamily="2" charset="0"/>
            </a:endParaRPr>
          </a:p>
        </p:txBody>
      </p:sp>
      <p:grpSp>
        <p:nvGrpSpPr>
          <p:cNvPr id="5" name="Group 4">
            <a:extLst>
              <a:ext uri="{FF2B5EF4-FFF2-40B4-BE49-F238E27FC236}">
                <a16:creationId xmlns:a16="http://schemas.microsoft.com/office/drawing/2014/main" id="{2A5196F4-F82E-5143-A2F0-F2A4A02C21E7}"/>
              </a:ext>
            </a:extLst>
          </p:cNvPr>
          <p:cNvGrpSpPr/>
          <p:nvPr/>
        </p:nvGrpSpPr>
        <p:grpSpPr>
          <a:xfrm>
            <a:off x="7006192" y="1622478"/>
            <a:ext cx="4164923" cy="3586364"/>
            <a:chOff x="6733264" y="1526656"/>
            <a:chExt cx="4164923" cy="3586364"/>
          </a:xfrm>
        </p:grpSpPr>
        <p:pic>
          <p:nvPicPr>
            <p:cNvPr id="3" name="Picture 2">
              <a:extLst>
                <a:ext uri="{FF2B5EF4-FFF2-40B4-BE49-F238E27FC236}">
                  <a16:creationId xmlns:a16="http://schemas.microsoft.com/office/drawing/2014/main" id="{22F3B575-05B2-4745-A4F4-FE18749E6B12}"/>
                </a:ext>
              </a:extLst>
            </p:cNvPr>
            <p:cNvPicPr>
              <a:picLocks noChangeAspect="1"/>
            </p:cNvPicPr>
            <p:nvPr/>
          </p:nvPicPr>
          <p:blipFill>
            <a:blip r:embed="rId3"/>
            <a:stretch>
              <a:fillRect/>
            </a:stretch>
          </p:blipFill>
          <p:spPr>
            <a:xfrm>
              <a:off x="6733264" y="1526656"/>
              <a:ext cx="4049747" cy="3261475"/>
            </a:xfrm>
            <a:prstGeom prst="rect">
              <a:avLst/>
            </a:prstGeom>
          </p:spPr>
        </p:pic>
        <p:sp>
          <p:nvSpPr>
            <p:cNvPr id="4" name="TextBox 3">
              <a:extLst>
                <a:ext uri="{FF2B5EF4-FFF2-40B4-BE49-F238E27FC236}">
                  <a16:creationId xmlns:a16="http://schemas.microsoft.com/office/drawing/2014/main" id="{68F77905-3695-5C4B-9238-73D3B78B966F}"/>
                </a:ext>
              </a:extLst>
            </p:cNvPr>
            <p:cNvSpPr txBox="1"/>
            <p:nvPr/>
          </p:nvSpPr>
          <p:spPr>
            <a:xfrm>
              <a:off x="6733264" y="4805243"/>
              <a:ext cx="4164923" cy="307777"/>
            </a:xfrm>
            <a:prstGeom prst="rect">
              <a:avLst/>
            </a:prstGeom>
            <a:noFill/>
          </p:spPr>
          <p:txBody>
            <a:bodyPr wrap="none" rtlCol="0">
              <a:spAutoFit/>
            </a:bodyPr>
            <a:lstStyle/>
            <a:p>
              <a:r>
                <a:rPr lang="en-US" dirty="0"/>
                <a:t>https://</a:t>
              </a:r>
              <a:r>
                <a:rPr lang="en-US" dirty="0" err="1"/>
                <a:t>www.nature.com</a:t>
              </a:r>
              <a:r>
                <a:rPr lang="en-US" dirty="0"/>
                <a:t>/</a:t>
              </a:r>
              <a:r>
                <a:rPr lang="en-US" dirty="0" err="1"/>
                <a:t>sdata</a:t>
              </a:r>
              <a:r>
                <a:rPr lang="en-US" dirty="0"/>
                <a:t>/policies/repositories</a:t>
              </a:r>
            </a:p>
          </p:txBody>
        </p:sp>
      </p:grpSp>
    </p:spTree>
    <p:extLst>
      <p:ext uri="{BB962C8B-B14F-4D97-AF65-F5344CB8AC3E}">
        <p14:creationId xmlns:p14="http://schemas.microsoft.com/office/powerpoint/2010/main" val="230347333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Shape 219"/>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rtl="0">
              <a:spcBef>
                <a:spcPts val="0"/>
              </a:spcBef>
              <a:spcAft>
                <a:spcPts val="0"/>
              </a:spcAft>
              <a:buClr>
                <a:srgbClr val="262626"/>
              </a:buClr>
              <a:buSzPts val="4000"/>
              <a:buFont typeface="Century Gothic"/>
              <a:buNone/>
            </a:pPr>
            <a:r>
              <a:rPr lang="en-US" sz="4000" dirty="0"/>
              <a:t>Potential Solutions – Emerging</a:t>
            </a:r>
            <a:endParaRPr dirty="0"/>
          </a:p>
        </p:txBody>
      </p:sp>
      <p:sp>
        <p:nvSpPr>
          <p:cNvPr id="220" name="Shape 220"/>
          <p:cNvSpPr txBox="1">
            <a:spLocks noGrp="1"/>
          </p:cNvSpPr>
          <p:nvPr>
            <p:ph type="body" idx="1"/>
          </p:nvPr>
        </p:nvSpPr>
        <p:spPr>
          <a:xfrm>
            <a:off x="1745354" y="1264555"/>
            <a:ext cx="5745480" cy="4671296"/>
          </a:xfrm>
          <a:prstGeom prst="rect">
            <a:avLst/>
          </a:prstGeom>
          <a:noFill/>
          <a:ln>
            <a:noFill/>
          </a:ln>
        </p:spPr>
        <p:txBody>
          <a:bodyPr spcFirstLastPara="1" wrap="square" lIns="91425" tIns="45700" rIns="91425" bIns="45700" anchor="t" anchorCtr="0">
            <a:noAutofit/>
          </a:bodyPr>
          <a:lstStyle/>
          <a:p>
            <a:pPr marL="742950" lvl="1" indent="-285750">
              <a:lnSpc>
                <a:spcPct val="150000"/>
              </a:lnSpc>
              <a:spcBef>
                <a:spcPts val="0"/>
              </a:spcBef>
            </a:pPr>
            <a:r>
              <a:rPr lang="en-US" sz="2400" dirty="0">
                <a:latin typeface="Helvetica Regular" pitchFamily="2" charset="0"/>
              </a:rPr>
              <a:t>Researcher pods</a:t>
            </a:r>
          </a:p>
          <a:p>
            <a:pPr marL="1200150" lvl="2" indent="-285750">
              <a:lnSpc>
                <a:spcPct val="150000"/>
              </a:lnSpc>
              <a:spcBef>
                <a:spcPts val="0"/>
              </a:spcBef>
            </a:pPr>
            <a:r>
              <a:rPr lang="en-US" sz="2000" dirty="0" err="1">
                <a:latin typeface="Helvetica Regular" pitchFamily="2" charset="0"/>
              </a:rPr>
              <a:t>Sarven</a:t>
            </a:r>
            <a:r>
              <a:rPr lang="en-US" sz="2000" dirty="0">
                <a:latin typeface="Helvetica Regular" pitchFamily="2" charset="0"/>
              </a:rPr>
              <a:t> </a:t>
            </a:r>
            <a:r>
              <a:rPr lang="en-US" sz="2000" dirty="0" err="1">
                <a:latin typeface="Helvetica Regular" pitchFamily="2" charset="0"/>
              </a:rPr>
              <a:t>Capadisli</a:t>
            </a:r>
            <a:r>
              <a:rPr lang="en-US" sz="2000" dirty="0">
                <a:latin typeface="Helvetica Regular" pitchFamily="2" charset="0"/>
              </a:rPr>
              <a:t>: </a:t>
            </a:r>
          </a:p>
          <a:p>
            <a:pPr marL="1657350" lvl="3" indent="-285750">
              <a:lnSpc>
                <a:spcPct val="150000"/>
              </a:lnSpc>
              <a:spcBef>
                <a:spcPts val="0"/>
              </a:spcBef>
            </a:pPr>
            <a:r>
              <a:rPr lang="en-US" sz="1800" dirty="0" err="1">
                <a:latin typeface="Helvetica Regular" pitchFamily="2" charset="0"/>
              </a:rPr>
              <a:t>LinkedResearch.org</a:t>
            </a:r>
            <a:r>
              <a:rPr lang="en-US" sz="1800" dirty="0">
                <a:latin typeface="Helvetica Regular" pitchFamily="2" charset="0"/>
              </a:rPr>
              <a:t> (2012)</a:t>
            </a:r>
          </a:p>
          <a:p>
            <a:pPr marL="1657350" lvl="3" indent="-285750">
              <a:lnSpc>
                <a:spcPct val="150000"/>
              </a:lnSpc>
              <a:spcBef>
                <a:spcPts val="0"/>
              </a:spcBef>
            </a:pPr>
            <a:r>
              <a:rPr lang="en-US" sz="1800" dirty="0" err="1">
                <a:latin typeface="Helvetica Regular" pitchFamily="2" charset="0"/>
              </a:rPr>
              <a:t>dokieli</a:t>
            </a:r>
            <a:r>
              <a:rPr lang="en-US" sz="1800" dirty="0">
                <a:latin typeface="Helvetica Regular" pitchFamily="2" charset="0"/>
              </a:rPr>
              <a:t> (2015)</a:t>
            </a:r>
          </a:p>
          <a:p>
            <a:pPr marL="1200150" lvl="2" indent="-285750">
              <a:lnSpc>
                <a:spcPct val="150000"/>
              </a:lnSpc>
              <a:spcBef>
                <a:spcPts val="0"/>
              </a:spcBef>
            </a:pPr>
            <a:r>
              <a:rPr lang="en-US" sz="2000" dirty="0" err="1">
                <a:latin typeface="Helvetica Regular" pitchFamily="2" charset="0"/>
              </a:rPr>
              <a:t>hi:project</a:t>
            </a:r>
            <a:r>
              <a:rPr lang="en-US" sz="2000" dirty="0">
                <a:latin typeface="Helvetica Regular" pitchFamily="2" charset="0"/>
              </a:rPr>
              <a:t> and MIT Solid (2015)</a:t>
            </a:r>
          </a:p>
          <a:p>
            <a:pPr marL="1200150" lvl="2" indent="-285750">
              <a:lnSpc>
                <a:spcPct val="150000"/>
              </a:lnSpc>
              <a:spcBef>
                <a:spcPts val="0"/>
              </a:spcBef>
            </a:pPr>
            <a:r>
              <a:rPr lang="en-US" sz="2000" dirty="0">
                <a:latin typeface="Helvetica Regular" pitchFamily="2" charset="0"/>
              </a:rPr>
              <a:t>Decentralized Web Summit (2016)</a:t>
            </a:r>
          </a:p>
          <a:p>
            <a:pPr marL="1200150" lvl="2" indent="-285750">
              <a:lnSpc>
                <a:spcPct val="150000"/>
              </a:lnSpc>
              <a:spcBef>
                <a:spcPts val="0"/>
              </a:spcBef>
            </a:pPr>
            <a:r>
              <a:rPr lang="en-US" sz="2000" dirty="0">
                <a:latin typeface="Helvetica Regular" pitchFamily="2" charset="0"/>
              </a:rPr>
              <a:t>Herbert Van de </a:t>
            </a:r>
            <a:r>
              <a:rPr lang="en-US" sz="2000" dirty="0" err="1">
                <a:latin typeface="Helvetica Regular" pitchFamily="2" charset="0"/>
              </a:rPr>
              <a:t>Sompel</a:t>
            </a:r>
            <a:r>
              <a:rPr lang="en-US" sz="2000" dirty="0">
                <a:latin typeface="Helvetica Regular" pitchFamily="2" charset="0"/>
              </a:rPr>
              <a:t>, CNI (2017)</a:t>
            </a:r>
          </a:p>
          <a:p>
            <a:pPr marL="1200150" lvl="2" indent="-285750">
              <a:lnSpc>
                <a:spcPct val="150000"/>
              </a:lnSpc>
              <a:spcBef>
                <a:spcPts val="0"/>
              </a:spcBef>
            </a:pPr>
            <a:r>
              <a:rPr lang="en-US" sz="2000" dirty="0">
                <a:latin typeface="Helvetica Regular" pitchFamily="2" charset="0"/>
              </a:rPr>
              <a:t>2018 Decentralized Web Summit:  San Francisco, July 31-August 2</a:t>
            </a:r>
          </a:p>
          <a:p>
            <a:pPr marL="914400" lvl="2" indent="0">
              <a:lnSpc>
                <a:spcPct val="150000"/>
              </a:lnSpc>
              <a:spcBef>
                <a:spcPts val="0"/>
              </a:spcBef>
              <a:buNone/>
            </a:pPr>
            <a:endParaRPr lang="en-US" sz="2000" dirty="0">
              <a:latin typeface="Helvetica Regular" pitchFamily="2" charset="0"/>
            </a:endParaRPr>
          </a:p>
          <a:p>
            <a:pPr marL="1200150" lvl="2" indent="-285750">
              <a:lnSpc>
                <a:spcPct val="150000"/>
              </a:lnSpc>
              <a:spcBef>
                <a:spcPts val="0"/>
              </a:spcBef>
            </a:pPr>
            <a:endParaRPr lang="en-US" sz="2000" dirty="0">
              <a:latin typeface="Helvetica Regular" pitchFamily="2" charset="0"/>
            </a:endParaRPr>
          </a:p>
          <a:p>
            <a:pPr marL="914400" lvl="2" indent="0">
              <a:lnSpc>
                <a:spcPct val="150000"/>
              </a:lnSpc>
              <a:spcBef>
                <a:spcPts val="0"/>
              </a:spcBef>
              <a:buNone/>
            </a:pPr>
            <a:endParaRPr lang="en-US" sz="2200" dirty="0">
              <a:latin typeface="Helvetica Regular" pitchFamily="2" charset="0"/>
            </a:endParaRPr>
          </a:p>
        </p:txBody>
      </p:sp>
      <p:pic>
        <p:nvPicPr>
          <p:cNvPr id="3" name="Picture 2">
            <a:extLst>
              <a:ext uri="{FF2B5EF4-FFF2-40B4-BE49-F238E27FC236}">
                <a16:creationId xmlns:a16="http://schemas.microsoft.com/office/drawing/2014/main" id="{D8ED60A8-38D6-0D4E-82CB-BEE7CF6453B1}"/>
              </a:ext>
            </a:extLst>
          </p:cNvPr>
          <p:cNvPicPr>
            <a:picLocks noChangeAspect="1"/>
          </p:cNvPicPr>
          <p:nvPr/>
        </p:nvPicPr>
        <p:blipFill>
          <a:blip r:embed="rId3"/>
          <a:stretch>
            <a:fillRect/>
          </a:stretch>
        </p:blipFill>
        <p:spPr>
          <a:xfrm>
            <a:off x="9297376" y="1264555"/>
            <a:ext cx="1628614" cy="1628614"/>
          </a:xfrm>
          <a:prstGeom prst="rect">
            <a:avLst/>
          </a:prstGeom>
        </p:spPr>
      </p:pic>
      <p:grpSp>
        <p:nvGrpSpPr>
          <p:cNvPr id="7" name="Group 6">
            <a:extLst>
              <a:ext uri="{FF2B5EF4-FFF2-40B4-BE49-F238E27FC236}">
                <a16:creationId xmlns:a16="http://schemas.microsoft.com/office/drawing/2014/main" id="{1DAB588D-BCC8-DE40-A309-56336FA313B0}"/>
              </a:ext>
            </a:extLst>
          </p:cNvPr>
          <p:cNvGrpSpPr/>
          <p:nvPr/>
        </p:nvGrpSpPr>
        <p:grpSpPr>
          <a:xfrm>
            <a:off x="7157898" y="2893169"/>
            <a:ext cx="4418197" cy="2675209"/>
            <a:chOff x="7340169" y="1607603"/>
            <a:chExt cx="4418197" cy="2675209"/>
          </a:xfrm>
        </p:grpSpPr>
        <p:pic>
          <p:nvPicPr>
            <p:cNvPr id="5" name="Picture 4">
              <a:extLst>
                <a:ext uri="{FF2B5EF4-FFF2-40B4-BE49-F238E27FC236}">
                  <a16:creationId xmlns:a16="http://schemas.microsoft.com/office/drawing/2014/main" id="{56928D21-B5B1-D24C-962E-553E966ED0B0}"/>
                </a:ext>
              </a:extLst>
            </p:cNvPr>
            <p:cNvPicPr>
              <a:picLocks noChangeAspect="1"/>
            </p:cNvPicPr>
            <p:nvPr/>
          </p:nvPicPr>
          <p:blipFill>
            <a:blip r:embed="rId4"/>
            <a:stretch>
              <a:fillRect/>
            </a:stretch>
          </p:blipFill>
          <p:spPr>
            <a:xfrm>
              <a:off x="7340169" y="1607603"/>
              <a:ext cx="4278957" cy="2428988"/>
            </a:xfrm>
            <a:prstGeom prst="rect">
              <a:avLst/>
            </a:prstGeom>
          </p:spPr>
        </p:pic>
        <p:sp>
          <p:nvSpPr>
            <p:cNvPr id="6" name="TextBox 5">
              <a:extLst>
                <a:ext uri="{FF2B5EF4-FFF2-40B4-BE49-F238E27FC236}">
                  <a16:creationId xmlns:a16="http://schemas.microsoft.com/office/drawing/2014/main" id="{A3C9C6D6-7F51-8C4B-81C1-16675CC3499C}"/>
                </a:ext>
              </a:extLst>
            </p:cNvPr>
            <p:cNvSpPr txBox="1"/>
            <p:nvPr/>
          </p:nvSpPr>
          <p:spPr>
            <a:xfrm>
              <a:off x="7340169" y="4036591"/>
              <a:ext cx="4418197" cy="246221"/>
            </a:xfrm>
            <a:prstGeom prst="rect">
              <a:avLst/>
            </a:prstGeom>
            <a:noFill/>
          </p:spPr>
          <p:txBody>
            <a:bodyPr wrap="none" rtlCol="0">
              <a:spAutoFit/>
            </a:bodyPr>
            <a:lstStyle/>
            <a:p>
              <a:r>
                <a:rPr lang="en-US" sz="1000" dirty="0"/>
                <a:t>https://</a:t>
              </a:r>
              <a:r>
                <a:rPr lang="en-US" sz="1000" dirty="0" err="1"/>
                <a:t>www.cni.org</a:t>
              </a:r>
              <a:r>
                <a:rPr lang="en-US" sz="1000" dirty="0"/>
                <a:t>/</a:t>
              </a:r>
              <a:r>
                <a:rPr lang="en-US" sz="1000" dirty="0" err="1"/>
                <a:t>wp</a:t>
              </a:r>
              <a:r>
                <a:rPr lang="en-US" sz="1000" dirty="0"/>
                <a:t>-content/uploads/2018/01/</a:t>
              </a:r>
              <a:r>
                <a:rPr lang="en-US" sz="1000" dirty="0" err="1"/>
                <a:t>cni_pep_vandesompel.pdf</a:t>
              </a:r>
              <a:endParaRPr lang="en-US" sz="1000" dirty="0"/>
            </a:p>
          </p:txBody>
        </p:sp>
      </p:grpSp>
      <p:pic>
        <p:nvPicPr>
          <p:cNvPr id="9" name="Picture 8">
            <a:extLst>
              <a:ext uri="{FF2B5EF4-FFF2-40B4-BE49-F238E27FC236}">
                <a16:creationId xmlns:a16="http://schemas.microsoft.com/office/drawing/2014/main" id="{EB9DF626-F071-834D-B0B7-59740F365BA5}"/>
              </a:ext>
            </a:extLst>
          </p:cNvPr>
          <p:cNvPicPr>
            <a:picLocks noChangeAspect="1"/>
          </p:cNvPicPr>
          <p:nvPr/>
        </p:nvPicPr>
        <p:blipFill>
          <a:blip r:embed="rId5"/>
          <a:stretch>
            <a:fillRect/>
          </a:stretch>
        </p:blipFill>
        <p:spPr>
          <a:xfrm>
            <a:off x="7678651" y="1428983"/>
            <a:ext cx="1319508" cy="1319508"/>
          </a:xfrm>
          <a:prstGeom prst="rect">
            <a:avLst/>
          </a:prstGeom>
        </p:spPr>
      </p:pic>
    </p:spTree>
    <p:extLst>
      <p:ext uri="{BB962C8B-B14F-4D97-AF65-F5344CB8AC3E}">
        <p14:creationId xmlns:p14="http://schemas.microsoft.com/office/powerpoint/2010/main" val="15650814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0">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0">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20">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20">
                                            <p:txEl>
                                              <p:pRg st="5" end="5"/>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20">
                                            <p:txEl>
                                              <p:pRg st="6" end="6"/>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7"/>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22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F130BB-71D4-214E-81A0-6746C75FD817}"/>
              </a:ext>
            </a:extLst>
          </p:cNvPr>
          <p:cNvSpPr>
            <a:spLocks noGrp="1"/>
          </p:cNvSpPr>
          <p:nvPr>
            <p:ph type="title"/>
          </p:nvPr>
        </p:nvSpPr>
        <p:spPr/>
        <p:txBody>
          <a:bodyPr/>
          <a:lstStyle/>
          <a:p>
            <a:r>
              <a:rPr lang="en-US" dirty="0"/>
              <a:t>Amazon</a:t>
            </a:r>
          </a:p>
        </p:txBody>
      </p:sp>
      <p:pic>
        <p:nvPicPr>
          <p:cNvPr id="10" name="Picture 9">
            <a:extLst>
              <a:ext uri="{FF2B5EF4-FFF2-40B4-BE49-F238E27FC236}">
                <a16:creationId xmlns:a16="http://schemas.microsoft.com/office/drawing/2014/main" id="{17EBE627-1E98-5249-B211-AC3D463595F7}"/>
              </a:ext>
            </a:extLst>
          </p:cNvPr>
          <p:cNvPicPr>
            <a:picLocks noChangeAspect="1"/>
          </p:cNvPicPr>
          <p:nvPr/>
        </p:nvPicPr>
        <p:blipFill>
          <a:blip r:embed="rId3"/>
          <a:stretch>
            <a:fillRect/>
          </a:stretch>
        </p:blipFill>
        <p:spPr>
          <a:xfrm>
            <a:off x="5177482" y="1264555"/>
            <a:ext cx="6125593" cy="4604904"/>
          </a:xfrm>
          <a:prstGeom prst="rect">
            <a:avLst/>
          </a:prstGeom>
        </p:spPr>
      </p:pic>
      <p:sp>
        <p:nvSpPr>
          <p:cNvPr id="11" name="TextBox 10">
            <a:extLst>
              <a:ext uri="{FF2B5EF4-FFF2-40B4-BE49-F238E27FC236}">
                <a16:creationId xmlns:a16="http://schemas.microsoft.com/office/drawing/2014/main" id="{93B24BB0-C5DC-A646-A01B-8FE0C2B6743E}"/>
              </a:ext>
            </a:extLst>
          </p:cNvPr>
          <p:cNvSpPr txBox="1"/>
          <p:nvPr/>
        </p:nvSpPr>
        <p:spPr>
          <a:xfrm>
            <a:off x="2630829" y="1427946"/>
            <a:ext cx="2508750" cy="4185761"/>
          </a:xfrm>
          <a:prstGeom prst="rect">
            <a:avLst/>
          </a:prstGeom>
          <a:noFill/>
        </p:spPr>
        <p:txBody>
          <a:bodyPr wrap="square" rtlCol="0">
            <a:spAutoFit/>
          </a:bodyPr>
          <a:lstStyle/>
          <a:p>
            <a:r>
              <a:rPr lang="en-US" dirty="0"/>
              <a:t>Repository microservices:</a:t>
            </a:r>
          </a:p>
          <a:p>
            <a:pPr marL="285750" indent="-285750">
              <a:buFont typeface="Arial" panose="020B0604020202020204" pitchFamily="34" charset="0"/>
              <a:buChar char="•"/>
            </a:pPr>
            <a:r>
              <a:rPr lang="en-US" dirty="0"/>
              <a:t>EC2</a:t>
            </a:r>
          </a:p>
          <a:p>
            <a:pPr marL="285750" indent="-285750">
              <a:buFont typeface="Arial" panose="020B0604020202020204" pitchFamily="34" charset="0"/>
              <a:buChar char="•"/>
            </a:pPr>
            <a:r>
              <a:rPr lang="en-US" dirty="0"/>
              <a:t>Lambda</a:t>
            </a:r>
          </a:p>
          <a:p>
            <a:pPr marL="285750" indent="-285750">
              <a:buFont typeface="Arial" panose="020B0604020202020204" pitchFamily="34" charset="0"/>
              <a:buChar char="•"/>
            </a:pPr>
            <a:r>
              <a:rPr lang="en-US" dirty="0"/>
              <a:t>S3</a:t>
            </a:r>
          </a:p>
          <a:p>
            <a:pPr marL="285750" indent="-285750">
              <a:buFont typeface="Arial" panose="020B0604020202020204" pitchFamily="34" charset="0"/>
              <a:buChar char="•"/>
            </a:pPr>
            <a:r>
              <a:rPr lang="en-US" dirty="0"/>
              <a:t>EBS</a:t>
            </a:r>
          </a:p>
          <a:p>
            <a:pPr marL="285750" indent="-285750">
              <a:buFont typeface="Arial" panose="020B0604020202020204" pitchFamily="34" charset="0"/>
              <a:buChar char="•"/>
            </a:pPr>
            <a:r>
              <a:rPr lang="en-US" dirty="0"/>
              <a:t>Glacier</a:t>
            </a:r>
          </a:p>
          <a:p>
            <a:pPr marL="285750" indent="-285750">
              <a:buFont typeface="Arial" panose="020B0604020202020204" pitchFamily="34" charset="0"/>
              <a:buChar char="•"/>
            </a:pPr>
            <a:r>
              <a:rPr lang="en-US" dirty="0"/>
              <a:t>RDS</a:t>
            </a:r>
          </a:p>
          <a:p>
            <a:pPr marL="285750" indent="-285750">
              <a:buFont typeface="Arial" panose="020B0604020202020204" pitchFamily="34" charset="0"/>
              <a:buChar char="•"/>
            </a:pPr>
            <a:r>
              <a:rPr lang="en-US" dirty="0"/>
              <a:t>Neptune graph database</a:t>
            </a:r>
          </a:p>
          <a:p>
            <a:pPr marL="285750" indent="-285750">
              <a:buFont typeface="Arial" panose="020B0604020202020204" pitchFamily="34" charset="0"/>
              <a:buChar char="•"/>
            </a:pPr>
            <a:r>
              <a:rPr lang="en-US" dirty="0" err="1"/>
              <a:t>MediaStore</a:t>
            </a:r>
            <a:endParaRPr lang="en-US" dirty="0"/>
          </a:p>
          <a:p>
            <a:pPr marL="285750" indent="-285750">
              <a:buFont typeface="Arial" panose="020B0604020202020204" pitchFamily="34" charset="0"/>
              <a:buChar char="•"/>
            </a:pPr>
            <a:r>
              <a:rPr lang="en-US" dirty="0" err="1"/>
              <a:t>Rekognition</a:t>
            </a:r>
            <a:endParaRPr lang="en-US" dirty="0"/>
          </a:p>
          <a:p>
            <a:pPr marL="285750" indent="-285750">
              <a:buFont typeface="Arial" panose="020B0604020202020204" pitchFamily="34" charset="0"/>
              <a:buChar char="•"/>
            </a:pPr>
            <a:r>
              <a:rPr lang="en-US" dirty="0"/>
              <a:t>Polly</a:t>
            </a:r>
          </a:p>
          <a:p>
            <a:pPr marL="285750" indent="-285750">
              <a:buFont typeface="Arial" panose="020B0604020202020204" pitchFamily="34" charset="0"/>
              <a:buChar char="•"/>
            </a:pPr>
            <a:r>
              <a:rPr lang="en-US" dirty="0"/>
              <a:t>Translate</a:t>
            </a:r>
          </a:p>
          <a:p>
            <a:pPr marL="285750" indent="-285750">
              <a:buFont typeface="Arial" panose="020B0604020202020204" pitchFamily="34" charset="0"/>
              <a:buChar char="•"/>
            </a:pPr>
            <a:r>
              <a:rPr lang="en-US" dirty="0"/>
              <a:t>Transcribe</a:t>
            </a:r>
          </a:p>
          <a:p>
            <a:pPr marL="285750" indent="-285750">
              <a:buFont typeface="Arial" panose="020B0604020202020204" pitchFamily="34" charset="0"/>
              <a:buChar char="•"/>
            </a:pPr>
            <a:r>
              <a:rPr lang="en-US" dirty="0"/>
              <a:t>Athena</a:t>
            </a:r>
          </a:p>
          <a:p>
            <a:pPr marL="285750" indent="-285750">
              <a:buFont typeface="Arial" panose="020B0604020202020204" pitchFamily="34" charset="0"/>
              <a:buChar char="•"/>
            </a:pPr>
            <a:r>
              <a:rPr lang="en-US" dirty="0"/>
              <a:t>Simple Queue Service</a:t>
            </a:r>
          </a:p>
          <a:p>
            <a:pPr marL="285750" indent="-285750">
              <a:buFont typeface="Arial" panose="020B0604020202020204" pitchFamily="34" charset="0"/>
              <a:buChar char="•"/>
            </a:pPr>
            <a:r>
              <a:rPr lang="en-US" dirty="0"/>
              <a:t>Alexa</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endParaRPr lang="en-US" dirty="0"/>
          </a:p>
        </p:txBody>
      </p:sp>
    </p:spTree>
    <p:extLst>
      <p:ext uri="{BB962C8B-B14F-4D97-AF65-F5344CB8AC3E}">
        <p14:creationId xmlns:p14="http://schemas.microsoft.com/office/powerpoint/2010/main" val="302322119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animEffect transition="in" filter="fade">
                                      <p:cBhvr>
                                        <p:cTn id="11" dur="1000"/>
                                        <p:tgtEl>
                                          <p:spTgt spid="11">
                                            <p:txEl>
                                              <p:pRg st="1" end="1"/>
                                            </p:txEl>
                                          </p:spTgt>
                                        </p:tgtEl>
                                      </p:cBhvr>
                                    </p:animEffect>
                                    <p:anim calcmode="lin" valueType="num">
                                      <p:cBhvr>
                                        <p:cTn id="12" dur="1000" fill="hold"/>
                                        <p:tgtEl>
                                          <p:spTgt spid="11">
                                            <p:txEl>
                                              <p:pRg st="1" end="1"/>
                                            </p:txEl>
                                          </p:spTgt>
                                        </p:tgtEl>
                                        <p:attrNameLst>
                                          <p:attrName>ppt_x</p:attrName>
                                        </p:attrNameLst>
                                      </p:cBhvr>
                                      <p:tavLst>
                                        <p:tav tm="0">
                                          <p:val>
                                            <p:strVal val="#ppt_x"/>
                                          </p:val>
                                        </p:tav>
                                        <p:tav tm="100000">
                                          <p:val>
                                            <p:strVal val="#ppt_x"/>
                                          </p:val>
                                        </p:tav>
                                      </p:tavLst>
                                    </p:anim>
                                    <p:anim calcmode="lin" valueType="num">
                                      <p:cBhvr>
                                        <p:cTn id="13" dur="1000" fill="hold"/>
                                        <p:tgtEl>
                                          <p:spTgt spid="11">
                                            <p:txEl>
                                              <p:pRg st="1" end="1"/>
                                            </p:txEl>
                                          </p:spTgt>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11">
                                            <p:txEl>
                                              <p:pRg st="2" end="2"/>
                                            </p:txEl>
                                          </p:spTgt>
                                        </p:tgtEl>
                                        <p:attrNameLst>
                                          <p:attrName>style.visibility</p:attrName>
                                        </p:attrNameLst>
                                      </p:cBhvr>
                                      <p:to>
                                        <p:strVal val="visible"/>
                                      </p:to>
                                    </p:set>
                                    <p:animEffect transition="in" filter="fade">
                                      <p:cBhvr>
                                        <p:cTn id="16" dur="1000"/>
                                        <p:tgtEl>
                                          <p:spTgt spid="11">
                                            <p:txEl>
                                              <p:pRg st="2" end="2"/>
                                            </p:txEl>
                                          </p:spTgt>
                                        </p:tgtEl>
                                      </p:cBhvr>
                                    </p:animEffect>
                                    <p:anim calcmode="lin" valueType="num">
                                      <p:cBhvr>
                                        <p:cTn id="17" dur="1000" fill="hold"/>
                                        <p:tgtEl>
                                          <p:spTgt spid="11">
                                            <p:txEl>
                                              <p:pRg st="2" end="2"/>
                                            </p:txEl>
                                          </p:spTgt>
                                        </p:tgtEl>
                                        <p:attrNameLst>
                                          <p:attrName>ppt_x</p:attrName>
                                        </p:attrNameLst>
                                      </p:cBhvr>
                                      <p:tavLst>
                                        <p:tav tm="0">
                                          <p:val>
                                            <p:strVal val="#ppt_x"/>
                                          </p:val>
                                        </p:tav>
                                        <p:tav tm="100000">
                                          <p:val>
                                            <p:strVal val="#ppt_x"/>
                                          </p:val>
                                        </p:tav>
                                      </p:tavLst>
                                    </p:anim>
                                    <p:anim calcmode="lin" valueType="num">
                                      <p:cBhvr>
                                        <p:cTn id="18" dur="1000" fill="hold"/>
                                        <p:tgtEl>
                                          <p:spTgt spid="11">
                                            <p:txEl>
                                              <p:pRg st="2" end="2"/>
                                            </p:txEl>
                                          </p:spTgt>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11">
                                            <p:txEl>
                                              <p:pRg st="3" end="3"/>
                                            </p:txEl>
                                          </p:spTgt>
                                        </p:tgtEl>
                                        <p:attrNameLst>
                                          <p:attrName>style.visibility</p:attrName>
                                        </p:attrNameLst>
                                      </p:cBhvr>
                                      <p:to>
                                        <p:strVal val="visible"/>
                                      </p:to>
                                    </p:set>
                                    <p:animEffect transition="in" filter="fade">
                                      <p:cBhvr>
                                        <p:cTn id="21" dur="1000"/>
                                        <p:tgtEl>
                                          <p:spTgt spid="11">
                                            <p:txEl>
                                              <p:pRg st="3" end="3"/>
                                            </p:txEl>
                                          </p:spTgt>
                                        </p:tgtEl>
                                      </p:cBhvr>
                                    </p:animEffect>
                                    <p:anim calcmode="lin" valueType="num">
                                      <p:cBhvr>
                                        <p:cTn id="22" dur="1000" fill="hold"/>
                                        <p:tgtEl>
                                          <p:spTgt spid="11">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11">
                                            <p:txEl>
                                              <p:pRg st="3" end="3"/>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11">
                                            <p:txEl>
                                              <p:pRg st="4" end="4"/>
                                            </p:txEl>
                                          </p:spTgt>
                                        </p:tgtEl>
                                        <p:attrNameLst>
                                          <p:attrName>style.visibility</p:attrName>
                                        </p:attrNameLst>
                                      </p:cBhvr>
                                      <p:to>
                                        <p:strVal val="visible"/>
                                      </p:to>
                                    </p:set>
                                    <p:animEffect transition="in" filter="fade">
                                      <p:cBhvr>
                                        <p:cTn id="26" dur="1000"/>
                                        <p:tgtEl>
                                          <p:spTgt spid="11">
                                            <p:txEl>
                                              <p:pRg st="4" end="4"/>
                                            </p:txEl>
                                          </p:spTgt>
                                        </p:tgtEl>
                                      </p:cBhvr>
                                    </p:animEffect>
                                    <p:anim calcmode="lin" valueType="num">
                                      <p:cBhvr>
                                        <p:cTn id="27" dur="1000" fill="hold"/>
                                        <p:tgtEl>
                                          <p:spTgt spid="11">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11">
                                            <p:txEl>
                                              <p:pRg st="4" end="4"/>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1">
                                            <p:txEl>
                                              <p:pRg st="5" end="5"/>
                                            </p:txEl>
                                          </p:spTgt>
                                        </p:tgtEl>
                                        <p:attrNameLst>
                                          <p:attrName>style.visibility</p:attrName>
                                        </p:attrNameLst>
                                      </p:cBhvr>
                                      <p:to>
                                        <p:strVal val="visible"/>
                                      </p:to>
                                    </p:set>
                                    <p:animEffect transition="in" filter="fade">
                                      <p:cBhvr>
                                        <p:cTn id="31" dur="1000"/>
                                        <p:tgtEl>
                                          <p:spTgt spid="11">
                                            <p:txEl>
                                              <p:pRg st="5" end="5"/>
                                            </p:txEl>
                                          </p:spTgt>
                                        </p:tgtEl>
                                      </p:cBhvr>
                                    </p:animEffect>
                                    <p:anim calcmode="lin" valueType="num">
                                      <p:cBhvr>
                                        <p:cTn id="32" dur="1000" fill="hold"/>
                                        <p:tgtEl>
                                          <p:spTgt spid="11">
                                            <p:txEl>
                                              <p:pRg st="5" end="5"/>
                                            </p:txEl>
                                          </p:spTgt>
                                        </p:tgtEl>
                                        <p:attrNameLst>
                                          <p:attrName>ppt_x</p:attrName>
                                        </p:attrNameLst>
                                      </p:cBhvr>
                                      <p:tavLst>
                                        <p:tav tm="0">
                                          <p:val>
                                            <p:strVal val="#ppt_x"/>
                                          </p:val>
                                        </p:tav>
                                        <p:tav tm="100000">
                                          <p:val>
                                            <p:strVal val="#ppt_x"/>
                                          </p:val>
                                        </p:tav>
                                      </p:tavLst>
                                    </p:anim>
                                    <p:anim calcmode="lin" valueType="num">
                                      <p:cBhvr>
                                        <p:cTn id="33" dur="1000" fill="hold"/>
                                        <p:tgtEl>
                                          <p:spTgt spid="11">
                                            <p:txEl>
                                              <p:pRg st="5" end="5"/>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11">
                                            <p:txEl>
                                              <p:pRg st="6" end="6"/>
                                            </p:txEl>
                                          </p:spTgt>
                                        </p:tgtEl>
                                        <p:attrNameLst>
                                          <p:attrName>style.visibility</p:attrName>
                                        </p:attrNameLst>
                                      </p:cBhvr>
                                      <p:to>
                                        <p:strVal val="visible"/>
                                      </p:to>
                                    </p:set>
                                    <p:animEffect transition="in" filter="fade">
                                      <p:cBhvr>
                                        <p:cTn id="36" dur="1000"/>
                                        <p:tgtEl>
                                          <p:spTgt spid="11">
                                            <p:txEl>
                                              <p:pRg st="6" end="6"/>
                                            </p:txEl>
                                          </p:spTgt>
                                        </p:tgtEl>
                                      </p:cBhvr>
                                    </p:animEffect>
                                    <p:anim calcmode="lin" valueType="num">
                                      <p:cBhvr>
                                        <p:cTn id="37" dur="1000" fill="hold"/>
                                        <p:tgtEl>
                                          <p:spTgt spid="11">
                                            <p:txEl>
                                              <p:pRg st="6" end="6"/>
                                            </p:txEl>
                                          </p:spTgt>
                                        </p:tgtEl>
                                        <p:attrNameLst>
                                          <p:attrName>ppt_x</p:attrName>
                                        </p:attrNameLst>
                                      </p:cBhvr>
                                      <p:tavLst>
                                        <p:tav tm="0">
                                          <p:val>
                                            <p:strVal val="#ppt_x"/>
                                          </p:val>
                                        </p:tav>
                                        <p:tav tm="100000">
                                          <p:val>
                                            <p:strVal val="#ppt_x"/>
                                          </p:val>
                                        </p:tav>
                                      </p:tavLst>
                                    </p:anim>
                                    <p:anim calcmode="lin" valueType="num">
                                      <p:cBhvr>
                                        <p:cTn id="38" dur="1000" fill="hold"/>
                                        <p:tgtEl>
                                          <p:spTgt spid="11">
                                            <p:txEl>
                                              <p:pRg st="6" end="6"/>
                                            </p:txEl>
                                          </p:spTgt>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11">
                                            <p:txEl>
                                              <p:pRg st="7" end="7"/>
                                            </p:txEl>
                                          </p:spTgt>
                                        </p:tgtEl>
                                        <p:attrNameLst>
                                          <p:attrName>style.visibility</p:attrName>
                                        </p:attrNameLst>
                                      </p:cBhvr>
                                      <p:to>
                                        <p:strVal val="visible"/>
                                      </p:to>
                                    </p:set>
                                    <p:animEffect transition="in" filter="fade">
                                      <p:cBhvr>
                                        <p:cTn id="41" dur="1000"/>
                                        <p:tgtEl>
                                          <p:spTgt spid="11">
                                            <p:txEl>
                                              <p:pRg st="7" end="7"/>
                                            </p:txEl>
                                          </p:spTgt>
                                        </p:tgtEl>
                                      </p:cBhvr>
                                    </p:animEffect>
                                    <p:anim calcmode="lin" valueType="num">
                                      <p:cBhvr>
                                        <p:cTn id="42" dur="1000" fill="hold"/>
                                        <p:tgtEl>
                                          <p:spTgt spid="11">
                                            <p:txEl>
                                              <p:pRg st="7" end="7"/>
                                            </p:txEl>
                                          </p:spTgt>
                                        </p:tgtEl>
                                        <p:attrNameLst>
                                          <p:attrName>ppt_x</p:attrName>
                                        </p:attrNameLst>
                                      </p:cBhvr>
                                      <p:tavLst>
                                        <p:tav tm="0">
                                          <p:val>
                                            <p:strVal val="#ppt_x"/>
                                          </p:val>
                                        </p:tav>
                                        <p:tav tm="100000">
                                          <p:val>
                                            <p:strVal val="#ppt_x"/>
                                          </p:val>
                                        </p:tav>
                                      </p:tavLst>
                                    </p:anim>
                                    <p:anim calcmode="lin" valueType="num">
                                      <p:cBhvr>
                                        <p:cTn id="43" dur="1000" fill="hold"/>
                                        <p:tgtEl>
                                          <p:spTgt spid="11">
                                            <p:txEl>
                                              <p:pRg st="7" end="7"/>
                                            </p:txEl>
                                          </p:spTgt>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11">
                                            <p:txEl>
                                              <p:pRg st="8" end="8"/>
                                            </p:txEl>
                                          </p:spTgt>
                                        </p:tgtEl>
                                        <p:attrNameLst>
                                          <p:attrName>style.visibility</p:attrName>
                                        </p:attrNameLst>
                                      </p:cBhvr>
                                      <p:to>
                                        <p:strVal val="visible"/>
                                      </p:to>
                                    </p:set>
                                    <p:animEffect transition="in" filter="fade">
                                      <p:cBhvr>
                                        <p:cTn id="46" dur="1000"/>
                                        <p:tgtEl>
                                          <p:spTgt spid="11">
                                            <p:txEl>
                                              <p:pRg st="8" end="8"/>
                                            </p:txEl>
                                          </p:spTgt>
                                        </p:tgtEl>
                                      </p:cBhvr>
                                    </p:animEffect>
                                    <p:anim calcmode="lin" valueType="num">
                                      <p:cBhvr>
                                        <p:cTn id="47" dur="1000" fill="hold"/>
                                        <p:tgtEl>
                                          <p:spTgt spid="11">
                                            <p:txEl>
                                              <p:pRg st="8" end="8"/>
                                            </p:txEl>
                                          </p:spTgt>
                                        </p:tgtEl>
                                        <p:attrNameLst>
                                          <p:attrName>ppt_x</p:attrName>
                                        </p:attrNameLst>
                                      </p:cBhvr>
                                      <p:tavLst>
                                        <p:tav tm="0">
                                          <p:val>
                                            <p:strVal val="#ppt_x"/>
                                          </p:val>
                                        </p:tav>
                                        <p:tav tm="100000">
                                          <p:val>
                                            <p:strVal val="#ppt_x"/>
                                          </p:val>
                                        </p:tav>
                                      </p:tavLst>
                                    </p:anim>
                                    <p:anim calcmode="lin" valueType="num">
                                      <p:cBhvr>
                                        <p:cTn id="48" dur="1000" fill="hold"/>
                                        <p:tgtEl>
                                          <p:spTgt spid="11">
                                            <p:txEl>
                                              <p:pRg st="8" end="8"/>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11">
                                            <p:txEl>
                                              <p:pRg st="9" end="9"/>
                                            </p:txEl>
                                          </p:spTgt>
                                        </p:tgtEl>
                                        <p:attrNameLst>
                                          <p:attrName>style.visibility</p:attrName>
                                        </p:attrNameLst>
                                      </p:cBhvr>
                                      <p:to>
                                        <p:strVal val="visible"/>
                                      </p:to>
                                    </p:set>
                                    <p:animEffect transition="in" filter="fade">
                                      <p:cBhvr>
                                        <p:cTn id="51" dur="1000"/>
                                        <p:tgtEl>
                                          <p:spTgt spid="11">
                                            <p:txEl>
                                              <p:pRg st="9" end="9"/>
                                            </p:txEl>
                                          </p:spTgt>
                                        </p:tgtEl>
                                      </p:cBhvr>
                                    </p:animEffect>
                                    <p:anim calcmode="lin" valueType="num">
                                      <p:cBhvr>
                                        <p:cTn id="52" dur="1000" fill="hold"/>
                                        <p:tgtEl>
                                          <p:spTgt spid="11">
                                            <p:txEl>
                                              <p:pRg st="9" end="9"/>
                                            </p:txEl>
                                          </p:spTgt>
                                        </p:tgtEl>
                                        <p:attrNameLst>
                                          <p:attrName>ppt_x</p:attrName>
                                        </p:attrNameLst>
                                      </p:cBhvr>
                                      <p:tavLst>
                                        <p:tav tm="0">
                                          <p:val>
                                            <p:strVal val="#ppt_x"/>
                                          </p:val>
                                        </p:tav>
                                        <p:tav tm="100000">
                                          <p:val>
                                            <p:strVal val="#ppt_x"/>
                                          </p:val>
                                        </p:tav>
                                      </p:tavLst>
                                    </p:anim>
                                    <p:anim calcmode="lin" valueType="num">
                                      <p:cBhvr>
                                        <p:cTn id="53" dur="1000" fill="hold"/>
                                        <p:tgtEl>
                                          <p:spTgt spid="11">
                                            <p:txEl>
                                              <p:pRg st="9" end="9"/>
                                            </p:txEl>
                                          </p:spTgt>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11">
                                            <p:txEl>
                                              <p:pRg st="10" end="10"/>
                                            </p:txEl>
                                          </p:spTgt>
                                        </p:tgtEl>
                                        <p:attrNameLst>
                                          <p:attrName>style.visibility</p:attrName>
                                        </p:attrNameLst>
                                      </p:cBhvr>
                                      <p:to>
                                        <p:strVal val="visible"/>
                                      </p:to>
                                    </p:set>
                                    <p:animEffect transition="in" filter="fade">
                                      <p:cBhvr>
                                        <p:cTn id="56" dur="1000"/>
                                        <p:tgtEl>
                                          <p:spTgt spid="11">
                                            <p:txEl>
                                              <p:pRg st="10" end="10"/>
                                            </p:txEl>
                                          </p:spTgt>
                                        </p:tgtEl>
                                      </p:cBhvr>
                                    </p:animEffect>
                                    <p:anim calcmode="lin" valueType="num">
                                      <p:cBhvr>
                                        <p:cTn id="57" dur="1000" fill="hold"/>
                                        <p:tgtEl>
                                          <p:spTgt spid="11">
                                            <p:txEl>
                                              <p:pRg st="10" end="10"/>
                                            </p:txEl>
                                          </p:spTgt>
                                        </p:tgtEl>
                                        <p:attrNameLst>
                                          <p:attrName>ppt_x</p:attrName>
                                        </p:attrNameLst>
                                      </p:cBhvr>
                                      <p:tavLst>
                                        <p:tav tm="0">
                                          <p:val>
                                            <p:strVal val="#ppt_x"/>
                                          </p:val>
                                        </p:tav>
                                        <p:tav tm="100000">
                                          <p:val>
                                            <p:strVal val="#ppt_x"/>
                                          </p:val>
                                        </p:tav>
                                      </p:tavLst>
                                    </p:anim>
                                    <p:anim calcmode="lin" valueType="num">
                                      <p:cBhvr>
                                        <p:cTn id="58" dur="1000" fill="hold"/>
                                        <p:tgtEl>
                                          <p:spTgt spid="11">
                                            <p:txEl>
                                              <p:pRg st="10" end="10"/>
                                            </p:txEl>
                                          </p:spTgt>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11">
                                            <p:txEl>
                                              <p:pRg st="11" end="11"/>
                                            </p:txEl>
                                          </p:spTgt>
                                        </p:tgtEl>
                                        <p:attrNameLst>
                                          <p:attrName>style.visibility</p:attrName>
                                        </p:attrNameLst>
                                      </p:cBhvr>
                                      <p:to>
                                        <p:strVal val="visible"/>
                                      </p:to>
                                    </p:set>
                                    <p:animEffect transition="in" filter="fade">
                                      <p:cBhvr>
                                        <p:cTn id="61" dur="1000"/>
                                        <p:tgtEl>
                                          <p:spTgt spid="11">
                                            <p:txEl>
                                              <p:pRg st="11" end="11"/>
                                            </p:txEl>
                                          </p:spTgt>
                                        </p:tgtEl>
                                      </p:cBhvr>
                                    </p:animEffect>
                                    <p:anim calcmode="lin" valueType="num">
                                      <p:cBhvr>
                                        <p:cTn id="62" dur="1000" fill="hold"/>
                                        <p:tgtEl>
                                          <p:spTgt spid="11">
                                            <p:txEl>
                                              <p:pRg st="11" end="11"/>
                                            </p:txEl>
                                          </p:spTgt>
                                        </p:tgtEl>
                                        <p:attrNameLst>
                                          <p:attrName>ppt_x</p:attrName>
                                        </p:attrNameLst>
                                      </p:cBhvr>
                                      <p:tavLst>
                                        <p:tav tm="0">
                                          <p:val>
                                            <p:strVal val="#ppt_x"/>
                                          </p:val>
                                        </p:tav>
                                        <p:tav tm="100000">
                                          <p:val>
                                            <p:strVal val="#ppt_x"/>
                                          </p:val>
                                        </p:tav>
                                      </p:tavLst>
                                    </p:anim>
                                    <p:anim calcmode="lin" valueType="num">
                                      <p:cBhvr>
                                        <p:cTn id="63" dur="1000" fill="hold"/>
                                        <p:tgtEl>
                                          <p:spTgt spid="11">
                                            <p:txEl>
                                              <p:pRg st="11" end="11"/>
                                            </p:txEl>
                                          </p:spTgt>
                                        </p:tgtEl>
                                        <p:attrNameLst>
                                          <p:attrName>ppt_y</p:attrName>
                                        </p:attrNameLst>
                                      </p:cBhvr>
                                      <p:tavLst>
                                        <p:tav tm="0">
                                          <p:val>
                                            <p:strVal val="#ppt_y+.1"/>
                                          </p:val>
                                        </p:tav>
                                        <p:tav tm="100000">
                                          <p:val>
                                            <p:strVal val="#ppt_y"/>
                                          </p:val>
                                        </p:tav>
                                      </p:tavLst>
                                    </p:anim>
                                  </p:childTnLst>
                                </p:cTn>
                              </p:par>
                              <p:par>
                                <p:cTn id="64" presetID="42" presetClass="entr" presetSubtype="0" fill="hold" nodeType="withEffect">
                                  <p:stCondLst>
                                    <p:cond delay="0"/>
                                  </p:stCondLst>
                                  <p:childTnLst>
                                    <p:set>
                                      <p:cBhvr>
                                        <p:cTn id="65" dur="1" fill="hold">
                                          <p:stCondLst>
                                            <p:cond delay="0"/>
                                          </p:stCondLst>
                                        </p:cTn>
                                        <p:tgtEl>
                                          <p:spTgt spid="11">
                                            <p:txEl>
                                              <p:pRg st="12" end="12"/>
                                            </p:txEl>
                                          </p:spTgt>
                                        </p:tgtEl>
                                        <p:attrNameLst>
                                          <p:attrName>style.visibility</p:attrName>
                                        </p:attrNameLst>
                                      </p:cBhvr>
                                      <p:to>
                                        <p:strVal val="visible"/>
                                      </p:to>
                                    </p:set>
                                    <p:animEffect transition="in" filter="fade">
                                      <p:cBhvr>
                                        <p:cTn id="66" dur="1000"/>
                                        <p:tgtEl>
                                          <p:spTgt spid="11">
                                            <p:txEl>
                                              <p:pRg st="12" end="12"/>
                                            </p:txEl>
                                          </p:spTgt>
                                        </p:tgtEl>
                                      </p:cBhvr>
                                    </p:animEffect>
                                    <p:anim calcmode="lin" valueType="num">
                                      <p:cBhvr>
                                        <p:cTn id="67" dur="1000" fill="hold"/>
                                        <p:tgtEl>
                                          <p:spTgt spid="11">
                                            <p:txEl>
                                              <p:pRg st="12" end="12"/>
                                            </p:txEl>
                                          </p:spTgt>
                                        </p:tgtEl>
                                        <p:attrNameLst>
                                          <p:attrName>ppt_x</p:attrName>
                                        </p:attrNameLst>
                                      </p:cBhvr>
                                      <p:tavLst>
                                        <p:tav tm="0">
                                          <p:val>
                                            <p:strVal val="#ppt_x"/>
                                          </p:val>
                                        </p:tav>
                                        <p:tav tm="100000">
                                          <p:val>
                                            <p:strVal val="#ppt_x"/>
                                          </p:val>
                                        </p:tav>
                                      </p:tavLst>
                                    </p:anim>
                                    <p:anim calcmode="lin" valueType="num">
                                      <p:cBhvr>
                                        <p:cTn id="68" dur="1000" fill="hold"/>
                                        <p:tgtEl>
                                          <p:spTgt spid="11">
                                            <p:txEl>
                                              <p:pRg st="12" end="12"/>
                                            </p:txEl>
                                          </p:spTgt>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0"/>
                                  </p:stCondLst>
                                  <p:childTnLst>
                                    <p:set>
                                      <p:cBhvr>
                                        <p:cTn id="70" dur="1" fill="hold">
                                          <p:stCondLst>
                                            <p:cond delay="0"/>
                                          </p:stCondLst>
                                        </p:cTn>
                                        <p:tgtEl>
                                          <p:spTgt spid="11">
                                            <p:txEl>
                                              <p:pRg st="13" end="13"/>
                                            </p:txEl>
                                          </p:spTgt>
                                        </p:tgtEl>
                                        <p:attrNameLst>
                                          <p:attrName>style.visibility</p:attrName>
                                        </p:attrNameLst>
                                      </p:cBhvr>
                                      <p:to>
                                        <p:strVal val="visible"/>
                                      </p:to>
                                    </p:set>
                                    <p:animEffect transition="in" filter="fade">
                                      <p:cBhvr>
                                        <p:cTn id="71" dur="1000"/>
                                        <p:tgtEl>
                                          <p:spTgt spid="11">
                                            <p:txEl>
                                              <p:pRg st="13" end="13"/>
                                            </p:txEl>
                                          </p:spTgt>
                                        </p:tgtEl>
                                      </p:cBhvr>
                                    </p:animEffect>
                                    <p:anim calcmode="lin" valueType="num">
                                      <p:cBhvr>
                                        <p:cTn id="72" dur="1000" fill="hold"/>
                                        <p:tgtEl>
                                          <p:spTgt spid="11">
                                            <p:txEl>
                                              <p:pRg st="13" end="13"/>
                                            </p:txEl>
                                          </p:spTgt>
                                        </p:tgtEl>
                                        <p:attrNameLst>
                                          <p:attrName>ppt_x</p:attrName>
                                        </p:attrNameLst>
                                      </p:cBhvr>
                                      <p:tavLst>
                                        <p:tav tm="0">
                                          <p:val>
                                            <p:strVal val="#ppt_x"/>
                                          </p:val>
                                        </p:tav>
                                        <p:tav tm="100000">
                                          <p:val>
                                            <p:strVal val="#ppt_x"/>
                                          </p:val>
                                        </p:tav>
                                      </p:tavLst>
                                    </p:anim>
                                    <p:anim calcmode="lin" valueType="num">
                                      <p:cBhvr>
                                        <p:cTn id="73" dur="1000" fill="hold"/>
                                        <p:tgtEl>
                                          <p:spTgt spid="11">
                                            <p:txEl>
                                              <p:pRg st="13" end="13"/>
                                            </p:txEl>
                                          </p:spTgt>
                                        </p:tgtEl>
                                        <p:attrNameLst>
                                          <p:attrName>ppt_y</p:attrName>
                                        </p:attrNameLst>
                                      </p:cBhvr>
                                      <p:tavLst>
                                        <p:tav tm="0">
                                          <p:val>
                                            <p:strVal val="#ppt_y+.1"/>
                                          </p:val>
                                        </p:tav>
                                        <p:tav tm="100000">
                                          <p:val>
                                            <p:strVal val="#ppt_y"/>
                                          </p:val>
                                        </p:tav>
                                      </p:tavLst>
                                    </p:anim>
                                  </p:childTnLst>
                                </p:cTn>
                              </p:par>
                              <p:par>
                                <p:cTn id="74" presetID="42" presetClass="entr" presetSubtype="0" fill="hold" nodeType="withEffect">
                                  <p:stCondLst>
                                    <p:cond delay="0"/>
                                  </p:stCondLst>
                                  <p:childTnLst>
                                    <p:set>
                                      <p:cBhvr>
                                        <p:cTn id="75" dur="1" fill="hold">
                                          <p:stCondLst>
                                            <p:cond delay="0"/>
                                          </p:stCondLst>
                                        </p:cTn>
                                        <p:tgtEl>
                                          <p:spTgt spid="11">
                                            <p:txEl>
                                              <p:pRg st="14" end="14"/>
                                            </p:txEl>
                                          </p:spTgt>
                                        </p:tgtEl>
                                        <p:attrNameLst>
                                          <p:attrName>style.visibility</p:attrName>
                                        </p:attrNameLst>
                                      </p:cBhvr>
                                      <p:to>
                                        <p:strVal val="visible"/>
                                      </p:to>
                                    </p:set>
                                    <p:animEffect transition="in" filter="fade">
                                      <p:cBhvr>
                                        <p:cTn id="76" dur="1000"/>
                                        <p:tgtEl>
                                          <p:spTgt spid="11">
                                            <p:txEl>
                                              <p:pRg st="14" end="14"/>
                                            </p:txEl>
                                          </p:spTgt>
                                        </p:tgtEl>
                                      </p:cBhvr>
                                    </p:animEffect>
                                    <p:anim calcmode="lin" valueType="num">
                                      <p:cBhvr>
                                        <p:cTn id="77" dur="1000" fill="hold"/>
                                        <p:tgtEl>
                                          <p:spTgt spid="11">
                                            <p:txEl>
                                              <p:pRg st="14" end="14"/>
                                            </p:txEl>
                                          </p:spTgt>
                                        </p:tgtEl>
                                        <p:attrNameLst>
                                          <p:attrName>ppt_x</p:attrName>
                                        </p:attrNameLst>
                                      </p:cBhvr>
                                      <p:tavLst>
                                        <p:tav tm="0">
                                          <p:val>
                                            <p:strVal val="#ppt_x"/>
                                          </p:val>
                                        </p:tav>
                                        <p:tav tm="100000">
                                          <p:val>
                                            <p:strVal val="#ppt_x"/>
                                          </p:val>
                                        </p:tav>
                                      </p:tavLst>
                                    </p:anim>
                                    <p:anim calcmode="lin" valueType="num">
                                      <p:cBhvr>
                                        <p:cTn id="78" dur="1000" fill="hold"/>
                                        <p:tgtEl>
                                          <p:spTgt spid="11">
                                            <p:txEl>
                                              <p:pRg st="14" end="14"/>
                                            </p:txEl>
                                          </p:spTgt>
                                        </p:tgtEl>
                                        <p:attrNameLst>
                                          <p:attrName>ppt_y</p:attrName>
                                        </p:attrNameLst>
                                      </p:cBhvr>
                                      <p:tavLst>
                                        <p:tav tm="0">
                                          <p:val>
                                            <p:strVal val="#ppt_y+.1"/>
                                          </p:val>
                                        </p:tav>
                                        <p:tav tm="100000">
                                          <p:val>
                                            <p:strVal val="#ppt_y"/>
                                          </p:val>
                                        </p:tav>
                                      </p:tavLst>
                                    </p:anim>
                                  </p:childTnLst>
                                </p:cTn>
                              </p:par>
                              <p:par>
                                <p:cTn id="79" presetID="42" presetClass="entr" presetSubtype="0" fill="hold" nodeType="withEffect">
                                  <p:stCondLst>
                                    <p:cond delay="0"/>
                                  </p:stCondLst>
                                  <p:childTnLst>
                                    <p:set>
                                      <p:cBhvr>
                                        <p:cTn id="80" dur="1" fill="hold">
                                          <p:stCondLst>
                                            <p:cond delay="0"/>
                                          </p:stCondLst>
                                        </p:cTn>
                                        <p:tgtEl>
                                          <p:spTgt spid="11">
                                            <p:txEl>
                                              <p:pRg st="15" end="15"/>
                                            </p:txEl>
                                          </p:spTgt>
                                        </p:tgtEl>
                                        <p:attrNameLst>
                                          <p:attrName>style.visibility</p:attrName>
                                        </p:attrNameLst>
                                      </p:cBhvr>
                                      <p:to>
                                        <p:strVal val="visible"/>
                                      </p:to>
                                    </p:set>
                                    <p:animEffect transition="in" filter="fade">
                                      <p:cBhvr>
                                        <p:cTn id="81" dur="1000"/>
                                        <p:tgtEl>
                                          <p:spTgt spid="11">
                                            <p:txEl>
                                              <p:pRg st="15" end="15"/>
                                            </p:txEl>
                                          </p:spTgt>
                                        </p:tgtEl>
                                      </p:cBhvr>
                                    </p:animEffect>
                                    <p:anim calcmode="lin" valueType="num">
                                      <p:cBhvr>
                                        <p:cTn id="82" dur="1000" fill="hold"/>
                                        <p:tgtEl>
                                          <p:spTgt spid="11">
                                            <p:txEl>
                                              <p:pRg st="15" end="15"/>
                                            </p:txEl>
                                          </p:spTgt>
                                        </p:tgtEl>
                                        <p:attrNameLst>
                                          <p:attrName>ppt_x</p:attrName>
                                        </p:attrNameLst>
                                      </p:cBhvr>
                                      <p:tavLst>
                                        <p:tav tm="0">
                                          <p:val>
                                            <p:strVal val="#ppt_x"/>
                                          </p:val>
                                        </p:tav>
                                        <p:tav tm="100000">
                                          <p:val>
                                            <p:strVal val="#ppt_x"/>
                                          </p:val>
                                        </p:tav>
                                      </p:tavLst>
                                    </p:anim>
                                    <p:anim calcmode="lin" valueType="num">
                                      <p:cBhvr>
                                        <p:cTn id="83" dur="1000" fill="hold"/>
                                        <p:tgtEl>
                                          <p:spTgt spid="11">
                                            <p:txEl>
                                              <p:pRg st="15" end="15"/>
                                            </p:txEl>
                                          </p:spTgt>
                                        </p:tgtEl>
                                        <p:attrNameLst>
                                          <p:attrName>ppt_y</p:attrName>
                                        </p:attrNameLst>
                                      </p:cBhvr>
                                      <p:tavLst>
                                        <p:tav tm="0">
                                          <p:val>
                                            <p:strVal val="#ppt_y+.1"/>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1" presetClass="entr" presetSubtype="0" fill="hold" nodeType="clickEffect">
                                  <p:stCondLst>
                                    <p:cond delay="0"/>
                                  </p:stCondLst>
                                  <p:childTnLst>
                                    <p:set>
                                      <p:cBhvr>
                                        <p:cTn id="87"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2D04AD-A493-7542-9E4F-6F54BE017880}"/>
              </a:ext>
            </a:extLst>
          </p:cNvPr>
          <p:cNvSpPr>
            <a:spLocks noGrp="1"/>
          </p:cNvSpPr>
          <p:nvPr>
            <p:ph type="title"/>
          </p:nvPr>
        </p:nvSpPr>
        <p:spPr/>
        <p:txBody>
          <a:bodyPr/>
          <a:lstStyle/>
          <a:p>
            <a:r>
              <a:rPr lang="en-US" dirty="0"/>
              <a:t>The 2.5% Commitment</a:t>
            </a:r>
          </a:p>
        </p:txBody>
      </p:sp>
      <p:sp>
        <p:nvSpPr>
          <p:cNvPr id="3" name="Text Placeholder 2">
            <a:extLst>
              <a:ext uri="{FF2B5EF4-FFF2-40B4-BE49-F238E27FC236}">
                <a16:creationId xmlns:a16="http://schemas.microsoft.com/office/drawing/2014/main" id="{C39A6494-D299-6443-B36A-CBB2C91E94CF}"/>
              </a:ext>
            </a:extLst>
          </p:cNvPr>
          <p:cNvSpPr>
            <a:spLocks noGrp="1"/>
          </p:cNvSpPr>
          <p:nvPr>
            <p:ph type="body" idx="1"/>
          </p:nvPr>
        </p:nvSpPr>
        <p:spPr>
          <a:xfrm>
            <a:off x="1772229" y="1738052"/>
            <a:ext cx="7595705" cy="3777622"/>
          </a:xfrm>
        </p:spPr>
        <p:txBody>
          <a:bodyPr/>
          <a:lstStyle/>
          <a:p>
            <a:pPr marL="1200150" lvl="2" indent="-285750">
              <a:lnSpc>
                <a:spcPct val="150000"/>
              </a:lnSpc>
              <a:spcBef>
                <a:spcPts val="0"/>
              </a:spcBef>
            </a:pPr>
            <a:r>
              <a:rPr lang="en-US" sz="2000" dirty="0">
                <a:latin typeface="Helvetica Regular" pitchFamily="2" charset="0"/>
              </a:rPr>
              <a:t>David Lewis, IUPUI, September 2017</a:t>
            </a:r>
          </a:p>
          <a:p>
            <a:pPr marL="1200150" lvl="2" indent="-285750">
              <a:lnSpc>
                <a:spcPct val="150000"/>
              </a:lnSpc>
              <a:spcBef>
                <a:spcPts val="0"/>
              </a:spcBef>
            </a:pPr>
            <a:r>
              <a:rPr lang="en-US" sz="2000" dirty="0">
                <a:latin typeface="Helvetica Regular" pitchFamily="2" charset="0"/>
              </a:rPr>
              <a:t>U.S. academic libraries spend about $7 billion annually</a:t>
            </a:r>
          </a:p>
          <a:p>
            <a:pPr marL="1200150" lvl="2" indent="-285750">
              <a:lnSpc>
                <a:spcPct val="150000"/>
              </a:lnSpc>
              <a:spcBef>
                <a:spcPts val="0"/>
              </a:spcBef>
            </a:pPr>
            <a:r>
              <a:rPr lang="en-US" sz="2000" dirty="0">
                <a:latin typeface="Helvetica Regular" pitchFamily="2" charset="0"/>
              </a:rPr>
              <a:t>Arbitrarily set a goal of 60% of that budget: $4.2 billion</a:t>
            </a:r>
          </a:p>
          <a:p>
            <a:pPr marL="1200150" lvl="2" indent="-285750">
              <a:lnSpc>
                <a:spcPct val="150000"/>
              </a:lnSpc>
              <a:spcBef>
                <a:spcPts val="0"/>
              </a:spcBef>
            </a:pPr>
            <a:r>
              <a:rPr lang="en-US" sz="2000" dirty="0">
                <a:latin typeface="Helvetica Regular" pitchFamily="2" charset="0"/>
              </a:rPr>
              <a:t>Proposes libraries spend 2.5% of that 60% ($105 million) on Open Access initiatives</a:t>
            </a:r>
          </a:p>
          <a:p>
            <a:pPr marL="1200150" lvl="2" indent="-285750">
              <a:lnSpc>
                <a:spcPct val="150000"/>
              </a:lnSpc>
              <a:spcBef>
                <a:spcPts val="0"/>
              </a:spcBef>
            </a:pPr>
            <a:r>
              <a:rPr lang="en-US" sz="2000" dirty="0">
                <a:latin typeface="Helvetica Regular" pitchFamily="2" charset="0"/>
              </a:rPr>
              <a:t>In part because Elsevier paid about that much - $115 million - for </a:t>
            </a:r>
            <a:r>
              <a:rPr lang="en-US" sz="2000" dirty="0" err="1">
                <a:latin typeface="Helvetica Regular" pitchFamily="2" charset="0"/>
              </a:rPr>
              <a:t>bepress</a:t>
            </a:r>
            <a:endParaRPr lang="en-US" sz="2000" dirty="0">
              <a:latin typeface="Helvetica Regular" pitchFamily="2" charset="0"/>
            </a:endParaRPr>
          </a:p>
        </p:txBody>
      </p:sp>
      <p:pic>
        <p:nvPicPr>
          <p:cNvPr id="5" name="Picture 4">
            <a:extLst>
              <a:ext uri="{FF2B5EF4-FFF2-40B4-BE49-F238E27FC236}">
                <a16:creationId xmlns:a16="http://schemas.microsoft.com/office/drawing/2014/main" id="{ED6D2EDF-68F7-C745-BA4B-6903432AD1E5}"/>
              </a:ext>
            </a:extLst>
          </p:cNvPr>
          <p:cNvPicPr>
            <a:picLocks noChangeAspect="1"/>
          </p:cNvPicPr>
          <p:nvPr/>
        </p:nvPicPr>
        <p:blipFill>
          <a:blip r:embed="rId3"/>
          <a:stretch>
            <a:fillRect/>
          </a:stretch>
        </p:blipFill>
        <p:spPr>
          <a:xfrm>
            <a:off x="10193158" y="1813131"/>
            <a:ext cx="1164220" cy="1813732"/>
          </a:xfrm>
          <a:prstGeom prst="rect">
            <a:avLst/>
          </a:prstGeom>
        </p:spPr>
      </p:pic>
    </p:spTree>
    <p:extLst>
      <p:ext uri="{BB962C8B-B14F-4D97-AF65-F5344CB8AC3E}">
        <p14:creationId xmlns:p14="http://schemas.microsoft.com/office/powerpoint/2010/main" val="94873009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D5E4C1-C55A-FF4E-8BCE-51359F3A8792}"/>
              </a:ext>
            </a:extLst>
          </p:cNvPr>
          <p:cNvSpPr>
            <a:spLocks noGrp="1"/>
          </p:cNvSpPr>
          <p:nvPr>
            <p:ph type="title"/>
          </p:nvPr>
        </p:nvSpPr>
        <p:spPr/>
        <p:txBody>
          <a:bodyPr/>
          <a:lstStyle/>
          <a:p>
            <a:r>
              <a:rPr lang="en-US" dirty="0"/>
              <a:t>Summary</a:t>
            </a:r>
          </a:p>
        </p:txBody>
      </p:sp>
      <p:sp>
        <p:nvSpPr>
          <p:cNvPr id="3" name="Text Placeholder 2">
            <a:extLst>
              <a:ext uri="{FF2B5EF4-FFF2-40B4-BE49-F238E27FC236}">
                <a16:creationId xmlns:a16="http://schemas.microsoft.com/office/drawing/2014/main" id="{7050AA56-2BC7-BF4F-9763-09EE447BF742}"/>
              </a:ext>
            </a:extLst>
          </p:cNvPr>
          <p:cNvSpPr>
            <a:spLocks noGrp="1"/>
          </p:cNvSpPr>
          <p:nvPr>
            <p:ph type="body" idx="1"/>
          </p:nvPr>
        </p:nvSpPr>
        <p:spPr>
          <a:xfrm>
            <a:off x="2592925" y="1264555"/>
            <a:ext cx="8915400" cy="3777622"/>
          </a:xfrm>
        </p:spPr>
        <p:txBody>
          <a:bodyPr/>
          <a:lstStyle/>
          <a:p>
            <a:r>
              <a:rPr lang="en-US" sz="2400" dirty="0"/>
              <a:t>Collectively, we spend a lot of resources on individual repositories</a:t>
            </a:r>
          </a:p>
          <a:p>
            <a:pPr lvl="1"/>
            <a:r>
              <a:rPr lang="en-US" sz="2000" dirty="0">
                <a:latin typeface="Helvetica Regular" pitchFamily="2" charset="0"/>
              </a:rPr>
              <a:t>Lots of duplication of effort and costs</a:t>
            </a:r>
          </a:p>
          <a:p>
            <a:r>
              <a:rPr lang="en-US" sz="2400" dirty="0"/>
              <a:t>We see little traffic to our individual repositories</a:t>
            </a:r>
          </a:p>
          <a:p>
            <a:pPr lvl="1"/>
            <a:r>
              <a:rPr lang="en-US" sz="2000" dirty="0">
                <a:latin typeface="Helvetica Regular" pitchFamily="2" charset="0"/>
              </a:rPr>
              <a:t>Most of us don’t do SEO very well</a:t>
            </a:r>
            <a:endParaRPr lang="en-US" sz="2400" dirty="0"/>
          </a:p>
          <a:p>
            <a:r>
              <a:rPr lang="en-US" sz="2200" dirty="0"/>
              <a:t>Centralization need not be a dirty word</a:t>
            </a:r>
            <a:endParaRPr lang="en-US" sz="2200" dirty="0">
              <a:latin typeface="Helvetica Regular" pitchFamily="2" charset="0"/>
            </a:endParaRPr>
          </a:p>
        </p:txBody>
      </p:sp>
    </p:spTree>
    <p:extLst>
      <p:ext uri="{BB962C8B-B14F-4D97-AF65-F5344CB8AC3E}">
        <p14:creationId xmlns:p14="http://schemas.microsoft.com/office/powerpoint/2010/main" val="405299684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Shape 163"/>
        <p:cNvGrpSpPr/>
        <p:nvPr/>
      </p:nvGrpSpPr>
      <p:grpSpPr>
        <a:xfrm>
          <a:off x="0" y="0"/>
          <a:ext cx="0" cy="0"/>
          <a:chOff x="0" y="0"/>
          <a:chExt cx="0" cy="0"/>
        </a:xfrm>
      </p:grpSpPr>
      <p:sp>
        <p:nvSpPr>
          <p:cNvPr id="4" name="TextBox 3"/>
          <p:cNvSpPr txBox="1"/>
          <p:nvPr/>
        </p:nvSpPr>
        <p:spPr>
          <a:xfrm>
            <a:off x="2500312" y="5422900"/>
            <a:ext cx="3760788" cy="738664"/>
          </a:xfrm>
          <a:prstGeom prst="rect">
            <a:avLst/>
          </a:prstGeom>
          <a:noFill/>
        </p:spPr>
        <p:txBody>
          <a:bodyPr wrap="square" rtlCol="0">
            <a:spAutoFit/>
          </a:bodyPr>
          <a:lstStyle/>
          <a:p>
            <a:r>
              <a:rPr lang="en-US" dirty="0">
                <a:latin typeface="Helvetica Regular" pitchFamily="2" charset="0"/>
                <a:ea typeface="Century Gothic" charset="0"/>
                <a:cs typeface="Century Gothic" charset="0"/>
              </a:rPr>
              <a:t>Kenning Arlitsch</a:t>
            </a:r>
          </a:p>
          <a:p>
            <a:r>
              <a:rPr lang="en-US" dirty="0">
                <a:latin typeface="Helvetica Regular" pitchFamily="2" charset="0"/>
                <a:ea typeface="Century Gothic" charset="0"/>
                <a:cs typeface="Century Gothic" charset="0"/>
              </a:rPr>
              <a:t>Dean </a:t>
            </a:r>
          </a:p>
          <a:p>
            <a:r>
              <a:rPr lang="en-US" dirty="0">
                <a:latin typeface="Helvetica Regular" pitchFamily="2" charset="0"/>
                <a:ea typeface="Century Gothic" charset="0"/>
                <a:cs typeface="Century Gothic" charset="0"/>
              </a:rPr>
              <a:t>Montana State University Library</a:t>
            </a:r>
            <a:r>
              <a:rPr lang="en-US" dirty="0"/>
              <a:t> </a:t>
            </a:r>
          </a:p>
        </p:txBody>
      </p:sp>
      <p:sp>
        <p:nvSpPr>
          <p:cNvPr id="5" name="TextBox 4"/>
          <p:cNvSpPr txBox="1"/>
          <p:nvPr/>
        </p:nvSpPr>
        <p:spPr>
          <a:xfrm>
            <a:off x="6028625" y="5422900"/>
            <a:ext cx="2862235" cy="738664"/>
          </a:xfrm>
          <a:prstGeom prst="rect">
            <a:avLst/>
          </a:prstGeom>
          <a:noFill/>
        </p:spPr>
        <p:txBody>
          <a:bodyPr wrap="square" rtlCol="0">
            <a:spAutoFit/>
          </a:bodyPr>
          <a:lstStyle/>
          <a:p>
            <a:r>
              <a:rPr lang="en-US" dirty="0">
                <a:latin typeface="Helvetica Regular" pitchFamily="2" charset="0"/>
                <a:ea typeface="Century Gothic" charset="0"/>
                <a:cs typeface="Century Gothic" charset="0"/>
              </a:rPr>
              <a:t>Carl Grant</a:t>
            </a:r>
          </a:p>
          <a:p>
            <a:r>
              <a:rPr lang="en-US" dirty="0">
                <a:latin typeface="Helvetica Regular" pitchFamily="2" charset="0"/>
                <a:ea typeface="Century Gothic" charset="0"/>
                <a:cs typeface="Century Gothic" charset="0"/>
              </a:rPr>
              <a:t>Interim Dean</a:t>
            </a:r>
          </a:p>
          <a:p>
            <a:r>
              <a:rPr lang="en-US" dirty="0">
                <a:latin typeface="Helvetica Regular" pitchFamily="2" charset="0"/>
                <a:ea typeface="Century Gothic" charset="0"/>
                <a:cs typeface="Century Gothic" charset="0"/>
              </a:rPr>
              <a:t>University of Oklahoma Libraries</a:t>
            </a:r>
          </a:p>
        </p:txBody>
      </p:sp>
      <p:sp>
        <p:nvSpPr>
          <p:cNvPr id="6" name="TextBox 5">
            <a:extLst>
              <a:ext uri="{FF2B5EF4-FFF2-40B4-BE49-F238E27FC236}">
                <a16:creationId xmlns:a16="http://schemas.microsoft.com/office/drawing/2014/main" id="{0084B8D9-88AE-7747-B46D-372846A84A45}"/>
              </a:ext>
            </a:extLst>
          </p:cNvPr>
          <p:cNvSpPr txBox="1"/>
          <p:nvPr/>
        </p:nvSpPr>
        <p:spPr>
          <a:xfrm>
            <a:off x="8890860" y="5422900"/>
            <a:ext cx="2856855" cy="738664"/>
          </a:xfrm>
          <a:prstGeom prst="rect">
            <a:avLst/>
          </a:prstGeom>
          <a:noFill/>
        </p:spPr>
        <p:txBody>
          <a:bodyPr wrap="square" rtlCol="0">
            <a:spAutoFit/>
          </a:bodyPr>
          <a:lstStyle/>
          <a:p>
            <a:r>
              <a:rPr lang="en-US" dirty="0">
                <a:latin typeface="Helvetica Regular" pitchFamily="2" charset="0"/>
                <a:ea typeface="Century Gothic" charset="0"/>
                <a:cs typeface="Century Gothic" charset="0"/>
              </a:rPr>
              <a:t>David </a:t>
            </a:r>
            <a:r>
              <a:rPr lang="en-US" dirty="0" err="1">
                <a:latin typeface="Helvetica Regular" pitchFamily="2" charset="0"/>
                <a:ea typeface="Century Gothic" charset="0"/>
                <a:cs typeface="Century Gothic" charset="0"/>
              </a:rPr>
              <a:t>Corbly</a:t>
            </a:r>
            <a:endParaRPr lang="en-US" dirty="0">
              <a:latin typeface="Helvetica Regular" pitchFamily="2" charset="0"/>
              <a:ea typeface="Century Gothic" charset="0"/>
              <a:cs typeface="Century Gothic" charset="0"/>
            </a:endParaRPr>
          </a:p>
          <a:p>
            <a:r>
              <a:rPr lang="en-US" dirty="0">
                <a:latin typeface="Helvetica Regular" pitchFamily="2" charset="0"/>
                <a:ea typeface="Century Gothic" charset="0"/>
                <a:cs typeface="Century Gothic" charset="0"/>
              </a:rPr>
              <a:t>Director of Repository Services</a:t>
            </a:r>
          </a:p>
          <a:p>
            <a:r>
              <a:rPr lang="en-US" dirty="0">
                <a:latin typeface="Helvetica Regular" pitchFamily="2" charset="0"/>
                <a:ea typeface="Century Gothic" charset="0"/>
                <a:cs typeface="Century Gothic" charset="0"/>
              </a:rPr>
              <a:t>University of Oklahoma Libraries</a:t>
            </a:r>
          </a:p>
        </p:txBody>
      </p:sp>
      <p:cxnSp>
        <p:nvCxnSpPr>
          <p:cNvPr id="3" name="Straight Connector 2">
            <a:extLst>
              <a:ext uri="{FF2B5EF4-FFF2-40B4-BE49-F238E27FC236}">
                <a16:creationId xmlns:a16="http://schemas.microsoft.com/office/drawing/2014/main" id="{D70B0989-ABA8-AC40-8AB0-C2DFEB8D7FE4}"/>
              </a:ext>
            </a:extLst>
          </p:cNvPr>
          <p:cNvCxnSpPr>
            <a:cxnSpLocks/>
          </p:cNvCxnSpPr>
          <p:nvPr/>
        </p:nvCxnSpPr>
        <p:spPr>
          <a:xfrm>
            <a:off x="8772042" y="5422900"/>
            <a:ext cx="0" cy="588935"/>
          </a:xfrm>
          <a:prstGeom prst="line">
            <a:avLst/>
          </a:prstGeom>
        </p:spPr>
        <p:style>
          <a:lnRef idx="1">
            <a:schemeClr val="accent1"/>
          </a:lnRef>
          <a:fillRef idx="0">
            <a:schemeClr val="accent1"/>
          </a:fillRef>
          <a:effectRef idx="0">
            <a:schemeClr val="accent1"/>
          </a:effectRef>
          <a:fontRef idx="minor">
            <a:schemeClr val="tx1"/>
          </a:fontRef>
        </p:style>
      </p:cxnSp>
      <p:sp>
        <p:nvSpPr>
          <p:cNvPr id="15" name="Title 1">
            <a:extLst>
              <a:ext uri="{FF2B5EF4-FFF2-40B4-BE49-F238E27FC236}">
                <a16:creationId xmlns:a16="http://schemas.microsoft.com/office/drawing/2014/main" id="{CFBFFBCE-3B20-FF4E-98C1-071DB24DCDAC}"/>
              </a:ext>
            </a:extLst>
          </p:cNvPr>
          <p:cNvSpPr txBox="1">
            <a:spLocks/>
          </p:cNvSpPr>
          <p:nvPr/>
        </p:nvSpPr>
        <p:spPr>
          <a:xfrm>
            <a:off x="2592925" y="624110"/>
            <a:ext cx="6297935" cy="698499"/>
          </a:xfrm>
          <a:prstGeom prst="rect">
            <a:avLst/>
          </a:prstGeom>
          <a:noFill/>
          <a:ln>
            <a:noFill/>
          </a:ln>
        </p:spPr>
        <p:txBody>
          <a:bodyPr spcFirstLastPara="1" wrap="square" lIns="91425" tIns="91425" rIns="91425" bIns="91425" anchor="b"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rgbClr val="262626"/>
              </a:buClr>
              <a:buSzPts val="5400"/>
              <a:buFont typeface="Century Gothic"/>
              <a:buNone/>
              <a:defRPr sz="5400" b="0" i="0" u="none" strike="noStrike" cap="none">
                <a:solidFill>
                  <a:srgbClr val="262626"/>
                </a:solidFill>
                <a:latin typeface="Helvetica Regular" pitchFamily="2" charset="0"/>
                <a:ea typeface="Helvetica Regular" pitchFamily="2" charset="0"/>
                <a:cs typeface="Helvetica Regular" pitchFamily="2" charset="0"/>
                <a:sym typeface="Century Gothic"/>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9pPr>
          </a:lstStyle>
          <a:p>
            <a:r>
              <a:rPr lang="en-US" sz="4800" dirty="0"/>
              <a:t>Selected Links</a:t>
            </a:r>
          </a:p>
        </p:txBody>
      </p:sp>
      <p:sp>
        <p:nvSpPr>
          <p:cNvPr id="14" name="Rectangle 13">
            <a:extLst>
              <a:ext uri="{FF2B5EF4-FFF2-40B4-BE49-F238E27FC236}">
                <a16:creationId xmlns:a16="http://schemas.microsoft.com/office/drawing/2014/main" id="{6D82E161-8271-5A45-BB5C-E79C5F2D4FEB}"/>
              </a:ext>
            </a:extLst>
          </p:cNvPr>
          <p:cNvSpPr/>
          <p:nvPr/>
        </p:nvSpPr>
        <p:spPr>
          <a:xfrm>
            <a:off x="2216257" y="1322609"/>
            <a:ext cx="9314481" cy="6494085"/>
          </a:xfrm>
          <a:prstGeom prst="rect">
            <a:avLst/>
          </a:prstGeom>
        </p:spPr>
        <p:txBody>
          <a:bodyPr wrap="square">
            <a:spAutoFit/>
          </a:bodyPr>
          <a:lstStyle/>
          <a:p>
            <a:pPr marL="114300" indent="0">
              <a:buNone/>
            </a:pPr>
            <a:r>
              <a:rPr lang="en-US" sz="1600" dirty="0">
                <a:latin typeface="Helvetica" pitchFamily="2" charset="0"/>
                <a:hlinkClick r:id="rId3"/>
              </a:rPr>
              <a:t>https://scholarworks.montana.edu/xmlui/handle/1/14529</a:t>
            </a:r>
          </a:p>
          <a:p>
            <a:pPr marL="114300" indent="0">
              <a:buNone/>
            </a:pPr>
            <a:r>
              <a:rPr lang="en-US" sz="1600" dirty="0">
                <a:latin typeface="Helvetica" pitchFamily="2" charset="0"/>
                <a:hlinkClick r:id="rId3"/>
              </a:rPr>
              <a:t>https://ramp.montana.edu</a:t>
            </a:r>
          </a:p>
          <a:p>
            <a:pPr marL="114300" indent="0">
              <a:buNone/>
            </a:pPr>
            <a:r>
              <a:rPr lang="en-US" sz="1600" dirty="0">
                <a:latin typeface="Helvetica" pitchFamily="2" charset="0"/>
                <a:hlinkClick r:id="rId3"/>
              </a:rPr>
              <a:t>https://doi.org/10.1002/asi.23131 https://techcrunch.com/2018/05/30/internet-trends-2018/</a:t>
            </a:r>
            <a:endParaRPr lang="en-US" sz="1600" dirty="0">
              <a:latin typeface="Helvetica" pitchFamily="2" charset="0"/>
            </a:endParaRPr>
          </a:p>
          <a:p>
            <a:pPr marL="114300" indent="0">
              <a:buNone/>
            </a:pPr>
            <a:r>
              <a:rPr lang="en-US" sz="1600" dirty="0">
                <a:latin typeface="Helvetica" pitchFamily="2" charset="0"/>
                <a:hlinkClick r:id="rId4"/>
              </a:rPr>
              <a:t>https://share.osf.io</a:t>
            </a:r>
          </a:p>
          <a:p>
            <a:pPr marL="114300" indent="0">
              <a:buNone/>
            </a:pPr>
            <a:r>
              <a:rPr lang="en-US" sz="1600" dirty="0">
                <a:latin typeface="Helvetica" pitchFamily="2" charset="0"/>
                <a:hlinkClick r:id="rId4"/>
              </a:rPr>
              <a:t>http://www.duraspace.org/projects/</a:t>
            </a:r>
          </a:p>
          <a:p>
            <a:pPr marL="114300" indent="0">
              <a:buNone/>
            </a:pPr>
            <a:r>
              <a:rPr lang="en-US" sz="1600" dirty="0">
                <a:latin typeface="Helvetica" pitchFamily="2" charset="0"/>
                <a:hlinkClick r:id="rId4"/>
              </a:rPr>
              <a:t>https://dp.la</a:t>
            </a:r>
            <a:endParaRPr lang="en-US" sz="1600" dirty="0">
              <a:latin typeface="Helvetica" pitchFamily="2" charset="0"/>
            </a:endParaRPr>
          </a:p>
          <a:p>
            <a:pPr marL="114300" indent="0">
              <a:buNone/>
            </a:pPr>
            <a:r>
              <a:rPr lang="en-US" sz="1600" dirty="0">
                <a:latin typeface="Helvetica" pitchFamily="2" charset="0"/>
                <a:hlinkClick r:id="rId5"/>
              </a:rPr>
              <a:t>https://digitalnz.org</a:t>
            </a:r>
            <a:endParaRPr lang="en-US" sz="1600" dirty="0">
              <a:latin typeface="Helvetica" pitchFamily="2" charset="0"/>
            </a:endParaRPr>
          </a:p>
          <a:p>
            <a:pPr marL="114300" indent="0">
              <a:buNone/>
            </a:pPr>
            <a:r>
              <a:rPr lang="en-US" sz="1600" dirty="0">
                <a:latin typeface="Helvetica" pitchFamily="2" charset="0"/>
                <a:hlinkClick r:id="rId6"/>
              </a:rPr>
              <a:t>https://www.trove.nla.gov.au</a:t>
            </a:r>
            <a:endParaRPr lang="en-US" sz="1600" dirty="0">
              <a:latin typeface="Helvetica" pitchFamily="2" charset="0"/>
            </a:endParaRPr>
          </a:p>
          <a:p>
            <a:pPr marL="114300" indent="0">
              <a:buNone/>
            </a:pPr>
            <a:r>
              <a:rPr lang="en-US" sz="1600" dirty="0">
                <a:latin typeface="Helvetica" pitchFamily="2" charset="0"/>
                <a:hlinkClick r:id="rId7"/>
              </a:rPr>
              <a:t>http://europeana.eu</a:t>
            </a:r>
            <a:endParaRPr lang="en-US" sz="1600" dirty="0">
              <a:latin typeface="Helvetica" pitchFamily="2" charset="0"/>
            </a:endParaRPr>
          </a:p>
          <a:p>
            <a:pPr marL="114300" indent="0">
              <a:buNone/>
            </a:pPr>
            <a:r>
              <a:rPr lang="en-US" sz="1600" dirty="0">
                <a:latin typeface="Helvetica" pitchFamily="2" charset="0"/>
                <a:hlinkClick r:id="rId8"/>
              </a:rPr>
              <a:t>http://www.exlibrisgroup.com/products/esploro-research-services-platform/</a:t>
            </a:r>
            <a:endParaRPr lang="en-US" sz="1600" dirty="0">
              <a:latin typeface="Helvetica" pitchFamily="2" charset="0"/>
            </a:endParaRPr>
          </a:p>
          <a:p>
            <a:pPr marL="114300" indent="0">
              <a:buNone/>
            </a:pPr>
            <a:r>
              <a:rPr lang="en-US" sz="1600" dirty="0">
                <a:latin typeface="Helvetica" pitchFamily="2" charset="0"/>
                <a:hlinkClick r:id="rId9"/>
              </a:rPr>
              <a:t>https://www.nature.com/sdata/policies/repositories</a:t>
            </a:r>
            <a:endParaRPr lang="en-US" sz="1600" dirty="0">
              <a:latin typeface="Helvetica" pitchFamily="2" charset="0"/>
            </a:endParaRPr>
          </a:p>
          <a:p>
            <a:pPr marL="114300" indent="0">
              <a:buNone/>
            </a:pPr>
            <a:r>
              <a:rPr lang="en-US" sz="1600" dirty="0">
                <a:latin typeface="Helvetica" pitchFamily="2" charset="0"/>
                <a:hlinkClick r:id="rId10"/>
              </a:rPr>
              <a:t>http://csarven.ca</a:t>
            </a:r>
            <a:endParaRPr lang="en-US" sz="1600" dirty="0">
              <a:latin typeface="Helvetica" pitchFamily="2" charset="0"/>
            </a:endParaRPr>
          </a:p>
          <a:p>
            <a:pPr marL="114300" indent="0">
              <a:buNone/>
            </a:pPr>
            <a:r>
              <a:rPr lang="en-US" sz="1600" dirty="0">
                <a:latin typeface="Helvetica" pitchFamily="2" charset="0"/>
                <a:hlinkClick r:id="rId11"/>
              </a:rPr>
              <a:t>https://decentralizedweb.net</a:t>
            </a:r>
            <a:endParaRPr lang="en-US" sz="1600" dirty="0">
              <a:latin typeface="Helvetica" pitchFamily="2" charset="0"/>
            </a:endParaRPr>
          </a:p>
          <a:p>
            <a:pPr marL="114300" indent="0">
              <a:buNone/>
            </a:pPr>
            <a:r>
              <a:rPr lang="en-US" sz="1600" dirty="0">
                <a:latin typeface="Helvetica" pitchFamily="2" charset="0"/>
                <a:hlinkClick r:id="rId12"/>
              </a:rPr>
              <a:t>https://solid.mit.edu</a:t>
            </a:r>
            <a:endParaRPr lang="en-US" sz="1600" dirty="0">
              <a:latin typeface="Helvetica" pitchFamily="2" charset="0"/>
            </a:endParaRPr>
          </a:p>
          <a:p>
            <a:pPr marL="114300" indent="0">
              <a:buNone/>
            </a:pPr>
            <a:r>
              <a:rPr lang="en-US" sz="1600" dirty="0">
                <a:latin typeface="Helvetica" pitchFamily="2" charset="0"/>
                <a:hlinkClick r:id="rId13"/>
              </a:rPr>
              <a:t>https://aws.amazon.com/products/</a:t>
            </a:r>
            <a:endParaRPr lang="en-US" sz="1600" dirty="0">
              <a:latin typeface="Helvetica" pitchFamily="2" charset="0"/>
            </a:endParaRPr>
          </a:p>
          <a:p>
            <a:pPr marL="114300" indent="0">
              <a:buNone/>
            </a:pPr>
            <a:r>
              <a:rPr lang="en-US" sz="1600" dirty="0">
                <a:latin typeface="Helvetica" pitchFamily="2" charset="0"/>
                <a:hlinkClick r:id="rId14"/>
              </a:rPr>
              <a:t>http://intheopen.net/2017/09/join-the-movement-the-2-5-commitment/</a:t>
            </a:r>
            <a:endParaRPr lang="en-US" sz="1600" dirty="0">
              <a:latin typeface="Helvetica" pitchFamily="2" charset="0"/>
            </a:endParaRPr>
          </a:p>
          <a:p>
            <a:pPr marL="114300" indent="0">
              <a:buNone/>
            </a:pPr>
            <a:endParaRPr lang="en-US" sz="1600" dirty="0">
              <a:latin typeface="Helvetica" pitchFamily="2" charset="0"/>
            </a:endParaRPr>
          </a:p>
          <a:p>
            <a:pPr marL="114300" indent="0">
              <a:buNone/>
            </a:pPr>
            <a:endParaRPr lang="en-US" sz="1600" dirty="0">
              <a:latin typeface="Helvetica" pitchFamily="2" charset="0"/>
            </a:endParaRPr>
          </a:p>
          <a:p>
            <a:pPr marL="114300" indent="0">
              <a:buNone/>
            </a:pPr>
            <a:endParaRPr lang="en-US" sz="1600" dirty="0">
              <a:latin typeface="Helvetica" pitchFamily="2" charset="0"/>
            </a:endParaRPr>
          </a:p>
          <a:p>
            <a:pPr marL="114300" indent="0">
              <a:buNone/>
            </a:pPr>
            <a:endParaRPr lang="en-US" sz="1600" dirty="0">
              <a:latin typeface="Helvetica" pitchFamily="2" charset="0"/>
            </a:endParaRPr>
          </a:p>
          <a:p>
            <a:pPr marL="114300" indent="0">
              <a:buNone/>
            </a:pPr>
            <a:endParaRPr lang="en-US" sz="1600" dirty="0">
              <a:latin typeface="Helvetica" pitchFamily="2" charset="0"/>
            </a:endParaRPr>
          </a:p>
          <a:p>
            <a:pPr marL="114300" indent="0">
              <a:buNone/>
            </a:pPr>
            <a:endParaRPr lang="en-US" sz="1600" dirty="0">
              <a:latin typeface="Helvetica" pitchFamily="2" charset="0"/>
            </a:endParaRPr>
          </a:p>
          <a:p>
            <a:pPr marL="114300" indent="0">
              <a:buNone/>
            </a:pPr>
            <a:endParaRPr lang="en-US" sz="1600" dirty="0">
              <a:latin typeface="Helvetica" pitchFamily="2" charset="0"/>
            </a:endParaRPr>
          </a:p>
          <a:p>
            <a:pPr marL="114300" indent="0">
              <a:buNone/>
            </a:pPr>
            <a:endParaRPr lang="en-US" sz="1600" dirty="0">
              <a:latin typeface="Helvetica" pitchFamily="2" charset="0"/>
            </a:endParaRPr>
          </a:p>
          <a:p>
            <a:pPr marL="114300" indent="0">
              <a:buNone/>
            </a:pPr>
            <a:endParaRPr lang="en-US" sz="1600" dirty="0">
              <a:latin typeface="Helvetica" pitchFamily="2" charset="0"/>
            </a:endParaRPr>
          </a:p>
        </p:txBody>
      </p:sp>
    </p:spTree>
    <p:extLst>
      <p:ext uri="{BB962C8B-B14F-4D97-AF65-F5344CB8AC3E}">
        <p14:creationId xmlns:p14="http://schemas.microsoft.com/office/powerpoint/2010/main" val="143933685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4" name="TextBox 3"/>
          <p:cNvSpPr txBox="1"/>
          <p:nvPr/>
        </p:nvSpPr>
        <p:spPr>
          <a:xfrm>
            <a:off x="2500312" y="5422900"/>
            <a:ext cx="3760788" cy="738664"/>
          </a:xfrm>
          <a:prstGeom prst="rect">
            <a:avLst/>
          </a:prstGeom>
          <a:noFill/>
        </p:spPr>
        <p:txBody>
          <a:bodyPr wrap="square" rtlCol="0">
            <a:spAutoFit/>
          </a:bodyPr>
          <a:lstStyle/>
          <a:p>
            <a:r>
              <a:rPr lang="en-US" dirty="0">
                <a:latin typeface="Helvetica Regular" pitchFamily="2" charset="0"/>
                <a:ea typeface="Century Gothic" charset="0"/>
                <a:cs typeface="Century Gothic" charset="0"/>
              </a:rPr>
              <a:t>Kenning Arlitsch</a:t>
            </a:r>
          </a:p>
          <a:p>
            <a:r>
              <a:rPr lang="en-US" dirty="0">
                <a:latin typeface="Helvetica Regular" pitchFamily="2" charset="0"/>
                <a:ea typeface="Century Gothic" charset="0"/>
                <a:cs typeface="Century Gothic" charset="0"/>
              </a:rPr>
              <a:t>Dean </a:t>
            </a:r>
          </a:p>
          <a:p>
            <a:r>
              <a:rPr lang="en-US" dirty="0">
                <a:latin typeface="Helvetica Regular" pitchFamily="2" charset="0"/>
                <a:ea typeface="Century Gothic" charset="0"/>
                <a:cs typeface="Century Gothic" charset="0"/>
              </a:rPr>
              <a:t>Montana State University Library</a:t>
            </a:r>
            <a:r>
              <a:rPr lang="en-US" dirty="0"/>
              <a:t> </a:t>
            </a:r>
          </a:p>
        </p:txBody>
      </p:sp>
      <p:sp>
        <p:nvSpPr>
          <p:cNvPr id="5" name="TextBox 4"/>
          <p:cNvSpPr txBox="1"/>
          <p:nvPr/>
        </p:nvSpPr>
        <p:spPr>
          <a:xfrm>
            <a:off x="6028625" y="5422900"/>
            <a:ext cx="2862235" cy="738664"/>
          </a:xfrm>
          <a:prstGeom prst="rect">
            <a:avLst/>
          </a:prstGeom>
          <a:noFill/>
        </p:spPr>
        <p:txBody>
          <a:bodyPr wrap="square" rtlCol="0">
            <a:spAutoFit/>
          </a:bodyPr>
          <a:lstStyle/>
          <a:p>
            <a:r>
              <a:rPr lang="en-US" dirty="0">
                <a:latin typeface="Helvetica Regular" pitchFamily="2" charset="0"/>
                <a:ea typeface="Century Gothic" charset="0"/>
                <a:cs typeface="Century Gothic" charset="0"/>
              </a:rPr>
              <a:t>Carl Grant</a:t>
            </a:r>
          </a:p>
          <a:p>
            <a:r>
              <a:rPr lang="en-US" dirty="0">
                <a:latin typeface="Helvetica Regular" pitchFamily="2" charset="0"/>
                <a:ea typeface="Century Gothic" charset="0"/>
                <a:cs typeface="Century Gothic" charset="0"/>
              </a:rPr>
              <a:t>Interim Dean</a:t>
            </a:r>
          </a:p>
          <a:p>
            <a:r>
              <a:rPr lang="en-US" dirty="0">
                <a:latin typeface="Helvetica Regular" pitchFamily="2" charset="0"/>
                <a:ea typeface="Century Gothic" charset="0"/>
                <a:cs typeface="Century Gothic" charset="0"/>
              </a:rPr>
              <a:t>University of Oklahoma Libraries</a:t>
            </a:r>
          </a:p>
        </p:txBody>
      </p:sp>
      <p:sp>
        <p:nvSpPr>
          <p:cNvPr id="6" name="TextBox 5">
            <a:extLst>
              <a:ext uri="{FF2B5EF4-FFF2-40B4-BE49-F238E27FC236}">
                <a16:creationId xmlns:a16="http://schemas.microsoft.com/office/drawing/2014/main" id="{0084B8D9-88AE-7747-B46D-372846A84A45}"/>
              </a:ext>
            </a:extLst>
          </p:cNvPr>
          <p:cNvSpPr txBox="1"/>
          <p:nvPr/>
        </p:nvSpPr>
        <p:spPr>
          <a:xfrm>
            <a:off x="8890860" y="5422900"/>
            <a:ext cx="2856855" cy="738664"/>
          </a:xfrm>
          <a:prstGeom prst="rect">
            <a:avLst/>
          </a:prstGeom>
          <a:noFill/>
        </p:spPr>
        <p:txBody>
          <a:bodyPr wrap="square" rtlCol="0">
            <a:spAutoFit/>
          </a:bodyPr>
          <a:lstStyle/>
          <a:p>
            <a:r>
              <a:rPr lang="en-US" dirty="0">
                <a:latin typeface="Helvetica Regular" pitchFamily="2" charset="0"/>
                <a:ea typeface="Century Gothic" charset="0"/>
                <a:cs typeface="Century Gothic" charset="0"/>
              </a:rPr>
              <a:t>David </a:t>
            </a:r>
            <a:r>
              <a:rPr lang="en-US" dirty="0" err="1">
                <a:latin typeface="Helvetica Regular" pitchFamily="2" charset="0"/>
                <a:ea typeface="Century Gothic" charset="0"/>
                <a:cs typeface="Century Gothic" charset="0"/>
              </a:rPr>
              <a:t>Corbly</a:t>
            </a:r>
            <a:endParaRPr lang="en-US" dirty="0">
              <a:latin typeface="Helvetica Regular" pitchFamily="2" charset="0"/>
              <a:ea typeface="Century Gothic" charset="0"/>
              <a:cs typeface="Century Gothic" charset="0"/>
            </a:endParaRPr>
          </a:p>
          <a:p>
            <a:r>
              <a:rPr lang="en-US" dirty="0">
                <a:latin typeface="Helvetica Regular" pitchFamily="2" charset="0"/>
                <a:ea typeface="Century Gothic" charset="0"/>
                <a:cs typeface="Century Gothic" charset="0"/>
              </a:rPr>
              <a:t>Director of Repository Services</a:t>
            </a:r>
          </a:p>
          <a:p>
            <a:r>
              <a:rPr lang="en-US" dirty="0">
                <a:latin typeface="Helvetica Regular" pitchFamily="2" charset="0"/>
                <a:ea typeface="Century Gothic" charset="0"/>
                <a:cs typeface="Century Gothic" charset="0"/>
              </a:rPr>
              <a:t>University of Oklahoma Libraries</a:t>
            </a:r>
          </a:p>
        </p:txBody>
      </p:sp>
      <p:cxnSp>
        <p:nvCxnSpPr>
          <p:cNvPr id="3" name="Straight Connector 2">
            <a:extLst>
              <a:ext uri="{FF2B5EF4-FFF2-40B4-BE49-F238E27FC236}">
                <a16:creationId xmlns:a16="http://schemas.microsoft.com/office/drawing/2014/main" id="{D70B0989-ABA8-AC40-8AB0-C2DFEB8D7FE4}"/>
              </a:ext>
            </a:extLst>
          </p:cNvPr>
          <p:cNvCxnSpPr>
            <a:cxnSpLocks/>
          </p:cNvCxnSpPr>
          <p:nvPr/>
        </p:nvCxnSpPr>
        <p:spPr>
          <a:xfrm>
            <a:off x="8772042" y="5422900"/>
            <a:ext cx="0" cy="588935"/>
          </a:xfrm>
          <a:prstGeom prst="line">
            <a:avLst/>
          </a:prstGeom>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0B3C1EB7-661E-6143-AB8B-6E0B85EFACF4}"/>
              </a:ext>
            </a:extLst>
          </p:cNvPr>
          <p:cNvSpPr/>
          <p:nvPr/>
        </p:nvSpPr>
        <p:spPr>
          <a:xfrm>
            <a:off x="3481953" y="2594719"/>
            <a:ext cx="6096000" cy="1569660"/>
          </a:xfrm>
          <a:prstGeom prst="rect">
            <a:avLst/>
          </a:prstGeom>
        </p:spPr>
        <p:txBody>
          <a:bodyPr>
            <a:spAutoFit/>
          </a:bodyPr>
          <a:lstStyle/>
          <a:p>
            <a:pPr marL="114300" indent="0">
              <a:buNone/>
            </a:pPr>
            <a:r>
              <a:rPr lang="en-US" sz="2400" i="1" dirty="0"/>
              <a:t>“You never change things by fighting the existing reality. To change something, build a new model that makes the existing model obsolete.”— Buckminster Fuller</a:t>
            </a:r>
          </a:p>
        </p:txBody>
      </p:sp>
      <p:sp>
        <p:nvSpPr>
          <p:cNvPr id="10" name="Title 1">
            <a:extLst>
              <a:ext uri="{FF2B5EF4-FFF2-40B4-BE49-F238E27FC236}">
                <a16:creationId xmlns:a16="http://schemas.microsoft.com/office/drawing/2014/main" id="{92ED5308-1941-0B42-8C2B-F413C22559EC}"/>
              </a:ext>
            </a:extLst>
          </p:cNvPr>
          <p:cNvSpPr txBox="1">
            <a:spLocks/>
          </p:cNvSpPr>
          <p:nvPr/>
        </p:nvSpPr>
        <p:spPr>
          <a:xfrm>
            <a:off x="4421725" y="469127"/>
            <a:ext cx="3900865" cy="1266683"/>
          </a:xfrm>
          <a:prstGeom prst="rect">
            <a:avLst/>
          </a:prstGeom>
          <a:noFill/>
          <a:ln>
            <a:noFill/>
          </a:ln>
        </p:spPr>
        <p:txBody>
          <a:bodyPr spcFirstLastPara="1" wrap="square" lIns="91425" tIns="91425" rIns="91425" bIns="91425" anchor="b"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rgbClr val="262626"/>
              </a:buClr>
              <a:buSzPts val="5400"/>
              <a:buFont typeface="Century Gothic"/>
              <a:buNone/>
              <a:defRPr sz="5400" b="0" i="0" u="none" strike="noStrike" cap="none">
                <a:solidFill>
                  <a:srgbClr val="262626"/>
                </a:solidFill>
                <a:latin typeface="Helvetica Regular" pitchFamily="2" charset="0"/>
                <a:ea typeface="Helvetica Regular" pitchFamily="2" charset="0"/>
                <a:cs typeface="Helvetica Regular" pitchFamily="2" charset="0"/>
                <a:sym typeface="Century Gothic"/>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9pPr>
          </a:lstStyle>
          <a:p>
            <a:r>
              <a:rPr lang="en-US" dirty="0"/>
              <a:t>Questions?</a:t>
            </a:r>
          </a:p>
        </p:txBody>
      </p:sp>
    </p:spTree>
    <p:extLst>
      <p:ext uri="{BB962C8B-B14F-4D97-AF65-F5344CB8AC3E}">
        <p14:creationId xmlns:p14="http://schemas.microsoft.com/office/powerpoint/2010/main" val="286066224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Shape 170"/>
          <p:cNvSpPr txBox="1">
            <a:spLocks noGrp="1"/>
          </p:cNvSpPr>
          <p:nvPr>
            <p:ph type="title"/>
          </p:nvPr>
        </p:nvSpPr>
        <p:spPr>
          <a:xfrm>
            <a:off x="2592925" y="24507"/>
            <a:ext cx="8911687" cy="1280890"/>
          </a:xfrm>
          <a:prstGeom prst="rect">
            <a:avLst/>
          </a:prstGeom>
          <a:noFill/>
          <a:ln>
            <a:noFill/>
          </a:ln>
        </p:spPr>
        <p:txBody>
          <a:bodyPr spcFirstLastPara="1" wrap="square" lIns="91425" tIns="45700" rIns="91425" bIns="45700" anchor="b" anchorCtr="0">
            <a:noAutofit/>
          </a:bodyPr>
          <a:lstStyle/>
          <a:p>
            <a:pPr marL="0" marR="0" lvl="0" indent="0" algn="l" rtl="0">
              <a:spcBef>
                <a:spcPts val="0"/>
              </a:spcBef>
              <a:spcAft>
                <a:spcPts val="0"/>
              </a:spcAft>
              <a:buClr>
                <a:srgbClr val="262626"/>
              </a:buClr>
              <a:buSzPts val="4000"/>
              <a:buFont typeface="Century Gothic"/>
              <a:buNone/>
            </a:pPr>
            <a:r>
              <a:rPr lang="en-US" sz="4000" u="none" strike="noStrike" cap="none" dirty="0">
                <a:solidFill>
                  <a:srgbClr val="262626"/>
                </a:solidFill>
                <a:ea typeface="Century Gothic"/>
                <a:cs typeface="Century Gothic"/>
                <a:sym typeface="Century Gothic"/>
              </a:rPr>
              <a:t>Agenda</a:t>
            </a:r>
            <a:endParaRPr dirty="0"/>
          </a:p>
        </p:txBody>
      </p:sp>
      <p:sp>
        <p:nvSpPr>
          <p:cNvPr id="2" name="Text Placeholder 1">
            <a:extLst>
              <a:ext uri="{FF2B5EF4-FFF2-40B4-BE49-F238E27FC236}">
                <a16:creationId xmlns:a16="http://schemas.microsoft.com/office/drawing/2014/main" id="{ED4DE8EE-F6E0-404D-9CBE-C8D49D049B98}"/>
              </a:ext>
            </a:extLst>
          </p:cNvPr>
          <p:cNvSpPr>
            <a:spLocks noGrp="1"/>
          </p:cNvSpPr>
          <p:nvPr>
            <p:ph type="body" idx="1"/>
          </p:nvPr>
        </p:nvSpPr>
        <p:spPr>
          <a:xfrm>
            <a:off x="2589212" y="1339123"/>
            <a:ext cx="9602788" cy="3777622"/>
          </a:xfrm>
        </p:spPr>
        <p:txBody>
          <a:bodyPr/>
          <a:lstStyle/>
          <a:p>
            <a:r>
              <a:rPr lang="en-US" sz="2800" dirty="0"/>
              <a:t>Network effect</a:t>
            </a:r>
          </a:p>
          <a:p>
            <a:r>
              <a:rPr lang="en-US" sz="2800" dirty="0"/>
              <a:t>Institutional Repositories</a:t>
            </a:r>
          </a:p>
          <a:p>
            <a:pPr lvl="1"/>
            <a:r>
              <a:rPr lang="en-US" sz="2800" dirty="0">
                <a:latin typeface="Helvetica" pitchFamily="2" charset="0"/>
              </a:rPr>
              <a:t>Current landscape</a:t>
            </a:r>
          </a:p>
          <a:p>
            <a:pPr lvl="1"/>
            <a:r>
              <a:rPr lang="en-US" sz="2800" dirty="0">
                <a:latin typeface="Helvetica" pitchFamily="2" charset="0"/>
              </a:rPr>
              <a:t>Advantages and limitations</a:t>
            </a:r>
          </a:p>
          <a:p>
            <a:pPr lvl="1"/>
            <a:r>
              <a:rPr lang="en-US" sz="2800" dirty="0">
                <a:latin typeface="Helvetica" pitchFamily="2" charset="0"/>
              </a:rPr>
              <a:t>Are we serving our users?</a:t>
            </a:r>
          </a:p>
          <a:p>
            <a:r>
              <a:rPr lang="en-US" sz="2800" dirty="0"/>
              <a:t>Potential paths forward</a:t>
            </a:r>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Shape 176"/>
          <p:cNvSpPr txBox="1">
            <a:spLocks noGrp="1"/>
          </p:cNvSpPr>
          <p:nvPr>
            <p:ph type="title"/>
          </p:nvPr>
        </p:nvSpPr>
        <p:spPr/>
        <p:txBody>
          <a:bodyPr/>
          <a:lstStyle/>
          <a:p>
            <a:pPr lvl="0"/>
            <a:r>
              <a:rPr lang="en-US" dirty="0">
                <a:sym typeface="Century Gothic"/>
              </a:rPr>
              <a:t>The Network Effect</a:t>
            </a:r>
            <a:endParaRPr lang="en-US" dirty="0"/>
          </a:p>
        </p:txBody>
      </p:sp>
      <p:sp>
        <p:nvSpPr>
          <p:cNvPr id="177" name="Shape 177"/>
          <p:cNvSpPr txBox="1">
            <a:spLocks noGrp="1"/>
          </p:cNvSpPr>
          <p:nvPr>
            <p:ph type="body" idx="1"/>
          </p:nvPr>
        </p:nvSpPr>
        <p:spPr/>
        <p:txBody>
          <a:bodyPr/>
          <a:lstStyle/>
          <a:p>
            <a:r>
              <a:rPr lang="en-US" sz="2400" dirty="0"/>
              <a:t>The value of a service increases as more people use it</a:t>
            </a:r>
          </a:p>
          <a:p>
            <a:endParaRPr lang="en-US" dirty="0"/>
          </a:p>
          <a:p>
            <a:endParaRPr lang="en-US" dirty="0"/>
          </a:p>
          <a:p>
            <a:endParaRPr lang="en-US" dirty="0"/>
          </a:p>
          <a:p>
            <a:endParaRPr lang="en-US" dirty="0"/>
          </a:p>
        </p:txBody>
      </p:sp>
      <p:sp>
        <p:nvSpPr>
          <p:cNvPr id="5" name="Text Placeholder 4">
            <a:extLst>
              <a:ext uri="{FF2B5EF4-FFF2-40B4-BE49-F238E27FC236}">
                <a16:creationId xmlns:a16="http://schemas.microsoft.com/office/drawing/2014/main" id="{0A2CA38C-05E5-E74B-B6EB-5F49BC3DB5FC}"/>
              </a:ext>
            </a:extLst>
          </p:cNvPr>
          <p:cNvSpPr>
            <a:spLocks noGrp="1"/>
          </p:cNvSpPr>
          <p:nvPr>
            <p:ph type="body" idx="2"/>
          </p:nvPr>
        </p:nvSpPr>
        <p:spPr/>
        <p:txBody>
          <a:bodyPr/>
          <a:lstStyle/>
          <a:p>
            <a:r>
              <a:rPr lang="en-US" sz="2400" dirty="0"/>
              <a:t>Cloud computing</a:t>
            </a:r>
          </a:p>
          <a:p>
            <a:pPr lvl="1"/>
            <a:r>
              <a:rPr lang="en-US" sz="2400" dirty="0">
                <a:latin typeface="Helvetica Regular" pitchFamily="2" charset="0"/>
              </a:rPr>
              <a:t>Efficient use of resources</a:t>
            </a:r>
          </a:p>
          <a:p>
            <a:pPr lvl="1"/>
            <a:r>
              <a:rPr lang="en-US" sz="2400" dirty="0">
                <a:latin typeface="Helvetica Regular" pitchFamily="2" charset="0"/>
              </a:rPr>
              <a:t>Gathers data and statistics about the whole service</a:t>
            </a:r>
          </a:p>
        </p:txBody>
      </p:sp>
      <p:pic>
        <p:nvPicPr>
          <p:cNvPr id="4" name="Picture 3">
            <a:extLst>
              <a:ext uri="{FF2B5EF4-FFF2-40B4-BE49-F238E27FC236}">
                <a16:creationId xmlns:a16="http://schemas.microsoft.com/office/drawing/2014/main" id="{4F97A2B7-F668-004D-A36D-08400EF04BE4}"/>
              </a:ext>
            </a:extLst>
          </p:cNvPr>
          <p:cNvPicPr>
            <a:picLocks noChangeAspect="1"/>
          </p:cNvPicPr>
          <p:nvPr/>
        </p:nvPicPr>
        <p:blipFill>
          <a:blip r:embed="rId3"/>
          <a:stretch>
            <a:fillRect/>
          </a:stretch>
        </p:blipFill>
        <p:spPr>
          <a:xfrm>
            <a:off x="3082239" y="3819539"/>
            <a:ext cx="2857500" cy="157480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7">
                                            <p:txEl>
                                              <p:pRg st="0" end="0"/>
                                            </p:txEl>
                                          </p:spTgt>
                                        </p:tgtEl>
                                        <p:attrNameLst>
                                          <p:attrName>style.visibility</p:attrName>
                                        </p:attrNameLst>
                                      </p:cBhvr>
                                      <p:to>
                                        <p:strVal val="visible"/>
                                      </p:to>
                                    </p:set>
                                    <p:animEffect transition="in" filter="fade">
                                      <p:cBhvr>
                                        <p:cTn id="7" dur="500"/>
                                        <p:tgtEl>
                                          <p:spTgt spid="177">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fade">
                                      <p:cBhvr>
                                        <p:cTn id="15" dur="500"/>
                                        <p:tgtEl>
                                          <p:spTgt spid="5">
                                            <p:txEl>
                                              <p:pRg st="0" end="0"/>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5">
                                            <p:txEl>
                                              <p:pRg st="1" end="1"/>
                                            </p:txEl>
                                          </p:spTgt>
                                        </p:tgtEl>
                                        <p:attrNameLst>
                                          <p:attrName>style.visibility</p:attrName>
                                        </p:attrNameLst>
                                      </p:cBhvr>
                                      <p:to>
                                        <p:strVal val="visible"/>
                                      </p:to>
                                    </p:set>
                                    <p:animEffect transition="in" filter="fade">
                                      <p:cBhvr>
                                        <p:cTn id="18" dur="500"/>
                                        <p:tgtEl>
                                          <p:spTgt spid="5">
                                            <p:txEl>
                                              <p:pRg st="1" end="1"/>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1DFF4D-311B-5344-B634-13882E07DF0E}"/>
              </a:ext>
            </a:extLst>
          </p:cNvPr>
          <p:cNvSpPr>
            <a:spLocks noGrp="1"/>
          </p:cNvSpPr>
          <p:nvPr>
            <p:ph type="title"/>
          </p:nvPr>
        </p:nvSpPr>
        <p:spPr/>
        <p:txBody>
          <a:bodyPr/>
          <a:lstStyle/>
          <a:p>
            <a:r>
              <a:rPr lang="en-US" dirty="0"/>
              <a:t>Network Effect (cont’d)</a:t>
            </a:r>
          </a:p>
        </p:txBody>
      </p:sp>
      <p:sp>
        <p:nvSpPr>
          <p:cNvPr id="3" name="Text Placeholder 2">
            <a:extLst>
              <a:ext uri="{FF2B5EF4-FFF2-40B4-BE49-F238E27FC236}">
                <a16:creationId xmlns:a16="http://schemas.microsoft.com/office/drawing/2014/main" id="{6124E9A0-3856-244D-B968-4B517E34DF34}"/>
              </a:ext>
            </a:extLst>
          </p:cNvPr>
          <p:cNvSpPr>
            <a:spLocks noGrp="1"/>
          </p:cNvSpPr>
          <p:nvPr>
            <p:ph type="body" idx="1"/>
          </p:nvPr>
        </p:nvSpPr>
        <p:spPr>
          <a:xfrm>
            <a:off x="2589212" y="1334125"/>
            <a:ext cx="8915400" cy="4577097"/>
          </a:xfrm>
        </p:spPr>
        <p:txBody>
          <a:bodyPr/>
          <a:lstStyle/>
          <a:p>
            <a:pPr lvl="0"/>
            <a:r>
              <a:rPr lang="en-US" sz="2400" dirty="0"/>
              <a:t>IT platforms built on, or moved to, cloud infrastructure</a:t>
            </a:r>
          </a:p>
          <a:p>
            <a:pPr lvl="1"/>
            <a:r>
              <a:rPr lang="en-US" sz="2000" dirty="0">
                <a:latin typeface="Helvetica Regular" pitchFamily="2" charset="0"/>
              </a:rPr>
              <a:t>Email/calendaring (Google, Microsoft, Yahoo!)</a:t>
            </a:r>
          </a:p>
          <a:p>
            <a:pPr lvl="1"/>
            <a:r>
              <a:rPr lang="en-US" sz="2000" dirty="0">
                <a:latin typeface="Helvetica Regular" pitchFamily="2" charset="0"/>
              </a:rPr>
              <a:t>Digital storage (Box, Dropbox, AWS)</a:t>
            </a:r>
          </a:p>
          <a:p>
            <a:pPr lvl="1"/>
            <a:r>
              <a:rPr lang="en-US" sz="2000" dirty="0">
                <a:latin typeface="Helvetica Regular" pitchFamily="2" charset="0"/>
              </a:rPr>
              <a:t>Library Services Platforms (Ex </a:t>
            </a:r>
            <a:r>
              <a:rPr lang="en-US" sz="2000" dirty="0" err="1">
                <a:latin typeface="Helvetica Regular" pitchFamily="2" charset="0"/>
              </a:rPr>
              <a:t>Libris</a:t>
            </a:r>
            <a:r>
              <a:rPr lang="en-US" sz="2000" dirty="0">
                <a:latin typeface="Helvetica Regular" pitchFamily="2" charset="0"/>
              </a:rPr>
              <a:t>, OCLC)</a:t>
            </a:r>
          </a:p>
          <a:p>
            <a:pPr lvl="1"/>
            <a:r>
              <a:rPr lang="en-US" sz="2000" dirty="0" err="1">
                <a:latin typeface="Helvetica Regular" pitchFamily="2" charset="0"/>
              </a:rPr>
              <a:t>HathiTrust</a:t>
            </a:r>
            <a:endParaRPr lang="en-US" sz="2000" dirty="0">
              <a:latin typeface="Helvetica Regular" pitchFamily="2" charset="0"/>
            </a:endParaRPr>
          </a:p>
          <a:p>
            <a:pPr lvl="1"/>
            <a:r>
              <a:rPr lang="en-US" sz="2000" dirty="0">
                <a:latin typeface="Helvetica Regular" pitchFamily="2" charset="0"/>
              </a:rPr>
              <a:t>IR Competitors</a:t>
            </a:r>
          </a:p>
          <a:p>
            <a:pPr lvl="2"/>
            <a:r>
              <a:rPr lang="en-US" sz="1800" dirty="0" err="1">
                <a:latin typeface="Helvetica Regular" pitchFamily="2" charset="0"/>
              </a:rPr>
              <a:t>ResearchGate</a:t>
            </a:r>
            <a:r>
              <a:rPr lang="en-US" sz="1800" dirty="0">
                <a:latin typeface="Helvetica Regular" pitchFamily="2" charset="0"/>
              </a:rPr>
              <a:t>, </a:t>
            </a:r>
            <a:r>
              <a:rPr lang="en-US" sz="1800" dirty="0" err="1">
                <a:latin typeface="Helvetica Regular" pitchFamily="2" charset="0"/>
              </a:rPr>
              <a:t>Academia.edu</a:t>
            </a:r>
            <a:endParaRPr lang="en-US" sz="1800" dirty="0">
              <a:latin typeface="Helvetica Regular" pitchFamily="2" charset="0"/>
            </a:endParaRPr>
          </a:p>
          <a:p>
            <a:pPr lvl="1"/>
            <a:r>
              <a:rPr lang="en-US" sz="2000" dirty="0">
                <a:latin typeface="Helvetica Regular" pitchFamily="2" charset="0"/>
              </a:rPr>
              <a:t>Professional networks </a:t>
            </a:r>
          </a:p>
          <a:p>
            <a:pPr lvl="2"/>
            <a:r>
              <a:rPr lang="en-US" sz="1800" dirty="0">
                <a:latin typeface="Helvetica Regular" pitchFamily="2" charset="0"/>
              </a:rPr>
              <a:t>LinkedIn</a:t>
            </a:r>
          </a:p>
        </p:txBody>
      </p:sp>
    </p:spTree>
    <p:extLst>
      <p:ext uri="{BB962C8B-B14F-4D97-AF65-F5344CB8AC3E}">
        <p14:creationId xmlns:p14="http://schemas.microsoft.com/office/powerpoint/2010/main" val="346750521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fade">
                                      <p:cBhvr>
                                        <p:cTn id="35" dur="500"/>
                                        <p:tgtEl>
                                          <p:spTgt spid="3">
                                            <p:txEl>
                                              <p:pRg st="6" end="6"/>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Effect transition="in" filter="fade">
                                      <p:cBhvr>
                                        <p:cTn id="38" dur="500"/>
                                        <p:tgtEl>
                                          <p:spTgt spid="3">
                                            <p:txEl>
                                              <p:pRg st="7" end="7"/>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animEffect transition="in" filter="fade">
                                      <p:cBhvr>
                                        <p:cTn id="41"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5C2205-81AB-6E43-AF4C-D451C9B620A7}"/>
              </a:ext>
            </a:extLst>
          </p:cNvPr>
          <p:cNvSpPr>
            <a:spLocks noGrp="1"/>
          </p:cNvSpPr>
          <p:nvPr>
            <p:ph type="title"/>
          </p:nvPr>
        </p:nvSpPr>
        <p:spPr>
          <a:xfrm>
            <a:off x="2477245" y="1617306"/>
            <a:ext cx="8915400" cy="2724845"/>
          </a:xfrm>
        </p:spPr>
        <p:txBody>
          <a:bodyPr/>
          <a:lstStyle/>
          <a:p>
            <a:r>
              <a:rPr lang="en-US" sz="4400" dirty="0"/>
              <a:t>Are locally-implemented institutional repositories still a good idea?</a:t>
            </a:r>
          </a:p>
        </p:txBody>
      </p:sp>
    </p:spTree>
    <p:extLst>
      <p:ext uri="{BB962C8B-B14F-4D97-AF65-F5344CB8AC3E}">
        <p14:creationId xmlns:p14="http://schemas.microsoft.com/office/powerpoint/2010/main" val="333727625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pic>
        <p:nvPicPr>
          <p:cNvPr id="8" name="Picture 7">
            <a:extLst>
              <a:ext uri="{FF2B5EF4-FFF2-40B4-BE49-F238E27FC236}">
                <a16:creationId xmlns:a16="http://schemas.microsoft.com/office/drawing/2014/main" id="{4288830E-ACFD-094E-8C38-1D171A60877B}"/>
              </a:ext>
            </a:extLst>
          </p:cNvPr>
          <p:cNvPicPr>
            <a:picLocks noChangeAspect="1"/>
          </p:cNvPicPr>
          <p:nvPr/>
        </p:nvPicPr>
        <p:blipFill>
          <a:blip r:embed="rId3"/>
          <a:stretch>
            <a:fillRect/>
          </a:stretch>
        </p:blipFill>
        <p:spPr>
          <a:xfrm>
            <a:off x="5612745" y="1304665"/>
            <a:ext cx="6579255" cy="3529982"/>
          </a:xfrm>
          <a:prstGeom prst="rect">
            <a:avLst/>
          </a:prstGeom>
        </p:spPr>
      </p:pic>
      <p:sp>
        <p:nvSpPr>
          <p:cNvPr id="183" name="Shape 183"/>
          <p:cNvSpPr txBox="1">
            <a:spLocks noGrp="1"/>
          </p:cNvSpPr>
          <p:nvPr>
            <p:ph type="body" idx="1"/>
          </p:nvPr>
        </p:nvSpPr>
        <p:spPr>
          <a:xfrm>
            <a:off x="1019984" y="1404087"/>
            <a:ext cx="4564486" cy="3669354"/>
          </a:xfrm>
        </p:spPr>
        <p:txBody>
          <a:bodyPr/>
          <a:lstStyle/>
          <a:p>
            <a:pPr lvl="0"/>
            <a:r>
              <a:rPr lang="en-US" sz="2400" dirty="0" err="1">
                <a:sym typeface="Century Gothic"/>
              </a:rPr>
              <a:t>OpenDOAR</a:t>
            </a:r>
            <a:r>
              <a:rPr lang="en-US" sz="2400" dirty="0">
                <a:sym typeface="Century Gothic"/>
              </a:rPr>
              <a:t> registry</a:t>
            </a:r>
          </a:p>
          <a:p>
            <a:pPr lvl="1"/>
            <a:r>
              <a:rPr lang="en-US" sz="2200" dirty="0">
                <a:sym typeface="Century Gothic"/>
              </a:rPr>
              <a:t>3,700+ OA repositories</a:t>
            </a:r>
            <a:endParaRPr lang="en-US" sz="2200" dirty="0"/>
          </a:p>
          <a:p>
            <a:pPr lvl="0"/>
            <a:r>
              <a:rPr lang="en-US" sz="2400" dirty="0">
                <a:sym typeface="Century Gothic"/>
              </a:rPr>
              <a:t>ROAR </a:t>
            </a:r>
            <a:r>
              <a:rPr lang="en-US" sz="2400" dirty="0"/>
              <a:t>r</a:t>
            </a:r>
            <a:r>
              <a:rPr lang="en-US" sz="2400" dirty="0">
                <a:sym typeface="Century Gothic"/>
              </a:rPr>
              <a:t>egistry</a:t>
            </a:r>
          </a:p>
          <a:p>
            <a:pPr lvl="1"/>
            <a:r>
              <a:rPr lang="en-US" sz="2200" dirty="0">
                <a:sym typeface="Century Gothic"/>
              </a:rPr>
              <a:t>4,600+ OA repositories</a:t>
            </a:r>
            <a:endParaRPr lang="en-US" sz="2200" dirty="0"/>
          </a:p>
          <a:p>
            <a:pPr lvl="0"/>
            <a:r>
              <a:rPr lang="en-US" sz="2400" dirty="0" err="1">
                <a:sym typeface="Century Gothic"/>
              </a:rPr>
              <a:t>DuraSpace</a:t>
            </a:r>
            <a:r>
              <a:rPr lang="en-US" sz="2400" dirty="0"/>
              <a:t> registry</a:t>
            </a:r>
          </a:p>
          <a:p>
            <a:pPr lvl="1"/>
            <a:r>
              <a:rPr lang="en-US" sz="2000" dirty="0">
                <a:latin typeface="Helvetica" pitchFamily="2" charset="0"/>
                <a:sym typeface="Century Gothic"/>
              </a:rPr>
              <a:t>2,000+ running </a:t>
            </a:r>
            <a:r>
              <a:rPr lang="en-US" sz="2000" dirty="0" err="1">
                <a:latin typeface="Helvetica" pitchFamily="2" charset="0"/>
                <a:sym typeface="Century Gothic"/>
              </a:rPr>
              <a:t>DSpace</a:t>
            </a:r>
            <a:endParaRPr lang="en-US" sz="2000" dirty="0">
              <a:latin typeface="Helvetica" pitchFamily="2" charset="0"/>
              <a:sym typeface="Century Gothic"/>
            </a:endParaRPr>
          </a:p>
          <a:p>
            <a:pPr lvl="1"/>
            <a:r>
              <a:rPr lang="en-US" sz="2000" dirty="0">
                <a:latin typeface="Helvetica" pitchFamily="2" charset="0"/>
              </a:rPr>
              <a:t>40% version 1.8 or earlier*</a:t>
            </a:r>
          </a:p>
          <a:p>
            <a:pPr lvl="1"/>
            <a:r>
              <a:rPr lang="en-US" sz="2000" dirty="0">
                <a:latin typeface="Helvetica" pitchFamily="2" charset="0"/>
                <a:sym typeface="Century Gothic"/>
              </a:rPr>
              <a:t>62% on unsupported versions</a:t>
            </a:r>
          </a:p>
          <a:p>
            <a:pPr lvl="1"/>
            <a:endParaRPr lang="en-US" dirty="0">
              <a:latin typeface="Helvetica Regular" pitchFamily="2" charset="0"/>
              <a:sym typeface="Century Gothic"/>
            </a:endParaRPr>
          </a:p>
        </p:txBody>
      </p:sp>
      <p:sp>
        <p:nvSpPr>
          <p:cNvPr id="182" name="Shape 182"/>
          <p:cNvSpPr txBox="1">
            <a:spLocks noGrp="1"/>
          </p:cNvSpPr>
          <p:nvPr>
            <p:ph type="title"/>
          </p:nvPr>
        </p:nvSpPr>
        <p:spPr>
          <a:xfrm>
            <a:off x="2238361" y="389826"/>
            <a:ext cx="8911687" cy="1280890"/>
          </a:xfrm>
        </p:spPr>
        <p:txBody>
          <a:bodyPr/>
          <a:lstStyle/>
          <a:p>
            <a:pPr lvl="0" algn="ctr"/>
            <a:r>
              <a:rPr lang="en-US" dirty="0"/>
              <a:t>IR</a:t>
            </a:r>
            <a:r>
              <a:rPr lang="en-US" dirty="0">
                <a:sym typeface="Century Gothic"/>
              </a:rPr>
              <a:t> </a:t>
            </a:r>
            <a:r>
              <a:rPr lang="en-US" dirty="0"/>
              <a:t>L</a:t>
            </a:r>
            <a:r>
              <a:rPr lang="en-US" dirty="0">
                <a:sym typeface="Century Gothic"/>
              </a:rPr>
              <a:t>andscape – June 2018</a:t>
            </a:r>
            <a:br>
              <a:rPr lang="en-US" dirty="0">
                <a:sym typeface="Century Gothic"/>
              </a:rPr>
            </a:br>
            <a:endParaRPr lang="en-US" dirty="0"/>
          </a:p>
        </p:txBody>
      </p:sp>
      <p:sp>
        <p:nvSpPr>
          <p:cNvPr id="2" name="TextBox 1">
            <a:extLst>
              <a:ext uri="{FF2B5EF4-FFF2-40B4-BE49-F238E27FC236}">
                <a16:creationId xmlns:a16="http://schemas.microsoft.com/office/drawing/2014/main" id="{04C0F340-945F-9B4B-99A8-6BB74363241C}"/>
              </a:ext>
            </a:extLst>
          </p:cNvPr>
          <p:cNvSpPr txBox="1"/>
          <p:nvPr/>
        </p:nvSpPr>
        <p:spPr>
          <a:xfrm>
            <a:off x="2238361" y="5564221"/>
            <a:ext cx="3151762" cy="307777"/>
          </a:xfrm>
          <a:prstGeom prst="rect">
            <a:avLst/>
          </a:prstGeom>
          <a:solidFill>
            <a:schemeClr val="accent2"/>
          </a:solidFill>
        </p:spPr>
        <p:txBody>
          <a:bodyPr wrap="square" rtlCol="0">
            <a:spAutoFit/>
          </a:bodyPr>
          <a:lstStyle/>
          <a:p>
            <a:r>
              <a:rPr lang="en-US" dirty="0"/>
              <a:t>*35% v1.8 or earlier in May 2018</a:t>
            </a:r>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8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83">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blinds(horizontal)">
                                      <p:cBhvr>
                                        <p:cTn id="21" dur="500"/>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18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Shape 195"/>
          <p:cNvSpPr txBox="1">
            <a:spLocks noGrp="1"/>
          </p:cNvSpPr>
          <p:nvPr>
            <p:ph type="title"/>
          </p:nvPr>
        </p:nvSpPr>
        <p:spPr/>
        <p:txBody>
          <a:bodyPr/>
          <a:lstStyle/>
          <a:p>
            <a:pPr lvl="0"/>
            <a:r>
              <a:rPr lang="en-US"/>
              <a:t>Advantages of the Current Landscape</a:t>
            </a:r>
            <a:endParaRPr lang="en-US" dirty="0"/>
          </a:p>
        </p:txBody>
      </p:sp>
      <p:sp>
        <p:nvSpPr>
          <p:cNvPr id="196" name="Shape 196"/>
          <p:cNvSpPr txBox="1">
            <a:spLocks noGrp="1"/>
          </p:cNvSpPr>
          <p:nvPr>
            <p:ph type="body" idx="1"/>
          </p:nvPr>
        </p:nvSpPr>
        <p:spPr>
          <a:xfrm>
            <a:off x="2592925" y="1905000"/>
            <a:ext cx="8915400" cy="3777622"/>
          </a:xfrm>
        </p:spPr>
        <p:txBody>
          <a:bodyPr/>
          <a:lstStyle/>
          <a:p>
            <a:pPr lvl="0"/>
            <a:r>
              <a:rPr lang="en-US" sz="2400" dirty="0"/>
              <a:t>Low cost method for startup</a:t>
            </a:r>
          </a:p>
          <a:p>
            <a:pPr lvl="1"/>
            <a:r>
              <a:rPr lang="en-US" sz="2000" dirty="0"/>
              <a:t>no RFQ’s, RFI’s, RFP’s, vendor overhead </a:t>
            </a:r>
          </a:p>
          <a:p>
            <a:pPr lvl="0"/>
            <a:r>
              <a:rPr lang="en-US" sz="2400" dirty="0"/>
              <a:t>Many started as “bootstrap” projects, but resulted in becoming the “production” instance</a:t>
            </a:r>
          </a:p>
          <a:p>
            <a:pPr lvl="0"/>
            <a:r>
              <a:rPr lang="en-US" sz="2400" dirty="0"/>
              <a:t>Allowed for highly customized installs to meet very specific local needs</a:t>
            </a:r>
          </a:p>
          <a:p>
            <a:pPr lvl="1"/>
            <a:r>
              <a:rPr lang="en-US" sz="2000" dirty="0"/>
              <a:t>Flexibility, control</a:t>
            </a:r>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6">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96">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96">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6"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Shape 219"/>
          <p:cNvSpPr txBox="1">
            <a:spLocks noGrp="1"/>
          </p:cNvSpPr>
          <p:nvPr>
            <p:ph type="title"/>
          </p:nvPr>
        </p:nvSpPr>
        <p:spPr/>
        <p:txBody>
          <a:bodyPr anchor="t"/>
          <a:lstStyle/>
          <a:p>
            <a:pPr lvl="0"/>
            <a:r>
              <a:rPr lang="en-US" sz="4000" dirty="0"/>
              <a:t>Does the Distributed IR Landscape </a:t>
            </a:r>
            <a:br>
              <a:rPr lang="en-US" sz="4000" dirty="0"/>
            </a:br>
            <a:r>
              <a:rPr lang="en-US" sz="4000" dirty="0"/>
              <a:t>Serve Users?</a:t>
            </a:r>
          </a:p>
        </p:txBody>
      </p:sp>
    </p:spTree>
    <p:extLst>
      <p:ext uri="{BB962C8B-B14F-4D97-AF65-F5344CB8AC3E}">
        <p14:creationId xmlns:p14="http://schemas.microsoft.com/office/powerpoint/2010/main" val="152481986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theme/theme1.xml><?xml version="1.0" encoding="utf-8"?>
<a:theme xmlns:a="http://schemas.openxmlformats.org/drawingml/2006/main" name="Wisp">
  <a:themeElements>
    <a:clrScheme name="Wisp">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{C991BCCD-9D57-AE47-8318-B3F9C2C26806}tf10001072</Template>
  <TotalTime>1664</TotalTime>
  <Words>1752</Words>
  <Application>Microsoft Macintosh PowerPoint</Application>
  <PresentationFormat>Widescreen</PresentationFormat>
  <Paragraphs>294</Paragraphs>
  <Slides>27</Slides>
  <Notes>27</Notes>
  <HiddenSlides>2</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Arial</vt:lpstr>
      <vt:lpstr>Century Gothic</vt:lpstr>
      <vt:lpstr>Helvetica</vt:lpstr>
      <vt:lpstr>Helvetica Regular</vt:lpstr>
      <vt:lpstr>Noto Sans Symbols</vt:lpstr>
      <vt:lpstr>Wisp</vt:lpstr>
      <vt:lpstr>Why So Many Repositories?</vt:lpstr>
      <vt:lpstr>PowerPoint Presentation</vt:lpstr>
      <vt:lpstr>Agenda</vt:lpstr>
      <vt:lpstr>The Network Effect</vt:lpstr>
      <vt:lpstr>Network Effect (cont’d)</vt:lpstr>
      <vt:lpstr>Are locally-implemented institutional repositories still a good idea?</vt:lpstr>
      <vt:lpstr>IR Landscape – June 2018 </vt:lpstr>
      <vt:lpstr>Advantages of the Current Landscape</vt:lpstr>
      <vt:lpstr>Does the Distributed IR Landscape  Serve Users?</vt:lpstr>
      <vt:lpstr>Who are our Audiences?</vt:lpstr>
      <vt:lpstr>Who is Our Audience? – Cont’d</vt:lpstr>
      <vt:lpstr>Limitations of the Landscape</vt:lpstr>
      <vt:lpstr>Limitations of the Landscape (cont’d)</vt:lpstr>
      <vt:lpstr>RAMP – Repository Analytics &amp; Metrics Portal</vt:lpstr>
      <vt:lpstr>Limitations of the Landscape (staffing)</vt:lpstr>
      <vt:lpstr>What Users Want</vt:lpstr>
      <vt:lpstr>Are There Solutions?</vt:lpstr>
      <vt:lpstr>Precedent &amp; Potential - IR Space</vt:lpstr>
      <vt:lpstr>Precedent &amp; Potential – Cultural Heritage</vt:lpstr>
      <vt:lpstr>Precedent &amp; Potential - Commercial</vt:lpstr>
      <vt:lpstr>Precedent &amp; Potential – Disciplinary</vt:lpstr>
      <vt:lpstr>Potential Solutions – Emerging</vt:lpstr>
      <vt:lpstr>Amazon</vt:lpstr>
      <vt:lpstr>The 2.5% Commitment</vt:lpstr>
      <vt:lpstr>Summary</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So Many Repositories?</dc:title>
  <cp:lastModifiedBy>Arlitsch, Kenning</cp:lastModifiedBy>
  <cp:revision>107</cp:revision>
  <dcterms:modified xsi:type="dcterms:W3CDTF">2018-12-21T22:53:54Z</dcterms:modified>
</cp:coreProperties>
</file>