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8" r:id="rId1"/>
    <p:sldMasterId id="2147483708" r:id="rId2"/>
    <p:sldMasterId id="2147483724" r:id="rId3"/>
  </p:sldMasterIdLst>
  <p:notesMasterIdLst>
    <p:notesMasterId r:id="rId159"/>
  </p:notesMasterIdLst>
  <p:handoutMasterIdLst>
    <p:handoutMasterId r:id="rId160"/>
  </p:handoutMasterIdLst>
  <p:sldIdLst>
    <p:sldId id="1598" r:id="rId4"/>
    <p:sldId id="1002" r:id="rId5"/>
    <p:sldId id="1506" r:id="rId6"/>
    <p:sldId id="1604" r:id="rId7"/>
    <p:sldId id="1610" r:id="rId8"/>
    <p:sldId id="1600" r:id="rId9"/>
    <p:sldId id="1603" r:id="rId10"/>
    <p:sldId id="1606" r:id="rId11"/>
    <p:sldId id="1605" r:id="rId12"/>
    <p:sldId id="1602" r:id="rId13"/>
    <p:sldId id="1607" r:id="rId14"/>
    <p:sldId id="1601" r:id="rId15"/>
    <p:sldId id="1608" r:id="rId16"/>
    <p:sldId id="1609" r:id="rId17"/>
    <p:sldId id="1611" r:id="rId18"/>
    <p:sldId id="1612" r:id="rId19"/>
    <p:sldId id="1504" r:id="rId20"/>
    <p:sldId id="1613" r:id="rId21"/>
    <p:sldId id="1599" r:id="rId22"/>
    <p:sldId id="1626" r:id="rId23"/>
    <p:sldId id="1625" r:id="rId24"/>
    <p:sldId id="1614" r:id="rId25"/>
    <p:sldId id="1616" r:id="rId26"/>
    <p:sldId id="1615" r:id="rId27"/>
    <p:sldId id="1619" r:id="rId28"/>
    <p:sldId id="1639" r:id="rId29"/>
    <p:sldId id="1640" r:id="rId30"/>
    <p:sldId id="1641" r:id="rId31"/>
    <p:sldId id="1667" r:id="rId32"/>
    <p:sldId id="1623" r:id="rId33"/>
    <p:sldId id="1627" r:id="rId34"/>
    <p:sldId id="1628" r:id="rId35"/>
    <p:sldId id="1668" r:id="rId36"/>
    <p:sldId id="1629" r:id="rId37"/>
    <p:sldId id="1630" r:id="rId38"/>
    <p:sldId id="1636" r:id="rId39"/>
    <p:sldId id="1637" r:id="rId40"/>
    <p:sldId id="1638" r:id="rId41"/>
    <p:sldId id="1669" r:id="rId42"/>
    <p:sldId id="1631" r:id="rId43"/>
    <p:sldId id="1642" r:id="rId44"/>
    <p:sldId id="1643" r:id="rId45"/>
    <p:sldId id="1644" r:id="rId46"/>
    <p:sldId id="1632" r:id="rId47"/>
    <p:sldId id="1633" r:id="rId48"/>
    <p:sldId id="1634" r:id="rId49"/>
    <p:sldId id="1635" r:id="rId50"/>
    <p:sldId id="1645" r:id="rId51"/>
    <p:sldId id="1670" r:id="rId52"/>
    <p:sldId id="1646" r:id="rId53"/>
    <p:sldId id="1647" r:id="rId54"/>
    <p:sldId id="1648" r:id="rId55"/>
    <p:sldId id="1649" r:id="rId56"/>
    <p:sldId id="1650" r:id="rId57"/>
    <p:sldId id="1651" r:id="rId58"/>
    <p:sldId id="1652" r:id="rId59"/>
    <p:sldId id="1653" r:id="rId60"/>
    <p:sldId id="1671" r:id="rId61"/>
    <p:sldId id="1654" r:id="rId62"/>
    <p:sldId id="1665" r:id="rId63"/>
    <p:sldId id="1666" r:id="rId64"/>
    <p:sldId id="1655" r:id="rId65"/>
    <p:sldId id="1656" r:id="rId66"/>
    <p:sldId id="1657" r:id="rId67"/>
    <p:sldId id="1658" r:id="rId68"/>
    <p:sldId id="1659" r:id="rId69"/>
    <p:sldId id="1660" r:id="rId70"/>
    <p:sldId id="1661" r:id="rId71"/>
    <p:sldId id="1672" r:id="rId72"/>
    <p:sldId id="1662" r:id="rId73"/>
    <p:sldId id="1673" r:id="rId74"/>
    <p:sldId id="1674" r:id="rId75"/>
    <p:sldId id="1678" r:id="rId76"/>
    <p:sldId id="1675" r:id="rId77"/>
    <p:sldId id="1676" r:id="rId78"/>
    <p:sldId id="1677" r:id="rId79"/>
    <p:sldId id="1663" r:id="rId80"/>
    <p:sldId id="1684" r:id="rId81"/>
    <p:sldId id="1664" r:id="rId82"/>
    <p:sldId id="1679" r:id="rId83"/>
    <p:sldId id="1680" r:id="rId84"/>
    <p:sldId id="1685" r:id="rId85"/>
    <p:sldId id="1681" r:id="rId86"/>
    <p:sldId id="1688" r:id="rId87"/>
    <p:sldId id="1689" r:id="rId88"/>
    <p:sldId id="1690" r:id="rId89"/>
    <p:sldId id="1686" r:id="rId90"/>
    <p:sldId id="1687" r:id="rId91"/>
    <p:sldId id="1695" r:id="rId92"/>
    <p:sldId id="1696" r:id="rId93"/>
    <p:sldId id="1682" r:id="rId94"/>
    <p:sldId id="1691" r:id="rId95"/>
    <p:sldId id="1692" r:id="rId96"/>
    <p:sldId id="1693" r:id="rId97"/>
    <p:sldId id="1694" r:id="rId98"/>
    <p:sldId id="1683" r:id="rId99"/>
    <p:sldId id="1697" r:id="rId100"/>
    <p:sldId id="1698" r:id="rId101"/>
    <p:sldId id="1699" r:id="rId102"/>
    <p:sldId id="1704" r:id="rId103"/>
    <p:sldId id="1700" r:id="rId104"/>
    <p:sldId id="1701" r:id="rId105"/>
    <p:sldId id="1705" r:id="rId106"/>
    <p:sldId id="1706" r:id="rId107"/>
    <p:sldId id="1707" r:id="rId108"/>
    <p:sldId id="1702" r:id="rId109"/>
    <p:sldId id="1703" r:id="rId110"/>
    <p:sldId id="1708" r:id="rId111"/>
    <p:sldId id="1709" r:id="rId112"/>
    <p:sldId id="1711" r:id="rId113"/>
    <p:sldId id="1714" r:id="rId114"/>
    <p:sldId id="1712" r:id="rId115"/>
    <p:sldId id="1713" r:id="rId116"/>
    <p:sldId id="1710" r:id="rId117"/>
    <p:sldId id="1715" r:id="rId118"/>
    <p:sldId id="1719" r:id="rId119"/>
    <p:sldId id="1716" r:id="rId120"/>
    <p:sldId id="1717" r:id="rId121"/>
    <p:sldId id="1617" r:id="rId122"/>
    <p:sldId id="1720" r:id="rId123"/>
    <p:sldId id="1618" r:id="rId124"/>
    <p:sldId id="1731" r:id="rId125"/>
    <p:sldId id="1726" r:id="rId126"/>
    <p:sldId id="1620" r:id="rId127"/>
    <p:sldId id="1621" r:id="rId128"/>
    <p:sldId id="1622" r:id="rId129"/>
    <p:sldId id="1721" r:id="rId130"/>
    <p:sldId id="1724" r:id="rId131"/>
    <p:sldId id="314" r:id="rId132"/>
    <p:sldId id="260" r:id="rId133"/>
    <p:sldId id="259" r:id="rId134"/>
    <p:sldId id="261" r:id="rId135"/>
    <p:sldId id="262" r:id="rId136"/>
    <p:sldId id="263" r:id="rId137"/>
    <p:sldId id="273" r:id="rId138"/>
    <p:sldId id="258" r:id="rId139"/>
    <p:sldId id="265" r:id="rId140"/>
    <p:sldId id="264" r:id="rId141"/>
    <p:sldId id="266" r:id="rId142"/>
    <p:sldId id="267" r:id="rId143"/>
    <p:sldId id="269" r:id="rId144"/>
    <p:sldId id="270" r:id="rId145"/>
    <p:sldId id="272" r:id="rId146"/>
    <p:sldId id="275" r:id="rId147"/>
    <p:sldId id="274" r:id="rId148"/>
    <p:sldId id="276" r:id="rId149"/>
    <p:sldId id="295" r:id="rId150"/>
    <p:sldId id="277" r:id="rId151"/>
    <p:sldId id="1725" r:id="rId152"/>
    <p:sldId id="1728" r:id="rId153"/>
    <p:sldId id="1729" r:id="rId154"/>
    <p:sldId id="1730" r:id="rId155"/>
    <p:sldId id="1733" r:id="rId156"/>
    <p:sldId id="1732" r:id="rId157"/>
    <p:sldId id="1727" r:id="rId158"/>
  </p:sldIdLst>
  <p:sldSz cx="12192000" cy="6858000"/>
  <p:notesSz cx="6858000" cy="9144000"/>
  <p:embeddedFontLst>
    <p:embeddedFont>
      <p:font typeface="Bradley Hand ITC" panose="03070402050302030203" pitchFamily="66" charset="0"/>
      <p:regular r:id="rId161"/>
    </p:embeddedFont>
    <p:embeddedFont>
      <p:font typeface="JetBrains Mono" panose="02000009000000000000" pitchFamily="49" charset="0"/>
      <p:regular r:id="rId162"/>
      <p:bold r:id="rId163"/>
      <p:italic r:id="rId164"/>
      <p:boldItalic r:id="rId165"/>
    </p:embeddedFont>
    <p:embeddedFont>
      <p:font typeface="Nobile Medium" panose="020B0604020202020204" charset="0"/>
      <p:regular r:id="rId166"/>
      <p:italic r:id="rId167"/>
    </p:embeddedFont>
    <p:embeddedFont>
      <p:font typeface="Nunito" panose="00000500000000000000" pitchFamily="2" charset="0"/>
      <p:regular r:id="rId168"/>
      <p:bold r:id="rId169"/>
      <p:italic r:id="rId170"/>
      <p:boldItalic r:id="rId171"/>
    </p:embeddedFont>
    <p:embeddedFont>
      <p:font typeface="Nunito Black" panose="00000A00000000000000" pitchFamily="2" charset="0"/>
      <p:bold r:id="rId172"/>
      <p:boldItalic r:id="rId173"/>
    </p:embeddedFont>
    <p:embeddedFont>
      <p:font typeface="Nunito ExtraLight" panose="00000300000000000000" pitchFamily="2" charset="0"/>
      <p:regular r:id="rId174"/>
      <p:italic r:id="rId175"/>
    </p:embeddedFont>
    <p:embeddedFont>
      <p:font typeface="Nunito Sans Normal" pitchFamily="2" charset="0"/>
      <p:regular r:id="rId176"/>
      <p:bold r:id="rId177"/>
      <p:italic r:id="rId178"/>
      <p:boldItalic r:id="rId179"/>
    </p:embeddedFont>
    <p:embeddedFont>
      <p:font typeface="Nunito Sans Normal ExtraBold" pitchFamily="2" charset="0"/>
      <p:bold r:id="rId180"/>
      <p:boldItalic r:id="rId181"/>
    </p:embeddedFont>
    <p:embeddedFont>
      <p:font typeface="Nunito Sans Normal ExtraLight" pitchFamily="2" charset="0"/>
      <p:regular r:id="rId182"/>
      <p:italic r:id="rId183"/>
    </p:embeddedFont>
    <p:embeddedFont>
      <p:font typeface="Nunito Sans Normal Light" pitchFamily="2" charset="0"/>
      <p:regular r:id="rId184"/>
      <p:italic r:id="rId1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1B928"/>
    <a:srgbClr val="0F70B6"/>
    <a:srgbClr val="3F7D3F"/>
    <a:srgbClr val="84315E"/>
    <a:srgbClr val="BFBFBF"/>
    <a:srgbClr val="EDEBFC"/>
    <a:srgbClr val="FFEDED"/>
    <a:srgbClr val="FFEEA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63" autoAdjust="0"/>
    <p:restoredTop sz="89389" autoAdjust="0"/>
  </p:normalViewPr>
  <p:slideViewPr>
    <p:cSldViewPr snapToGrid="0">
      <p:cViewPr varScale="1">
        <p:scale>
          <a:sx n="86" d="100"/>
          <a:sy n="86" d="100"/>
        </p:scale>
        <p:origin x="1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63" Type="http://schemas.openxmlformats.org/officeDocument/2006/relationships/slide" Target="slides/slide60.xml"/><Relationship Id="rId84" Type="http://schemas.openxmlformats.org/officeDocument/2006/relationships/slide" Target="slides/slide81.xml"/><Relationship Id="rId138" Type="http://schemas.openxmlformats.org/officeDocument/2006/relationships/slide" Target="slides/slide135.xml"/><Relationship Id="rId159" Type="http://schemas.openxmlformats.org/officeDocument/2006/relationships/notesMaster" Target="notesMasters/notesMaster1.xml"/><Relationship Id="rId170" Type="http://schemas.openxmlformats.org/officeDocument/2006/relationships/font" Target="fonts/font10.fntdata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53" Type="http://schemas.openxmlformats.org/officeDocument/2006/relationships/slide" Target="slides/slide50.xml"/><Relationship Id="rId74" Type="http://schemas.openxmlformats.org/officeDocument/2006/relationships/slide" Target="slides/slide71.xml"/><Relationship Id="rId128" Type="http://schemas.openxmlformats.org/officeDocument/2006/relationships/slide" Target="slides/slide125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5" Type="http://schemas.openxmlformats.org/officeDocument/2006/relationships/slide" Target="slides/slide92.xml"/><Relationship Id="rId160" Type="http://schemas.openxmlformats.org/officeDocument/2006/relationships/handoutMaster" Target="handoutMasters/handoutMaster1.xml"/><Relationship Id="rId181" Type="http://schemas.openxmlformats.org/officeDocument/2006/relationships/font" Target="fonts/font21.fntdata"/><Relationship Id="rId22" Type="http://schemas.openxmlformats.org/officeDocument/2006/relationships/slide" Target="slides/slide19.xml"/><Relationship Id="rId43" Type="http://schemas.openxmlformats.org/officeDocument/2006/relationships/slide" Target="slides/slide40.xml"/><Relationship Id="rId64" Type="http://schemas.openxmlformats.org/officeDocument/2006/relationships/slide" Target="slides/slide61.xml"/><Relationship Id="rId118" Type="http://schemas.openxmlformats.org/officeDocument/2006/relationships/slide" Target="slides/slide115.xml"/><Relationship Id="rId139" Type="http://schemas.openxmlformats.org/officeDocument/2006/relationships/slide" Target="slides/slide136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71" Type="http://schemas.openxmlformats.org/officeDocument/2006/relationships/font" Target="fonts/font11.fntdata"/><Relationship Id="rId12" Type="http://schemas.openxmlformats.org/officeDocument/2006/relationships/slide" Target="slides/slide9.xml"/><Relationship Id="rId33" Type="http://schemas.openxmlformats.org/officeDocument/2006/relationships/slide" Target="slides/slide30.xml"/><Relationship Id="rId108" Type="http://schemas.openxmlformats.org/officeDocument/2006/relationships/slide" Target="slides/slide105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5" Type="http://schemas.openxmlformats.org/officeDocument/2006/relationships/slide" Target="slides/slide72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61" Type="http://schemas.openxmlformats.org/officeDocument/2006/relationships/font" Target="fonts/font1.fntdata"/><Relationship Id="rId182" Type="http://schemas.openxmlformats.org/officeDocument/2006/relationships/font" Target="fonts/font22.fntdata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5" Type="http://schemas.openxmlformats.org/officeDocument/2006/relationships/slide" Target="slides/slide62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51" Type="http://schemas.openxmlformats.org/officeDocument/2006/relationships/slide" Target="slides/slide148.xml"/><Relationship Id="rId172" Type="http://schemas.openxmlformats.org/officeDocument/2006/relationships/font" Target="fonts/font12.fntdata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font" Target="fonts/font7.fntdata"/><Relationship Id="rId188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font" Target="fonts/font2.fntdata"/><Relationship Id="rId183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font" Target="fonts/font18.fntdata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font" Target="fonts/font13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font" Target="fonts/font8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font" Target="fonts/font3.fntdata"/><Relationship Id="rId184" Type="http://schemas.openxmlformats.org/officeDocument/2006/relationships/font" Target="fonts/font24.fntdata"/><Relationship Id="rId18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font" Target="fonts/font14.fntdata"/><Relationship Id="rId179" Type="http://schemas.openxmlformats.org/officeDocument/2006/relationships/font" Target="fonts/font19.fntdata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font" Target="fonts/font4.fntdata"/><Relationship Id="rId169" Type="http://schemas.openxmlformats.org/officeDocument/2006/relationships/font" Target="fonts/font9.fntdata"/><Relationship Id="rId185" Type="http://schemas.openxmlformats.org/officeDocument/2006/relationships/font" Target="fonts/font25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80" Type="http://schemas.openxmlformats.org/officeDocument/2006/relationships/font" Target="fonts/font20.fntdata"/><Relationship Id="rId26" Type="http://schemas.openxmlformats.org/officeDocument/2006/relationships/slide" Target="slides/slide23.xml"/><Relationship Id="rId47" Type="http://schemas.openxmlformats.org/officeDocument/2006/relationships/slide" Target="slides/slide44.xml"/><Relationship Id="rId68" Type="http://schemas.openxmlformats.org/officeDocument/2006/relationships/slide" Target="slides/slide65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54" Type="http://schemas.openxmlformats.org/officeDocument/2006/relationships/slide" Target="slides/slide151.xml"/><Relationship Id="rId175" Type="http://schemas.openxmlformats.org/officeDocument/2006/relationships/font" Target="fonts/font15.fntdata"/><Relationship Id="rId16" Type="http://schemas.openxmlformats.org/officeDocument/2006/relationships/slide" Target="slides/slide13.xml"/><Relationship Id="rId37" Type="http://schemas.openxmlformats.org/officeDocument/2006/relationships/slide" Target="slides/slide34.xml"/><Relationship Id="rId58" Type="http://schemas.openxmlformats.org/officeDocument/2006/relationships/slide" Target="slides/slide55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44" Type="http://schemas.openxmlformats.org/officeDocument/2006/relationships/slide" Target="slides/slide141.xml"/><Relationship Id="rId90" Type="http://schemas.openxmlformats.org/officeDocument/2006/relationships/slide" Target="slides/slide87.xml"/><Relationship Id="rId165" Type="http://schemas.openxmlformats.org/officeDocument/2006/relationships/font" Target="fonts/font5.fntdata"/><Relationship Id="rId186" Type="http://schemas.openxmlformats.org/officeDocument/2006/relationships/presProps" Target="presProps.xml"/><Relationship Id="rId27" Type="http://schemas.openxmlformats.org/officeDocument/2006/relationships/slide" Target="slides/slide24.xml"/><Relationship Id="rId48" Type="http://schemas.openxmlformats.org/officeDocument/2006/relationships/slide" Target="slides/slide45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34" Type="http://schemas.openxmlformats.org/officeDocument/2006/relationships/slide" Target="slides/slide131.xml"/><Relationship Id="rId80" Type="http://schemas.openxmlformats.org/officeDocument/2006/relationships/slide" Target="slides/slide77.xml"/><Relationship Id="rId155" Type="http://schemas.openxmlformats.org/officeDocument/2006/relationships/slide" Target="slides/slide152.xml"/><Relationship Id="rId176" Type="http://schemas.openxmlformats.org/officeDocument/2006/relationships/font" Target="fonts/font16.fntdata"/><Relationship Id="rId17" Type="http://schemas.openxmlformats.org/officeDocument/2006/relationships/slide" Target="slides/slide14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24" Type="http://schemas.openxmlformats.org/officeDocument/2006/relationships/slide" Target="slides/slide121.xml"/><Relationship Id="rId70" Type="http://schemas.openxmlformats.org/officeDocument/2006/relationships/slide" Target="slides/slide67.xml"/><Relationship Id="rId91" Type="http://schemas.openxmlformats.org/officeDocument/2006/relationships/slide" Target="slides/slide88.xml"/><Relationship Id="rId145" Type="http://schemas.openxmlformats.org/officeDocument/2006/relationships/slide" Target="slides/slide142.xml"/><Relationship Id="rId166" Type="http://schemas.openxmlformats.org/officeDocument/2006/relationships/font" Target="fonts/font6.fntdata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60" Type="http://schemas.openxmlformats.org/officeDocument/2006/relationships/slide" Target="slides/slide57.xml"/><Relationship Id="rId81" Type="http://schemas.openxmlformats.org/officeDocument/2006/relationships/slide" Target="slides/slide78.xml"/><Relationship Id="rId135" Type="http://schemas.openxmlformats.org/officeDocument/2006/relationships/slide" Target="slides/slide132.xml"/><Relationship Id="rId156" Type="http://schemas.openxmlformats.org/officeDocument/2006/relationships/slide" Target="slides/slide153.xml"/><Relationship Id="rId177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B08EC5D-701F-70B5-6552-358C17DBEF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1C2357-77E4-73F9-10A7-DB5600B2D4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E43CB-9F6A-47E5-8BD8-7A005561E8A8}" type="datetimeFigureOut">
              <a:rPr lang="en-NL" smtClean="0"/>
              <a:t>2026-06-10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A1539-EAFB-F308-5FC9-D5B1E585A2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FBC1A0-898A-776A-717C-7B12A62882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CE0B8-8889-43DD-929F-ADBB585EE20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59580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F6003-C6CF-4BEA-ABA2-BAA1EFEA1E68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FE4DE-9DE5-4B09-B72F-47FAC856B1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64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3E295-B354-4091-BF2A-B368CD7F3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383" y="191588"/>
            <a:ext cx="11617234" cy="1968138"/>
          </a:xfrm>
        </p:spPr>
        <p:txBody>
          <a:bodyPr anchor="ctr"/>
          <a:lstStyle>
            <a:lvl1pPr algn="ctr">
              <a:defRPr sz="508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A7F1B-049A-436E-B2E0-4481609F5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383" y="2299058"/>
            <a:ext cx="11617234" cy="807719"/>
          </a:xfrm>
        </p:spPr>
        <p:txBody>
          <a:bodyPr anchor="ctr"/>
          <a:lstStyle>
            <a:lvl1pPr marL="0" indent="0" algn="ctr">
              <a:buNone/>
              <a:defRPr sz="2032"/>
            </a:lvl1pPr>
            <a:lvl2pPr marL="387111" indent="0" algn="ctr">
              <a:buNone/>
              <a:defRPr sz="1693"/>
            </a:lvl2pPr>
            <a:lvl3pPr marL="774222" indent="0" algn="ctr">
              <a:buNone/>
              <a:defRPr sz="1524"/>
            </a:lvl3pPr>
            <a:lvl4pPr marL="1161334" indent="0" algn="ctr">
              <a:buNone/>
              <a:defRPr sz="1355"/>
            </a:lvl4pPr>
            <a:lvl5pPr marL="1548445" indent="0" algn="ctr">
              <a:buNone/>
              <a:defRPr sz="1355"/>
            </a:lvl5pPr>
            <a:lvl6pPr marL="1935556" indent="0" algn="ctr">
              <a:buNone/>
              <a:defRPr sz="1355"/>
            </a:lvl6pPr>
            <a:lvl7pPr marL="2322667" indent="0" algn="ctr">
              <a:buNone/>
              <a:defRPr sz="1355"/>
            </a:lvl7pPr>
            <a:lvl8pPr marL="2709779" indent="0" algn="ctr">
              <a:buNone/>
              <a:defRPr sz="1355"/>
            </a:lvl8pPr>
            <a:lvl9pPr marL="3096890" indent="0" algn="ctr">
              <a:buNone/>
              <a:defRPr sz="1355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EC0DD-CEAD-47FE-BE91-D1AE95DD78FB}"/>
              </a:ext>
            </a:extLst>
          </p:cNvPr>
          <p:cNvSpPr/>
          <p:nvPr userDrawn="1"/>
        </p:nvSpPr>
        <p:spPr>
          <a:xfrm>
            <a:off x="0" y="6050283"/>
            <a:ext cx="12192000" cy="807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24" dirty="0"/>
          </a:p>
        </p:txBody>
      </p:sp>
    </p:spTree>
    <p:extLst>
      <p:ext uri="{BB962C8B-B14F-4D97-AF65-F5344CB8AC3E}">
        <p14:creationId xmlns:p14="http://schemas.microsoft.com/office/powerpoint/2010/main" val="95191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F832F-3C11-402E-B9CA-F669555A2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5D4C596-31D1-B1E5-38F1-D8A9BBA91A5E}"/>
              </a:ext>
            </a:extLst>
          </p:cNvPr>
          <p:cNvGrpSpPr/>
          <p:nvPr userDrawn="1"/>
        </p:nvGrpSpPr>
        <p:grpSpPr>
          <a:xfrm>
            <a:off x="3646559" y="5978967"/>
            <a:ext cx="1917192" cy="783547"/>
            <a:chOff x="654679" y="5863903"/>
            <a:chExt cx="1917192" cy="78354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480FFE0-DAAC-96BE-6899-8B6694C3C00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2D910E-D449-2CBE-7196-37086A0383C5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B26C65C-5F80-7989-7678-2523ED4EA11C}"/>
              </a:ext>
            </a:extLst>
          </p:cNvPr>
          <p:cNvGrpSpPr/>
          <p:nvPr userDrawn="1"/>
        </p:nvGrpSpPr>
        <p:grpSpPr>
          <a:xfrm>
            <a:off x="1530712" y="5988014"/>
            <a:ext cx="2006960" cy="774500"/>
            <a:chOff x="2807626" y="6012224"/>
            <a:chExt cx="2006960" cy="7745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512E96A-11A3-A914-2991-131F13FC8E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740F3D2-1B8B-74C0-A8AD-E801F07C1C55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Maastricht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0100372-904E-5B4D-E97A-B052E4138179}"/>
              </a:ext>
            </a:extLst>
          </p:cNvPr>
          <p:cNvGrpSpPr/>
          <p:nvPr userDrawn="1"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D0674C-8947-8BB3-8AA1-697A57DDA0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27CD5B1-873C-DCA6-6B6B-377E086FFA74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651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19040D7-26DB-E50C-76B3-5E0442A8DE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39394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71E98-5EDF-44BD-9D9F-FB2A9D827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FAB31-D8CB-4D51-A633-CEBF524B4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709"/>
            </a:lvl1pPr>
            <a:lvl2pPr>
              <a:defRPr sz="2371"/>
            </a:lvl2pPr>
            <a:lvl3pPr>
              <a:defRPr sz="2032"/>
            </a:lvl3pPr>
            <a:lvl4pPr>
              <a:defRPr sz="1693"/>
            </a:lvl4pPr>
            <a:lvl5pPr>
              <a:defRPr sz="1693"/>
            </a:lvl5pPr>
            <a:lvl6pPr>
              <a:defRPr sz="1693"/>
            </a:lvl6pPr>
            <a:lvl7pPr>
              <a:defRPr sz="1693"/>
            </a:lvl7pPr>
            <a:lvl8pPr>
              <a:defRPr sz="1693"/>
            </a:lvl8pPr>
            <a:lvl9pPr>
              <a:defRPr sz="169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FDF47-8FCA-4F0C-88AA-2461DA626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355"/>
            </a:lvl1pPr>
            <a:lvl2pPr marL="387111" indent="0">
              <a:buNone/>
              <a:defRPr sz="1185"/>
            </a:lvl2pPr>
            <a:lvl3pPr marL="774222" indent="0">
              <a:buNone/>
              <a:defRPr sz="1016"/>
            </a:lvl3pPr>
            <a:lvl4pPr marL="1161334" indent="0">
              <a:buNone/>
              <a:defRPr sz="847"/>
            </a:lvl4pPr>
            <a:lvl5pPr marL="1548445" indent="0">
              <a:buNone/>
              <a:defRPr sz="847"/>
            </a:lvl5pPr>
            <a:lvl6pPr marL="1935556" indent="0">
              <a:buNone/>
              <a:defRPr sz="847"/>
            </a:lvl6pPr>
            <a:lvl7pPr marL="2322667" indent="0">
              <a:buNone/>
              <a:defRPr sz="847"/>
            </a:lvl7pPr>
            <a:lvl8pPr marL="2709779" indent="0">
              <a:buNone/>
              <a:defRPr sz="847"/>
            </a:lvl8pPr>
            <a:lvl9pPr marL="3096890" indent="0">
              <a:buNone/>
              <a:defRPr sz="84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01A739-EC63-4982-B4C2-BEBCF86963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F6A7F-72B0-41C3-A23A-8412890E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803645-D0F3-4177-912D-0380279A9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957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55BF4-95E3-4A2C-8C23-2130B9393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AB2F5D-D3AE-41BA-9757-F5170065D3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709"/>
            </a:lvl1pPr>
            <a:lvl2pPr marL="387111" indent="0">
              <a:buNone/>
              <a:defRPr sz="2371"/>
            </a:lvl2pPr>
            <a:lvl3pPr marL="774222" indent="0">
              <a:buNone/>
              <a:defRPr sz="2032"/>
            </a:lvl3pPr>
            <a:lvl4pPr marL="1161334" indent="0">
              <a:buNone/>
              <a:defRPr sz="1693"/>
            </a:lvl4pPr>
            <a:lvl5pPr marL="1548445" indent="0">
              <a:buNone/>
              <a:defRPr sz="1693"/>
            </a:lvl5pPr>
            <a:lvl6pPr marL="1935556" indent="0">
              <a:buNone/>
              <a:defRPr sz="1693"/>
            </a:lvl6pPr>
            <a:lvl7pPr marL="2322667" indent="0">
              <a:buNone/>
              <a:defRPr sz="1693"/>
            </a:lvl7pPr>
            <a:lvl8pPr marL="2709779" indent="0">
              <a:buNone/>
              <a:defRPr sz="1693"/>
            </a:lvl8pPr>
            <a:lvl9pPr marL="3096890" indent="0">
              <a:buNone/>
              <a:defRPr sz="1693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F25A4-245D-493F-A68D-F220AF5FC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355"/>
            </a:lvl1pPr>
            <a:lvl2pPr marL="387111" indent="0">
              <a:buNone/>
              <a:defRPr sz="1185"/>
            </a:lvl2pPr>
            <a:lvl3pPr marL="774222" indent="0">
              <a:buNone/>
              <a:defRPr sz="1016"/>
            </a:lvl3pPr>
            <a:lvl4pPr marL="1161334" indent="0">
              <a:buNone/>
              <a:defRPr sz="847"/>
            </a:lvl4pPr>
            <a:lvl5pPr marL="1548445" indent="0">
              <a:buNone/>
              <a:defRPr sz="847"/>
            </a:lvl5pPr>
            <a:lvl6pPr marL="1935556" indent="0">
              <a:buNone/>
              <a:defRPr sz="847"/>
            </a:lvl6pPr>
            <a:lvl7pPr marL="2322667" indent="0">
              <a:buNone/>
              <a:defRPr sz="847"/>
            </a:lvl7pPr>
            <a:lvl8pPr marL="2709779" indent="0">
              <a:buNone/>
              <a:defRPr sz="847"/>
            </a:lvl8pPr>
            <a:lvl9pPr marL="3096890" indent="0">
              <a:buNone/>
              <a:defRPr sz="84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5E02D1-B256-466C-8DA7-3119CB007F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A611E-34E6-41EF-A0D9-3DCFE460D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6F1D6-47A8-48D9-B720-56E2031CF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52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40694-3B28-4868-81F4-30C33EB20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1C5F4F-00D6-4DFB-8269-3A88C0BFC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7E8B0-2661-4F41-B037-81149F784C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694D1-0B0A-4B95-A216-092628006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ABCF2-0147-441D-B8D1-F4CC304B2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813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6774B5-30D9-466C-8F37-A466B7A95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006A8E-51D3-4F30-84B3-DD5B2E08C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C508A-DC7C-43B4-99DF-1566C0BC77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CFD5A-4DD7-4667-8BFC-D71498F7E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AF983-D5C4-4F11-AF9B-30694CFE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735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0488F1-2FDD-43B7-8A39-ED36FAAEE6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5358"/>
            <a:ext cx="1075765" cy="11926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  <a:latin typeface="Nobile Medium" panose="0200050305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44CEB-FA15-4223-964E-15444B876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417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36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C444E31-D058-499E-8562-BB64AAFCD3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48912" y="6053472"/>
            <a:ext cx="804528" cy="80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312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3E295-B354-4091-BF2A-B368CD7F3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383" y="191588"/>
            <a:ext cx="11617234" cy="1968138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A7F1B-049A-436E-B2E0-4481609F5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383" y="2299056"/>
            <a:ext cx="11617234" cy="807719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EC0DD-CEAD-47FE-BE91-D1AE95DD78FB}"/>
              </a:ext>
            </a:extLst>
          </p:cNvPr>
          <p:cNvSpPr/>
          <p:nvPr userDrawn="1"/>
        </p:nvSpPr>
        <p:spPr>
          <a:xfrm>
            <a:off x="0" y="6050281"/>
            <a:ext cx="12192000" cy="807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72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3E295-B354-4091-BF2A-B368CD7F3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4304" y="1590993"/>
            <a:ext cx="8337696" cy="1968138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rgbClr val="E30613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A7F1B-049A-436E-B2E0-4481609F5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54305" y="4038357"/>
            <a:ext cx="8337695" cy="80771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B2AB44-F321-4F50-ADF8-2A2EE44832E8}"/>
              </a:ext>
            </a:extLst>
          </p:cNvPr>
          <p:cNvSpPr/>
          <p:nvPr userDrawn="1"/>
        </p:nvSpPr>
        <p:spPr>
          <a:xfrm>
            <a:off x="5222606" y="6050281"/>
            <a:ext cx="6969394" cy="807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AB7939-C649-AB1C-632C-6F57095064D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7193" y="352851"/>
            <a:ext cx="3257110" cy="615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25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243207"/>
            <a:ext cx="11617234" cy="861254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70B94-8156-4351-A82A-D5FDCA46900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7383" y="1219201"/>
            <a:ext cx="11617234" cy="4803501"/>
          </a:xfrm>
        </p:spPr>
        <p:txBody>
          <a:bodyPr>
            <a:normAutofit/>
          </a:bodyPr>
          <a:lstStyle>
            <a:lvl1pPr marL="360363" indent="-360363">
              <a:defRPr sz="3600"/>
            </a:lvl1pPr>
            <a:lvl2pPr marL="809625" indent="-361950">
              <a:defRPr sz="3200"/>
            </a:lvl2pPr>
            <a:lvl3pPr marL="1169988" indent="-360363">
              <a:defRPr sz="2800"/>
            </a:lvl3pPr>
            <a:lvl4pPr marL="1520825" indent="-350838">
              <a:defRPr sz="2800"/>
            </a:lvl4pPr>
            <a:lvl5pPr marL="1881188" indent="-360363"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3DAA928-AEDC-A315-4FFD-41E86EA15246}"/>
              </a:ext>
            </a:extLst>
          </p:cNvPr>
          <p:cNvGrpSpPr/>
          <p:nvPr userDrawn="1"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F6CBD43E-F0F3-33B6-A695-A08B91CCAC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4D3065-09B4-D8F9-22FD-EF6B88ED138F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738FAF4-2773-1347-DA0B-379314831D89}"/>
              </a:ext>
            </a:extLst>
          </p:cNvPr>
          <p:cNvGrpSpPr/>
          <p:nvPr userDrawn="1"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F3AA5311-0D4A-F524-E00F-3CFEF00F3D5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1912CD7-5F29-3E5E-A585-FEB7589689FE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C47A5A18-2B64-6A3F-1598-FCD616AFB2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71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70B94-8156-4351-A82A-D5FDCA469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94D9A53-9BC1-D7C6-4E2F-7DEE165BB20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56054" y="5873713"/>
            <a:ext cx="4286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49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70B94-8156-4351-A82A-D5FDCA469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36575" indent="-536575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1pPr>
            <a:lvl2pPr marL="893763" indent="-441325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2pPr>
            <a:lvl3pPr marL="1344613" indent="-357188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3pPr>
            <a:lvl4pPr marL="1797050" indent="-357188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4pPr>
            <a:lvl5pPr marL="2154238" indent="-357188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1E218B-29D8-3B66-338C-E8B314BC435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6054" y="5873713"/>
            <a:ext cx="4286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14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2BF58BF-B2F7-8B80-489E-78CB26D5249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56054" y="5873713"/>
            <a:ext cx="4286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852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96BD1-0EF6-4844-A358-EB992DA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596E4-04EF-4532-8CC2-0B867FFC1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E178C-23FE-422A-9F86-415734021A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940D6-8660-4696-95A8-FD96E730B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03ECE-A660-48A6-82C2-F23CE94B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875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018DC-42E7-44A0-AB60-DE96F6A69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A94B2-1A94-4C8A-9FE1-B28C4714C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0E873-B8C4-463B-A0B0-857973970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9215D-C42B-4650-9348-42C0E636A8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32C9EF-1158-4680-8FCA-A60992116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C96A5-557F-4D5A-87AD-7E4A32EFD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584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F62FC-F177-4E38-B3A5-06E1B486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7E5336-5EDC-4950-B266-AC3A9ACC7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73C53-3F48-43D9-9C28-BB4407F38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4D7C34-D54B-43B3-8498-B3030AD0F9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9B166E-5D68-43EE-A7E2-399E42D812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E072B2-0BCD-4AEA-8A46-8A0FB608DA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6AF86D-5951-4580-8E1A-42BEA5BD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461EB-A657-4EFC-ADFE-5585B19DF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6412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63E3C-C543-4C2C-85D3-507E3C17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868132-B5E8-412D-98DF-1D1893CA5C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39B751-0826-4C80-9F87-598E30F8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CC893-B024-4A25-888F-8EE602F1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1066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F832F-3C11-402E-B9CA-F669555A2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27EE6E1-61A3-C18D-6CDB-831F51935B3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56054" y="5873713"/>
            <a:ext cx="4286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370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0DCE82A-CB9B-096A-BBEC-2450A0A63F7A}"/>
              </a:ext>
            </a:extLst>
          </p:cNvPr>
          <p:cNvSpPr/>
          <p:nvPr userDrawn="1"/>
        </p:nvSpPr>
        <p:spPr>
          <a:xfrm>
            <a:off x="6858000" y="6117771"/>
            <a:ext cx="5334000" cy="740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7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71E98-5EDF-44BD-9D9F-FB2A9D827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FAB31-D8CB-4D51-A633-CEBF524B4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FDF47-8FCA-4F0C-88AA-2461DA626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01A739-EC63-4982-B4C2-BEBCF86963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F6A7F-72B0-41C3-A23A-8412890E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803645-D0F3-4177-912D-0380279A9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726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243207"/>
            <a:ext cx="11617234" cy="861254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70B94-8156-4351-A82A-D5FDCA46900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7383" y="1219201"/>
            <a:ext cx="11617234" cy="4803501"/>
          </a:xfrm>
        </p:spPr>
        <p:txBody>
          <a:bodyPr>
            <a:normAutofit/>
          </a:bodyPr>
          <a:lstStyle>
            <a:lvl1pPr marL="360363" indent="-360363">
              <a:defRPr sz="3600"/>
            </a:lvl1pPr>
            <a:lvl2pPr marL="809625" indent="-361950">
              <a:defRPr sz="3200"/>
            </a:lvl2pPr>
            <a:lvl3pPr marL="1169988" indent="-360363">
              <a:defRPr sz="2800"/>
            </a:lvl3pPr>
            <a:lvl4pPr marL="1520825" indent="-350838">
              <a:defRPr sz="2800"/>
            </a:lvl4pPr>
            <a:lvl5pPr marL="1881188" indent="-360363"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3DAA928-AEDC-A315-4FFD-41E86EA15246}"/>
              </a:ext>
            </a:extLst>
          </p:cNvPr>
          <p:cNvGrpSpPr/>
          <p:nvPr userDrawn="1"/>
        </p:nvGrpSpPr>
        <p:grpSpPr>
          <a:xfrm>
            <a:off x="359958" y="5751813"/>
            <a:ext cx="841454" cy="907370"/>
            <a:chOff x="161367" y="5050345"/>
            <a:chExt cx="1506190" cy="1624181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F6CBD43E-F0F3-33B6-A695-A08B91CCAC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4D3065-09B4-D8F9-22FD-EF6B88ED138F}"/>
                </a:ext>
              </a:extLst>
            </p:cNvPr>
            <p:cNvSpPr txBox="1"/>
            <p:nvPr userDrawn="1"/>
          </p:nvSpPr>
          <p:spPr>
            <a:xfrm>
              <a:off x="342735" y="6326370"/>
              <a:ext cx="1148430" cy="34815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9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9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9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BEFC57-90B3-1C3A-3716-916C9B2F402E}"/>
              </a:ext>
            </a:extLst>
          </p:cNvPr>
          <p:cNvGrpSpPr/>
          <p:nvPr userDrawn="1"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7C32442B-337F-6C1F-E7E2-D6E80283E55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A07BB2F-E914-560C-586B-FC5EEF01D749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166E22CE-8378-9432-B1D0-25E2149CD2D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805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55BF4-95E3-4A2C-8C23-2130B9393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AB2F5D-D3AE-41BA-9757-F5170065D3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F25A4-245D-493F-A68D-F220AF5FC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5E02D1-B256-466C-8DA7-3119CB007F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A611E-34E6-41EF-A0D9-3DCFE460D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6F1D6-47A8-48D9-B720-56E2031CF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8418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40694-3B28-4868-81F4-30C33EB20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1C5F4F-00D6-4DFB-8269-3A88C0BFC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7E8B0-2661-4F41-B037-81149F784C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694D1-0B0A-4B95-A216-092628006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ABCF2-0147-441D-B8D1-F4CC304B2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348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6774B5-30D9-466C-8F37-A466B7A95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006A8E-51D3-4F30-84B3-DD5B2E08C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C508A-DC7C-43B4-99DF-1566C0BC77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CFD5A-4DD7-4667-8BFC-D71498F7E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AF983-D5C4-4F11-AF9B-30694CFE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799" y="6311900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6314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 lichtblauw" type="title">
  <p:cSld name="Titeldia lichtblauw">
    <p:bg>
      <p:bgPr>
        <a:solidFill>
          <a:schemeClr val="dk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52784" y="253136"/>
            <a:ext cx="8797600" cy="22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  <a:defRPr sz="7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52784" y="2439519"/>
            <a:ext cx="5595600" cy="1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800"/>
              <a:buFont typeface="Arial" panose="020B0604020202020204" pitchFamily="34" charset="0"/>
              <a:buNone/>
              <a:defRPr sz="3733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400"/>
              <a:buFont typeface="Arial" panose="020B0604020202020204" pitchFamily="34" charset="0"/>
              <a:buNone/>
              <a:defRPr sz="3200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7759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 donkerblauw">
  <p:cSld name="Titeldia donkerblauw">
    <p:bg>
      <p:bgPr>
        <a:solidFill>
          <a:srgbClr val="052F5B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ctrTitle"/>
          </p:nvPr>
        </p:nvSpPr>
        <p:spPr>
          <a:xfrm>
            <a:off x="752784" y="253136"/>
            <a:ext cx="8797600" cy="22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  <a:defRPr sz="7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1"/>
          </p:nvPr>
        </p:nvSpPr>
        <p:spPr>
          <a:xfrm>
            <a:off x="752784" y="2439519"/>
            <a:ext cx="5595600" cy="1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800"/>
              <a:buFont typeface="Arial" panose="020B0604020202020204" pitchFamily="34" charset="0"/>
              <a:buNone/>
              <a:defRPr sz="3733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400"/>
              <a:buFont typeface="Arial" panose="020B0604020202020204" pitchFamily="34" charset="0"/>
              <a:buNone/>
              <a:defRPr sz="3200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08513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 oranje">
  <p:cSld name="Titeldia oranje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ctrTitle"/>
          </p:nvPr>
        </p:nvSpPr>
        <p:spPr>
          <a:xfrm>
            <a:off x="752784" y="253136"/>
            <a:ext cx="8797600" cy="22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  <a:defRPr sz="7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1"/>
          </p:nvPr>
        </p:nvSpPr>
        <p:spPr>
          <a:xfrm>
            <a:off x="752784" y="2439519"/>
            <a:ext cx="5595600" cy="1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800"/>
              <a:buFont typeface="Arial" panose="020B0604020202020204" pitchFamily="34" charset="0"/>
              <a:buNone/>
              <a:defRPr sz="3733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400"/>
              <a:buFont typeface="Arial" panose="020B0604020202020204" pitchFamily="34" charset="0"/>
              <a:buNone/>
              <a:defRPr sz="3200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 panose="020B0604020202020204" pitchFamily="34" charset="0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533"/>
              </a:spcBef>
              <a:spcAft>
                <a:spcPts val="0"/>
              </a:spcAft>
              <a:buClr>
                <a:srgbClr val="88898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98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88931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dia lichtblauw">
  <p:cSld name="Tekstdia lichtblauw">
    <p:bg>
      <p:bgPr>
        <a:solidFill>
          <a:schemeClr val="dk2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480000" y="414260"/>
            <a:ext cx="111024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alibri"/>
              <a:buNone/>
              <a:defRPr sz="4267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480000" y="1296000"/>
            <a:ext cx="11102400" cy="4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575719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42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541853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 panose="020B0604020202020204" pitchFamily="34" charset="0"/>
              <a:buChar char="-"/>
              <a:defRPr sz="3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507987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 pitchFamily="34" charset="0"/>
              <a:buChar char="-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74121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74121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dt" idx="10"/>
          </p:nvPr>
        </p:nvSpPr>
        <p:spPr>
          <a:xfrm>
            <a:off x="4312624" y="6318628"/>
            <a:ext cx="1219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ftr" idx="11"/>
          </p:nvPr>
        </p:nvSpPr>
        <p:spPr>
          <a:xfrm>
            <a:off x="5697661" y="6318628"/>
            <a:ext cx="53036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ldNum" idx="12"/>
          </p:nvPr>
        </p:nvSpPr>
        <p:spPr>
          <a:xfrm>
            <a:off x="11088189" y="6318400"/>
            <a:ext cx="4944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2206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/Foto dia">
  <p:cSld name="Tekst/Foto dia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480001" y="414260"/>
            <a:ext cx="5246000" cy="15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  <a:defRPr sz="4267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480001" y="1980156"/>
            <a:ext cx="5246000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575719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42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marR="0" lvl="1" indent="-54185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-"/>
              <a:defRPr sz="3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30479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7412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7412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6126724" y="6318628"/>
            <a:ext cx="7344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6327003" y="6318628"/>
            <a:ext cx="46000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0926940" y="6318400"/>
            <a:ext cx="7600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0" name="Google Shape;50;p8"/>
          <p:cNvSpPr>
            <a:spLocks noGrp="1"/>
          </p:cNvSpPr>
          <p:nvPr>
            <p:ph type="pic" idx="2"/>
          </p:nvPr>
        </p:nvSpPr>
        <p:spPr>
          <a:xfrm>
            <a:off x="6126725" y="0"/>
            <a:ext cx="60652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42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-"/>
              <a:defRPr sz="3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-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296493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dia" userDrawn="1">
  <p:cSld name="Fotodia">
    <p:bg>
      <p:bgPr>
        <a:solidFill>
          <a:schemeClr val="l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42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-"/>
              <a:defRPr sz="3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-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dt" idx="10"/>
          </p:nvPr>
        </p:nvSpPr>
        <p:spPr>
          <a:xfrm>
            <a:off x="4312624" y="6318628"/>
            <a:ext cx="1219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ftr" idx="11"/>
          </p:nvPr>
        </p:nvSpPr>
        <p:spPr>
          <a:xfrm>
            <a:off x="5813289" y="6318400"/>
            <a:ext cx="4989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ldNum" idx="12"/>
          </p:nvPr>
        </p:nvSpPr>
        <p:spPr>
          <a:xfrm>
            <a:off x="11088189" y="6318400"/>
            <a:ext cx="4944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4919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5pPr>
            <a:lvl6pPr marL="3657509" lvl="5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4267093" lvl="6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4876678" lvl="7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5486263" lvl="8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•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600"/>
            </a:lvl5pPr>
            <a:lvl6pPr marL="3657509" lvl="5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4267093" lvl="6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4876678" lvl="7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5486263" lvl="8" indent="-406390" rtl="0">
              <a:spcBef>
                <a:spcPts val="533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956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70B94-8156-4351-A82A-D5FDCA469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4318" indent="-454318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1pPr>
            <a:lvl2pPr marL="756749" indent="-373670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2pPr>
            <a:lvl3pPr marL="1138484" indent="-302431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3pPr>
            <a:lvl4pPr marL="1521562" indent="-302431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4pPr>
            <a:lvl5pPr marL="1823993" indent="-302431">
              <a:buFontTx/>
              <a:buBlip>
                <a:blip r:embed="rId2"/>
              </a:buBlip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3910A23-DBD3-C5C9-7A44-A19C0AF21058}"/>
              </a:ext>
            </a:extLst>
          </p:cNvPr>
          <p:cNvGrpSpPr/>
          <p:nvPr userDrawn="1"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A186BBB0-51EB-5ADC-7620-EB9094D95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8A429E7-2E60-5088-8E8D-24C2B51A6461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9649C6-6B80-2895-A0F6-30FA199769FC}"/>
              </a:ext>
            </a:extLst>
          </p:cNvPr>
          <p:cNvGrpSpPr/>
          <p:nvPr userDrawn="1"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6A664858-0C83-BD00-A097-F474D61DF7E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3EAB7EB-8224-DDDD-F45D-E9797EF140DD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6A34C28-A779-BB1B-D9A6-9050E1A162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92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999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00" y="414260"/>
            <a:ext cx="10355640" cy="756000"/>
          </a:xfrm>
        </p:spPr>
        <p:txBody>
          <a:bodyPr/>
          <a:lstStyle>
            <a:lvl1pPr marL="0">
              <a:defRPr sz="4200">
                <a:solidFill>
                  <a:srgbClr val="052F5B"/>
                </a:solidFill>
                <a:latin typeface="Nunito Black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10D2C"/>
                </a:solidFill>
                <a:latin typeface="Nunito" pitchFamily="2" charset="0"/>
              </a:defRPr>
            </a:lvl1pPr>
            <a:lvl2pPr>
              <a:defRPr>
                <a:solidFill>
                  <a:srgbClr val="010D2C"/>
                </a:solidFill>
                <a:latin typeface="Nunito" pitchFamily="2" charset="0"/>
              </a:defRPr>
            </a:lvl2pPr>
            <a:lvl3pPr>
              <a:defRPr>
                <a:solidFill>
                  <a:srgbClr val="010D2C"/>
                </a:solidFill>
                <a:latin typeface="Nunito" pitchFamily="2" charset="0"/>
              </a:defRPr>
            </a:lvl3pPr>
            <a:lvl4pPr>
              <a:defRPr>
                <a:solidFill>
                  <a:srgbClr val="010D2C"/>
                </a:solidFill>
                <a:latin typeface="Nunito" pitchFamily="2" charset="0"/>
              </a:defRPr>
            </a:lvl4pPr>
            <a:lvl5pPr>
              <a:defRPr>
                <a:solidFill>
                  <a:srgbClr val="010D2C"/>
                </a:solidFill>
                <a:latin typeface="Nunito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logo of a river&#10;&#10;AI-generated content may be incorrect.">
            <a:extLst>
              <a:ext uri="{FF2B5EF4-FFF2-40B4-BE49-F238E27FC236}">
                <a16:creationId xmlns:a16="http://schemas.microsoft.com/office/drawing/2014/main" id="{59FD4CFD-9336-C95D-CD88-428FA26B3E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088" y="98839"/>
            <a:ext cx="1169730" cy="11697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1A714A-2059-3082-5B88-5C6AAADAD608}"/>
              </a:ext>
            </a:extLst>
          </p:cNvPr>
          <p:cNvSpPr txBox="1"/>
          <p:nvPr userDrawn="1"/>
        </p:nvSpPr>
        <p:spPr>
          <a:xfrm>
            <a:off x="287384" y="6332815"/>
            <a:ext cx="10474234" cy="4000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fld id="{37BABEAB-FC32-41A9-AC80-CF9DA8B62BF5}" type="slidenum">
              <a:rPr lang="en-US" sz="1524" smtClean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‹#›</a:t>
            </a:fld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</a:t>
            </a:r>
            <a:r>
              <a:rPr kumimoji="0" lang="en-US" sz="1524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|</a:t>
            </a:r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This slide is: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063C82E-1095-22C9-BF3B-52EAC56CC6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61617" y="6332815"/>
            <a:ext cx="1143000" cy="4000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FBA23B3-7FD6-BEF4-0C23-754BBDD57614}"/>
              </a:ext>
            </a:extLst>
          </p:cNvPr>
          <p:cNvSpPr/>
          <p:nvPr userDrawn="1"/>
        </p:nvSpPr>
        <p:spPr>
          <a:xfrm>
            <a:off x="10734042" y="6304280"/>
            <a:ext cx="1191260" cy="46736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24" dirty="0"/>
          </a:p>
        </p:txBody>
      </p:sp>
    </p:spTree>
    <p:extLst>
      <p:ext uri="{BB962C8B-B14F-4D97-AF65-F5344CB8AC3E}">
        <p14:creationId xmlns:p14="http://schemas.microsoft.com/office/powerpoint/2010/main" val="2149927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9210-EA65-4A7F-A5E4-5C4400C6E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A7BD311-3B13-60C1-6902-E2B705381033}"/>
              </a:ext>
            </a:extLst>
          </p:cNvPr>
          <p:cNvGrpSpPr/>
          <p:nvPr userDrawn="1"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0BC186F6-2996-4E16-FD19-3986B5A74C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634311-876E-B3F5-1C76-9A5CB2D9D9A0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C1C07E-B6CF-5A38-D35B-29FE4835A681}"/>
              </a:ext>
            </a:extLst>
          </p:cNvPr>
          <p:cNvGrpSpPr/>
          <p:nvPr userDrawn="1"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A9EC40D9-42A5-A480-0C52-66721EBAB03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E99A3A-5677-B8C1-C018-EE73EF6ED5E9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B385F47-046A-49B1-BE4C-56650D6727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42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96BD1-0EF6-4844-A358-EB992DA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08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596E4-04EF-4532-8CC2-0B867FFC1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032">
                <a:solidFill>
                  <a:schemeClr val="tx1">
                    <a:tint val="75000"/>
                  </a:schemeClr>
                </a:solidFill>
              </a:defRPr>
            </a:lvl1pPr>
            <a:lvl2pPr marL="387111" indent="0">
              <a:buNone/>
              <a:defRPr sz="1693">
                <a:solidFill>
                  <a:schemeClr val="tx1">
                    <a:tint val="75000"/>
                  </a:schemeClr>
                </a:solidFill>
              </a:defRPr>
            </a:lvl2pPr>
            <a:lvl3pPr marL="77422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3pPr>
            <a:lvl4pPr marL="116133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4pPr>
            <a:lvl5pPr marL="1548445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5pPr>
            <a:lvl6pPr marL="1935556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6pPr>
            <a:lvl7pPr marL="2322667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7pPr>
            <a:lvl8pPr marL="2709779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8pPr>
            <a:lvl9pPr marL="309689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E178C-23FE-422A-9F86-415734021A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940D6-8660-4696-95A8-FD96E730B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03ECE-A660-48A6-82C2-F23CE94B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77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018DC-42E7-44A0-AB60-DE96F6A69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A94B2-1A94-4C8A-9FE1-B28C4714C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10E873-B8C4-463B-A0B0-857973970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9215D-C42B-4650-9348-42C0E636A8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32C9EF-1158-4680-8FCA-A60992116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C96A5-557F-4D5A-87AD-7E4A32EFD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50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F62FC-F177-4E38-B3A5-06E1B486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7E5336-5EDC-4950-B266-AC3A9ACC7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111" indent="0">
              <a:buNone/>
              <a:defRPr sz="1693" b="1"/>
            </a:lvl2pPr>
            <a:lvl3pPr marL="774222" indent="0">
              <a:buNone/>
              <a:defRPr sz="1524" b="1"/>
            </a:lvl3pPr>
            <a:lvl4pPr marL="1161334" indent="0">
              <a:buNone/>
              <a:defRPr sz="1355" b="1"/>
            </a:lvl4pPr>
            <a:lvl5pPr marL="1548445" indent="0">
              <a:buNone/>
              <a:defRPr sz="1355" b="1"/>
            </a:lvl5pPr>
            <a:lvl6pPr marL="1935556" indent="0">
              <a:buNone/>
              <a:defRPr sz="1355" b="1"/>
            </a:lvl6pPr>
            <a:lvl7pPr marL="2322667" indent="0">
              <a:buNone/>
              <a:defRPr sz="1355" b="1"/>
            </a:lvl7pPr>
            <a:lvl8pPr marL="2709779" indent="0">
              <a:buNone/>
              <a:defRPr sz="1355" b="1"/>
            </a:lvl8pPr>
            <a:lvl9pPr marL="3096890" indent="0">
              <a:buNone/>
              <a:defRPr sz="1355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73C53-3F48-43D9-9C28-BB4407F38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4D7C34-D54B-43B3-8498-B3030AD0F9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111" indent="0">
              <a:buNone/>
              <a:defRPr sz="1693" b="1"/>
            </a:lvl2pPr>
            <a:lvl3pPr marL="774222" indent="0">
              <a:buNone/>
              <a:defRPr sz="1524" b="1"/>
            </a:lvl3pPr>
            <a:lvl4pPr marL="1161334" indent="0">
              <a:buNone/>
              <a:defRPr sz="1355" b="1"/>
            </a:lvl4pPr>
            <a:lvl5pPr marL="1548445" indent="0">
              <a:buNone/>
              <a:defRPr sz="1355" b="1"/>
            </a:lvl5pPr>
            <a:lvl6pPr marL="1935556" indent="0">
              <a:buNone/>
              <a:defRPr sz="1355" b="1"/>
            </a:lvl6pPr>
            <a:lvl7pPr marL="2322667" indent="0">
              <a:buNone/>
              <a:defRPr sz="1355" b="1"/>
            </a:lvl7pPr>
            <a:lvl8pPr marL="2709779" indent="0">
              <a:buNone/>
              <a:defRPr sz="1355" b="1"/>
            </a:lvl8pPr>
            <a:lvl9pPr marL="3096890" indent="0">
              <a:buNone/>
              <a:defRPr sz="1355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9B166E-5D68-43EE-A7E2-399E42D812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E072B2-0BCD-4AEA-8A46-8A0FB608DA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6AF86D-5951-4580-8E1A-42BEA5BD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461EB-A657-4EFC-ADFE-5585B19DF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86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63E3C-C543-4C2C-85D3-507E3C17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868132-B5E8-412D-98DF-1D1893CA5C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35F6D0B-2986-4AB6-9F22-AEE462B666C5}" type="datetimeFigureOut">
              <a:rPr lang="en-US" smtClean="0"/>
              <a:t>6/10/2026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39B751-0826-4C80-9F87-598E30F8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CC893-B024-4A25-888F-8EE602F1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6311902"/>
            <a:ext cx="423817" cy="365125"/>
          </a:xfrm>
          <a:prstGeom prst="rect">
            <a:avLst/>
          </a:prstGeom>
        </p:spPr>
        <p:txBody>
          <a:bodyPr/>
          <a:lstStyle/>
          <a:p>
            <a:fld id="{41DEC6ED-0669-4803-9670-F180317BF0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9.svg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B327C6-E4F0-4FEC-AD20-E61CE340F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243207"/>
            <a:ext cx="11617234" cy="752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A2BC-B129-457D-8F7A-6FC4966AB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7383" y="1219200"/>
            <a:ext cx="11617234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BB2F5B-DDEA-4951-9C26-6F339A3CAB2F}"/>
              </a:ext>
            </a:extLst>
          </p:cNvPr>
          <p:cNvSpPr txBox="1"/>
          <p:nvPr userDrawn="1"/>
        </p:nvSpPr>
        <p:spPr>
          <a:xfrm>
            <a:off x="7848600" y="6332815"/>
            <a:ext cx="2913018" cy="4000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fld id="{37BABEAB-FC32-41A9-AC80-CF9DA8B62BF5}" type="slidenum">
              <a:rPr lang="en-US" sz="1524" smtClean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‹#›</a:t>
            </a:fld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</a:t>
            </a:r>
            <a:r>
              <a:rPr kumimoji="0" lang="en-US" sz="1524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|</a:t>
            </a:r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This slide is: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D6510C6-B882-4AE6-888D-B6B11537BF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761617" y="6332815"/>
            <a:ext cx="1143000" cy="40005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8CC69C-CFA5-450D-9229-8EBC4C0F26D6}"/>
              </a:ext>
            </a:extLst>
          </p:cNvPr>
          <p:cNvSpPr/>
          <p:nvPr userDrawn="1"/>
        </p:nvSpPr>
        <p:spPr>
          <a:xfrm>
            <a:off x="10734042" y="6304280"/>
            <a:ext cx="1191260" cy="46736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24" dirty="0"/>
          </a:p>
        </p:txBody>
      </p:sp>
    </p:spTree>
    <p:extLst>
      <p:ext uri="{BB962C8B-B14F-4D97-AF65-F5344CB8AC3E}">
        <p14:creationId xmlns:p14="http://schemas.microsoft.com/office/powerpoint/2010/main" val="44852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706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707" r:id="rId11"/>
    <p:sldLayoutId id="2147483689" r:id="rId12"/>
    <p:sldLayoutId id="2147483690" r:id="rId13"/>
    <p:sldLayoutId id="2147483691" r:id="rId14"/>
    <p:sldLayoutId id="2147483692" r:id="rId15"/>
    <p:sldLayoutId id="2147483662" r:id="rId16"/>
    <p:sldLayoutId id="2147483705" r:id="rId17"/>
  </p:sldLayoutIdLst>
  <p:txStyles>
    <p:titleStyle>
      <a:lvl1pPr algn="l" defTabSz="774222" rtl="0" eaLnBrk="1" latinLnBrk="0" hangingPunct="1">
        <a:lnSpc>
          <a:spcPct val="90000"/>
        </a:lnSpc>
        <a:spcBef>
          <a:spcPct val="0"/>
        </a:spcBef>
        <a:buNone/>
        <a:defRPr sz="3725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3556" indent="-193556" algn="l" defTabSz="774222" rtl="0" eaLnBrk="1" latinLnBrk="0" hangingPunct="1">
        <a:lnSpc>
          <a:spcPct val="125000"/>
        </a:lnSpc>
        <a:spcBef>
          <a:spcPts val="847"/>
        </a:spcBef>
        <a:buFont typeface="Nunito" panose="00000500000000000000" pitchFamily="2" charset="0"/>
        <a:buChar char="•"/>
        <a:defRPr sz="3048" kern="1200">
          <a:solidFill>
            <a:schemeClr val="tx1"/>
          </a:solidFill>
          <a:latin typeface="+mn-lt"/>
          <a:ea typeface="+mn-ea"/>
          <a:cs typeface="+mn-cs"/>
        </a:defRPr>
      </a:lvl1pPr>
      <a:lvl2pPr marL="580667" indent="-193556" algn="l" defTabSz="774222" rtl="0" eaLnBrk="1" latinLnBrk="0" hangingPunct="1">
        <a:lnSpc>
          <a:spcPct val="125000"/>
        </a:lnSpc>
        <a:spcBef>
          <a:spcPts val="423"/>
        </a:spcBef>
        <a:buFont typeface="Nunito" panose="00000500000000000000" pitchFamily="2" charset="0"/>
        <a:buChar char="•"/>
        <a:defRPr sz="2709" kern="1200">
          <a:solidFill>
            <a:schemeClr val="tx1"/>
          </a:solidFill>
          <a:latin typeface="+mn-lt"/>
          <a:ea typeface="+mn-ea"/>
          <a:cs typeface="+mn-cs"/>
        </a:defRPr>
      </a:lvl2pPr>
      <a:lvl3pPr marL="967778" indent="-193556" algn="l" defTabSz="774222" rtl="0" eaLnBrk="1" latinLnBrk="0" hangingPunct="1">
        <a:lnSpc>
          <a:spcPct val="125000"/>
        </a:lnSpc>
        <a:spcBef>
          <a:spcPts val="423"/>
        </a:spcBef>
        <a:buFont typeface="Nunito" panose="00000500000000000000" pitchFamily="2" charset="0"/>
        <a:buChar char="•"/>
        <a:defRPr sz="2371" kern="1200">
          <a:solidFill>
            <a:schemeClr val="tx1"/>
          </a:solidFill>
          <a:latin typeface="+mn-lt"/>
          <a:ea typeface="+mn-ea"/>
          <a:cs typeface="+mn-cs"/>
        </a:defRPr>
      </a:lvl3pPr>
      <a:lvl4pPr marL="1354889" indent="-193556" algn="l" defTabSz="774222" rtl="0" eaLnBrk="1" latinLnBrk="0" hangingPunct="1">
        <a:lnSpc>
          <a:spcPct val="125000"/>
        </a:lnSpc>
        <a:spcBef>
          <a:spcPts val="423"/>
        </a:spcBef>
        <a:buFont typeface="Nunito" panose="00000500000000000000" pitchFamily="2" charset="0"/>
        <a:buChar char="•"/>
        <a:defRPr sz="2032" kern="1200">
          <a:solidFill>
            <a:schemeClr val="tx1"/>
          </a:solidFill>
          <a:latin typeface="+mn-lt"/>
          <a:ea typeface="+mn-ea"/>
          <a:cs typeface="+mn-cs"/>
        </a:defRPr>
      </a:lvl4pPr>
      <a:lvl5pPr marL="1742001" indent="-193556" algn="l" defTabSz="774222" rtl="0" eaLnBrk="1" latinLnBrk="0" hangingPunct="1">
        <a:lnSpc>
          <a:spcPct val="125000"/>
        </a:lnSpc>
        <a:spcBef>
          <a:spcPts val="423"/>
        </a:spcBef>
        <a:buFont typeface="Nunito" panose="00000500000000000000" pitchFamily="2" charset="0"/>
        <a:buChar char="•"/>
        <a:defRPr sz="2032" kern="1200">
          <a:solidFill>
            <a:schemeClr val="tx1"/>
          </a:solidFill>
          <a:latin typeface="+mn-lt"/>
          <a:ea typeface="+mn-ea"/>
          <a:cs typeface="+mn-cs"/>
        </a:defRPr>
      </a:lvl5pPr>
      <a:lvl6pPr marL="2129112" indent="-193556" algn="l" defTabSz="774222" rtl="0" eaLnBrk="1" latinLnBrk="0" hangingPunct="1">
        <a:lnSpc>
          <a:spcPct val="90000"/>
        </a:lnSpc>
        <a:spcBef>
          <a:spcPts val="423"/>
        </a:spcBef>
        <a:buFont typeface="Nunito" panose="00000500000000000000" pitchFamily="2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516223" indent="-193556" algn="l" defTabSz="774222" rtl="0" eaLnBrk="1" latinLnBrk="0" hangingPunct="1">
        <a:lnSpc>
          <a:spcPct val="90000"/>
        </a:lnSpc>
        <a:spcBef>
          <a:spcPts val="423"/>
        </a:spcBef>
        <a:buFont typeface="Nunito" panose="00000500000000000000" pitchFamily="2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903334" indent="-193556" algn="l" defTabSz="774222" rtl="0" eaLnBrk="1" latinLnBrk="0" hangingPunct="1">
        <a:lnSpc>
          <a:spcPct val="90000"/>
        </a:lnSpc>
        <a:spcBef>
          <a:spcPts val="423"/>
        </a:spcBef>
        <a:buFont typeface="Nunito" panose="00000500000000000000" pitchFamily="2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290446" indent="-193556" algn="l" defTabSz="774222" rtl="0" eaLnBrk="1" latinLnBrk="0" hangingPunct="1">
        <a:lnSpc>
          <a:spcPct val="90000"/>
        </a:lnSpc>
        <a:spcBef>
          <a:spcPts val="423"/>
        </a:spcBef>
        <a:buFont typeface="Nunito" panose="00000500000000000000" pitchFamily="2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7111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4222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1334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8445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5556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2667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9779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6890" algn="l" defTabSz="7742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B327C6-E4F0-4FEC-AD20-E61CE340F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243205"/>
            <a:ext cx="11617234" cy="752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A2BC-B129-457D-8F7A-6FC4966AB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7383" y="1219200"/>
            <a:ext cx="11617234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BB2F5B-DDEA-4951-9C26-6F339A3CAB2F}"/>
              </a:ext>
            </a:extLst>
          </p:cNvPr>
          <p:cNvSpPr txBox="1"/>
          <p:nvPr userDrawn="1"/>
        </p:nvSpPr>
        <p:spPr>
          <a:xfrm>
            <a:off x="287384" y="6332815"/>
            <a:ext cx="10474234" cy="4000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Gjalt-Jorn Peters | </a:t>
            </a:r>
            <a:fld id="{37BABEAB-FC32-41A9-AC80-CF9DA8B62BF5}" type="slidenum">
              <a:rPr lang="en-US" smtClean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‹#›</a:t>
            </a:fld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|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This slide is: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D6510C6-B882-4AE6-888D-B6B11537BF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61617" y="6332815"/>
            <a:ext cx="1143000" cy="40005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8CC69C-CFA5-450D-9229-8EBC4C0F26D6}"/>
              </a:ext>
            </a:extLst>
          </p:cNvPr>
          <p:cNvSpPr/>
          <p:nvPr userDrawn="1"/>
        </p:nvSpPr>
        <p:spPr>
          <a:xfrm>
            <a:off x="10734041" y="6304280"/>
            <a:ext cx="1191260" cy="46736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4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Nunito" panose="00000500000000000000" pitchFamily="2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Nunito" panose="00000500000000000000" pitchFamily="2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Nunito" panose="00000500000000000000" pitchFamily="2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Nunito" panose="00000500000000000000" pitchFamily="2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Nunito" panose="00000500000000000000" pitchFamily="2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Nunito" panose="00000500000000000000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Nunito" panose="00000500000000000000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Nunito" panose="00000500000000000000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Nunito" panose="00000500000000000000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80000" y="414260"/>
            <a:ext cx="111024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  <a:defRPr sz="3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80000" y="1296000"/>
            <a:ext cx="11102400" cy="4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-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-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-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312624" y="6318628"/>
            <a:ext cx="1219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5697661" y="6318628"/>
            <a:ext cx="53036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11088189" y="6318400"/>
            <a:ext cx="4944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5308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52F5B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svg"/><Relationship Id="rId11" Type="http://schemas.openxmlformats.org/officeDocument/2006/relationships/image" Target="../media/image4.pn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9.svg"/><Relationship Id="rId9" Type="http://schemas.openxmlformats.org/officeDocument/2006/relationships/image" Target="../media/image17.sv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svg"/><Relationship Id="rId11" Type="http://schemas.openxmlformats.org/officeDocument/2006/relationships/image" Target="../media/image4.pn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9.svg"/><Relationship Id="rId9" Type="http://schemas.openxmlformats.org/officeDocument/2006/relationships/image" Target="../media/image17.sv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5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svg"/><Relationship Id="rId7" Type="http://schemas.openxmlformats.org/officeDocument/2006/relationships/image" Target="../media/image121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0.svg"/><Relationship Id="rId5" Type="http://schemas.openxmlformats.org/officeDocument/2006/relationships/image" Target="../media/image119.svg"/><Relationship Id="rId4" Type="http://schemas.openxmlformats.org/officeDocument/2006/relationships/image" Target="../media/image118.sv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svg"/><Relationship Id="rId7" Type="http://schemas.openxmlformats.org/officeDocument/2006/relationships/image" Target="../media/image121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0.svg"/><Relationship Id="rId5" Type="http://schemas.openxmlformats.org/officeDocument/2006/relationships/image" Target="../media/image119.svg"/><Relationship Id="rId4" Type="http://schemas.openxmlformats.org/officeDocument/2006/relationships/image" Target="../media/image118.svg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3" Type="http://schemas.openxmlformats.org/officeDocument/2006/relationships/image" Target="../media/image117.svg"/><Relationship Id="rId7" Type="http://schemas.openxmlformats.org/officeDocument/2006/relationships/image" Target="../media/image120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5" Type="http://schemas.openxmlformats.org/officeDocument/2006/relationships/image" Target="../media/image119.svg"/><Relationship Id="rId4" Type="http://schemas.openxmlformats.org/officeDocument/2006/relationships/image" Target="../media/image118.svg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7.svg"/><Relationship Id="rId7" Type="http://schemas.openxmlformats.org/officeDocument/2006/relationships/image" Target="../media/image123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5" Type="http://schemas.openxmlformats.org/officeDocument/2006/relationships/image" Target="../media/image119.svg"/><Relationship Id="rId4" Type="http://schemas.openxmlformats.org/officeDocument/2006/relationships/image" Target="../media/image118.svg"/><Relationship Id="rId9" Type="http://schemas.openxmlformats.org/officeDocument/2006/relationships/image" Target="../media/image121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3" Type="http://schemas.openxmlformats.org/officeDocument/2006/relationships/image" Target="../media/image117.svg"/><Relationship Id="rId7" Type="http://schemas.openxmlformats.org/officeDocument/2006/relationships/image" Target="../media/image124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5" Type="http://schemas.openxmlformats.org/officeDocument/2006/relationships/image" Target="../media/image119.svg"/><Relationship Id="rId10" Type="http://schemas.openxmlformats.org/officeDocument/2006/relationships/image" Target="../media/image121.svg"/><Relationship Id="rId4" Type="http://schemas.openxmlformats.org/officeDocument/2006/relationships/image" Target="../media/image118.svg"/><Relationship Id="rId9" Type="http://schemas.openxmlformats.org/officeDocument/2006/relationships/image" Target="../media/image120.svg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3" Type="http://schemas.openxmlformats.org/officeDocument/2006/relationships/image" Target="../media/image117.svg"/><Relationship Id="rId7" Type="http://schemas.openxmlformats.org/officeDocument/2006/relationships/image" Target="../media/image124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11" Type="http://schemas.openxmlformats.org/officeDocument/2006/relationships/image" Target="../media/image121.svg"/><Relationship Id="rId5" Type="http://schemas.openxmlformats.org/officeDocument/2006/relationships/image" Target="../media/image119.svg"/><Relationship Id="rId10" Type="http://schemas.openxmlformats.org/officeDocument/2006/relationships/image" Target="../media/image120.svg"/><Relationship Id="rId4" Type="http://schemas.openxmlformats.org/officeDocument/2006/relationships/image" Target="../media/image118.svg"/><Relationship Id="rId9" Type="http://schemas.openxmlformats.org/officeDocument/2006/relationships/image" Target="../media/image125.sv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svg"/><Relationship Id="rId3" Type="http://schemas.openxmlformats.org/officeDocument/2006/relationships/image" Target="../media/image117.svg"/><Relationship Id="rId7" Type="http://schemas.openxmlformats.org/officeDocument/2006/relationships/image" Target="../media/image124.svg"/><Relationship Id="rId12" Type="http://schemas.openxmlformats.org/officeDocument/2006/relationships/image" Target="../media/image121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11" Type="http://schemas.openxmlformats.org/officeDocument/2006/relationships/image" Target="../media/image120.svg"/><Relationship Id="rId5" Type="http://schemas.openxmlformats.org/officeDocument/2006/relationships/image" Target="../media/image119.svg"/><Relationship Id="rId10" Type="http://schemas.openxmlformats.org/officeDocument/2006/relationships/image" Target="../media/image125.svg"/><Relationship Id="rId4" Type="http://schemas.openxmlformats.org/officeDocument/2006/relationships/image" Target="../media/image118.svg"/><Relationship Id="rId9" Type="http://schemas.openxmlformats.org/officeDocument/2006/relationships/image" Target="../media/image123.sv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svg"/><Relationship Id="rId13" Type="http://schemas.openxmlformats.org/officeDocument/2006/relationships/image" Target="../media/image121.svg"/><Relationship Id="rId3" Type="http://schemas.openxmlformats.org/officeDocument/2006/relationships/image" Target="../media/image117.svg"/><Relationship Id="rId7" Type="http://schemas.openxmlformats.org/officeDocument/2006/relationships/image" Target="../media/image124.svg"/><Relationship Id="rId12" Type="http://schemas.openxmlformats.org/officeDocument/2006/relationships/image" Target="../media/image120.svg"/><Relationship Id="rId2" Type="http://schemas.openxmlformats.org/officeDocument/2006/relationships/image" Target="../media/image116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2.svg"/><Relationship Id="rId11" Type="http://schemas.openxmlformats.org/officeDocument/2006/relationships/image" Target="../media/image125.svg"/><Relationship Id="rId5" Type="http://schemas.openxmlformats.org/officeDocument/2006/relationships/image" Target="../media/image119.svg"/><Relationship Id="rId10" Type="http://schemas.openxmlformats.org/officeDocument/2006/relationships/image" Target="../media/image123.svg"/><Relationship Id="rId4" Type="http://schemas.openxmlformats.org/officeDocument/2006/relationships/image" Target="../media/image118.svg"/><Relationship Id="rId9" Type="http://schemas.openxmlformats.org/officeDocument/2006/relationships/image" Target="../media/image126.sv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svg"/><Relationship Id="rId5" Type="http://schemas.openxmlformats.org/officeDocument/2006/relationships/image" Target="../media/image2.svg"/><Relationship Id="rId4" Type="http://schemas.openxmlformats.org/officeDocument/2006/relationships/image" Target="../media/image4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svg"/><Relationship Id="rId11" Type="http://schemas.openxmlformats.org/officeDocument/2006/relationships/image" Target="../media/image4.pn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9.svg"/><Relationship Id="rId9" Type="http://schemas.openxmlformats.org/officeDocument/2006/relationships/image" Target="../media/image1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svg"/><Relationship Id="rId11" Type="http://schemas.openxmlformats.org/officeDocument/2006/relationships/image" Target="../media/image4.pn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9.svg"/><Relationship Id="rId9" Type="http://schemas.openxmlformats.org/officeDocument/2006/relationships/image" Target="../media/image17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9D827ABE-20F2-22B9-C2F5-1A771070B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" y="0"/>
            <a:ext cx="12191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6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42931-FCEA-17B4-3DDA-5A1B72E06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7BBCE6-67CF-AB3F-F803-9212D8FCE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A15AA2-40BA-4639-1919-E256350FDB6B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2012: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EE042E-F590-70AF-6B73-246281997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83" y="2416630"/>
            <a:ext cx="8321761" cy="19813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7699EA-8D62-696D-B209-B43F62FE1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372" y="3558940"/>
            <a:ext cx="7635902" cy="23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0311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1DCE4-E221-BA15-2A81-16C281DA2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DA0937-CFCD-B128-2A1D-73D80546C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C47EC6-0D7A-18D0-D8D3-4A33B482AB51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C3D0E57-D7B7-9997-DB59-65AE2E64F644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E84BFC-E4ED-B6F0-5D44-69D5707A9B27}"/>
              </a:ext>
            </a:extLst>
          </p:cNvPr>
          <p:cNvSpPr/>
          <p:nvPr/>
        </p:nvSpPr>
        <p:spPr>
          <a:xfrm>
            <a:off x="6386146" y="1591406"/>
            <a:ext cx="4686300" cy="25849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2165D9-588B-4A00-2617-A2F7B3FA1F9A}"/>
              </a:ext>
            </a:extLst>
          </p:cNvPr>
          <p:cNvSpPr/>
          <p:nvPr/>
        </p:nvSpPr>
        <p:spPr>
          <a:xfrm>
            <a:off x="347296" y="5009934"/>
            <a:ext cx="4686300" cy="37264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2498000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03F948-1FAE-C8E9-F30C-77B1942AB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6628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54EFE9-27F8-34C8-4C53-5480D63D7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7620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7C9363-A351-71E6-1277-EE087094F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1868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C98F72-DA1F-E05A-2B29-FA3F3050D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9938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B3D1BE-3608-591C-8ECF-537887102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21722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467464-D528-C4C1-8277-271BA6CFF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93848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D18028-06F2-7E7F-CF0E-C0B3839AC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1227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3926E2-E2C7-12C5-3662-C240F5F5A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7669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AF18B5-7CF8-8D34-E7C3-943438A81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77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70827-9041-02B0-2FB0-C715C5835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52B2BD-DE09-7A46-15B0-C95B0751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B56471-196E-9633-302F-0BC96F32A408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2013: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FEC940-7504-0BE4-C585-F161A1ED0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913" y="2557760"/>
            <a:ext cx="10080172" cy="24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5274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A74341-509F-6C85-5EA7-AB445DBEA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8474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3BB23-5B28-7FE3-6485-00ABA6119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1C0536-151F-9914-A803-04905B4EC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68B0B6-2DB7-99E4-4F7D-79A68E1C3CAF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9CF607-4E45-7222-7262-2EE69C94EAA4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34C7CB-F114-DD5D-D2FC-502FA78C203E}"/>
              </a:ext>
            </a:extLst>
          </p:cNvPr>
          <p:cNvSpPr/>
          <p:nvPr/>
        </p:nvSpPr>
        <p:spPr>
          <a:xfrm>
            <a:off x="6386146" y="1591406"/>
            <a:ext cx="4686300" cy="25849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E61F6E-7DF4-88FF-79B8-1F952748484E}"/>
              </a:ext>
            </a:extLst>
          </p:cNvPr>
          <p:cNvSpPr/>
          <p:nvPr/>
        </p:nvSpPr>
        <p:spPr>
          <a:xfrm>
            <a:off x="347296" y="4948390"/>
            <a:ext cx="4686300" cy="88970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2612677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087440-AE36-353D-238F-48B3851A5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711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8687A-5024-C12B-A48A-C35E242DC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4865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7E0C47-C5DE-C4AB-634D-74CEE62A7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9175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CF63D1-9C85-D504-F289-4B649C786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5148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0686-D649-0502-9855-C896B3ECA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7888CE-0E3E-78AB-B50E-61F0AF098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2D417A-FC0E-5AEB-03FC-C09C2BB7998C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5188ED-54EE-C6A6-E874-A07F3BD4B78A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412040-0C89-95F8-5506-8142B5905332}"/>
              </a:ext>
            </a:extLst>
          </p:cNvPr>
          <p:cNvSpPr/>
          <p:nvPr/>
        </p:nvSpPr>
        <p:spPr>
          <a:xfrm>
            <a:off x="6386146" y="1591406"/>
            <a:ext cx="4686300" cy="25849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68444B-338F-CF0D-3D0C-4AA4BB185F33}"/>
              </a:ext>
            </a:extLst>
          </p:cNvPr>
          <p:cNvSpPr/>
          <p:nvPr/>
        </p:nvSpPr>
        <p:spPr>
          <a:xfrm>
            <a:off x="347296" y="4948390"/>
            <a:ext cx="4686300" cy="88970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0093349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E068DE-C611-2EBB-4690-D7AFD9D22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70317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779C2-7371-104A-4FF1-79D2FA444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950"/>
            <a:ext cx="12192000" cy="66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7434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C4F95-44CA-BFF3-9D1F-9E30C9D84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6530C1-E717-8EE9-520D-9F59F0450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C39926-732B-8DA8-942F-65B45884E20B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84EBD9-4664-419A-1AE8-56F6F5EB91D5}"/>
              </a:ext>
            </a:extLst>
          </p:cNvPr>
          <p:cNvSpPr/>
          <p:nvPr/>
        </p:nvSpPr>
        <p:spPr>
          <a:xfrm>
            <a:off x="195942" y="1240970"/>
            <a:ext cx="9303658" cy="30389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70384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870CB-9335-9530-04D8-B17395C00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0EE037-0BA5-FD2A-C7C6-FF1EED10B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1DE3E5-67E9-2099-8CDA-3F38B60E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1597"/>
            <a:ext cx="7292902" cy="30274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10A5A1-B969-3507-71F4-264A687421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275" y="2233872"/>
            <a:ext cx="5140722" cy="411833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8516526-D4FC-62BB-D44B-1E1FD6E0960C}"/>
              </a:ext>
            </a:extLst>
          </p:cNvPr>
          <p:cNvGrpSpPr/>
          <p:nvPr/>
        </p:nvGrpSpPr>
        <p:grpSpPr>
          <a:xfrm>
            <a:off x="9946641" y="1022101"/>
            <a:ext cx="2169160" cy="2077843"/>
            <a:chOff x="9966960" y="104742"/>
            <a:chExt cx="2169160" cy="207784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14FE665-3321-1BF1-F36F-E4A0C832A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933" t="9933" r="9933" b="9933"/>
            <a:stretch/>
          </p:blipFill>
          <p:spPr>
            <a:xfrm>
              <a:off x="10137140" y="353785"/>
              <a:ext cx="1828800" cy="18288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4607DE-67F3-7123-B60D-9221F1907973}"/>
                </a:ext>
              </a:extLst>
            </p:cNvPr>
            <p:cNvSpPr txBox="1"/>
            <p:nvPr/>
          </p:nvSpPr>
          <p:spPr>
            <a:xfrm>
              <a:off x="9966960" y="104742"/>
              <a:ext cx="2169160" cy="3627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Nunito" panose="00000500000000000000" pitchFamily="2" charset="0"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Nunito ExtraLight" panose="00000300000000000000" pitchFamily="2" charset="0"/>
                  <a:ea typeface="+mn-ea"/>
                  <a:cs typeface="+mn-cs"/>
                </a:rPr>
                <a:t>https://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Nunito"/>
                  <a:ea typeface="+mn-ea"/>
                  <a:cs typeface="+mn-cs"/>
                </a:rPr>
                <a:t>doi.org/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Nunito"/>
                  <a:ea typeface="+mn-ea"/>
                  <a:cs typeface="+mn-cs"/>
                </a:rPr>
                <a:t>68c</a:t>
              </a:r>
              <a:endParaRPr kumimoji="0" lang="LID4096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E77731E-9CAA-31CE-1B61-08BA778681E1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2015:</a:t>
            </a:r>
            <a:endParaRPr lang="en-NL" sz="6000" dirty="0">
              <a:solidFill>
                <a:srgbClr val="81B9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83088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F6D07-6700-D4C7-865D-777917289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Getting you your gear</a:t>
            </a:r>
            <a:endParaRPr lang="en-NL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ADFE5B-19DA-6472-5772-6BADD6479C04}"/>
              </a:ext>
            </a:extLst>
          </p:cNvPr>
          <p:cNvSpPr/>
          <p:nvPr/>
        </p:nvSpPr>
        <p:spPr>
          <a:xfrm>
            <a:off x="392722" y="4106659"/>
            <a:ext cx="11406556" cy="1151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200" dirty="0">
                <a:solidFill>
                  <a:srgbClr val="81B928"/>
                </a:solidFill>
                <a:latin typeface="Nunito ExtraLight" panose="00000300000000000000" pitchFamily="2" charset="0"/>
              </a:rPr>
              <a:t>https://</a:t>
            </a:r>
            <a:r>
              <a:rPr lang="en-US" sz="4000" spc="200" dirty="0">
                <a:solidFill>
                  <a:srgbClr val="81B928"/>
                </a:solidFill>
                <a:latin typeface="Nunito Black" panose="00000A00000000000000" pitchFamily="2" charset="0"/>
              </a:rPr>
              <a:t>openscience-parkstad.nl</a:t>
            </a:r>
            <a:r>
              <a:rPr lang="en-US" sz="4000" spc="200" dirty="0">
                <a:solidFill>
                  <a:srgbClr val="81B928"/>
                </a:solidFill>
              </a:rPr>
              <a:t>/setting-up</a:t>
            </a:r>
            <a:endParaRPr lang="en-NL" sz="4000" spc="200" dirty="0">
              <a:solidFill>
                <a:srgbClr val="81B92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8056A3-BA94-BF38-8E7B-46DFB40E17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96" t="9796" r="9796" b="9796"/>
          <a:stretch>
            <a:fillRect/>
          </a:stretch>
        </p:blipFill>
        <p:spPr>
          <a:xfrm>
            <a:off x="4775200" y="1465059"/>
            <a:ext cx="26416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5457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6FFE6-8DB2-271A-88CA-1330CBF20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1B3238-B9D2-73F9-2156-7A93653AC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ADC463-7697-97F8-AD4B-018073D7A53F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828D8B-C89A-B8A3-D7D1-B31148E3DA86}"/>
              </a:ext>
            </a:extLst>
          </p:cNvPr>
          <p:cNvSpPr/>
          <p:nvPr/>
        </p:nvSpPr>
        <p:spPr>
          <a:xfrm>
            <a:off x="195942" y="1240970"/>
            <a:ext cx="9303658" cy="37120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7473546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5BD5E-183C-6449-D056-DF443BB09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F3ABA94-0520-ACA3-528F-B11399F87D3A}"/>
              </a:ext>
            </a:extLst>
          </p:cNvPr>
          <p:cNvSpPr txBox="1">
            <a:spLocks/>
          </p:cNvSpPr>
          <p:nvPr/>
        </p:nvSpPr>
        <p:spPr>
          <a:xfrm>
            <a:off x="2025559" y="1509204"/>
            <a:ext cx="8140883" cy="12769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Discussion and Q&amp;A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D172C5-558A-9A57-6B83-6AEEBD4FA0CC}"/>
              </a:ext>
            </a:extLst>
          </p:cNvPr>
          <p:cNvSpPr txBox="1"/>
          <p:nvPr/>
        </p:nvSpPr>
        <p:spPr>
          <a:xfrm>
            <a:off x="393577" y="3571644"/>
            <a:ext cx="11404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( until ~ 12:45 ) </a:t>
            </a:r>
            <a:endParaRPr kumimoji="0" lang="en-NL" sz="40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D6EB1F-9088-FAD5-92DE-7D3E43A82B68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EE5FC55-C63D-59B3-E1CA-2B268D2806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C8A2D2C-5080-AFFF-D738-3A3D6E25837E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3FAF168-9655-C169-0780-2AA00B1C4677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60E4F3B6-F602-F194-23BE-7ACC0F87736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3BC5AD8-6E2C-2FC5-2BC3-AC2C482223E3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A7C2FA1-A335-7A98-6C7C-F0CBD4428CA9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75922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8283C-6B29-4A7F-9AEE-AC270CFA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362353-9AC2-6001-B9EA-30F0243684EB}"/>
              </a:ext>
            </a:extLst>
          </p:cNvPr>
          <p:cNvSpPr/>
          <p:nvPr/>
        </p:nvSpPr>
        <p:spPr>
          <a:xfrm>
            <a:off x="0" y="3168315"/>
            <a:ext cx="7499838" cy="3656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411F05-DC16-1073-1C41-336F99AC52D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83621" y="449852"/>
            <a:ext cx="9002712" cy="151288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Setting Yourself Up For Open Science</a:t>
            </a:r>
            <a:r>
              <a:rPr lang="en-US" sz="6000" dirty="0">
                <a:solidFill>
                  <a:srgbClr val="7AAA44"/>
                </a:solidFill>
                <a:latin typeface="Nunito ExtraLight" panose="00000300000000000000" pitchFamily="2" charset="0"/>
              </a:rPr>
              <a:t> | morning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74B37C-3E16-5D08-352D-C68C917C48B6}"/>
              </a:ext>
            </a:extLst>
          </p:cNvPr>
          <p:cNvSpPr txBox="1">
            <a:spLocks/>
          </p:cNvSpPr>
          <p:nvPr/>
        </p:nvSpPr>
        <p:spPr>
          <a:xfrm>
            <a:off x="3083621" y="1936509"/>
            <a:ext cx="9001760" cy="696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Nobile" panose="0200050305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F70B6"/>
                </a:solidFill>
                <a:latin typeface="Nunito" panose="00000500000000000000" pitchFamily="2" charset="0"/>
              </a:rPr>
              <a:t>Thank you for your attention!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161337D-C50D-8B33-A4BC-2E7781534C06}"/>
              </a:ext>
            </a:extLst>
          </p:cNvPr>
          <p:cNvGrpSpPr/>
          <p:nvPr/>
        </p:nvGrpSpPr>
        <p:grpSpPr>
          <a:xfrm>
            <a:off x="-252072" y="-209042"/>
            <a:ext cx="3681468" cy="3980666"/>
            <a:chOff x="161367" y="5050345"/>
            <a:chExt cx="1506190" cy="1628601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0CFC89D4-3EF0-30E9-5E47-CBD40FC76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CA00C0B-1E7E-720E-213B-D0B5EC72286F}"/>
                </a:ext>
              </a:extLst>
            </p:cNvPr>
            <p:cNvSpPr txBox="1"/>
            <p:nvPr userDrawn="1"/>
          </p:nvSpPr>
          <p:spPr>
            <a:xfrm>
              <a:off x="336539" y="6326370"/>
              <a:ext cx="1160824" cy="352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28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029B6F54-C147-1B0A-A832-09C2A8CE34ED}"/>
              </a:ext>
            </a:extLst>
          </p:cNvPr>
          <p:cNvSpPr/>
          <p:nvPr/>
        </p:nvSpPr>
        <p:spPr>
          <a:xfrm>
            <a:off x="9234855" y="6316935"/>
            <a:ext cx="2793463" cy="50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DBB5695-0081-D8F4-50C1-136D8043B21A}"/>
              </a:ext>
            </a:extLst>
          </p:cNvPr>
          <p:cNvGrpSpPr/>
          <p:nvPr/>
        </p:nvGrpSpPr>
        <p:grpSpPr>
          <a:xfrm>
            <a:off x="4859389" y="3896001"/>
            <a:ext cx="2473222" cy="2711940"/>
            <a:chOff x="7574512" y="1905258"/>
            <a:chExt cx="3832114" cy="42019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A5424E8-3AAD-3490-B9BB-B9C050F31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0279" y="1905258"/>
              <a:ext cx="3520474" cy="3520474"/>
            </a:xfrm>
            <a:prstGeom prst="rect">
              <a:avLst/>
            </a:prstGeom>
            <a:ln w="38100">
              <a:solidFill>
                <a:srgbClr val="3F7D3F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F90770-2D2E-4F72-E43C-EF94BB28D890}"/>
                </a:ext>
              </a:extLst>
            </p:cNvPr>
            <p:cNvSpPr txBox="1"/>
            <p:nvPr/>
          </p:nvSpPr>
          <p:spPr>
            <a:xfrm>
              <a:off x="7574512" y="5487305"/>
              <a:ext cx="3832114" cy="61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F70B6"/>
                  </a:solidFill>
                  <a:latin typeface="Nunito ExtraLight" panose="00000300000000000000" pitchFamily="2" charset="0"/>
                </a:rPr>
                <a:t>https://</a:t>
              </a:r>
              <a:r>
                <a:rPr lang="en-US" sz="2000" dirty="0">
                  <a:solidFill>
                    <a:srgbClr val="0F70B6"/>
                  </a:solidFill>
                  <a:latin typeface="Nunito" panose="00000500000000000000" pitchFamily="2" charset="0"/>
                </a:rPr>
                <a:t>doi.org/</a:t>
              </a:r>
              <a:r>
                <a:rPr lang="en-US" sz="2000" dirty="0">
                  <a:solidFill>
                    <a:srgbClr val="3F7D3F"/>
                  </a:solidFill>
                  <a:latin typeface="Nunito Black" panose="00000A00000000000000" pitchFamily="2" charset="0"/>
                </a:rPr>
                <a:t>q9vx</a:t>
              </a:r>
              <a:endParaRPr lang="en-NL" sz="2000" dirty="0">
                <a:solidFill>
                  <a:srgbClr val="3F7D3F"/>
                </a:solidFill>
                <a:latin typeface="Nunito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5436298-0CE9-B068-18C2-DAEED97E6A76}"/>
              </a:ext>
            </a:extLst>
          </p:cNvPr>
          <p:cNvGrpSpPr/>
          <p:nvPr/>
        </p:nvGrpSpPr>
        <p:grpSpPr>
          <a:xfrm>
            <a:off x="497880" y="5855013"/>
            <a:ext cx="2133600" cy="815980"/>
            <a:chOff x="9894718" y="5934297"/>
            <a:chExt cx="2133600" cy="81598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2AE5779-E5FE-CFAC-B701-2582C17AAFC4}"/>
                </a:ext>
              </a:extLst>
            </p:cNvPr>
            <p:cNvSpPr txBox="1"/>
            <p:nvPr/>
          </p:nvSpPr>
          <p:spPr>
            <a:xfrm>
              <a:off x="9894718" y="5934297"/>
              <a:ext cx="2133600" cy="4000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These slides are: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D72053C-5199-312F-D451-2C5A0E839B8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90018" y="6350227"/>
              <a:ext cx="1143000" cy="4000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5C957EA-05F2-1CC0-8CB4-19E1ECFE7DD7}"/>
              </a:ext>
            </a:extLst>
          </p:cNvPr>
          <p:cNvSpPr txBox="1"/>
          <p:nvPr/>
        </p:nvSpPr>
        <p:spPr>
          <a:xfrm rot="2277340">
            <a:off x="7472556" y="3085515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81B928"/>
                </a:solidFill>
                <a:latin typeface="Bradley Hand ITC" panose="03070402050302030203" pitchFamily="66" charset="0"/>
              </a:rPr>
              <a:t>slides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DCCB5D4-9182-BA6A-A0D8-AFD96092BD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42183">
            <a:off x="7375093" y="3688648"/>
            <a:ext cx="657984" cy="57942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9BC8C5A0-B254-E5B3-5A91-99D371320B61}"/>
              </a:ext>
            </a:extLst>
          </p:cNvPr>
          <p:cNvGrpSpPr/>
          <p:nvPr/>
        </p:nvGrpSpPr>
        <p:grpSpPr>
          <a:xfrm>
            <a:off x="8099177" y="4729808"/>
            <a:ext cx="4184612" cy="1784592"/>
            <a:chOff x="8664477" y="7258683"/>
            <a:chExt cx="4184612" cy="1784592"/>
          </a:xfrm>
        </p:grpSpPr>
        <p:sp>
          <p:nvSpPr>
            <p:cNvPr id="16" name="Subtitle 9">
              <a:extLst>
                <a:ext uri="{FF2B5EF4-FFF2-40B4-BE49-F238E27FC236}">
                  <a16:creationId xmlns:a16="http://schemas.microsoft.com/office/drawing/2014/main" id="{F4110798-C729-CE94-CE2A-92421DABDB4E}"/>
                </a:ext>
              </a:extLst>
            </p:cNvPr>
            <p:cNvSpPr txBox="1">
              <a:spLocks/>
            </p:cNvSpPr>
            <p:nvPr/>
          </p:nvSpPr>
          <p:spPr>
            <a:xfrm>
              <a:off x="9929501" y="8347958"/>
              <a:ext cx="2632430" cy="394459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mastodon.nl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3D0C74F-FCE9-5DC5-32F5-8A423877CC2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10997" y="8399899"/>
              <a:ext cx="260129" cy="27814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BEE312-B7E3-DA7E-5495-3E49116D3679}"/>
                </a:ext>
              </a:extLst>
            </p:cNvPr>
            <p:cNvSpPr txBox="1"/>
            <p:nvPr/>
          </p:nvSpPr>
          <p:spPr>
            <a:xfrm>
              <a:off x="9612446" y="7258683"/>
              <a:ext cx="323664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Gjalt-Jorn Peters</a:t>
              </a:r>
            </a:p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Associate professor</a:t>
              </a:r>
              <a:b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</a:b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Theory, Methods &amp; Statistics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666C81D-8301-23CD-F380-D008D4C629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68" t="29837" b="48755"/>
            <a:stretch/>
          </p:blipFill>
          <p:spPr>
            <a:xfrm>
              <a:off x="9612446" y="8670223"/>
              <a:ext cx="2850933" cy="37166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43104287-F475-F4D5-81F8-F315C40B42C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64477" y="7293441"/>
              <a:ext cx="926388" cy="1749834"/>
            </a:xfrm>
            <a:prstGeom prst="rect">
              <a:avLst/>
            </a:prstGeom>
          </p:spPr>
        </p:pic>
        <p:sp>
          <p:nvSpPr>
            <p:cNvPr id="10" name="Subtitle 9">
              <a:extLst>
                <a:ext uri="{FF2B5EF4-FFF2-40B4-BE49-F238E27FC236}">
                  <a16:creationId xmlns:a16="http://schemas.microsoft.com/office/drawing/2014/main" id="{B0190E7C-45AA-A80B-DF04-F901CC6BB5E5}"/>
                </a:ext>
              </a:extLst>
            </p:cNvPr>
            <p:cNvSpPr txBox="1">
              <a:spLocks/>
            </p:cNvSpPr>
            <p:nvPr/>
          </p:nvSpPr>
          <p:spPr>
            <a:xfrm>
              <a:off x="9929500" y="8064496"/>
              <a:ext cx="2185936" cy="274253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matherion.01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731DB1CA-13FE-BCCE-D0D8-EDA3B213CC2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14402" y="8082674"/>
              <a:ext cx="278148" cy="2781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A06C0D4-139B-D938-4106-3B93E8AC2FA2}"/>
              </a:ext>
            </a:extLst>
          </p:cNvPr>
          <p:cNvGrpSpPr/>
          <p:nvPr/>
        </p:nvGrpSpPr>
        <p:grpSpPr>
          <a:xfrm>
            <a:off x="630066" y="4866033"/>
            <a:ext cx="1917192" cy="783547"/>
            <a:chOff x="654679" y="5863903"/>
            <a:chExt cx="1917192" cy="783547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5DAD2385-5E49-6008-BE32-EFB5FB77FA6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B296682-2256-3B77-E21B-8AE07C8C3B6A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09CB6D9D-7AAE-0079-B244-234392F0BB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2" y="3855045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1112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D0FB4-789B-1FB5-4653-E83E57075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1308B0EA-A211-1494-C659-112AAF1C02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" y="0"/>
            <a:ext cx="12191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7227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F7E5D-C6BF-A2B7-5299-E5A9DC18E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D6B3DEC-6D53-FF89-EE49-0F54AA631327}"/>
              </a:ext>
            </a:extLst>
          </p:cNvPr>
          <p:cNvSpPr/>
          <p:nvPr/>
        </p:nvSpPr>
        <p:spPr>
          <a:xfrm>
            <a:off x="0" y="3168315"/>
            <a:ext cx="7499838" cy="3656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C257FA-A03B-AD68-90CB-75265D0E918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83621" y="449852"/>
            <a:ext cx="9002712" cy="151288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Setting Yourself Up For Open Science</a:t>
            </a:r>
            <a:r>
              <a:rPr lang="en-US" sz="6000" dirty="0">
                <a:solidFill>
                  <a:srgbClr val="7AAA44"/>
                </a:solidFill>
                <a:latin typeface="Nunito ExtraLight" panose="00000300000000000000" pitchFamily="2" charset="0"/>
              </a:rPr>
              <a:t> | afternoon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7F67B4-A530-5A43-A781-C7FC151A41FA}"/>
              </a:ext>
            </a:extLst>
          </p:cNvPr>
          <p:cNvSpPr txBox="1">
            <a:spLocks/>
          </p:cNvSpPr>
          <p:nvPr/>
        </p:nvSpPr>
        <p:spPr>
          <a:xfrm>
            <a:off x="3083621" y="1936509"/>
            <a:ext cx="9001760" cy="696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Nobile" panose="02000503050000020004" pitchFamily="2" charset="0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F70B6"/>
                </a:solidFill>
                <a:latin typeface="Nunito" panose="00000500000000000000" pitchFamily="2" charset="0"/>
              </a:rPr>
              <a:t>A flying start in Open Science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122B48-A40F-0E85-606C-F5F2316855D4}"/>
              </a:ext>
            </a:extLst>
          </p:cNvPr>
          <p:cNvGrpSpPr/>
          <p:nvPr/>
        </p:nvGrpSpPr>
        <p:grpSpPr>
          <a:xfrm>
            <a:off x="-252072" y="-209042"/>
            <a:ext cx="3681468" cy="3980666"/>
            <a:chOff x="161367" y="5050345"/>
            <a:chExt cx="1506190" cy="1628601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7C1247F3-7B64-A9B8-061F-2B0C6835A4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232064D-7C30-724D-026D-0AB2C9F8DDFE}"/>
                </a:ext>
              </a:extLst>
            </p:cNvPr>
            <p:cNvSpPr txBox="1"/>
            <p:nvPr userDrawn="1"/>
          </p:nvSpPr>
          <p:spPr>
            <a:xfrm>
              <a:off x="336539" y="6326370"/>
              <a:ext cx="1160824" cy="352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28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8ADE221-88B8-58FE-387C-7BCF67E1CE67}"/>
              </a:ext>
            </a:extLst>
          </p:cNvPr>
          <p:cNvSpPr/>
          <p:nvPr/>
        </p:nvSpPr>
        <p:spPr>
          <a:xfrm>
            <a:off x="9234855" y="6316935"/>
            <a:ext cx="2793463" cy="50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7853B8-D65D-AA36-70DC-730D325D0751}"/>
              </a:ext>
            </a:extLst>
          </p:cNvPr>
          <p:cNvGrpSpPr/>
          <p:nvPr/>
        </p:nvGrpSpPr>
        <p:grpSpPr>
          <a:xfrm>
            <a:off x="4859389" y="3896001"/>
            <a:ext cx="2473222" cy="2711940"/>
            <a:chOff x="7574512" y="1905258"/>
            <a:chExt cx="3832114" cy="42019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2F1DB17-FF07-69B2-56D9-AEC219ADD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0279" y="1905258"/>
              <a:ext cx="3520474" cy="3520474"/>
            </a:xfrm>
            <a:prstGeom prst="rect">
              <a:avLst/>
            </a:prstGeom>
            <a:ln w="38100">
              <a:solidFill>
                <a:srgbClr val="3F7D3F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5EDAF4-FCFC-F91D-8CF8-61409AEE207E}"/>
                </a:ext>
              </a:extLst>
            </p:cNvPr>
            <p:cNvSpPr txBox="1"/>
            <p:nvPr/>
          </p:nvSpPr>
          <p:spPr>
            <a:xfrm>
              <a:off x="7574512" y="5487305"/>
              <a:ext cx="3832114" cy="61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F70B6"/>
                  </a:solidFill>
                  <a:latin typeface="Nunito ExtraLight" panose="00000300000000000000" pitchFamily="2" charset="0"/>
                </a:rPr>
                <a:t>https://</a:t>
              </a:r>
              <a:r>
                <a:rPr lang="en-US" sz="2000" dirty="0">
                  <a:solidFill>
                    <a:srgbClr val="0F70B6"/>
                  </a:solidFill>
                  <a:latin typeface="Nunito" panose="00000500000000000000" pitchFamily="2" charset="0"/>
                </a:rPr>
                <a:t>doi.org/</a:t>
              </a:r>
              <a:r>
                <a:rPr lang="en-US" sz="2000" dirty="0">
                  <a:solidFill>
                    <a:srgbClr val="3F7D3F"/>
                  </a:solidFill>
                  <a:latin typeface="Nunito Black" panose="00000A00000000000000" pitchFamily="2" charset="0"/>
                </a:rPr>
                <a:t>q9vx</a:t>
              </a:r>
              <a:endParaRPr lang="en-NL" sz="2000" dirty="0">
                <a:solidFill>
                  <a:srgbClr val="3F7D3F"/>
                </a:solidFill>
                <a:latin typeface="Nunito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9787C5C-7432-D9CB-D168-2C6A72F2CF37}"/>
              </a:ext>
            </a:extLst>
          </p:cNvPr>
          <p:cNvGrpSpPr/>
          <p:nvPr/>
        </p:nvGrpSpPr>
        <p:grpSpPr>
          <a:xfrm>
            <a:off x="497880" y="5855013"/>
            <a:ext cx="2133600" cy="815980"/>
            <a:chOff x="9894718" y="5934297"/>
            <a:chExt cx="2133600" cy="81598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37CC50-EE26-B3B4-7F28-9A0A14F7E5B3}"/>
                </a:ext>
              </a:extLst>
            </p:cNvPr>
            <p:cNvSpPr txBox="1"/>
            <p:nvPr/>
          </p:nvSpPr>
          <p:spPr>
            <a:xfrm>
              <a:off x="9894718" y="5934297"/>
              <a:ext cx="2133600" cy="4000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These slides are: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0E94171B-8E53-FAFF-1AC9-A31E7FB00E0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90018" y="6350227"/>
              <a:ext cx="1143000" cy="4000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53D4CD3-2386-317A-A160-FF4D3B41CE74}"/>
              </a:ext>
            </a:extLst>
          </p:cNvPr>
          <p:cNvSpPr txBox="1"/>
          <p:nvPr/>
        </p:nvSpPr>
        <p:spPr>
          <a:xfrm rot="2277340">
            <a:off x="7472556" y="3085515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81B928"/>
                </a:solidFill>
                <a:latin typeface="Bradley Hand ITC" panose="03070402050302030203" pitchFamily="66" charset="0"/>
              </a:rPr>
              <a:t>slides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29852FD-B5F7-7608-540F-A44797F98E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42183">
            <a:off x="7375093" y="3688648"/>
            <a:ext cx="657984" cy="57942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C7C1729D-45E4-3F07-5F7C-04EE73BFA6B0}"/>
              </a:ext>
            </a:extLst>
          </p:cNvPr>
          <p:cNvGrpSpPr/>
          <p:nvPr/>
        </p:nvGrpSpPr>
        <p:grpSpPr>
          <a:xfrm>
            <a:off x="8099177" y="4729808"/>
            <a:ext cx="4184612" cy="1784592"/>
            <a:chOff x="8664477" y="7258683"/>
            <a:chExt cx="4184612" cy="1784592"/>
          </a:xfrm>
        </p:grpSpPr>
        <p:sp>
          <p:nvSpPr>
            <p:cNvPr id="16" name="Subtitle 9">
              <a:extLst>
                <a:ext uri="{FF2B5EF4-FFF2-40B4-BE49-F238E27FC236}">
                  <a16:creationId xmlns:a16="http://schemas.microsoft.com/office/drawing/2014/main" id="{51D04B8D-4270-F627-4DDF-3FED96EA7594}"/>
                </a:ext>
              </a:extLst>
            </p:cNvPr>
            <p:cNvSpPr txBox="1">
              <a:spLocks/>
            </p:cNvSpPr>
            <p:nvPr/>
          </p:nvSpPr>
          <p:spPr>
            <a:xfrm>
              <a:off x="9929501" y="8347958"/>
              <a:ext cx="2632430" cy="394459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mastodon.nl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2CBAFFD5-8856-1956-9615-7AF7DA5756A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10997" y="8399899"/>
              <a:ext cx="260129" cy="27814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FD608F-C9A9-2BD1-9FB8-BC58780A5804}"/>
                </a:ext>
              </a:extLst>
            </p:cNvPr>
            <p:cNvSpPr txBox="1"/>
            <p:nvPr/>
          </p:nvSpPr>
          <p:spPr>
            <a:xfrm>
              <a:off x="9612446" y="7258683"/>
              <a:ext cx="323664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Gjalt-Jorn Peters</a:t>
              </a:r>
            </a:p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Associate professor</a:t>
              </a:r>
              <a:b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</a:b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Theory, Methods &amp; Statistics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D2CFACE-7478-73F5-605E-19EA797C29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68" t="29837" b="48755"/>
            <a:stretch/>
          </p:blipFill>
          <p:spPr>
            <a:xfrm>
              <a:off x="9612446" y="8670223"/>
              <a:ext cx="2850933" cy="37166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BB2D4D1-5E14-4668-284E-7378F27DCF3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64477" y="7293441"/>
              <a:ext cx="926388" cy="1749834"/>
            </a:xfrm>
            <a:prstGeom prst="rect">
              <a:avLst/>
            </a:prstGeom>
          </p:spPr>
        </p:pic>
        <p:sp>
          <p:nvSpPr>
            <p:cNvPr id="10" name="Subtitle 9">
              <a:extLst>
                <a:ext uri="{FF2B5EF4-FFF2-40B4-BE49-F238E27FC236}">
                  <a16:creationId xmlns:a16="http://schemas.microsoft.com/office/drawing/2014/main" id="{112B41E0-EB01-CBD5-661C-3A5D2777A95E}"/>
                </a:ext>
              </a:extLst>
            </p:cNvPr>
            <p:cNvSpPr txBox="1">
              <a:spLocks/>
            </p:cNvSpPr>
            <p:nvPr/>
          </p:nvSpPr>
          <p:spPr>
            <a:xfrm>
              <a:off x="9929500" y="8064496"/>
              <a:ext cx="2185936" cy="274253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matherion.01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00CF66C-FA89-CC18-555C-2EF8877876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14402" y="8082674"/>
              <a:ext cx="278148" cy="2781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CEFFCA3-ED1F-FCF9-7B6E-F8BB47744A44}"/>
              </a:ext>
            </a:extLst>
          </p:cNvPr>
          <p:cNvGrpSpPr/>
          <p:nvPr/>
        </p:nvGrpSpPr>
        <p:grpSpPr>
          <a:xfrm>
            <a:off x="630066" y="4866033"/>
            <a:ext cx="1917192" cy="783547"/>
            <a:chOff x="654679" y="5863903"/>
            <a:chExt cx="1917192" cy="783547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5AA098D9-D04D-8757-AB5D-050B1F22356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DE12C16-8B69-D596-5C72-2FBE7BD278EC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B075CC22-3478-A2AC-E3A6-6D61A19A75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2" y="3855045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3722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9B8E0-6108-3EDB-1627-6DC2D9DF6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CB2149-3280-FCE0-3BFB-03997B2D6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0DFF83-79A7-2BAB-903B-D9BE19C3E536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Open Science practices recap and IP extension ( ~ 13:30 – 13:45 )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🛫 Discussing your plans (~ 13:45 – 14:00 )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First steps (14:00 – 14:15)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Sharing experiences and barriers (14:15 – 14:30)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(14:30 – 14:45)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Working, supporting, and troubleshooting (14:45 – 15:15)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(15:15 – 15:30)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46981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20C3F-9AD3-B479-076F-E86CE0B53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EB880C-7451-1EFD-F6E0-247BF61E0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Practices in 2026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A5FE6-442E-E631-E115-3DAAC717522F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✅ Publicly preregister all studies without embargo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🧮 Publicly publish all data in the public domain (CC0 / </a:t>
            </a:r>
            <a:r>
              <a:rPr lang="en-US" sz="2400" dirty="0" err="1"/>
              <a:t>ODbL</a:t>
            </a:r>
            <a:r>
              <a:rPr lang="en-US" sz="2400" dirty="0"/>
              <a:t>)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⚗️ Publicly publish all materials under a permissive license [ e.g. CC-BY</a:t>
            </a:r>
            <a:r>
              <a:rPr lang="en-US" sz="2400" dirty="0">
                <a:latin typeface="Nunito ExtraLight" panose="00000300000000000000" pitchFamily="2" charset="0"/>
              </a:rPr>
              <a:t>(-NC-SA)</a:t>
            </a:r>
            <a:r>
              <a:rPr lang="en-US" sz="2400" dirty="0"/>
              <a:t> ]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log/note books, protocols, scripts, questionnaires, stimuli, ethics docs, comm. templates ]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📑 Preprint all articles/books/chapters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🔓 Only use open infrastructure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no Qualtrics, GraphPad Prism,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MatLab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SPSS, EndNote, Mendeley,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Atlas.ti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GitHub, Pure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💎 Publish only diamond open access </a:t>
            </a:r>
            <a:r>
              <a:rPr lang="en-US" sz="2400" dirty="0">
                <a:latin typeface="Nunito ExtraLight" panose="00000300000000000000" pitchFamily="2" charset="0"/>
              </a:rPr>
              <a:t>[ no APC/costs, often no/low JIF ]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🤝 Involve citizens as partners </a:t>
            </a:r>
            <a:r>
              <a:rPr lang="en-US" sz="2400" dirty="0">
                <a:latin typeface="Nunito ExtraLight" panose="00000300000000000000" pitchFamily="2" charset="0"/>
              </a:rPr>
              <a:t>[ sharing power in the epistemological exercise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🐋 Use git and containerization for all projects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422504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26042-0CD3-9244-AC25-DE16AE635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483040-9735-E67A-1226-FFAE9D615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Practices in 2026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47A27F-9701-828D-1D7E-94406BD44210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✅ Publicly preregister all studies without embargo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🧮 Publicly publish all data in the public domain (CC0 / </a:t>
            </a:r>
            <a:r>
              <a:rPr lang="en-US" sz="2400" dirty="0" err="1"/>
              <a:t>ODbL</a:t>
            </a:r>
            <a:r>
              <a:rPr lang="en-US" sz="2400" dirty="0"/>
              <a:t>)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⚗️ Publicly publish all materials under a permissive license [ e.g. CC-BY</a:t>
            </a:r>
            <a:r>
              <a:rPr lang="en-US" sz="2400" dirty="0">
                <a:latin typeface="Nunito ExtraLight" panose="00000300000000000000" pitchFamily="2" charset="0"/>
              </a:rPr>
              <a:t>(-NC-SA)</a:t>
            </a:r>
            <a:r>
              <a:rPr lang="en-US" sz="2400" dirty="0"/>
              <a:t> ]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log/note books, protocols, scripts, questionnaires, stimuli, ethics docs, comm. templates ]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📑 Preprint all articles/books/chapters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🔓 Only use open infrastructure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no Qualtrics, GraphPad Prism,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MatLab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SPSS, EndNote, Mendeley,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Atlas.ti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GitHub, Pure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💎 Publish only diamond open access </a:t>
            </a:r>
            <a:r>
              <a:rPr lang="en-US" sz="2400" dirty="0">
                <a:latin typeface="Nunito ExtraLight" panose="00000300000000000000" pitchFamily="2" charset="0"/>
              </a:rPr>
              <a:t>[ no APC/costs, often no/low JIF ]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🤝 Involve citizens as partners </a:t>
            </a:r>
            <a:r>
              <a:rPr lang="en-US" sz="2400" dirty="0">
                <a:latin typeface="Nunito ExtraLight" panose="00000300000000000000" pitchFamily="2" charset="0"/>
              </a:rPr>
              <a:t>[ sharing power in the epistemological exercise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🐋 Use git and containerization for all projects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567E0D-A44C-837F-474C-596827C22D59}"/>
              </a:ext>
            </a:extLst>
          </p:cNvPr>
          <p:cNvSpPr/>
          <p:nvPr/>
        </p:nvSpPr>
        <p:spPr>
          <a:xfrm>
            <a:off x="252387" y="1173236"/>
            <a:ext cx="11652230" cy="50880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C20900-EC97-3A9A-81F1-39D21A06A44E}"/>
              </a:ext>
            </a:extLst>
          </p:cNvPr>
          <p:cNvSpPr/>
          <p:nvPr/>
        </p:nvSpPr>
        <p:spPr>
          <a:xfrm>
            <a:off x="287383" y="4914861"/>
            <a:ext cx="11652230" cy="86125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C19F74-3597-AA87-6582-E1BB58920065}"/>
              </a:ext>
            </a:extLst>
          </p:cNvPr>
          <p:cNvSpPr/>
          <p:nvPr/>
        </p:nvSpPr>
        <p:spPr>
          <a:xfrm>
            <a:off x="287383" y="3458843"/>
            <a:ext cx="11652230" cy="95745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5187981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611560B-2E6C-18EA-53C4-DD58C7108353}"/>
              </a:ext>
            </a:extLst>
          </p:cNvPr>
          <p:cNvSpPr txBox="1">
            <a:spLocks/>
          </p:cNvSpPr>
          <p:nvPr/>
        </p:nvSpPr>
        <p:spPr>
          <a:xfrm>
            <a:off x="2025559" y="654470"/>
            <a:ext cx="8140883" cy="2131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7AAA44"/>
                </a:solidFill>
                <a:effectLst/>
                <a:uLnTx/>
                <a:uFillTx/>
                <a:latin typeface="Nunito Black" panose="00000A00000000000000" pitchFamily="2" charset="0"/>
                <a:ea typeface="+mj-ea"/>
                <a:cs typeface="+mj-cs"/>
              </a:rPr>
              <a:t>Extension</a:t>
            </a:r>
            <a:endParaRPr kumimoji="0" lang="en-US" sz="115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CC3E7F-4428-5A07-BAD1-53D88685A9F9}"/>
              </a:ext>
            </a:extLst>
          </p:cNvPr>
          <p:cNvSpPr txBox="1"/>
          <p:nvPr/>
        </p:nvSpPr>
        <p:spPr>
          <a:xfrm>
            <a:off x="2302963" y="2431971"/>
            <a:ext cx="75860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ExtraLight" pitchFamily="2" charset="0"/>
                <a:ea typeface="+mn-ea"/>
                <a:cs typeface="+mn-cs"/>
              </a:rPr>
              <a:t>a slightly deeper dive into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rPr>
              <a:t>Intellectual Property</a:t>
            </a:r>
            <a:br>
              <a:rPr lang="en-US" sz="4800" dirty="0">
                <a:solidFill>
                  <a:srgbClr val="0F70B6"/>
                </a:solidFill>
                <a:latin typeface="Nunito Sans Normal" pitchFamily="2" charset="0"/>
              </a:rPr>
            </a:br>
            <a:r>
              <a:rPr kumimoji="0" lang="en-US" sz="4800" b="1" i="1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" pitchFamily="2" charset="0"/>
                <a:ea typeface="+mn-ea"/>
                <a:cs typeface="+mn-cs"/>
              </a:rPr>
              <a:t>and licensing</a:t>
            </a:r>
            <a:endParaRPr kumimoji="0" lang="en-NL" sz="4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" pitchFamily="2" charset="0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077A3C-244F-5C6E-0C81-24A74AE867D2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11B2D7E-AFD8-7455-C397-64D045C8A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B46079F-EA35-6042-6CC4-3B3EEBA1E57F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554FED0-EEA0-C513-5F45-DD164B7A87FC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77CC5028-387B-963A-F077-C495F8D3B35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CA4D44-03A8-32E7-C8AC-AE76E1105009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AF566C7-6192-2035-2FD2-41DC13D23D6B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749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F3DBD-DB13-EEAC-76DD-2636C3721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C2EAE0-9792-AAC4-F06A-7575C69E9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AD9B74-2062-AC67-5044-537C2EDDE13D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2016: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2" name="Picture 1" descr="SIPS">
            <a:extLst>
              <a:ext uri="{FF2B5EF4-FFF2-40B4-BE49-F238E27FC236}">
                <a16:creationId xmlns:a16="http://schemas.microsoft.com/office/drawing/2014/main" id="{A0979280-630B-925E-6AD6-955ACAAF2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655" y="2604365"/>
            <a:ext cx="8316688" cy="290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0218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A76E37-CB5C-6AC6-3E28-893B0F3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66" y="50079"/>
            <a:ext cx="2381842" cy="23033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8E78444-89E4-9755-DC3F-D9E72584707E}"/>
              </a:ext>
            </a:extLst>
          </p:cNvPr>
          <p:cNvCxnSpPr>
            <a:cxnSpLocks/>
          </p:cNvCxnSpPr>
          <p:nvPr/>
        </p:nvCxnSpPr>
        <p:spPr>
          <a:xfrm flipH="1">
            <a:off x="1536569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38372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4" grpId="0"/>
      <p:bldP spid="36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A76E37-CB5C-6AC6-3E28-893B0F3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66" y="50079"/>
            <a:ext cx="2381842" cy="23033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8E78444-89E4-9755-DC3F-D9E72584707E}"/>
              </a:ext>
            </a:extLst>
          </p:cNvPr>
          <p:cNvCxnSpPr>
            <a:cxnSpLocks/>
          </p:cNvCxnSpPr>
          <p:nvPr/>
        </p:nvCxnSpPr>
        <p:spPr>
          <a:xfrm flipH="1">
            <a:off x="1536569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94649D5-9906-357C-092D-8EC868C766FF}"/>
              </a:ext>
            </a:extLst>
          </p:cNvPr>
          <p:cNvCxnSpPr>
            <a:cxnSpLocks/>
          </p:cNvCxnSpPr>
          <p:nvPr/>
        </p:nvCxnSpPr>
        <p:spPr>
          <a:xfrm>
            <a:off x="2996936" y="2291306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310583502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A76E37-CB5C-6AC6-3E28-893B0F3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66" y="50079"/>
            <a:ext cx="2381842" cy="2303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AC8198-D697-7A1D-DDDB-F588DC144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078" y="50079"/>
            <a:ext cx="2381843" cy="23033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26A4FB60-BBBA-B57F-DD66-258928C4C35B}"/>
              </a:ext>
            </a:extLst>
          </p:cNvPr>
          <p:cNvSpPr/>
          <p:nvPr/>
        </p:nvSpPr>
        <p:spPr>
          <a:xfrm>
            <a:off x="5157886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F9CD84-D872-49CC-54CF-368883188CB3}"/>
              </a:ext>
            </a:extLst>
          </p:cNvPr>
          <p:cNvSpPr/>
          <p:nvPr/>
        </p:nvSpPr>
        <p:spPr>
          <a:xfrm>
            <a:off x="5005486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B6CA5-FC86-865C-E261-C82D54ADE71D}"/>
              </a:ext>
            </a:extLst>
          </p:cNvPr>
          <p:cNvSpPr/>
          <p:nvPr/>
        </p:nvSpPr>
        <p:spPr>
          <a:xfrm>
            <a:off x="4853086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8E78444-89E4-9755-DC3F-D9E72584707E}"/>
              </a:ext>
            </a:extLst>
          </p:cNvPr>
          <p:cNvCxnSpPr>
            <a:cxnSpLocks/>
          </p:cNvCxnSpPr>
          <p:nvPr/>
        </p:nvCxnSpPr>
        <p:spPr>
          <a:xfrm flipH="1">
            <a:off x="1536569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94649D5-9906-357C-092D-8EC868C766FF}"/>
              </a:ext>
            </a:extLst>
          </p:cNvPr>
          <p:cNvCxnSpPr>
            <a:cxnSpLocks/>
          </p:cNvCxnSpPr>
          <p:nvPr/>
        </p:nvCxnSpPr>
        <p:spPr>
          <a:xfrm>
            <a:off x="2996936" y="2291306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362E77E-81E1-5120-2AE0-484D779CA855}"/>
              </a:ext>
            </a:extLst>
          </p:cNvPr>
          <p:cNvCxnSpPr>
            <a:cxnSpLocks/>
          </p:cNvCxnSpPr>
          <p:nvPr/>
        </p:nvCxnSpPr>
        <p:spPr>
          <a:xfrm flipH="1">
            <a:off x="5267228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9C56ED-13F4-7CD4-6A37-D4FF32723BA6}"/>
              </a:ext>
            </a:extLst>
          </p:cNvPr>
          <p:cNvSpPr txBox="1"/>
          <p:nvPr/>
        </p:nvSpPr>
        <p:spPr>
          <a:xfrm>
            <a:off x="4708116" y="5651605"/>
            <a:ext cx="2239716" cy="102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Stimuli,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questionnaires,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etc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5539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A76E37-CB5C-6AC6-3E28-893B0F3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66" y="50079"/>
            <a:ext cx="2381842" cy="2303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AC8198-D697-7A1D-DDDB-F588DC144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078" y="50079"/>
            <a:ext cx="2381843" cy="23033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055C9CD-B72F-5A84-67AD-53EBE56F2529}"/>
              </a:ext>
            </a:extLst>
          </p:cNvPr>
          <p:cNvSpPr/>
          <p:nvPr/>
        </p:nvSpPr>
        <p:spPr>
          <a:xfrm>
            <a:off x="7242534" y="3268747"/>
            <a:ext cx="1968633" cy="22985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26A4FB60-BBBA-B57F-DD66-258928C4C35B}"/>
              </a:ext>
            </a:extLst>
          </p:cNvPr>
          <p:cNvSpPr/>
          <p:nvPr/>
        </p:nvSpPr>
        <p:spPr>
          <a:xfrm>
            <a:off x="5157886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F9CD84-D872-49CC-54CF-368883188CB3}"/>
              </a:ext>
            </a:extLst>
          </p:cNvPr>
          <p:cNvSpPr/>
          <p:nvPr/>
        </p:nvSpPr>
        <p:spPr>
          <a:xfrm>
            <a:off x="5005486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B6CA5-FC86-865C-E261-C82D54ADE71D}"/>
              </a:ext>
            </a:extLst>
          </p:cNvPr>
          <p:cNvSpPr/>
          <p:nvPr/>
        </p:nvSpPr>
        <p:spPr>
          <a:xfrm>
            <a:off x="4853086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8E78444-89E4-9755-DC3F-D9E72584707E}"/>
              </a:ext>
            </a:extLst>
          </p:cNvPr>
          <p:cNvCxnSpPr>
            <a:cxnSpLocks/>
          </p:cNvCxnSpPr>
          <p:nvPr/>
        </p:nvCxnSpPr>
        <p:spPr>
          <a:xfrm flipH="1">
            <a:off x="1536569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94649D5-9906-357C-092D-8EC868C766FF}"/>
              </a:ext>
            </a:extLst>
          </p:cNvPr>
          <p:cNvCxnSpPr>
            <a:cxnSpLocks/>
          </p:cNvCxnSpPr>
          <p:nvPr/>
        </p:nvCxnSpPr>
        <p:spPr>
          <a:xfrm>
            <a:off x="2996936" y="2291306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362E77E-81E1-5120-2AE0-484D779CA855}"/>
              </a:ext>
            </a:extLst>
          </p:cNvPr>
          <p:cNvCxnSpPr>
            <a:cxnSpLocks/>
          </p:cNvCxnSpPr>
          <p:nvPr/>
        </p:nvCxnSpPr>
        <p:spPr>
          <a:xfrm flipH="1">
            <a:off x="5267228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BF8AAE1-0A2D-F548-4FE2-62C7990CA86D}"/>
              </a:ext>
            </a:extLst>
          </p:cNvPr>
          <p:cNvCxnSpPr>
            <a:cxnSpLocks/>
          </p:cNvCxnSpPr>
          <p:nvPr/>
        </p:nvCxnSpPr>
        <p:spPr>
          <a:xfrm>
            <a:off x="6543772" y="2258754"/>
            <a:ext cx="794995" cy="94635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9C56ED-13F4-7CD4-6A37-D4FF32723BA6}"/>
              </a:ext>
            </a:extLst>
          </p:cNvPr>
          <p:cNvSpPr txBox="1"/>
          <p:nvPr/>
        </p:nvSpPr>
        <p:spPr>
          <a:xfrm>
            <a:off x="4708116" y="5651605"/>
            <a:ext cx="2239716" cy="102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Stimuli,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questionnaires,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etc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81013C-D7D8-2D25-0856-60B28D260B16}"/>
              </a:ext>
            </a:extLst>
          </p:cNvPr>
          <p:cNvSpPr txBox="1"/>
          <p:nvPr/>
        </p:nvSpPr>
        <p:spPr>
          <a:xfrm>
            <a:off x="7106106" y="5651605"/>
            <a:ext cx="21900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Source code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(analysis scripts)</a:t>
            </a:r>
          </a:p>
        </p:txBody>
      </p:sp>
    </p:spTree>
    <p:extLst>
      <p:ext uri="{BB962C8B-B14F-4D97-AF65-F5344CB8AC3E}">
        <p14:creationId xmlns:p14="http://schemas.microsoft.com/office/powerpoint/2010/main" val="11073221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A76E37-CB5C-6AC6-3E28-893B0F3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66" y="50079"/>
            <a:ext cx="2381842" cy="2303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AC8198-D697-7A1D-DDDB-F588DC144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078" y="50079"/>
            <a:ext cx="2381843" cy="23033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22027B-FF71-AE24-E4E1-595CF88BF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691" y="50079"/>
            <a:ext cx="2381843" cy="23033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055C9CD-B72F-5A84-67AD-53EBE56F2529}"/>
              </a:ext>
            </a:extLst>
          </p:cNvPr>
          <p:cNvSpPr/>
          <p:nvPr/>
        </p:nvSpPr>
        <p:spPr>
          <a:xfrm>
            <a:off x="7242534" y="3268747"/>
            <a:ext cx="1968633" cy="22985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26A4FB60-BBBA-B57F-DD66-258928C4C35B}"/>
              </a:ext>
            </a:extLst>
          </p:cNvPr>
          <p:cNvSpPr/>
          <p:nvPr/>
        </p:nvSpPr>
        <p:spPr>
          <a:xfrm>
            <a:off x="5157886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F9CD84-D872-49CC-54CF-368883188CB3}"/>
              </a:ext>
            </a:extLst>
          </p:cNvPr>
          <p:cNvSpPr/>
          <p:nvPr/>
        </p:nvSpPr>
        <p:spPr>
          <a:xfrm>
            <a:off x="5005486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B6CA5-FC86-865C-E261-C82D54ADE71D}"/>
              </a:ext>
            </a:extLst>
          </p:cNvPr>
          <p:cNvSpPr/>
          <p:nvPr/>
        </p:nvSpPr>
        <p:spPr>
          <a:xfrm>
            <a:off x="4853086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7F4248-7E0A-C6BF-B626-6333FE0D853F}"/>
              </a:ext>
            </a:extLst>
          </p:cNvPr>
          <p:cNvSpPr/>
          <p:nvPr/>
        </p:nvSpPr>
        <p:spPr>
          <a:xfrm>
            <a:off x="10056045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47A759-5422-6450-D9F8-F6CBF697E5BC}"/>
              </a:ext>
            </a:extLst>
          </p:cNvPr>
          <p:cNvSpPr/>
          <p:nvPr/>
        </p:nvSpPr>
        <p:spPr>
          <a:xfrm>
            <a:off x="9903645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B87261-8572-D83B-D906-8DB99CA660C8}"/>
              </a:ext>
            </a:extLst>
          </p:cNvPr>
          <p:cNvSpPr/>
          <p:nvPr/>
        </p:nvSpPr>
        <p:spPr>
          <a:xfrm>
            <a:off x="9751245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8E78444-89E4-9755-DC3F-D9E72584707E}"/>
              </a:ext>
            </a:extLst>
          </p:cNvPr>
          <p:cNvCxnSpPr>
            <a:cxnSpLocks/>
          </p:cNvCxnSpPr>
          <p:nvPr/>
        </p:nvCxnSpPr>
        <p:spPr>
          <a:xfrm flipH="1">
            <a:off x="1536569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94649D5-9906-357C-092D-8EC868C766FF}"/>
              </a:ext>
            </a:extLst>
          </p:cNvPr>
          <p:cNvCxnSpPr>
            <a:cxnSpLocks/>
          </p:cNvCxnSpPr>
          <p:nvPr/>
        </p:nvCxnSpPr>
        <p:spPr>
          <a:xfrm>
            <a:off x="2996936" y="2291306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362E77E-81E1-5120-2AE0-484D779CA855}"/>
              </a:ext>
            </a:extLst>
          </p:cNvPr>
          <p:cNvCxnSpPr>
            <a:cxnSpLocks/>
          </p:cNvCxnSpPr>
          <p:nvPr/>
        </p:nvCxnSpPr>
        <p:spPr>
          <a:xfrm flipH="1">
            <a:off x="5267228" y="2290618"/>
            <a:ext cx="447773" cy="8257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BF8AAE1-0A2D-F548-4FE2-62C7990CA86D}"/>
              </a:ext>
            </a:extLst>
          </p:cNvPr>
          <p:cNvCxnSpPr>
            <a:cxnSpLocks/>
          </p:cNvCxnSpPr>
          <p:nvPr/>
        </p:nvCxnSpPr>
        <p:spPr>
          <a:xfrm>
            <a:off x="6543772" y="2258754"/>
            <a:ext cx="794995" cy="94635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0EE0001-C415-B872-F60A-A5375A64B4EB}"/>
              </a:ext>
            </a:extLst>
          </p:cNvPr>
          <p:cNvCxnSpPr>
            <a:cxnSpLocks/>
          </p:cNvCxnSpPr>
          <p:nvPr/>
        </p:nvCxnSpPr>
        <p:spPr>
          <a:xfrm>
            <a:off x="10073327" y="2284064"/>
            <a:ext cx="364503" cy="878629"/>
          </a:xfrm>
          <a:prstGeom prst="straightConnector1">
            <a:avLst/>
          </a:prstGeom>
          <a:ln w="1270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9C56ED-13F4-7CD4-6A37-D4FF32723BA6}"/>
              </a:ext>
            </a:extLst>
          </p:cNvPr>
          <p:cNvSpPr txBox="1"/>
          <p:nvPr/>
        </p:nvSpPr>
        <p:spPr>
          <a:xfrm>
            <a:off x="4708116" y="5651605"/>
            <a:ext cx="2239716" cy="102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Stimuli,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questionnaires,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etc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81013C-D7D8-2D25-0856-60B28D260B16}"/>
              </a:ext>
            </a:extLst>
          </p:cNvPr>
          <p:cNvSpPr txBox="1"/>
          <p:nvPr/>
        </p:nvSpPr>
        <p:spPr>
          <a:xfrm>
            <a:off x="7106106" y="5651605"/>
            <a:ext cx="21900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Source code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(analysis scripts)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C20A6D-9077-EEC7-0CBC-8D232CAE9259}"/>
              </a:ext>
            </a:extLst>
          </p:cNvPr>
          <p:cNvSpPr txBox="1"/>
          <p:nvPr/>
        </p:nvSpPr>
        <p:spPr>
          <a:xfrm>
            <a:off x="9877188" y="5651605"/>
            <a:ext cx="1697901" cy="407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Prereg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 text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ExtraLight" panose="000003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0808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6A4FB60-BBBA-B57F-DD66-258928C4C35B}"/>
              </a:ext>
            </a:extLst>
          </p:cNvPr>
          <p:cNvSpPr/>
          <p:nvPr/>
        </p:nvSpPr>
        <p:spPr>
          <a:xfrm>
            <a:off x="5157886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F9CD84-D872-49CC-54CF-368883188CB3}"/>
              </a:ext>
            </a:extLst>
          </p:cNvPr>
          <p:cNvSpPr/>
          <p:nvPr/>
        </p:nvSpPr>
        <p:spPr>
          <a:xfrm>
            <a:off x="5005486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B6CA5-FC86-865C-E261-C82D54ADE71D}"/>
              </a:ext>
            </a:extLst>
          </p:cNvPr>
          <p:cNvSpPr/>
          <p:nvPr/>
        </p:nvSpPr>
        <p:spPr>
          <a:xfrm>
            <a:off x="4853086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7F4248-7E0A-C6BF-B626-6333FE0D853F}"/>
              </a:ext>
            </a:extLst>
          </p:cNvPr>
          <p:cNvSpPr/>
          <p:nvPr/>
        </p:nvSpPr>
        <p:spPr>
          <a:xfrm>
            <a:off x="10056045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47A759-5422-6450-D9F8-F6CBF697E5BC}"/>
              </a:ext>
            </a:extLst>
          </p:cNvPr>
          <p:cNvSpPr/>
          <p:nvPr/>
        </p:nvSpPr>
        <p:spPr>
          <a:xfrm>
            <a:off x="9903645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B87261-8572-D83B-D906-8DB99CA660C8}"/>
              </a:ext>
            </a:extLst>
          </p:cNvPr>
          <p:cNvSpPr/>
          <p:nvPr/>
        </p:nvSpPr>
        <p:spPr>
          <a:xfrm>
            <a:off x="9751245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9C56ED-13F4-7CD4-6A37-D4FF32723BA6}"/>
              </a:ext>
            </a:extLst>
          </p:cNvPr>
          <p:cNvSpPr txBox="1"/>
          <p:nvPr/>
        </p:nvSpPr>
        <p:spPr>
          <a:xfrm>
            <a:off x="4708116" y="5651605"/>
            <a:ext cx="2239716" cy="1023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Stimuli,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questionnaires,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etc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C20A6D-9077-EEC7-0CBC-8D232CAE9259}"/>
              </a:ext>
            </a:extLst>
          </p:cNvPr>
          <p:cNvSpPr txBox="1"/>
          <p:nvPr/>
        </p:nvSpPr>
        <p:spPr>
          <a:xfrm>
            <a:off x="9877188" y="5651605"/>
            <a:ext cx="1697901" cy="407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Prereg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 text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ExtraLight" panose="00000300000000000000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35C01B-BC21-BB22-AD07-C3AEFD7BF186}"/>
              </a:ext>
            </a:extLst>
          </p:cNvPr>
          <p:cNvSpPr txBox="1"/>
          <p:nvPr/>
        </p:nvSpPr>
        <p:spPr>
          <a:xfrm>
            <a:off x="1486405" y="443059"/>
            <a:ext cx="921919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“Creative works”: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“basic” Intellectual property</a:t>
            </a:r>
          </a:p>
        </p:txBody>
      </p:sp>
    </p:spTree>
    <p:extLst>
      <p:ext uri="{BB962C8B-B14F-4D97-AF65-F5344CB8AC3E}">
        <p14:creationId xmlns:p14="http://schemas.microsoft.com/office/powerpoint/2010/main" val="163735417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4888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2405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1095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6F00BC9-E00B-2041-6E89-EAD80F0BC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3" y="2339234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7D8D6E1-ECBD-25BC-BB26-9464D9816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2339440"/>
            <a:ext cx="617882" cy="617882"/>
          </a:xfrm>
          <a:prstGeom prst="rect">
            <a:avLst/>
          </a:pr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F15820-5AD2-8B02-2E1C-579F4D866C2F}"/>
              </a:ext>
            </a:extLst>
          </p:cNvPr>
          <p:cNvSpPr/>
          <p:nvPr/>
        </p:nvSpPr>
        <p:spPr>
          <a:xfrm>
            <a:off x="4606267" y="2361337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A4AD607-7DB8-F2F4-4E79-EFD38BC9527C}"/>
              </a:ext>
            </a:extLst>
          </p:cNvPr>
          <p:cNvSpPr/>
          <p:nvPr/>
        </p:nvSpPr>
        <p:spPr>
          <a:xfrm>
            <a:off x="4574610" y="2333944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D5B4D39-DDC8-77BE-B021-2FE473B2F812}"/>
              </a:ext>
            </a:extLst>
          </p:cNvPr>
          <p:cNvSpPr/>
          <p:nvPr/>
        </p:nvSpPr>
        <p:spPr>
          <a:xfrm>
            <a:off x="4780262" y="2575039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6815E8-0005-9CA9-515E-38926EE4265D}"/>
              </a:ext>
            </a:extLst>
          </p:cNvPr>
          <p:cNvSpPr txBox="1"/>
          <p:nvPr/>
        </p:nvSpPr>
        <p:spPr>
          <a:xfrm>
            <a:off x="5566590" y="22837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70FB41F-1F04-CD14-F04C-AB50F28AA7F1}"/>
              </a:ext>
            </a:extLst>
          </p:cNvPr>
          <p:cNvSpPr txBox="1"/>
          <p:nvPr/>
        </p:nvSpPr>
        <p:spPr>
          <a:xfrm>
            <a:off x="6764350" y="225858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6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90112-09ED-829B-3AA6-DAE1CDC24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FD83D4-1774-1EED-868E-58080B30D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E97B5C-2F05-40C2-8E12-CB171DDE9B3B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2021: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3F05E6-99EF-0748-6D81-97F62DEBD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170" y="2459999"/>
            <a:ext cx="8283658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1065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5F2612D-CE53-C6B1-4382-74A78C29C6A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2" y="3090896"/>
            <a:ext cx="2057145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6F00BC9-E00B-2041-6E89-EAD80F0BC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3" y="2339234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7D8D6E1-ECBD-25BC-BB26-9464D9816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2339440"/>
            <a:ext cx="617882" cy="617882"/>
          </a:xfrm>
          <a:prstGeom prst="rect">
            <a:avLst/>
          </a:pr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F15820-5AD2-8B02-2E1C-579F4D866C2F}"/>
              </a:ext>
            </a:extLst>
          </p:cNvPr>
          <p:cNvSpPr/>
          <p:nvPr/>
        </p:nvSpPr>
        <p:spPr>
          <a:xfrm>
            <a:off x="4606267" y="2361337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A4AD607-7DB8-F2F4-4E79-EFD38BC9527C}"/>
              </a:ext>
            </a:extLst>
          </p:cNvPr>
          <p:cNvSpPr/>
          <p:nvPr/>
        </p:nvSpPr>
        <p:spPr>
          <a:xfrm>
            <a:off x="4574610" y="2333944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D5B4D39-DDC8-77BE-B021-2FE473B2F812}"/>
              </a:ext>
            </a:extLst>
          </p:cNvPr>
          <p:cNvSpPr/>
          <p:nvPr/>
        </p:nvSpPr>
        <p:spPr>
          <a:xfrm>
            <a:off x="4780262" y="2575039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08FCAB83-1950-FB39-C4DE-F0875652CE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097616"/>
            <a:ext cx="617882" cy="617882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2D583CEF-13C6-26CA-F628-FA0F2813EF4F}"/>
              </a:ext>
            </a:extLst>
          </p:cNvPr>
          <p:cNvSpPr/>
          <p:nvPr/>
        </p:nvSpPr>
        <p:spPr>
          <a:xfrm>
            <a:off x="5816967" y="3136608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B818B9E-F30A-4961-1A0F-B2BB97D3E085}"/>
              </a:ext>
            </a:extLst>
          </p:cNvPr>
          <p:cNvSpPr/>
          <p:nvPr/>
        </p:nvSpPr>
        <p:spPr>
          <a:xfrm>
            <a:off x="5772377" y="3092120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6815E8-0005-9CA9-515E-38926EE4265D}"/>
              </a:ext>
            </a:extLst>
          </p:cNvPr>
          <p:cNvSpPr txBox="1"/>
          <p:nvPr/>
        </p:nvSpPr>
        <p:spPr>
          <a:xfrm>
            <a:off x="5566590" y="22837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5B96B3-AE6D-0709-EF39-391BAF65E264}"/>
              </a:ext>
            </a:extLst>
          </p:cNvPr>
          <p:cNvSpPr txBox="1"/>
          <p:nvPr/>
        </p:nvSpPr>
        <p:spPr>
          <a:xfrm>
            <a:off x="4368827" y="303386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70FB41F-1F04-CD14-F04C-AB50F28AA7F1}"/>
              </a:ext>
            </a:extLst>
          </p:cNvPr>
          <p:cNvSpPr txBox="1"/>
          <p:nvPr/>
        </p:nvSpPr>
        <p:spPr>
          <a:xfrm>
            <a:off x="6764350" y="225858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43EA3DE-3B2A-453D-EBEA-A8A692ACBD34}"/>
              </a:ext>
            </a:extLst>
          </p:cNvPr>
          <p:cNvSpPr txBox="1"/>
          <p:nvPr/>
        </p:nvSpPr>
        <p:spPr>
          <a:xfrm>
            <a:off x="6764349" y="30393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7733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5F2612D-CE53-C6B1-4382-74A78C29C6A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2" y="3090896"/>
            <a:ext cx="2057145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6F00BC9-E00B-2041-6E89-EAD80F0BC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3" y="2339234"/>
            <a:ext cx="2057143" cy="7200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26B0B2A-B307-3370-09CD-E927B3902C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3" y="3842558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7D8D6E1-ECBD-25BC-BB26-9464D9816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2339440"/>
            <a:ext cx="617882" cy="617882"/>
          </a:xfrm>
          <a:prstGeom prst="rect">
            <a:avLst/>
          </a:pr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F15820-5AD2-8B02-2E1C-579F4D866C2F}"/>
              </a:ext>
            </a:extLst>
          </p:cNvPr>
          <p:cNvSpPr/>
          <p:nvPr/>
        </p:nvSpPr>
        <p:spPr>
          <a:xfrm>
            <a:off x="4606267" y="2361337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A4AD607-7DB8-F2F4-4E79-EFD38BC9527C}"/>
              </a:ext>
            </a:extLst>
          </p:cNvPr>
          <p:cNvSpPr/>
          <p:nvPr/>
        </p:nvSpPr>
        <p:spPr>
          <a:xfrm>
            <a:off x="4574610" y="2333944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D5B4D39-DDC8-77BE-B021-2FE473B2F812}"/>
              </a:ext>
            </a:extLst>
          </p:cNvPr>
          <p:cNvSpPr/>
          <p:nvPr/>
        </p:nvSpPr>
        <p:spPr>
          <a:xfrm>
            <a:off x="4780262" y="2575039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08FCAB83-1950-FB39-C4DE-F0875652CE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097616"/>
            <a:ext cx="617882" cy="617882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2D583CEF-13C6-26CA-F628-FA0F2813EF4F}"/>
              </a:ext>
            </a:extLst>
          </p:cNvPr>
          <p:cNvSpPr/>
          <p:nvPr/>
        </p:nvSpPr>
        <p:spPr>
          <a:xfrm>
            <a:off x="5816967" y="3136608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B818B9E-F30A-4961-1A0F-B2BB97D3E085}"/>
              </a:ext>
            </a:extLst>
          </p:cNvPr>
          <p:cNvSpPr/>
          <p:nvPr/>
        </p:nvSpPr>
        <p:spPr>
          <a:xfrm>
            <a:off x="5772377" y="3092120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68ED3E07-D5C8-8E66-894D-05BD5DE29B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855792"/>
            <a:ext cx="617882" cy="61788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6815E8-0005-9CA9-515E-38926EE4265D}"/>
              </a:ext>
            </a:extLst>
          </p:cNvPr>
          <p:cNvSpPr txBox="1"/>
          <p:nvPr/>
        </p:nvSpPr>
        <p:spPr>
          <a:xfrm>
            <a:off x="5566590" y="22837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2B7F65-5937-3B5D-ACC2-A9FFE1055FBF}"/>
              </a:ext>
            </a:extLst>
          </p:cNvPr>
          <p:cNvSpPr txBox="1"/>
          <p:nvPr/>
        </p:nvSpPr>
        <p:spPr>
          <a:xfrm>
            <a:off x="5566591" y="373201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5B96B3-AE6D-0709-EF39-391BAF65E264}"/>
              </a:ext>
            </a:extLst>
          </p:cNvPr>
          <p:cNvSpPr txBox="1"/>
          <p:nvPr/>
        </p:nvSpPr>
        <p:spPr>
          <a:xfrm>
            <a:off x="4368827" y="303386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A41603-970E-AAD9-93D5-7F7BC59C94C7}"/>
              </a:ext>
            </a:extLst>
          </p:cNvPr>
          <p:cNvSpPr txBox="1"/>
          <p:nvPr/>
        </p:nvSpPr>
        <p:spPr>
          <a:xfrm>
            <a:off x="4368827" y="3777476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BFA72A-BDB5-9326-5987-3151B9EE36B3}"/>
              </a:ext>
            </a:extLst>
          </p:cNvPr>
          <p:cNvSpPr txBox="1"/>
          <p:nvPr/>
        </p:nvSpPr>
        <p:spPr>
          <a:xfrm>
            <a:off x="6764355" y="376811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70FB41F-1F04-CD14-F04C-AB50F28AA7F1}"/>
              </a:ext>
            </a:extLst>
          </p:cNvPr>
          <p:cNvSpPr txBox="1"/>
          <p:nvPr/>
        </p:nvSpPr>
        <p:spPr>
          <a:xfrm>
            <a:off x="6764350" y="225858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43EA3DE-3B2A-453D-EBEA-A8A692ACBD34}"/>
              </a:ext>
            </a:extLst>
          </p:cNvPr>
          <p:cNvSpPr txBox="1"/>
          <p:nvPr/>
        </p:nvSpPr>
        <p:spPr>
          <a:xfrm>
            <a:off x="6764349" y="30393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3431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5F2612D-CE53-C6B1-4382-74A78C29C6A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2" y="3090896"/>
            <a:ext cx="2057145" cy="720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2B6B7C2-4FC0-55DE-BD60-FDD7973465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3" y="4594220"/>
            <a:ext cx="2057143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6F00BC9-E00B-2041-6E89-EAD80F0BC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3" y="2339234"/>
            <a:ext cx="2057143" cy="7200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26B0B2A-B307-3370-09CD-E927B3902C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653" y="3842558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7D8D6E1-ECBD-25BC-BB26-9464D9816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2339440"/>
            <a:ext cx="617882" cy="617882"/>
          </a:xfrm>
          <a:prstGeom prst="rect">
            <a:avLst/>
          </a:pr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F15820-5AD2-8B02-2E1C-579F4D866C2F}"/>
              </a:ext>
            </a:extLst>
          </p:cNvPr>
          <p:cNvSpPr/>
          <p:nvPr/>
        </p:nvSpPr>
        <p:spPr>
          <a:xfrm>
            <a:off x="4606267" y="2361337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A4AD607-7DB8-F2F4-4E79-EFD38BC9527C}"/>
              </a:ext>
            </a:extLst>
          </p:cNvPr>
          <p:cNvSpPr/>
          <p:nvPr/>
        </p:nvSpPr>
        <p:spPr>
          <a:xfrm>
            <a:off x="4574610" y="2333944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D5B4D39-DDC8-77BE-B021-2FE473B2F812}"/>
              </a:ext>
            </a:extLst>
          </p:cNvPr>
          <p:cNvSpPr/>
          <p:nvPr/>
        </p:nvSpPr>
        <p:spPr>
          <a:xfrm>
            <a:off x="4780262" y="2575039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08FCAB83-1950-FB39-C4DE-F0875652CE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097616"/>
            <a:ext cx="617882" cy="617882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2D583CEF-13C6-26CA-F628-FA0F2813EF4F}"/>
              </a:ext>
            </a:extLst>
          </p:cNvPr>
          <p:cNvSpPr/>
          <p:nvPr/>
        </p:nvSpPr>
        <p:spPr>
          <a:xfrm>
            <a:off x="5816967" y="3136608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B818B9E-F30A-4961-1A0F-B2BB97D3E085}"/>
              </a:ext>
            </a:extLst>
          </p:cNvPr>
          <p:cNvSpPr/>
          <p:nvPr/>
        </p:nvSpPr>
        <p:spPr>
          <a:xfrm>
            <a:off x="5772377" y="3092120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68ED3E07-D5C8-8E66-894D-05BD5DE29B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855792"/>
            <a:ext cx="617882" cy="61788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D11255E-2FCE-7919-FF5F-DD63FE4063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4613968"/>
            <a:ext cx="617882" cy="617882"/>
          </a:xfrm>
          <a:prstGeom prst="rect">
            <a:avLst/>
          </a:prstGeom>
        </p:spPr>
      </p:pic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AAAA6A9-905F-3149-8A9E-F58E221449F9}"/>
              </a:ext>
            </a:extLst>
          </p:cNvPr>
          <p:cNvSpPr/>
          <p:nvPr/>
        </p:nvSpPr>
        <p:spPr>
          <a:xfrm>
            <a:off x="5816967" y="4652960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8F3535C-8EAA-F38F-F41D-B9C7C822E587}"/>
              </a:ext>
            </a:extLst>
          </p:cNvPr>
          <p:cNvSpPr/>
          <p:nvPr/>
        </p:nvSpPr>
        <p:spPr>
          <a:xfrm>
            <a:off x="5772377" y="4608472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6815E8-0005-9CA9-515E-38926EE4265D}"/>
              </a:ext>
            </a:extLst>
          </p:cNvPr>
          <p:cNvSpPr txBox="1"/>
          <p:nvPr/>
        </p:nvSpPr>
        <p:spPr>
          <a:xfrm>
            <a:off x="5566590" y="22837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2B7F65-5937-3B5D-ACC2-A9FFE1055FBF}"/>
              </a:ext>
            </a:extLst>
          </p:cNvPr>
          <p:cNvSpPr txBox="1"/>
          <p:nvPr/>
        </p:nvSpPr>
        <p:spPr>
          <a:xfrm>
            <a:off x="5566591" y="373201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5B96B3-AE6D-0709-EF39-391BAF65E264}"/>
              </a:ext>
            </a:extLst>
          </p:cNvPr>
          <p:cNvSpPr txBox="1"/>
          <p:nvPr/>
        </p:nvSpPr>
        <p:spPr>
          <a:xfrm>
            <a:off x="4368827" y="303386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8C1214-7ABB-2278-7285-5840A3BD4571}"/>
              </a:ext>
            </a:extLst>
          </p:cNvPr>
          <p:cNvSpPr txBox="1"/>
          <p:nvPr/>
        </p:nvSpPr>
        <p:spPr>
          <a:xfrm>
            <a:off x="4368827" y="450191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A41603-970E-AAD9-93D5-7F7BC59C94C7}"/>
              </a:ext>
            </a:extLst>
          </p:cNvPr>
          <p:cNvSpPr txBox="1"/>
          <p:nvPr/>
        </p:nvSpPr>
        <p:spPr>
          <a:xfrm>
            <a:off x="4368827" y="3777476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BFA72A-BDB5-9326-5987-3151B9EE36B3}"/>
              </a:ext>
            </a:extLst>
          </p:cNvPr>
          <p:cNvSpPr txBox="1"/>
          <p:nvPr/>
        </p:nvSpPr>
        <p:spPr>
          <a:xfrm>
            <a:off x="6764355" y="376811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6F6497B-E2A7-DB8E-97B5-49750F4F9854}"/>
              </a:ext>
            </a:extLst>
          </p:cNvPr>
          <p:cNvSpPr txBox="1"/>
          <p:nvPr/>
        </p:nvSpPr>
        <p:spPr>
          <a:xfrm>
            <a:off x="6764355" y="450191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70FB41F-1F04-CD14-F04C-AB50F28AA7F1}"/>
              </a:ext>
            </a:extLst>
          </p:cNvPr>
          <p:cNvSpPr txBox="1"/>
          <p:nvPr/>
        </p:nvSpPr>
        <p:spPr>
          <a:xfrm>
            <a:off x="6764350" y="225858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43EA3DE-3B2A-453D-EBEA-A8A692ACBD34}"/>
              </a:ext>
            </a:extLst>
          </p:cNvPr>
          <p:cNvSpPr txBox="1"/>
          <p:nvPr/>
        </p:nvSpPr>
        <p:spPr>
          <a:xfrm>
            <a:off x="6764349" y="30393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1596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8B8E0A3-0781-5BA2-877C-61AF6D38DD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05457" y="76067"/>
            <a:ext cx="760658" cy="76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6C977B5-1BF6-1B38-0A59-A200951AA5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0989" y="70572"/>
            <a:ext cx="760658" cy="76065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4B2501-27E5-D4E6-33C5-F64791C862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3223" y="70572"/>
            <a:ext cx="760658" cy="7606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C490771-59C2-F935-F1DF-F5C8AE175A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755" y="70572"/>
            <a:ext cx="760658" cy="76065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FC44E80-09CE-0CDF-A46E-BF24C7CD60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653" y="1587572"/>
            <a:ext cx="2057143" cy="72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5F2612D-CE53-C6B1-4382-74A78C29C6A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652" y="3090896"/>
            <a:ext cx="2057145" cy="720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42BE389-4904-B57A-670C-0F5E8F5ACE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6652" y="5345883"/>
            <a:ext cx="2057145" cy="720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2B6B7C2-4FC0-55DE-BD60-FDD7973465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653" y="4594220"/>
            <a:ext cx="2057143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6F00BC9-E00B-2041-6E89-EAD80F0BC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653" y="2339234"/>
            <a:ext cx="2057143" cy="7200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26B0B2A-B307-3370-09CD-E927B3902C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6653" y="3842558"/>
            <a:ext cx="2057143" cy="72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C729F73-EA80-B3EF-2272-094D15EFD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1581264"/>
            <a:ext cx="617882" cy="61788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7D8D6E1-ECBD-25BC-BB26-9464D9816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2339440"/>
            <a:ext cx="617882" cy="617882"/>
          </a:xfrm>
          <a:prstGeom prst="rect">
            <a:avLst/>
          </a:pr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F15820-5AD2-8B02-2E1C-579F4D866C2F}"/>
              </a:ext>
            </a:extLst>
          </p:cNvPr>
          <p:cNvSpPr/>
          <p:nvPr/>
        </p:nvSpPr>
        <p:spPr>
          <a:xfrm>
            <a:off x="4606267" y="2361337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A4AD607-7DB8-F2F4-4E79-EFD38BC9527C}"/>
              </a:ext>
            </a:extLst>
          </p:cNvPr>
          <p:cNvSpPr/>
          <p:nvPr/>
        </p:nvSpPr>
        <p:spPr>
          <a:xfrm>
            <a:off x="4574610" y="2333944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D5B4D39-DDC8-77BE-B021-2FE473B2F812}"/>
              </a:ext>
            </a:extLst>
          </p:cNvPr>
          <p:cNvSpPr/>
          <p:nvPr/>
        </p:nvSpPr>
        <p:spPr>
          <a:xfrm>
            <a:off x="4780262" y="2575039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08FCAB83-1950-FB39-C4DE-F0875652CE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097616"/>
            <a:ext cx="617882" cy="617882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2D583CEF-13C6-26CA-F628-FA0F2813EF4F}"/>
              </a:ext>
            </a:extLst>
          </p:cNvPr>
          <p:cNvSpPr/>
          <p:nvPr/>
        </p:nvSpPr>
        <p:spPr>
          <a:xfrm>
            <a:off x="5816967" y="3136608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B818B9E-F30A-4961-1A0F-B2BB97D3E085}"/>
              </a:ext>
            </a:extLst>
          </p:cNvPr>
          <p:cNvSpPr/>
          <p:nvPr/>
        </p:nvSpPr>
        <p:spPr>
          <a:xfrm>
            <a:off x="5772377" y="3092120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68ED3E07-D5C8-8E66-894D-05BD5DE29B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3855792"/>
            <a:ext cx="617882" cy="61788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D11255E-2FCE-7919-FF5F-DD63FE4063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4613968"/>
            <a:ext cx="617882" cy="617882"/>
          </a:xfrm>
          <a:prstGeom prst="rect">
            <a:avLst/>
          </a:prstGeom>
        </p:spPr>
      </p:pic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AAAA6A9-905F-3149-8A9E-F58E221449F9}"/>
              </a:ext>
            </a:extLst>
          </p:cNvPr>
          <p:cNvSpPr/>
          <p:nvPr/>
        </p:nvSpPr>
        <p:spPr>
          <a:xfrm>
            <a:off x="5816967" y="4652960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8F3535C-8EAA-F38F-F41D-B9C7C822E587}"/>
              </a:ext>
            </a:extLst>
          </p:cNvPr>
          <p:cNvSpPr/>
          <p:nvPr/>
        </p:nvSpPr>
        <p:spPr>
          <a:xfrm>
            <a:off x="5772377" y="4608472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F1925318-9C93-B6EA-27B5-D3957913CE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6845" y="5372144"/>
            <a:ext cx="617882" cy="617882"/>
          </a:xfrm>
          <a:prstGeom prst="rect">
            <a:avLst/>
          </a:prstGeom>
        </p:spPr>
      </p:pic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586CAD7A-F94A-BD5E-DB4D-B91CC59B396D}"/>
              </a:ext>
            </a:extLst>
          </p:cNvPr>
          <p:cNvSpPr/>
          <p:nvPr/>
        </p:nvSpPr>
        <p:spPr>
          <a:xfrm>
            <a:off x="5816967" y="5411136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DBC710D4-6C6F-9C4C-905E-5503534FF07E}"/>
              </a:ext>
            </a:extLst>
          </p:cNvPr>
          <p:cNvSpPr/>
          <p:nvPr/>
        </p:nvSpPr>
        <p:spPr>
          <a:xfrm>
            <a:off x="5772377" y="5366648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60B709A9-C23A-AE15-1251-3017023C9E87}"/>
              </a:ext>
            </a:extLst>
          </p:cNvPr>
          <p:cNvSpPr/>
          <p:nvPr/>
        </p:nvSpPr>
        <p:spPr>
          <a:xfrm>
            <a:off x="4606267" y="5394041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D33477F8-1CA4-7EBC-64B0-652A3970FFA1}"/>
              </a:ext>
            </a:extLst>
          </p:cNvPr>
          <p:cNvSpPr/>
          <p:nvPr/>
        </p:nvSpPr>
        <p:spPr>
          <a:xfrm>
            <a:off x="4574610" y="5366648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B279A620-57C5-3C9E-0AF6-4BACE8FB7CEC}"/>
              </a:ext>
            </a:extLst>
          </p:cNvPr>
          <p:cNvSpPr/>
          <p:nvPr/>
        </p:nvSpPr>
        <p:spPr>
          <a:xfrm>
            <a:off x="4780262" y="5607743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4CDCB8F7-C663-CBD4-C72B-64FE7469F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6652" y="831230"/>
            <a:ext cx="2057143" cy="724679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0BB2FF-5A63-4B5E-5053-036518669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6651" y="6097545"/>
            <a:ext cx="2057143" cy="72467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640C009-1957-FA2B-D560-278529C8ED79}"/>
              </a:ext>
            </a:extLst>
          </p:cNvPr>
          <p:cNvSpPr/>
          <p:nvPr/>
        </p:nvSpPr>
        <p:spPr>
          <a:xfrm>
            <a:off x="1364108" y="6226018"/>
            <a:ext cx="1023937" cy="4162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B0D0E1-C0AB-DF20-3D70-303881F49845}"/>
              </a:ext>
            </a:extLst>
          </p:cNvPr>
          <p:cNvSpPr txBox="1"/>
          <p:nvPr/>
        </p:nvSpPr>
        <p:spPr>
          <a:xfrm>
            <a:off x="1292259" y="6244729"/>
            <a:ext cx="902811" cy="45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RIGHT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C7F7BDA-43BF-9CC1-81F6-38208DF12919}"/>
              </a:ext>
            </a:extLst>
          </p:cNvPr>
          <p:cNvSpPr/>
          <p:nvPr/>
        </p:nvSpPr>
        <p:spPr>
          <a:xfrm>
            <a:off x="737127" y="6211996"/>
            <a:ext cx="461012" cy="4610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C81D21-382B-A621-4C48-EA50E699BFD1}"/>
              </a:ext>
            </a:extLst>
          </p:cNvPr>
          <p:cNvSpPr txBox="1"/>
          <p:nvPr/>
        </p:nvSpPr>
        <p:spPr>
          <a:xfrm>
            <a:off x="755075" y="6187917"/>
            <a:ext cx="4251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C14AA2-2AE4-D410-AE15-67ED8640E035}"/>
              </a:ext>
            </a:extLst>
          </p:cNvPr>
          <p:cNvSpPr txBox="1"/>
          <p:nvPr/>
        </p:nvSpPr>
        <p:spPr>
          <a:xfrm>
            <a:off x="5566590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6815E8-0005-9CA9-515E-38926EE4265D}"/>
              </a:ext>
            </a:extLst>
          </p:cNvPr>
          <p:cNvSpPr txBox="1"/>
          <p:nvPr/>
        </p:nvSpPr>
        <p:spPr>
          <a:xfrm>
            <a:off x="5566590" y="22837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2B7F65-5937-3B5D-ACC2-A9FFE1055FBF}"/>
              </a:ext>
            </a:extLst>
          </p:cNvPr>
          <p:cNvSpPr txBox="1"/>
          <p:nvPr/>
        </p:nvSpPr>
        <p:spPr>
          <a:xfrm>
            <a:off x="5566591" y="373201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B2A5D1-60E1-188F-C8A0-2DEDD9B6A7F2}"/>
              </a:ext>
            </a:extLst>
          </p:cNvPr>
          <p:cNvSpPr txBox="1"/>
          <p:nvPr/>
        </p:nvSpPr>
        <p:spPr>
          <a:xfrm>
            <a:off x="4368827" y="153207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5B96B3-AE6D-0709-EF39-391BAF65E264}"/>
              </a:ext>
            </a:extLst>
          </p:cNvPr>
          <p:cNvSpPr txBox="1"/>
          <p:nvPr/>
        </p:nvSpPr>
        <p:spPr>
          <a:xfrm>
            <a:off x="4368827" y="303386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8C1214-7ABB-2278-7285-5840A3BD4571}"/>
              </a:ext>
            </a:extLst>
          </p:cNvPr>
          <p:cNvSpPr txBox="1"/>
          <p:nvPr/>
        </p:nvSpPr>
        <p:spPr>
          <a:xfrm>
            <a:off x="4368827" y="450191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A41603-970E-AAD9-93D5-7F7BC59C94C7}"/>
              </a:ext>
            </a:extLst>
          </p:cNvPr>
          <p:cNvSpPr txBox="1"/>
          <p:nvPr/>
        </p:nvSpPr>
        <p:spPr>
          <a:xfrm>
            <a:off x="4368827" y="3777476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A13D5E3-E85B-D42C-2E43-03D043D58754}"/>
              </a:ext>
            </a:extLst>
          </p:cNvPr>
          <p:cNvSpPr txBox="1"/>
          <p:nvPr/>
        </p:nvSpPr>
        <p:spPr>
          <a:xfrm>
            <a:off x="4368827" y="83123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082007-A634-815F-C3E5-BAE5E88B1BC7}"/>
              </a:ext>
            </a:extLst>
          </p:cNvPr>
          <p:cNvSpPr txBox="1"/>
          <p:nvPr/>
        </p:nvSpPr>
        <p:spPr>
          <a:xfrm>
            <a:off x="5566590" y="83688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BFA72A-BDB5-9326-5987-3151B9EE36B3}"/>
              </a:ext>
            </a:extLst>
          </p:cNvPr>
          <p:cNvSpPr txBox="1"/>
          <p:nvPr/>
        </p:nvSpPr>
        <p:spPr>
          <a:xfrm>
            <a:off x="6764355" y="3768110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6F6497B-E2A7-DB8E-97B5-49750F4F9854}"/>
              </a:ext>
            </a:extLst>
          </p:cNvPr>
          <p:cNvSpPr txBox="1"/>
          <p:nvPr/>
        </p:nvSpPr>
        <p:spPr>
          <a:xfrm>
            <a:off x="6764355" y="450191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90A9677C-23FD-70B5-7DDD-4757BFDED947}"/>
              </a:ext>
            </a:extLst>
          </p:cNvPr>
          <p:cNvSpPr/>
          <p:nvPr/>
        </p:nvSpPr>
        <p:spPr>
          <a:xfrm>
            <a:off x="5816967" y="6142083"/>
            <a:ext cx="542758" cy="543117"/>
          </a:xfrm>
          <a:custGeom>
            <a:avLst/>
            <a:gdLst>
              <a:gd name="connsiteX0" fmla="*/ 542664 w 542758"/>
              <a:gd name="connsiteY0" fmla="*/ 271450 h 543117"/>
              <a:gd name="connsiteX1" fmla="*/ 271466 w 542758"/>
              <a:gd name="connsiteY1" fmla="*/ 543009 h 543117"/>
              <a:gd name="connsiteX2" fmla="*/ -93 w 542758"/>
              <a:gd name="connsiteY2" fmla="*/ 271863 h 543117"/>
              <a:gd name="connsiteX3" fmla="*/ -93 w 542758"/>
              <a:gd name="connsiteY3" fmla="*/ 271450 h 543117"/>
              <a:gd name="connsiteX4" fmla="*/ 271095 w 542758"/>
              <a:gd name="connsiteY4" fmla="*/ -108 h 543117"/>
              <a:gd name="connsiteX5" fmla="*/ 542664 w 542758"/>
              <a:gd name="connsiteY5" fmla="*/ 271038 h 543117"/>
              <a:gd name="connsiteX6" fmla="*/ 542664 w 542758"/>
              <a:gd name="connsiteY6" fmla="*/ 271450 h 5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758" h="543117">
                <a:moveTo>
                  <a:pt x="542664" y="271450"/>
                </a:moveTo>
                <a:cubicBezTo>
                  <a:pt x="542798" y="421287"/>
                  <a:pt x="421374" y="542906"/>
                  <a:pt x="271466" y="543009"/>
                </a:cubicBezTo>
                <a:cubicBezTo>
                  <a:pt x="121588" y="543112"/>
                  <a:pt x="9" y="421699"/>
                  <a:pt x="-93" y="271863"/>
                </a:cubicBezTo>
                <a:cubicBezTo>
                  <a:pt x="-93" y="271657"/>
                  <a:pt x="-93" y="271554"/>
                  <a:pt x="-93" y="271450"/>
                </a:cubicBezTo>
                <a:cubicBezTo>
                  <a:pt x="-196" y="121511"/>
                  <a:pt x="121218" y="-5"/>
                  <a:pt x="271095" y="-108"/>
                </a:cubicBezTo>
                <a:cubicBezTo>
                  <a:pt x="420972" y="-211"/>
                  <a:pt x="542551" y="121202"/>
                  <a:pt x="542664" y="271038"/>
                </a:cubicBezTo>
                <a:cubicBezTo>
                  <a:pt x="542664" y="271141"/>
                  <a:pt x="542664" y="271347"/>
                  <a:pt x="542664" y="271450"/>
                </a:cubicBezTo>
                <a:close/>
              </a:path>
            </a:pathLst>
          </a:custGeom>
          <a:solidFill>
            <a:srgbClr val="FFFFFF"/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666B999B-B0F7-23FD-4F14-3253694027A6}"/>
              </a:ext>
            </a:extLst>
          </p:cNvPr>
          <p:cNvSpPr/>
          <p:nvPr/>
        </p:nvSpPr>
        <p:spPr>
          <a:xfrm>
            <a:off x="5772377" y="6097595"/>
            <a:ext cx="631938" cy="631887"/>
          </a:xfrm>
          <a:custGeom>
            <a:avLst/>
            <a:gdLst>
              <a:gd name="connsiteX0" fmla="*/ 540090 w 631938"/>
              <a:gd name="connsiteY0" fmla="*/ 91545 h 631887"/>
              <a:gd name="connsiteX1" fmla="*/ 315469 w 631938"/>
              <a:gd name="connsiteY1" fmla="*/ -108 h 631887"/>
              <a:gd name="connsiteX2" fmla="*/ 93227 w 631938"/>
              <a:gd name="connsiteY2" fmla="*/ 91545 h 631887"/>
              <a:gd name="connsiteX3" fmla="*/ -94 w 631938"/>
              <a:gd name="connsiteY3" fmla="*/ 315835 h 631887"/>
              <a:gd name="connsiteX4" fmla="*/ 93227 w 631938"/>
              <a:gd name="connsiteY4" fmla="*/ 538582 h 631887"/>
              <a:gd name="connsiteX5" fmla="*/ 315469 w 631938"/>
              <a:gd name="connsiteY5" fmla="*/ 631779 h 631887"/>
              <a:gd name="connsiteX6" fmla="*/ 541665 w 631938"/>
              <a:gd name="connsiteY6" fmla="*/ 537861 h 631887"/>
              <a:gd name="connsiteX7" fmla="*/ 631845 w 631938"/>
              <a:gd name="connsiteY7" fmla="*/ 315835 h 631887"/>
              <a:gd name="connsiteX8" fmla="*/ 540090 w 631938"/>
              <a:gd name="connsiteY8" fmla="*/ 91545 h 631887"/>
              <a:gd name="connsiteX9" fmla="*/ 500535 w 631938"/>
              <a:gd name="connsiteY9" fmla="*/ 496772 h 631887"/>
              <a:gd name="connsiteX10" fmla="*/ 316262 w 631938"/>
              <a:gd name="connsiteY10" fmla="*/ 574110 h 631887"/>
              <a:gd name="connsiteX11" fmla="*/ 133554 w 631938"/>
              <a:gd name="connsiteY11" fmla="*/ 497493 h 631887"/>
              <a:gd name="connsiteX12" fmla="*/ 56844 w 631938"/>
              <a:gd name="connsiteY12" fmla="*/ 315835 h 631887"/>
              <a:gd name="connsiteX13" fmla="*/ 70767 w 631938"/>
              <a:gd name="connsiteY13" fmla="*/ 231804 h 631887"/>
              <a:gd name="connsiteX14" fmla="*/ 154490 w 631938"/>
              <a:gd name="connsiteY14" fmla="*/ 268877 h 631887"/>
              <a:gd name="connsiteX15" fmla="*/ 148455 w 631938"/>
              <a:gd name="connsiteY15" fmla="*/ 268877 h 631887"/>
              <a:gd name="connsiteX16" fmla="*/ 148455 w 631938"/>
              <a:gd name="connsiteY16" fmla="*/ 306465 h 631887"/>
              <a:gd name="connsiteX17" fmla="*/ 178082 w 631938"/>
              <a:gd name="connsiteY17" fmla="*/ 306465 h 631887"/>
              <a:gd name="connsiteX18" fmla="*/ 177558 w 631938"/>
              <a:gd name="connsiteY18" fmla="*/ 322323 h 631887"/>
              <a:gd name="connsiteX19" fmla="*/ 177558 w 631938"/>
              <a:gd name="connsiteY19" fmla="*/ 331282 h 631887"/>
              <a:gd name="connsiteX20" fmla="*/ 148455 w 631938"/>
              <a:gd name="connsiteY20" fmla="*/ 331282 h 631887"/>
              <a:gd name="connsiteX21" fmla="*/ 148455 w 631938"/>
              <a:gd name="connsiteY21" fmla="*/ 368870 h 631887"/>
              <a:gd name="connsiteX22" fmla="*/ 182840 w 631938"/>
              <a:gd name="connsiteY22" fmla="*/ 368870 h 631887"/>
              <a:gd name="connsiteX23" fmla="*/ 212468 w 631938"/>
              <a:gd name="connsiteY23" fmla="*/ 437662 h 631887"/>
              <a:gd name="connsiteX24" fmla="*/ 341533 w 631938"/>
              <a:gd name="connsiteY24" fmla="*/ 497905 h 631887"/>
              <a:gd name="connsiteX25" fmla="*/ 424051 w 631938"/>
              <a:gd name="connsiteY25" fmla="*/ 477824 h 631887"/>
              <a:gd name="connsiteX26" fmla="*/ 411344 w 631938"/>
              <a:gd name="connsiteY26" fmla="*/ 419125 h 631887"/>
              <a:gd name="connsiteX27" fmla="*/ 351059 w 631938"/>
              <a:gd name="connsiteY27" fmla="*/ 432924 h 631887"/>
              <a:gd name="connsiteX28" fmla="*/ 282814 w 631938"/>
              <a:gd name="connsiteY28" fmla="*/ 405943 h 631887"/>
              <a:gd name="connsiteX29" fmla="*/ 265379 w 631938"/>
              <a:gd name="connsiteY29" fmla="*/ 368870 h 631887"/>
              <a:gd name="connsiteX30" fmla="*/ 380367 w 631938"/>
              <a:gd name="connsiteY30" fmla="*/ 368870 h 631887"/>
              <a:gd name="connsiteX31" fmla="*/ 543776 w 631938"/>
              <a:gd name="connsiteY31" fmla="*/ 441163 h 631887"/>
              <a:gd name="connsiteX32" fmla="*/ 500535 w 631938"/>
              <a:gd name="connsiteY32" fmla="*/ 496772 h 631887"/>
              <a:gd name="connsiteX33" fmla="*/ 295027 w 631938"/>
              <a:gd name="connsiteY33" fmla="*/ 331282 h 631887"/>
              <a:gd name="connsiteX34" fmla="*/ 294338 w 631938"/>
              <a:gd name="connsiteY34" fmla="*/ 330768 h 631887"/>
              <a:gd name="connsiteX35" fmla="*/ 295532 w 631938"/>
              <a:gd name="connsiteY35" fmla="*/ 331282 h 631887"/>
              <a:gd name="connsiteX36" fmla="*/ 393404 w 631938"/>
              <a:gd name="connsiteY36" fmla="*/ 306465 h 631887"/>
              <a:gd name="connsiteX37" fmla="*/ 398131 w 631938"/>
              <a:gd name="connsiteY37" fmla="*/ 306465 h 631887"/>
              <a:gd name="connsiteX38" fmla="*/ 398131 w 631938"/>
              <a:gd name="connsiteY38" fmla="*/ 268877 h 631887"/>
              <a:gd name="connsiteX39" fmla="*/ 308569 w 631938"/>
              <a:gd name="connsiteY39" fmla="*/ 268877 h 631887"/>
              <a:gd name="connsiteX40" fmla="*/ 272186 w 631938"/>
              <a:gd name="connsiteY40" fmla="*/ 252811 h 631887"/>
              <a:gd name="connsiteX41" fmla="*/ 283339 w 631938"/>
              <a:gd name="connsiteY41" fmla="*/ 234482 h 631887"/>
              <a:gd name="connsiteX42" fmla="*/ 348412 w 631938"/>
              <a:gd name="connsiteY42" fmla="*/ 205956 h 631887"/>
              <a:gd name="connsiteX43" fmla="*/ 407111 w 631938"/>
              <a:gd name="connsiteY43" fmla="*/ 218622 h 631887"/>
              <a:gd name="connsiteX44" fmla="*/ 421930 w 631938"/>
              <a:gd name="connsiteY44" fmla="*/ 158378 h 631887"/>
              <a:gd name="connsiteX45" fmla="*/ 342584 w 631938"/>
              <a:gd name="connsiteY45" fmla="*/ 142520 h 631887"/>
              <a:gd name="connsiteX46" fmla="*/ 220397 w 631938"/>
              <a:gd name="connsiteY46" fmla="*/ 196378 h 631887"/>
              <a:gd name="connsiteX47" fmla="*/ 202633 w 631938"/>
              <a:gd name="connsiteY47" fmla="*/ 222021 h 631887"/>
              <a:gd name="connsiteX48" fmla="*/ 98726 w 631938"/>
              <a:gd name="connsiteY48" fmla="*/ 175989 h 631887"/>
              <a:gd name="connsiteX49" fmla="*/ 134347 w 631938"/>
              <a:gd name="connsiteY49" fmla="*/ 132633 h 631887"/>
              <a:gd name="connsiteX50" fmla="*/ 316262 w 631938"/>
              <a:gd name="connsiteY50" fmla="*/ 56737 h 631887"/>
              <a:gd name="connsiteX51" fmla="*/ 498970 w 631938"/>
              <a:gd name="connsiteY51" fmla="*/ 132633 h 631887"/>
              <a:gd name="connsiteX52" fmla="*/ 574876 w 631938"/>
              <a:gd name="connsiteY52" fmla="*/ 315835 h 631887"/>
              <a:gd name="connsiteX53" fmla="*/ 566854 w 631938"/>
              <a:gd name="connsiteY53" fmla="*/ 383184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31938" h="631887">
                <a:moveTo>
                  <a:pt x="540090" y="91545"/>
                </a:moveTo>
                <a:cubicBezTo>
                  <a:pt x="478919" y="30374"/>
                  <a:pt x="404053" y="-108"/>
                  <a:pt x="315469" y="-108"/>
                </a:cubicBezTo>
                <a:cubicBezTo>
                  <a:pt x="227935" y="-108"/>
                  <a:pt x="153862" y="30374"/>
                  <a:pt x="93227" y="91545"/>
                </a:cubicBezTo>
                <a:cubicBezTo>
                  <a:pt x="30996" y="154672"/>
                  <a:pt x="-94" y="229435"/>
                  <a:pt x="-94" y="315835"/>
                </a:cubicBezTo>
                <a:cubicBezTo>
                  <a:pt x="-94" y="402236"/>
                  <a:pt x="30996" y="476485"/>
                  <a:pt x="93227" y="538582"/>
                </a:cubicBezTo>
                <a:cubicBezTo>
                  <a:pt x="155448" y="600782"/>
                  <a:pt x="229522" y="631779"/>
                  <a:pt x="315469" y="631779"/>
                </a:cubicBezTo>
                <a:cubicBezTo>
                  <a:pt x="402466" y="631779"/>
                  <a:pt x="477869" y="600473"/>
                  <a:pt x="541665" y="537861"/>
                </a:cubicBezTo>
                <a:cubicBezTo>
                  <a:pt x="601785" y="478339"/>
                  <a:pt x="631845" y="404296"/>
                  <a:pt x="631845" y="315835"/>
                </a:cubicBezTo>
                <a:cubicBezTo>
                  <a:pt x="631845" y="227376"/>
                  <a:pt x="601260" y="152612"/>
                  <a:pt x="540090" y="91545"/>
                </a:cubicBezTo>
                <a:close/>
                <a:moveTo>
                  <a:pt x="500535" y="496772"/>
                </a:moveTo>
                <a:cubicBezTo>
                  <a:pt x="448324" y="548365"/>
                  <a:pt x="386906" y="574110"/>
                  <a:pt x="316262" y="574110"/>
                </a:cubicBezTo>
                <a:cubicBezTo>
                  <a:pt x="245607" y="574110"/>
                  <a:pt x="184704" y="548571"/>
                  <a:pt x="133554" y="497493"/>
                </a:cubicBezTo>
                <a:cubicBezTo>
                  <a:pt x="82414" y="446415"/>
                  <a:pt x="56844" y="385862"/>
                  <a:pt x="56844" y="315835"/>
                </a:cubicBezTo>
                <a:cubicBezTo>
                  <a:pt x="56844" y="286280"/>
                  <a:pt x="61519" y="258269"/>
                  <a:pt x="70767" y="231804"/>
                </a:cubicBezTo>
                <a:lnTo>
                  <a:pt x="154490" y="268877"/>
                </a:lnTo>
                <a:lnTo>
                  <a:pt x="148455" y="268877"/>
                </a:lnTo>
                <a:lnTo>
                  <a:pt x="148455" y="306465"/>
                </a:lnTo>
                <a:lnTo>
                  <a:pt x="178082" y="306465"/>
                </a:lnTo>
                <a:cubicBezTo>
                  <a:pt x="178082" y="311717"/>
                  <a:pt x="177558" y="317071"/>
                  <a:pt x="177558" y="322323"/>
                </a:cubicBezTo>
                <a:lnTo>
                  <a:pt x="177558" y="331282"/>
                </a:lnTo>
                <a:lnTo>
                  <a:pt x="148455" y="331282"/>
                </a:lnTo>
                <a:lnTo>
                  <a:pt x="148455" y="368870"/>
                </a:lnTo>
                <a:lnTo>
                  <a:pt x="182840" y="368870"/>
                </a:lnTo>
                <a:cubicBezTo>
                  <a:pt x="187609" y="396881"/>
                  <a:pt x="198185" y="419640"/>
                  <a:pt x="212468" y="437662"/>
                </a:cubicBezTo>
                <a:cubicBezTo>
                  <a:pt x="242085" y="476794"/>
                  <a:pt x="289693" y="497905"/>
                  <a:pt x="341533" y="497905"/>
                </a:cubicBezTo>
                <a:cubicBezTo>
                  <a:pt x="375393" y="497905"/>
                  <a:pt x="406061" y="487916"/>
                  <a:pt x="424051" y="477824"/>
                </a:cubicBezTo>
                <a:lnTo>
                  <a:pt x="411344" y="419125"/>
                </a:lnTo>
                <a:cubicBezTo>
                  <a:pt x="400232" y="424995"/>
                  <a:pt x="375393" y="432924"/>
                  <a:pt x="351059" y="432924"/>
                </a:cubicBezTo>
                <a:cubicBezTo>
                  <a:pt x="324603" y="432924"/>
                  <a:pt x="299754" y="424995"/>
                  <a:pt x="282814" y="405943"/>
                </a:cubicBezTo>
                <a:cubicBezTo>
                  <a:pt x="274884" y="396881"/>
                  <a:pt x="269066" y="384730"/>
                  <a:pt x="265379" y="368870"/>
                </a:cubicBezTo>
                <a:lnTo>
                  <a:pt x="380367" y="368870"/>
                </a:lnTo>
                <a:lnTo>
                  <a:pt x="543776" y="441163"/>
                </a:lnTo>
                <a:cubicBezTo>
                  <a:pt x="532458" y="461244"/>
                  <a:pt x="518083" y="479780"/>
                  <a:pt x="500535" y="496772"/>
                </a:cubicBezTo>
                <a:close/>
                <a:moveTo>
                  <a:pt x="295027" y="331282"/>
                </a:moveTo>
                <a:lnTo>
                  <a:pt x="294338" y="330768"/>
                </a:lnTo>
                <a:lnTo>
                  <a:pt x="295532" y="331282"/>
                </a:lnTo>
                <a:close/>
                <a:moveTo>
                  <a:pt x="393404" y="306465"/>
                </a:moveTo>
                <a:lnTo>
                  <a:pt x="398131" y="306465"/>
                </a:lnTo>
                <a:lnTo>
                  <a:pt x="398131" y="268877"/>
                </a:lnTo>
                <a:lnTo>
                  <a:pt x="308569" y="268877"/>
                </a:lnTo>
                <a:lnTo>
                  <a:pt x="272186" y="252811"/>
                </a:lnTo>
                <a:cubicBezTo>
                  <a:pt x="275317" y="245706"/>
                  <a:pt x="279024" y="239424"/>
                  <a:pt x="283339" y="234482"/>
                </a:cubicBezTo>
                <a:cubicBezTo>
                  <a:pt x="299744" y="214400"/>
                  <a:pt x="323017" y="205956"/>
                  <a:pt x="348412" y="205956"/>
                </a:cubicBezTo>
                <a:cubicBezTo>
                  <a:pt x="371686" y="205956"/>
                  <a:pt x="393363" y="212855"/>
                  <a:pt x="407111" y="218622"/>
                </a:cubicBezTo>
                <a:lnTo>
                  <a:pt x="421930" y="158378"/>
                </a:lnTo>
                <a:cubicBezTo>
                  <a:pt x="402868" y="149934"/>
                  <a:pt x="374848" y="142520"/>
                  <a:pt x="342584" y="142520"/>
                </a:cubicBezTo>
                <a:cubicBezTo>
                  <a:pt x="292875" y="142520"/>
                  <a:pt x="250550" y="162601"/>
                  <a:pt x="220397" y="196378"/>
                </a:cubicBezTo>
                <a:cubicBezTo>
                  <a:pt x="213703" y="204102"/>
                  <a:pt x="207896" y="212855"/>
                  <a:pt x="202633" y="222021"/>
                </a:cubicBezTo>
                <a:lnTo>
                  <a:pt x="98726" y="175989"/>
                </a:lnTo>
                <a:cubicBezTo>
                  <a:pt x="108797" y="160953"/>
                  <a:pt x="120630" y="146433"/>
                  <a:pt x="134347" y="132633"/>
                </a:cubicBezTo>
                <a:cubicBezTo>
                  <a:pt x="183932" y="82070"/>
                  <a:pt x="244546" y="56737"/>
                  <a:pt x="316262" y="56737"/>
                </a:cubicBezTo>
                <a:cubicBezTo>
                  <a:pt x="387967" y="56737"/>
                  <a:pt x="448869" y="82070"/>
                  <a:pt x="498970" y="132633"/>
                </a:cubicBezTo>
                <a:cubicBezTo>
                  <a:pt x="549574" y="182579"/>
                  <a:pt x="574876" y="243646"/>
                  <a:pt x="574876" y="315835"/>
                </a:cubicBezTo>
                <a:cubicBezTo>
                  <a:pt x="574876" y="339624"/>
                  <a:pt x="572178" y="362074"/>
                  <a:pt x="566854" y="3831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2688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894C2F0-70B9-A588-B734-F6B954275B8D}"/>
              </a:ext>
            </a:extLst>
          </p:cNvPr>
          <p:cNvSpPr/>
          <p:nvPr/>
        </p:nvSpPr>
        <p:spPr>
          <a:xfrm>
            <a:off x="4606267" y="6124988"/>
            <a:ext cx="576865" cy="577205"/>
          </a:xfrm>
          <a:custGeom>
            <a:avLst/>
            <a:gdLst>
              <a:gd name="connsiteX0" fmla="*/ 576768 w 576865"/>
              <a:gd name="connsiteY0" fmla="*/ 288444 h 577205"/>
              <a:gd name="connsiteX1" fmla="*/ 288526 w 576865"/>
              <a:gd name="connsiteY1" fmla="*/ 577098 h 577205"/>
              <a:gd name="connsiteX2" fmla="*/ -97 w 576865"/>
              <a:gd name="connsiteY2" fmla="*/ 288856 h 577205"/>
              <a:gd name="connsiteX3" fmla="*/ -97 w 576865"/>
              <a:gd name="connsiteY3" fmla="*/ 288444 h 577205"/>
              <a:gd name="connsiteX4" fmla="*/ 288114 w 576865"/>
              <a:gd name="connsiteY4" fmla="*/ -107 h 577205"/>
              <a:gd name="connsiteX5" fmla="*/ 576768 w 576865"/>
              <a:gd name="connsiteY5" fmla="*/ 288033 h 577205"/>
              <a:gd name="connsiteX6" fmla="*/ 576768 w 576865"/>
              <a:gd name="connsiteY6" fmla="*/ 288444 h 57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865" h="577205">
                <a:moveTo>
                  <a:pt x="576768" y="288444"/>
                </a:moveTo>
                <a:cubicBezTo>
                  <a:pt x="576871" y="447755"/>
                  <a:pt x="447837" y="576893"/>
                  <a:pt x="288526" y="577098"/>
                </a:cubicBezTo>
                <a:cubicBezTo>
                  <a:pt x="129256" y="577201"/>
                  <a:pt x="27" y="448167"/>
                  <a:pt x="-97" y="288856"/>
                </a:cubicBezTo>
                <a:cubicBezTo>
                  <a:pt x="-97" y="288753"/>
                  <a:pt x="-97" y="288547"/>
                  <a:pt x="-97" y="288444"/>
                </a:cubicBezTo>
                <a:cubicBezTo>
                  <a:pt x="-200" y="129237"/>
                  <a:pt x="128834" y="-4"/>
                  <a:pt x="288114" y="-107"/>
                </a:cubicBezTo>
                <a:cubicBezTo>
                  <a:pt x="447424" y="-210"/>
                  <a:pt x="576665" y="128722"/>
                  <a:pt x="576768" y="288033"/>
                </a:cubicBezTo>
                <a:cubicBezTo>
                  <a:pt x="576768" y="288136"/>
                  <a:pt x="576768" y="288341"/>
                  <a:pt x="576768" y="288444"/>
                </a:cubicBezTo>
                <a:close/>
              </a:path>
            </a:pathLst>
          </a:custGeom>
          <a:solidFill>
            <a:srgbClr val="FFFFFF"/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2DB85BB-27CC-11E1-F6DF-5AC884E4C565}"/>
              </a:ext>
            </a:extLst>
          </p:cNvPr>
          <p:cNvSpPr/>
          <p:nvPr/>
        </p:nvSpPr>
        <p:spPr>
          <a:xfrm>
            <a:off x="4574610" y="6097595"/>
            <a:ext cx="631897" cy="631887"/>
          </a:xfrm>
          <a:custGeom>
            <a:avLst/>
            <a:gdLst>
              <a:gd name="connsiteX0" fmla="*/ 315466 w 631897"/>
              <a:gd name="connsiteY0" fmla="*/ -107 h 631887"/>
              <a:gd name="connsiteX1" fmla="*/ 93224 w 631897"/>
              <a:gd name="connsiteY1" fmla="*/ 91546 h 631887"/>
              <a:gd name="connsiteX2" fmla="*/ -97 w 631897"/>
              <a:gd name="connsiteY2" fmla="*/ 315837 h 631887"/>
              <a:gd name="connsiteX3" fmla="*/ 93224 w 631897"/>
              <a:gd name="connsiteY3" fmla="*/ 538584 h 631887"/>
              <a:gd name="connsiteX4" fmla="*/ 315466 w 631897"/>
              <a:gd name="connsiteY4" fmla="*/ 631781 h 631887"/>
              <a:gd name="connsiteX5" fmla="*/ 541693 w 631897"/>
              <a:gd name="connsiteY5" fmla="*/ 537759 h 631887"/>
              <a:gd name="connsiteX6" fmla="*/ 631801 w 631897"/>
              <a:gd name="connsiteY6" fmla="*/ 315837 h 631887"/>
              <a:gd name="connsiteX7" fmla="*/ 540045 w 631897"/>
              <a:gd name="connsiteY7" fmla="*/ 91546 h 631887"/>
              <a:gd name="connsiteX8" fmla="*/ 315466 w 631897"/>
              <a:gd name="connsiteY8" fmla="*/ -107 h 631887"/>
              <a:gd name="connsiteX9" fmla="*/ 316259 w 631897"/>
              <a:gd name="connsiteY9" fmla="*/ 56739 h 631887"/>
              <a:gd name="connsiteX10" fmla="*/ 498956 w 631897"/>
              <a:gd name="connsiteY10" fmla="*/ 132635 h 631887"/>
              <a:gd name="connsiteX11" fmla="*/ 574853 w 631897"/>
              <a:gd name="connsiteY11" fmla="*/ 315837 h 631887"/>
              <a:gd name="connsiteX12" fmla="*/ 500501 w 631897"/>
              <a:gd name="connsiteY12" fmla="*/ 496670 h 631887"/>
              <a:gd name="connsiteX13" fmla="*/ 316259 w 631897"/>
              <a:gd name="connsiteY13" fmla="*/ 574112 h 631887"/>
              <a:gd name="connsiteX14" fmla="*/ 133541 w 631897"/>
              <a:gd name="connsiteY14" fmla="*/ 497494 h 631887"/>
              <a:gd name="connsiteX15" fmla="*/ 56831 w 631897"/>
              <a:gd name="connsiteY15" fmla="*/ 315837 h 631887"/>
              <a:gd name="connsiteX16" fmla="*/ 134334 w 631897"/>
              <a:gd name="connsiteY16" fmla="*/ 132635 h 631887"/>
              <a:gd name="connsiteX17" fmla="*/ 316259 w 631897"/>
              <a:gd name="connsiteY17" fmla="*/ 56739 h 63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1897" h="631887">
                <a:moveTo>
                  <a:pt x="315466" y="-107"/>
                </a:moveTo>
                <a:cubicBezTo>
                  <a:pt x="227922" y="-107"/>
                  <a:pt x="153849" y="30479"/>
                  <a:pt x="93224" y="91546"/>
                </a:cubicBezTo>
                <a:cubicBezTo>
                  <a:pt x="31003" y="154672"/>
                  <a:pt x="-97" y="229540"/>
                  <a:pt x="-97" y="315837"/>
                </a:cubicBezTo>
                <a:cubicBezTo>
                  <a:pt x="-97" y="402237"/>
                  <a:pt x="31003" y="476486"/>
                  <a:pt x="93224" y="538584"/>
                </a:cubicBezTo>
                <a:cubicBezTo>
                  <a:pt x="155434" y="600783"/>
                  <a:pt x="229508" y="631781"/>
                  <a:pt x="315466" y="631781"/>
                </a:cubicBezTo>
                <a:cubicBezTo>
                  <a:pt x="402464" y="631781"/>
                  <a:pt x="477846" y="600475"/>
                  <a:pt x="541693" y="537759"/>
                </a:cubicBezTo>
                <a:cubicBezTo>
                  <a:pt x="601731" y="478340"/>
                  <a:pt x="631801" y="404297"/>
                  <a:pt x="631801" y="315837"/>
                </a:cubicBezTo>
                <a:cubicBezTo>
                  <a:pt x="631801" y="227377"/>
                  <a:pt x="601216" y="152613"/>
                  <a:pt x="540045" y="91546"/>
                </a:cubicBezTo>
                <a:cubicBezTo>
                  <a:pt x="478875" y="30479"/>
                  <a:pt x="404009" y="-107"/>
                  <a:pt x="315466" y="-107"/>
                </a:cubicBezTo>
                <a:close/>
                <a:moveTo>
                  <a:pt x="316259" y="56739"/>
                </a:moveTo>
                <a:cubicBezTo>
                  <a:pt x="387944" y="56739"/>
                  <a:pt x="448805" y="82072"/>
                  <a:pt x="498956" y="132635"/>
                </a:cubicBezTo>
                <a:cubicBezTo>
                  <a:pt x="549520" y="182683"/>
                  <a:pt x="574853" y="243648"/>
                  <a:pt x="574853" y="315837"/>
                </a:cubicBezTo>
                <a:cubicBezTo>
                  <a:pt x="574853" y="388541"/>
                  <a:pt x="550138" y="448785"/>
                  <a:pt x="500501" y="496670"/>
                </a:cubicBezTo>
                <a:cubicBezTo>
                  <a:pt x="448290" y="548367"/>
                  <a:pt x="386914" y="574112"/>
                  <a:pt x="316259" y="574112"/>
                </a:cubicBezTo>
                <a:cubicBezTo>
                  <a:pt x="245584" y="574112"/>
                  <a:pt x="184681" y="548573"/>
                  <a:pt x="133541" y="497494"/>
                </a:cubicBezTo>
                <a:cubicBezTo>
                  <a:pt x="82401" y="446416"/>
                  <a:pt x="56831" y="385864"/>
                  <a:pt x="56831" y="315837"/>
                </a:cubicBezTo>
                <a:cubicBezTo>
                  <a:pt x="56831" y="245810"/>
                  <a:pt x="82669" y="184743"/>
                  <a:pt x="134334" y="132635"/>
                </a:cubicBezTo>
                <a:cubicBezTo>
                  <a:pt x="183919" y="82072"/>
                  <a:pt x="244554" y="56739"/>
                  <a:pt x="316259" y="5673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66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2D52FBBD-D3A0-FF7A-4941-C0EB521CA683}"/>
              </a:ext>
            </a:extLst>
          </p:cNvPr>
          <p:cNvSpPr/>
          <p:nvPr/>
        </p:nvSpPr>
        <p:spPr>
          <a:xfrm>
            <a:off x="4780262" y="6338690"/>
            <a:ext cx="229716" cy="155916"/>
          </a:xfrm>
          <a:custGeom>
            <a:avLst/>
            <a:gdLst>
              <a:gd name="connsiteX0" fmla="*/ 228968 w 229716"/>
              <a:gd name="connsiteY0" fmla="*/ 38 h 155916"/>
              <a:gd name="connsiteX1" fmla="*/ -748 w 229716"/>
              <a:gd name="connsiteY1" fmla="*/ 38 h 155916"/>
              <a:gd name="connsiteX2" fmla="*/ -748 w 229716"/>
              <a:gd name="connsiteY2" fmla="*/ 54427 h 155916"/>
              <a:gd name="connsiteX3" fmla="*/ 228968 w 229716"/>
              <a:gd name="connsiteY3" fmla="*/ 54427 h 155916"/>
              <a:gd name="connsiteX4" fmla="*/ 228968 w 229716"/>
              <a:gd name="connsiteY4" fmla="*/ 101568 h 155916"/>
              <a:gd name="connsiteX5" fmla="*/ -748 w 229716"/>
              <a:gd name="connsiteY5" fmla="*/ 101568 h 155916"/>
              <a:gd name="connsiteX6" fmla="*/ -748 w 229716"/>
              <a:gd name="connsiteY6" fmla="*/ 155955 h 155916"/>
              <a:gd name="connsiteX7" fmla="*/ 228968 w 229716"/>
              <a:gd name="connsiteY7" fmla="*/ 155955 h 15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716" h="155916">
                <a:moveTo>
                  <a:pt x="228968" y="38"/>
                </a:moveTo>
                <a:lnTo>
                  <a:pt x="-748" y="38"/>
                </a:lnTo>
                <a:lnTo>
                  <a:pt x="-748" y="54427"/>
                </a:lnTo>
                <a:lnTo>
                  <a:pt x="228968" y="54427"/>
                </a:lnTo>
                <a:close/>
                <a:moveTo>
                  <a:pt x="228968" y="101568"/>
                </a:moveTo>
                <a:lnTo>
                  <a:pt x="-748" y="101568"/>
                </a:lnTo>
                <a:lnTo>
                  <a:pt x="-748" y="155955"/>
                </a:lnTo>
                <a:lnTo>
                  <a:pt x="228968" y="15595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669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D48358-64BA-0834-9968-AE5A1EA7ACA7}"/>
              </a:ext>
            </a:extLst>
          </p:cNvPr>
          <p:cNvSpPr txBox="1"/>
          <p:nvPr/>
        </p:nvSpPr>
        <p:spPr>
          <a:xfrm>
            <a:off x="3171061" y="602700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92B849-143D-4B7B-B775-73B50A6DE53B}"/>
              </a:ext>
            </a:extLst>
          </p:cNvPr>
          <p:cNvSpPr txBox="1"/>
          <p:nvPr/>
        </p:nvSpPr>
        <p:spPr>
          <a:xfrm>
            <a:off x="6764354" y="599853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DFBF051-6E1F-C00B-5C6C-25CBD5A8E998}"/>
              </a:ext>
            </a:extLst>
          </p:cNvPr>
          <p:cNvSpPr txBox="1"/>
          <p:nvPr/>
        </p:nvSpPr>
        <p:spPr>
          <a:xfrm>
            <a:off x="6764351" y="5286476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70FB41F-1F04-CD14-F04C-AB50F28AA7F1}"/>
              </a:ext>
            </a:extLst>
          </p:cNvPr>
          <p:cNvSpPr txBox="1"/>
          <p:nvPr/>
        </p:nvSpPr>
        <p:spPr>
          <a:xfrm>
            <a:off x="6764350" y="2258583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43EA3DE-3B2A-453D-EBEA-A8A692ACBD34}"/>
              </a:ext>
            </a:extLst>
          </p:cNvPr>
          <p:cNvSpPr txBox="1"/>
          <p:nvPr/>
        </p:nvSpPr>
        <p:spPr>
          <a:xfrm>
            <a:off x="6764349" y="30393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5093BA0-EC4D-E453-8519-2614E47BEAE8}"/>
              </a:ext>
            </a:extLst>
          </p:cNvPr>
          <p:cNvSpPr txBox="1"/>
          <p:nvPr/>
        </p:nvSpPr>
        <p:spPr>
          <a:xfrm>
            <a:off x="6764349" y="1594232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05AD-7F4E-6B12-2A79-8D6A3BFC002D}"/>
              </a:ext>
            </a:extLst>
          </p:cNvPr>
          <p:cNvSpPr txBox="1"/>
          <p:nvPr/>
        </p:nvSpPr>
        <p:spPr>
          <a:xfrm>
            <a:off x="6764348" y="906355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7A1A53-3CEE-9F8A-354F-31D30BCB84D1}"/>
              </a:ext>
            </a:extLst>
          </p:cNvPr>
          <p:cNvSpPr txBox="1"/>
          <p:nvPr/>
        </p:nvSpPr>
        <p:spPr>
          <a:xfrm>
            <a:off x="3175423" y="831229"/>
            <a:ext cx="10294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26BE0C-A4D8-6860-D04A-0633A54FB97A}"/>
              </a:ext>
            </a:extLst>
          </p:cNvPr>
          <p:cNvSpPr txBox="1"/>
          <p:nvPr/>
        </p:nvSpPr>
        <p:spPr>
          <a:xfrm>
            <a:off x="8196018" y="315485"/>
            <a:ext cx="380585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BY (attribution)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Must always mention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original work &amp; author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ND (no derivatives)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Not 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anything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NC (noncommercial)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Only noncommercial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use allowed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	SA (share alike)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Same license must 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applied to derived 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✨	Anything you want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🎨	Allowed to change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💰	Allowed to sell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🤝	Must use same license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6575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⛔	Does not apply</a:t>
            </a:r>
          </a:p>
        </p:txBody>
      </p:sp>
      <p:pic>
        <p:nvPicPr>
          <p:cNvPr id="112" name="Graphic 111">
            <a:extLst>
              <a:ext uri="{FF2B5EF4-FFF2-40B4-BE49-F238E27FC236}">
                <a16:creationId xmlns:a16="http://schemas.microsoft.com/office/drawing/2014/main" id="{6E3247FC-2615-609E-C331-1511A4633A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723" y="1361698"/>
            <a:ext cx="325666" cy="32566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AA155AA-5D29-1C18-4830-A29D4944D8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3723" y="369838"/>
            <a:ext cx="325666" cy="325666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3539109F-785E-2238-0AF0-5920695FF9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3723" y="2350544"/>
            <a:ext cx="325666" cy="325666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13BE78A-6D26-8566-0215-D71697918A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3723" y="3292258"/>
            <a:ext cx="325666" cy="325666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96F9109-DCDD-62B9-48B0-13C3073AD3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6651" y="805669"/>
            <a:ext cx="2057143" cy="72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995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055C9CD-B72F-5A84-67AD-53EBE56F2529}"/>
              </a:ext>
            </a:extLst>
          </p:cNvPr>
          <p:cNvSpPr/>
          <p:nvPr/>
        </p:nvSpPr>
        <p:spPr>
          <a:xfrm>
            <a:off x="7242534" y="3268747"/>
            <a:ext cx="1968633" cy="22985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JetBrains Mono" panose="02000009000000000000" pitchFamily="49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81013C-D7D8-2D25-0856-60B28D260B16}"/>
              </a:ext>
            </a:extLst>
          </p:cNvPr>
          <p:cNvSpPr txBox="1"/>
          <p:nvPr/>
        </p:nvSpPr>
        <p:spPr>
          <a:xfrm>
            <a:off x="7106106" y="5651605"/>
            <a:ext cx="21900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Source code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(analysis scripts)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79745A-0BCD-EA8F-5E08-C6411C88B8C6}"/>
              </a:ext>
            </a:extLst>
          </p:cNvPr>
          <p:cNvSpPr txBox="1"/>
          <p:nvPr/>
        </p:nvSpPr>
        <p:spPr>
          <a:xfrm>
            <a:off x="2445807" y="443059"/>
            <a:ext cx="730039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Software: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(parts of) applications</a:t>
            </a:r>
          </a:p>
        </p:txBody>
      </p:sp>
    </p:spTree>
    <p:extLst>
      <p:ext uri="{BB962C8B-B14F-4D97-AF65-F5344CB8AC3E}">
        <p14:creationId xmlns:p14="http://schemas.microsoft.com/office/powerpoint/2010/main" val="240595990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33A3A6-1E98-CCDB-5B0E-0B42801FD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85" y="337378"/>
            <a:ext cx="6388230" cy="56647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117022-5F75-8723-A1D7-98A3FBC75759}"/>
              </a:ext>
            </a:extLst>
          </p:cNvPr>
          <p:cNvSpPr txBox="1"/>
          <p:nvPr/>
        </p:nvSpPr>
        <p:spPr>
          <a:xfrm>
            <a:off x="10055846" y="136715"/>
            <a:ext cx="20530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https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://doi.org/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b5hp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DF40D1-A0D7-D33A-3F09-72BDF88C69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72" t="11872" r="11872" b="11872"/>
          <a:stretch/>
        </p:blipFill>
        <p:spPr>
          <a:xfrm>
            <a:off x="10196267" y="475269"/>
            <a:ext cx="1772239" cy="17722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F78AABE-49C4-995A-D09D-87E70634A672}"/>
              </a:ext>
            </a:extLst>
          </p:cNvPr>
          <p:cNvSpPr txBox="1"/>
          <p:nvPr/>
        </p:nvSpPr>
        <p:spPr>
          <a:xfrm>
            <a:off x="10103133" y="2356700"/>
            <a:ext cx="16722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Figure: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Andrew Morin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Jennifer Urban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Piotr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Sliz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(2012)</a:t>
            </a:r>
          </a:p>
        </p:txBody>
      </p:sp>
    </p:spTree>
    <p:extLst>
      <p:ext uri="{BB962C8B-B14F-4D97-AF65-F5344CB8AC3E}">
        <p14:creationId xmlns:p14="http://schemas.microsoft.com/office/powerpoint/2010/main" val="157910053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4D74FB-822A-5EAA-06A0-0872C4C013A5}"/>
              </a:ext>
            </a:extLst>
          </p:cNvPr>
          <p:cNvSpPr txBox="1"/>
          <p:nvPr/>
        </p:nvSpPr>
        <p:spPr>
          <a:xfrm>
            <a:off x="3490972" y="443059"/>
            <a:ext cx="52100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Personal or not</a:t>
            </a:r>
          </a:p>
        </p:txBody>
      </p:sp>
    </p:spTree>
    <p:extLst>
      <p:ext uri="{BB962C8B-B14F-4D97-AF65-F5344CB8AC3E}">
        <p14:creationId xmlns:p14="http://schemas.microsoft.com/office/powerpoint/2010/main" val="390289532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E138DE5-130E-F87C-A5AD-6656B05DC870}"/>
              </a:ext>
            </a:extLst>
          </p:cNvPr>
          <p:cNvSpPr/>
          <p:nvPr/>
        </p:nvSpPr>
        <p:spPr>
          <a:xfrm>
            <a:off x="749430" y="35735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D4C7E-D794-BEFE-A778-347785B0BAD6}"/>
              </a:ext>
            </a:extLst>
          </p:cNvPr>
          <p:cNvSpPr/>
          <p:nvPr/>
        </p:nvSpPr>
        <p:spPr>
          <a:xfrm>
            <a:off x="597030" y="34211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C1D27-D05C-2252-9409-D95EBC6BB944}"/>
              </a:ext>
            </a:extLst>
          </p:cNvPr>
          <p:cNvSpPr/>
          <p:nvPr/>
        </p:nvSpPr>
        <p:spPr>
          <a:xfrm>
            <a:off x="444630" y="3268747"/>
            <a:ext cx="1644978" cy="1993769"/>
          </a:xfrm>
          <a:prstGeom prst="rect">
            <a:avLst/>
          </a:prstGeom>
          <a:solidFill>
            <a:srgbClr val="F5F5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Lorem ipsum dolor sit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amet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consectetur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adipiscing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elit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Nam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risus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finibus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venenatis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ante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justo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magna,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ipsum non ipsum. Cras sed mi ac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fringilla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condimentum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lacus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non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turpis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consequat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auctor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massa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Sed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sed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felis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Proin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blandit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sem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laoreet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est. Integer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purus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lectus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vestibulum ac ligula id,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pretium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vulputate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erat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Phasellus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a diam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nulla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imperdiet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volutpat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cursus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nec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Integer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vehicula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leo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Ut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neque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libero,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sodales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in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iaculis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eu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,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lobortis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quis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eros.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Pellentesque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eget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posuere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nisl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.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Aliquam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vitae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nibh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JetBrains Mono" panose="02000009000000000000" pitchFamily="49" charset="0"/>
              </a:rPr>
              <a:t> nisi.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49E4-694E-7D82-CC93-641B5A76D8BE}"/>
              </a:ext>
            </a:extLst>
          </p:cNvPr>
          <p:cNvSpPr txBox="1"/>
          <p:nvPr/>
        </p:nvSpPr>
        <p:spPr>
          <a:xfrm>
            <a:off x="5983" y="1885543"/>
            <a:ext cx="107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🎙️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CBFC251-98AA-1F5B-6345-B5E8AC69239B}"/>
              </a:ext>
            </a:extLst>
          </p:cNvPr>
          <p:cNvGraphicFramePr>
            <a:graphicFrameLocks noGrp="1"/>
          </p:cNvGraphicFramePr>
          <p:nvPr/>
        </p:nvGraphicFramePr>
        <p:xfrm>
          <a:off x="2861871" y="3268747"/>
          <a:ext cx="1644976" cy="167267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5622">
                  <a:extLst>
                    <a:ext uri="{9D8B030D-6E8A-4147-A177-3AD203B41FA5}">
                      <a16:colId xmlns:a16="http://schemas.microsoft.com/office/drawing/2014/main" val="352538812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725585395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612771578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24560842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404644664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3415068297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2036806899"/>
                    </a:ext>
                  </a:extLst>
                </a:gridCol>
                <a:gridCol w="205622">
                  <a:extLst>
                    <a:ext uri="{9D8B030D-6E8A-4147-A177-3AD203B41FA5}">
                      <a16:colId xmlns:a16="http://schemas.microsoft.com/office/drawing/2014/main" val="1641474621"/>
                    </a:ext>
                  </a:extLst>
                </a:gridCol>
              </a:tblGrid>
              <a:tr h="185853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B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C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D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E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F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FF00"/>
                          </a:solidFill>
                          <a:latin typeface="+mj-lt"/>
                        </a:rPr>
                        <a:t>G</a:t>
                      </a: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41585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6591491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94897415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310537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9639823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94428399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820010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3375978"/>
                  </a:ext>
                </a:extLst>
              </a:tr>
              <a:tr h="18585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528340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DA4176F7-9AC0-0D27-E699-ADE0D864DE06}"/>
              </a:ext>
            </a:extLst>
          </p:cNvPr>
          <p:cNvSpPr txBox="1"/>
          <p:nvPr/>
        </p:nvSpPr>
        <p:spPr>
          <a:xfrm>
            <a:off x="516054" y="5651605"/>
            <a:ext cx="1656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Qualitative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E0D32E-139D-E338-5AD9-5DEA0F627351}"/>
              </a:ext>
            </a:extLst>
          </p:cNvPr>
          <p:cNvSpPr txBox="1"/>
          <p:nvPr/>
        </p:nvSpPr>
        <p:spPr>
          <a:xfrm>
            <a:off x="2764605" y="5651605"/>
            <a:ext cx="18614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Quantitative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</a:b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4D74FB-822A-5EAA-06A0-0872C4C013A5}"/>
              </a:ext>
            </a:extLst>
          </p:cNvPr>
          <p:cNvSpPr txBox="1"/>
          <p:nvPr/>
        </p:nvSpPr>
        <p:spPr>
          <a:xfrm>
            <a:off x="3490972" y="443059"/>
            <a:ext cx="52100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Data: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Personal or 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4EB014-F226-E548-A686-E39B83596CA0}"/>
              </a:ext>
            </a:extLst>
          </p:cNvPr>
          <p:cNvSpPr txBox="1"/>
          <p:nvPr/>
        </p:nvSpPr>
        <p:spPr>
          <a:xfrm>
            <a:off x="9218105" y="2936049"/>
            <a:ext cx="26474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https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://bit.ly/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open-consent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B7C632-0F3E-0EF3-ACF1-59A008F1A4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56" t="10156" r="10156" b="10156"/>
          <a:stretch/>
        </p:blipFill>
        <p:spPr>
          <a:xfrm>
            <a:off x="9259117" y="3274603"/>
            <a:ext cx="25654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0924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4D0C4-19FB-B428-3E8D-0CE529505367}"/>
              </a:ext>
            </a:extLst>
          </p:cNvPr>
          <p:cNvSpPr txBox="1"/>
          <p:nvPr/>
        </p:nvSpPr>
        <p:spPr>
          <a:xfrm rot="5400000">
            <a:off x="9398384" y="2349699"/>
            <a:ext cx="49684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https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://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Black"/>
                <a:ea typeface="+mn-ea"/>
                <a:cs typeface="+mn-cs"/>
              </a:rPr>
              <a:t>opendatacommons.org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/licenses/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Black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AA87BB-B5C6-F2E3-F37F-B252BA606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32" t="10132" r="10132" b="10132"/>
          <a:stretch/>
        </p:blipFill>
        <p:spPr>
          <a:xfrm>
            <a:off x="9622576" y="201892"/>
            <a:ext cx="2059954" cy="2059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695EAC-E8C5-0F92-D9B7-5319C0015C47}"/>
              </a:ext>
            </a:extLst>
          </p:cNvPr>
          <p:cNvSpPr txBox="1"/>
          <p:nvPr/>
        </p:nvSpPr>
        <p:spPr>
          <a:xfrm>
            <a:off x="661447" y="1399685"/>
            <a:ext cx="10869105" cy="4389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CC0: public domain</a:t>
            </a:r>
          </a:p>
          <a:p>
            <a:pPr marL="285750" marR="0" lvl="0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“Database right”</a:t>
            </a:r>
          </a:p>
          <a:p>
            <a:pPr marL="285750" marR="0" lvl="0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Open Data Commons:</a:t>
            </a:r>
          </a:p>
          <a:p>
            <a:pPr marL="742950" marR="0" lvl="1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Open Database License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ODbL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)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(‘CC-BY-SA’)</a:t>
            </a:r>
          </a:p>
          <a:p>
            <a:pPr marL="742950" marR="0" lvl="1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Attribution License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(‘CC-BY’)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Public Domain Dedication and License (PDDL)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(‘CC0’)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58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1E377-239B-8195-45AF-D7912C152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BF0F94-E0AA-D0EB-D508-998697D11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9644AE-2136-6402-9B06-EDF09BB02B6D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Open Science practices recap and IP extension ( ~ 13:30 – 13:45 )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🛫 Discussing your plans (plenarily, ~ 13:45 – 14:00 )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First steps (14:00 – 14:15)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Sharing experiences and barriers (14:15 – 14:30)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(14:30 – 14:45)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Working, supporting, and troubleshooting (14:45 – 15:15)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(15:15 – 15:30)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C65F80-0E14-2213-80FB-EDB907F18FBF}"/>
              </a:ext>
            </a:extLst>
          </p:cNvPr>
          <p:cNvSpPr/>
          <p:nvPr/>
        </p:nvSpPr>
        <p:spPr>
          <a:xfrm>
            <a:off x="252387" y="1198880"/>
            <a:ext cx="11652230" cy="64120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12625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A5C6C-983F-C9A4-E043-F99E06F81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88FD29-1410-2106-3FF6-0E4C918F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C053F3-1073-07F1-E384-F66EDC7665A9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2026: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C125A7-305B-276F-02CD-53B63D42A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326" y="2596500"/>
            <a:ext cx="8611346" cy="66071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F0A743C-C0CB-3F4C-10D6-088DBF9B1F3C}"/>
              </a:ext>
            </a:extLst>
          </p:cNvPr>
          <p:cNvSpPr/>
          <p:nvPr/>
        </p:nvSpPr>
        <p:spPr>
          <a:xfrm>
            <a:off x="0" y="4506686"/>
            <a:ext cx="121920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48E8EC-8554-3FBA-EE8C-40D2720B6274}"/>
              </a:ext>
            </a:extLst>
          </p:cNvPr>
          <p:cNvGrpSpPr/>
          <p:nvPr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64371F93-DEE6-4883-F20D-79B9E84A98C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0739000-D676-7281-5530-D09336758D5E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7747CA3-CFEE-0981-5DE7-03CF49B79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B8203CD-AE66-40D0-13CD-795B6C89ABB7}"/>
              </a:ext>
            </a:extLst>
          </p:cNvPr>
          <p:cNvGrpSpPr/>
          <p:nvPr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9363B890-E624-0F26-0BD7-33FE60C89A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7029BA-9812-C876-9F32-6DB5CA8B821B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BF235D0-25D6-40D6-C74F-95573E7EC6E7}"/>
              </a:ext>
            </a:extLst>
          </p:cNvPr>
          <p:cNvSpPr txBox="1"/>
          <p:nvPr/>
        </p:nvSpPr>
        <p:spPr>
          <a:xfrm>
            <a:off x="7848600" y="6332815"/>
            <a:ext cx="2913018" cy="4000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fld id="{37BABEAB-FC32-41A9-AC80-CF9DA8B62BF5}" type="slidenum">
              <a:rPr lang="en-US" sz="1524" smtClean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15</a:t>
            </a:fld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</a:t>
            </a:r>
            <a:r>
              <a:rPr kumimoji="0" lang="en-US" sz="1524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|</a:t>
            </a:r>
            <a:r>
              <a:rPr lang="en-US" sz="1524" dirty="0">
                <a:solidFill>
                  <a:schemeClr val="bg1">
                    <a:lumMod val="65000"/>
                  </a:schemeClr>
                </a:solidFill>
                <a:latin typeface="Nunito ExtraLight" panose="00000300000000000000" pitchFamily="2" charset="0"/>
              </a:rPr>
              <a:t> This slide is: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200D117-81AE-4963-D0C1-8D3A65FF21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61617" y="6332815"/>
            <a:ext cx="1143000" cy="4000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F204628-7E4B-4DE1-DD0E-76556828884C}"/>
              </a:ext>
            </a:extLst>
          </p:cNvPr>
          <p:cNvSpPr/>
          <p:nvPr/>
        </p:nvSpPr>
        <p:spPr>
          <a:xfrm>
            <a:off x="10734042" y="6304280"/>
            <a:ext cx="1191260" cy="46736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24" dirty="0"/>
          </a:p>
        </p:txBody>
      </p:sp>
    </p:spTree>
    <p:extLst>
      <p:ext uri="{BB962C8B-B14F-4D97-AF65-F5344CB8AC3E}">
        <p14:creationId xmlns:p14="http://schemas.microsoft.com/office/powerpoint/2010/main" val="291150006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50F89-DB51-39CB-5D44-83FA78201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05A1BAF-20AD-12FC-ECEB-5290B2B2CA07}"/>
              </a:ext>
            </a:extLst>
          </p:cNvPr>
          <p:cNvSpPr txBox="1">
            <a:spLocks/>
          </p:cNvSpPr>
          <p:nvPr/>
        </p:nvSpPr>
        <p:spPr>
          <a:xfrm>
            <a:off x="2025559" y="654470"/>
            <a:ext cx="8140883" cy="2131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First steps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644DC1-9745-BDBE-0BEE-4589952BF5FC}"/>
              </a:ext>
            </a:extLst>
          </p:cNvPr>
          <p:cNvSpPr txBox="1"/>
          <p:nvPr/>
        </p:nvSpPr>
        <p:spPr>
          <a:xfrm>
            <a:off x="393577" y="2431971"/>
            <a:ext cx="11404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rPr>
              <a:t>Start working on your plans</a:t>
            </a:r>
            <a:endParaRPr kumimoji="0" lang="en-NL" sz="4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" pitchFamily="2" charset="0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A438EB-34FB-192A-C8DC-94FD48A09476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620D308-98C2-3EE7-6DBF-372E8F1579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9D54B2B-4B12-3D32-8496-E86DFDD2FA30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148D7E2-017B-0B2E-6A59-379AC84C6A99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EA7EFA2B-ED01-C3AF-F005-9375B553FF0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A5C7231-F01A-0A27-8D08-C68699E16DE0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F34BE19-120B-5FD6-D056-0767BE93F7BB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746156-FA9F-6413-0877-CB8B3AA8149C}"/>
              </a:ext>
            </a:extLst>
          </p:cNvPr>
          <p:cNvSpPr txBox="1"/>
          <p:nvPr/>
        </p:nvSpPr>
        <p:spPr>
          <a:xfrm>
            <a:off x="393577" y="4281973"/>
            <a:ext cx="1140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( ~ 14:00 - ~ 14:15 ) </a:t>
            </a:r>
            <a:endParaRPr kumimoji="0" lang="en-NL" sz="2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68748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ADE1A-6A9A-3CE8-94B6-126F00C84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37A6C-6532-2B30-8611-0ACBC17B4821}"/>
              </a:ext>
            </a:extLst>
          </p:cNvPr>
          <p:cNvSpPr txBox="1">
            <a:spLocks/>
          </p:cNvSpPr>
          <p:nvPr/>
        </p:nvSpPr>
        <p:spPr>
          <a:xfrm>
            <a:off x="2025559" y="654470"/>
            <a:ext cx="8140883" cy="1227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7AAA44"/>
                </a:solidFill>
                <a:effectLst/>
                <a:uLnTx/>
                <a:uFillTx/>
                <a:latin typeface="Nunito Black" panose="00000A00000000000000" pitchFamily="2" charset="0"/>
                <a:ea typeface="+mj-ea"/>
                <a:cs typeface="+mj-cs"/>
              </a:rPr>
              <a:t>Let’s share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DDDC64-4B22-79C6-CBFC-090F7E0A092F}"/>
              </a:ext>
            </a:extLst>
          </p:cNvPr>
          <p:cNvSpPr txBox="1"/>
          <p:nvPr/>
        </p:nvSpPr>
        <p:spPr>
          <a:xfrm>
            <a:off x="393577" y="1900252"/>
            <a:ext cx="11404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Did you run into anything?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F70B6"/>
                </a:solidFill>
                <a:latin typeface="Nunito Sans Normal Light" pitchFamily="2" charset="0"/>
              </a:rPr>
              <a:t>What turned out to be harder than you expected?</a:t>
            </a:r>
          </a:p>
          <a:p>
            <a:pPr lvl="0" algn="ctr">
              <a:defRPr/>
            </a:pPr>
            <a:r>
              <a:rPr lang="en-US" sz="3600" dirty="0">
                <a:solidFill>
                  <a:srgbClr val="0F70B6"/>
                </a:solidFill>
                <a:latin typeface="Nunito Sans Normal Light" pitchFamily="2" charset="0"/>
              </a:rPr>
              <a:t>What turned out to be easier than you expected?</a:t>
            </a:r>
            <a:endParaRPr kumimoji="0" lang="en-NL" sz="36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5055BC9-87C8-67B9-CD86-9306A0A4D5B2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AFC4991-5CB2-A5E7-D7A0-05E0D73ADF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003EBF5-6ADF-B1FB-4B19-D7D8A33A7598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90C0FA-1886-7030-C25B-57EB7904B68D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5C398059-FDAB-08AB-AC53-7F99BCD80DC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E0109DA-715A-8D21-A361-DAD14257B027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2E7A713-9183-E4DF-CD71-072E6F0C34C7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12E852-2662-1D3A-FC03-E7446060579C}"/>
              </a:ext>
            </a:extLst>
          </p:cNvPr>
          <p:cNvSpPr txBox="1"/>
          <p:nvPr/>
        </p:nvSpPr>
        <p:spPr>
          <a:xfrm>
            <a:off x="393577" y="4281973"/>
            <a:ext cx="1140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( ~ 14:15 - ~ 14:30 ) </a:t>
            </a:r>
            <a:endParaRPr kumimoji="0" lang="en-NL" sz="2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19001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AEC7E-56FC-98E2-B950-8284D8122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F88E99-66B0-AF90-9167-38CBE6D7F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6" b="134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22765D1-A9BD-739C-F44A-0CDEFFA0A579}"/>
              </a:ext>
            </a:extLst>
          </p:cNvPr>
          <p:cNvGrpSpPr/>
          <p:nvPr/>
        </p:nvGrpSpPr>
        <p:grpSpPr>
          <a:xfrm>
            <a:off x="5039257" y="2606321"/>
            <a:ext cx="1506190" cy="1645357"/>
            <a:chOff x="161367" y="5050345"/>
            <a:chExt cx="1506190" cy="1645357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E4D84DC-37ED-224D-98AD-4A1AF0CDA3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0DF2536-7FFC-FC3C-BEDB-2109809B1B9F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06921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21DD3-1848-FF7F-8EF1-F52C9D624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8009451-0B55-4126-817D-C30E5A2A0034}"/>
              </a:ext>
            </a:extLst>
          </p:cNvPr>
          <p:cNvSpPr txBox="1">
            <a:spLocks/>
          </p:cNvSpPr>
          <p:nvPr/>
        </p:nvSpPr>
        <p:spPr>
          <a:xfrm>
            <a:off x="2025559" y="654470"/>
            <a:ext cx="8140883" cy="2131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Working, supporting &amp; troubleshooting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545730-D76E-7325-15CA-E2614C03A014}"/>
              </a:ext>
            </a:extLst>
          </p:cNvPr>
          <p:cNvSpPr txBox="1"/>
          <p:nvPr/>
        </p:nvSpPr>
        <p:spPr>
          <a:xfrm>
            <a:off x="393577" y="3081006"/>
            <a:ext cx="11404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rPr>
              <a:t>Continue working on your plans</a:t>
            </a:r>
            <a:endParaRPr kumimoji="0" lang="en-NL" sz="4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" pitchFamily="2" charset="0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9E355E7-FBC9-A2C7-705D-7785BD261E41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7946947-01B1-FE36-7CD0-2167C52004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D4FF47A-B874-F40D-BBED-4FFA467A22F7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78B6EBC-F3F4-B258-4A29-FC4CAD0BE108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516D1966-BF79-939D-DA40-9F6CADDB3F6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20EA418-DCB2-DC8F-C564-96D4BA2CE254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AE76E0C-DF4C-C4D4-27A6-CB1525BCBDBC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DBABC8-9E43-0E41-07F7-EA68E97285CA}"/>
              </a:ext>
            </a:extLst>
          </p:cNvPr>
          <p:cNvSpPr txBox="1"/>
          <p:nvPr/>
        </p:nvSpPr>
        <p:spPr>
          <a:xfrm>
            <a:off x="393577" y="4281973"/>
            <a:ext cx="1140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( ~ 14:45- ~ 15:15 ) </a:t>
            </a:r>
            <a:endParaRPr kumimoji="0" lang="en-NL" sz="28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85754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3D500-702E-7526-10CC-0BE78A83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BBA19E4-4A0D-3EBD-08D6-F70825FCE69F}"/>
              </a:ext>
            </a:extLst>
          </p:cNvPr>
          <p:cNvSpPr txBox="1">
            <a:spLocks/>
          </p:cNvSpPr>
          <p:nvPr/>
        </p:nvSpPr>
        <p:spPr>
          <a:xfrm>
            <a:off x="2025559" y="1509204"/>
            <a:ext cx="8140883" cy="12769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42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25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742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Discussion and Q&amp;A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7AAA44"/>
              </a:solidFill>
              <a:effectLst/>
              <a:uLnTx/>
              <a:uFillTx/>
              <a:latin typeface="Nunito ExtraLight" panose="00000300000000000000" pitchFamily="2" charset="0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B171E2-6DCC-9E44-07CF-9ED7FB7FB962}"/>
              </a:ext>
            </a:extLst>
          </p:cNvPr>
          <p:cNvSpPr txBox="1"/>
          <p:nvPr/>
        </p:nvSpPr>
        <p:spPr>
          <a:xfrm>
            <a:off x="393577" y="3571644"/>
            <a:ext cx="11404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F70B6"/>
                </a:solidFill>
                <a:effectLst/>
                <a:uLnTx/>
                <a:uFillTx/>
                <a:latin typeface="Nunito Sans Normal Light" pitchFamily="2" charset="0"/>
              </a:rPr>
              <a:t>( until ~ 15:30 ) </a:t>
            </a:r>
            <a:endParaRPr kumimoji="0" lang="en-NL" sz="4000" b="1" i="1" u="none" strike="noStrike" kern="1200" cap="none" spc="0" normalizeH="0" baseline="0" noProof="0" dirty="0">
              <a:ln>
                <a:noFill/>
              </a:ln>
              <a:solidFill>
                <a:srgbClr val="0F70B6"/>
              </a:solidFill>
              <a:effectLst/>
              <a:uLnTx/>
              <a:uFillTx/>
              <a:latin typeface="Nunito Sans Normal Light" pitchFamily="2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78BBC3-844A-530F-6E94-55817C0C66AD}"/>
              </a:ext>
            </a:extLst>
          </p:cNvPr>
          <p:cNvGrpSpPr/>
          <p:nvPr/>
        </p:nvGrpSpPr>
        <p:grpSpPr>
          <a:xfrm>
            <a:off x="6262254" y="5677927"/>
            <a:ext cx="2006960" cy="774500"/>
            <a:chOff x="2807626" y="6012224"/>
            <a:chExt cx="2006960" cy="77450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DC108AD-4621-05D8-9F58-82C01F9A0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t="-1" b="18732"/>
            <a:stretch>
              <a:fillRect/>
            </a:stretch>
          </p:blipFill>
          <p:spPr>
            <a:xfrm>
              <a:off x="2839198" y="6012224"/>
              <a:ext cx="1943817" cy="62829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5055FA2-18E2-37A8-3C4E-7E99D9F081A9}"/>
                </a:ext>
              </a:extLst>
            </p:cNvPr>
            <p:cNvSpPr txBox="1"/>
            <p:nvPr userDrawn="1"/>
          </p:nvSpPr>
          <p:spPr>
            <a:xfrm>
              <a:off x="2807626" y="6648225"/>
              <a:ext cx="200696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Maastricht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2BE401E-F777-5F9B-71BF-BE81A515924E}"/>
              </a:ext>
            </a:extLst>
          </p:cNvPr>
          <p:cNvGrpSpPr/>
          <p:nvPr/>
        </p:nvGrpSpPr>
        <p:grpSpPr>
          <a:xfrm>
            <a:off x="3788901" y="5677927"/>
            <a:ext cx="1917192" cy="783547"/>
            <a:chOff x="654679" y="5863903"/>
            <a:chExt cx="1917192" cy="78354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93002AD4-ACB5-3AEB-918D-42994E1364F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313B866-CC5B-8ACA-5D1B-73ECB2910819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Open Science Community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2225E"/>
                  </a:solidFill>
                  <a:effectLst/>
                  <a:uLnTx/>
                  <a:uFillTx/>
                  <a:latin typeface="Nunito Sans Normal ExtraBold" pitchFamily="2" charset="0"/>
                  <a:ea typeface="+mn-ea"/>
                  <a:cs typeface="+mn-cs"/>
                </a:rPr>
                <a:t>Parkstad</a:t>
              </a:r>
              <a:endParaRPr kumimoji="0" lang="en-NL" sz="900" b="1" i="0" u="none" strike="noStrike" kern="1200" cap="none" spc="0" normalizeH="0" baseline="0" noProof="0" dirty="0">
                <a:ln>
                  <a:noFill/>
                </a:ln>
                <a:solidFill>
                  <a:srgbClr val="02225E"/>
                </a:solidFill>
                <a:effectLst/>
                <a:uLnTx/>
                <a:uFillTx/>
                <a:latin typeface="Nunito Sans Normal ExtraBold" pitchFamily="2" charset="0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81F067A-4386-F091-36F3-EF9A4A80EE8B}"/>
              </a:ext>
            </a:extLst>
          </p:cNvPr>
          <p:cNvSpPr txBox="1"/>
          <p:nvPr/>
        </p:nvSpPr>
        <p:spPr>
          <a:xfrm>
            <a:off x="2866669" y="5137013"/>
            <a:ext cx="6095184" cy="40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073150" algn="l"/>
                <a:tab pos="1344613" algn="l"/>
                <a:tab pos="2514600" algn="l"/>
              </a:tabLst>
              <a:defRPr/>
            </a:pPr>
            <a:r>
              <a:rPr kumimoji="0" lang="en-NL" sz="1800" b="0" i="0" u="none" strike="noStrike" kern="100" cap="none" spc="0" normalizeH="0" baseline="0" noProof="0" dirty="0">
                <a:ln>
                  <a:noFill/>
                </a:ln>
                <a:solidFill>
                  <a:srgbClr val="81B928"/>
                </a:solidFill>
                <a:effectLst/>
                <a:uLnTx/>
                <a:uFillTx/>
                <a:latin typeface="Nunito Sans Normal ExtraBold" pitchFamily="2" charset="0"/>
                <a:ea typeface="Aptos"/>
                <a:cs typeface="Times New Roman" panose="02020603050405020304" pitchFamily="18" charset="0"/>
              </a:rPr>
              <a:t>Hosted by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81B928"/>
              </a:solidFill>
              <a:effectLst/>
              <a:uLnTx/>
              <a:uFillTx/>
              <a:latin typeface="Nunito Sans Normal ExtraBold" pitchFamily="2" charset="0"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02690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72F24-A578-0901-AE03-8965BFEBD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91B0DF4-C7A9-9992-28E1-75D727F0B8B1}"/>
              </a:ext>
            </a:extLst>
          </p:cNvPr>
          <p:cNvSpPr/>
          <p:nvPr/>
        </p:nvSpPr>
        <p:spPr>
          <a:xfrm>
            <a:off x="0" y="3168315"/>
            <a:ext cx="7499838" cy="3656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3F7AF9-33E5-24B5-5E7D-096AA130D60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83621" y="449852"/>
            <a:ext cx="9002712" cy="151288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Setting Yourself Up For Open Science</a:t>
            </a:r>
            <a:r>
              <a:rPr lang="en-US" sz="6000" dirty="0">
                <a:solidFill>
                  <a:srgbClr val="7AAA44"/>
                </a:solidFill>
                <a:latin typeface="Nunito ExtraLight" panose="00000300000000000000" pitchFamily="2" charset="0"/>
              </a:rPr>
              <a:t> | afternoon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5E91D4-2202-5C45-F4AC-87DC23CDE382}"/>
              </a:ext>
            </a:extLst>
          </p:cNvPr>
          <p:cNvSpPr txBox="1">
            <a:spLocks/>
          </p:cNvSpPr>
          <p:nvPr/>
        </p:nvSpPr>
        <p:spPr>
          <a:xfrm>
            <a:off x="3083621" y="1936509"/>
            <a:ext cx="9001760" cy="696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Nobile" panose="0200050305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F70B6"/>
                </a:solidFill>
                <a:latin typeface="Nunito" panose="00000500000000000000" pitchFamily="2" charset="0"/>
              </a:rPr>
              <a:t>Thank you for your attention!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D94970A-13C5-3A1B-891C-FAE3E1D0F54A}"/>
              </a:ext>
            </a:extLst>
          </p:cNvPr>
          <p:cNvGrpSpPr/>
          <p:nvPr/>
        </p:nvGrpSpPr>
        <p:grpSpPr>
          <a:xfrm>
            <a:off x="-252072" y="-209042"/>
            <a:ext cx="3681468" cy="3980666"/>
            <a:chOff x="161367" y="5050345"/>
            <a:chExt cx="1506190" cy="1628601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D1E9E515-1340-BA95-3115-1FA8B64C03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C799598-B3ED-5FF1-7A22-5D9C51C5A1DC}"/>
                </a:ext>
              </a:extLst>
            </p:cNvPr>
            <p:cNvSpPr txBox="1"/>
            <p:nvPr userDrawn="1"/>
          </p:nvSpPr>
          <p:spPr>
            <a:xfrm>
              <a:off x="336539" y="6326370"/>
              <a:ext cx="1160824" cy="352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28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C821CC3-FDE0-74BA-D46D-B4A762773018}"/>
              </a:ext>
            </a:extLst>
          </p:cNvPr>
          <p:cNvSpPr/>
          <p:nvPr/>
        </p:nvSpPr>
        <p:spPr>
          <a:xfrm>
            <a:off x="9234855" y="6316935"/>
            <a:ext cx="2793463" cy="50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572C71-F16F-728E-F1D7-D0100C298EFE}"/>
              </a:ext>
            </a:extLst>
          </p:cNvPr>
          <p:cNvGrpSpPr/>
          <p:nvPr/>
        </p:nvGrpSpPr>
        <p:grpSpPr>
          <a:xfrm>
            <a:off x="4859389" y="3896001"/>
            <a:ext cx="2473222" cy="2711940"/>
            <a:chOff x="7574512" y="1905258"/>
            <a:chExt cx="3832114" cy="42019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B4552E-7885-1BAE-8B0A-372E8082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0279" y="1905258"/>
              <a:ext cx="3520474" cy="3520474"/>
            </a:xfrm>
            <a:prstGeom prst="rect">
              <a:avLst/>
            </a:prstGeom>
            <a:ln w="38100">
              <a:solidFill>
                <a:srgbClr val="3F7D3F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9A0392-7455-C33D-191E-35F48C0F93C9}"/>
                </a:ext>
              </a:extLst>
            </p:cNvPr>
            <p:cNvSpPr txBox="1"/>
            <p:nvPr/>
          </p:nvSpPr>
          <p:spPr>
            <a:xfrm>
              <a:off x="7574512" y="5487305"/>
              <a:ext cx="3832114" cy="61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F70B6"/>
                  </a:solidFill>
                  <a:latin typeface="Nunito ExtraLight" panose="00000300000000000000" pitchFamily="2" charset="0"/>
                </a:rPr>
                <a:t>https://</a:t>
              </a:r>
              <a:r>
                <a:rPr lang="en-US" sz="2000" dirty="0">
                  <a:solidFill>
                    <a:srgbClr val="0F70B6"/>
                  </a:solidFill>
                  <a:latin typeface="Nunito" panose="00000500000000000000" pitchFamily="2" charset="0"/>
                </a:rPr>
                <a:t>doi.org/</a:t>
              </a:r>
              <a:r>
                <a:rPr lang="en-US" sz="2000" dirty="0">
                  <a:solidFill>
                    <a:srgbClr val="3F7D3F"/>
                  </a:solidFill>
                  <a:latin typeface="Nunito Black" panose="00000A00000000000000" pitchFamily="2" charset="0"/>
                </a:rPr>
                <a:t>q9vx</a:t>
              </a:r>
              <a:endParaRPr lang="en-NL" sz="2000" dirty="0">
                <a:solidFill>
                  <a:srgbClr val="3F7D3F"/>
                </a:solidFill>
                <a:latin typeface="Nunito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6F05873-43BE-786E-51D5-0F44D2EC9B00}"/>
              </a:ext>
            </a:extLst>
          </p:cNvPr>
          <p:cNvGrpSpPr/>
          <p:nvPr/>
        </p:nvGrpSpPr>
        <p:grpSpPr>
          <a:xfrm>
            <a:off x="497880" y="5855013"/>
            <a:ext cx="2133600" cy="815980"/>
            <a:chOff x="9894718" y="5934297"/>
            <a:chExt cx="2133600" cy="81598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EF1A23-A8E5-6D58-8741-01E77CE3EE5A}"/>
                </a:ext>
              </a:extLst>
            </p:cNvPr>
            <p:cNvSpPr txBox="1"/>
            <p:nvPr/>
          </p:nvSpPr>
          <p:spPr>
            <a:xfrm>
              <a:off x="9894718" y="5934297"/>
              <a:ext cx="2133600" cy="4000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These slides are: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015E3554-FB53-354E-9950-2450276C8BB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90018" y="6350227"/>
              <a:ext cx="1143000" cy="4000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2C3C3C-78F8-DA4F-FC54-7A14AB3420ED}"/>
              </a:ext>
            </a:extLst>
          </p:cNvPr>
          <p:cNvSpPr txBox="1"/>
          <p:nvPr/>
        </p:nvSpPr>
        <p:spPr>
          <a:xfrm rot="2277340">
            <a:off x="7472556" y="3085515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81B928"/>
                </a:solidFill>
                <a:latin typeface="Bradley Hand ITC" panose="03070402050302030203" pitchFamily="66" charset="0"/>
              </a:rPr>
              <a:t>slides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F2D0654-3058-242C-51DE-0FC6C897AE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42183">
            <a:off x="7375093" y="3688648"/>
            <a:ext cx="657984" cy="57942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14256221-5116-51F9-10B4-0B29363E77CD}"/>
              </a:ext>
            </a:extLst>
          </p:cNvPr>
          <p:cNvGrpSpPr/>
          <p:nvPr/>
        </p:nvGrpSpPr>
        <p:grpSpPr>
          <a:xfrm>
            <a:off x="8099177" y="4729808"/>
            <a:ext cx="4184612" cy="1784592"/>
            <a:chOff x="8664477" y="7258683"/>
            <a:chExt cx="4184612" cy="1784592"/>
          </a:xfrm>
        </p:grpSpPr>
        <p:sp>
          <p:nvSpPr>
            <p:cNvPr id="16" name="Subtitle 9">
              <a:extLst>
                <a:ext uri="{FF2B5EF4-FFF2-40B4-BE49-F238E27FC236}">
                  <a16:creationId xmlns:a16="http://schemas.microsoft.com/office/drawing/2014/main" id="{EC2D2DC9-69A6-7DAB-E239-1015A53C32AB}"/>
                </a:ext>
              </a:extLst>
            </p:cNvPr>
            <p:cNvSpPr txBox="1">
              <a:spLocks/>
            </p:cNvSpPr>
            <p:nvPr/>
          </p:nvSpPr>
          <p:spPr>
            <a:xfrm>
              <a:off x="9929501" y="8347958"/>
              <a:ext cx="2632430" cy="394459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mastodon.nl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874FBDE2-C4A5-3498-0539-45CBF091377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10997" y="8399899"/>
              <a:ext cx="260129" cy="27814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0F0C4A-A5DC-5427-662F-8A47DD2E2C87}"/>
                </a:ext>
              </a:extLst>
            </p:cNvPr>
            <p:cNvSpPr txBox="1"/>
            <p:nvPr/>
          </p:nvSpPr>
          <p:spPr>
            <a:xfrm>
              <a:off x="9612446" y="7258683"/>
              <a:ext cx="323664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Gjalt-Jorn Peters</a:t>
              </a:r>
            </a:p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Associate professor</a:t>
              </a:r>
              <a:b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</a:b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Theory, Methods &amp; Statistics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5EBE0EE-BBA7-0BD2-F90E-966B3C22AA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68" t="29837" b="48755"/>
            <a:stretch/>
          </p:blipFill>
          <p:spPr>
            <a:xfrm>
              <a:off x="9612446" y="8670223"/>
              <a:ext cx="2850933" cy="37166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379612C-DA94-D279-84C4-8C7A28D6FD3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64477" y="7293441"/>
              <a:ext cx="926388" cy="1749834"/>
            </a:xfrm>
            <a:prstGeom prst="rect">
              <a:avLst/>
            </a:prstGeom>
          </p:spPr>
        </p:pic>
        <p:sp>
          <p:nvSpPr>
            <p:cNvPr id="10" name="Subtitle 9">
              <a:extLst>
                <a:ext uri="{FF2B5EF4-FFF2-40B4-BE49-F238E27FC236}">
                  <a16:creationId xmlns:a16="http://schemas.microsoft.com/office/drawing/2014/main" id="{DBCA1E5A-DABC-80EE-1B17-45C7AE76883A}"/>
                </a:ext>
              </a:extLst>
            </p:cNvPr>
            <p:cNvSpPr txBox="1">
              <a:spLocks/>
            </p:cNvSpPr>
            <p:nvPr/>
          </p:nvSpPr>
          <p:spPr>
            <a:xfrm>
              <a:off x="9929500" y="8064496"/>
              <a:ext cx="2185936" cy="274253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matherion.01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0EB0EEC-7D8C-0BEC-459D-1521F650008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14402" y="8082674"/>
              <a:ext cx="278148" cy="2781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2A6AA4-0624-4EBF-5DFA-5D8DCCFBEE5F}"/>
              </a:ext>
            </a:extLst>
          </p:cNvPr>
          <p:cNvGrpSpPr/>
          <p:nvPr/>
        </p:nvGrpSpPr>
        <p:grpSpPr>
          <a:xfrm>
            <a:off x="630066" y="4866033"/>
            <a:ext cx="1917192" cy="783547"/>
            <a:chOff x="654679" y="5863903"/>
            <a:chExt cx="1917192" cy="783547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0E7B323B-7E7E-6AA5-0E49-25E964B8F3B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B02706-A5C5-A942-2690-857EC1BF0B95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213D5E57-6B12-B290-096D-5B3102BCA90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2" y="3855045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840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C25A9-E8F3-10DA-A9F3-F8AC89D51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0C17190-3832-D8E7-CF9D-5365DB9FF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-2325820"/>
            <a:ext cx="11617234" cy="861254"/>
          </a:xfrm>
        </p:spPr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78682-303F-2B35-5821-916425AFA6A3}"/>
              </a:ext>
            </a:extLst>
          </p:cNvPr>
          <p:cNvSpPr txBox="1"/>
          <p:nvPr/>
        </p:nvSpPr>
        <p:spPr>
          <a:xfrm>
            <a:off x="4298372" y="-1124691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2026:</a:t>
            </a:r>
            <a:endParaRPr lang="en-NL" sz="6000" dirty="0">
              <a:solidFill>
                <a:srgbClr val="81B928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B09B37-A8CE-1293-9688-9F1F762AA783}"/>
              </a:ext>
            </a:extLst>
          </p:cNvPr>
          <p:cNvGrpSpPr/>
          <p:nvPr/>
        </p:nvGrpSpPr>
        <p:grpSpPr>
          <a:xfrm>
            <a:off x="3798960" y="5978967"/>
            <a:ext cx="1917192" cy="783547"/>
            <a:chOff x="654679" y="5863903"/>
            <a:chExt cx="1917192" cy="783547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E19B9357-F770-F9DB-3432-950F604B32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3AFA70-1F90-B3FE-AAB9-8CD07A731012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0DEB45E-6076-F2C6-955A-3D00BA29C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8" y="5925672"/>
            <a:ext cx="2145420" cy="87794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96BC0EC-67E9-D061-60AE-DF34200BC56E}"/>
              </a:ext>
            </a:extLst>
          </p:cNvPr>
          <p:cNvSpPr/>
          <p:nvPr/>
        </p:nvSpPr>
        <p:spPr>
          <a:xfrm>
            <a:off x="1482912" y="5816587"/>
            <a:ext cx="10709088" cy="1041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7C8BED-480B-9AC0-AA4B-3ADE842FE167}"/>
              </a:ext>
            </a:extLst>
          </p:cNvPr>
          <p:cNvGrpSpPr/>
          <p:nvPr/>
        </p:nvGrpSpPr>
        <p:grpSpPr>
          <a:xfrm>
            <a:off x="57101" y="5117157"/>
            <a:ext cx="1506190" cy="1645357"/>
            <a:chOff x="161367" y="5050345"/>
            <a:chExt cx="1506190" cy="164535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8A27C2-7C82-5512-F136-A12A92FA29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B03C44-D606-DEE4-D766-868019F1DA1B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AF3C17E-57F3-B7BE-147E-E8C14C82A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326" y="27473"/>
            <a:ext cx="8611346" cy="66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41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EC727-50F4-6400-9809-02A96B3D8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28885-342F-C39E-450D-67A613F53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73FFC3-2AC4-258A-13C8-C680C9D51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23247">
            <a:off x="2863025" y="2058044"/>
            <a:ext cx="6465948" cy="317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04F1C-F717-E6BE-3375-FC9D092DE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7C985B-43B3-B5EE-195F-D8B8A6FAC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44E54-1CB8-FC56-12D9-08FB1AE50BB6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B7AC41-E2D6-6F9A-52D4-7185CEBD2336}"/>
              </a:ext>
            </a:extLst>
          </p:cNvPr>
          <p:cNvSpPr/>
          <p:nvPr/>
        </p:nvSpPr>
        <p:spPr>
          <a:xfrm>
            <a:off x="195942" y="1240970"/>
            <a:ext cx="9303658" cy="12228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26330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F5462-E518-495E-2A9A-E6F3B07CE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4839A1-9815-07E1-A392-9E6CCB316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Practices in 2026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40F96-A0CB-2209-7649-793580F21F43}"/>
              </a:ext>
            </a:extLst>
          </p:cNvPr>
          <p:cNvSpPr txBox="1"/>
          <p:nvPr/>
        </p:nvSpPr>
        <p:spPr>
          <a:xfrm>
            <a:off x="287383" y="1104461"/>
            <a:ext cx="11617234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✅ Publicly preregister all studies without embargo</a:t>
            </a:r>
          </a:p>
        </p:txBody>
      </p:sp>
    </p:spTree>
    <p:extLst>
      <p:ext uri="{BB962C8B-B14F-4D97-AF65-F5344CB8AC3E}">
        <p14:creationId xmlns:p14="http://schemas.microsoft.com/office/powerpoint/2010/main" val="1809908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B52B34-91C2-4F21-8F72-CE2E5EC759C5}"/>
              </a:ext>
            </a:extLst>
          </p:cNvPr>
          <p:cNvSpPr/>
          <p:nvPr/>
        </p:nvSpPr>
        <p:spPr>
          <a:xfrm>
            <a:off x="0" y="3168315"/>
            <a:ext cx="7499838" cy="3656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D0E15-7755-48E5-8D57-AA4BBA63426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83621" y="449852"/>
            <a:ext cx="9002712" cy="151288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7AAA44"/>
                </a:solidFill>
                <a:latin typeface="Nunito Black" panose="00000A00000000000000" pitchFamily="2" charset="0"/>
              </a:rPr>
              <a:t>Setting Yourself Up For Open Science</a:t>
            </a:r>
            <a:r>
              <a:rPr lang="en-US" sz="6000" dirty="0">
                <a:solidFill>
                  <a:srgbClr val="7AAA44"/>
                </a:solidFill>
                <a:latin typeface="Nunito ExtraLight" panose="00000300000000000000" pitchFamily="2" charset="0"/>
              </a:rPr>
              <a:t> | morning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0B99BD-BF9D-1926-AA5C-81B9521029DA}"/>
              </a:ext>
            </a:extLst>
          </p:cNvPr>
          <p:cNvSpPr txBox="1">
            <a:spLocks/>
          </p:cNvSpPr>
          <p:nvPr/>
        </p:nvSpPr>
        <p:spPr>
          <a:xfrm>
            <a:off x="3083621" y="1936509"/>
            <a:ext cx="9001760" cy="696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Nobile" panose="02000503050000020004" pitchFamily="2" charset="0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F70B6"/>
                </a:solidFill>
                <a:latin typeface="Nunito" panose="00000500000000000000" pitchFamily="2" charset="0"/>
              </a:rPr>
              <a:t>Getting you your open science gear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4970D39-71C8-09E6-CFB4-447AF0A7B242}"/>
              </a:ext>
            </a:extLst>
          </p:cNvPr>
          <p:cNvGrpSpPr/>
          <p:nvPr/>
        </p:nvGrpSpPr>
        <p:grpSpPr>
          <a:xfrm>
            <a:off x="-252072" y="-209042"/>
            <a:ext cx="3681468" cy="3980666"/>
            <a:chOff x="161367" y="5050345"/>
            <a:chExt cx="1506190" cy="1628601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BE05374E-3F98-C845-31E4-7B4D0FFE91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024F83B-0B5F-1D9F-EB47-2D00ACBE543A}"/>
                </a:ext>
              </a:extLst>
            </p:cNvPr>
            <p:cNvSpPr txBox="1"/>
            <p:nvPr userDrawn="1"/>
          </p:nvSpPr>
          <p:spPr>
            <a:xfrm>
              <a:off x="336539" y="6326370"/>
              <a:ext cx="1160824" cy="352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28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28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F768983-70AC-8095-316B-D7A254B4BA95}"/>
              </a:ext>
            </a:extLst>
          </p:cNvPr>
          <p:cNvSpPr/>
          <p:nvPr/>
        </p:nvSpPr>
        <p:spPr>
          <a:xfrm>
            <a:off x="9234855" y="6316935"/>
            <a:ext cx="2793463" cy="50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A63A3ED-5DF4-2FCE-D2C8-32238E41FBC1}"/>
              </a:ext>
            </a:extLst>
          </p:cNvPr>
          <p:cNvGrpSpPr/>
          <p:nvPr/>
        </p:nvGrpSpPr>
        <p:grpSpPr>
          <a:xfrm>
            <a:off x="4859389" y="3896001"/>
            <a:ext cx="2473222" cy="2711940"/>
            <a:chOff x="7574512" y="1905258"/>
            <a:chExt cx="3832114" cy="42019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394D04B-43F0-BB12-2810-1FB62B126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0279" y="1905258"/>
              <a:ext cx="3520474" cy="3520474"/>
            </a:xfrm>
            <a:prstGeom prst="rect">
              <a:avLst/>
            </a:prstGeom>
            <a:ln w="38100">
              <a:solidFill>
                <a:srgbClr val="3F7D3F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941B606-CD70-EE91-6BB5-6AB85C3808C5}"/>
                </a:ext>
              </a:extLst>
            </p:cNvPr>
            <p:cNvSpPr txBox="1"/>
            <p:nvPr/>
          </p:nvSpPr>
          <p:spPr>
            <a:xfrm>
              <a:off x="7574512" y="5487305"/>
              <a:ext cx="3832114" cy="61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F70B6"/>
                  </a:solidFill>
                  <a:latin typeface="Nunito ExtraLight" panose="00000300000000000000" pitchFamily="2" charset="0"/>
                </a:rPr>
                <a:t>https://</a:t>
              </a:r>
              <a:r>
                <a:rPr lang="en-US" sz="2000" dirty="0">
                  <a:solidFill>
                    <a:srgbClr val="0F70B6"/>
                  </a:solidFill>
                  <a:latin typeface="Nunito" panose="00000500000000000000" pitchFamily="2" charset="0"/>
                </a:rPr>
                <a:t>doi.org/</a:t>
              </a:r>
              <a:r>
                <a:rPr lang="en-US" sz="2000" dirty="0">
                  <a:solidFill>
                    <a:srgbClr val="3F7D3F"/>
                  </a:solidFill>
                  <a:latin typeface="Nunito Black" panose="00000A00000000000000" pitchFamily="2" charset="0"/>
                </a:rPr>
                <a:t>q9vx</a:t>
              </a:r>
              <a:endParaRPr lang="en-NL" sz="2000" dirty="0">
                <a:solidFill>
                  <a:srgbClr val="3F7D3F"/>
                </a:solidFill>
                <a:latin typeface="Nunito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9E61FA8-DC72-42A7-A219-5644BE2DF18A}"/>
              </a:ext>
            </a:extLst>
          </p:cNvPr>
          <p:cNvGrpSpPr/>
          <p:nvPr/>
        </p:nvGrpSpPr>
        <p:grpSpPr>
          <a:xfrm>
            <a:off x="497880" y="5855013"/>
            <a:ext cx="2133600" cy="815980"/>
            <a:chOff x="9894718" y="5934297"/>
            <a:chExt cx="2133600" cy="81598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3F811C-D3CD-E125-C004-38F3F59EA6CA}"/>
                </a:ext>
              </a:extLst>
            </p:cNvPr>
            <p:cNvSpPr txBox="1"/>
            <p:nvPr/>
          </p:nvSpPr>
          <p:spPr>
            <a:xfrm>
              <a:off x="9894718" y="5934297"/>
              <a:ext cx="2133600" cy="4000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These slides are: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0AF5974D-7E55-B3F6-521B-19E165E9CF1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90018" y="6350227"/>
              <a:ext cx="1143000" cy="4000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3D0E040-8C16-880E-7896-347F180E49BE}"/>
              </a:ext>
            </a:extLst>
          </p:cNvPr>
          <p:cNvSpPr txBox="1"/>
          <p:nvPr/>
        </p:nvSpPr>
        <p:spPr>
          <a:xfrm rot="2277340">
            <a:off x="7472556" y="3085515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81B928"/>
                </a:solidFill>
                <a:latin typeface="Bradley Hand ITC" panose="03070402050302030203" pitchFamily="66" charset="0"/>
              </a:rPr>
              <a:t>slides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5E22669-BB15-67B8-DB8D-C0F518E17C9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42183">
            <a:off x="7375093" y="3688648"/>
            <a:ext cx="657984" cy="57942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5327FA3A-4353-DCB2-3F9B-9701139D2AA8}"/>
              </a:ext>
            </a:extLst>
          </p:cNvPr>
          <p:cNvGrpSpPr/>
          <p:nvPr/>
        </p:nvGrpSpPr>
        <p:grpSpPr>
          <a:xfrm>
            <a:off x="8099177" y="4729808"/>
            <a:ext cx="4184612" cy="1784592"/>
            <a:chOff x="8664477" y="7258683"/>
            <a:chExt cx="4184612" cy="1784592"/>
          </a:xfrm>
        </p:grpSpPr>
        <p:sp>
          <p:nvSpPr>
            <p:cNvPr id="16" name="Subtitle 9">
              <a:extLst>
                <a:ext uri="{FF2B5EF4-FFF2-40B4-BE49-F238E27FC236}">
                  <a16:creationId xmlns:a16="http://schemas.microsoft.com/office/drawing/2014/main" id="{26BF8C2F-2D9A-44D1-831F-674C02181395}"/>
                </a:ext>
              </a:extLst>
            </p:cNvPr>
            <p:cNvSpPr txBox="1">
              <a:spLocks/>
            </p:cNvSpPr>
            <p:nvPr/>
          </p:nvSpPr>
          <p:spPr>
            <a:xfrm>
              <a:off x="9929501" y="8347958"/>
              <a:ext cx="2632430" cy="394459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@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mastodon.nl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D6F97964-9F1A-D107-3E0E-481A75E6172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10997" y="8399899"/>
              <a:ext cx="260129" cy="27814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C39E73-ECAF-0EEF-014D-B01A3A44A58A}"/>
                </a:ext>
              </a:extLst>
            </p:cNvPr>
            <p:cNvSpPr txBox="1"/>
            <p:nvPr/>
          </p:nvSpPr>
          <p:spPr>
            <a:xfrm>
              <a:off x="9612446" y="7258683"/>
              <a:ext cx="323664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" panose="00000500000000000000" pitchFamily="2" charset="0"/>
                </a:rPr>
                <a:t>Gjalt-Jorn Peters</a:t>
              </a:r>
            </a:p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Associate professor</a:t>
              </a:r>
              <a:b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</a:b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unito ExtraLight" panose="00000300000000000000" pitchFamily="2" charset="0"/>
                </a:rPr>
                <a:t>Theory, Methods &amp; Statistics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A7B2A66-4C8C-5A79-2ED4-9C8FD9F356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68" t="29837" b="48755"/>
            <a:stretch/>
          </p:blipFill>
          <p:spPr>
            <a:xfrm>
              <a:off x="9612446" y="8670223"/>
              <a:ext cx="2850933" cy="37166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D5CF574-9E82-57BE-7981-E7C24939870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64477" y="7293441"/>
              <a:ext cx="926388" cy="1749834"/>
            </a:xfrm>
            <a:prstGeom prst="rect">
              <a:avLst/>
            </a:prstGeom>
          </p:spPr>
        </p:pic>
        <p:sp>
          <p:nvSpPr>
            <p:cNvPr id="10" name="Subtitle 9">
              <a:extLst>
                <a:ext uri="{FF2B5EF4-FFF2-40B4-BE49-F238E27FC236}">
                  <a16:creationId xmlns:a16="http://schemas.microsoft.com/office/drawing/2014/main" id="{1BCF8946-1653-8F29-5F38-915E903C6B1B}"/>
                </a:ext>
              </a:extLst>
            </p:cNvPr>
            <p:cNvSpPr txBox="1">
              <a:spLocks/>
            </p:cNvSpPr>
            <p:nvPr/>
          </p:nvSpPr>
          <p:spPr>
            <a:xfrm>
              <a:off x="9929500" y="8064496"/>
              <a:ext cx="2185936" cy="274253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125000"/>
                </a:lnSpc>
                <a:spcBef>
                  <a:spcPts val="1000"/>
                </a:spcBef>
                <a:buFont typeface="Nunito" panose="00000500000000000000" pitchFamily="2" charset="0"/>
                <a:buNone/>
                <a:defRPr sz="24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20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8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25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Nunito" panose="00000500000000000000" pitchFamily="2" charset="0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Nunito" panose="00000500000000000000" pitchFamily="2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matherion.01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BDF400D5-1437-909D-BA76-EC502A277A0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14402" y="8082674"/>
              <a:ext cx="278148" cy="2781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CEE536-F45D-7596-573C-FF21786FE4A1}"/>
              </a:ext>
            </a:extLst>
          </p:cNvPr>
          <p:cNvGrpSpPr/>
          <p:nvPr/>
        </p:nvGrpSpPr>
        <p:grpSpPr>
          <a:xfrm>
            <a:off x="630066" y="4866033"/>
            <a:ext cx="1917192" cy="783547"/>
            <a:chOff x="654679" y="5863903"/>
            <a:chExt cx="1917192" cy="783547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BE53CDD0-DB7D-1833-199E-73C0784C69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33" y="5863903"/>
              <a:ext cx="1866010" cy="62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C7AE0AC-E227-C8F4-4CCC-DF899FA2F0A9}"/>
                </a:ext>
              </a:extLst>
            </p:cNvPr>
            <p:cNvSpPr txBox="1"/>
            <p:nvPr userDrawn="1"/>
          </p:nvSpPr>
          <p:spPr>
            <a:xfrm>
              <a:off x="654679" y="6508951"/>
              <a:ext cx="1917192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 Community </a:t>
              </a:r>
              <a:r>
                <a:rPr lang="en-US" sz="900" b="1" dirty="0" err="1">
                  <a:solidFill>
                    <a:srgbClr val="02225E"/>
                  </a:solidFill>
                  <a:latin typeface="Nunito Sans Normal ExtraBold" pitchFamily="2" charset="0"/>
                </a:rPr>
                <a:t>Parkstad</a:t>
              </a:r>
              <a:endParaRPr lang="en-NL" sz="900" b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77A6479A-133E-51E6-8CB6-11B75B1958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2" y="3855045"/>
            <a:ext cx="2145420" cy="8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14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E8BBE-B124-1009-D9A5-2C986A526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D00563-56E4-9ABE-6D45-AA2FAEEB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Practices in 2026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4E8EBE-00C0-C531-D0D8-73B628F163C7}"/>
              </a:ext>
            </a:extLst>
          </p:cNvPr>
          <p:cNvSpPr txBox="1"/>
          <p:nvPr/>
        </p:nvSpPr>
        <p:spPr>
          <a:xfrm>
            <a:off x="287383" y="1104461"/>
            <a:ext cx="11617234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✅ Publicly preregister all studies without embargo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B4F4AA-4138-D855-1E10-8F2034BDE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204" y="1646212"/>
            <a:ext cx="4197592" cy="415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61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B26FE-2F86-D2F4-6851-E5B2DE0DD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69BEA5-C592-4964-2345-A9B759608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Practices in 2026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5407DE-FDC6-EC88-25DE-379D0DFB4DF2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✅ Publicly preregister all studies without embargo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🧮 Publicly publish all data in the public domain (CC0 / </a:t>
            </a:r>
            <a:r>
              <a:rPr lang="en-US" sz="2400" dirty="0" err="1"/>
              <a:t>ODbL</a:t>
            </a:r>
            <a:r>
              <a:rPr lang="en-US" sz="2400" dirty="0"/>
              <a:t>)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⚗️ Publicly publish all materials under a permissive license [ e.g. CC-BY</a:t>
            </a:r>
            <a:r>
              <a:rPr lang="en-US" sz="2400" dirty="0">
                <a:latin typeface="Nunito ExtraLight" panose="00000300000000000000" pitchFamily="2" charset="0"/>
              </a:rPr>
              <a:t>(-NC-SA)</a:t>
            </a:r>
            <a:r>
              <a:rPr lang="en-US" sz="2400" dirty="0"/>
              <a:t> ]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log/note books, protocols, scripts, questionnaires, stimuli, ethics docs, comm. templates ]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📑 Preprint all articles/books/chapters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🔓 Only use open infrastructure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9750" algn="l"/>
              </a:tabLst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	[ no Qualtrics, GraphPad Prism,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MatLab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SPSS, EndNote, Mendeley,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Atlas.ti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ExtraLight" panose="00000300000000000000" pitchFamily="2" charset="0"/>
                <a:ea typeface="+mn-ea"/>
                <a:cs typeface="+mn-cs"/>
              </a:rPr>
              <a:t>, GitHub, Pure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💎 Publish only diamond open access </a:t>
            </a:r>
            <a:r>
              <a:rPr lang="en-US" sz="2400" dirty="0">
                <a:latin typeface="Nunito ExtraLight" panose="00000300000000000000" pitchFamily="2" charset="0"/>
              </a:rPr>
              <a:t>[ no APC/costs, often no/low JIF ]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🤝 Involve citizens as partners </a:t>
            </a:r>
            <a:r>
              <a:rPr lang="en-US" sz="2400" dirty="0">
                <a:latin typeface="Nunito ExtraLight" panose="00000300000000000000" pitchFamily="2" charset="0"/>
              </a:rPr>
              <a:t>[ sharing power in the epistemological exercise ]</a:t>
            </a:r>
          </a:p>
          <a:p>
            <a:pPr>
              <a:lnSpc>
                <a:spcPct val="130000"/>
              </a:lnSpc>
              <a:tabLst>
                <a:tab pos="539750" algn="l"/>
              </a:tabLst>
            </a:pPr>
            <a:r>
              <a:rPr lang="en-US" sz="2400" dirty="0"/>
              <a:t>🐋 Use git and containerization for all projects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324470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8C66A-9679-AF69-A66C-FBA3F9DA2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01590DA-F3DA-707B-ACB9-A0ADA9D0D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F2B680-4AF2-0634-07CD-7C8F36996EB6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9FEDC3-9C84-901F-1583-B0BDFAF75134}"/>
              </a:ext>
            </a:extLst>
          </p:cNvPr>
          <p:cNvSpPr/>
          <p:nvPr/>
        </p:nvSpPr>
        <p:spPr>
          <a:xfrm>
            <a:off x="195942" y="1240970"/>
            <a:ext cx="9303658" cy="18578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55939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98A6FC-2059-3FA0-2FAA-DAFCE893B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6" b="134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63572CC-14D7-258B-C3FD-C69FCBDE10EC}"/>
              </a:ext>
            </a:extLst>
          </p:cNvPr>
          <p:cNvGrpSpPr/>
          <p:nvPr/>
        </p:nvGrpSpPr>
        <p:grpSpPr>
          <a:xfrm>
            <a:off x="5039257" y="2606321"/>
            <a:ext cx="1506190" cy="1645357"/>
            <a:chOff x="161367" y="5050345"/>
            <a:chExt cx="1506190" cy="1645357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AB74D86-19C0-C02D-2064-594BCF484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1367" y="5050345"/>
              <a:ext cx="1506190" cy="139886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B61ACAF-050F-8209-D637-D011EAD9FE06}"/>
                </a:ext>
              </a:extLst>
            </p:cNvPr>
            <p:cNvSpPr txBox="1"/>
            <p:nvPr userDrawn="1"/>
          </p:nvSpPr>
          <p:spPr>
            <a:xfrm>
              <a:off x="307809" y="6326370"/>
              <a:ext cx="12182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Open Science</a:t>
              </a:r>
              <a:b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</a:br>
              <a:r>
                <a:rPr lang="en-US" sz="1200" b="1" i="1" dirty="0">
                  <a:solidFill>
                    <a:srgbClr val="02225E"/>
                  </a:solidFill>
                  <a:latin typeface="Nunito Sans Normal ExtraBold" pitchFamily="2" charset="0"/>
                </a:rPr>
                <a:t>Festival Limburg</a:t>
              </a:r>
              <a:endParaRPr lang="en-NL" sz="1200" b="1" i="1" dirty="0">
                <a:solidFill>
                  <a:srgbClr val="02225E"/>
                </a:solidFill>
                <a:latin typeface="Nunito Sans Normal ExtraBol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750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55ED0-E4D5-BE09-9B03-5B8B13D64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440078-BF75-A2D5-5D23-9AB6D6389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46A58D-9457-CD27-E891-7283887B4F16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603E5E-402D-4FC3-F408-BEA686832767}"/>
              </a:ext>
            </a:extLst>
          </p:cNvPr>
          <p:cNvSpPr/>
          <p:nvPr/>
        </p:nvSpPr>
        <p:spPr>
          <a:xfrm>
            <a:off x="195942" y="1240970"/>
            <a:ext cx="9303658" cy="24928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944437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26FD8-B4EC-291C-4AD3-E20CD0362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D5515A-DF0B-2EF7-12EC-BCEEB3E36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BFE9C8-CD14-BA10-C3FB-204BC64DEC89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</p:spTree>
    <p:extLst>
      <p:ext uri="{BB962C8B-B14F-4D97-AF65-F5344CB8AC3E}">
        <p14:creationId xmlns:p14="http://schemas.microsoft.com/office/powerpoint/2010/main" val="1430346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84BF49-834D-263A-076C-9C7284AC8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31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D8A83-1135-4E16-514A-6E092AAC0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74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92E028-1EF3-FC3B-1012-3BB342564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72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E9111-D33B-7B07-FC47-3646BA87D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DCB69-468E-A7BF-0C76-6B8BB8D65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E77437-50ED-2D09-83B6-2A55354C3C2E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186D1C-19FF-1EC1-481C-5E8535CE4BFF}"/>
              </a:ext>
            </a:extLst>
          </p:cNvPr>
          <p:cNvSpPr/>
          <p:nvPr/>
        </p:nvSpPr>
        <p:spPr>
          <a:xfrm>
            <a:off x="378069" y="1591408"/>
            <a:ext cx="1556239" cy="5363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2192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526C0-0554-8ECC-8E3C-234CC632F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40F238-55BD-08CF-69C7-0CBD19E9D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2C742D-9570-E4D7-C3F1-AF24DE36C796}"/>
              </a:ext>
            </a:extLst>
          </p:cNvPr>
          <p:cNvSpPr txBox="1"/>
          <p:nvPr/>
        </p:nvSpPr>
        <p:spPr>
          <a:xfrm>
            <a:off x="287383" y="1104461"/>
            <a:ext cx="11617234" cy="369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tabLst>
                <a:tab pos="539750" algn="l"/>
              </a:tabLst>
            </a:pPr>
            <a:r>
              <a:rPr lang="en-US" sz="2400" dirty="0"/>
              <a:t>💊 Chatham House Rule</a:t>
            </a:r>
          </a:p>
          <a:p>
            <a:pPr>
              <a:lnSpc>
                <a:spcPct val="200000"/>
              </a:lnSpc>
              <a:tabLst>
                <a:tab pos="539750" algn="l"/>
              </a:tabLst>
            </a:pPr>
            <a:r>
              <a:rPr lang="en-US" sz="2400" dirty="0"/>
              <a:t>🤝 Who are you?</a:t>
            </a:r>
          </a:p>
          <a:p>
            <a:pPr>
              <a:lnSpc>
                <a:spcPct val="200000"/>
              </a:lnSpc>
              <a:tabLst>
                <a:tab pos="539750" algn="l"/>
              </a:tabLst>
            </a:pPr>
            <a:r>
              <a:rPr lang="en-US" sz="2400" dirty="0"/>
              <a:t>🔓 Have you already done any Open </a:t>
            </a:r>
            <a:r>
              <a:rPr lang="en-US" sz="2400" dirty="0" err="1"/>
              <a:t>Sciency</a:t>
            </a:r>
            <a:r>
              <a:rPr lang="en-US" sz="2400" dirty="0"/>
              <a:t> things so far?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ExtraLight" panose="00000300000000000000" pitchFamily="2" charset="0"/>
              <a:ea typeface="+mn-ea"/>
              <a:cs typeface="+mn-cs"/>
            </a:endParaRPr>
          </a:p>
          <a:p>
            <a:pPr>
              <a:lnSpc>
                <a:spcPct val="200000"/>
              </a:lnSpc>
              <a:tabLst>
                <a:tab pos="539750" algn="l"/>
              </a:tabLst>
            </a:pPr>
            <a:r>
              <a:rPr lang="en-US" sz="2400" dirty="0"/>
              <a:t>😢 Have you already tried but not quite managed to do an Open Science thing?</a:t>
            </a:r>
          </a:p>
          <a:p>
            <a:pPr>
              <a:lnSpc>
                <a:spcPct val="200000"/>
              </a:lnSpc>
              <a:tabLst>
                <a:tab pos="539750" algn="l"/>
              </a:tabLst>
            </a:pPr>
            <a:r>
              <a:rPr lang="en-US" sz="2400" dirty="0"/>
              <a:t>🐋 What is your </a:t>
            </a:r>
            <a:r>
              <a:rPr lang="en-US" sz="2400" dirty="0" err="1"/>
              <a:t>favourite</a:t>
            </a:r>
            <a:r>
              <a:rPr lang="en-US" sz="2400" dirty="0"/>
              <a:t> pet, plant, or other form of flora or fauna in your house?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78151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65C9E13-61A9-8E4D-C1B6-776517A6C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80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A9701-E97A-0861-31BD-CBE8420A7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C6EBEC-9FC9-C352-6995-720ADAE04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42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E43DB-BCDA-AFBA-EEBA-67C57C0F3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0AA3C2-6D78-749B-6250-109EFCF8C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968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E5AFA-A347-43C0-9564-2B58CF648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65CE15-E629-DBA4-C4A2-100771907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106D8D-8253-8C64-9674-DE21E6FD7117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23E752-5C39-DF3A-E362-413320225470}"/>
              </a:ext>
            </a:extLst>
          </p:cNvPr>
          <p:cNvSpPr/>
          <p:nvPr/>
        </p:nvSpPr>
        <p:spPr>
          <a:xfrm>
            <a:off x="378069" y="1591408"/>
            <a:ext cx="4686300" cy="97594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739926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89C3D-6E1A-FC48-248B-523714880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B52789-2B12-BA6E-66AC-33F92D3DC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103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AD9D2-9E2C-C846-F8B0-36C0E70B3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07D439-ECB8-AFA3-6126-91911FA73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073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4C1E1-CF33-0015-B3C4-16DD75552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020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EB0BA3-600A-C174-6E0F-BFB32759F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22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D98575-832F-0F46-C77F-0EC881B25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821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D7ADE-B795-8C91-1B10-7D69B4941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E136ED-F853-318A-E8FB-204315F82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3999-16F7-4717-F52C-073DE5AED92E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877E36-B7C8-0272-452B-C232CB1A56A4}"/>
              </a:ext>
            </a:extLst>
          </p:cNvPr>
          <p:cNvSpPr/>
          <p:nvPr/>
        </p:nvSpPr>
        <p:spPr>
          <a:xfrm>
            <a:off x="378069" y="1591407"/>
            <a:ext cx="4686300" cy="145952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22755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9392D-221E-0E20-119A-896663059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4B8985-DAA2-2BE5-CCC4-D5B871ADA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72C636-C665-B3B5-97E5-A78CE2BA1D1B}"/>
              </a:ext>
            </a:extLst>
          </p:cNvPr>
          <p:cNvSpPr txBox="1"/>
          <p:nvPr/>
        </p:nvSpPr>
        <p:spPr>
          <a:xfrm>
            <a:off x="287383" y="1104461"/>
            <a:ext cx="11617234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</p:txBody>
      </p:sp>
    </p:spTree>
    <p:extLst>
      <p:ext uri="{BB962C8B-B14F-4D97-AF65-F5344CB8AC3E}">
        <p14:creationId xmlns:p14="http://schemas.microsoft.com/office/powerpoint/2010/main" val="4633979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E60EC-75D3-2975-2EC8-352AAA573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AB5061-81D8-F21F-AD85-156323EAC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273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0E09C1-ACB2-75EF-5AE0-60F99E9A6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362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5AD9BA-5B5A-F6A0-70D8-BC3D44AB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548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78F340-B2D4-B5D4-B274-BF9A631B2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790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21C6E-B990-7CD4-BBD2-E19BBF0A3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E0DB90-F714-AFD0-D76D-B0B049878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642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E8D1C-3189-BBB8-EDDF-B141A000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89FCAB-C628-3C55-1C7C-40F8C7A3D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7160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41403-0BD9-5F0F-E542-1A4E60D1B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6A43C4-CA4A-0266-988E-0641F9FBA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77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81B74-7420-D5CB-F328-1CDD4A0D6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48C0D6-D79D-1AD0-8FBB-6BD58950B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986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F8A7E9-2856-3546-7DB7-7EAD44B81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268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B82CE-01F8-B96D-3469-FDAB64D29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3B6BCC-77DF-08B2-786E-B05564144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E49345-A8A3-DA21-CDDA-1BABA513EB8D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B0B9F90-5661-681D-E744-093FE6FCC34F}"/>
              </a:ext>
            </a:extLst>
          </p:cNvPr>
          <p:cNvSpPr/>
          <p:nvPr/>
        </p:nvSpPr>
        <p:spPr>
          <a:xfrm>
            <a:off x="378069" y="1591407"/>
            <a:ext cx="4686300" cy="200464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18132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78372-11FD-4D5A-05E5-59C82B4A5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41C1E0-C4E1-F783-FFF7-184E81522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do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6A115F-3751-F515-3131-862CFB8BB09D}"/>
              </a:ext>
            </a:extLst>
          </p:cNvPr>
          <p:cNvSpPr txBox="1"/>
          <p:nvPr/>
        </p:nvSpPr>
        <p:spPr>
          <a:xfrm>
            <a:off x="287383" y="1104461"/>
            <a:ext cx="11617234" cy="441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🤝 Introductions ( ~ 10:45 – 11:00 )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🏛️ History of Open Science (~ 11:00 – 11:10 )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🔓 Open science principles &amp; practices (11:10 – 11:30)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☕ Coffee break (11:30 – 11:45)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🖥️ An introduction to software and services (11:45 – 12:00)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⚒️ Getting you your gear (12:00 – 12:30)</a:t>
            </a:r>
          </a:p>
          <a:p>
            <a:pPr>
              <a:lnSpc>
                <a:spcPct val="170000"/>
              </a:lnSpc>
              <a:tabLst>
                <a:tab pos="539750" algn="l"/>
              </a:tabLst>
            </a:pPr>
            <a:r>
              <a:rPr lang="en-US" sz="2400" dirty="0"/>
              <a:t>🤷 Discussion / Q&amp;A (12:30 – 12:45)</a:t>
            </a:r>
            <a:endParaRPr lang="en-NL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C88FC6-DAC2-D63F-598F-229265445193}"/>
              </a:ext>
            </a:extLst>
          </p:cNvPr>
          <p:cNvSpPr/>
          <p:nvPr/>
        </p:nvSpPr>
        <p:spPr>
          <a:xfrm>
            <a:off x="195943" y="1240971"/>
            <a:ext cx="5323114" cy="54428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452847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FEF2AF-B81F-6393-06C0-1FB37F58F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908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E7F225-45E0-9A96-F1B0-B1F83BD23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387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B1530A-7AC6-67F4-EB5D-44E92284C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740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35B26C-6707-8D1A-5601-6E391CF9D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366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E4BC44-E395-658F-A4C5-37FF75FFE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584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BF1DDC-7865-DA05-7E01-4E2640401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88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6B5AE0-EB47-AF1A-1C99-422B8A361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30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DFEC4B-0497-2FE6-8BCB-41C406FB8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690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818DC-FE8D-D497-AB67-BDAB647E5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4B26DA-8C0B-5727-2449-A14988D97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1F1448-6713-507D-4054-DC602746B370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E10E39-337E-CA24-9B52-0842F439BC07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78484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2CC69C-646C-7DA9-25CE-03BE2973B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37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7DD18-F105-D554-A797-06735E4A2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E80993-D530-BA4D-6C16-CEF896590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537820-6072-D37B-61EE-623A53521A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523" y="2994770"/>
            <a:ext cx="9402951" cy="20925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D08633-572F-0800-E5D3-2512E7B81A76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2005:</a:t>
            </a:r>
            <a:endParaRPr lang="en-NL" sz="6000" dirty="0">
              <a:solidFill>
                <a:srgbClr val="81B9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343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9E123F-982C-7BE6-124A-4C5D824FB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40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B11E05-10E1-7E1D-ED64-A6759224A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539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6EC05D-500E-F8F2-88AE-982FE48FF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2054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05505B-B315-1053-6C18-CFA7484FE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668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02B73C-8D0B-8736-90C6-413BF6DBF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167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F2BCCA-4CD7-B9C6-3232-23B1B1806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5205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390C73-E063-6485-2F31-36A394948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28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135B7F-2684-0FDC-7CD9-2DA4CF9FE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231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A61F7F-85EF-91AB-4990-A4CF0F41C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309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FFBF8-3394-6E1A-F887-3888A541D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27D5DA-306B-A562-FDE7-536D97030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8721B0-1C0E-CAE3-9BCE-CF916120CA03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AE4B43-F116-A1CC-D6AD-1387ADED1A27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42FC52-2BA3-9446-1164-334B351BB50E}"/>
              </a:ext>
            </a:extLst>
          </p:cNvPr>
          <p:cNvSpPr/>
          <p:nvPr/>
        </p:nvSpPr>
        <p:spPr>
          <a:xfrm>
            <a:off x="6386146" y="1591407"/>
            <a:ext cx="4686300" cy="5275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34546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B396F-F31F-50E4-8376-BE23BECD6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B05918-D3B0-7E92-4014-4C38D74F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96AD32-0D81-4916-8106-7500EAA91ABC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2011: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27C79-153A-5479-2673-9410208A4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771" y="2459999"/>
            <a:ext cx="7862456" cy="331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718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4AEFE4-1E3C-59E1-6F6D-00523F727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869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F5D35-C89C-373A-D25E-E9CEB9759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28E00E-6A20-E6D8-7609-397E0310B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048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ED501-2DFF-5511-F104-52C7870F0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29C9FB-4CD9-35AD-A055-8A17DA8FC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2068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1F49E-3465-8C42-FD99-F49C2F38F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4C4415-2C42-91EC-2A24-87AC51B7F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436DB7-124E-42D2-4917-0D23D522A5B1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7A3670-E737-3DDF-D69A-C8207916D3D8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6BC9AE-AB41-96A9-5FF5-6A3D139EB0BF}"/>
              </a:ext>
            </a:extLst>
          </p:cNvPr>
          <p:cNvSpPr/>
          <p:nvPr/>
        </p:nvSpPr>
        <p:spPr>
          <a:xfrm>
            <a:off x="6386146" y="1591407"/>
            <a:ext cx="4686300" cy="147710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628339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51FA5-03FB-A26F-F4A5-6AAFF7DA7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00A3ED-3CEA-60FE-B50F-BB37630C3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263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E8973-E81C-0618-B363-2A722D01D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4CE309-EA46-C452-BAAB-0C6E485C1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184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FA535-8365-070C-59A2-36BA82594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3F67CC-26D3-59FB-FAC1-686143BA6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258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C24DD6-FA56-6C55-DBAE-6A791678C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855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26CF1-AD70-F361-5F51-56853E809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8A2875-8C7B-DB44-21C7-3FBFF9A88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15D820-EEE4-41BE-53B0-12D6266A5C32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DDFCDB-A613-F707-3C61-11304C98CD43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0E4476-C10C-9E11-E4E6-F0A24F68DB94}"/>
              </a:ext>
            </a:extLst>
          </p:cNvPr>
          <p:cNvSpPr/>
          <p:nvPr/>
        </p:nvSpPr>
        <p:spPr>
          <a:xfrm>
            <a:off x="6386146" y="1591407"/>
            <a:ext cx="4686300" cy="191672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17465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AEB98C-8030-EA56-DFBB-CED3A54EF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86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2C975-409B-90B7-17E8-7FCBD7C4A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8A0EF66-1171-F688-F0A8-52856B55D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158D83-788F-B369-1A48-7FB8E4D3EB5F}"/>
              </a:ext>
            </a:extLst>
          </p:cNvPr>
          <p:cNvSpPr txBox="1"/>
          <p:nvPr/>
        </p:nvSpPr>
        <p:spPr>
          <a:xfrm>
            <a:off x="4298372" y="998022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2013: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A9CDEB-1ABA-BA83-4070-CFB6E2C29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5" y="1547773"/>
            <a:ext cx="12170195" cy="40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256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D46892-0D86-B2F0-FE46-90EEC50B3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090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02F075-267D-7311-7E53-EC133D76C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235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6E92A-8344-A726-694D-D175137AF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8923F4-10F6-925B-ADA4-CCF66B761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1856EA-D905-C156-5722-B20E7856F5AB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266B15-8E9E-A340-3EF7-9317A9C4E429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D0A5B8-4722-F215-ECCA-C550072B181C}"/>
              </a:ext>
            </a:extLst>
          </p:cNvPr>
          <p:cNvSpPr/>
          <p:nvPr/>
        </p:nvSpPr>
        <p:spPr>
          <a:xfrm>
            <a:off x="6386146" y="1591406"/>
            <a:ext cx="4686300" cy="25849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1951427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F84474-2749-57F3-B72A-6FF307487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678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5124E-186A-7813-404F-9D1C2591A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87758A-4D36-66BA-D537-93B06E93B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302" y="0"/>
            <a:ext cx="11341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7713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0CD624-4135-1C5F-9EED-A2E8AD499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691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93FA28-1F8F-33A5-A73A-1E5A69FBD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82" y="0"/>
            <a:ext cx="11331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1813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DEDAE-311B-85CF-AA2B-FB259330A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C8FE69-FE6D-A189-7A5B-101097674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&amp; Services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193D2-708B-8F2C-F8F5-5CE754FCB00C}"/>
              </a:ext>
            </a:extLst>
          </p:cNvPr>
          <p:cNvSpPr txBox="1"/>
          <p:nvPr/>
        </p:nvSpPr>
        <p:spPr>
          <a:xfrm>
            <a:off x="287383" y="1104461"/>
            <a:ext cx="11617234" cy="486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Account creation: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ORCID	✅ </a:t>
            </a:r>
            <a:r>
              <a:rPr lang="en-US" sz="2400" dirty="0" err="1"/>
              <a:t>CryptPad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	✅ </a:t>
            </a:r>
            <a:r>
              <a:rPr lang="en-US" sz="2400" dirty="0" err="1"/>
              <a:t>WikiMedia</a:t>
            </a:r>
            <a:r>
              <a:rPr lang="en-US" sz="2400" dirty="0"/>
              <a:t> Commons 	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Zenodo</a:t>
            </a:r>
            <a:r>
              <a:rPr lang="en-US" sz="2400" dirty="0"/>
              <a:t>	✅ ORCID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Open Science Framework 	✅ Mastodon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OpenAlex</a:t>
            </a:r>
            <a:r>
              <a:rPr lang="en-US" sz="2400" dirty="0"/>
              <a:t>	✅ </a:t>
            </a:r>
            <a:r>
              <a:rPr lang="en-US" sz="2400" dirty="0" err="1"/>
              <a:t>Codeberg</a:t>
            </a: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endParaRPr lang="en-US" sz="2400" dirty="0"/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Software downloads: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Zotero </a:t>
            </a:r>
          </a:p>
          <a:p>
            <a:pPr>
              <a:lnSpc>
                <a:spcPct val="130000"/>
              </a:lnSpc>
              <a:tabLst>
                <a:tab pos="539750" algn="l"/>
                <a:tab pos="6373813" algn="l"/>
              </a:tabLst>
            </a:pPr>
            <a:r>
              <a:rPr lang="en-US" sz="2400" dirty="0"/>
              <a:t>✅ </a:t>
            </a:r>
            <a:r>
              <a:rPr lang="en-US" sz="2400" dirty="0" err="1"/>
              <a:t>jamovi</a:t>
            </a:r>
            <a:r>
              <a:rPr lang="en-US" sz="2400" dirty="0"/>
              <a:t> &amp; R 	✅ </a:t>
            </a:r>
            <a:r>
              <a:rPr lang="en-US" sz="2400" dirty="0" err="1"/>
              <a:t>QualCoder</a:t>
            </a:r>
            <a:r>
              <a:rPr lang="en-US" sz="2400" dirty="0"/>
              <a:t> &amp; the ROCK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2CF312-396B-B74A-340D-0D8252103A42}"/>
              </a:ext>
            </a:extLst>
          </p:cNvPr>
          <p:cNvSpPr/>
          <p:nvPr/>
        </p:nvSpPr>
        <p:spPr>
          <a:xfrm>
            <a:off x="378069" y="1591407"/>
            <a:ext cx="4686300" cy="249701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F7DC71-762C-6AC9-59EF-BB1A7442B1D3}"/>
              </a:ext>
            </a:extLst>
          </p:cNvPr>
          <p:cNvSpPr/>
          <p:nvPr/>
        </p:nvSpPr>
        <p:spPr>
          <a:xfrm>
            <a:off x="6386146" y="1591406"/>
            <a:ext cx="4686300" cy="258493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EA8A79-2968-7597-79AA-D930F79E1C29}"/>
              </a:ext>
            </a:extLst>
          </p:cNvPr>
          <p:cNvSpPr/>
          <p:nvPr/>
        </p:nvSpPr>
        <p:spPr>
          <a:xfrm>
            <a:off x="347296" y="5009934"/>
            <a:ext cx="4686300" cy="37264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2234675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AC2BE-73DA-AB9F-B555-295390D71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DF3AAC-671A-87F5-2649-4C42331A5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7164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87FE6F-B2A6-D70D-BD04-CEF12971A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94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9FDC5-CE00-C887-0439-D388FC659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7099B4-6E31-470B-2815-187006ADB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</a:t>
            </a:r>
            <a:r>
              <a:rPr lang="en-US" dirty="0">
                <a:latin typeface="Nunito ExtraLight" panose="00000300000000000000" pitchFamily="2" charset="0"/>
              </a:rPr>
              <a:t>subjective</a:t>
            </a:r>
            <a:r>
              <a:rPr lang="en-US" dirty="0"/>
              <a:t> history of Open Science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84B3C0-12B7-068F-5463-0CB6044F5124}"/>
              </a:ext>
            </a:extLst>
          </p:cNvPr>
          <p:cNvSpPr txBox="1"/>
          <p:nvPr/>
        </p:nvSpPr>
        <p:spPr>
          <a:xfrm>
            <a:off x="4298372" y="1444336"/>
            <a:ext cx="3595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81B928"/>
                </a:solidFill>
              </a:rPr>
              <a:t>2011:</a:t>
            </a:r>
            <a:endParaRPr lang="en-NL" sz="6000" dirty="0">
              <a:solidFill>
                <a:srgbClr val="81B928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BE9F67-4466-4B2C-263E-E2FD50F10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83" y="2416630"/>
            <a:ext cx="8321761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4310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3A09F8-B6B3-E440-C73C-EE9740FD1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5237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C593F8-E572-8ED2-D0E2-756E74297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5332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E05763-7160-B3C2-8DE2-90B78036E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256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241522-DDE5-AA29-1553-153CAF8AE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7056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F8550E-3ED1-587E-1D8D-D6C459F3F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7354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FD2835-4152-CFB0-4758-C37120588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340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7778D2-E6B5-F33B-AA67-CDE1F5556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9415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D053B0-E5E8-BDE1-8AC2-C7FA26593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1681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66B6A5-814C-27E0-B3EF-5C1EAA7AD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436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A00FBC-B9F0-685B-46B1-40F3984A4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"/>
            <a:ext cx="12192000" cy="669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69616"/>
      </p:ext>
    </p:extLst>
  </p:cSld>
  <p:clrMapOvr>
    <a:masterClrMapping/>
  </p:clrMapOvr>
</p:sld>
</file>

<file path=ppt/theme/theme1.xml><?xml version="1.0" encoding="utf-8"?>
<a:theme xmlns:a="http://schemas.openxmlformats.org/drawingml/2006/main" name="2_OU+GG">
  <a:themeElements>
    <a:clrScheme name="OU Red + GG Blu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FF0000"/>
      </a:accent2>
      <a:accent3>
        <a:srgbClr val="C00000"/>
      </a:accent3>
      <a:accent4>
        <a:srgbClr val="2F5496"/>
      </a:accent4>
      <a:accent5>
        <a:srgbClr val="C2DFFD"/>
      </a:accent5>
      <a:accent6>
        <a:srgbClr val="96C8FB"/>
      </a:accent6>
      <a:hlink>
        <a:srgbClr val="FF0000"/>
      </a:hlink>
      <a:folHlink>
        <a:srgbClr val="FF0000"/>
      </a:folHlink>
    </a:clrScheme>
    <a:fontScheme name="NunitoNunito">
      <a:majorFont>
        <a:latin typeface="Nunito Black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U+GG">
  <a:themeElements>
    <a:clrScheme name="OU Red + GG Blu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FF0000"/>
      </a:accent2>
      <a:accent3>
        <a:srgbClr val="C00000"/>
      </a:accent3>
      <a:accent4>
        <a:srgbClr val="2F5496"/>
      </a:accent4>
      <a:accent5>
        <a:srgbClr val="C2DFFD"/>
      </a:accent5>
      <a:accent6>
        <a:srgbClr val="96C8FB"/>
      </a:accent6>
      <a:hlink>
        <a:srgbClr val="FF0000"/>
      </a:hlink>
      <a:folHlink>
        <a:srgbClr val="FF0000"/>
      </a:folHlink>
    </a:clrScheme>
    <a:fontScheme name="NunitoNunito">
      <a:majorFont>
        <a:latin typeface="Nunito Black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astricht University">
  <a:themeElements>
    <a:clrScheme name="UM">
      <a:dk1>
        <a:srgbClr val="001C3D"/>
      </a:dk1>
      <a:lt1>
        <a:srgbClr val="FFFFFF"/>
      </a:lt1>
      <a:dk2>
        <a:srgbClr val="00A2DB"/>
      </a:dk2>
      <a:lt2>
        <a:srgbClr val="FFFFFF"/>
      </a:lt2>
      <a:accent1>
        <a:srgbClr val="E84E10"/>
      </a:accent1>
      <a:accent2>
        <a:srgbClr val="00A2DB"/>
      </a:accent2>
      <a:accent3>
        <a:srgbClr val="001C3D"/>
      </a:accent3>
      <a:accent4>
        <a:srgbClr val="F3A687"/>
      </a:accent4>
      <a:accent5>
        <a:srgbClr val="7FD0ED"/>
      </a:accent5>
      <a:accent6>
        <a:srgbClr val="7F8D9E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8677</Words>
  <Application>Microsoft Office PowerPoint</Application>
  <PresentationFormat>Widescreen</PresentationFormat>
  <Paragraphs>1150</Paragraphs>
  <Slides>155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155</vt:i4>
      </vt:variant>
    </vt:vector>
  </HeadingPairs>
  <TitlesOfParts>
    <vt:vector size="170" baseType="lpstr">
      <vt:lpstr>Nunito Sans Normal ExtraLight</vt:lpstr>
      <vt:lpstr>Nunito</vt:lpstr>
      <vt:lpstr>Nunito Sans Normal ExtraBold</vt:lpstr>
      <vt:lpstr>Nobile Medium</vt:lpstr>
      <vt:lpstr>Nunito Sans Normal</vt:lpstr>
      <vt:lpstr>Arial</vt:lpstr>
      <vt:lpstr>JetBrains Mono</vt:lpstr>
      <vt:lpstr>Nunito ExtraLight</vt:lpstr>
      <vt:lpstr>Calibri</vt:lpstr>
      <vt:lpstr>Bradley Hand ITC</vt:lpstr>
      <vt:lpstr>Nunito Sans Normal Light</vt:lpstr>
      <vt:lpstr>Nunito Black</vt:lpstr>
      <vt:lpstr>2_OU+GG</vt:lpstr>
      <vt:lpstr>OU+GG</vt:lpstr>
      <vt:lpstr>Maastricht University</vt:lpstr>
      <vt:lpstr>PowerPoint Presentation</vt:lpstr>
      <vt:lpstr>Setting Yourself Up For Open Science | morning</vt:lpstr>
      <vt:lpstr>Introductions</vt:lpstr>
      <vt:lpstr>What we’ll do</vt:lpstr>
      <vt:lpstr>What we’ll do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A brief subjective history of Open Science</vt:lpstr>
      <vt:lpstr>What we’ll do</vt:lpstr>
      <vt:lpstr>Open Science Practices in 2026</vt:lpstr>
      <vt:lpstr>Open Science Practices in 2026</vt:lpstr>
      <vt:lpstr>Open Science Practices in 2026</vt:lpstr>
      <vt:lpstr>What we’ll do</vt:lpstr>
      <vt:lpstr>PowerPoint Presentation</vt:lpstr>
      <vt:lpstr>What we’ll do</vt:lpstr>
      <vt:lpstr>Software &amp; Services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PowerPoint Presentation</vt:lpstr>
      <vt:lpstr>PowerPoint Presentation</vt:lpstr>
      <vt:lpstr>Software &amp; Services</vt:lpstr>
      <vt:lpstr>PowerPoint Presentation</vt:lpstr>
      <vt:lpstr>PowerPoint Presentation</vt:lpstr>
      <vt:lpstr>What we’ll do</vt:lpstr>
      <vt:lpstr>Getting you your gear</vt:lpstr>
      <vt:lpstr>What we’ll do</vt:lpstr>
      <vt:lpstr>PowerPoint Presentation</vt:lpstr>
      <vt:lpstr>Setting Yourself Up For Open Science | morning</vt:lpstr>
      <vt:lpstr>PowerPoint Presentation</vt:lpstr>
      <vt:lpstr>Setting Yourself Up For Open Science | afternoon</vt:lpstr>
      <vt:lpstr>What we’ll do</vt:lpstr>
      <vt:lpstr>Open Science Practices in 2026</vt:lpstr>
      <vt:lpstr>Open Science Practices in 2026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we’ll 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Setting Yourself Up For Open Science | afternoon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Gjalt-Jorn Peters</dc:creator>
  <cp:lastModifiedBy>Gjalt-Jorn Peters</cp:lastModifiedBy>
  <cp:revision>305</cp:revision>
  <dcterms:created xsi:type="dcterms:W3CDTF">2018-11-09T10:55:51Z</dcterms:created>
  <dcterms:modified xsi:type="dcterms:W3CDTF">2026-06-10T19:43:23Z</dcterms:modified>
</cp:coreProperties>
</file>