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sldIdLst>
    <p:sldId id="256" r:id="rId5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6" userDrawn="1">
          <p15:clr>
            <a:srgbClr val="A4A3A4"/>
          </p15:clr>
        </p15:guide>
        <p15:guide id="2" pos="57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46" d="100"/>
          <a:sy n="46" d="100"/>
        </p:scale>
        <p:origin x="426" y="78"/>
      </p:cViewPr>
      <p:guideLst>
        <p:guide orient="horz" pos="4326"/>
        <p:guide pos="57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1028375"/>
            <a:ext cx="25733931" cy="9525976"/>
          </a:xfrm>
          <a:prstGeom prst="rect">
            <a:avLst/>
          </a:prstGeom>
        </p:spPr>
        <p:txBody>
          <a:bodyPr anchor="b"/>
          <a:lstStyle>
            <a:lvl1pPr algn="ctr">
              <a:defRPr sz="194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8"/>
            <a:ext cx="22706410" cy="1033433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778"/>
            </a:lvl1pPr>
            <a:lvl2pPr marL="1481671" indent="0" algn="ctr">
              <a:buNone/>
              <a:defRPr sz="6482"/>
            </a:lvl2pPr>
            <a:lvl3pPr marL="2963342" indent="0" algn="ctr">
              <a:buNone/>
              <a:defRPr sz="5833"/>
            </a:lvl3pPr>
            <a:lvl4pPr marL="4445013" indent="0" algn="ctr">
              <a:buNone/>
              <a:defRPr sz="5185"/>
            </a:lvl4pPr>
            <a:lvl5pPr marL="5926684" indent="0" algn="ctr">
              <a:buNone/>
              <a:defRPr sz="5185"/>
            </a:lvl5pPr>
            <a:lvl6pPr marL="7408355" indent="0" algn="ctr">
              <a:buNone/>
              <a:defRPr sz="5185"/>
            </a:lvl6pPr>
            <a:lvl7pPr marL="8890025" indent="0" algn="ctr">
              <a:buNone/>
              <a:defRPr sz="5185"/>
            </a:lvl7pPr>
            <a:lvl8pPr marL="10371696" indent="0" algn="ctr">
              <a:buNone/>
              <a:defRPr sz="5185"/>
            </a:lvl8pPr>
            <a:lvl9pPr marL="11853367" indent="0" algn="ctr">
              <a:buNone/>
              <a:defRPr sz="5185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100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1425" y="2278914"/>
            <a:ext cx="26112371" cy="827341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5" y="11394521"/>
            <a:ext cx="26112371" cy="2715859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081423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028669" y="39672760"/>
            <a:ext cx="10217884" cy="22789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381871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1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2" y="2278907"/>
            <a:ext cx="6528092" cy="36274210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7"/>
            <a:ext cx="19205839" cy="3627421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081423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028669" y="39672760"/>
            <a:ext cx="10217884" cy="22789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381871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652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84402" y="7003633"/>
            <a:ext cx="22706410" cy="14905860"/>
          </a:xfrm>
          <a:prstGeom prst="rect">
            <a:avLst/>
          </a:prstGeom>
        </p:spPr>
        <p:txBody>
          <a:bodyPr anchor="b"/>
          <a:lstStyle>
            <a:lvl1pPr algn="ctr">
              <a:defRPr sz="25926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84402" y="22478837"/>
            <a:ext cx="22706410" cy="103373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370"/>
            </a:lvl1pPr>
            <a:lvl2pPr marL="1975561" indent="0" algn="ctr">
              <a:buNone/>
              <a:defRPr sz="8642"/>
            </a:lvl2pPr>
            <a:lvl3pPr marL="3951122" indent="0" algn="ctr">
              <a:buNone/>
              <a:defRPr sz="7778"/>
            </a:lvl3pPr>
            <a:lvl4pPr marL="5926684" indent="0" algn="ctr">
              <a:buNone/>
              <a:defRPr sz="6914"/>
            </a:lvl4pPr>
            <a:lvl5pPr marL="7902245" indent="0" algn="ctr">
              <a:buNone/>
              <a:defRPr sz="6914"/>
            </a:lvl5pPr>
            <a:lvl6pPr marL="9877806" indent="0" algn="ctr">
              <a:buNone/>
              <a:defRPr sz="6914"/>
            </a:lvl6pPr>
            <a:lvl7pPr marL="11853367" indent="0" algn="ctr">
              <a:buNone/>
              <a:defRPr sz="6914"/>
            </a:lvl7pPr>
            <a:lvl8pPr marL="13828928" indent="0" algn="ctr">
              <a:buNone/>
              <a:defRPr sz="6914"/>
            </a:lvl8pPr>
            <a:lvl9pPr marL="15804490" indent="0" algn="ctr">
              <a:buNone/>
              <a:defRPr sz="6914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31F784D3-054D-4ADF-A1E8-1F02120EBB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5671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081425" y="11393760"/>
            <a:ext cx="26112371" cy="271570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31F784D3-054D-4ADF-A1E8-1F02120EBB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1888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67409" y="10673504"/>
            <a:ext cx="26112371" cy="17800606"/>
          </a:xfrm>
          <a:prstGeom prst="rect">
            <a:avLst/>
          </a:prstGeom>
        </p:spPr>
        <p:txBody>
          <a:bodyPr anchor="b"/>
          <a:lstStyle>
            <a:lvl1pPr>
              <a:defRPr sz="25926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067409" y="28645595"/>
            <a:ext cx="26112371" cy="9363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370">
                <a:solidFill>
                  <a:schemeClr val="tx1">
                    <a:tint val="75000"/>
                  </a:schemeClr>
                </a:solidFill>
              </a:defRPr>
            </a:lvl1pPr>
            <a:lvl2pPr marL="1975561" indent="0">
              <a:buNone/>
              <a:defRPr sz="8642">
                <a:solidFill>
                  <a:schemeClr val="tx1">
                    <a:tint val="75000"/>
                  </a:schemeClr>
                </a:solidFill>
              </a:defRPr>
            </a:lvl2pPr>
            <a:lvl3pPr marL="3951122" indent="0">
              <a:buNone/>
              <a:defRPr sz="7778">
                <a:solidFill>
                  <a:schemeClr val="tx1">
                    <a:tint val="75000"/>
                  </a:schemeClr>
                </a:solidFill>
              </a:defRPr>
            </a:lvl3pPr>
            <a:lvl4pPr marL="5926684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4pPr>
            <a:lvl5pPr marL="7902245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5pPr>
            <a:lvl6pPr marL="9877806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6pPr>
            <a:lvl7pPr marL="11853367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7pPr>
            <a:lvl8pPr marL="13828928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8pPr>
            <a:lvl9pPr marL="15804490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31F784D3-054D-4ADF-A1E8-1F02120EBB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8479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081423" y="11393760"/>
            <a:ext cx="12719792" cy="271570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5474000" y="11393760"/>
            <a:ext cx="12719797" cy="271570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31F784D3-054D-4ADF-A1E8-1F02120EBB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20053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8431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088431" y="10495153"/>
            <a:ext cx="12803894" cy="513782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370" b="1"/>
            </a:lvl1pPr>
            <a:lvl2pPr marL="1975561" indent="0">
              <a:buNone/>
              <a:defRPr sz="8642" b="1"/>
            </a:lvl2pPr>
            <a:lvl3pPr marL="3951122" indent="0">
              <a:buNone/>
              <a:defRPr sz="7778" b="1"/>
            </a:lvl3pPr>
            <a:lvl4pPr marL="5926684" indent="0">
              <a:buNone/>
              <a:defRPr sz="6914" b="1"/>
            </a:lvl4pPr>
            <a:lvl5pPr marL="7902245" indent="0">
              <a:buNone/>
              <a:defRPr sz="6914" b="1"/>
            </a:lvl5pPr>
            <a:lvl6pPr marL="9877806" indent="0">
              <a:buNone/>
              <a:defRPr sz="6914" b="1"/>
            </a:lvl6pPr>
            <a:lvl7pPr marL="11853367" indent="0">
              <a:buNone/>
              <a:defRPr sz="6914" b="1"/>
            </a:lvl7pPr>
            <a:lvl8pPr marL="13828928" indent="0">
              <a:buNone/>
              <a:defRPr sz="6914" b="1"/>
            </a:lvl8pPr>
            <a:lvl9pPr marL="15804490" indent="0">
              <a:buNone/>
              <a:defRPr sz="691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088431" y="15632981"/>
            <a:ext cx="12803894" cy="230001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15326831" y="10495153"/>
            <a:ext cx="12873971" cy="513782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370" b="1"/>
            </a:lvl1pPr>
            <a:lvl2pPr marL="1975561" indent="0">
              <a:buNone/>
              <a:defRPr sz="8642" b="1"/>
            </a:lvl2pPr>
            <a:lvl3pPr marL="3951122" indent="0">
              <a:buNone/>
              <a:defRPr sz="7778" b="1"/>
            </a:lvl3pPr>
            <a:lvl4pPr marL="5926684" indent="0">
              <a:buNone/>
              <a:defRPr sz="6914" b="1"/>
            </a:lvl4pPr>
            <a:lvl5pPr marL="7902245" indent="0">
              <a:buNone/>
              <a:defRPr sz="6914" b="1"/>
            </a:lvl5pPr>
            <a:lvl6pPr marL="9877806" indent="0">
              <a:buNone/>
              <a:defRPr sz="6914" b="1"/>
            </a:lvl6pPr>
            <a:lvl7pPr marL="11853367" indent="0">
              <a:buNone/>
              <a:defRPr sz="6914" b="1"/>
            </a:lvl7pPr>
            <a:lvl8pPr marL="13828928" indent="0">
              <a:buNone/>
              <a:defRPr sz="6914" b="1"/>
            </a:lvl8pPr>
            <a:lvl9pPr marL="15804490" indent="0">
              <a:buNone/>
              <a:defRPr sz="691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15326831" y="15632981"/>
            <a:ext cx="12873971" cy="230001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31F784D3-054D-4ADF-A1E8-1F02120EBB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66477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31F784D3-054D-4ADF-A1E8-1F02120EBB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6612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31F784D3-054D-4ADF-A1E8-1F02120EBB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97738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8429" y="2853584"/>
            <a:ext cx="9762357" cy="9987545"/>
          </a:xfrm>
          <a:prstGeom prst="rect">
            <a:avLst/>
          </a:prstGeom>
        </p:spPr>
        <p:txBody>
          <a:bodyPr anchor="b"/>
          <a:lstStyle>
            <a:lvl1pPr>
              <a:defRPr sz="13827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873976" y="6159903"/>
            <a:ext cx="15326824" cy="30422228"/>
          </a:xfrm>
          <a:prstGeom prst="rect">
            <a:avLst/>
          </a:prstGeom>
        </p:spPr>
        <p:txBody>
          <a:bodyPr/>
          <a:lstStyle>
            <a:lvl1pPr>
              <a:defRPr sz="13827"/>
            </a:lvl1pPr>
            <a:lvl2pPr>
              <a:defRPr sz="12099"/>
            </a:lvl2pPr>
            <a:lvl3pPr>
              <a:defRPr sz="10370"/>
            </a:lvl3pPr>
            <a:lvl4pPr>
              <a:defRPr sz="8642"/>
            </a:lvl4pPr>
            <a:lvl5pPr>
              <a:defRPr sz="8642"/>
            </a:lvl5pPr>
            <a:lvl6pPr>
              <a:defRPr sz="8642"/>
            </a:lvl6pPr>
            <a:lvl7pPr>
              <a:defRPr sz="8642"/>
            </a:lvl7pPr>
            <a:lvl8pPr>
              <a:defRPr sz="8642"/>
            </a:lvl8pPr>
            <a:lvl9pPr>
              <a:defRPr sz="8642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88429" y="12841129"/>
            <a:ext cx="9762357" cy="237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914"/>
            </a:lvl1pPr>
            <a:lvl2pPr marL="1975561" indent="0">
              <a:buNone/>
              <a:defRPr sz="6049"/>
            </a:lvl2pPr>
            <a:lvl3pPr marL="3951122" indent="0">
              <a:buNone/>
              <a:defRPr sz="5185"/>
            </a:lvl3pPr>
            <a:lvl4pPr marL="5926684" indent="0">
              <a:buNone/>
              <a:defRPr sz="4321"/>
            </a:lvl4pPr>
            <a:lvl5pPr marL="7902245" indent="0">
              <a:buNone/>
              <a:defRPr sz="4321"/>
            </a:lvl5pPr>
            <a:lvl6pPr marL="9877806" indent="0">
              <a:buNone/>
              <a:defRPr sz="4321"/>
            </a:lvl6pPr>
            <a:lvl7pPr marL="11853367" indent="0">
              <a:buNone/>
              <a:defRPr sz="4321"/>
            </a:lvl7pPr>
            <a:lvl8pPr marL="13828928" indent="0">
              <a:buNone/>
              <a:defRPr sz="4321"/>
            </a:lvl8pPr>
            <a:lvl9pPr marL="15804490" indent="0">
              <a:buNone/>
              <a:defRPr sz="432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31F784D3-054D-4ADF-A1E8-1F02120EBB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2382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1425" y="2278914"/>
            <a:ext cx="26112371" cy="827341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1425" y="11394521"/>
            <a:ext cx="26112371" cy="27158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081423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028669" y="39672760"/>
            <a:ext cx="10217884" cy="227890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381871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693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8429" y="2853584"/>
            <a:ext cx="9762357" cy="9987545"/>
          </a:xfrm>
          <a:prstGeom prst="rect">
            <a:avLst/>
          </a:prstGeom>
        </p:spPr>
        <p:txBody>
          <a:bodyPr anchor="b"/>
          <a:lstStyle>
            <a:lvl1pPr>
              <a:defRPr sz="13827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2873976" y="6159903"/>
            <a:ext cx="15326824" cy="304222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27"/>
            </a:lvl1pPr>
            <a:lvl2pPr marL="1975561" indent="0">
              <a:buNone/>
              <a:defRPr sz="12099"/>
            </a:lvl2pPr>
            <a:lvl3pPr marL="3951122" indent="0">
              <a:buNone/>
              <a:defRPr sz="10370"/>
            </a:lvl3pPr>
            <a:lvl4pPr marL="5926684" indent="0">
              <a:buNone/>
              <a:defRPr sz="8642"/>
            </a:lvl4pPr>
            <a:lvl5pPr marL="7902245" indent="0">
              <a:buNone/>
              <a:defRPr sz="8642"/>
            </a:lvl5pPr>
            <a:lvl6pPr marL="9877806" indent="0">
              <a:buNone/>
              <a:defRPr sz="8642"/>
            </a:lvl6pPr>
            <a:lvl7pPr marL="11853367" indent="0">
              <a:buNone/>
              <a:defRPr sz="8642"/>
            </a:lvl7pPr>
            <a:lvl8pPr marL="13828928" indent="0">
              <a:buNone/>
              <a:defRPr sz="8642"/>
            </a:lvl8pPr>
            <a:lvl9pPr marL="15804490" indent="0">
              <a:buNone/>
              <a:defRPr sz="8642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88429" y="12841129"/>
            <a:ext cx="9762357" cy="237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914"/>
            </a:lvl1pPr>
            <a:lvl2pPr marL="1975561" indent="0">
              <a:buNone/>
              <a:defRPr sz="6049"/>
            </a:lvl2pPr>
            <a:lvl3pPr marL="3951122" indent="0">
              <a:buNone/>
              <a:defRPr sz="5185"/>
            </a:lvl3pPr>
            <a:lvl4pPr marL="5926684" indent="0">
              <a:buNone/>
              <a:defRPr sz="4321"/>
            </a:lvl4pPr>
            <a:lvl5pPr marL="7902245" indent="0">
              <a:buNone/>
              <a:defRPr sz="4321"/>
            </a:lvl5pPr>
            <a:lvl6pPr marL="9877806" indent="0">
              <a:buNone/>
              <a:defRPr sz="4321"/>
            </a:lvl6pPr>
            <a:lvl7pPr marL="11853367" indent="0">
              <a:buNone/>
              <a:defRPr sz="4321"/>
            </a:lvl7pPr>
            <a:lvl8pPr marL="13828928" indent="0">
              <a:buNone/>
              <a:defRPr sz="4321"/>
            </a:lvl8pPr>
            <a:lvl9pPr marL="15804490" indent="0">
              <a:buNone/>
              <a:defRPr sz="432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31F784D3-054D-4ADF-A1E8-1F02120EBB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312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081425" y="11393760"/>
            <a:ext cx="26112371" cy="2715706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31F784D3-054D-4ADF-A1E8-1F02120EBB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5972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21669206" y="2277380"/>
            <a:ext cx="6524591" cy="3627344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081423" y="2277380"/>
            <a:ext cx="18914998" cy="3627344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31F784D3-054D-4ADF-A1E8-1F02120EBB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65465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84402" y="7003633"/>
            <a:ext cx="22706410" cy="14905860"/>
          </a:xfrm>
          <a:prstGeom prst="rect">
            <a:avLst/>
          </a:prstGeom>
        </p:spPr>
        <p:txBody>
          <a:bodyPr anchor="b"/>
          <a:lstStyle>
            <a:lvl1pPr algn="ctr">
              <a:defRPr sz="25926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84402" y="22478837"/>
            <a:ext cx="22706410" cy="103373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370"/>
            </a:lvl1pPr>
            <a:lvl2pPr marL="1975561" indent="0" algn="ctr">
              <a:buNone/>
              <a:defRPr sz="8642"/>
            </a:lvl2pPr>
            <a:lvl3pPr marL="3951122" indent="0" algn="ctr">
              <a:buNone/>
              <a:defRPr sz="7778"/>
            </a:lvl3pPr>
            <a:lvl4pPr marL="5926684" indent="0" algn="ctr">
              <a:buNone/>
              <a:defRPr sz="6914"/>
            </a:lvl4pPr>
            <a:lvl5pPr marL="7902245" indent="0" algn="ctr">
              <a:buNone/>
              <a:defRPr sz="6914"/>
            </a:lvl5pPr>
            <a:lvl6pPr marL="9877806" indent="0" algn="ctr">
              <a:buNone/>
              <a:defRPr sz="6914"/>
            </a:lvl6pPr>
            <a:lvl7pPr marL="11853367" indent="0" algn="ctr">
              <a:buNone/>
              <a:defRPr sz="6914"/>
            </a:lvl7pPr>
            <a:lvl8pPr marL="13828928" indent="0" algn="ctr">
              <a:buNone/>
              <a:defRPr sz="6914"/>
            </a:lvl8pPr>
            <a:lvl9pPr marL="15804490" indent="0" algn="ctr">
              <a:buNone/>
              <a:defRPr sz="6914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1B6C22E-14DB-4B90-A7A1-54548DA9B2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64640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081425" y="11393760"/>
            <a:ext cx="26112371" cy="271570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1B6C22E-14DB-4B90-A7A1-54548DA9B2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32367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67409" y="10673504"/>
            <a:ext cx="26112371" cy="17800606"/>
          </a:xfrm>
          <a:prstGeom prst="rect">
            <a:avLst/>
          </a:prstGeom>
        </p:spPr>
        <p:txBody>
          <a:bodyPr anchor="b"/>
          <a:lstStyle>
            <a:lvl1pPr>
              <a:defRPr sz="25926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067409" y="28645595"/>
            <a:ext cx="26112371" cy="9363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370">
                <a:solidFill>
                  <a:schemeClr val="tx1">
                    <a:tint val="75000"/>
                  </a:schemeClr>
                </a:solidFill>
              </a:defRPr>
            </a:lvl1pPr>
            <a:lvl2pPr marL="1975561" indent="0">
              <a:buNone/>
              <a:defRPr sz="8642">
                <a:solidFill>
                  <a:schemeClr val="tx1">
                    <a:tint val="75000"/>
                  </a:schemeClr>
                </a:solidFill>
              </a:defRPr>
            </a:lvl2pPr>
            <a:lvl3pPr marL="3951122" indent="0">
              <a:buNone/>
              <a:defRPr sz="7778">
                <a:solidFill>
                  <a:schemeClr val="tx1">
                    <a:tint val="75000"/>
                  </a:schemeClr>
                </a:solidFill>
              </a:defRPr>
            </a:lvl3pPr>
            <a:lvl4pPr marL="5926684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4pPr>
            <a:lvl5pPr marL="7902245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5pPr>
            <a:lvl6pPr marL="9877806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6pPr>
            <a:lvl7pPr marL="11853367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7pPr>
            <a:lvl8pPr marL="13828928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8pPr>
            <a:lvl9pPr marL="15804490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1B6C22E-14DB-4B90-A7A1-54548DA9B2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18136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081423" y="11393760"/>
            <a:ext cx="12719792" cy="271570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5474000" y="11393760"/>
            <a:ext cx="12719797" cy="271570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1B6C22E-14DB-4B90-A7A1-54548DA9B2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71681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8431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088431" y="10495153"/>
            <a:ext cx="12803894" cy="513782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370" b="1"/>
            </a:lvl1pPr>
            <a:lvl2pPr marL="1975561" indent="0">
              <a:buNone/>
              <a:defRPr sz="8642" b="1"/>
            </a:lvl2pPr>
            <a:lvl3pPr marL="3951122" indent="0">
              <a:buNone/>
              <a:defRPr sz="7778" b="1"/>
            </a:lvl3pPr>
            <a:lvl4pPr marL="5926684" indent="0">
              <a:buNone/>
              <a:defRPr sz="6914" b="1"/>
            </a:lvl4pPr>
            <a:lvl5pPr marL="7902245" indent="0">
              <a:buNone/>
              <a:defRPr sz="6914" b="1"/>
            </a:lvl5pPr>
            <a:lvl6pPr marL="9877806" indent="0">
              <a:buNone/>
              <a:defRPr sz="6914" b="1"/>
            </a:lvl6pPr>
            <a:lvl7pPr marL="11853367" indent="0">
              <a:buNone/>
              <a:defRPr sz="6914" b="1"/>
            </a:lvl7pPr>
            <a:lvl8pPr marL="13828928" indent="0">
              <a:buNone/>
              <a:defRPr sz="6914" b="1"/>
            </a:lvl8pPr>
            <a:lvl9pPr marL="15804490" indent="0">
              <a:buNone/>
              <a:defRPr sz="691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088431" y="15632981"/>
            <a:ext cx="12803894" cy="230001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15326831" y="10495153"/>
            <a:ext cx="12873971" cy="513782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370" b="1"/>
            </a:lvl1pPr>
            <a:lvl2pPr marL="1975561" indent="0">
              <a:buNone/>
              <a:defRPr sz="8642" b="1"/>
            </a:lvl2pPr>
            <a:lvl3pPr marL="3951122" indent="0">
              <a:buNone/>
              <a:defRPr sz="7778" b="1"/>
            </a:lvl3pPr>
            <a:lvl4pPr marL="5926684" indent="0">
              <a:buNone/>
              <a:defRPr sz="6914" b="1"/>
            </a:lvl4pPr>
            <a:lvl5pPr marL="7902245" indent="0">
              <a:buNone/>
              <a:defRPr sz="6914" b="1"/>
            </a:lvl5pPr>
            <a:lvl6pPr marL="9877806" indent="0">
              <a:buNone/>
              <a:defRPr sz="6914" b="1"/>
            </a:lvl6pPr>
            <a:lvl7pPr marL="11853367" indent="0">
              <a:buNone/>
              <a:defRPr sz="6914" b="1"/>
            </a:lvl7pPr>
            <a:lvl8pPr marL="13828928" indent="0">
              <a:buNone/>
              <a:defRPr sz="6914" b="1"/>
            </a:lvl8pPr>
            <a:lvl9pPr marL="15804490" indent="0">
              <a:buNone/>
              <a:defRPr sz="691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15326831" y="15632981"/>
            <a:ext cx="12873971" cy="230001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1B6C22E-14DB-4B90-A7A1-54548DA9B2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9886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1B6C22E-14DB-4B90-A7A1-54548DA9B2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76582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1B6C22E-14DB-4B90-A7A1-54548DA9B2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8281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7" y="10671230"/>
            <a:ext cx="26112371" cy="17805173"/>
          </a:xfrm>
          <a:prstGeom prst="rect">
            <a:avLst/>
          </a:prstGeom>
        </p:spPr>
        <p:txBody>
          <a:bodyPr anchor="b"/>
          <a:lstStyle>
            <a:lvl1pPr>
              <a:defRPr sz="194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7" y="28644846"/>
            <a:ext cx="26112371" cy="93633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778">
                <a:solidFill>
                  <a:schemeClr val="tx1"/>
                </a:solidFill>
              </a:defRPr>
            </a:lvl1pPr>
            <a:lvl2pPr marL="1481671" indent="0">
              <a:buNone/>
              <a:defRPr sz="6482">
                <a:solidFill>
                  <a:schemeClr val="tx1">
                    <a:tint val="75000"/>
                  </a:schemeClr>
                </a:solidFill>
              </a:defRPr>
            </a:lvl2pPr>
            <a:lvl3pPr marL="2963342" indent="0">
              <a:buNone/>
              <a:defRPr sz="5833">
                <a:solidFill>
                  <a:schemeClr val="tx1">
                    <a:tint val="75000"/>
                  </a:schemeClr>
                </a:solidFill>
              </a:defRPr>
            </a:lvl3pPr>
            <a:lvl4pPr marL="4445013" indent="0">
              <a:buNone/>
              <a:defRPr sz="5185">
                <a:solidFill>
                  <a:schemeClr val="tx1">
                    <a:tint val="75000"/>
                  </a:schemeClr>
                </a:solidFill>
              </a:defRPr>
            </a:lvl4pPr>
            <a:lvl5pPr marL="5926684" indent="0">
              <a:buNone/>
              <a:defRPr sz="5185">
                <a:solidFill>
                  <a:schemeClr val="tx1">
                    <a:tint val="75000"/>
                  </a:schemeClr>
                </a:solidFill>
              </a:defRPr>
            </a:lvl5pPr>
            <a:lvl6pPr marL="7408355" indent="0">
              <a:buNone/>
              <a:defRPr sz="5185">
                <a:solidFill>
                  <a:schemeClr val="tx1">
                    <a:tint val="75000"/>
                  </a:schemeClr>
                </a:solidFill>
              </a:defRPr>
            </a:lvl6pPr>
            <a:lvl7pPr marL="8890025" indent="0">
              <a:buNone/>
              <a:defRPr sz="5185">
                <a:solidFill>
                  <a:schemeClr val="tx1">
                    <a:tint val="75000"/>
                  </a:schemeClr>
                </a:solidFill>
              </a:defRPr>
            </a:lvl7pPr>
            <a:lvl8pPr marL="10371696" indent="0">
              <a:buNone/>
              <a:defRPr sz="5185">
                <a:solidFill>
                  <a:schemeClr val="tx1">
                    <a:tint val="75000"/>
                  </a:schemeClr>
                </a:solidFill>
              </a:defRPr>
            </a:lvl8pPr>
            <a:lvl9pPr marL="11853367" indent="0">
              <a:buNone/>
              <a:defRPr sz="51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081423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028669" y="39672760"/>
            <a:ext cx="10217884" cy="227890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381871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5884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8429" y="2853584"/>
            <a:ext cx="9762357" cy="9987545"/>
          </a:xfrm>
          <a:prstGeom prst="rect">
            <a:avLst/>
          </a:prstGeom>
        </p:spPr>
        <p:txBody>
          <a:bodyPr anchor="b"/>
          <a:lstStyle>
            <a:lvl1pPr>
              <a:defRPr sz="13827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873976" y="6159903"/>
            <a:ext cx="15326824" cy="30422228"/>
          </a:xfrm>
          <a:prstGeom prst="rect">
            <a:avLst/>
          </a:prstGeom>
        </p:spPr>
        <p:txBody>
          <a:bodyPr/>
          <a:lstStyle>
            <a:lvl1pPr>
              <a:defRPr sz="13827"/>
            </a:lvl1pPr>
            <a:lvl2pPr>
              <a:defRPr sz="12099"/>
            </a:lvl2pPr>
            <a:lvl3pPr>
              <a:defRPr sz="10370"/>
            </a:lvl3pPr>
            <a:lvl4pPr>
              <a:defRPr sz="8642"/>
            </a:lvl4pPr>
            <a:lvl5pPr>
              <a:defRPr sz="8642"/>
            </a:lvl5pPr>
            <a:lvl6pPr>
              <a:defRPr sz="8642"/>
            </a:lvl6pPr>
            <a:lvl7pPr>
              <a:defRPr sz="8642"/>
            </a:lvl7pPr>
            <a:lvl8pPr>
              <a:defRPr sz="8642"/>
            </a:lvl8pPr>
            <a:lvl9pPr>
              <a:defRPr sz="8642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88429" y="12841129"/>
            <a:ext cx="9762357" cy="237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914"/>
            </a:lvl1pPr>
            <a:lvl2pPr marL="1975561" indent="0">
              <a:buNone/>
              <a:defRPr sz="6049"/>
            </a:lvl2pPr>
            <a:lvl3pPr marL="3951122" indent="0">
              <a:buNone/>
              <a:defRPr sz="5185"/>
            </a:lvl3pPr>
            <a:lvl4pPr marL="5926684" indent="0">
              <a:buNone/>
              <a:defRPr sz="4321"/>
            </a:lvl4pPr>
            <a:lvl5pPr marL="7902245" indent="0">
              <a:buNone/>
              <a:defRPr sz="4321"/>
            </a:lvl5pPr>
            <a:lvl6pPr marL="9877806" indent="0">
              <a:buNone/>
              <a:defRPr sz="4321"/>
            </a:lvl6pPr>
            <a:lvl7pPr marL="11853367" indent="0">
              <a:buNone/>
              <a:defRPr sz="4321"/>
            </a:lvl7pPr>
            <a:lvl8pPr marL="13828928" indent="0">
              <a:buNone/>
              <a:defRPr sz="4321"/>
            </a:lvl8pPr>
            <a:lvl9pPr marL="15804490" indent="0">
              <a:buNone/>
              <a:defRPr sz="432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1B6C22E-14DB-4B90-A7A1-54548DA9B2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13116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8429" y="2853584"/>
            <a:ext cx="9762357" cy="9987545"/>
          </a:xfrm>
          <a:prstGeom prst="rect">
            <a:avLst/>
          </a:prstGeom>
        </p:spPr>
        <p:txBody>
          <a:bodyPr anchor="b"/>
          <a:lstStyle>
            <a:lvl1pPr>
              <a:defRPr sz="13827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2873976" y="6159903"/>
            <a:ext cx="15326824" cy="304222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27"/>
            </a:lvl1pPr>
            <a:lvl2pPr marL="1975561" indent="0">
              <a:buNone/>
              <a:defRPr sz="12099"/>
            </a:lvl2pPr>
            <a:lvl3pPr marL="3951122" indent="0">
              <a:buNone/>
              <a:defRPr sz="10370"/>
            </a:lvl3pPr>
            <a:lvl4pPr marL="5926684" indent="0">
              <a:buNone/>
              <a:defRPr sz="8642"/>
            </a:lvl4pPr>
            <a:lvl5pPr marL="7902245" indent="0">
              <a:buNone/>
              <a:defRPr sz="8642"/>
            </a:lvl5pPr>
            <a:lvl6pPr marL="9877806" indent="0">
              <a:buNone/>
              <a:defRPr sz="8642"/>
            </a:lvl6pPr>
            <a:lvl7pPr marL="11853367" indent="0">
              <a:buNone/>
              <a:defRPr sz="8642"/>
            </a:lvl7pPr>
            <a:lvl8pPr marL="13828928" indent="0">
              <a:buNone/>
              <a:defRPr sz="8642"/>
            </a:lvl8pPr>
            <a:lvl9pPr marL="15804490" indent="0">
              <a:buNone/>
              <a:defRPr sz="8642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88429" y="12841129"/>
            <a:ext cx="9762357" cy="237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914"/>
            </a:lvl1pPr>
            <a:lvl2pPr marL="1975561" indent="0">
              <a:buNone/>
              <a:defRPr sz="6049"/>
            </a:lvl2pPr>
            <a:lvl3pPr marL="3951122" indent="0">
              <a:buNone/>
              <a:defRPr sz="5185"/>
            </a:lvl3pPr>
            <a:lvl4pPr marL="5926684" indent="0">
              <a:buNone/>
              <a:defRPr sz="4321"/>
            </a:lvl4pPr>
            <a:lvl5pPr marL="7902245" indent="0">
              <a:buNone/>
              <a:defRPr sz="4321"/>
            </a:lvl5pPr>
            <a:lvl6pPr marL="9877806" indent="0">
              <a:buNone/>
              <a:defRPr sz="4321"/>
            </a:lvl6pPr>
            <a:lvl7pPr marL="11853367" indent="0">
              <a:buNone/>
              <a:defRPr sz="4321"/>
            </a:lvl7pPr>
            <a:lvl8pPr marL="13828928" indent="0">
              <a:buNone/>
              <a:defRPr sz="4321"/>
            </a:lvl8pPr>
            <a:lvl9pPr marL="15804490" indent="0">
              <a:buNone/>
              <a:defRPr sz="432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1B6C22E-14DB-4B90-A7A1-54548DA9B2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03718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081425" y="11393760"/>
            <a:ext cx="26112371" cy="2715706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1B6C22E-14DB-4B90-A7A1-54548DA9B2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21518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21669206" y="2277380"/>
            <a:ext cx="6524591" cy="3627344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081423" y="2277380"/>
            <a:ext cx="18914998" cy="3627344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1B6C22E-14DB-4B90-A7A1-54548DA9B2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3408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84402" y="7003633"/>
            <a:ext cx="22706410" cy="14905860"/>
          </a:xfrm>
          <a:prstGeom prst="rect">
            <a:avLst/>
          </a:prstGeom>
        </p:spPr>
        <p:txBody>
          <a:bodyPr anchor="b"/>
          <a:lstStyle>
            <a:lvl1pPr algn="ctr">
              <a:defRPr sz="25926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784402" y="22478837"/>
            <a:ext cx="22706410" cy="103373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370"/>
            </a:lvl1pPr>
            <a:lvl2pPr marL="1975561" indent="0" algn="ctr">
              <a:buNone/>
              <a:defRPr sz="8642"/>
            </a:lvl2pPr>
            <a:lvl3pPr marL="3951122" indent="0" algn="ctr">
              <a:buNone/>
              <a:defRPr sz="7778"/>
            </a:lvl3pPr>
            <a:lvl4pPr marL="5926684" indent="0" algn="ctr">
              <a:buNone/>
              <a:defRPr sz="6914"/>
            </a:lvl4pPr>
            <a:lvl5pPr marL="7902245" indent="0" algn="ctr">
              <a:buNone/>
              <a:defRPr sz="6914"/>
            </a:lvl5pPr>
            <a:lvl6pPr marL="9877806" indent="0" algn="ctr">
              <a:buNone/>
              <a:defRPr sz="6914"/>
            </a:lvl6pPr>
            <a:lvl7pPr marL="11853367" indent="0" algn="ctr">
              <a:buNone/>
              <a:defRPr sz="6914"/>
            </a:lvl7pPr>
            <a:lvl8pPr marL="13828928" indent="0" algn="ctr">
              <a:buNone/>
              <a:defRPr sz="6914"/>
            </a:lvl8pPr>
            <a:lvl9pPr marL="15804490" indent="0" algn="ctr">
              <a:buNone/>
              <a:defRPr sz="6914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4A88384-9E9F-472F-B386-18C9F739AC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18665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081425" y="11393760"/>
            <a:ext cx="26112371" cy="271570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4A88384-9E9F-472F-B386-18C9F739AC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39702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67409" y="10673504"/>
            <a:ext cx="26112371" cy="17800606"/>
          </a:xfrm>
          <a:prstGeom prst="rect">
            <a:avLst/>
          </a:prstGeom>
        </p:spPr>
        <p:txBody>
          <a:bodyPr anchor="b"/>
          <a:lstStyle>
            <a:lvl1pPr>
              <a:defRPr sz="25926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067409" y="28645595"/>
            <a:ext cx="26112371" cy="9363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370">
                <a:solidFill>
                  <a:schemeClr val="tx1">
                    <a:tint val="75000"/>
                  </a:schemeClr>
                </a:solidFill>
              </a:defRPr>
            </a:lvl1pPr>
            <a:lvl2pPr marL="1975561" indent="0">
              <a:buNone/>
              <a:defRPr sz="8642">
                <a:solidFill>
                  <a:schemeClr val="tx1">
                    <a:tint val="75000"/>
                  </a:schemeClr>
                </a:solidFill>
              </a:defRPr>
            </a:lvl2pPr>
            <a:lvl3pPr marL="3951122" indent="0">
              <a:buNone/>
              <a:defRPr sz="7778">
                <a:solidFill>
                  <a:schemeClr val="tx1">
                    <a:tint val="75000"/>
                  </a:schemeClr>
                </a:solidFill>
              </a:defRPr>
            </a:lvl3pPr>
            <a:lvl4pPr marL="5926684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4pPr>
            <a:lvl5pPr marL="7902245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5pPr>
            <a:lvl6pPr marL="9877806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6pPr>
            <a:lvl7pPr marL="11853367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7pPr>
            <a:lvl8pPr marL="13828928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8pPr>
            <a:lvl9pPr marL="15804490" indent="0">
              <a:buNone/>
              <a:defRPr sz="69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4A88384-9E9F-472F-B386-18C9F739AC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43843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081423" y="11393760"/>
            <a:ext cx="12719792" cy="271570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5474000" y="11393760"/>
            <a:ext cx="12719797" cy="2715706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4A88384-9E9F-472F-B386-18C9F739AC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4793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8431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088431" y="10495153"/>
            <a:ext cx="12803894" cy="513782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370" b="1"/>
            </a:lvl1pPr>
            <a:lvl2pPr marL="1975561" indent="0">
              <a:buNone/>
              <a:defRPr sz="8642" b="1"/>
            </a:lvl2pPr>
            <a:lvl3pPr marL="3951122" indent="0">
              <a:buNone/>
              <a:defRPr sz="7778" b="1"/>
            </a:lvl3pPr>
            <a:lvl4pPr marL="5926684" indent="0">
              <a:buNone/>
              <a:defRPr sz="6914" b="1"/>
            </a:lvl4pPr>
            <a:lvl5pPr marL="7902245" indent="0">
              <a:buNone/>
              <a:defRPr sz="6914" b="1"/>
            </a:lvl5pPr>
            <a:lvl6pPr marL="9877806" indent="0">
              <a:buNone/>
              <a:defRPr sz="6914" b="1"/>
            </a:lvl6pPr>
            <a:lvl7pPr marL="11853367" indent="0">
              <a:buNone/>
              <a:defRPr sz="6914" b="1"/>
            </a:lvl7pPr>
            <a:lvl8pPr marL="13828928" indent="0">
              <a:buNone/>
              <a:defRPr sz="6914" b="1"/>
            </a:lvl8pPr>
            <a:lvl9pPr marL="15804490" indent="0">
              <a:buNone/>
              <a:defRPr sz="691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088431" y="15632981"/>
            <a:ext cx="12803894" cy="230001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15326831" y="10495153"/>
            <a:ext cx="12873971" cy="513782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370" b="1"/>
            </a:lvl1pPr>
            <a:lvl2pPr marL="1975561" indent="0">
              <a:buNone/>
              <a:defRPr sz="8642" b="1"/>
            </a:lvl2pPr>
            <a:lvl3pPr marL="3951122" indent="0">
              <a:buNone/>
              <a:defRPr sz="7778" b="1"/>
            </a:lvl3pPr>
            <a:lvl4pPr marL="5926684" indent="0">
              <a:buNone/>
              <a:defRPr sz="6914" b="1"/>
            </a:lvl4pPr>
            <a:lvl5pPr marL="7902245" indent="0">
              <a:buNone/>
              <a:defRPr sz="6914" b="1"/>
            </a:lvl5pPr>
            <a:lvl6pPr marL="9877806" indent="0">
              <a:buNone/>
              <a:defRPr sz="6914" b="1"/>
            </a:lvl6pPr>
            <a:lvl7pPr marL="11853367" indent="0">
              <a:buNone/>
              <a:defRPr sz="6914" b="1"/>
            </a:lvl7pPr>
            <a:lvl8pPr marL="13828928" indent="0">
              <a:buNone/>
              <a:defRPr sz="6914" b="1"/>
            </a:lvl8pPr>
            <a:lvl9pPr marL="15804490" indent="0">
              <a:buNone/>
              <a:defRPr sz="691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15326831" y="15632981"/>
            <a:ext cx="12873971" cy="230001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4A88384-9E9F-472F-B386-18C9F739AC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79179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4A88384-9E9F-472F-B386-18C9F739AC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3049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1425" y="2278914"/>
            <a:ext cx="26112371" cy="827341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3" y="11394521"/>
            <a:ext cx="12866966" cy="27158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9" y="11394521"/>
            <a:ext cx="12866966" cy="27158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81423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028669" y="39672760"/>
            <a:ext cx="10217884" cy="22789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1381871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170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9854425" y="30675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11557401" y="2162584"/>
            <a:ext cx="6811923" cy="2277380"/>
          </a:xfrm>
          <a:prstGeom prst="rect">
            <a:avLst/>
          </a:prstGeom>
        </p:spPr>
        <p:txBody>
          <a:bodyPr/>
          <a:lstStyle/>
          <a:p>
            <a:fld id="{14A88384-9E9F-472F-B386-18C9F739ACCD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31810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8429" y="2853584"/>
            <a:ext cx="9762357" cy="9987545"/>
          </a:xfrm>
          <a:prstGeom prst="rect">
            <a:avLst/>
          </a:prstGeom>
        </p:spPr>
        <p:txBody>
          <a:bodyPr anchor="b"/>
          <a:lstStyle>
            <a:lvl1pPr>
              <a:defRPr sz="13827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873976" y="6159903"/>
            <a:ext cx="15326824" cy="30422228"/>
          </a:xfrm>
          <a:prstGeom prst="rect">
            <a:avLst/>
          </a:prstGeom>
        </p:spPr>
        <p:txBody>
          <a:bodyPr/>
          <a:lstStyle>
            <a:lvl1pPr>
              <a:defRPr sz="13827"/>
            </a:lvl1pPr>
            <a:lvl2pPr>
              <a:defRPr sz="12099"/>
            </a:lvl2pPr>
            <a:lvl3pPr>
              <a:defRPr sz="10370"/>
            </a:lvl3pPr>
            <a:lvl4pPr>
              <a:defRPr sz="8642"/>
            </a:lvl4pPr>
            <a:lvl5pPr>
              <a:defRPr sz="8642"/>
            </a:lvl5pPr>
            <a:lvl6pPr>
              <a:defRPr sz="8642"/>
            </a:lvl6pPr>
            <a:lvl7pPr>
              <a:defRPr sz="8642"/>
            </a:lvl7pPr>
            <a:lvl8pPr>
              <a:defRPr sz="8642"/>
            </a:lvl8pPr>
            <a:lvl9pPr>
              <a:defRPr sz="8642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88429" y="12841129"/>
            <a:ext cx="9762357" cy="237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914"/>
            </a:lvl1pPr>
            <a:lvl2pPr marL="1975561" indent="0">
              <a:buNone/>
              <a:defRPr sz="6049"/>
            </a:lvl2pPr>
            <a:lvl3pPr marL="3951122" indent="0">
              <a:buNone/>
              <a:defRPr sz="5185"/>
            </a:lvl3pPr>
            <a:lvl4pPr marL="5926684" indent="0">
              <a:buNone/>
              <a:defRPr sz="4321"/>
            </a:lvl4pPr>
            <a:lvl5pPr marL="7902245" indent="0">
              <a:buNone/>
              <a:defRPr sz="4321"/>
            </a:lvl5pPr>
            <a:lvl6pPr marL="9877806" indent="0">
              <a:buNone/>
              <a:defRPr sz="4321"/>
            </a:lvl6pPr>
            <a:lvl7pPr marL="11853367" indent="0">
              <a:buNone/>
              <a:defRPr sz="4321"/>
            </a:lvl7pPr>
            <a:lvl8pPr marL="13828928" indent="0">
              <a:buNone/>
              <a:defRPr sz="4321"/>
            </a:lvl8pPr>
            <a:lvl9pPr marL="15804490" indent="0">
              <a:buNone/>
              <a:defRPr sz="432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4A88384-9E9F-472F-B386-18C9F739AC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63855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8429" y="2853584"/>
            <a:ext cx="9762357" cy="9987545"/>
          </a:xfrm>
          <a:prstGeom prst="rect">
            <a:avLst/>
          </a:prstGeom>
        </p:spPr>
        <p:txBody>
          <a:bodyPr anchor="b"/>
          <a:lstStyle>
            <a:lvl1pPr>
              <a:defRPr sz="13827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2873976" y="6159903"/>
            <a:ext cx="15326824" cy="304222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27"/>
            </a:lvl1pPr>
            <a:lvl2pPr marL="1975561" indent="0">
              <a:buNone/>
              <a:defRPr sz="12099"/>
            </a:lvl2pPr>
            <a:lvl3pPr marL="3951122" indent="0">
              <a:buNone/>
              <a:defRPr sz="10370"/>
            </a:lvl3pPr>
            <a:lvl4pPr marL="5926684" indent="0">
              <a:buNone/>
              <a:defRPr sz="8642"/>
            </a:lvl4pPr>
            <a:lvl5pPr marL="7902245" indent="0">
              <a:buNone/>
              <a:defRPr sz="8642"/>
            </a:lvl5pPr>
            <a:lvl6pPr marL="9877806" indent="0">
              <a:buNone/>
              <a:defRPr sz="8642"/>
            </a:lvl6pPr>
            <a:lvl7pPr marL="11853367" indent="0">
              <a:buNone/>
              <a:defRPr sz="8642"/>
            </a:lvl7pPr>
            <a:lvl8pPr marL="13828928" indent="0">
              <a:buNone/>
              <a:defRPr sz="8642"/>
            </a:lvl8pPr>
            <a:lvl9pPr marL="15804490" indent="0">
              <a:buNone/>
              <a:defRPr sz="8642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88429" y="12841129"/>
            <a:ext cx="9762357" cy="237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914"/>
            </a:lvl1pPr>
            <a:lvl2pPr marL="1975561" indent="0">
              <a:buNone/>
              <a:defRPr sz="6049"/>
            </a:lvl2pPr>
            <a:lvl3pPr marL="3951122" indent="0">
              <a:buNone/>
              <a:defRPr sz="5185"/>
            </a:lvl3pPr>
            <a:lvl4pPr marL="5926684" indent="0">
              <a:buNone/>
              <a:defRPr sz="4321"/>
            </a:lvl4pPr>
            <a:lvl5pPr marL="7902245" indent="0">
              <a:buNone/>
              <a:defRPr sz="4321"/>
            </a:lvl5pPr>
            <a:lvl6pPr marL="9877806" indent="0">
              <a:buNone/>
              <a:defRPr sz="4321"/>
            </a:lvl6pPr>
            <a:lvl7pPr marL="11853367" indent="0">
              <a:buNone/>
              <a:defRPr sz="4321"/>
            </a:lvl7pPr>
            <a:lvl8pPr marL="13828928" indent="0">
              <a:buNone/>
              <a:defRPr sz="4321"/>
            </a:lvl8pPr>
            <a:lvl9pPr marL="15804490" indent="0">
              <a:buNone/>
              <a:defRPr sz="432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4A88384-9E9F-472F-B386-18C9F739AC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58375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081425" y="11393760"/>
            <a:ext cx="26112371" cy="2715706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4A88384-9E9F-472F-B386-18C9F739AC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58910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21669206" y="2277380"/>
            <a:ext cx="6524591" cy="3627344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081423" y="2277380"/>
            <a:ext cx="18914998" cy="3627344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081423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028669" y="39675796"/>
            <a:ext cx="10217884" cy="2277380"/>
          </a:xfrm>
          <a:prstGeom prst="rect">
            <a:avLst/>
          </a:prstGeom>
        </p:spPr>
        <p:txBody>
          <a:bodyPr/>
          <a:lstStyle/>
          <a:p>
            <a:r>
              <a:rPr lang="de-DE"/>
              <a:t>Open-Access-Literatur finden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381871" y="39675796"/>
            <a:ext cx="6811923" cy="2277380"/>
          </a:xfrm>
          <a:prstGeom prst="rect">
            <a:avLst/>
          </a:prstGeom>
        </p:spPr>
        <p:txBody>
          <a:bodyPr/>
          <a:lstStyle/>
          <a:p>
            <a:fld id="{14A88384-9E9F-472F-B386-18C9F739AC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49851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81425" y="2277382"/>
            <a:ext cx="26112371" cy="82726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64235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8" y="2278914"/>
            <a:ext cx="26112371" cy="827341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4"/>
            <a:ext cx="12807832" cy="514239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7778" b="1"/>
            </a:lvl1pPr>
            <a:lvl2pPr marL="1481671" indent="0">
              <a:buNone/>
              <a:defRPr sz="6482" b="1"/>
            </a:lvl2pPr>
            <a:lvl3pPr marL="2963342" indent="0">
              <a:buNone/>
              <a:defRPr sz="5833" b="1"/>
            </a:lvl3pPr>
            <a:lvl4pPr marL="4445013" indent="0">
              <a:buNone/>
              <a:defRPr sz="5185" b="1"/>
            </a:lvl4pPr>
            <a:lvl5pPr marL="5926684" indent="0">
              <a:buNone/>
              <a:defRPr sz="5185" b="1"/>
            </a:lvl5pPr>
            <a:lvl6pPr marL="7408355" indent="0">
              <a:buNone/>
              <a:defRPr sz="5185" b="1"/>
            </a:lvl6pPr>
            <a:lvl7pPr marL="8890025" indent="0">
              <a:buNone/>
              <a:defRPr sz="5185" b="1"/>
            </a:lvl7pPr>
            <a:lvl8pPr marL="10371696" indent="0">
              <a:buNone/>
              <a:defRPr sz="5185" b="1"/>
            </a:lvl8pPr>
            <a:lvl9pPr marL="11853367" indent="0">
              <a:buNone/>
              <a:defRPr sz="5185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7"/>
            <a:ext cx="12807832" cy="229971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31" y="10492874"/>
            <a:ext cx="12870908" cy="514239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7778" b="1"/>
            </a:lvl1pPr>
            <a:lvl2pPr marL="1481671" indent="0">
              <a:buNone/>
              <a:defRPr sz="6482" b="1"/>
            </a:lvl2pPr>
            <a:lvl3pPr marL="2963342" indent="0">
              <a:buNone/>
              <a:defRPr sz="5833" b="1"/>
            </a:lvl3pPr>
            <a:lvl4pPr marL="4445013" indent="0">
              <a:buNone/>
              <a:defRPr sz="5185" b="1"/>
            </a:lvl4pPr>
            <a:lvl5pPr marL="5926684" indent="0">
              <a:buNone/>
              <a:defRPr sz="5185" b="1"/>
            </a:lvl5pPr>
            <a:lvl6pPr marL="7408355" indent="0">
              <a:buNone/>
              <a:defRPr sz="5185" b="1"/>
            </a:lvl6pPr>
            <a:lvl7pPr marL="8890025" indent="0">
              <a:buNone/>
              <a:defRPr sz="5185" b="1"/>
            </a:lvl7pPr>
            <a:lvl8pPr marL="10371696" indent="0">
              <a:buNone/>
              <a:defRPr sz="5185" b="1"/>
            </a:lvl8pPr>
            <a:lvl9pPr marL="11853367" indent="0">
              <a:buNone/>
              <a:defRPr sz="5185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31" y="15635267"/>
            <a:ext cx="12870908" cy="229971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081423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028669" y="39672760"/>
            <a:ext cx="10217884" cy="22789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21381871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368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1425" y="2278914"/>
            <a:ext cx="26112371" cy="827341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81423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028669" y="39672760"/>
            <a:ext cx="10217884" cy="227890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1381871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32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086752" y="1128054"/>
            <a:ext cx="10217884" cy="22789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98037" y="1128054"/>
            <a:ext cx="6811923" cy="227890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647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6" y="2853584"/>
            <a:ext cx="9764546" cy="9987545"/>
          </a:xfrm>
          <a:prstGeom prst="rect">
            <a:avLst/>
          </a:prstGeom>
        </p:spPr>
        <p:txBody>
          <a:bodyPr anchor="b"/>
          <a:lstStyle>
            <a:lvl1pPr>
              <a:defRPr sz="1037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10" y="6162962"/>
            <a:ext cx="15326829" cy="30418417"/>
          </a:xfrm>
          <a:prstGeom prst="rect">
            <a:avLst/>
          </a:prstGeom>
        </p:spPr>
        <p:txBody>
          <a:bodyPr/>
          <a:lstStyle>
            <a:lvl1pPr>
              <a:defRPr sz="10370"/>
            </a:lvl1pPr>
            <a:lvl2pPr>
              <a:defRPr sz="9074"/>
            </a:lvl2pPr>
            <a:lvl3pPr>
              <a:defRPr sz="7778"/>
            </a:lvl3pPr>
            <a:lvl4pPr>
              <a:defRPr sz="6482"/>
            </a:lvl4pPr>
            <a:lvl5pPr>
              <a:defRPr sz="6482"/>
            </a:lvl5pPr>
            <a:lvl6pPr>
              <a:defRPr sz="6482"/>
            </a:lvl6pPr>
            <a:lvl7pPr>
              <a:defRPr sz="6482"/>
            </a:lvl7pPr>
            <a:lvl8pPr>
              <a:defRPr sz="6482"/>
            </a:lvl8pPr>
            <a:lvl9pPr>
              <a:defRPr sz="6482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6" y="12841131"/>
            <a:ext cx="9764546" cy="237897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185"/>
            </a:lvl1pPr>
            <a:lvl2pPr marL="1481671" indent="0">
              <a:buNone/>
              <a:defRPr sz="4537"/>
            </a:lvl2pPr>
            <a:lvl3pPr marL="2963342" indent="0">
              <a:buNone/>
              <a:defRPr sz="3889"/>
            </a:lvl3pPr>
            <a:lvl4pPr marL="4445013" indent="0">
              <a:buNone/>
              <a:defRPr sz="3241"/>
            </a:lvl4pPr>
            <a:lvl5pPr marL="5926684" indent="0">
              <a:buNone/>
              <a:defRPr sz="3241"/>
            </a:lvl5pPr>
            <a:lvl6pPr marL="7408355" indent="0">
              <a:buNone/>
              <a:defRPr sz="3241"/>
            </a:lvl6pPr>
            <a:lvl7pPr marL="8890025" indent="0">
              <a:buNone/>
              <a:defRPr sz="3241"/>
            </a:lvl7pPr>
            <a:lvl8pPr marL="10371696" indent="0">
              <a:buNone/>
              <a:defRPr sz="3241"/>
            </a:lvl8pPr>
            <a:lvl9pPr marL="11853367" indent="0">
              <a:buNone/>
              <a:defRPr sz="324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81423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028669" y="39672760"/>
            <a:ext cx="10217884" cy="22789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1381871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968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6" y="2853584"/>
            <a:ext cx="9764546" cy="9987545"/>
          </a:xfrm>
          <a:prstGeom prst="rect">
            <a:avLst/>
          </a:prstGeom>
        </p:spPr>
        <p:txBody>
          <a:bodyPr anchor="b"/>
          <a:lstStyle>
            <a:lvl1pPr>
              <a:defRPr sz="1037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10" y="6162962"/>
            <a:ext cx="15326829" cy="3041841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370"/>
            </a:lvl1pPr>
            <a:lvl2pPr marL="1481671" indent="0">
              <a:buNone/>
              <a:defRPr sz="9074"/>
            </a:lvl2pPr>
            <a:lvl3pPr marL="2963342" indent="0">
              <a:buNone/>
              <a:defRPr sz="7778"/>
            </a:lvl3pPr>
            <a:lvl4pPr marL="4445013" indent="0">
              <a:buNone/>
              <a:defRPr sz="6482"/>
            </a:lvl4pPr>
            <a:lvl5pPr marL="5926684" indent="0">
              <a:buNone/>
              <a:defRPr sz="6482"/>
            </a:lvl5pPr>
            <a:lvl6pPr marL="7408355" indent="0">
              <a:buNone/>
              <a:defRPr sz="6482"/>
            </a:lvl6pPr>
            <a:lvl7pPr marL="8890025" indent="0">
              <a:buNone/>
              <a:defRPr sz="6482"/>
            </a:lvl7pPr>
            <a:lvl8pPr marL="10371696" indent="0">
              <a:buNone/>
              <a:defRPr sz="6482"/>
            </a:lvl8pPr>
            <a:lvl9pPr marL="11853367" indent="0">
              <a:buNone/>
              <a:defRPr sz="6482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6" y="12841131"/>
            <a:ext cx="9764546" cy="237897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185"/>
            </a:lvl1pPr>
            <a:lvl2pPr marL="1481671" indent="0">
              <a:buNone/>
              <a:defRPr sz="4537"/>
            </a:lvl2pPr>
            <a:lvl3pPr marL="2963342" indent="0">
              <a:buNone/>
              <a:defRPr sz="3889"/>
            </a:lvl3pPr>
            <a:lvl4pPr marL="4445013" indent="0">
              <a:buNone/>
              <a:defRPr sz="3241"/>
            </a:lvl4pPr>
            <a:lvl5pPr marL="5926684" indent="0">
              <a:buNone/>
              <a:defRPr sz="3241"/>
            </a:lvl5pPr>
            <a:lvl6pPr marL="7408355" indent="0">
              <a:buNone/>
              <a:defRPr sz="3241"/>
            </a:lvl6pPr>
            <a:lvl7pPr marL="8890025" indent="0">
              <a:buNone/>
              <a:defRPr sz="3241"/>
            </a:lvl7pPr>
            <a:lvl8pPr marL="10371696" indent="0">
              <a:buNone/>
              <a:defRPr sz="3241"/>
            </a:lvl8pPr>
            <a:lvl9pPr marL="11853367" indent="0">
              <a:buNone/>
              <a:defRPr sz="324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81423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028669" y="39672760"/>
            <a:ext cx="10217884" cy="22789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1381871" y="39672760"/>
            <a:ext cx="6811923" cy="227890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37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emf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2.emf"/><Relationship Id="rId25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20" Type="http://schemas.openxmlformats.org/officeDocument/2006/relationships/hyperlink" Target="https://open-access.network/services/helpdesk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7.png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open-access.network/startseite" TargetMode="Externa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Relationship Id="rId22" Type="http://schemas.openxmlformats.org/officeDocument/2006/relationships/hyperlink" Target="https://creativecommons.org/licenses/by/4.0/deed.en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microsoft.com/office/2007/relationships/hdphoto" Target="../media/hdphoto2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microsoft.com/office/2007/relationships/hdphoto" Target="../media/hdphoto2.wdp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microsoft.com/office/2007/relationships/hdphoto" Target="../media/hdphoto2.wdp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1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6" t="199" r="13745" b="16814"/>
          <a:stretch/>
        </p:blipFill>
        <p:spPr>
          <a:xfrm>
            <a:off x="-837883" y="3630153"/>
            <a:ext cx="31249317" cy="39720691"/>
          </a:xfrm>
          <a:prstGeom prst="rect">
            <a:avLst/>
          </a:prstGeom>
        </p:spPr>
      </p:pic>
      <p:sp>
        <p:nvSpPr>
          <p:cNvPr id="22" name="Eine Ecke des Rechtecks schneiden 21"/>
          <p:cNvSpPr/>
          <p:nvPr/>
        </p:nvSpPr>
        <p:spPr>
          <a:xfrm rot="10800000" flipH="1">
            <a:off x="2355077" y="34660392"/>
            <a:ext cx="25688571" cy="3764208"/>
          </a:xfrm>
          <a:prstGeom prst="snip1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5577" dirty="0"/>
          </a:p>
        </p:txBody>
      </p:sp>
      <p:sp>
        <p:nvSpPr>
          <p:cNvPr id="8" name="Textfeld 7"/>
          <p:cNvSpPr txBox="1"/>
          <p:nvPr/>
        </p:nvSpPr>
        <p:spPr>
          <a:xfrm>
            <a:off x="2672845" y="35013625"/>
            <a:ext cx="12304389" cy="2486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778" baseline="0" dirty="0">
                <a:solidFill>
                  <a:schemeClr val="bg1"/>
                </a:solidFill>
              </a:rPr>
              <a:t>Mehr Informationen unter:</a:t>
            </a:r>
          </a:p>
          <a:p>
            <a:r>
              <a:rPr lang="de-DE" sz="7778" baseline="0" dirty="0">
                <a:solidFill>
                  <a:schemeClr val="bg1"/>
                </a:solidFill>
                <a:hlinkClick r:id="rId15"/>
              </a:rPr>
              <a:t>open-</a:t>
            </a:r>
            <a:r>
              <a:rPr lang="de-DE" sz="7778" baseline="0" dirty="0" err="1">
                <a:solidFill>
                  <a:schemeClr val="bg1"/>
                </a:solidFill>
                <a:hlinkClick r:id="rId15"/>
              </a:rPr>
              <a:t>access.network</a:t>
            </a:r>
            <a:endParaRPr lang="de-DE" sz="7778" baseline="0" dirty="0">
              <a:solidFill>
                <a:schemeClr val="bg1"/>
              </a:solidFill>
            </a:endParaRPr>
          </a:p>
        </p:txBody>
      </p:sp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293348"/>
              </p:ext>
            </p:extLst>
          </p:nvPr>
        </p:nvGraphicFramePr>
        <p:xfrm>
          <a:off x="6511881" y="39751374"/>
          <a:ext cx="2854284" cy="1999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16" imgW="1821145" imgH="1302737" progId="Acrobat.Document.DC">
                  <p:embed/>
                </p:oleObj>
              </mc:Choice>
              <mc:Fallback>
                <p:oleObj name="Acrobat Document" r:id="rId16" imgW="1821145" imgH="1302737" progId="Acrobat.Document.DC">
                  <p:embed/>
                  <p:pic>
                    <p:nvPicPr>
                      <p:cNvPr id="11" name="Objek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11881" y="39751374"/>
                        <a:ext cx="2854284" cy="1999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Grafik 1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321" y="39985200"/>
            <a:ext cx="2816588" cy="1791968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2183641" y="38732188"/>
            <a:ext cx="3103368" cy="624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57" dirty="0">
                <a:solidFill>
                  <a:schemeClr val="tx1"/>
                </a:solidFill>
              </a:rPr>
              <a:t>Erstellt von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6126155" y="38786231"/>
            <a:ext cx="3897631" cy="624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57" dirty="0">
                <a:solidFill>
                  <a:schemeClr val="tx1"/>
                </a:solidFill>
              </a:rPr>
              <a:t>Im Rahmen von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9872326" y="38833014"/>
            <a:ext cx="3859145" cy="624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57" dirty="0">
                <a:solidFill>
                  <a:schemeClr val="tx1"/>
                </a:solidFill>
              </a:rPr>
              <a:t>Gefördert durch</a:t>
            </a:r>
          </a:p>
        </p:txBody>
      </p:sp>
      <p:sp>
        <p:nvSpPr>
          <p:cNvPr id="24" name="Foliennummernplatzhalter 11"/>
          <p:cNvSpPr>
            <a:spLocks noGrp="1"/>
          </p:cNvSpPr>
          <p:nvPr>
            <p:ph type="sldNum" sz="quarter" idx="4"/>
          </p:nvPr>
        </p:nvSpPr>
        <p:spPr>
          <a:xfrm>
            <a:off x="22643718" y="373636"/>
            <a:ext cx="6811923" cy="22773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25" name="Fußzeilenplatzhalter 12"/>
          <p:cNvSpPr>
            <a:spLocks noGrp="1"/>
          </p:cNvSpPr>
          <p:nvPr>
            <p:ph type="ftr" sz="quarter" idx="3"/>
          </p:nvPr>
        </p:nvSpPr>
        <p:spPr>
          <a:xfrm>
            <a:off x="10493326" y="322601"/>
            <a:ext cx="10217884" cy="22773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786777" y="35028511"/>
            <a:ext cx="2494094" cy="3027971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17886457" y="34197551"/>
            <a:ext cx="6382746" cy="3417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de-DE" sz="6049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de-DE" sz="7778" b="0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Fragen?</a:t>
            </a:r>
          </a:p>
          <a:p>
            <a:r>
              <a:rPr lang="de-DE" sz="7778" b="0" i="0" u="none" strike="noStrike" baseline="0" dirty="0" err="1">
                <a:solidFill>
                  <a:schemeClr val="bg1"/>
                </a:solidFill>
                <a:latin typeface="Calibri" panose="020F0502020204030204" pitchFamily="34" charset="0"/>
                <a:hlinkClick r:id="rId20"/>
              </a:rPr>
              <a:t>oa.helpdesk</a:t>
            </a:r>
            <a:endParaRPr lang="de-DE" sz="7778" b="0" i="0" u="none" strike="noStrike" baseline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405247" y="35041070"/>
            <a:ext cx="2472255" cy="2951476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13980524" y="38567012"/>
            <a:ext cx="11604633" cy="1156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sz="3457" baseline="0" dirty="0">
                <a:solidFill>
                  <a:schemeClr val="tx1"/>
                </a:solidFill>
              </a:rPr>
              <a:t>Dieses Werk steht unter einer </a:t>
            </a:r>
            <a:r>
              <a:rPr lang="de-DE" sz="3457" baseline="0" dirty="0">
                <a:solidFill>
                  <a:schemeClr val="tx1"/>
                </a:solidFill>
                <a:hlinkClick r:id="rId22"/>
              </a:rPr>
              <a:t>Creative Commons Attribution 4.0 international Lizenz</a:t>
            </a:r>
            <a:r>
              <a:rPr lang="de-DE" sz="3457" baseline="0" dirty="0">
                <a:solidFill>
                  <a:schemeClr val="tx1"/>
                </a:solidFill>
              </a:rPr>
              <a:t>. Ausgenommen Logos.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3980524" y="40872280"/>
            <a:ext cx="11853558" cy="1156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3457" b="0" dirty="0">
                <a:solidFill>
                  <a:schemeClr val="tx1"/>
                </a:solidFill>
                <a:ea typeface="+mn-ea"/>
                <a:cs typeface="+mn-cs"/>
              </a:rPr>
              <a:t>KI und Open Access. Warum Bezahlschranken keine Lösung sind</a:t>
            </a:r>
            <a:r>
              <a:rPr lang="de-DE" sz="3457" b="0" baseline="0" dirty="0">
                <a:solidFill>
                  <a:schemeClr val="tx1"/>
                </a:solidFill>
                <a:ea typeface="+mn-ea"/>
                <a:cs typeface="+mn-cs"/>
              </a:rPr>
              <a:t>, </a:t>
            </a:r>
            <a:r>
              <a:rPr lang="de-DE" sz="3457" dirty="0"/>
              <a:t>2026, </a:t>
            </a:r>
            <a:r>
              <a:rPr lang="de-DE" sz="3457" dirty="0">
                <a:hlinkClick r:id="rId22"/>
              </a:rPr>
              <a:t>CC BY 4.0 International</a:t>
            </a:r>
            <a:r>
              <a:rPr lang="de-DE" sz="3457" dirty="0"/>
              <a:t>, Carolin Becklas Dorow</a:t>
            </a:r>
            <a:endParaRPr lang="de-DE" sz="15577" dirty="0"/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0051" y="40355047"/>
            <a:ext cx="2911155" cy="1052274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831" y="507373"/>
            <a:ext cx="2760496" cy="1931532"/>
          </a:xfrm>
          <a:prstGeom prst="rect">
            <a:avLst/>
          </a:prstGeom>
        </p:spPr>
      </p:pic>
      <p:pic>
        <p:nvPicPr>
          <p:cNvPr id="10" name="Grafik 9" descr="Ein Bild, das Screenshot, Farbigkeit enthält.&#10;&#10;KI-generierte Inhalte können fehlerhaft sein.">
            <a:extLst>
              <a:ext uri="{FF2B5EF4-FFF2-40B4-BE49-F238E27FC236}">
                <a16:creationId xmlns:a16="http://schemas.microsoft.com/office/drawing/2014/main" id="{8A2F7C6F-5FD8-4C99-3E99-1A08A7E812FC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626" y="39607764"/>
            <a:ext cx="4325378" cy="218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37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963342" rtl="0" eaLnBrk="1" latinLnBrk="0" hangingPunct="1">
        <a:lnSpc>
          <a:spcPct val="90000"/>
        </a:lnSpc>
        <a:spcBef>
          <a:spcPct val="0"/>
        </a:spcBef>
        <a:buNone/>
        <a:defRPr sz="142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40835" indent="-740835" algn="l" defTabSz="2963342" rtl="0" eaLnBrk="1" latinLnBrk="0" hangingPunct="1">
        <a:lnSpc>
          <a:spcPct val="90000"/>
        </a:lnSpc>
        <a:spcBef>
          <a:spcPts val="3241"/>
        </a:spcBef>
        <a:buFont typeface="Arial" panose="020B0604020202020204" pitchFamily="34" charset="0"/>
        <a:buChar char="•"/>
        <a:defRPr sz="9074" kern="1200">
          <a:solidFill>
            <a:schemeClr val="tx1"/>
          </a:solidFill>
          <a:latin typeface="+mn-lt"/>
          <a:ea typeface="+mn-ea"/>
          <a:cs typeface="+mn-cs"/>
        </a:defRPr>
      </a:lvl1pPr>
      <a:lvl2pPr marL="2222506" indent="-740835" algn="l" defTabSz="2963342" rtl="0" eaLnBrk="1" latinLnBrk="0" hangingPunct="1">
        <a:lnSpc>
          <a:spcPct val="90000"/>
        </a:lnSpc>
        <a:spcBef>
          <a:spcPts val="1620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2pPr>
      <a:lvl3pPr marL="3704177" indent="-740835" algn="l" defTabSz="2963342" rtl="0" eaLnBrk="1" latinLnBrk="0" hangingPunct="1">
        <a:lnSpc>
          <a:spcPct val="90000"/>
        </a:lnSpc>
        <a:spcBef>
          <a:spcPts val="1620"/>
        </a:spcBef>
        <a:buFont typeface="Arial" panose="020B0604020202020204" pitchFamily="34" charset="0"/>
        <a:buChar char="•"/>
        <a:defRPr sz="6482" kern="1200">
          <a:solidFill>
            <a:schemeClr val="tx1"/>
          </a:solidFill>
          <a:latin typeface="+mn-lt"/>
          <a:ea typeface="+mn-ea"/>
          <a:cs typeface="+mn-cs"/>
        </a:defRPr>
      </a:lvl3pPr>
      <a:lvl4pPr marL="5185848" indent="-740835" algn="l" defTabSz="2963342" rtl="0" eaLnBrk="1" latinLnBrk="0" hangingPunct="1">
        <a:lnSpc>
          <a:spcPct val="90000"/>
        </a:lnSpc>
        <a:spcBef>
          <a:spcPts val="1620"/>
        </a:spcBef>
        <a:buFont typeface="Arial" panose="020B0604020202020204" pitchFamily="34" charset="0"/>
        <a:buChar char="•"/>
        <a:defRPr sz="5833" kern="1200">
          <a:solidFill>
            <a:schemeClr val="tx1"/>
          </a:solidFill>
          <a:latin typeface="+mn-lt"/>
          <a:ea typeface="+mn-ea"/>
          <a:cs typeface="+mn-cs"/>
        </a:defRPr>
      </a:lvl4pPr>
      <a:lvl5pPr marL="6667519" indent="-740835" algn="l" defTabSz="2963342" rtl="0" eaLnBrk="1" latinLnBrk="0" hangingPunct="1">
        <a:lnSpc>
          <a:spcPct val="90000"/>
        </a:lnSpc>
        <a:spcBef>
          <a:spcPts val="1620"/>
        </a:spcBef>
        <a:buFont typeface="Arial" panose="020B0604020202020204" pitchFamily="34" charset="0"/>
        <a:buChar char="•"/>
        <a:defRPr sz="5833" kern="1200">
          <a:solidFill>
            <a:schemeClr val="tx1"/>
          </a:solidFill>
          <a:latin typeface="+mn-lt"/>
          <a:ea typeface="+mn-ea"/>
          <a:cs typeface="+mn-cs"/>
        </a:defRPr>
      </a:lvl5pPr>
      <a:lvl6pPr marL="8149190" indent="-740835" algn="l" defTabSz="2963342" rtl="0" eaLnBrk="1" latinLnBrk="0" hangingPunct="1">
        <a:lnSpc>
          <a:spcPct val="90000"/>
        </a:lnSpc>
        <a:spcBef>
          <a:spcPts val="1620"/>
        </a:spcBef>
        <a:buFont typeface="Arial" panose="020B0604020202020204" pitchFamily="34" charset="0"/>
        <a:buChar char="•"/>
        <a:defRPr sz="5833" kern="1200">
          <a:solidFill>
            <a:schemeClr val="tx1"/>
          </a:solidFill>
          <a:latin typeface="+mn-lt"/>
          <a:ea typeface="+mn-ea"/>
          <a:cs typeface="+mn-cs"/>
        </a:defRPr>
      </a:lvl6pPr>
      <a:lvl7pPr marL="9630861" indent="-740835" algn="l" defTabSz="2963342" rtl="0" eaLnBrk="1" latinLnBrk="0" hangingPunct="1">
        <a:lnSpc>
          <a:spcPct val="90000"/>
        </a:lnSpc>
        <a:spcBef>
          <a:spcPts val="1620"/>
        </a:spcBef>
        <a:buFont typeface="Arial" panose="020B0604020202020204" pitchFamily="34" charset="0"/>
        <a:buChar char="•"/>
        <a:defRPr sz="5833" kern="1200">
          <a:solidFill>
            <a:schemeClr val="tx1"/>
          </a:solidFill>
          <a:latin typeface="+mn-lt"/>
          <a:ea typeface="+mn-ea"/>
          <a:cs typeface="+mn-cs"/>
        </a:defRPr>
      </a:lvl7pPr>
      <a:lvl8pPr marL="11112532" indent="-740835" algn="l" defTabSz="2963342" rtl="0" eaLnBrk="1" latinLnBrk="0" hangingPunct="1">
        <a:lnSpc>
          <a:spcPct val="90000"/>
        </a:lnSpc>
        <a:spcBef>
          <a:spcPts val="1620"/>
        </a:spcBef>
        <a:buFont typeface="Arial" panose="020B0604020202020204" pitchFamily="34" charset="0"/>
        <a:buChar char="•"/>
        <a:defRPr sz="5833" kern="1200">
          <a:solidFill>
            <a:schemeClr val="tx1"/>
          </a:solidFill>
          <a:latin typeface="+mn-lt"/>
          <a:ea typeface="+mn-ea"/>
          <a:cs typeface="+mn-cs"/>
        </a:defRPr>
      </a:lvl8pPr>
      <a:lvl9pPr marL="12594203" indent="-740835" algn="l" defTabSz="2963342" rtl="0" eaLnBrk="1" latinLnBrk="0" hangingPunct="1">
        <a:lnSpc>
          <a:spcPct val="90000"/>
        </a:lnSpc>
        <a:spcBef>
          <a:spcPts val="1620"/>
        </a:spcBef>
        <a:buFont typeface="Arial" panose="020B0604020202020204" pitchFamily="34" charset="0"/>
        <a:buChar char="•"/>
        <a:defRPr sz="58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63342" rtl="0" eaLnBrk="1" latinLnBrk="0" hangingPunct="1">
        <a:defRPr sz="5833" kern="1200">
          <a:solidFill>
            <a:schemeClr val="tx1"/>
          </a:solidFill>
          <a:latin typeface="+mn-lt"/>
          <a:ea typeface="+mn-ea"/>
          <a:cs typeface="+mn-cs"/>
        </a:defRPr>
      </a:lvl1pPr>
      <a:lvl2pPr marL="1481671" algn="l" defTabSz="2963342" rtl="0" eaLnBrk="1" latinLnBrk="0" hangingPunct="1">
        <a:defRPr sz="5833" kern="1200">
          <a:solidFill>
            <a:schemeClr val="tx1"/>
          </a:solidFill>
          <a:latin typeface="+mn-lt"/>
          <a:ea typeface="+mn-ea"/>
          <a:cs typeface="+mn-cs"/>
        </a:defRPr>
      </a:lvl2pPr>
      <a:lvl3pPr marL="2963342" algn="l" defTabSz="2963342" rtl="0" eaLnBrk="1" latinLnBrk="0" hangingPunct="1">
        <a:defRPr sz="5833" kern="1200">
          <a:solidFill>
            <a:schemeClr val="tx1"/>
          </a:solidFill>
          <a:latin typeface="+mn-lt"/>
          <a:ea typeface="+mn-ea"/>
          <a:cs typeface="+mn-cs"/>
        </a:defRPr>
      </a:lvl3pPr>
      <a:lvl4pPr marL="4445013" algn="l" defTabSz="2963342" rtl="0" eaLnBrk="1" latinLnBrk="0" hangingPunct="1">
        <a:defRPr sz="5833" kern="1200">
          <a:solidFill>
            <a:schemeClr val="tx1"/>
          </a:solidFill>
          <a:latin typeface="+mn-lt"/>
          <a:ea typeface="+mn-ea"/>
          <a:cs typeface="+mn-cs"/>
        </a:defRPr>
      </a:lvl4pPr>
      <a:lvl5pPr marL="5926684" algn="l" defTabSz="2963342" rtl="0" eaLnBrk="1" latinLnBrk="0" hangingPunct="1">
        <a:defRPr sz="5833" kern="1200">
          <a:solidFill>
            <a:schemeClr val="tx1"/>
          </a:solidFill>
          <a:latin typeface="+mn-lt"/>
          <a:ea typeface="+mn-ea"/>
          <a:cs typeface="+mn-cs"/>
        </a:defRPr>
      </a:lvl5pPr>
      <a:lvl6pPr marL="7408355" algn="l" defTabSz="2963342" rtl="0" eaLnBrk="1" latinLnBrk="0" hangingPunct="1">
        <a:defRPr sz="5833" kern="1200">
          <a:solidFill>
            <a:schemeClr val="tx1"/>
          </a:solidFill>
          <a:latin typeface="+mn-lt"/>
          <a:ea typeface="+mn-ea"/>
          <a:cs typeface="+mn-cs"/>
        </a:defRPr>
      </a:lvl6pPr>
      <a:lvl7pPr marL="8890025" algn="l" defTabSz="2963342" rtl="0" eaLnBrk="1" latinLnBrk="0" hangingPunct="1">
        <a:defRPr sz="5833" kern="1200">
          <a:solidFill>
            <a:schemeClr val="tx1"/>
          </a:solidFill>
          <a:latin typeface="+mn-lt"/>
          <a:ea typeface="+mn-ea"/>
          <a:cs typeface="+mn-cs"/>
        </a:defRPr>
      </a:lvl7pPr>
      <a:lvl8pPr marL="10371696" algn="l" defTabSz="2963342" rtl="0" eaLnBrk="1" latinLnBrk="0" hangingPunct="1">
        <a:defRPr sz="5833" kern="1200">
          <a:solidFill>
            <a:schemeClr val="tx1"/>
          </a:solidFill>
          <a:latin typeface="+mn-lt"/>
          <a:ea typeface="+mn-ea"/>
          <a:cs typeface="+mn-cs"/>
        </a:defRPr>
      </a:lvl8pPr>
      <a:lvl9pPr marL="11853367" algn="l" defTabSz="2963342" rtl="0" eaLnBrk="1" latinLnBrk="0" hangingPunct="1">
        <a:defRPr sz="58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1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6" t="199" r="13745" b="16814"/>
          <a:stretch/>
        </p:blipFill>
        <p:spPr>
          <a:xfrm>
            <a:off x="4" y="5608814"/>
            <a:ext cx="30275213" cy="38482519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316" y="908746"/>
            <a:ext cx="4998077" cy="3497175"/>
          </a:xfrm>
          <a:prstGeom prst="rect">
            <a:avLst/>
          </a:prstGeom>
        </p:spPr>
      </p:pic>
      <p:sp>
        <p:nvSpPr>
          <p:cNvPr id="11" name="Eine Ecke des Rechtecks schneiden 10"/>
          <p:cNvSpPr/>
          <p:nvPr/>
        </p:nvSpPr>
        <p:spPr>
          <a:xfrm rot="10800000" flipH="1">
            <a:off x="7782984" y="908741"/>
            <a:ext cx="19952676" cy="3497175"/>
          </a:xfrm>
          <a:prstGeom prst="snip1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778" dirty="0"/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48121" y="7728795"/>
            <a:ext cx="12159383" cy="3641461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364" y="326164"/>
            <a:ext cx="15025441" cy="449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1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defTabSz="3951122" rtl="0" eaLnBrk="1" latinLnBrk="0" hangingPunct="1">
        <a:lnSpc>
          <a:spcPct val="90000"/>
        </a:lnSpc>
        <a:spcBef>
          <a:spcPct val="0"/>
        </a:spcBef>
        <a:buNone/>
        <a:defRPr sz="190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87781" indent="-987781" algn="l" defTabSz="3951122" rtl="0" eaLnBrk="1" latinLnBrk="0" hangingPunct="1">
        <a:lnSpc>
          <a:spcPct val="90000"/>
        </a:lnSpc>
        <a:spcBef>
          <a:spcPts val="4321"/>
        </a:spcBef>
        <a:buFont typeface="Arial" panose="020B0604020202020204" pitchFamily="34" charset="0"/>
        <a:buChar char="•"/>
        <a:defRPr sz="12099" kern="1200">
          <a:solidFill>
            <a:schemeClr val="tx1"/>
          </a:solidFill>
          <a:latin typeface="+mn-lt"/>
          <a:ea typeface="+mn-ea"/>
          <a:cs typeface="+mn-cs"/>
        </a:defRPr>
      </a:lvl1pPr>
      <a:lvl2pPr marL="2963342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10370" kern="1200">
          <a:solidFill>
            <a:schemeClr val="tx1"/>
          </a:solidFill>
          <a:latin typeface="+mn-lt"/>
          <a:ea typeface="+mn-ea"/>
          <a:cs typeface="+mn-cs"/>
        </a:defRPr>
      </a:lvl2pPr>
      <a:lvl3pPr marL="4938903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8642" kern="1200">
          <a:solidFill>
            <a:schemeClr val="tx1"/>
          </a:solidFill>
          <a:latin typeface="+mn-lt"/>
          <a:ea typeface="+mn-ea"/>
          <a:cs typeface="+mn-cs"/>
        </a:defRPr>
      </a:lvl3pPr>
      <a:lvl4pPr marL="6914464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4pPr>
      <a:lvl5pPr marL="8890025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5pPr>
      <a:lvl6pPr marL="10865587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6pPr>
      <a:lvl7pPr marL="12841148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7pPr>
      <a:lvl8pPr marL="14816709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8pPr>
      <a:lvl9pPr marL="16792270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1pPr>
      <a:lvl2pPr marL="1975561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2pPr>
      <a:lvl3pPr marL="3951122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3pPr>
      <a:lvl4pPr marL="5926684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4pPr>
      <a:lvl5pPr marL="7902245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5pPr>
      <a:lvl6pPr marL="9877806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6pPr>
      <a:lvl7pPr marL="11853367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7pPr>
      <a:lvl8pPr marL="13828928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8pPr>
      <a:lvl9pPr marL="15804490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>
          <a:xfrm>
            <a:off x="23987846" y="0"/>
            <a:ext cx="6287369" cy="5608814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778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1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6" t="199" r="13745" b="16814"/>
          <a:stretch/>
        </p:blipFill>
        <p:spPr>
          <a:xfrm>
            <a:off x="4" y="5608814"/>
            <a:ext cx="30275213" cy="38482519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316" y="908746"/>
            <a:ext cx="4998077" cy="3497175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9" r="72202" b="46471"/>
          <a:stretch/>
        </p:blipFill>
        <p:spPr>
          <a:xfrm rot="16200000">
            <a:off x="23951784" y="5985085"/>
            <a:ext cx="5637259" cy="6421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81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l" defTabSz="3951122" rtl="0" eaLnBrk="1" latinLnBrk="0" hangingPunct="1">
        <a:lnSpc>
          <a:spcPct val="90000"/>
        </a:lnSpc>
        <a:spcBef>
          <a:spcPct val="0"/>
        </a:spcBef>
        <a:buNone/>
        <a:defRPr sz="190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87781" indent="-987781" algn="l" defTabSz="3951122" rtl="0" eaLnBrk="1" latinLnBrk="0" hangingPunct="1">
        <a:lnSpc>
          <a:spcPct val="90000"/>
        </a:lnSpc>
        <a:spcBef>
          <a:spcPts val="4321"/>
        </a:spcBef>
        <a:buFont typeface="Arial" panose="020B0604020202020204" pitchFamily="34" charset="0"/>
        <a:buChar char="•"/>
        <a:defRPr sz="12099" kern="1200">
          <a:solidFill>
            <a:schemeClr val="tx1"/>
          </a:solidFill>
          <a:latin typeface="+mn-lt"/>
          <a:ea typeface="+mn-ea"/>
          <a:cs typeface="+mn-cs"/>
        </a:defRPr>
      </a:lvl1pPr>
      <a:lvl2pPr marL="2963342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10370" kern="1200">
          <a:solidFill>
            <a:schemeClr val="tx1"/>
          </a:solidFill>
          <a:latin typeface="+mn-lt"/>
          <a:ea typeface="+mn-ea"/>
          <a:cs typeface="+mn-cs"/>
        </a:defRPr>
      </a:lvl2pPr>
      <a:lvl3pPr marL="4938903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8642" kern="1200">
          <a:solidFill>
            <a:schemeClr val="tx1"/>
          </a:solidFill>
          <a:latin typeface="+mn-lt"/>
          <a:ea typeface="+mn-ea"/>
          <a:cs typeface="+mn-cs"/>
        </a:defRPr>
      </a:lvl3pPr>
      <a:lvl4pPr marL="6914464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4pPr>
      <a:lvl5pPr marL="8890025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5pPr>
      <a:lvl6pPr marL="10865587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6pPr>
      <a:lvl7pPr marL="12841148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7pPr>
      <a:lvl8pPr marL="14816709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8pPr>
      <a:lvl9pPr marL="16792270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1pPr>
      <a:lvl2pPr marL="1975561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2pPr>
      <a:lvl3pPr marL="3951122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3pPr>
      <a:lvl4pPr marL="5926684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4pPr>
      <a:lvl5pPr marL="7902245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5pPr>
      <a:lvl6pPr marL="9877806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6pPr>
      <a:lvl7pPr marL="11853367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7pPr>
      <a:lvl8pPr marL="13828928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8pPr>
      <a:lvl9pPr marL="15804490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1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6" t="199" r="13745" b="16814"/>
          <a:stretch/>
        </p:blipFill>
        <p:spPr>
          <a:xfrm>
            <a:off x="0" y="4938902"/>
            <a:ext cx="30275213" cy="38451809"/>
          </a:xfrm>
          <a:prstGeom prst="rect">
            <a:avLst/>
          </a:prstGeom>
        </p:spPr>
      </p:pic>
      <p:sp>
        <p:nvSpPr>
          <p:cNvPr id="13" name="Fußzeilenplatzhalter 12"/>
          <p:cNvSpPr>
            <a:spLocks noGrp="1"/>
          </p:cNvSpPr>
          <p:nvPr>
            <p:ph type="ftr" sz="quarter" idx="3"/>
          </p:nvPr>
        </p:nvSpPr>
        <p:spPr>
          <a:xfrm>
            <a:off x="9347525" y="1225036"/>
            <a:ext cx="10217884" cy="22773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Eine kumulative Dissertation Open Access veröffentlichen – Ein Quick-Guide für Promovierende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65" y="810953"/>
            <a:ext cx="4998077" cy="3497175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>
            <a:off x="24683408" y="2"/>
            <a:ext cx="5591807" cy="49389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778"/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9" r="72202" b="46471"/>
          <a:stretch/>
        </p:blipFill>
        <p:spPr>
          <a:xfrm rot="16200000">
            <a:off x="25004101" y="-332208"/>
            <a:ext cx="4938900" cy="560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hdr="0" dt="0"/>
  <p:txStyles>
    <p:titleStyle>
      <a:lvl1pPr algn="l" defTabSz="3951122" rtl="0" eaLnBrk="1" latinLnBrk="0" hangingPunct="1">
        <a:lnSpc>
          <a:spcPct val="90000"/>
        </a:lnSpc>
        <a:spcBef>
          <a:spcPct val="0"/>
        </a:spcBef>
        <a:buNone/>
        <a:defRPr sz="190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87781" indent="-987781" algn="l" defTabSz="3951122" rtl="0" eaLnBrk="1" latinLnBrk="0" hangingPunct="1">
        <a:lnSpc>
          <a:spcPct val="90000"/>
        </a:lnSpc>
        <a:spcBef>
          <a:spcPts val="4321"/>
        </a:spcBef>
        <a:buFont typeface="Arial" panose="020B0604020202020204" pitchFamily="34" charset="0"/>
        <a:buChar char="•"/>
        <a:defRPr sz="12099" kern="1200">
          <a:solidFill>
            <a:schemeClr val="tx1"/>
          </a:solidFill>
          <a:latin typeface="+mn-lt"/>
          <a:ea typeface="+mn-ea"/>
          <a:cs typeface="+mn-cs"/>
        </a:defRPr>
      </a:lvl1pPr>
      <a:lvl2pPr marL="2963342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10370" kern="1200">
          <a:solidFill>
            <a:schemeClr val="tx1"/>
          </a:solidFill>
          <a:latin typeface="+mn-lt"/>
          <a:ea typeface="+mn-ea"/>
          <a:cs typeface="+mn-cs"/>
        </a:defRPr>
      </a:lvl2pPr>
      <a:lvl3pPr marL="4938903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8642" kern="1200">
          <a:solidFill>
            <a:schemeClr val="tx1"/>
          </a:solidFill>
          <a:latin typeface="+mn-lt"/>
          <a:ea typeface="+mn-ea"/>
          <a:cs typeface="+mn-cs"/>
        </a:defRPr>
      </a:lvl3pPr>
      <a:lvl4pPr marL="6914464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4pPr>
      <a:lvl5pPr marL="8890025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5pPr>
      <a:lvl6pPr marL="10865587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6pPr>
      <a:lvl7pPr marL="12841148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7pPr>
      <a:lvl8pPr marL="14816709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8pPr>
      <a:lvl9pPr marL="16792270" indent="-987781" algn="l" defTabSz="3951122" rtl="0" eaLnBrk="1" latinLnBrk="0" hangingPunct="1">
        <a:lnSpc>
          <a:spcPct val="90000"/>
        </a:lnSpc>
        <a:spcBef>
          <a:spcPts val="2161"/>
        </a:spcBef>
        <a:buFont typeface="Arial" panose="020B0604020202020204" pitchFamily="34" charset="0"/>
        <a:buChar char="•"/>
        <a:defRPr sz="77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1pPr>
      <a:lvl2pPr marL="1975561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2pPr>
      <a:lvl3pPr marL="3951122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3pPr>
      <a:lvl4pPr marL="5926684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4pPr>
      <a:lvl5pPr marL="7902245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5pPr>
      <a:lvl6pPr marL="9877806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6pPr>
      <a:lvl7pPr marL="11853367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7pPr>
      <a:lvl8pPr marL="13828928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8pPr>
      <a:lvl9pPr marL="15804490" algn="l" defTabSz="3951122" rtl="0" eaLnBrk="1" latinLnBrk="0" hangingPunct="1">
        <a:defRPr sz="77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hyperlink" Target="https://zenodo.org/records/15081395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hyperlink" Target="https://creativecommons.org/licenses/by/4.0/legalcode" TargetMode="External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 descr="Ein Bild, das Text, Design, Screenshot, Grafikdesign enthält.&#10;&#10;KI-generierte Inhalte können fehlerhaft sein.">
            <a:extLst>
              <a:ext uri="{FF2B5EF4-FFF2-40B4-BE49-F238E27FC236}">
                <a16:creationId xmlns:a16="http://schemas.microsoft.com/office/drawing/2014/main" id="{4461AE61-B9B9-B2D1-ED78-B353575A89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1096" y="10718612"/>
            <a:ext cx="4708778" cy="3633500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3145977" y="24907081"/>
            <a:ext cx="24162244" cy="0"/>
          </a:xfrm>
          <a:prstGeom prst="line">
            <a:avLst/>
          </a:prstGeom>
          <a:ln w="19050" cap="rnd">
            <a:solidFill>
              <a:schemeClr val="accent6">
                <a:lumMod val="75000"/>
              </a:scheme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098006" y="14848681"/>
            <a:ext cx="24201848" cy="0"/>
          </a:xfrm>
          <a:prstGeom prst="line">
            <a:avLst/>
          </a:prstGeom>
          <a:ln w="19050" cap="rnd">
            <a:solidFill>
              <a:schemeClr val="accent6">
                <a:lumMod val="7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 dirty="0"/>
          </a:p>
        </p:txBody>
      </p:sp>
      <p:sp>
        <p:nvSpPr>
          <p:cNvPr id="9" name="AutoShape 9"/>
          <p:cNvSpPr/>
          <p:nvPr/>
        </p:nvSpPr>
        <p:spPr>
          <a:xfrm>
            <a:off x="3289243" y="15888116"/>
            <a:ext cx="9769711" cy="6909177"/>
          </a:xfrm>
          <a:prstGeom prst="rect">
            <a:avLst/>
          </a:prstGeom>
          <a:solidFill>
            <a:schemeClr val="bg1"/>
          </a:solidFill>
        </p:spPr>
      </p:sp>
      <p:sp>
        <p:nvSpPr>
          <p:cNvPr id="10" name="AutoShape 10"/>
          <p:cNvSpPr/>
          <p:nvPr/>
        </p:nvSpPr>
        <p:spPr>
          <a:xfrm>
            <a:off x="3145978" y="5278710"/>
            <a:ext cx="7809836" cy="87414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3145977" y="4826804"/>
            <a:ext cx="3916792" cy="9379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20353348" y="5564485"/>
            <a:ext cx="6954873" cy="7652889"/>
          </a:xfrm>
          <a:prstGeom prst="rect">
            <a:avLst/>
          </a:prstGeom>
          <a:solidFill>
            <a:schemeClr val="bg1"/>
          </a:solidFill>
        </p:spPr>
      </p:sp>
      <p:sp>
        <p:nvSpPr>
          <p:cNvPr id="15" name="AutoShape 15"/>
          <p:cNvSpPr/>
          <p:nvPr/>
        </p:nvSpPr>
        <p:spPr>
          <a:xfrm>
            <a:off x="3246143" y="15616836"/>
            <a:ext cx="7766320" cy="192662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14622322" y="16032181"/>
            <a:ext cx="12363648" cy="8032723"/>
          </a:xfrm>
          <a:prstGeom prst="rect">
            <a:avLst/>
          </a:prstGeom>
          <a:solidFill>
            <a:schemeClr val="bg1"/>
          </a:solidFill>
        </p:spPr>
      </p:sp>
      <p:sp>
        <p:nvSpPr>
          <p:cNvPr id="17" name="AutoShape 17"/>
          <p:cNvSpPr/>
          <p:nvPr/>
        </p:nvSpPr>
        <p:spPr>
          <a:xfrm>
            <a:off x="14622321" y="15727407"/>
            <a:ext cx="8259921" cy="189879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sp>
      <p:sp>
        <p:nvSpPr>
          <p:cNvPr id="18" name="AutoShape 18"/>
          <p:cNvSpPr/>
          <p:nvPr/>
        </p:nvSpPr>
        <p:spPr>
          <a:xfrm>
            <a:off x="3403133" y="26180805"/>
            <a:ext cx="22021473" cy="5965928"/>
          </a:xfrm>
          <a:prstGeom prst="rect">
            <a:avLst/>
          </a:prstGeom>
          <a:solidFill>
            <a:schemeClr val="bg1"/>
          </a:solidFill>
        </p:spPr>
      </p:sp>
      <p:sp>
        <p:nvSpPr>
          <p:cNvPr id="19" name="AutoShape 19"/>
          <p:cNvSpPr/>
          <p:nvPr/>
        </p:nvSpPr>
        <p:spPr>
          <a:xfrm>
            <a:off x="3403133" y="25906049"/>
            <a:ext cx="4040289" cy="9379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sp>
      <p:sp>
        <p:nvSpPr>
          <p:cNvPr id="35" name="TextBox 35"/>
          <p:cNvSpPr txBox="1"/>
          <p:nvPr/>
        </p:nvSpPr>
        <p:spPr>
          <a:xfrm>
            <a:off x="3403133" y="6265443"/>
            <a:ext cx="6719240" cy="6564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52"/>
              </a:lnSpc>
            </a:pPr>
            <a:r>
              <a:rPr lang="de-DE" sz="28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 Bold"/>
              </a:rPr>
              <a:t>KI verändert die Forschung – doch wem gehört das Wissen?</a:t>
            </a:r>
          </a:p>
          <a:p>
            <a:pPr>
              <a:lnSpc>
                <a:spcPts val="3531"/>
              </a:lnSpc>
            </a:pPr>
            <a:endParaRPr lang="de-DE" sz="2800" b="1" dirty="0">
              <a:solidFill>
                <a:srgbClr val="0E0E0E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Open Sauce Bold"/>
            </a:endParaRPr>
          </a:p>
          <a:p>
            <a:pPr marL="544677" lvl="1" indent="-272340">
              <a:lnSpc>
                <a:spcPts val="3531"/>
              </a:lnSpc>
              <a:buFont typeface="Arial"/>
              <a:buChar char="•"/>
            </a:pPr>
            <a:r>
              <a:rPr lang="de-DE" sz="28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KI-Systeme benötigen </a:t>
            </a:r>
            <a:r>
              <a:rPr lang="de-DE" sz="28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massenhaft Daten</a:t>
            </a:r>
            <a:r>
              <a:rPr lang="de-DE" sz="28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 für ihr Training</a:t>
            </a:r>
          </a:p>
          <a:p>
            <a:pPr marL="544677" lvl="1" indent="-272340">
              <a:lnSpc>
                <a:spcPts val="3531"/>
              </a:lnSpc>
              <a:buFont typeface="Arial"/>
              <a:buChar char="•"/>
            </a:pPr>
            <a:r>
              <a:rPr lang="de-DE" sz="28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KI-Unternehmen „</a:t>
            </a:r>
            <a:r>
              <a:rPr lang="de-DE" sz="2800" dirty="0" err="1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scrapen</a:t>
            </a:r>
            <a:r>
              <a:rPr lang="de-DE" sz="28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“ (sammeln automatisiert) riesige Datenmengen aus dem Internet, einschließlich </a:t>
            </a:r>
            <a:r>
              <a:rPr lang="de-DE" sz="28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wissenschaftlicher Publikationen</a:t>
            </a:r>
            <a:r>
              <a:rPr lang="de-DE" sz="28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, um ihre Modelle zu trainieren</a:t>
            </a:r>
            <a:r>
              <a:rPr lang="de-DE" sz="2800" b="0" i="0" dirty="0">
                <a:solidFill>
                  <a:srgbClr val="000000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</a:t>
            </a:r>
            <a:endParaRPr lang="de-DE" sz="2800" dirty="0">
              <a:solidFill>
                <a:srgbClr val="0E0E0E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Open Sauce"/>
            </a:endParaRPr>
          </a:p>
          <a:p>
            <a:pPr marL="544677" lvl="1" indent="-272340">
              <a:lnSpc>
                <a:spcPts val="3531"/>
              </a:lnSpc>
              <a:buFont typeface="Arial"/>
              <a:buChar char="•"/>
            </a:pPr>
            <a:r>
              <a:rPr lang="de-DE" sz="28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Viele Forschende fürchten deshalb die </a:t>
            </a:r>
            <a:r>
              <a:rPr lang="de-DE" sz="28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unkontrollierte Nutzung </a:t>
            </a:r>
            <a:r>
              <a:rPr lang="de-DE" sz="28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ihrer Arbeit durch KI-Firmen</a:t>
            </a:r>
          </a:p>
          <a:p>
            <a:pPr>
              <a:lnSpc>
                <a:spcPts val="3531"/>
              </a:lnSpc>
            </a:pPr>
            <a:endParaRPr lang="en-US" sz="2521" dirty="0">
              <a:solidFill>
                <a:srgbClr val="0E0E0E"/>
              </a:solidFill>
              <a:latin typeface="Open Sauce"/>
              <a:ea typeface="Open Sauce"/>
              <a:cs typeface="Open Sauce"/>
              <a:sym typeface="Open Sauce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3425654" y="4971854"/>
            <a:ext cx="3624921" cy="665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07"/>
              </a:lnSpc>
              <a:spcBef>
                <a:spcPct val="0"/>
              </a:spcBef>
            </a:pPr>
            <a:r>
              <a:rPr lang="en-US" sz="4400" b="1" dirty="0" err="1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Einleitung</a:t>
            </a:r>
            <a:endParaRPr lang="en-US" sz="4400" b="1" dirty="0">
              <a:solidFill>
                <a:srgbClr val="FFFFFF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Edo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21109640" y="6374890"/>
            <a:ext cx="5743099" cy="63478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46"/>
              </a:lnSpc>
            </a:pPr>
            <a:r>
              <a:rPr lang="de-DE" sz="28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Einige Forschende </a:t>
            </a:r>
            <a:r>
              <a:rPr lang="de-DE" sz="28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glauben fälschlicherweise</a:t>
            </a:r>
            <a:r>
              <a:rPr lang="de-DE" sz="28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, dass eine Publikation hinter einer Paywall sie davor schützt, dass ihre Arbeit für KI-Training genutzt wird.</a:t>
            </a:r>
          </a:p>
          <a:p>
            <a:pPr>
              <a:lnSpc>
                <a:spcPts val="3346"/>
              </a:lnSpc>
            </a:pPr>
            <a:endParaRPr lang="de-DE" sz="2800" dirty="0">
              <a:solidFill>
                <a:srgbClr val="0E0E0E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Open Sauce"/>
            </a:endParaRPr>
          </a:p>
          <a:p>
            <a:pPr>
              <a:lnSpc>
                <a:spcPts val="3346"/>
              </a:lnSpc>
            </a:pPr>
            <a:r>
              <a:rPr lang="de-DE" sz="28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Die Folge: Sie publizieren im </a:t>
            </a:r>
            <a:r>
              <a:rPr lang="de-DE" sz="2800" b="1" dirty="0" err="1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Closed</a:t>
            </a:r>
            <a:r>
              <a:rPr lang="de-DE" sz="28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 Access</a:t>
            </a:r>
            <a:r>
              <a:rPr lang="de-DE" sz="28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, d.h., dass Nutzer*innen und Institutionen (z.B. Bibliotheken) kostenpflichtige Abonnements oder Lizenzen erwerben müssen, um Zugriff zu erhalten. </a:t>
            </a:r>
            <a:r>
              <a:rPr lang="de-DE" sz="28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Forschungsergebnisse verschwinden hinter einer Paywall.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3721404" y="17688507"/>
            <a:ext cx="8572179" cy="54559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66688" lvl="1" indent="-233343">
              <a:buFont typeface="Arial"/>
              <a:buChar char="•"/>
            </a:pP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Im </a:t>
            </a:r>
            <a:r>
              <a:rPr lang="de-DE" sz="3200" dirty="0" err="1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Closed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-Access-Modell übertragen Autor*innen </a:t>
            </a:r>
            <a:r>
              <a:rPr lang="de-DE" sz="32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 Bold"/>
              </a:rPr>
              <a:t>exklusive Nutzungsrechte 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an Verlage</a:t>
            </a:r>
          </a:p>
          <a:p>
            <a:pPr marL="466688" lvl="1" indent="-233343">
              <a:buFont typeface="Arial"/>
              <a:buChar char="•"/>
            </a:pP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Die häufige Konsequenz: </a:t>
            </a:r>
            <a:r>
              <a:rPr lang="de-DE" sz="32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Verlage verkaufen Inhalte 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an KI-Unternehmen und das</a:t>
            </a:r>
          </a:p>
          <a:p>
            <a:pPr marL="1606225" lvl="2" indent="-457200">
              <a:buFont typeface="Courier New" panose="02070309020205020404" pitchFamily="49" charset="0"/>
              <a:buChar char="o"/>
            </a:pPr>
            <a:r>
              <a:rPr lang="de-DE" sz="32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ohne Zustimmung 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der Autor*innen,</a:t>
            </a:r>
          </a:p>
          <a:p>
            <a:pPr marL="1606225" lvl="2" indent="-457200">
              <a:buFont typeface="Courier New" panose="02070309020205020404" pitchFamily="49" charset="0"/>
              <a:buChar char="o"/>
            </a:pPr>
            <a:r>
              <a:rPr lang="de-DE" sz="32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ohne finanzielle Beteiligung 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der Forschenden,</a:t>
            </a:r>
          </a:p>
          <a:p>
            <a:pPr marL="1606225" lvl="2" indent="-457200">
              <a:buFont typeface="Courier New" panose="02070309020205020404" pitchFamily="49" charset="0"/>
              <a:buChar char="o"/>
            </a:pPr>
            <a:r>
              <a:rPr lang="de-DE" sz="32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ohne Kontrolle 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über die Nutzung</a:t>
            </a:r>
          </a:p>
          <a:p>
            <a:pPr>
              <a:lnSpc>
                <a:spcPts val="4428"/>
              </a:lnSpc>
            </a:pPr>
            <a:endParaRPr lang="en-US" sz="3200" b="1" dirty="0">
              <a:solidFill>
                <a:srgbClr val="0E0E0E"/>
              </a:solidFill>
              <a:latin typeface="Open Sauce Bold"/>
              <a:ea typeface="Open Sauce Bold"/>
              <a:cs typeface="Open Sauce Bold"/>
              <a:sym typeface="Open Sauce Bold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3634160" y="16056590"/>
            <a:ext cx="7217508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26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Aber: </a:t>
            </a:r>
            <a:r>
              <a:rPr lang="en-US" sz="4400" b="1" dirty="0" err="1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Bezahlschranken</a:t>
            </a:r>
            <a:r>
              <a:rPr lang="en-US" sz="4400" b="1" dirty="0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 </a:t>
            </a:r>
            <a:r>
              <a:rPr lang="en-US" sz="4400" b="1" dirty="0" err="1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schützen</a:t>
            </a:r>
            <a:r>
              <a:rPr lang="en-US" sz="4400" b="1" dirty="0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 </a:t>
            </a:r>
            <a:r>
              <a:rPr lang="en-US" sz="4400" b="1" dirty="0" err="1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nicht</a:t>
            </a:r>
            <a:r>
              <a:rPr lang="en-US" sz="4400" b="1" dirty="0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!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4969334" y="17918641"/>
            <a:ext cx="10117959" cy="6276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29702" lvl="1" indent="-314851">
              <a:lnSpc>
                <a:spcPts val="4081"/>
              </a:lnSpc>
              <a:buFont typeface="Arial"/>
              <a:buChar char="•"/>
            </a:pP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Wenn Forschende jedoch </a:t>
            </a:r>
            <a:r>
              <a:rPr lang="de-DE" sz="32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Open Access 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publizieren, behalten sie die Rechte an ihrem Werk</a:t>
            </a:r>
          </a:p>
          <a:p>
            <a:pPr marL="629702" lvl="1" indent="-314851">
              <a:lnSpc>
                <a:spcPts val="4081"/>
              </a:lnSpc>
              <a:buFont typeface="Arial"/>
              <a:buChar char="•"/>
            </a:pP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Alle </a:t>
            </a:r>
            <a:r>
              <a:rPr lang="de-DE" sz="32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Leser*innen 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können </a:t>
            </a:r>
            <a:r>
              <a:rPr lang="de-DE" sz="32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kostenlos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 online auf die Forschungsergebnisse zugreifen </a:t>
            </a:r>
          </a:p>
          <a:p>
            <a:pPr marL="629702" lvl="1" indent="-314851">
              <a:lnSpc>
                <a:spcPts val="4081"/>
              </a:lnSpc>
              <a:buFont typeface="Arial"/>
              <a:buChar char="•"/>
            </a:pPr>
            <a:r>
              <a:rPr lang="de-DE" sz="32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Verhindert Monopolisierung 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von Wissen durch Verlage oder Konzerne</a:t>
            </a:r>
          </a:p>
          <a:p>
            <a:pPr marL="629702" lvl="1" indent="-314851">
              <a:lnSpc>
                <a:spcPts val="4081"/>
              </a:lnSpc>
              <a:buFont typeface="Arial"/>
              <a:buChar char="•"/>
            </a:pP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Wissen als </a:t>
            </a:r>
            <a:r>
              <a:rPr lang="de-DE" sz="32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Gemeingut</a:t>
            </a:r>
            <a:endParaRPr lang="de-DE" sz="3200" dirty="0">
              <a:solidFill>
                <a:srgbClr val="0E0E0E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Open Sauce"/>
            </a:endParaRPr>
          </a:p>
          <a:p>
            <a:pPr marL="629702" lvl="1" indent="-314851">
              <a:lnSpc>
                <a:spcPts val="4081"/>
              </a:lnSpc>
              <a:buFont typeface="Arial"/>
              <a:buChar char="•"/>
            </a:pP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Open Access nur echt mit </a:t>
            </a:r>
            <a:r>
              <a:rPr lang="de-DE" sz="3200" b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CC BY-Lizenz! 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Restriktivere Lizenzen (z.B. CC BY-NC-ND) schützen </a:t>
            </a:r>
            <a:r>
              <a:rPr lang="de-DE" sz="3200" i="1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nicht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"/>
              </a:rPr>
              <a:t>  vor KI-Training</a:t>
            </a:r>
          </a:p>
          <a:p>
            <a:pPr>
              <a:lnSpc>
                <a:spcPts val="4081"/>
              </a:lnSpc>
            </a:pPr>
            <a:endParaRPr lang="de-DE" sz="2916" dirty="0">
              <a:solidFill>
                <a:srgbClr val="0E0E0E"/>
              </a:solidFill>
              <a:latin typeface="Open Sauce"/>
              <a:ea typeface="Open Sauce"/>
              <a:cs typeface="Open Sauce"/>
              <a:sym typeface="Open Sauce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14951853" y="16019843"/>
            <a:ext cx="7332528" cy="1357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407"/>
              </a:lnSpc>
              <a:spcBef>
                <a:spcPct val="0"/>
              </a:spcBef>
            </a:pPr>
            <a:r>
              <a:rPr lang="en-US" sz="4400" b="1" dirty="0" err="1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Stattdessen</a:t>
            </a:r>
            <a:r>
              <a:rPr lang="en-US" sz="4400" b="1" dirty="0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: Open Access </a:t>
            </a:r>
            <a:r>
              <a:rPr lang="en-US" sz="4400" b="1" dirty="0" err="1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mit</a:t>
            </a:r>
            <a:r>
              <a:rPr lang="en-US" sz="4400" b="1" dirty="0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 CC BY-</a:t>
            </a:r>
            <a:r>
              <a:rPr lang="en-US" sz="4400" b="1" dirty="0" err="1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Lizenz</a:t>
            </a:r>
            <a:r>
              <a:rPr lang="en-US" sz="4400" b="1" dirty="0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!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3793815" y="27175862"/>
            <a:ext cx="19375278" cy="44319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de-DE" sz="3200" dirty="0" err="1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 Bold"/>
              </a:rPr>
              <a:t>Closed</a:t>
            </a:r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 Bold"/>
              </a:rPr>
              <a:t> Access schützt nicht – er macht Verlage zu Gatekeepern und fördert die Monopolisierung von Wissen!</a:t>
            </a:r>
          </a:p>
          <a:p>
            <a:r>
              <a:rPr lang="de-DE" sz="3200" dirty="0">
                <a:solidFill>
                  <a:srgbClr val="0E0E0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Open Sauce Bold"/>
              </a:rPr>
              <a:t>Open Access verhindert zwar nicht das Training durch KI-Firmen, jedoch:</a:t>
            </a:r>
          </a:p>
          <a:p>
            <a:pPr algn="l">
              <a:buFont typeface="+mj-lt"/>
              <a:buAutoNum type="arabicPeriod"/>
            </a:pPr>
            <a:r>
              <a:rPr lang="de-DE" sz="3200" i="0" dirty="0">
                <a:solidFill>
                  <a:srgbClr val="000000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Behalten die Forschenden die </a:t>
            </a:r>
            <a:r>
              <a:rPr lang="de-DE" sz="3200" b="1" i="0" dirty="0">
                <a:solidFill>
                  <a:srgbClr val="000000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Rechte an ihrem Werk</a:t>
            </a:r>
            <a:r>
              <a:rPr lang="de-DE" sz="3200" i="0" dirty="0">
                <a:solidFill>
                  <a:srgbClr val="000000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</a:t>
            </a:r>
          </a:p>
          <a:p>
            <a:pPr algn="l">
              <a:buFont typeface="+mj-lt"/>
              <a:buAutoNum type="arabicPeriod"/>
            </a:pPr>
            <a:r>
              <a:rPr lang="de-DE" sz="3200" i="0" dirty="0">
                <a:solidFill>
                  <a:srgbClr val="000000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Profitieren die Forschenden von den </a:t>
            </a:r>
            <a:r>
              <a:rPr lang="de-DE" sz="3200" b="1" i="0" dirty="0">
                <a:solidFill>
                  <a:srgbClr val="000000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Vorteilen von Open Access </a:t>
            </a:r>
            <a:r>
              <a:rPr lang="de-DE" sz="3200" i="0" dirty="0">
                <a:solidFill>
                  <a:srgbClr val="000000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(z.B. höhere Sichtbarkeit, mehr Zitationen),</a:t>
            </a:r>
          </a:p>
          <a:p>
            <a:pPr algn="l">
              <a:buFont typeface="+mj-lt"/>
              <a:buAutoNum type="arabicPeriod"/>
            </a:pPr>
            <a:r>
              <a:rPr lang="de-DE" sz="3200" i="0" dirty="0">
                <a:solidFill>
                  <a:srgbClr val="000000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Verhindert Open Access (mit CC BY),</a:t>
            </a:r>
          </a:p>
          <a:p>
            <a:pPr marL="914400" lvl="1" indent="-457200" algn="l">
              <a:buFont typeface="Courier New" panose="02070309020205020404" pitchFamily="49" charset="0"/>
              <a:buChar char="o"/>
            </a:pPr>
            <a:r>
              <a:rPr lang="de-DE" sz="3200" i="0" dirty="0">
                <a:solidFill>
                  <a:srgbClr val="000000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dass wissenschaftliches Wissen von wenigen Konzernen monopolisiert wird,</a:t>
            </a:r>
          </a:p>
          <a:p>
            <a:pPr marL="914400" lvl="1" indent="-457200" algn="l">
              <a:buFont typeface="Courier New" panose="02070309020205020404" pitchFamily="49" charset="0"/>
              <a:buChar char="o"/>
            </a:pPr>
            <a:r>
              <a:rPr lang="de-DE" sz="3200" i="0" dirty="0">
                <a:solidFill>
                  <a:srgbClr val="000000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und </a:t>
            </a:r>
            <a:r>
              <a:rPr lang="de-DE" sz="3200" b="1" i="0" dirty="0">
                <a:solidFill>
                  <a:srgbClr val="000000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ermöglicht gleichberechtigten Zugang für alle</a:t>
            </a:r>
            <a:endParaRPr lang="en-US" sz="3200" b="1" dirty="0">
              <a:solidFill>
                <a:srgbClr val="0E0E0E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Open Sauce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3793815" y="26049632"/>
            <a:ext cx="3256760" cy="665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07"/>
              </a:lnSpc>
              <a:spcBef>
                <a:spcPct val="0"/>
              </a:spcBef>
            </a:pPr>
            <a:r>
              <a:rPr lang="en-US" sz="4400" b="1" dirty="0" err="1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Fazit</a:t>
            </a:r>
            <a:endParaRPr lang="en-US" sz="3863" b="1" dirty="0">
              <a:solidFill>
                <a:srgbClr val="FFFFFF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Edo"/>
            </a:endParaRPr>
          </a:p>
        </p:txBody>
      </p:sp>
      <p:pic>
        <p:nvPicPr>
          <p:cNvPr id="57" name="Grafik 56" descr="Rede mit einfarbiger Füllung">
            <a:extLst>
              <a:ext uri="{FF2B5EF4-FFF2-40B4-BE49-F238E27FC236}">
                <a16:creationId xmlns:a16="http://schemas.microsoft.com/office/drawing/2014/main" id="{2D3CCD4C-6E7D-A7F3-93CF-87CBD4AB9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0682013" y="3815249"/>
            <a:ext cx="11104626" cy="7437660"/>
          </a:xfrm>
          <a:prstGeom prst="rect">
            <a:avLst/>
          </a:prstGeom>
        </p:spPr>
      </p:pic>
      <p:sp>
        <p:nvSpPr>
          <p:cNvPr id="58" name="Textfeld 57">
            <a:extLst>
              <a:ext uri="{FF2B5EF4-FFF2-40B4-BE49-F238E27FC236}">
                <a16:creationId xmlns:a16="http://schemas.microsoft.com/office/drawing/2014/main" id="{CABC524D-AAD2-C9C1-0923-BDF1CC03226A}"/>
              </a:ext>
            </a:extLst>
          </p:cNvPr>
          <p:cNvSpPr txBox="1"/>
          <p:nvPr/>
        </p:nvSpPr>
        <p:spPr>
          <a:xfrm>
            <a:off x="12716731" y="5672438"/>
            <a:ext cx="72175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Sind meine Forschungsergebnisse hinter einer Bezahlschranke vor der KI sicher?</a:t>
            </a:r>
            <a:endParaRPr lang="de-DE" sz="4000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20319206" y="5109619"/>
            <a:ext cx="3615471" cy="9379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037F718D-B811-FC6E-F149-79B574F1DDAB}"/>
              </a:ext>
            </a:extLst>
          </p:cNvPr>
          <p:cNvSpPr txBox="1"/>
          <p:nvPr/>
        </p:nvSpPr>
        <p:spPr>
          <a:xfrm>
            <a:off x="20571482" y="5191204"/>
            <a:ext cx="32685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FFFFFF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Edo"/>
              </a:rPr>
              <a:t>Irrglaube</a:t>
            </a:r>
            <a:endParaRPr lang="de-DE" b="1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68" name="Grafik 67" descr="Ein Bild, das Symbol, Smiley, Kreis, Screenshot enthält.&#10;&#10;KI-generierte Inhalte können fehlerhaft sein.">
            <a:extLst>
              <a:ext uri="{FF2B5EF4-FFF2-40B4-BE49-F238E27FC236}">
                <a16:creationId xmlns:a16="http://schemas.microsoft.com/office/drawing/2014/main" id="{3D2796D6-ABA2-7F6A-A671-3E05ED57DD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1409" y="20249202"/>
            <a:ext cx="3083761" cy="1710372"/>
          </a:xfrm>
          <a:prstGeom prst="rect">
            <a:avLst/>
          </a:prstGeom>
        </p:spPr>
      </p:pic>
      <p:pic>
        <p:nvPicPr>
          <p:cNvPr id="12" name="Grafik 11" descr="Ein Bild, das Cartoon, Clipart, Darstellung, Kleidung enthält.&#10;&#10;KI-generierte Inhalte können fehlerhaft sein.">
            <a:extLst>
              <a:ext uri="{FF2B5EF4-FFF2-40B4-BE49-F238E27FC236}">
                <a16:creationId xmlns:a16="http://schemas.microsoft.com/office/drawing/2014/main" id="{F49769C3-A51D-88E0-B9C9-63ABBA4557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328" y="6403596"/>
            <a:ext cx="4931182" cy="7732383"/>
          </a:xfrm>
          <a:prstGeom prst="rect">
            <a:avLst/>
          </a:prstGeom>
        </p:spPr>
      </p:pic>
      <p:pic>
        <p:nvPicPr>
          <p:cNvPr id="21" name="Grafik 20" descr="Ein Bild, das Kleidung, Schuhwerk, Mode, Person enthält.&#10;&#10;KI-generierte Inhalte können fehlerhaft sein.">
            <a:extLst>
              <a:ext uri="{FF2B5EF4-FFF2-40B4-BE49-F238E27FC236}">
                <a16:creationId xmlns:a16="http://schemas.microsoft.com/office/drawing/2014/main" id="{67A2C798-60E1-5C2C-DE0E-12E1027A897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8353" y="25749257"/>
            <a:ext cx="6282043" cy="6633568"/>
          </a:xfrm>
          <a:prstGeom prst="rect">
            <a:avLst/>
          </a:prstGeom>
        </p:spPr>
      </p:pic>
      <p:pic>
        <p:nvPicPr>
          <p:cNvPr id="6" name="Grafik 5" descr="Ein Bild, das Kreis, Metallwaren, Stilllebenfotografie, Schloss enthält.&#10;&#10;KI-generierte Inhalte können fehlerhaft sein.">
            <a:extLst>
              <a:ext uri="{FF2B5EF4-FFF2-40B4-BE49-F238E27FC236}">
                <a16:creationId xmlns:a16="http://schemas.microsoft.com/office/drawing/2014/main" id="{80456713-8C6B-CE4B-34DB-6451A8EB5F9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2759" y="8467648"/>
            <a:ext cx="3720345" cy="5217249"/>
          </a:xfrm>
          <a:prstGeom prst="rect">
            <a:avLst/>
          </a:prstGeom>
        </p:spPr>
      </p:pic>
      <p:pic>
        <p:nvPicPr>
          <p:cNvPr id="24" name="Grafik 23" descr="Ein Bild, das Kreis enthält.&#10;&#10;KI-generierte Inhalte können fehlerhaft sein.">
            <a:extLst>
              <a:ext uri="{FF2B5EF4-FFF2-40B4-BE49-F238E27FC236}">
                <a16:creationId xmlns:a16="http://schemas.microsoft.com/office/drawing/2014/main" id="{85B1A122-E981-4284-8B7F-0502FF35C17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4848" y="-165497"/>
            <a:ext cx="5981890" cy="5746229"/>
          </a:xfrm>
          <a:prstGeom prst="rect">
            <a:avLst/>
          </a:prstGeom>
        </p:spPr>
      </p:pic>
      <p:pic>
        <p:nvPicPr>
          <p:cNvPr id="29" name="Grafik 28" descr="Ein Bild, das Grafiken, Schrift, Grafikdesign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3D78E43E-7B5F-BAF6-4042-967B522EC73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8299" y="14309408"/>
            <a:ext cx="5042495" cy="4043669"/>
          </a:xfrm>
          <a:prstGeom prst="rect">
            <a:avLst/>
          </a:prstGeom>
        </p:spPr>
      </p:pic>
      <p:sp>
        <p:nvSpPr>
          <p:cNvPr id="38" name="Textfeld 37">
            <a:extLst>
              <a:ext uri="{FF2B5EF4-FFF2-40B4-BE49-F238E27FC236}">
                <a16:creationId xmlns:a16="http://schemas.microsoft.com/office/drawing/2014/main" id="{8A929176-8BFA-F93B-D23A-782E83F02886}"/>
              </a:ext>
            </a:extLst>
          </p:cNvPr>
          <p:cNvSpPr txBox="1"/>
          <p:nvPr/>
        </p:nvSpPr>
        <p:spPr>
          <a:xfrm>
            <a:off x="6010817" y="817552"/>
            <a:ext cx="15920557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6000" b="1" i="1" dirty="0">
                <a:solidFill>
                  <a:schemeClr val="accent4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KI und Open Access.</a:t>
            </a:r>
          </a:p>
          <a:p>
            <a:r>
              <a:rPr lang="de-DE" sz="6000" b="1" i="1" dirty="0">
                <a:solidFill>
                  <a:schemeClr val="accent4">
                    <a:lumMod val="50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Warum Bezahlschranken keine Lösung sind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F1862C3-C13C-2A1B-833F-150DDAB40981}"/>
              </a:ext>
            </a:extLst>
          </p:cNvPr>
          <p:cNvSpPr txBox="1"/>
          <p:nvPr/>
        </p:nvSpPr>
        <p:spPr>
          <a:xfrm>
            <a:off x="13971094" y="39783375"/>
            <a:ext cx="114535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ea typeface="Open Sans" pitchFamily="2" charset="0"/>
                <a:cs typeface="Open Sans" pitchFamily="2" charset="0"/>
              </a:rPr>
              <a:t>Illustrationen: Jonas Hauss, </a:t>
            </a:r>
            <a:r>
              <a:rPr lang="en-US" sz="3200" dirty="0">
                <a:ea typeface="Open Sans" pitchFamily="2" charset="0"/>
                <a:cs typeface="Open Sans" pitchFamily="2" charset="0"/>
                <a:hlinkClick r:id="rId11"/>
              </a:rPr>
              <a:t>CC BY 4.0 International</a:t>
            </a:r>
            <a:r>
              <a:rPr lang="de-DE" sz="3200" dirty="0">
                <a:ea typeface="Open Sans" pitchFamily="2" charset="0"/>
                <a:cs typeface="Open Sans" pitchFamily="2" charset="0"/>
              </a:rPr>
              <a:t>, </a:t>
            </a:r>
            <a:r>
              <a:rPr lang="de-DE" sz="3200" dirty="0">
                <a:ea typeface="Open Sans" pitchFamily="2" charset="0"/>
                <a:cs typeface="Open Sans" pitchFamily="2" charset="0"/>
                <a:hlinkClick r:id="rId12"/>
              </a:rPr>
              <a:t>Open Science-/ Open Access-Grafikpaket</a:t>
            </a:r>
            <a:endParaRPr lang="de-DE" sz="3200" dirty="0">
              <a:ea typeface="Open Sans" pitchFamily="2" charset="0"/>
              <a:cs typeface="Open Sans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sign_open.access.network">
  <a:themeElements>
    <a:clrScheme name="Benutzerdefiniert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87196"/>
      </a:accent1>
      <a:accent2>
        <a:srgbClr val="510896"/>
      </a:accent2>
      <a:accent3>
        <a:srgbClr val="082A96"/>
      </a:accent3>
      <a:accent4>
        <a:srgbClr val="25BDF4"/>
      </a:accent4>
      <a:accent5>
        <a:srgbClr val="0B9DD0"/>
      </a:accent5>
      <a:accent6>
        <a:srgbClr val="960871"/>
      </a:accent6>
      <a:hlink>
        <a:srgbClr val="0A96C8"/>
      </a:hlink>
      <a:folHlink>
        <a:srgbClr val="0B9D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sign_open.access.network" id="{A37696F5-9622-4139-AC9C-B8C2C7D5A06C}" vid="{9664BE5E-E700-4FCB-906A-089C95F5BEBF}"/>
    </a:ext>
  </a:extLst>
</a:theme>
</file>

<file path=ppt/theme/theme2.xml><?xml version="1.0" encoding="utf-8"?>
<a:theme xmlns:a="http://schemas.openxmlformats.org/drawingml/2006/main" name="Titel">
  <a:themeElements>
    <a:clrScheme name="oa.network_links_weiß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87196"/>
      </a:accent1>
      <a:accent2>
        <a:srgbClr val="510896"/>
      </a:accent2>
      <a:accent3>
        <a:srgbClr val="082A96"/>
      </a:accent3>
      <a:accent4>
        <a:srgbClr val="25BDF4"/>
      </a:accent4>
      <a:accent5>
        <a:srgbClr val="0B9DD0"/>
      </a:accent5>
      <a:accent6>
        <a:srgbClr val="960871"/>
      </a:accent6>
      <a:hlink>
        <a:srgbClr val="FFFFFF"/>
      </a:hlink>
      <a:folHlink>
        <a:srgbClr val="0B9D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itel2">
  <a:themeElements>
    <a:clrScheme name="oa.network_links_schwarz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87196"/>
      </a:accent1>
      <a:accent2>
        <a:srgbClr val="510896"/>
      </a:accent2>
      <a:accent3>
        <a:srgbClr val="082A96"/>
      </a:accent3>
      <a:accent4>
        <a:srgbClr val="25BDF4"/>
      </a:accent4>
      <a:accent5>
        <a:srgbClr val="0B9DD0"/>
      </a:accent5>
      <a:accent6>
        <a:srgbClr val="960871"/>
      </a:accent6>
      <a:hlink>
        <a:srgbClr val="000000"/>
      </a:hlink>
      <a:folHlink>
        <a:srgbClr val="0B9D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STandardseite">
  <a:themeElements>
    <a:clrScheme name="Benutzerdefiniert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87196"/>
      </a:accent1>
      <a:accent2>
        <a:srgbClr val="510896"/>
      </a:accent2>
      <a:accent3>
        <a:srgbClr val="082A96"/>
      </a:accent3>
      <a:accent4>
        <a:srgbClr val="25BDF4"/>
      </a:accent4>
      <a:accent5>
        <a:srgbClr val="0B9DD0"/>
      </a:accent5>
      <a:accent6>
        <a:srgbClr val="960871"/>
      </a:accent6>
      <a:hlink>
        <a:srgbClr val="0A96C8"/>
      </a:hlink>
      <a:folHlink>
        <a:srgbClr val="0B9D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Design_open.access.network</Template>
  <TotalTime>0</TotalTime>
  <Words>356</Words>
  <Application>Microsoft Office PowerPoint</Application>
  <PresentationFormat>Benutzerdefiniert</PresentationFormat>
  <Paragraphs>34</Paragraphs>
  <Slides>1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4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12" baseType="lpstr">
      <vt:lpstr>Arial</vt:lpstr>
      <vt:lpstr>Calibri</vt:lpstr>
      <vt:lpstr>Courier New</vt:lpstr>
      <vt:lpstr>Open Sans</vt:lpstr>
      <vt:lpstr>Open Sauce</vt:lpstr>
      <vt:lpstr>Open Sauce Bold</vt:lpstr>
      <vt:lpstr>Design_open.access.network</vt:lpstr>
      <vt:lpstr>Titel</vt:lpstr>
      <vt:lpstr>Titel2</vt:lpstr>
      <vt:lpstr>STandardseite</vt:lpstr>
      <vt:lpstr>Acrobat Document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Orange und Cremefarben Verspielt und Illustrativ Portrait Universität Forschung Poster</dc:title>
  <dc:creator>Becklas Dorow, Carolin</dc:creator>
  <cp:lastModifiedBy>Becklas, Carolin</cp:lastModifiedBy>
  <cp:revision>44</cp:revision>
  <dcterms:created xsi:type="dcterms:W3CDTF">2006-08-16T00:00:00Z</dcterms:created>
  <dcterms:modified xsi:type="dcterms:W3CDTF">2026-06-05T12:17:47Z</dcterms:modified>
  <dc:identifier>DAHAiAV13us</dc:identifier>
</cp:coreProperties>
</file>