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4"/>
  </p:sldMasterIdLst>
  <p:notesMasterIdLst>
    <p:notesMasterId r:id="rId18"/>
  </p:notesMasterIdLst>
  <p:sldIdLst>
    <p:sldId id="256" r:id="rId5"/>
    <p:sldId id="260" r:id="rId6"/>
    <p:sldId id="759" r:id="rId7"/>
    <p:sldId id="753" r:id="rId8"/>
    <p:sldId id="754" r:id="rId9"/>
    <p:sldId id="755" r:id="rId10"/>
    <p:sldId id="756" r:id="rId11"/>
    <p:sldId id="757" r:id="rId12"/>
    <p:sldId id="758" r:id="rId13"/>
    <p:sldId id="760" r:id="rId14"/>
    <p:sldId id="761" r:id="rId15"/>
    <p:sldId id="763" r:id="rId16"/>
    <p:sldId id="67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72"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9E8B9"/>
    <a:srgbClr val="0D4F1E"/>
    <a:srgbClr val="006600"/>
    <a:srgbClr val="A5EBC5"/>
    <a:srgbClr val="A0F0BE"/>
    <a:srgbClr val="00AB8E"/>
    <a:srgbClr val="E6EEF0"/>
    <a:srgbClr val="FFFFFF"/>
    <a:srgbClr val="202B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232ADB-55AB-4B0F-A707-E9C7EC8C62A3}" v="43" dt="2026-04-07T11:55:44.0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3672"/>
        <p:guide pos="3840"/>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urya, Nikita [nmaurya]" userId="S::nmaurya@liverpool.ac.uk::6851f5b0-c26f-41fe-9ab9-7759cb6933e9" providerId="AD" clId="Web-{97523835-2FAD-4367-353A-F0772A53E31D}"/>
    <pc:docChg chg="addSld delSld modSld">
      <pc:chgData name="Maurya, Nikita [nmaurya]" userId="S::nmaurya@liverpool.ac.uk::6851f5b0-c26f-41fe-9ab9-7759cb6933e9" providerId="AD" clId="Web-{97523835-2FAD-4367-353A-F0772A53E31D}" dt="2026-03-25T20:56:30.268" v="918" actId="20577"/>
      <pc:docMkLst>
        <pc:docMk/>
      </pc:docMkLst>
      <pc:sldChg chg="modSp">
        <pc:chgData name="Maurya, Nikita [nmaurya]" userId="S::nmaurya@liverpool.ac.uk::6851f5b0-c26f-41fe-9ab9-7759cb6933e9" providerId="AD" clId="Web-{97523835-2FAD-4367-353A-F0772A53E31D}" dt="2026-03-25T20:21:00.694" v="48" actId="20577"/>
        <pc:sldMkLst>
          <pc:docMk/>
          <pc:sldMk cId="1451759616" sldId="756"/>
        </pc:sldMkLst>
        <pc:spChg chg="mod">
          <ac:chgData name="Maurya, Nikita [nmaurya]" userId="S::nmaurya@liverpool.ac.uk::6851f5b0-c26f-41fe-9ab9-7759cb6933e9" providerId="AD" clId="Web-{97523835-2FAD-4367-353A-F0772A53E31D}" dt="2026-03-25T20:21:00.694" v="48" actId="20577"/>
          <ac:spMkLst>
            <pc:docMk/>
            <pc:sldMk cId="1451759616" sldId="756"/>
            <ac:spMk id="3" creationId="{7A56539F-9688-C562-BC5F-B477B74EE65A}"/>
          </ac:spMkLst>
        </pc:spChg>
      </pc:sldChg>
      <pc:sldChg chg="modSp">
        <pc:chgData name="Maurya, Nikita [nmaurya]" userId="S::nmaurya@liverpool.ac.uk::6851f5b0-c26f-41fe-9ab9-7759cb6933e9" providerId="AD" clId="Web-{97523835-2FAD-4367-353A-F0772A53E31D}" dt="2026-03-25T20:22:37.353" v="106" actId="20577"/>
        <pc:sldMkLst>
          <pc:docMk/>
          <pc:sldMk cId="854440912" sldId="757"/>
        </pc:sldMkLst>
        <pc:spChg chg="mod">
          <ac:chgData name="Maurya, Nikita [nmaurya]" userId="S::nmaurya@liverpool.ac.uk::6851f5b0-c26f-41fe-9ab9-7759cb6933e9" providerId="AD" clId="Web-{97523835-2FAD-4367-353A-F0772A53E31D}" dt="2026-03-25T20:22:37.353" v="106" actId="20577"/>
          <ac:spMkLst>
            <pc:docMk/>
            <pc:sldMk cId="854440912" sldId="757"/>
            <ac:spMk id="3" creationId="{78B4C291-87FD-60B5-0D40-7D25D31BB337}"/>
          </ac:spMkLst>
        </pc:spChg>
      </pc:sldChg>
      <pc:sldChg chg="modSp">
        <pc:chgData name="Maurya, Nikita [nmaurya]" userId="S::nmaurya@liverpool.ac.uk::6851f5b0-c26f-41fe-9ab9-7759cb6933e9" providerId="AD" clId="Web-{97523835-2FAD-4367-353A-F0772A53E31D}" dt="2026-03-25T20:36:10.030" v="391" actId="20577"/>
        <pc:sldMkLst>
          <pc:docMk/>
          <pc:sldMk cId="3138546634" sldId="758"/>
        </pc:sldMkLst>
        <pc:spChg chg="mod">
          <ac:chgData name="Maurya, Nikita [nmaurya]" userId="S::nmaurya@liverpool.ac.uk::6851f5b0-c26f-41fe-9ab9-7759cb6933e9" providerId="AD" clId="Web-{97523835-2FAD-4367-353A-F0772A53E31D}" dt="2026-03-25T20:36:10.030" v="391" actId="20577"/>
          <ac:spMkLst>
            <pc:docMk/>
            <pc:sldMk cId="3138546634" sldId="758"/>
            <ac:spMk id="3" creationId="{15589C21-532A-0048-A1AA-3E76880E8EC9}"/>
          </ac:spMkLst>
        </pc:spChg>
      </pc:sldChg>
      <pc:sldChg chg="addSp delSp modSp add replId">
        <pc:chgData name="Maurya, Nikita [nmaurya]" userId="S::nmaurya@liverpool.ac.uk::6851f5b0-c26f-41fe-9ab9-7759cb6933e9" providerId="AD" clId="Web-{97523835-2FAD-4367-353A-F0772A53E31D}" dt="2026-03-25T20:40:33.664" v="504" actId="20577"/>
        <pc:sldMkLst>
          <pc:docMk/>
          <pc:sldMk cId="1153757004" sldId="760"/>
        </pc:sldMkLst>
        <pc:spChg chg="add del mod">
          <ac:chgData name="Maurya, Nikita [nmaurya]" userId="S::nmaurya@liverpool.ac.uk::6851f5b0-c26f-41fe-9ab9-7759cb6933e9" providerId="AD" clId="Web-{97523835-2FAD-4367-353A-F0772A53E31D}" dt="2026-03-25T20:40:33.664" v="504" actId="20577"/>
          <ac:spMkLst>
            <pc:docMk/>
            <pc:sldMk cId="1153757004" sldId="760"/>
            <ac:spMk id="3" creationId="{D4ED5D38-D64F-BD38-C911-7FCC80A1F5CA}"/>
          </ac:spMkLst>
        </pc:spChg>
        <pc:spChg chg="mod">
          <ac:chgData name="Maurya, Nikita [nmaurya]" userId="S::nmaurya@liverpool.ac.uk::6851f5b0-c26f-41fe-9ab9-7759cb6933e9" providerId="AD" clId="Web-{97523835-2FAD-4367-353A-F0772A53E31D}" dt="2026-03-25T20:38:08.894" v="398" actId="20577"/>
          <ac:spMkLst>
            <pc:docMk/>
            <pc:sldMk cId="1153757004" sldId="760"/>
            <ac:spMk id="6" creationId="{81C5D560-FB86-C8B1-4730-94D45DC422A1}"/>
          </ac:spMkLst>
        </pc:spChg>
      </pc:sldChg>
      <pc:sldChg chg="modSp add replId">
        <pc:chgData name="Maurya, Nikita [nmaurya]" userId="S::nmaurya@liverpool.ac.uk::6851f5b0-c26f-41fe-9ab9-7759cb6933e9" providerId="AD" clId="Web-{97523835-2FAD-4367-353A-F0772A53E31D}" dt="2026-03-25T20:43:39.014" v="617" actId="20577"/>
        <pc:sldMkLst>
          <pc:docMk/>
          <pc:sldMk cId="1381813924" sldId="761"/>
        </pc:sldMkLst>
        <pc:spChg chg="mod">
          <ac:chgData name="Maurya, Nikita [nmaurya]" userId="S::nmaurya@liverpool.ac.uk::6851f5b0-c26f-41fe-9ab9-7759cb6933e9" providerId="AD" clId="Web-{97523835-2FAD-4367-353A-F0772A53E31D}" dt="2026-03-25T20:43:39.014" v="617" actId="20577"/>
          <ac:spMkLst>
            <pc:docMk/>
            <pc:sldMk cId="1381813924" sldId="761"/>
            <ac:spMk id="3" creationId="{7D075840-6E18-1515-9F72-9CCB15A8B379}"/>
          </ac:spMkLst>
        </pc:spChg>
      </pc:sldChg>
      <pc:sldChg chg="modSp add replId">
        <pc:chgData name="Maurya, Nikita [nmaurya]" userId="S::nmaurya@liverpool.ac.uk::6851f5b0-c26f-41fe-9ab9-7759cb6933e9" providerId="AD" clId="Web-{97523835-2FAD-4367-353A-F0772A53E31D}" dt="2026-03-25T20:56:30.268" v="918" actId="20577"/>
        <pc:sldMkLst>
          <pc:docMk/>
          <pc:sldMk cId="1967475087" sldId="763"/>
        </pc:sldMkLst>
        <pc:spChg chg="mod">
          <ac:chgData name="Maurya, Nikita [nmaurya]" userId="S::nmaurya@liverpool.ac.uk::6851f5b0-c26f-41fe-9ab9-7759cb6933e9" providerId="AD" clId="Web-{97523835-2FAD-4367-353A-F0772A53E31D}" dt="2026-03-25T20:56:30.268" v="918" actId="20577"/>
          <ac:spMkLst>
            <pc:docMk/>
            <pc:sldMk cId="1967475087" sldId="763"/>
            <ac:spMk id="3" creationId="{C7B419BC-1837-4DE2-4344-24D0087A12E6}"/>
          </ac:spMkLst>
        </pc:spChg>
      </pc:sldChg>
    </pc:docChg>
  </pc:docChgLst>
  <pc:docChgLst>
    <pc:chgData name="Johnson, Emily [ejohn10]" userId="c70116df-0b9e-4f1b-914e-2edda8671c02" providerId="ADAL" clId="{4F58D632-FED7-403B-BFE1-701E0821FF21}"/>
    <pc:docChg chg="undo custSel delSld modSld">
      <pc:chgData name="Johnson, Emily [ejohn10]" userId="c70116df-0b9e-4f1b-914e-2edda8671c02" providerId="ADAL" clId="{4F58D632-FED7-403B-BFE1-701E0821FF21}" dt="2026-04-07T11:55:44.039" v="945" actId="20577"/>
      <pc:docMkLst>
        <pc:docMk/>
      </pc:docMkLst>
      <pc:sldChg chg="addSp delSp modSp mod modAnim modNotesTx">
        <pc:chgData name="Johnson, Emily [ejohn10]" userId="c70116df-0b9e-4f1b-914e-2edda8671c02" providerId="ADAL" clId="{4F58D632-FED7-403B-BFE1-701E0821FF21}" dt="2026-04-07T10:17:34.847" v="137"/>
        <pc:sldMkLst>
          <pc:docMk/>
          <pc:sldMk cId="2066577389" sldId="260"/>
        </pc:sldMkLst>
        <pc:spChg chg="add">
          <ac:chgData name="Johnson, Emily [ejohn10]" userId="c70116df-0b9e-4f1b-914e-2edda8671c02" providerId="ADAL" clId="{4F58D632-FED7-403B-BFE1-701E0821FF21}" dt="2026-04-07T10:10:41.852" v="67"/>
          <ac:spMkLst>
            <pc:docMk/>
            <pc:sldMk cId="2066577389" sldId="260"/>
            <ac:spMk id="2" creationId="{E4451669-0428-E988-96AA-11E9AB696325}"/>
          </ac:spMkLst>
        </pc:spChg>
        <pc:spChg chg="del">
          <ac:chgData name="Johnson, Emily [ejohn10]" userId="c70116df-0b9e-4f1b-914e-2edda8671c02" providerId="ADAL" clId="{4F58D632-FED7-403B-BFE1-701E0821FF21}" dt="2026-04-07T10:10:01.128" v="66" actId="478"/>
          <ac:spMkLst>
            <pc:docMk/>
            <pc:sldMk cId="2066577389" sldId="260"/>
            <ac:spMk id="3" creationId="{D5A24954-6149-621F-8C45-D007525961C8}"/>
          </ac:spMkLst>
        </pc:spChg>
        <pc:spChg chg="add mod">
          <ac:chgData name="Johnson, Emily [ejohn10]" userId="c70116df-0b9e-4f1b-914e-2edda8671c02" providerId="ADAL" clId="{4F58D632-FED7-403B-BFE1-701E0821FF21}" dt="2026-04-07T10:10:55.782" v="70"/>
          <ac:spMkLst>
            <pc:docMk/>
            <pc:sldMk cId="2066577389" sldId="260"/>
            <ac:spMk id="8" creationId="{1685CF43-B596-2D5E-B16A-06B32FC81F40}"/>
          </ac:spMkLst>
        </pc:spChg>
        <pc:spChg chg="add mod">
          <ac:chgData name="Johnson, Emily [ejohn10]" userId="c70116df-0b9e-4f1b-914e-2edda8671c02" providerId="ADAL" clId="{4F58D632-FED7-403B-BFE1-701E0821FF21}" dt="2026-04-07T10:11:21.812" v="82"/>
          <ac:spMkLst>
            <pc:docMk/>
            <pc:sldMk cId="2066577389" sldId="260"/>
            <ac:spMk id="10" creationId="{4F5C9D2C-05FA-F18E-5DC8-DF3FE9AE70ED}"/>
          </ac:spMkLst>
        </pc:spChg>
        <pc:picChg chg="add mod">
          <ac:chgData name="Johnson, Emily [ejohn10]" userId="c70116df-0b9e-4f1b-914e-2edda8671c02" providerId="ADAL" clId="{4F58D632-FED7-403B-BFE1-701E0821FF21}" dt="2026-04-07T10:16:38.721" v="128" actId="1076"/>
          <ac:picMkLst>
            <pc:docMk/>
            <pc:sldMk cId="2066577389" sldId="260"/>
            <ac:picMk id="7" creationId="{ECBB1EEB-B853-66F3-DE47-CC787B2D3247}"/>
          </ac:picMkLst>
        </pc:picChg>
        <pc:picChg chg="add mod modCrop">
          <ac:chgData name="Johnson, Emily [ejohn10]" userId="c70116df-0b9e-4f1b-914e-2edda8671c02" providerId="ADAL" clId="{4F58D632-FED7-403B-BFE1-701E0821FF21}" dt="2026-04-07T10:16:38.721" v="128" actId="1076"/>
          <ac:picMkLst>
            <pc:docMk/>
            <pc:sldMk cId="2066577389" sldId="260"/>
            <ac:picMk id="9" creationId="{3F61D27D-D706-2B66-10DB-3FF1E0D0969C}"/>
          </ac:picMkLst>
        </pc:picChg>
        <pc:picChg chg="add mod">
          <ac:chgData name="Johnson, Emily [ejohn10]" userId="c70116df-0b9e-4f1b-914e-2edda8671c02" providerId="ADAL" clId="{4F58D632-FED7-403B-BFE1-701E0821FF21}" dt="2026-04-07T10:16:38.721" v="128" actId="1076"/>
          <ac:picMkLst>
            <pc:docMk/>
            <pc:sldMk cId="2066577389" sldId="260"/>
            <ac:picMk id="11" creationId="{AE39DC61-0453-26C8-FDEF-25BB948EB653}"/>
          </ac:picMkLst>
        </pc:picChg>
        <pc:picChg chg="add mod">
          <ac:chgData name="Johnson, Emily [ejohn10]" userId="c70116df-0b9e-4f1b-914e-2edda8671c02" providerId="ADAL" clId="{4F58D632-FED7-403B-BFE1-701E0821FF21}" dt="2026-04-07T10:16:38.721" v="128" actId="1076"/>
          <ac:picMkLst>
            <pc:docMk/>
            <pc:sldMk cId="2066577389" sldId="260"/>
            <ac:picMk id="1032" creationId="{3107F708-760F-F2C5-3DBD-02CF5B929C1E}"/>
          </ac:picMkLst>
        </pc:picChg>
        <pc:picChg chg="add mod">
          <ac:chgData name="Johnson, Emily [ejohn10]" userId="c70116df-0b9e-4f1b-914e-2edda8671c02" providerId="ADAL" clId="{4F58D632-FED7-403B-BFE1-701E0821FF21}" dt="2026-04-07T10:16:30.761" v="126" actId="1076"/>
          <ac:picMkLst>
            <pc:docMk/>
            <pc:sldMk cId="2066577389" sldId="260"/>
            <ac:picMk id="1034" creationId="{031D7107-BC73-5B46-C411-1A60D280B988}"/>
          </ac:picMkLst>
        </pc:picChg>
        <pc:picChg chg="add mod">
          <ac:chgData name="Johnson, Emily [ejohn10]" userId="c70116df-0b9e-4f1b-914e-2edda8671c02" providerId="ADAL" clId="{4F58D632-FED7-403B-BFE1-701E0821FF21}" dt="2026-04-07T10:16:32.194" v="127" actId="1076"/>
          <ac:picMkLst>
            <pc:docMk/>
            <pc:sldMk cId="2066577389" sldId="260"/>
            <ac:picMk id="1036" creationId="{F1E2A6F7-7530-5419-99E6-87D842B690F4}"/>
          </ac:picMkLst>
        </pc:picChg>
        <pc:picChg chg="add mod">
          <ac:chgData name="Johnson, Emily [ejohn10]" userId="c70116df-0b9e-4f1b-914e-2edda8671c02" providerId="ADAL" clId="{4F58D632-FED7-403B-BFE1-701E0821FF21}" dt="2026-04-07T10:17:16.402" v="132" actId="1076"/>
          <ac:picMkLst>
            <pc:docMk/>
            <pc:sldMk cId="2066577389" sldId="260"/>
            <ac:picMk id="1038" creationId="{D4C84AE9-F07F-E35F-8B07-F3FECFCC4429}"/>
          </ac:picMkLst>
        </pc:picChg>
        <pc:picChg chg="mod">
          <ac:chgData name="Johnson, Emily [ejohn10]" userId="c70116df-0b9e-4f1b-914e-2edda8671c02" providerId="ADAL" clId="{4F58D632-FED7-403B-BFE1-701E0821FF21}" dt="2026-04-07T10:12:37.394" v="96" actId="1076"/>
          <ac:picMkLst>
            <pc:docMk/>
            <pc:sldMk cId="2066577389" sldId="260"/>
            <ac:picMk id="2050" creationId="{59DFD0D5-2F0F-C1CD-6D06-F6AE8C70577C}"/>
          </ac:picMkLst>
        </pc:picChg>
      </pc:sldChg>
      <pc:sldChg chg="modSp mod">
        <pc:chgData name="Johnson, Emily [ejohn10]" userId="c70116df-0b9e-4f1b-914e-2edda8671c02" providerId="ADAL" clId="{4F58D632-FED7-403B-BFE1-701E0821FF21}" dt="2026-04-07T11:36:51.707" v="943" actId="20577"/>
        <pc:sldMkLst>
          <pc:docMk/>
          <pc:sldMk cId="1427342195" sldId="753"/>
        </pc:sldMkLst>
        <pc:spChg chg="mod">
          <ac:chgData name="Johnson, Emily [ejohn10]" userId="c70116df-0b9e-4f1b-914e-2edda8671c02" providerId="ADAL" clId="{4F58D632-FED7-403B-BFE1-701E0821FF21}" dt="2026-04-07T11:36:51.707" v="943" actId="20577"/>
          <ac:spMkLst>
            <pc:docMk/>
            <pc:sldMk cId="1427342195" sldId="753"/>
            <ac:spMk id="2" creationId="{F4E5E823-ADBB-F9CB-AF3D-49FFC95DC417}"/>
          </ac:spMkLst>
        </pc:spChg>
      </pc:sldChg>
      <pc:sldChg chg="modSp mod">
        <pc:chgData name="Johnson, Emily [ejohn10]" userId="c70116df-0b9e-4f1b-914e-2edda8671c02" providerId="ADAL" clId="{4F58D632-FED7-403B-BFE1-701E0821FF21}" dt="2026-04-07T11:55:44.039" v="945" actId="20577"/>
        <pc:sldMkLst>
          <pc:docMk/>
          <pc:sldMk cId="354311871" sldId="754"/>
        </pc:sldMkLst>
        <pc:spChg chg="mod">
          <ac:chgData name="Johnson, Emily [ejohn10]" userId="c70116df-0b9e-4f1b-914e-2edda8671c02" providerId="ADAL" clId="{4F58D632-FED7-403B-BFE1-701E0821FF21}" dt="2026-04-07T11:55:44.039" v="945" actId="20577"/>
          <ac:spMkLst>
            <pc:docMk/>
            <pc:sldMk cId="354311871" sldId="754"/>
            <ac:spMk id="2" creationId="{5DF7B7C7-D9E4-19ED-41E3-0505454D08DB}"/>
          </ac:spMkLst>
        </pc:spChg>
      </pc:sldChg>
      <pc:sldChg chg="modSp mod">
        <pc:chgData name="Johnson, Emily [ejohn10]" userId="c70116df-0b9e-4f1b-914e-2edda8671c02" providerId="ADAL" clId="{4F58D632-FED7-403B-BFE1-701E0821FF21}" dt="2026-04-07T10:14:18.118" v="107" actId="20577"/>
        <pc:sldMkLst>
          <pc:docMk/>
          <pc:sldMk cId="1914850895" sldId="755"/>
        </pc:sldMkLst>
        <pc:spChg chg="mod">
          <ac:chgData name="Johnson, Emily [ejohn10]" userId="c70116df-0b9e-4f1b-914e-2edda8671c02" providerId="ADAL" clId="{4F58D632-FED7-403B-BFE1-701E0821FF21}" dt="2026-04-07T10:14:18.118" v="107" actId="20577"/>
          <ac:spMkLst>
            <pc:docMk/>
            <pc:sldMk cId="1914850895" sldId="755"/>
            <ac:spMk id="2" creationId="{F613888E-64F3-31B7-E726-6FCC62D99E30}"/>
          </ac:spMkLst>
        </pc:spChg>
      </pc:sldChg>
      <pc:sldChg chg="modSp mod">
        <pc:chgData name="Johnson, Emily [ejohn10]" userId="c70116df-0b9e-4f1b-914e-2edda8671c02" providerId="ADAL" clId="{4F58D632-FED7-403B-BFE1-701E0821FF21}" dt="2026-04-01T11:51:39.841" v="32" actId="1076"/>
        <pc:sldMkLst>
          <pc:docMk/>
          <pc:sldMk cId="1451759616" sldId="756"/>
        </pc:sldMkLst>
        <pc:spChg chg="mod">
          <ac:chgData name="Johnson, Emily [ejohn10]" userId="c70116df-0b9e-4f1b-914e-2edda8671c02" providerId="ADAL" clId="{4F58D632-FED7-403B-BFE1-701E0821FF21}" dt="2026-04-01T11:51:39.841" v="32" actId="1076"/>
          <ac:spMkLst>
            <pc:docMk/>
            <pc:sldMk cId="1451759616" sldId="756"/>
            <ac:spMk id="3" creationId="{7A56539F-9688-C562-BC5F-B477B74EE65A}"/>
          </ac:spMkLst>
        </pc:spChg>
      </pc:sldChg>
      <pc:sldChg chg="modSp mod">
        <pc:chgData name="Johnson, Emily [ejohn10]" userId="c70116df-0b9e-4f1b-914e-2edda8671c02" providerId="ADAL" clId="{4F58D632-FED7-403B-BFE1-701E0821FF21}" dt="2026-04-07T10:14:52.176" v="111" actId="207"/>
        <pc:sldMkLst>
          <pc:docMk/>
          <pc:sldMk cId="854440912" sldId="757"/>
        </pc:sldMkLst>
        <pc:spChg chg="mod">
          <ac:chgData name="Johnson, Emily [ejohn10]" userId="c70116df-0b9e-4f1b-914e-2edda8671c02" providerId="ADAL" clId="{4F58D632-FED7-403B-BFE1-701E0821FF21}" dt="2026-04-07T10:14:52.176" v="111" actId="207"/>
          <ac:spMkLst>
            <pc:docMk/>
            <pc:sldMk cId="854440912" sldId="757"/>
            <ac:spMk id="3" creationId="{78B4C291-87FD-60B5-0D40-7D25D31BB337}"/>
          </ac:spMkLst>
        </pc:spChg>
      </pc:sldChg>
      <pc:sldChg chg="modSp mod">
        <pc:chgData name="Johnson, Emily [ejohn10]" userId="c70116df-0b9e-4f1b-914e-2edda8671c02" providerId="ADAL" clId="{4F58D632-FED7-403B-BFE1-701E0821FF21}" dt="2026-04-01T11:52:46.343" v="52" actId="20577"/>
        <pc:sldMkLst>
          <pc:docMk/>
          <pc:sldMk cId="3138546634" sldId="758"/>
        </pc:sldMkLst>
        <pc:spChg chg="mod ord">
          <ac:chgData name="Johnson, Emily [ejohn10]" userId="c70116df-0b9e-4f1b-914e-2edda8671c02" providerId="ADAL" clId="{4F58D632-FED7-403B-BFE1-701E0821FF21}" dt="2026-04-01T11:52:46.343" v="52" actId="20577"/>
          <ac:spMkLst>
            <pc:docMk/>
            <pc:sldMk cId="3138546634" sldId="758"/>
            <ac:spMk id="3" creationId="{15589C21-532A-0048-A1AA-3E76880E8EC9}"/>
          </ac:spMkLst>
        </pc:spChg>
        <pc:picChg chg="mod">
          <ac:chgData name="Johnson, Emily [ejohn10]" userId="c70116df-0b9e-4f1b-914e-2edda8671c02" providerId="ADAL" clId="{4F58D632-FED7-403B-BFE1-701E0821FF21}" dt="2026-04-01T11:52:30.461" v="47" actId="1076"/>
          <ac:picMkLst>
            <pc:docMk/>
            <pc:sldMk cId="3138546634" sldId="758"/>
            <ac:picMk id="9" creationId="{4145798F-3546-0D3F-D810-F7F9E7556E1F}"/>
          </ac:picMkLst>
        </pc:picChg>
      </pc:sldChg>
      <pc:sldChg chg="addSp delSp modSp mod modNotesTx">
        <pc:chgData name="Johnson, Emily [ejohn10]" userId="c70116df-0b9e-4f1b-914e-2edda8671c02" providerId="ADAL" clId="{4F58D632-FED7-403B-BFE1-701E0821FF21}" dt="2026-04-07T11:17:58.438" v="939" actId="1076"/>
        <pc:sldMkLst>
          <pc:docMk/>
          <pc:sldMk cId="3523431824" sldId="759"/>
        </pc:sldMkLst>
        <pc:spChg chg="add mod">
          <ac:chgData name="Johnson, Emily [ejohn10]" userId="c70116df-0b9e-4f1b-914e-2edda8671c02" providerId="ADAL" clId="{4F58D632-FED7-403B-BFE1-701E0821FF21}" dt="2026-04-07T11:11:12.760" v="453" actId="1076"/>
          <ac:spMkLst>
            <pc:docMk/>
            <pc:sldMk cId="3523431824" sldId="759"/>
            <ac:spMk id="2" creationId="{9DC977F8-5DAB-3CCB-6A6F-4936F0A776CC}"/>
          </ac:spMkLst>
        </pc:spChg>
        <pc:spChg chg="del">
          <ac:chgData name="Johnson, Emily [ejohn10]" userId="c70116df-0b9e-4f1b-914e-2edda8671c02" providerId="ADAL" clId="{4F58D632-FED7-403B-BFE1-701E0821FF21}" dt="2026-04-07T11:03:52.120" v="139" actId="478"/>
          <ac:spMkLst>
            <pc:docMk/>
            <pc:sldMk cId="3523431824" sldId="759"/>
            <ac:spMk id="3" creationId="{1626875C-C44F-A4D5-137A-92D51AF72CAA}"/>
          </ac:spMkLst>
        </pc:spChg>
        <pc:spChg chg="add mod">
          <ac:chgData name="Johnson, Emily [ejohn10]" userId="c70116df-0b9e-4f1b-914e-2edda8671c02" providerId="ADAL" clId="{4F58D632-FED7-403B-BFE1-701E0821FF21}" dt="2026-04-07T11:12:16.994" v="576" actId="20577"/>
          <ac:spMkLst>
            <pc:docMk/>
            <pc:sldMk cId="3523431824" sldId="759"/>
            <ac:spMk id="7" creationId="{69B5BF35-DA89-2BAA-DF02-B969E75AE913}"/>
          </ac:spMkLst>
        </pc:spChg>
        <pc:spChg chg="add mod">
          <ac:chgData name="Johnson, Emily [ejohn10]" userId="c70116df-0b9e-4f1b-914e-2edda8671c02" providerId="ADAL" clId="{4F58D632-FED7-403B-BFE1-701E0821FF21}" dt="2026-04-07T11:11:12.760" v="453" actId="1076"/>
          <ac:spMkLst>
            <pc:docMk/>
            <pc:sldMk cId="3523431824" sldId="759"/>
            <ac:spMk id="8" creationId="{76B9FF8F-5CC0-E6B0-DC33-0D68045222D5}"/>
          </ac:spMkLst>
        </pc:spChg>
        <pc:spChg chg="add mod">
          <ac:chgData name="Johnson, Emily [ejohn10]" userId="c70116df-0b9e-4f1b-914e-2edda8671c02" providerId="ADAL" clId="{4F58D632-FED7-403B-BFE1-701E0821FF21}" dt="2026-04-07T11:17:58.438" v="939" actId="1076"/>
          <ac:spMkLst>
            <pc:docMk/>
            <pc:sldMk cId="3523431824" sldId="759"/>
            <ac:spMk id="11" creationId="{E7E2877E-EB08-699C-DCCB-63C770817DDD}"/>
          </ac:spMkLst>
        </pc:spChg>
        <pc:cxnChg chg="add mod">
          <ac:chgData name="Johnson, Emily [ejohn10]" userId="c70116df-0b9e-4f1b-914e-2edda8671c02" providerId="ADAL" clId="{4F58D632-FED7-403B-BFE1-701E0821FF21}" dt="2026-04-07T11:12:32.369" v="578" actId="692"/>
          <ac:cxnSpMkLst>
            <pc:docMk/>
            <pc:sldMk cId="3523431824" sldId="759"/>
            <ac:cxnSpMk id="10" creationId="{20A62E16-BE35-6D9E-26B1-B5A5F6EB8011}"/>
          </ac:cxnSpMkLst>
        </pc:cxnChg>
      </pc:sldChg>
      <pc:sldChg chg="addSp delSp modSp mod modShow">
        <pc:chgData name="Johnson, Emily [ejohn10]" userId="c70116df-0b9e-4f1b-914e-2edda8671c02" providerId="ADAL" clId="{4F58D632-FED7-403B-BFE1-701E0821FF21}" dt="2026-04-07T10:11:54.318" v="88" actId="729"/>
        <pc:sldMkLst>
          <pc:docMk/>
          <pc:sldMk cId="1153757004" sldId="760"/>
        </pc:sldMkLst>
        <pc:spChg chg="mod">
          <ac:chgData name="Johnson, Emily [ejohn10]" userId="c70116df-0b9e-4f1b-914e-2edda8671c02" providerId="ADAL" clId="{4F58D632-FED7-403B-BFE1-701E0821FF21}" dt="2026-04-01T11:58:10.439" v="54" actId="114"/>
          <ac:spMkLst>
            <pc:docMk/>
            <pc:sldMk cId="1153757004" sldId="760"/>
            <ac:spMk id="3" creationId="{D4ED5D38-D64F-BD38-C911-7FCC80A1F5CA}"/>
          </ac:spMkLst>
        </pc:spChg>
        <pc:picChg chg="add mod">
          <ac:chgData name="Johnson, Emily [ejohn10]" userId="c70116df-0b9e-4f1b-914e-2edda8671c02" providerId="ADAL" clId="{4F58D632-FED7-403B-BFE1-701E0821FF21}" dt="2026-04-01T11:59:10.673" v="63"/>
          <ac:picMkLst>
            <pc:docMk/>
            <pc:sldMk cId="1153757004" sldId="760"/>
            <ac:picMk id="8" creationId="{C089AE74-FF12-70F3-527D-70040771127D}"/>
          </ac:picMkLst>
        </pc:picChg>
      </pc:sldChg>
      <pc:sldChg chg="modSp mod modShow">
        <pc:chgData name="Johnson, Emily [ejohn10]" userId="c70116df-0b9e-4f1b-914e-2edda8671c02" providerId="ADAL" clId="{4F58D632-FED7-403B-BFE1-701E0821FF21}" dt="2026-04-07T10:11:59.005" v="89" actId="729"/>
        <pc:sldMkLst>
          <pc:docMk/>
          <pc:sldMk cId="1381813924" sldId="761"/>
        </pc:sldMkLst>
        <pc:spChg chg="mod">
          <ac:chgData name="Johnson, Emily [ejohn10]" userId="c70116df-0b9e-4f1b-914e-2edda8671c02" providerId="ADAL" clId="{4F58D632-FED7-403B-BFE1-701E0821FF21}" dt="2026-04-01T11:58:22.873" v="55" actId="113"/>
          <ac:spMkLst>
            <pc:docMk/>
            <pc:sldMk cId="1381813924" sldId="761"/>
            <ac:spMk id="3" creationId="{7D075840-6E18-1515-9F72-9CCB15A8B379}"/>
          </ac:spMkLst>
        </pc:spChg>
        <pc:picChg chg="mod">
          <ac:chgData name="Johnson, Emily [ejohn10]" userId="c70116df-0b9e-4f1b-914e-2edda8671c02" providerId="ADAL" clId="{4F58D632-FED7-403B-BFE1-701E0821FF21}" dt="2026-04-01T11:58:28.977" v="56" actId="1076"/>
          <ac:picMkLst>
            <pc:docMk/>
            <pc:sldMk cId="1381813924" sldId="761"/>
            <ac:picMk id="7" creationId="{E7DAC7C0-2B85-D6C8-6D63-33068184FC6D}"/>
          </ac:picMkLst>
        </pc:picChg>
      </pc:sldChg>
      <pc:sldChg chg="addSp delSp modSp mod modShow">
        <pc:chgData name="Johnson, Emily [ejohn10]" userId="c70116df-0b9e-4f1b-914e-2edda8671c02" providerId="ADAL" clId="{4F58D632-FED7-403B-BFE1-701E0821FF21}" dt="2026-04-07T10:12:02.652" v="90" actId="729"/>
        <pc:sldMkLst>
          <pc:docMk/>
          <pc:sldMk cId="1967475087" sldId="763"/>
        </pc:sldMkLst>
        <pc:spChg chg="mod">
          <ac:chgData name="Johnson, Emily [ejohn10]" userId="c70116df-0b9e-4f1b-914e-2edda8671c02" providerId="ADAL" clId="{4F58D632-FED7-403B-BFE1-701E0821FF21}" dt="2026-04-01T11:58:58.610" v="59" actId="1076"/>
          <ac:spMkLst>
            <pc:docMk/>
            <pc:sldMk cId="1967475087" sldId="763"/>
            <ac:spMk id="3" creationId="{C7B419BC-1837-4DE2-4344-24D0087A12E6}"/>
          </ac:spMkLst>
        </pc:spChg>
        <pc:picChg chg="add mod">
          <ac:chgData name="Johnson, Emily [ejohn10]" userId="c70116df-0b9e-4f1b-914e-2edda8671c02" providerId="ADAL" clId="{4F58D632-FED7-403B-BFE1-701E0821FF21}" dt="2026-04-01T11:59:13.346" v="65"/>
          <ac:picMkLst>
            <pc:docMk/>
            <pc:sldMk cId="1967475087" sldId="763"/>
            <ac:picMk id="8" creationId="{933AF4A8-7533-28B1-543D-401AA82ED154}"/>
          </ac:picMkLst>
        </pc:picChg>
      </pc:sldChg>
    </pc:docChg>
  </pc:docChgLst>
  <pc:docChgLst>
    <pc:chgData name="McDonald, Christina" userId="S::lisscb4@liverpool.ac.uk::40dfac1c-64a5-4d23-b24b-831c2f5014d2" providerId="AD" clId="Web-{7FF8DDED-F5E1-4A58-9643-980FF4BFF599}"/>
    <pc:docChg chg="modSld">
      <pc:chgData name="McDonald, Christina" userId="S::lisscb4@liverpool.ac.uk::40dfac1c-64a5-4d23-b24b-831c2f5014d2" providerId="AD" clId="Web-{7FF8DDED-F5E1-4A58-9643-980FF4BFF599}" dt="2026-03-26T15:23:06.810" v="0" actId="20577"/>
      <pc:docMkLst>
        <pc:docMk/>
      </pc:docMkLst>
      <pc:sldChg chg="modSp">
        <pc:chgData name="McDonald, Christina" userId="S::lisscb4@liverpool.ac.uk::40dfac1c-64a5-4d23-b24b-831c2f5014d2" providerId="AD" clId="Web-{7FF8DDED-F5E1-4A58-9643-980FF4BFF599}" dt="2026-03-26T15:23:06.810" v="0" actId="20577"/>
        <pc:sldMkLst>
          <pc:docMk/>
          <pc:sldMk cId="1451759616" sldId="756"/>
        </pc:sldMkLst>
        <pc:spChg chg="mod">
          <ac:chgData name="McDonald, Christina" userId="S::lisscb4@liverpool.ac.uk::40dfac1c-64a5-4d23-b24b-831c2f5014d2" providerId="AD" clId="Web-{7FF8DDED-F5E1-4A58-9643-980FF4BFF599}" dt="2026-03-26T15:23:06.810" v="0" actId="20577"/>
          <ac:spMkLst>
            <pc:docMk/>
            <pc:sldMk cId="1451759616" sldId="756"/>
            <ac:spMk id="3" creationId="{7A56539F-9688-C562-BC5F-B477B74EE65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E7A52F-9D89-7442-A8E9-48D1527B5F6B}" type="datetimeFigureOut">
              <a:rPr lang="en-US" smtClean="0"/>
              <a:t>4/7/2026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C7E07-3C67-C64C-8DA0-0404F6303970}" type="slidenum">
              <a:rPr lang="en-US" smtClean="0"/>
              <a:t>‹#›</a:t>
            </a:fld>
            <a:endParaRPr lang="en-US"/>
          </a:p>
        </p:txBody>
      </p:sp>
    </p:spTree>
    <p:extLst>
      <p:ext uri="{BB962C8B-B14F-4D97-AF65-F5344CB8AC3E}">
        <p14:creationId xmlns:p14="http://schemas.microsoft.com/office/powerpoint/2010/main" val="4032528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1</a:t>
            </a:fld>
            <a:endParaRPr lang="en-US"/>
          </a:p>
        </p:txBody>
      </p:sp>
    </p:spTree>
    <p:extLst>
      <p:ext uri="{BB962C8B-B14F-4D97-AF65-F5344CB8AC3E}">
        <p14:creationId xmlns:p14="http://schemas.microsoft.com/office/powerpoint/2010/main" val="3900620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17CA-3B83-AD12-1B13-6F41D9F258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CC7311-C143-E43A-7F12-8CAC253D1E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90B9B5-0A48-6D00-8ED1-FD1F99020D60}"/>
              </a:ext>
            </a:extLst>
          </p:cNvPr>
          <p:cNvSpPr>
            <a:spLocks noGrp="1"/>
          </p:cNvSpPr>
          <p:nvPr>
            <p:ph type="body" idx="1"/>
          </p:nvPr>
        </p:nvSpPr>
        <p:spPr/>
        <p:txBody>
          <a:bodyPr/>
          <a:lstStyle/>
          <a:p>
            <a:r>
              <a:rPr lang="en-GB"/>
              <a:t>After 5 mins total give them half the solution?</a:t>
            </a:r>
          </a:p>
        </p:txBody>
      </p:sp>
      <p:sp>
        <p:nvSpPr>
          <p:cNvPr id="4" name="Slide Number Placeholder 3">
            <a:extLst>
              <a:ext uri="{FF2B5EF4-FFF2-40B4-BE49-F238E27FC236}">
                <a16:creationId xmlns:a16="http://schemas.microsoft.com/office/drawing/2014/main" id="{48402500-A37A-A18D-46AA-5426F90A7FC7}"/>
              </a:ext>
            </a:extLst>
          </p:cNvPr>
          <p:cNvSpPr>
            <a:spLocks noGrp="1"/>
          </p:cNvSpPr>
          <p:nvPr>
            <p:ph type="sldNum" sz="quarter" idx="5"/>
          </p:nvPr>
        </p:nvSpPr>
        <p:spPr/>
        <p:txBody>
          <a:bodyPr/>
          <a:lstStyle/>
          <a:p>
            <a:fld id="{A89C7E07-3C67-C64C-8DA0-0404F6303970}" type="slidenum">
              <a:rPr lang="en-US" smtClean="0"/>
              <a:t>10</a:t>
            </a:fld>
            <a:endParaRPr lang="en-US"/>
          </a:p>
        </p:txBody>
      </p:sp>
    </p:spTree>
    <p:extLst>
      <p:ext uri="{BB962C8B-B14F-4D97-AF65-F5344CB8AC3E}">
        <p14:creationId xmlns:p14="http://schemas.microsoft.com/office/powerpoint/2010/main" val="2314869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E608C1-9630-2D25-32CC-54EB950886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450EBA-F0C3-4995-4F6A-9B5750033E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6308D3-0E8F-1954-622E-7FFC2B7BC734}"/>
              </a:ext>
            </a:extLst>
          </p:cNvPr>
          <p:cNvSpPr>
            <a:spLocks noGrp="1"/>
          </p:cNvSpPr>
          <p:nvPr>
            <p:ph type="body" idx="1"/>
          </p:nvPr>
        </p:nvSpPr>
        <p:spPr/>
        <p:txBody>
          <a:bodyPr/>
          <a:lstStyle/>
          <a:p>
            <a:r>
              <a:rPr lang="en-GB"/>
              <a:t>After 5 mins total give them half the solution?</a:t>
            </a:r>
          </a:p>
        </p:txBody>
      </p:sp>
      <p:sp>
        <p:nvSpPr>
          <p:cNvPr id="4" name="Slide Number Placeholder 3">
            <a:extLst>
              <a:ext uri="{FF2B5EF4-FFF2-40B4-BE49-F238E27FC236}">
                <a16:creationId xmlns:a16="http://schemas.microsoft.com/office/drawing/2014/main" id="{9B9FEEEA-51A0-843A-4327-B74375BD4CFD}"/>
              </a:ext>
            </a:extLst>
          </p:cNvPr>
          <p:cNvSpPr>
            <a:spLocks noGrp="1"/>
          </p:cNvSpPr>
          <p:nvPr>
            <p:ph type="sldNum" sz="quarter" idx="5"/>
          </p:nvPr>
        </p:nvSpPr>
        <p:spPr/>
        <p:txBody>
          <a:bodyPr/>
          <a:lstStyle/>
          <a:p>
            <a:fld id="{A89C7E07-3C67-C64C-8DA0-0404F6303970}" type="slidenum">
              <a:rPr lang="en-US" smtClean="0"/>
              <a:t>11</a:t>
            </a:fld>
            <a:endParaRPr lang="en-US"/>
          </a:p>
        </p:txBody>
      </p:sp>
    </p:spTree>
    <p:extLst>
      <p:ext uri="{BB962C8B-B14F-4D97-AF65-F5344CB8AC3E}">
        <p14:creationId xmlns:p14="http://schemas.microsoft.com/office/powerpoint/2010/main" val="1361150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915F-7B0A-A13F-C62A-3ACDA418F4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27FBA-FC88-78B1-87A6-EEF77F826F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5ADBB3-0A83-C9F8-C714-639F18985289}"/>
              </a:ext>
            </a:extLst>
          </p:cNvPr>
          <p:cNvSpPr>
            <a:spLocks noGrp="1"/>
          </p:cNvSpPr>
          <p:nvPr>
            <p:ph type="body" idx="1"/>
          </p:nvPr>
        </p:nvSpPr>
        <p:spPr/>
        <p:txBody>
          <a:bodyPr/>
          <a:lstStyle/>
          <a:p>
            <a:r>
              <a:rPr lang="en-GB"/>
              <a:t>After 5 mins total give them half the solution?</a:t>
            </a:r>
          </a:p>
        </p:txBody>
      </p:sp>
      <p:sp>
        <p:nvSpPr>
          <p:cNvPr id="4" name="Slide Number Placeholder 3">
            <a:extLst>
              <a:ext uri="{FF2B5EF4-FFF2-40B4-BE49-F238E27FC236}">
                <a16:creationId xmlns:a16="http://schemas.microsoft.com/office/drawing/2014/main" id="{B325D093-622E-291F-4A6D-D6416F98DC61}"/>
              </a:ext>
            </a:extLst>
          </p:cNvPr>
          <p:cNvSpPr>
            <a:spLocks noGrp="1"/>
          </p:cNvSpPr>
          <p:nvPr>
            <p:ph type="sldNum" sz="quarter" idx="5"/>
          </p:nvPr>
        </p:nvSpPr>
        <p:spPr/>
        <p:txBody>
          <a:bodyPr/>
          <a:lstStyle/>
          <a:p>
            <a:fld id="{A89C7E07-3C67-C64C-8DA0-0404F6303970}" type="slidenum">
              <a:rPr lang="en-US" smtClean="0"/>
              <a:t>12</a:t>
            </a:fld>
            <a:endParaRPr lang="en-US"/>
          </a:p>
        </p:txBody>
      </p:sp>
    </p:spTree>
    <p:extLst>
      <p:ext uri="{BB962C8B-B14F-4D97-AF65-F5344CB8AC3E}">
        <p14:creationId xmlns:p14="http://schemas.microsoft.com/office/powerpoint/2010/main" val="220638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 that brings us to the end of this lecture. Thank you all for your attention. The key </a:t>
            </a:r>
            <a:r>
              <a:rPr lang="en-GB" err="1"/>
              <a:t>takehome</a:t>
            </a:r>
            <a:r>
              <a:rPr lang="en-GB"/>
              <a:t> here is that functional enrichment is incredibly powerful but only when done correctly. The handouts you’re about to do will give you some worked examples, and remind you of some of these caveats we’ve discussed. </a:t>
            </a:r>
          </a:p>
          <a:p>
            <a:r>
              <a:rPr lang="en-GB"/>
              <a:t>Any questions?</a:t>
            </a:r>
          </a:p>
        </p:txBody>
      </p:sp>
      <p:sp>
        <p:nvSpPr>
          <p:cNvPr id="4" name="Slide Number Placeholder 3"/>
          <p:cNvSpPr>
            <a:spLocks noGrp="1"/>
          </p:cNvSpPr>
          <p:nvPr>
            <p:ph type="sldNum" sz="quarter" idx="5"/>
          </p:nvPr>
        </p:nvSpPr>
        <p:spPr/>
        <p:txBody>
          <a:bodyPr/>
          <a:lstStyle/>
          <a:p>
            <a:fld id="{A89C7E07-3C67-C64C-8DA0-0404F6303970}" type="slidenum">
              <a:rPr lang="en-US" smtClean="0"/>
              <a:t>13</a:t>
            </a:fld>
            <a:endParaRPr lang="en-US"/>
          </a:p>
        </p:txBody>
      </p:sp>
    </p:spTree>
    <p:extLst>
      <p:ext uri="{BB962C8B-B14F-4D97-AF65-F5344CB8AC3E}">
        <p14:creationId xmlns:p14="http://schemas.microsoft.com/office/powerpoint/2010/main" val="2662636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2</a:t>
            </a:fld>
            <a:endParaRPr lang="en-US"/>
          </a:p>
        </p:txBody>
      </p:sp>
    </p:spTree>
    <p:extLst>
      <p:ext uri="{BB962C8B-B14F-4D97-AF65-F5344CB8AC3E}">
        <p14:creationId xmlns:p14="http://schemas.microsoft.com/office/powerpoint/2010/main" val="3664528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3</a:t>
            </a:fld>
            <a:endParaRPr lang="en-US"/>
          </a:p>
        </p:txBody>
      </p:sp>
    </p:spTree>
    <p:extLst>
      <p:ext uri="{BB962C8B-B14F-4D97-AF65-F5344CB8AC3E}">
        <p14:creationId xmlns:p14="http://schemas.microsoft.com/office/powerpoint/2010/main" val="2641383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After 10 minutes we will work through the answers to the exercises on screen in the SPIKE Prime app </a:t>
            </a:r>
          </a:p>
        </p:txBody>
      </p:sp>
      <p:sp>
        <p:nvSpPr>
          <p:cNvPr id="4" name="Slide Number Placeholder 3"/>
          <p:cNvSpPr>
            <a:spLocks noGrp="1"/>
          </p:cNvSpPr>
          <p:nvPr>
            <p:ph type="sldNum" sz="quarter" idx="5"/>
          </p:nvPr>
        </p:nvSpPr>
        <p:spPr/>
        <p:txBody>
          <a:bodyPr/>
          <a:lstStyle/>
          <a:p>
            <a:fld id="{A89C7E07-3C67-C64C-8DA0-0404F6303970}" type="slidenum">
              <a:rPr lang="en-US" smtClean="0"/>
              <a:t>4</a:t>
            </a:fld>
            <a:endParaRPr lang="en-US"/>
          </a:p>
        </p:txBody>
      </p:sp>
    </p:spTree>
    <p:extLst>
      <p:ext uri="{BB962C8B-B14F-4D97-AF65-F5344CB8AC3E}">
        <p14:creationId xmlns:p14="http://schemas.microsoft.com/office/powerpoint/2010/main" val="3007832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After 12 minutes we will work through the answers to the exercises on screen in the SPIKE Prime app </a:t>
            </a:r>
          </a:p>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5</a:t>
            </a:fld>
            <a:endParaRPr lang="en-US"/>
          </a:p>
        </p:txBody>
      </p:sp>
    </p:spTree>
    <p:extLst>
      <p:ext uri="{BB962C8B-B14F-4D97-AF65-F5344CB8AC3E}">
        <p14:creationId xmlns:p14="http://schemas.microsoft.com/office/powerpoint/2010/main" val="2821663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After 12 minutes we will work through the answers to the exercises on screen in the SPIKE Prime app </a:t>
            </a:r>
          </a:p>
          <a:p>
            <a:endParaRPr lang="en-GB"/>
          </a:p>
        </p:txBody>
      </p:sp>
      <p:sp>
        <p:nvSpPr>
          <p:cNvPr id="4" name="Slide Number Placeholder 3"/>
          <p:cNvSpPr>
            <a:spLocks noGrp="1"/>
          </p:cNvSpPr>
          <p:nvPr>
            <p:ph type="sldNum" sz="quarter" idx="5"/>
          </p:nvPr>
        </p:nvSpPr>
        <p:spPr/>
        <p:txBody>
          <a:bodyPr/>
          <a:lstStyle/>
          <a:p>
            <a:fld id="{A89C7E07-3C67-C64C-8DA0-0404F6303970}" type="slidenum">
              <a:rPr lang="en-US" smtClean="0"/>
              <a:t>6</a:t>
            </a:fld>
            <a:endParaRPr lang="en-US"/>
          </a:p>
        </p:txBody>
      </p:sp>
    </p:spTree>
    <p:extLst>
      <p:ext uri="{BB962C8B-B14F-4D97-AF65-F5344CB8AC3E}">
        <p14:creationId xmlns:p14="http://schemas.microsoft.com/office/powerpoint/2010/main" val="16998178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Give them 2 minutes to start thinking about it</a:t>
            </a:r>
          </a:p>
        </p:txBody>
      </p:sp>
      <p:sp>
        <p:nvSpPr>
          <p:cNvPr id="4" name="Slide Number Placeholder 3"/>
          <p:cNvSpPr>
            <a:spLocks noGrp="1"/>
          </p:cNvSpPr>
          <p:nvPr>
            <p:ph type="sldNum" sz="quarter" idx="5"/>
          </p:nvPr>
        </p:nvSpPr>
        <p:spPr/>
        <p:txBody>
          <a:bodyPr/>
          <a:lstStyle/>
          <a:p>
            <a:fld id="{A89C7E07-3C67-C64C-8DA0-0404F6303970}" type="slidenum">
              <a:rPr lang="en-US" smtClean="0"/>
              <a:t>7</a:t>
            </a:fld>
            <a:endParaRPr lang="en-US"/>
          </a:p>
        </p:txBody>
      </p:sp>
    </p:spTree>
    <p:extLst>
      <p:ext uri="{BB962C8B-B14F-4D97-AF65-F5344CB8AC3E}">
        <p14:creationId xmlns:p14="http://schemas.microsoft.com/office/powerpoint/2010/main" val="473445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Another 3 minutes</a:t>
            </a:r>
          </a:p>
        </p:txBody>
      </p:sp>
      <p:sp>
        <p:nvSpPr>
          <p:cNvPr id="4" name="Slide Number Placeholder 3"/>
          <p:cNvSpPr>
            <a:spLocks noGrp="1"/>
          </p:cNvSpPr>
          <p:nvPr>
            <p:ph type="sldNum" sz="quarter" idx="5"/>
          </p:nvPr>
        </p:nvSpPr>
        <p:spPr/>
        <p:txBody>
          <a:bodyPr/>
          <a:lstStyle/>
          <a:p>
            <a:fld id="{A89C7E07-3C67-C64C-8DA0-0404F6303970}" type="slidenum">
              <a:rPr lang="en-US" smtClean="0"/>
              <a:t>8</a:t>
            </a:fld>
            <a:endParaRPr lang="en-US"/>
          </a:p>
        </p:txBody>
      </p:sp>
    </p:spTree>
    <p:extLst>
      <p:ext uri="{BB962C8B-B14F-4D97-AF65-F5344CB8AC3E}">
        <p14:creationId xmlns:p14="http://schemas.microsoft.com/office/powerpoint/2010/main" val="1068349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After 5 mins total give them half the solution?</a:t>
            </a:r>
          </a:p>
        </p:txBody>
      </p:sp>
      <p:sp>
        <p:nvSpPr>
          <p:cNvPr id="4" name="Slide Number Placeholder 3"/>
          <p:cNvSpPr>
            <a:spLocks noGrp="1"/>
          </p:cNvSpPr>
          <p:nvPr>
            <p:ph type="sldNum" sz="quarter" idx="5"/>
          </p:nvPr>
        </p:nvSpPr>
        <p:spPr/>
        <p:txBody>
          <a:bodyPr/>
          <a:lstStyle/>
          <a:p>
            <a:fld id="{A89C7E07-3C67-C64C-8DA0-0404F6303970}" type="slidenum">
              <a:rPr lang="en-US" smtClean="0"/>
              <a:t>9</a:t>
            </a:fld>
            <a:endParaRPr lang="en-US"/>
          </a:p>
        </p:txBody>
      </p:sp>
    </p:spTree>
    <p:extLst>
      <p:ext uri="{BB962C8B-B14F-4D97-AF65-F5344CB8AC3E}">
        <p14:creationId xmlns:p14="http://schemas.microsoft.com/office/powerpoint/2010/main" val="2693367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E6EEF0"/>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31DFB3-42E8-9540-92FB-4AE3F4203FE5}"/>
              </a:ext>
              <a:ext uri="{C183D7F6-B498-43B3-948B-1728B52AA6E4}">
                <adec:decorative xmlns:adec="http://schemas.microsoft.com/office/drawing/2017/decorative" val="1"/>
              </a:ext>
            </a:extLst>
          </p:cNvPr>
          <p:cNvSpPr>
            <a:spLocks/>
          </p:cNvSpPr>
          <p:nvPr userDrawn="1"/>
        </p:nvSpPr>
        <p:spPr bwMode="auto">
          <a:xfrm>
            <a:off x="0" y="0"/>
            <a:ext cx="11479876" cy="6093151"/>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cxnSp>
        <p:nvCxnSpPr>
          <p:cNvPr id="6" name="Straight Connector 5">
            <a:extLst>
              <a:ext uri="{FF2B5EF4-FFF2-40B4-BE49-F238E27FC236}">
                <a16:creationId xmlns:a16="http://schemas.microsoft.com/office/drawing/2014/main" id="{F13C1B90-0A14-7B4B-B05B-357A6A88291E}"/>
              </a:ext>
            </a:extLst>
          </p:cNvPr>
          <p:cNvCxnSpPr>
            <a:cxnSpLocks/>
          </p:cNvCxnSpPr>
          <p:nvPr userDrawn="1"/>
        </p:nvCxnSpPr>
        <p:spPr>
          <a:xfrm>
            <a:off x="1036261" y="4159793"/>
            <a:ext cx="10443615" cy="0"/>
          </a:xfrm>
          <a:prstGeom prst="line">
            <a:avLst/>
          </a:prstGeom>
          <a:ln w="127000"/>
        </p:spPr>
        <p:style>
          <a:lnRef idx="1">
            <a:schemeClr val="dk1"/>
          </a:lnRef>
          <a:fillRef idx="0">
            <a:schemeClr val="dk1"/>
          </a:fillRef>
          <a:effectRef idx="0">
            <a:schemeClr val="dk1"/>
          </a:effectRef>
          <a:fontRef idx="minor">
            <a:schemeClr val="tx1"/>
          </a:fontRef>
        </p:style>
      </p:cxnSp>
      <p:sp>
        <p:nvSpPr>
          <p:cNvPr id="12" name="Content Placeholder 10">
            <a:extLst>
              <a:ext uri="{FF2B5EF4-FFF2-40B4-BE49-F238E27FC236}">
                <a16:creationId xmlns:a16="http://schemas.microsoft.com/office/drawing/2014/main" id="{90097E88-8912-8A4F-9D00-BDA132434FE4}"/>
              </a:ext>
            </a:extLst>
          </p:cNvPr>
          <p:cNvSpPr>
            <a:spLocks noGrp="1"/>
          </p:cNvSpPr>
          <p:nvPr>
            <p:ph sz="quarter" idx="11"/>
          </p:nvPr>
        </p:nvSpPr>
        <p:spPr>
          <a:xfrm>
            <a:off x="1033153" y="4728131"/>
            <a:ext cx="7806047" cy="281164"/>
          </a:xfrm>
          <a:prstGeom prst="rect">
            <a:avLst/>
          </a:prstGeom>
        </p:spPr>
        <p:txBody>
          <a:bodyPr lIns="0" tIns="0" rIns="0" bIns="0"/>
          <a:lstStyle>
            <a:lvl1pPr marL="0" indent="0">
              <a:buNone/>
              <a:defRPr sz="2400"/>
            </a:lvl1pPr>
          </a:lstStyle>
          <a:p>
            <a:pPr lvl="0"/>
            <a:r>
              <a:rPr lang="en-US"/>
              <a:t>Click to edit</a:t>
            </a:r>
          </a:p>
        </p:txBody>
      </p:sp>
      <p:sp>
        <p:nvSpPr>
          <p:cNvPr id="4" name="Title 3">
            <a:extLst>
              <a:ext uri="{FF2B5EF4-FFF2-40B4-BE49-F238E27FC236}">
                <a16:creationId xmlns:a16="http://schemas.microsoft.com/office/drawing/2014/main" id="{E58E2CE6-6A25-40B9-BD31-82C750738938}"/>
              </a:ext>
            </a:extLst>
          </p:cNvPr>
          <p:cNvSpPr>
            <a:spLocks noGrp="1"/>
          </p:cNvSpPr>
          <p:nvPr>
            <p:ph type="title"/>
          </p:nvPr>
        </p:nvSpPr>
        <p:spPr>
          <a:xfrm>
            <a:off x="976313" y="1656344"/>
            <a:ext cx="7805737" cy="2113466"/>
          </a:xfrm>
          <a:prstGeom prst="rect">
            <a:avLst/>
          </a:prstGeom>
        </p:spPr>
        <p:txBody>
          <a:bodyPr anchor="b"/>
          <a:lstStyle>
            <a:lvl1pPr>
              <a:defRPr sz="6000"/>
            </a:lvl1pPr>
          </a:lstStyle>
          <a:p>
            <a:r>
              <a:rPr lang="en-US"/>
              <a:t>Click to edit</a:t>
            </a:r>
          </a:p>
        </p:txBody>
      </p:sp>
      <p:pic>
        <p:nvPicPr>
          <p:cNvPr id="3" name="Picture 2" descr="A black background with a black square&#10;&#10;Description automatically generated with medium confidence">
            <a:extLst>
              <a:ext uri="{FF2B5EF4-FFF2-40B4-BE49-F238E27FC236}">
                <a16:creationId xmlns:a16="http://schemas.microsoft.com/office/drawing/2014/main" id="{16491D96-FC90-54D7-AEEF-AAC4E888AE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7808" y="583243"/>
            <a:ext cx="2705100" cy="694005"/>
          </a:xfrm>
          <a:prstGeom prst="rect">
            <a:avLst/>
          </a:prstGeom>
        </p:spPr>
      </p:pic>
      <p:pic>
        <p:nvPicPr>
          <p:cNvPr id="5" name="Picture 4" descr="A blue and white logo&#10;&#10;Description automatically generated">
            <a:extLst>
              <a:ext uri="{FF2B5EF4-FFF2-40B4-BE49-F238E27FC236}">
                <a16:creationId xmlns:a16="http://schemas.microsoft.com/office/drawing/2014/main" id="{BD381A90-7466-9795-B848-18F6F0149B65}"/>
              </a:ext>
            </a:extLst>
          </p:cNvPr>
          <p:cNvPicPr>
            <a:picLocks noChangeAspect="1"/>
          </p:cNvPicPr>
          <p:nvPr userDrawn="1"/>
        </p:nvPicPr>
        <p:blipFill>
          <a:blip r:embed="rId3">
            <a:clrChange>
              <a:clrFrom>
                <a:srgbClr val="FEFEFE"/>
              </a:clrFrom>
              <a:clrTo>
                <a:srgbClr val="FEFEFE">
                  <a:alpha val="0"/>
                </a:srgbClr>
              </a:clrTo>
            </a:clrChange>
            <a:biLevel thresh="50000"/>
            <a:extLst>
              <a:ext uri="{28A0092B-C50C-407E-A947-70E740481C1C}">
                <a14:useLocalDpi xmlns:a14="http://schemas.microsoft.com/office/drawing/2010/main" val="0"/>
              </a:ext>
            </a:extLst>
          </a:blip>
          <a:stretch>
            <a:fillRect/>
          </a:stretch>
        </p:blipFill>
        <p:spPr>
          <a:xfrm>
            <a:off x="3588903" y="585895"/>
            <a:ext cx="1708729" cy="691353"/>
          </a:xfrm>
          <a:prstGeom prst="rect">
            <a:avLst/>
          </a:prstGeom>
        </p:spPr>
      </p:pic>
    </p:spTree>
    <p:extLst>
      <p:ext uri="{BB962C8B-B14F-4D97-AF65-F5344CB8AC3E}">
        <p14:creationId xmlns:p14="http://schemas.microsoft.com/office/powerpoint/2010/main" val="20271085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ighlight slide">
    <p:bg>
      <p:bgPr>
        <a:solidFill>
          <a:srgbClr val="E6EEF0"/>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A72FF2A-B42C-B829-6CE7-75458B4DFE6A}"/>
              </a:ext>
              <a:ext uri="{C183D7F6-B498-43B3-948B-1728B52AA6E4}">
                <adec:decorative xmlns:adec="http://schemas.microsoft.com/office/drawing/2017/decorative" val="1"/>
              </a:ext>
            </a:extLst>
          </p:cNvPr>
          <p:cNvSpPr>
            <a:spLocks/>
          </p:cNvSpPr>
          <p:nvPr userDrawn="1"/>
        </p:nvSpPr>
        <p:spPr bwMode="auto">
          <a:xfrm flipV="1">
            <a:off x="5412510" y="0"/>
            <a:ext cx="6779490" cy="6716684"/>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257107" y="999068"/>
            <a:ext cx="4876800" cy="645284"/>
          </a:xfrm>
          <a:prstGeom prst="rect">
            <a:avLst/>
          </a:prstGeom>
        </p:spPr>
        <p:txBody>
          <a:bodyPr lIns="0" tIns="0" rIns="0" bIns="0" anchor="b"/>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257107" y="2286003"/>
            <a:ext cx="4876800" cy="2332729"/>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261560" y="1869925"/>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9" name="Content Placeholder 13">
            <a:extLst>
              <a:ext uri="{FF2B5EF4-FFF2-40B4-BE49-F238E27FC236}">
                <a16:creationId xmlns:a16="http://schemas.microsoft.com/office/drawing/2014/main" id="{8B57D363-927D-CE43-AD8A-2F5E6CC59E9F}"/>
              </a:ext>
            </a:extLst>
          </p:cNvPr>
          <p:cNvSpPr>
            <a:spLocks noGrp="1"/>
          </p:cNvSpPr>
          <p:nvPr>
            <p:ph sz="quarter" idx="12"/>
          </p:nvPr>
        </p:nvSpPr>
        <p:spPr>
          <a:xfrm>
            <a:off x="6257107" y="4659581"/>
            <a:ext cx="4876800" cy="543031"/>
          </a:xfrm>
          <a:prstGeom prst="rect">
            <a:avLst/>
          </a:prstGeom>
        </p:spPr>
        <p:txBody>
          <a:bodyPr lIns="0" tIns="0" rIns="0" bIns="0" anchor="t"/>
          <a:lstStyle>
            <a:lvl1pPr marL="0" indent="0">
              <a:buFontTx/>
              <a:buNone/>
              <a:defRPr sz="16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a:t>Click to edit</a:t>
            </a:r>
          </a:p>
        </p:txBody>
      </p:sp>
      <p:sp>
        <p:nvSpPr>
          <p:cNvPr id="10" name="Rectangle 9">
            <a:extLst>
              <a:ext uri="{FF2B5EF4-FFF2-40B4-BE49-F238E27FC236}">
                <a16:creationId xmlns:a16="http://schemas.microsoft.com/office/drawing/2014/main" id="{FE63912D-3CBC-9E4E-6FE4-3CC303E79928}"/>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Footer Placeholder 6">
            <a:extLst>
              <a:ext uri="{FF2B5EF4-FFF2-40B4-BE49-F238E27FC236}">
                <a16:creationId xmlns:a16="http://schemas.microsoft.com/office/drawing/2014/main" id="{F261C73B-6711-0EA6-3F04-EB61F3F61646}"/>
              </a:ext>
            </a:extLst>
          </p:cNvPr>
          <p:cNvSpPr>
            <a:spLocks noGrp="1"/>
          </p:cNvSpPr>
          <p:nvPr>
            <p:ph type="ftr" sz="quarter" idx="13"/>
          </p:nvPr>
        </p:nvSpPr>
        <p:spPr>
          <a:xfrm>
            <a:off x="11131773" y="6271603"/>
            <a:ext cx="483552" cy="232378"/>
          </a:xfrm>
          <a:prstGeom prst="rect">
            <a:avLst/>
          </a:prstGeom>
        </p:spPr>
        <p:txBody>
          <a:bodyPr/>
          <a:lstStyle>
            <a:lvl1pPr>
              <a:defRPr/>
            </a:lvl1pPr>
          </a:lstStyle>
          <a:p>
            <a:r>
              <a:rPr lang="en-US"/>
              <a:t>CBF</a:t>
            </a:r>
          </a:p>
        </p:txBody>
      </p:sp>
      <p:sp>
        <p:nvSpPr>
          <p:cNvPr id="3" name="Slide Number Placeholder 7">
            <a:extLst>
              <a:ext uri="{FF2B5EF4-FFF2-40B4-BE49-F238E27FC236}">
                <a16:creationId xmlns:a16="http://schemas.microsoft.com/office/drawing/2014/main" id="{F3B6C707-CFD6-9BE4-8385-414B63A6BA46}"/>
              </a:ext>
            </a:extLst>
          </p:cNvPr>
          <p:cNvSpPr>
            <a:spLocks noGrp="1"/>
          </p:cNvSpPr>
          <p:nvPr>
            <p:ph type="sldNum" sz="quarter" idx="14"/>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4" name="Footer Placeholder 6">
            <a:extLst>
              <a:ext uri="{FF2B5EF4-FFF2-40B4-BE49-F238E27FC236}">
                <a16:creationId xmlns:a16="http://schemas.microsoft.com/office/drawing/2014/main" id="{840FD201-0ED4-970F-BADE-8B1B46825AC6}"/>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3985573611"/>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2 Column">
    <p:bg>
      <p:bgPr>
        <a:solidFill>
          <a:srgbClr val="E6EEF0"/>
        </a:solidFill>
        <a:effectLst/>
      </p:bgPr>
    </p:bg>
    <p:spTree>
      <p:nvGrpSpPr>
        <p:cNvPr id="1" name=""/>
        <p:cNvGrpSpPr/>
        <p:nvPr/>
      </p:nvGrpSpPr>
      <p:grpSpPr>
        <a:xfrm>
          <a:off x="0" y="0"/>
          <a:ext cx="0" cy="0"/>
          <a:chOff x="0" y="0"/>
          <a:chExt cx="0" cy="0"/>
        </a:xfrm>
      </p:grpSpPr>
      <p:sp>
        <p:nvSpPr>
          <p:cNvPr id="13" name="Content Placeholder 3">
            <a:extLst>
              <a:ext uri="{FF2B5EF4-FFF2-40B4-BE49-F238E27FC236}">
                <a16:creationId xmlns:a16="http://schemas.microsoft.com/office/drawing/2014/main" id="{91C010F4-E1E5-354F-9B4A-6253D3DC2F9C}"/>
              </a:ext>
            </a:extLst>
          </p:cNvPr>
          <p:cNvSpPr>
            <a:spLocks noGrp="1"/>
          </p:cNvSpPr>
          <p:nvPr>
            <p:ph sz="half" idx="2"/>
          </p:nvPr>
        </p:nvSpPr>
        <p:spPr>
          <a:xfrm>
            <a:off x="1036641" y="3044590"/>
            <a:ext cx="4868860"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a:t>Click to edit Master text styles</a:t>
            </a:r>
          </a:p>
        </p:txBody>
      </p:sp>
      <p:sp>
        <p:nvSpPr>
          <p:cNvPr id="17" name="Content Placeholder 3">
            <a:extLst>
              <a:ext uri="{FF2B5EF4-FFF2-40B4-BE49-F238E27FC236}">
                <a16:creationId xmlns:a16="http://schemas.microsoft.com/office/drawing/2014/main" id="{C2F7C8C0-EB32-3C44-930E-DE05403C543A}"/>
              </a:ext>
            </a:extLst>
          </p:cNvPr>
          <p:cNvSpPr>
            <a:spLocks noGrp="1"/>
          </p:cNvSpPr>
          <p:nvPr>
            <p:ph sz="half" idx="11"/>
          </p:nvPr>
        </p:nvSpPr>
        <p:spPr>
          <a:xfrm>
            <a:off x="6285649" y="3044590"/>
            <a:ext cx="4868860"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a:t>Click to edit Master text styles</a:t>
            </a:r>
          </a:p>
        </p:txBody>
      </p:sp>
      <p:sp>
        <p:nvSpPr>
          <p:cNvPr id="14" name="Title 1">
            <a:extLst>
              <a:ext uri="{FF2B5EF4-FFF2-40B4-BE49-F238E27FC236}">
                <a16:creationId xmlns:a16="http://schemas.microsoft.com/office/drawing/2014/main" id="{E06473F2-000A-7C44-9048-A0C0D4B652B9}"/>
              </a:ext>
            </a:extLst>
          </p:cNvPr>
          <p:cNvSpPr>
            <a:spLocks noGrp="1"/>
          </p:cNvSpPr>
          <p:nvPr>
            <p:ph type="title"/>
          </p:nvPr>
        </p:nvSpPr>
        <p:spPr>
          <a:xfrm>
            <a:off x="1028700" y="999068"/>
            <a:ext cx="7810500" cy="645284"/>
          </a:xfrm>
          <a:prstGeom prst="rect">
            <a:avLst/>
          </a:prstGeom>
        </p:spPr>
        <p:txBody>
          <a:bodyPr lIns="0" tIns="0" rIns="0" bIns="0" anchor="b"/>
          <a:lstStyle/>
          <a:p>
            <a:r>
              <a:rPr lang="en-US"/>
              <a:t>Click to edit</a:t>
            </a:r>
          </a:p>
        </p:txBody>
      </p:sp>
      <p:cxnSp>
        <p:nvCxnSpPr>
          <p:cNvPr id="15" name="Straight Connector 14">
            <a:extLst>
              <a:ext uri="{FF2B5EF4-FFF2-40B4-BE49-F238E27FC236}">
                <a16:creationId xmlns:a16="http://schemas.microsoft.com/office/drawing/2014/main" id="{B6A0597E-7AE3-F242-9DDF-F678A5E11458}"/>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23" name="Text Placeholder 4">
            <a:extLst>
              <a:ext uri="{FF2B5EF4-FFF2-40B4-BE49-F238E27FC236}">
                <a16:creationId xmlns:a16="http://schemas.microsoft.com/office/drawing/2014/main" id="{EAB7162A-656B-3447-976F-951853C325A3}"/>
              </a:ext>
            </a:extLst>
          </p:cNvPr>
          <p:cNvSpPr>
            <a:spLocks noGrp="1"/>
          </p:cNvSpPr>
          <p:nvPr>
            <p:ph type="body" sz="quarter" idx="17"/>
          </p:nvPr>
        </p:nvSpPr>
        <p:spPr>
          <a:xfrm>
            <a:off x="941616" y="2328554"/>
            <a:ext cx="4963884" cy="645284"/>
          </a:xfrm>
          <a:prstGeom prst="rect">
            <a:avLst/>
          </a:prstGeom>
        </p:spPr>
        <p:txBody>
          <a:bodyPr/>
          <a:lstStyle>
            <a:lvl1pPr>
              <a:buNone/>
              <a:defRPr sz="1800" b="1"/>
            </a:lvl1pPr>
          </a:lstStyle>
          <a:p>
            <a:pPr lvl="0"/>
            <a:r>
              <a:rPr lang="en-US"/>
              <a:t>Click to edit</a:t>
            </a:r>
          </a:p>
        </p:txBody>
      </p:sp>
      <p:sp>
        <p:nvSpPr>
          <p:cNvPr id="24" name="Text Placeholder 4">
            <a:extLst>
              <a:ext uri="{FF2B5EF4-FFF2-40B4-BE49-F238E27FC236}">
                <a16:creationId xmlns:a16="http://schemas.microsoft.com/office/drawing/2014/main" id="{C8B98E47-9A5A-E54C-A093-86D516AAD0FB}"/>
              </a:ext>
            </a:extLst>
          </p:cNvPr>
          <p:cNvSpPr>
            <a:spLocks noGrp="1"/>
          </p:cNvSpPr>
          <p:nvPr>
            <p:ph type="body" sz="quarter" idx="18"/>
          </p:nvPr>
        </p:nvSpPr>
        <p:spPr>
          <a:xfrm>
            <a:off x="6258199" y="2328554"/>
            <a:ext cx="4868860" cy="645284"/>
          </a:xfrm>
          <a:prstGeom prst="rect">
            <a:avLst/>
          </a:prstGeom>
        </p:spPr>
        <p:txBody>
          <a:bodyPr/>
          <a:lstStyle>
            <a:lvl1pPr>
              <a:buNone/>
              <a:defRPr sz="1800" b="1"/>
            </a:lvl1pPr>
          </a:lstStyle>
          <a:p>
            <a:pPr lvl="0"/>
            <a:r>
              <a:rPr lang="en-US"/>
              <a:t>Click to edit</a:t>
            </a:r>
          </a:p>
        </p:txBody>
      </p:sp>
      <p:sp>
        <p:nvSpPr>
          <p:cNvPr id="6" name="Rectangle 5">
            <a:extLst>
              <a:ext uri="{FF2B5EF4-FFF2-40B4-BE49-F238E27FC236}">
                <a16:creationId xmlns:a16="http://schemas.microsoft.com/office/drawing/2014/main" id="{C9DDFE04-892F-FC55-A1A9-1EAF3B08FB89}"/>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3FA01539-954F-AC6A-A0DD-90872AA63076}"/>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 name="Footer Placeholder 6">
            <a:extLst>
              <a:ext uri="{FF2B5EF4-FFF2-40B4-BE49-F238E27FC236}">
                <a16:creationId xmlns:a16="http://schemas.microsoft.com/office/drawing/2014/main" id="{5FF73A8C-CB94-E1C3-8F36-65BC3B993F8C}"/>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3" name="Slide Number Placeholder 7">
            <a:extLst>
              <a:ext uri="{FF2B5EF4-FFF2-40B4-BE49-F238E27FC236}">
                <a16:creationId xmlns:a16="http://schemas.microsoft.com/office/drawing/2014/main" id="{B29C941F-E79A-65A5-7051-B6F56AEBD320}"/>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4" name="Footer Placeholder 6">
            <a:extLst>
              <a:ext uri="{FF2B5EF4-FFF2-40B4-BE49-F238E27FC236}">
                <a16:creationId xmlns:a16="http://schemas.microsoft.com/office/drawing/2014/main" id="{55C763B5-AA43-08CD-B855-6487309BCCB7}"/>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407367541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broad_bar">
    <p:bg>
      <p:bgPr>
        <a:solidFill>
          <a:srgbClr val="E6EEF0"/>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06473F2-000A-7C44-9048-A0C0D4B652B9}"/>
              </a:ext>
            </a:extLst>
          </p:cNvPr>
          <p:cNvSpPr>
            <a:spLocks noGrp="1"/>
          </p:cNvSpPr>
          <p:nvPr>
            <p:ph type="title"/>
          </p:nvPr>
        </p:nvSpPr>
        <p:spPr>
          <a:xfrm>
            <a:off x="1028700" y="999068"/>
            <a:ext cx="7810500" cy="645284"/>
          </a:xfrm>
          <a:prstGeom prst="rect">
            <a:avLst/>
          </a:prstGeom>
        </p:spPr>
        <p:txBody>
          <a:bodyPr lIns="0" tIns="0" rIns="0" bIns="0" anchor="b"/>
          <a:lstStyle/>
          <a:p>
            <a:r>
              <a:rPr lang="en-US"/>
              <a:t>Click to edit</a:t>
            </a:r>
          </a:p>
        </p:txBody>
      </p:sp>
      <p:cxnSp>
        <p:nvCxnSpPr>
          <p:cNvPr id="15" name="Straight Connector 14">
            <a:extLst>
              <a:ext uri="{FF2B5EF4-FFF2-40B4-BE49-F238E27FC236}">
                <a16:creationId xmlns:a16="http://schemas.microsoft.com/office/drawing/2014/main" id="{B6A0597E-7AE3-F242-9DDF-F678A5E11458}"/>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C9DDFE04-892F-FC55-A1A9-1EAF3B08FB89}"/>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3FA01539-954F-AC6A-A0DD-90872AA63076}"/>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 name="Footer Placeholder 6">
            <a:extLst>
              <a:ext uri="{FF2B5EF4-FFF2-40B4-BE49-F238E27FC236}">
                <a16:creationId xmlns:a16="http://schemas.microsoft.com/office/drawing/2014/main" id="{8A8EAB06-EF2D-7EAB-CB2F-0E84A48427B0}"/>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3" name="Slide Number Placeholder 7">
            <a:extLst>
              <a:ext uri="{FF2B5EF4-FFF2-40B4-BE49-F238E27FC236}">
                <a16:creationId xmlns:a16="http://schemas.microsoft.com/office/drawing/2014/main" id="{8C77DACD-022B-66F8-3A76-156026350F1C}"/>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4" name="Footer Placeholder 6">
            <a:extLst>
              <a:ext uri="{FF2B5EF4-FFF2-40B4-BE49-F238E27FC236}">
                <a16:creationId xmlns:a16="http://schemas.microsoft.com/office/drawing/2014/main" id="{A1F4A022-D154-D770-7E42-A223DA467C35}"/>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675669289"/>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rgbClr val="E6EEF0"/>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257107" y="1220164"/>
            <a:ext cx="4876800" cy="645284"/>
          </a:xfrm>
          <a:prstGeom prst="rect">
            <a:avLst/>
          </a:prstGeom>
        </p:spPr>
        <p:txBody>
          <a:bodyPr lIns="0" tIns="0" rIns="0" bIns="0" anchor="b"/>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257107" y="2207491"/>
            <a:ext cx="4876800" cy="2318928"/>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261560" y="1998607"/>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4" name="Picture Placeholder 3">
            <a:extLst>
              <a:ext uri="{FF2B5EF4-FFF2-40B4-BE49-F238E27FC236}">
                <a16:creationId xmlns:a16="http://schemas.microsoft.com/office/drawing/2014/main" id="{141785DC-164D-344A-8D61-85C59CABECCD}"/>
              </a:ext>
            </a:extLst>
          </p:cNvPr>
          <p:cNvSpPr>
            <a:spLocks noGrp="1"/>
          </p:cNvSpPr>
          <p:nvPr>
            <p:ph type="pic" sz="quarter" idx="10"/>
          </p:nvPr>
        </p:nvSpPr>
        <p:spPr>
          <a:xfrm>
            <a:off x="0" y="990600"/>
            <a:ext cx="4837176" cy="4837176"/>
          </a:xfrm>
          <a:prstGeom prst="rect">
            <a:avLst/>
          </a:prstGeom>
        </p:spPr>
        <p:txBody>
          <a:bodyPr/>
          <a:lstStyle/>
          <a:p>
            <a:endParaRPr lang="en-US"/>
          </a:p>
        </p:txBody>
      </p:sp>
      <p:sp>
        <p:nvSpPr>
          <p:cNvPr id="9" name="Content Placeholder 13">
            <a:extLst>
              <a:ext uri="{FF2B5EF4-FFF2-40B4-BE49-F238E27FC236}">
                <a16:creationId xmlns:a16="http://schemas.microsoft.com/office/drawing/2014/main" id="{8B57D363-927D-CE43-AD8A-2F5E6CC59E9F}"/>
              </a:ext>
            </a:extLst>
          </p:cNvPr>
          <p:cNvSpPr>
            <a:spLocks noGrp="1"/>
          </p:cNvSpPr>
          <p:nvPr>
            <p:ph sz="quarter" idx="12"/>
          </p:nvPr>
        </p:nvSpPr>
        <p:spPr>
          <a:xfrm>
            <a:off x="6257107" y="4767889"/>
            <a:ext cx="4876800" cy="1059887"/>
          </a:xfrm>
          <a:prstGeom prst="rect">
            <a:avLst/>
          </a:prstGeom>
        </p:spPr>
        <p:txBody>
          <a:bodyPr lIns="0" tIns="0" rIns="0" bIns="0" anchor="t"/>
          <a:lstStyle>
            <a:lvl1pPr marL="0" indent="0">
              <a:buFontTx/>
              <a:buNone/>
              <a:defRPr sz="16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a:t>Click to edit</a:t>
            </a:r>
          </a:p>
        </p:txBody>
      </p:sp>
      <p:sp>
        <p:nvSpPr>
          <p:cNvPr id="7" name="Rectangle 6">
            <a:extLst>
              <a:ext uri="{FF2B5EF4-FFF2-40B4-BE49-F238E27FC236}">
                <a16:creationId xmlns:a16="http://schemas.microsoft.com/office/drawing/2014/main" id="{65B9A4ED-5DBF-4FDC-9ECD-1A738C6D5C7E}"/>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3E8E510B-7446-55BA-D1E7-68350CA57373}"/>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 name="Footer Placeholder 6">
            <a:extLst>
              <a:ext uri="{FF2B5EF4-FFF2-40B4-BE49-F238E27FC236}">
                <a16:creationId xmlns:a16="http://schemas.microsoft.com/office/drawing/2014/main" id="{30F4ED75-CCE5-D435-03C4-A059CCCBBE2E}"/>
              </a:ext>
            </a:extLst>
          </p:cNvPr>
          <p:cNvSpPr>
            <a:spLocks noGrp="1"/>
          </p:cNvSpPr>
          <p:nvPr>
            <p:ph type="ftr" sz="quarter" idx="13"/>
          </p:nvPr>
        </p:nvSpPr>
        <p:spPr>
          <a:xfrm>
            <a:off x="11131773" y="6271603"/>
            <a:ext cx="483552" cy="232378"/>
          </a:xfrm>
          <a:prstGeom prst="rect">
            <a:avLst/>
          </a:prstGeom>
        </p:spPr>
        <p:txBody>
          <a:bodyPr/>
          <a:lstStyle>
            <a:lvl1pPr>
              <a:defRPr/>
            </a:lvl1pPr>
          </a:lstStyle>
          <a:p>
            <a:r>
              <a:rPr lang="en-US"/>
              <a:t>CBF</a:t>
            </a:r>
          </a:p>
        </p:txBody>
      </p:sp>
      <p:sp>
        <p:nvSpPr>
          <p:cNvPr id="3" name="Slide Number Placeholder 7">
            <a:extLst>
              <a:ext uri="{FF2B5EF4-FFF2-40B4-BE49-F238E27FC236}">
                <a16:creationId xmlns:a16="http://schemas.microsoft.com/office/drawing/2014/main" id="{9244DADC-09C1-9BB9-ED88-2468204CC9D4}"/>
              </a:ext>
            </a:extLst>
          </p:cNvPr>
          <p:cNvSpPr>
            <a:spLocks noGrp="1"/>
          </p:cNvSpPr>
          <p:nvPr>
            <p:ph type="sldNum" sz="quarter" idx="14"/>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5" name="Footer Placeholder 6">
            <a:extLst>
              <a:ext uri="{FF2B5EF4-FFF2-40B4-BE49-F238E27FC236}">
                <a16:creationId xmlns:a16="http://schemas.microsoft.com/office/drawing/2014/main" id="{511D8794-28DB-B020-95CA-C372C707F0E9}"/>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pic>
        <p:nvPicPr>
          <p:cNvPr id="6" name="Picture 5" descr="A blue and white logo&#10;&#10;Description automatically generated">
            <a:extLst>
              <a:ext uri="{FF2B5EF4-FFF2-40B4-BE49-F238E27FC236}">
                <a16:creationId xmlns:a16="http://schemas.microsoft.com/office/drawing/2014/main" id="{13730CE3-D579-8ED7-7920-F0D8EB61ECDE}"/>
              </a:ext>
            </a:extLst>
          </p:cNvPr>
          <p:cNvPicPr>
            <a:picLocks noChangeAspect="1"/>
          </p:cNvPicPr>
          <p:nvPr userDrawn="1"/>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87718" y="195041"/>
            <a:ext cx="1708729" cy="691353"/>
          </a:xfrm>
          <a:prstGeom prst="rect">
            <a:avLst/>
          </a:prstGeom>
        </p:spPr>
      </p:pic>
    </p:spTree>
    <p:extLst>
      <p:ext uri="{BB962C8B-B14F-4D97-AF65-F5344CB8AC3E}">
        <p14:creationId xmlns:p14="http://schemas.microsoft.com/office/powerpoint/2010/main" val="1218541589"/>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End slide">
    <p:bg>
      <p:bgPr>
        <a:solidFill>
          <a:srgbClr val="E6EEF0"/>
        </a:solidFill>
        <a:effectLst/>
      </p:bgPr>
    </p:bg>
    <p:spTree>
      <p:nvGrpSpPr>
        <p:cNvPr id="1" name=""/>
        <p:cNvGrpSpPr/>
        <p:nvPr/>
      </p:nvGrpSpPr>
      <p:grpSpPr>
        <a:xfrm>
          <a:off x="0" y="0"/>
          <a:ext cx="0" cy="0"/>
          <a:chOff x="0" y="0"/>
          <a:chExt cx="0" cy="0"/>
        </a:xfrm>
      </p:grpSpPr>
      <p:pic>
        <p:nvPicPr>
          <p:cNvPr id="10" name="UOL SRF Assets_Clusters-23.png" descr="UOL SRF Assets_Clusters-23.png">
            <a:extLst>
              <a:ext uri="{FF2B5EF4-FFF2-40B4-BE49-F238E27FC236}">
                <a16:creationId xmlns:a16="http://schemas.microsoft.com/office/drawing/2014/main" id="{65A41330-BAFA-0C48-3D81-4273E8FE5C61}"/>
              </a:ext>
            </a:extLst>
          </p:cNvPr>
          <p:cNvPicPr>
            <a:picLocks noChangeAspect="1"/>
          </p:cNvPicPr>
          <p:nvPr userDrawn="1"/>
        </p:nvPicPr>
        <p:blipFill>
          <a:blip r:embed="rId2">
            <a:alphaModFix amt="85000"/>
          </a:blip>
          <a:stretch>
            <a:fillRect/>
          </a:stretch>
        </p:blipFill>
        <p:spPr>
          <a:xfrm>
            <a:off x="5614789" y="1143000"/>
            <a:ext cx="8317111" cy="8317111"/>
          </a:xfrm>
          <a:prstGeom prst="rect">
            <a:avLst/>
          </a:prstGeom>
          <a:ln w="12700">
            <a:miter lim="400000"/>
          </a:ln>
        </p:spPr>
      </p:pic>
      <p:pic>
        <p:nvPicPr>
          <p:cNvPr id="6" name="Picture 5" descr="A blue and white logo&#10;&#10;Description automatically generated">
            <a:extLst>
              <a:ext uri="{FF2B5EF4-FFF2-40B4-BE49-F238E27FC236}">
                <a16:creationId xmlns:a16="http://schemas.microsoft.com/office/drawing/2014/main" id="{13730CE3-D579-8ED7-7920-F0D8EB61ECDE}"/>
              </a:ext>
            </a:extLst>
          </p:cNvPr>
          <p:cNvPicPr>
            <a:picLocks noChangeAspect="1"/>
          </p:cNvPicPr>
          <p:nvPr userDrawn="1"/>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10187718" y="195041"/>
            <a:ext cx="1708729" cy="691353"/>
          </a:xfrm>
          <a:prstGeom prst="rect">
            <a:avLst/>
          </a:prstGeom>
        </p:spPr>
      </p:pic>
      <p:pic>
        <p:nvPicPr>
          <p:cNvPr id="12" name="Picture 11">
            <a:extLst>
              <a:ext uri="{FF2B5EF4-FFF2-40B4-BE49-F238E27FC236}">
                <a16:creationId xmlns:a16="http://schemas.microsoft.com/office/drawing/2014/main" id="{A2A31855-E257-8F68-8616-2489420DBD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94" y="574904"/>
            <a:ext cx="3287646" cy="845063"/>
          </a:xfrm>
          <a:prstGeom prst="rect">
            <a:avLst/>
          </a:prstGeom>
        </p:spPr>
      </p:pic>
    </p:spTree>
    <p:extLst>
      <p:ext uri="{BB962C8B-B14F-4D97-AF65-F5344CB8AC3E}">
        <p14:creationId xmlns:p14="http://schemas.microsoft.com/office/powerpoint/2010/main" val="4283810373"/>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E6EEF0"/>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75113" y="589219"/>
            <a:ext cx="4876800" cy="645284"/>
          </a:xfrm>
          <a:prstGeom prst="rect">
            <a:avLst/>
          </a:prstGeom>
        </p:spPr>
        <p:txBody>
          <a:bodyPr lIns="0" tIns="0" rIns="0" bIns="0" anchor="b"/>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75112" y="1766895"/>
            <a:ext cx="10818387" cy="4184973"/>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79566" y="1412726"/>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2" name="Rectangle 1">
            <a:extLst>
              <a:ext uri="{FF2B5EF4-FFF2-40B4-BE49-F238E27FC236}">
                <a16:creationId xmlns:a16="http://schemas.microsoft.com/office/drawing/2014/main" id="{F1228D92-7183-0C2B-59B4-F756FF14D61B}"/>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15172939-0639-D749-8121-E6DA31301178}"/>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Footer Placeholder 6">
            <a:extLst>
              <a:ext uri="{FF2B5EF4-FFF2-40B4-BE49-F238E27FC236}">
                <a16:creationId xmlns:a16="http://schemas.microsoft.com/office/drawing/2014/main" id="{9C77F5E9-5BB1-CF16-EDA0-070559573DEB}"/>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4" name="Slide Number Placeholder 7">
            <a:extLst>
              <a:ext uri="{FF2B5EF4-FFF2-40B4-BE49-F238E27FC236}">
                <a16:creationId xmlns:a16="http://schemas.microsoft.com/office/drawing/2014/main" id="{C19FD3CC-A1F4-5422-21A9-D6BA279FD62D}"/>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5" name="Footer Placeholder 6">
            <a:extLst>
              <a:ext uri="{FF2B5EF4-FFF2-40B4-BE49-F238E27FC236}">
                <a16:creationId xmlns:a16="http://schemas.microsoft.com/office/drawing/2014/main" id="{6277A155-91F1-69CA-E74D-B73B1FC36A6D}"/>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2426016581"/>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ong bar">
    <p:bg>
      <p:bgPr>
        <a:solidFill>
          <a:srgbClr val="E6EEF0"/>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75113" y="589219"/>
            <a:ext cx="4876800" cy="645284"/>
          </a:xfrm>
          <a:prstGeom prst="rect">
            <a:avLst/>
          </a:prstGeom>
        </p:spPr>
        <p:txBody>
          <a:bodyPr lIns="0" tIns="0" rIns="0" bIns="0" anchor="b"/>
          <a:lstStyle/>
          <a:p>
            <a:r>
              <a:rPr lang="en-US"/>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75112" y="1766895"/>
            <a:ext cx="10818387" cy="4184973"/>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79566" y="1412726"/>
            <a:ext cx="10813933" cy="0"/>
          </a:xfrm>
          <a:prstGeom prst="line">
            <a:avLst/>
          </a:prstGeom>
          <a:ln w="76200"/>
        </p:spPr>
        <p:style>
          <a:lnRef idx="1">
            <a:schemeClr val="dk1"/>
          </a:lnRef>
          <a:fillRef idx="0">
            <a:schemeClr val="dk1"/>
          </a:fillRef>
          <a:effectRef idx="0">
            <a:schemeClr val="dk1"/>
          </a:effectRef>
          <a:fontRef idx="minor">
            <a:schemeClr val="tx1"/>
          </a:fontRef>
        </p:style>
      </p:cxnSp>
      <p:sp>
        <p:nvSpPr>
          <p:cNvPr id="2" name="Rectangle 1">
            <a:extLst>
              <a:ext uri="{FF2B5EF4-FFF2-40B4-BE49-F238E27FC236}">
                <a16:creationId xmlns:a16="http://schemas.microsoft.com/office/drawing/2014/main" id="{F1228D92-7183-0C2B-59B4-F756FF14D61B}"/>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15172939-0639-D749-8121-E6DA31301178}"/>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4" name="Footer Placeholder 6">
            <a:extLst>
              <a:ext uri="{FF2B5EF4-FFF2-40B4-BE49-F238E27FC236}">
                <a16:creationId xmlns:a16="http://schemas.microsoft.com/office/drawing/2014/main" id="{90C5091C-8032-5A11-D404-E50C43C022E0}"/>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5" name="Slide Number Placeholder 7">
            <a:extLst>
              <a:ext uri="{FF2B5EF4-FFF2-40B4-BE49-F238E27FC236}">
                <a16:creationId xmlns:a16="http://schemas.microsoft.com/office/drawing/2014/main" id="{20CC3357-7792-C912-DCCC-2C74D99CD9E2}"/>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6" name="Footer Placeholder 6">
            <a:extLst>
              <a:ext uri="{FF2B5EF4-FFF2-40B4-BE49-F238E27FC236}">
                <a16:creationId xmlns:a16="http://schemas.microsoft.com/office/drawing/2014/main" id="{9A1CAF88-2BE1-02A9-8B31-CEB06C8DECAF}"/>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525092139"/>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3 Column">
    <p:bg>
      <p:bgPr>
        <a:solidFill>
          <a:srgbClr val="E6EEF0"/>
        </a:solidFill>
        <a:effectLst/>
      </p:bgPr>
    </p:bg>
    <p:spTree>
      <p:nvGrpSpPr>
        <p:cNvPr id="1" name=""/>
        <p:cNvGrpSpPr/>
        <p:nvPr/>
      </p:nvGrpSpPr>
      <p:grpSpPr>
        <a:xfrm>
          <a:off x="0" y="0"/>
          <a:ext cx="0" cy="0"/>
          <a:chOff x="0" y="0"/>
          <a:chExt cx="0" cy="0"/>
        </a:xfrm>
      </p:grpSpPr>
      <p:sp>
        <p:nvSpPr>
          <p:cNvPr id="15" name="Content Placeholder 3">
            <a:extLst>
              <a:ext uri="{FF2B5EF4-FFF2-40B4-BE49-F238E27FC236}">
                <a16:creationId xmlns:a16="http://schemas.microsoft.com/office/drawing/2014/main" id="{2476683E-62F2-7746-A136-3A729C70D88C}"/>
              </a:ext>
            </a:extLst>
          </p:cNvPr>
          <p:cNvSpPr>
            <a:spLocks noGrp="1"/>
          </p:cNvSpPr>
          <p:nvPr>
            <p:ph sz="half" idx="2"/>
          </p:nvPr>
        </p:nvSpPr>
        <p:spPr>
          <a:xfrm>
            <a:off x="1036641" y="3052691"/>
            <a:ext cx="307815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a:t>Click to edit</a:t>
            </a:r>
          </a:p>
        </p:txBody>
      </p:sp>
      <p:sp>
        <p:nvSpPr>
          <p:cNvPr id="17" name="Content Placeholder 3">
            <a:extLst>
              <a:ext uri="{FF2B5EF4-FFF2-40B4-BE49-F238E27FC236}">
                <a16:creationId xmlns:a16="http://schemas.microsoft.com/office/drawing/2014/main" id="{5EF5BDE3-656A-414E-BE18-702CA738A9D2}"/>
              </a:ext>
            </a:extLst>
          </p:cNvPr>
          <p:cNvSpPr>
            <a:spLocks noGrp="1"/>
          </p:cNvSpPr>
          <p:nvPr>
            <p:ph sz="half" idx="11"/>
          </p:nvPr>
        </p:nvSpPr>
        <p:spPr>
          <a:xfrm>
            <a:off x="8039099" y="3044590"/>
            <a:ext cx="311540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a:t>Click to edit</a:t>
            </a:r>
          </a:p>
        </p:txBody>
      </p:sp>
      <p:sp>
        <p:nvSpPr>
          <p:cNvPr id="19" name="Content Placeholder 3">
            <a:extLst>
              <a:ext uri="{FF2B5EF4-FFF2-40B4-BE49-F238E27FC236}">
                <a16:creationId xmlns:a16="http://schemas.microsoft.com/office/drawing/2014/main" id="{0EAADDF0-090D-2C4F-BE2D-160C2C550298}"/>
              </a:ext>
            </a:extLst>
          </p:cNvPr>
          <p:cNvSpPr>
            <a:spLocks noGrp="1"/>
          </p:cNvSpPr>
          <p:nvPr>
            <p:ph sz="half" idx="13"/>
          </p:nvPr>
        </p:nvSpPr>
        <p:spPr>
          <a:xfrm>
            <a:off x="4539760" y="3044590"/>
            <a:ext cx="311540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a:t>Click to edit</a:t>
            </a:r>
          </a:p>
        </p:txBody>
      </p:sp>
      <p:sp>
        <p:nvSpPr>
          <p:cNvPr id="26" name="Text Placeholder 4">
            <a:extLst>
              <a:ext uri="{FF2B5EF4-FFF2-40B4-BE49-F238E27FC236}">
                <a16:creationId xmlns:a16="http://schemas.microsoft.com/office/drawing/2014/main" id="{B4BD319C-69C3-3D46-977C-F80FD35E3C6C}"/>
              </a:ext>
            </a:extLst>
          </p:cNvPr>
          <p:cNvSpPr>
            <a:spLocks noGrp="1"/>
          </p:cNvSpPr>
          <p:nvPr>
            <p:ph type="body" sz="quarter" idx="17"/>
          </p:nvPr>
        </p:nvSpPr>
        <p:spPr>
          <a:xfrm>
            <a:off x="941616" y="2328554"/>
            <a:ext cx="3173184" cy="645284"/>
          </a:xfrm>
          <a:prstGeom prst="rect">
            <a:avLst/>
          </a:prstGeom>
        </p:spPr>
        <p:txBody>
          <a:bodyPr/>
          <a:lstStyle>
            <a:lvl1pPr>
              <a:buNone/>
              <a:defRPr sz="1800" b="1">
                <a:latin typeface="+mj-lt"/>
              </a:defRPr>
            </a:lvl1pPr>
          </a:lstStyle>
          <a:p>
            <a:pPr lvl="0"/>
            <a:r>
              <a:rPr lang="en-US"/>
              <a:t>Click to edit</a:t>
            </a:r>
          </a:p>
        </p:txBody>
      </p:sp>
      <p:sp>
        <p:nvSpPr>
          <p:cNvPr id="27" name="Text Placeholder 4">
            <a:extLst>
              <a:ext uri="{FF2B5EF4-FFF2-40B4-BE49-F238E27FC236}">
                <a16:creationId xmlns:a16="http://schemas.microsoft.com/office/drawing/2014/main" id="{4F6FB95E-AD0D-3843-8241-AB907F5915CC}"/>
              </a:ext>
            </a:extLst>
          </p:cNvPr>
          <p:cNvSpPr>
            <a:spLocks noGrp="1"/>
          </p:cNvSpPr>
          <p:nvPr>
            <p:ph type="body" sz="quarter" idx="18"/>
          </p:nvPr>
        </p:nvSpPr>
        <p:spPr>
          <a:xfrm>
            <a:off x="4466252" y="2328554"/>
            <a:ext cx="3115409" cy="645284"/>
          </a:xfrm>
          <a:prstGeom prst="rect">
            <a:avLst/>
          </a:prstGeom>
        </p:spPr>
        <p:txBody>
          <a:bodyPr/>
          <a:lstStyle>
            <a:lvl1pPr>
              <a:buNone/>
              <a:defRPr sz="1800" b="1">
                <a:latin typeface="+mj-lt"/>
              </a:defRPr>
            </a:lvl1pPr>
          </a:lstStyle>
          <a:p>
            <a:pPr lvl="0"/>
            <a:r>
              <a:rPr lang="en-US"/>
              <a:t>Click to edit</a:t>
            </a:r>
          </a:p>
        </p:txBody>
      </p:sp>
      <p:sp>
        <p:nvSpPr>
          <p:cNvPr id="28" name="Text Placeholder 4">
            <a:extLst>
              <a:ext uri="{FF2B5EF4-FFF2-40B4-BE49-F238E27FC236}">
                <a16:creationId xmlns:a16="http://schemas.microsoft.com/office/drawing/2014/main" id="{CC85BB87-C622-304F-9F58-8716188AA54B}"/>
              </a:ext>
            </a:extLst>
          </p:cNvPr>
          <p:cNvSpPr>
            <a:spLocks noGrp="1"/>
          </p:cNvSpPr>
          <p:nvPr>
            <p:ph type="body" sz="quarter" idx="19"/>
          </p:nvPr>
        </p:nvSpPr>
        <p:spPr>
          <a:xfrm>
            <a:off x="7933114" y="2328554"/>
            <a:ext cx="3115409" cy="645284"/>
          </a:xfrm>
          <a:prstGeom prst="rect">
            <a:avLst/>
          </a:prstGeom>
        </p:spPr>
        <p:txBody>
          <a:bodyPr/>
          <a:lstStyle>
            <a:lvl1pPr>
              <a:buNone/>
              <a:defRPr sz="1800" b="1">
                <a:latin typeface="+mj-lt"/>
              </a:defRPr>
            </a:lvl1pPr>
          </a:lstStyle>
          <a:p>
            <a:pPr lvl="0"/>
            <a:r>
              <a:rPr lang="en-US"/>
              <a:t>Click to edit</a:t>
            </a:r>
          </a:p>
        </p:txBody>
      </p:sp>
      <p:sp>
        <p:nvSpPr>
          <p:cNvPr id="3" name="Title 1">
            <a:extLst>
              <a:ext uri="{FF2B5EF4-FFF2-40B4-BE49-F238E27FC236}">
                <a16:creationId xmlns:a16="http://schemas.microsoft.com/office/drawing/2014/main" id="{4F55DE16-01FF-9199-3ECB-982ED7B6178E}"/>
              </a:ext>
            </a:extLst>
          </p:cNvPr>
          <p:cNvSpPr>
            <a:spLocks noGrp="1"/>
          </p:cNvSpPr>
          <p:nvPr>
            <p:ph type="title"/>
          </p:nvPr>
        </p:nvSpPr>
        <p:spPr>
          <a:xfrm>
            <a:off x="675113" y="589219"/>
            <a:ext cx="4876800" cy="645284"/>
          </a:xfrm>
          <a:prstGeom prst="rect">
            <a:avLst/>
          </a:prstGeom>
        </p:spPr>
        <p:txBody>
          <a:bodyPr lIns="0" tIns="0" rIns="0" bIns="0" anchor="b"/>
          <a:lstStyle/>
          <a:p>
            <a:r>
              <a:rPr lang="en-US"/>
              <a:t>Click to edit</a:t>
            </a:r>
          </a:p>
        </p:txBody>
      </p:sp>
      <p:cxnSp>
        <p:nvCxnSpPr>
          <p:cNvPr id="4" name="Straight Connector 3">
            <a:extLst>
              <a:ext uri="{FF2B5EF4-FFF2-40B4-BE49-F238E27FC236}">
                <a16:creationId xmlns:a16="http://schemas.microsoft.com/office/drawing/2014/main" id="{CCF06EF4-614D-B2D2-7835-3EB130C2D33C}"/>
              </a:ext>
            </a:extLst>
          </p:cNvPr>
          <p:cNvCxnSpPr>
            <a:cxnSpLocks/>
          </p:cNvCxnSpPr>
          <p:nvPr userDrawn="1"/>
        </p:nvCxnSpPr>
        <p:spPr>
          <a:xfrm>
            <a:off x="679566" y="1412726"/>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A38F5BEA-063C-F1D8-F06E-606FE4268FF6}"/>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11861FF-0208-615F-C256-A09451C08446}"/>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2" name="Footer Placeholder 6">
            <a:extLst>
              <a:ext uri="{FF2B5EF4-FFF2-40B4-BE49-F238E27FC236}">
                <a16:creationId xmlns:a16="http://schemas.microsoft.com/office/drawing/2014/main" id="{16C3E8C9-D597-B442-C309-AA66DB91C895}"/>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5" name="Slide Number Placeholder 7">
            <a:extLst>
              <a:ext uri="{FF2B5EF4-FFF2-40B4-BE49-F238E27FC236}">
                <a16:creationId xmlns:a16="http://schemas.microsoft.com/office/drawing/2014/main" id="{8FC972E0-AC0F-0DDB-C42C-422C99C9F9C9}"/>
              </a:ext>
            </a:extLst>
          </p:cNvPr>
          <p:cNvSpPr>
            <a:spLocks noGrp="1"/>
          </p:cNvSpPr>
          <p:nvPr>
            <p:ph type="sldNum" sz="quarter" idx="20"/>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8" name="Footer Placeholder 6">
            <a:extLst>
              <a:ext uri="{FF2B5EF4-FFF2-40B4-BE49-F238E27FC236}">
                <a16:creationId xmlns:a16="http://schemas.microsoft.com/office/drawing/2014/main" id="{64596936-31B4-0A5B-1CDD-EC0E02DC73E6}"/>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403898064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80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cent 1">
    <p:bg>
      <p:bgPr>
        <a:solidFill>
          <a:srgbClr val="E6EEF0"/>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855E5B9-5A63-2D46-8653-3FD1F538F58A}"/>
              </a:ext>
              <a:ext uri="{C183D7F6-B498-43B3-948B-1728B52AA6E4}">
                <adec:decorative xmlns:adec="http://schemas.microsoft.com/office/drawing/2017/decorative" val="1"/>
              </a:ext>
            </a:extLst>
          </p:cNvPr>
          <p:cNvSpPr>
            <a:spLocks/>
          </p:cNvSpPr>
          <p:nvPr userDrawn="1"/>
        </p:nvSpPr>
        <p:spPr bwMode="auto">
          <a:xfrm>
            <a:off x="0" y="4453"/>
            <a:ext cx="12192000" cy="5824847"/>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Table Placeholder 2">
            <a:extLst>
              <a:ext uri="{FF2B5EF4-FFF2-40B4-BE49-F238E27FC236}">
                <a16:creationId xmlns:a16="http://schemas.microsoft.com/office/drawing/2014/main" id="{03FB492B-801F-1741-BD1B-89F9C6BFF0EC}"/>
              </a:ext>
            </a:extLst>
          </p:cNvPr>
          <p:cNvSpPr>
            <a:spLocks noGrp="1"/>
          </p:cNvSpPr>
          <p:nvPr>
            <p:ph type="tbl" sz="quarter" idx="10"/>
          </p:nvPr>
        </p:nvSpPr>
        <p:spPr>
          <a:xfrm>
            <a:off x="1028700" y="2423161"/>
            <a:ext cx="9067800" cy="2227404"/>
          </a:xfrm>
          <a:prstGeom prst="rect">
            <a:avLst/>
          </a:prstGeom>
        </p:spPr>
        <p:txBody>
          <a:bodyPr/>
          <a:lstStyle/>
          <a:p>
            <a:r>
              <a:rPr lang="en-US"/>
              <a:t>Click icon to add table</a:t>
            </a:r>
          </a:p>
        </p:txBody>
      </p:sp>
      <p:sp>
        <p:nvSpPr>
          <p:cNvPr id="13" name="Title 1">
            <a:extLst>
              <a:ext uri="{FF2B5EF4-FFF2-40B4-BE49-F238E27FC236}">
                <a16:creationId xmlns:a16="http://schemas.microsoft.com/office/drawing/2014/main" id="{774545B3-0290-D848-BDB5-811BC52BD457}"/>
              </a:ext>
            </a:extLst>
          </p:cNvPr>
          <p:cNvSpPr>
            <a:spLocks noGrp="1"/>
          </p:cNvSpPr>
          <p:nvPr>
            <p:ph type="title"/>
          </p:nvPr>
        </p:nvSpPr>
        <p:spPr>
          <a:xfrm>
            <a:off x="1028700" y="999068"/>
            <a:ext cx="10096500" cy="645284"/>
          </a:xfrm>
          <a:prstGeom prst="rect">
            <a:avLst/>
          </a:prstGeom>
        </p:spPr>
        <p:txBody>
          <a:bodyPr lIns="0" tIns="0" rIns="0" bIns="0" anchor="b"/>
          <a:lstStyle/>
          <a:p>
            <a:r>
              <a:rPr lang="en-US"/>
              <a:t>Click to edit</a:t>
            </a:r>
          </a:p>
        </p:txBody>
      </p:sp>
      <p:cxnSp>
        <p:nvCxnSpPr>
          <p:cNvPr id="14" name="Straight Connector 13">
            <a:extLst>
              <a:ext uri="{FF2B5EF4-FFF2-40B4-BE49-F238E27FC236}">
                <a16:creationId xmlns:a16="http://schemas.microsoft.com/office/drawing/2014/main" id="{03709460-09E4-854A-889B-491A934DE40F}"/>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2" name="Footer Placeholder 6">
            <a:extLst>
              <a:ext uri="{FF2B5EF4-FFF2-40B4-BE49-F238E27FC236}">
                <a16:creationId xmlns:a16="http://schemas.microsoft.com/office/drawing/2014/main" id="{37C829E4-E575-DBF2-C298-3B90D7C897ED}"/>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4" name="Slide Number Placeholder 7">
            <a:extLst>
              <a:ext uri="{FF2B5EF4-FFF2-40B4-BE49-F238E27FC236}">
                <a16:creationId xmlns:a16="http://schemas.microsoft.com/office/drawing/2014/main" id="{42482E0E-A1E5-9BA6-9373-CA447333582C}"/>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5" name="Footer Placeholder 6">
            <a:extLst>
              <a:ext uri="{FF2B5EF4-FFF2-40B4-BE49-F238E27FC236}">
                <a16:creationId xmlns:a16="http://schemas.microsoft.com/office/drawing/2014/main" id="{D7287F38-D232-008F-A28D-E83203D81F3F}"/>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341350338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guide id="6" pos="63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cent 2">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2192000" cy="6864836"/>
          </a:xfrm>
          <a:prstGeom prst="rect">
            <a:avLst/>
          </a:prstGeom>
          <a:solidFill>
            <a:schemeClr val="accent1"/>
          </a:solidFill>
          <a:ln>
            <a:noFill/>
          </a:ln>
        </p:spPr>
        <p:txBody>
          <a:bodyPr rot="0" vert="horz" wrap="square" lIns="91440" tIns="45720" rIns="91440" bIns="45720" anchor="t" anchorCtr="0" upright="1">
            <a:noAutofit/>
          </a:bodyPr>
          <a:lstStyle/>
          <a:p>
            <a:endParaRPr lang="en-US"/>
          </a:p>
        </p:txBody>
      </p:sp>
      <p:sp>
        <p:nvSpPr>
          <p:cNvPr id="3" name="Text Placeholder 2">
            <a:extLst>
              <a:ext uri="{FF2B5EF4-FFF2-40B4-BE49-F238E27FC236}">
                <a16:creationId xmlns:a16="http://schemas.microsoft.com/office/drawing/2014/main" id="{8BFC26CF-26CC-354C-BB60-AD3E01D575ED}"/>
              </a:ext>
            </a:extLst>
          </p:cNvPr>
          <p:cNvSpPr>
            <a:spLocks noGrp="1"/>
          </p:cNvSpPr>
          <p:nvPr>
            <p:ph type="body" sz="quarter" idx="10"/>
          </p:nvPr>
        </p:nvSpPr>
        <p:spPr>
          <a:xfrm>
            <a:off x="1028700" y="2286000"/>
            <a:ext cx="7810499" cy="2904530"/>
          </a:xfrm>
          <a:prstGeom prst="rect">
            <a:avLst/>
          </a:prstGeom>
        </p:spPr>
        <p:txBody>
          <a:bodyPr lIns="0" tIns="0" rIns="0" bIns="0"/>
          <a:lstStyle>
            <a:lvl1pPr marL="0" indent="0">
              <a:lnSpc>
                <a:spcPct val="100000"/>
              </a:lnSpc>
              <a:buNone/>
              <a:defRPr sz="28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a:t>
            </a:r>
          </a:p>
        </p:txBody>
      </p:sp>
      <p:cxnSp>
        <p:nvCxnSpPr>
          <p:cNvPr id="11" name="Straight Connector 10">
            <a:extLst>
              <a:ext uri="{FF2B5EF4-FFF2-40B4-BE49-F238E27FC236}">
                <a16:creationId xmlns:a16="http://schemas.microsoft.com/office/drawing/2014/main" id="{BBEC4E73-6A9F-2F46-89D1-559CE56C12BE}"/>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17" name="Title 1">
            <a:extLst>
              <a:ext uri="{FF2B5EF4-FFF2-40B4-BE49-F238E27FC236}">
                <a16:creationId xmlns:a16="http://schemas.microsoft.com/office/drawing/2014/main" id="{88BFD865-74BB-5B40-8DA8-7D7B921A75F5}"/>
              </a:ext>
            </a:extLst>
          </p:cNvPr>
          <p:cNvSpPr>
            <a:spLocks noGrp="1"/>
          </p:cNvSpPr>
          <p:nvPr>
            <p:ph type="title"/>
          </p:nvPr>
        </p:nvSpPr>
        <p:spPr>
          <a:xfrm>
            <a:off x="1028700" y="999068"/>
            <a:ext cx="7810500" cy="645284"/>
          </a:xfrm>
          <a:prstGeom prst="rect">
            <a:avLst/>
          </a:prstGeom>
        </p:spPr>
        <p:txBody>
          <a:bodyPr lIns="0" tIns="0" rIns="0" bIns="0" anchor="b"/>
          <a:lstStyle/>
          <a:p>
            <a:r>
              <a:rPr lang="en-US"/>
              <a:t>Click to edit</a:t>
            </a:r>
          </a:p>
        </p:txBody>
      </p:sp>
      <p:sp>
        <p:nvSpPr>
          <p:cNvPr id="2" name="Footer Placeholder 6">
            <a:extLst>
              <a:ext uri="{FF2B5EF4-FFF2-40B4-BE49-F238E27FC236}">
                <a16:creationId xmlns:a16="http://schemas.microsoft.com/office/drawing/2014/main" id="{7A9736E2-DC5E-6FBB-2D4D-99931F7540A8}"/>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4" name="Slide Number Placeholder 7">
            <a:extLst>
              <a:ext uri="{FF2B5EF4-FFF2-40B4-BE49-F238E27FC236}">
                <a16:creationId xmlns:a16="http://schemas.microsoft.com/office/drawing/2014/main" id="{71115DDB-F2AA-212C-0B5F-1BE2AD66E3E2}"/>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5" name="Footer Placeholder 6">
            <a:extLst>
              <a:ext uri="{FF2B5EF4-FFF2-40B4-BE49-F238E27FC236}">
                <a16:creationId xmlns:a16="http://schemas.microsoft.com/office/drawing/2014/main" id="{54C7A339-9644-9879-A3F7-DB5B3176DAB7}"/>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71163122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ccent 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855E5B9-5A63-2D46-8653-3FD1F538F58A}"/>
              </a:ext>
              <a:ext uri="{C183D7F6-B498-43B3-948B-1728B52AA6E4}">
                <adec:decorative xmlns:adec="http://schemas.microsoft.com/office/drawing/2017/decorative" val="1"/>
              </a:ext>
            </a:extLst>
          </p:cNvPr>
          <p:cNvSpPr>
            <a:spLocks/>
          </p:cNvSpPr>
          <p:nvPr userDrawn="1"/>
        </p:nvSpPr>
        <p:spPr bwMode="auto">
          <a:xfrm>
            <a:off x="0" y="4453"/>
            <a:ext cx="12192000" cy="6853547"/>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13" name="Title 1">
            <a:extLst>
              <a:ext uri="{FF2B5EF4-FFF2-40B4-BE49-F238E27FC236}">
                <a16:creationId xmlns:a16="http://schemas.microsoft.com/office/drawing/2014/main" id="{774545B3-0290-D848-BDB5-811BC52BD457}"/>
              </a:ext>
            </a:extLst>
          </p:cNvPr>
          <p:cNvSpPr>
            <a:spLocks noGrp="1"/>
          </p:cNvSpPr>
          <p:nvPr>
            <p:ph type="title"/>
          </p:nvPr>
        </p:nvSpPr>
        <p:spPr>
          <a:xfrm>
            <a:off x="914747" y="3035686"/>
            <a:ext cx="10096500" cy="645284"/>
          </a:xfrm>
          <a:prstGeom prst="rect">
            <a:avLst/>
          </a:prstGeom>
        </p:spPr>
        <p:txBody>
          <a:bodyPr lIns="0" tIns="0" rIns="0" bIns="0" anchor="b"/>
          <a:lstStyle>
            <a:lvl1pPr>
              <a:defRPr>
                <a:solidFill>
                  <a:srgbClr val="202B58"/>
                </a:solidFill>
              </a:defRPr>
            </a:lvl1pPr>
          </a:lstStyle>
          <a:p>
            <a:r>
              <a:rPr lang="en-US"/>
              <a:t>Click to edit</a:t>
            </a:r>
          </a:p>
        </p:txBody>
      </p:sp>
    </p:spTree>
    <p:extLst>
      <p:ext uri="{BB962C8B-B14F-4D97-AF65-F5344CB8AC3E}">
        <p14:creationId xmlns:p14="http://schemas.microsoft.com/office/powerpoint/2010/main" val="428198792"/>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guide id="6" pos="63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ccent 4">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2192000" cy="6864836"/>
          </a:xfrm>
          <a:prstGeom prst="rect">
            <a:avLst/>
          </a:prstGeom>
          <a:solidFill>
            <a:schemeClr val="accent1"/>
          </a:solidFill>
          <a:ln>
            <a:noFill/>
          </a:ln>
        </p:spPr>
        <p:txBody>
          <a:bodyPr rot="0" vert="horz" wrap="square" lIns="91440" tIns="45720" rIns="91440" bIns="45720" anchor="t" anchorCtr="0" upright="1">
            <a:noAutofit/>
          </a:bodyPr>
          <a:lstStyle/>
          <a:p>
            <a:endParaRPr lang="en-US"/>
          </a:p>
        </p:txBody>
      </p:sp>
      <p:sp>
        <p:nvSpPr>
          <p:cNvPr id="2" name="Title 1">
            <a:extLst>
              <a:ext uri="{FF2B5EF4-FFF2-40B4-BE49-F238E27FC236}">
                <a16:creationId xmlns:a16="http://schemas.microsoft.com/office/drawing/2014/main" id="{12A9F0D2-D984-C816-B356-2C726EAD5459}"/>
              </a:ext>
            </a:extLst>
          </p:cNvPr>
          <p:cNvSpPr>
            <a:spLocks noGrp="1"/>
          </p:cNvSpPr>
          <p:nvPr>
            <p:ph type="title"/>
          </p:nvPr>
        </p:nvSpPr>
        <p:spPr>
          <a:xfrm>
            <a:off x="914747" y="3035686"/>
            <a:ext cx="10096500" cy="645284"/>
          </a:xfrm>
          <a:prstGeom prst="rect">
            <a:avLst/>
          </a:prstGeom>
        </p:spPr>
        <p:txBody>
          <a:bodyPr lIns="0" tIns="0" rIns="0" bIns="0" anchor="b"/>
          <a:lstStyle>
            <a:lvl1pPr>
              <a:defRPr>
                <a:solidFill>
                  <a:srgbClr val="00AB8E"/>
                </a:solidFill>
              </a:defRPr>
            </a:lvl1pPr>
          </a:lstStyle>
          <a:p>
            <a:r>
              <a:rPr lang="en-US"/>
              <a:t>Click to edit</a:t>
            </a:r>
          </a:p>
        </p:txBody>
      </p:sp>
    </p:spTree>
    <p:extLst>
      <p:ext uri="{BB962C8B-B14F-4D97-AF65-F5344CB8AC3E}">
        <p14:creationId xmlns:p14="http://schemas.microsoft.com/office/powerpoint/2010/main" val="3808539372"/>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ccent 5">
    <p:bg>
      <p:bgPr>
        <a:solidFill>
          <a:srgbClr val="E6EEF0"/>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A9F0D2-D984-C816-B356-2C726EAD5459}"/>
              </a:ext>
            </a:extLst>
          </p:cNvPr>
          <p:cNvSpPr>
            <a:spLocks noGrp="1"/>
          </p:cNvSpPr>
          <p:nvPr>
            <p:ph type="title"/>
          </p:nvPr>
        </p:nvSpPr>
        <p:spPr>
          <a:xfrm>
            <a:off x="914747" y="3035686"/>
            <a:ext cx="10096500" cy="645284"/>
          </a:xfrm>
          <a:prstGeom prst="rect">
            <a:avLst/>
          </a:prstGeom>
        </p:spPr>
        <p:txBody>
          <a:bodyPr lIns="0" tIns="0" rIns="0" bIns="0" anchor="b"/>
          <a:lstStyle>
            <a:lvl1pPr>
              <a:defRPr>
                <a:solidFill>
                  <a:schemeClr val="bg1"/>
                </a:solidFill>
              </a:defRPr>
            </a:lvl1pPr>
          </a:lstStyle>
          <a:p>
            <a:r>
              <a:rPr lang="en-US"/>
              <a:t>Click to edit</a:t>
            </a:r>
          </a:p>
        </p:txBody>
      </p:sp>
      <p:sp>
        <p:nvSpPr>
          <p:cNvPr id="4" name="Rectangle 3">
            <a:extLst>
              <a:ext uri="{FF2B5EF4-FFF2-40B4-BE49-F238E27FC236}">
                <a16:creationId xmlns:a16="http://schemas.microsoft.com/office/drawing/2014/main" id="{345E2893-67D3-CDA0-2930-684696562A47}"/>
              </a:ext>
            </a:extLst>
          </p:cNvPr>
          <p:cNvSpPr/>
          <p:nvPr userDrawn="1"/>
        </p:nvSpPr>
        <p:spPr>
          <a:xfrm>
            <a:off x="0" y="6716684"/>
            <a:ext cx="12192000" cy="1413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6DA1ACCD-E127-0EF0-760C-C50735D3C0B5}"/>
              </a:ext>
              <a:ext uri="{C183D7F6-B498-43B3-948B-1728B52AA6E4}">
                <adec:decorative xmlns:adec="http://schemas.microsoft.com/office/drawing/2017/decorative" val="1"/>
              </a:ext>
            </a:extLst>
          </p:cNvPr>
          <p:cNvSpPr>
            <a:spLocks/>
          </p:cNvSpPr>
          <p:nvPr userDrawn="1"/>
        </p:nvSpPr>
        <p:spPr bwMode="auto">
          <a:xfrm>
            <a:off x="11205556" y="6716684"/>
            <a:ext cx="986443" cy="141316"/>
          </a:xfrm>
          <a:prstGeom prst="rect">
            <a:avLst/>
          </a:prstGeom>
          <a:solidFill>
            <a:schemeClr val="accent2"/>
          </a:solidFill>
          <a:ln>
            <a:noFill/>
          </a:ln>
        </p:spPr>
        <p:txBody>
          <a:bodyPr rot="0" vert="horz" wrap="square" lIns="91440" tIns="45720" rIns="91440" bIns="45720" anchor="t" anchorCtr="0" upright="1">
            <a:noAutofit/>
          </a:bodyPr>
          <a:lstStyle/>
          <a:p>
            <a:endParaRPr lang="en-US"/>
          </a:p>
        </p:txBody>
      </p:sp>
      <p:sp>
        <p:nvSpPr>
          <p:cNvPr id="3" name="Footer Placeholder 6">
            <a:extLst>
              <a:ext uri="{FF2B5EF4-FFF2-40B4-BE49-F238E27FC236}">
                <a16:creationId xmlns:a16="http://schemas.microsoft.com/office/drawing/2014/main" id="{5AE338CA-6D9B-4B23-DBB0-302382E01E94}"/>
              </a:ext>
            </a:extLst>
          </p:cNvPr>
          <p:cNvSpPr>
            <a:spLocks noGrp="1"/>
          </p:cNvSpPr>
          <p:nvPr>
            <p:ph type="ftr" sz="quarter" idx="12"/>
          </p:nvPr>
        </p:nvSpPr>
        <p:spPr>
          <a:xfrm>
            <a:off x="11131773" y="6271603"/>
            <a:ext cx="483552" cy="232378"/>
          </a:xfrm>
          <a:prstGeom prst="rect">
            <a:avLst/>
          </a:prstGeom>
        </p:spPr>
        <p:txBody>
          <a:bodyPr/>
          <a:lstStyle>
            <a:lvl1pPr>
              <a:defRPr/>
            </a:lvl1pPr>
          </a:lstStyle>
          <a:p>
            <a:r>
              <a:rPr lang="en-US"/>
              <a:t>CBF</a:t>
            </a:r>
          </a:p>
        </p:txBody>
      </p:sp>
      <p:sp>
        <p:nvSpPr>
          <p:cNvPr id="6" name="Slide Number Placeholder 7">
            <a:extLst>
              <a:ext uri="{FF2B5EF4-FFF2-40B4-BE49-F238E27FC236}">
                <a16:creationId xmlns:a16="http://schemas.microsoft.com/office/drawing/2014/main" id="{511DF5BA-08C0-5D5B-966C-C9FE0C62F6A8}"/>
              </a:ext>
            </a:extLst>
          </p:cNvPr>
          <p:cNvSpPr>
            <a:spLocks noGrp="1"/>
          </p:cNvSpPr>
          <p:nvPr>
            <p:ph type="sldNum" sz="quarter" idx="13"/>
          </p:nvPr>
        </p:nvSpPr>
        <p:spPr>
          <a:xfrm>
            <a:off x="11492402" y="6301380"/>
            <a:ext cx="412750" cy="182880"/>
          </a:xfrm>
          <a:prstGeom prst="rect">
            <a:avLst/>
          </a:prstGeom>
        </p:spPr>
        <p:txBody>
          <a:bodyPr/>
          <a:lstStyle/>
          <a:p>
            <a:fld id="{7782931A-7D25-4B4B-9464-57AE418934A3}" type="slidenum">
              <a:rPr lang="en-US" smtClean="0"/>
              <a:pPr/>
              <a:t>‹#›</a:t>
            </a:fld>
            <a:endParaRPr lang="en-US"/>
          </a:p>
        </p:txBody>
      </p:sp>
      <p:sp>
        <p:nvSpPr>
          <p:cNvPr id="7" name="Footer Placeholder 6">
            <a:extLst>
              <a:ext uri="{FF2B5EF4-FFF2-40B4-BE49-F238E27FC236}">
                <a16:creationId xmlns:a16="http://schemas.microsoft.com/office/drawing/2014/main" id="{2EDB8285-83A2-3FAA-FD4A-0A78B354C84A}"/>
              </a:ext>
            </a:extLst>
          </p:cNvPr>
          <p:cNvSpPr txBox="1">
            <a:spLocks/>
          </p:cNvSpPr>
          <p:nvPr userDrawn="1"/>
        </p:nvSpPr>
        <p:spPr>
          <a:xfrm>
            <a:off x="9595637" y="6292334"/>
            <a:ext cx="1609919" cy="182880"/>
          </a:xfrm>
          <a:prstGeom prst="rect">
            <a:avLst/>
          </a:prstGeom>
        </p:spPr>
        <p:txBody>
          <a:bodyPr vert="horz" lIns="91440" tIns="45720" rIns="91440" bIns="45720" rtlCol="0" anchor="ctr"/>
          <a:lstStyle>
            <a:defPPr>
              <a:defRPr lang="en-US"/>
            </a:defPPr>
            <a:lvl1pPr marL="0" algn="l" defTabSz="914400" rtl="0" eaLnBrk="1" latinLnBrk="0" hangingPunct="1">
              <a:defRPr sz="12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0"/>
              <a:t>cbf@liverpool.ac.uk  |</a:t>
            </a:r>
          </a:p>
        </p:txBody>
      </p:sp>
    </p:spTree>
    <p:extLst>
      <p:ext uri="{BB962C8B-B14F-4D97-AF65-F5344CB8AC3E}">
        <p14:creationId xmlns:p14="http://schemas.microsoft.com/office/powerpoint/2010/main" val="519040875"/>
      </p:ext>
    </p:extLst>
  </p:cSld>
  <p:clrMapOvr>
    <a:masterClrMapping/>
  </p:clrMapOvr>
  <p:extLst>
    <p:ext uri="{DCECCB84-F9BA-43D5-87BE-67443E8EF086}">
      <p15:sldGuideLst xmlns:p15="http://schemas.microsoft.com/office/powerpoint/2012/main">
        <p15:guide id="2" pos="648">
          <p15:clr>
            <a:srgbClr val="FBAE40"/>
          </p15:clr>
        </p15:guide>
        <p15:guide id="4" orient="horz" pos="1152">
          <p15:clr>
            <a:srgbClr val="FBAE40"/>
          </p15:clr>
        </p15:guide>
        <p15:guide id="5" orient="horz" pos="14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79F22C8-3EAB-425F-ADBA-3A162D82024E}"/>
              </a:ext>
            </a:extLst>
          </p:cNvPr>
          <p:cNvSpPr>
            <a:spLocks noGrp="1"/>
          </p:cNvSpPr>
          <p:nvPr>
            <p:ph type="dt" sz="half" idx="2"/>
          </p:nvPr>
        </p:nvSpPr>
        <p:spPr>
          <a:xfrm>
            <a:off x="9830818" y="6292334"/>
            <a:ext cx="1522982" cy="182880"/>
          </a:xfrm>
          <a:prstGeom prst="rect">
            <a:avLst/>
          </a:prstGeom>
        </p:spPr>
        <p:txBody>
          <a:bodyPr vert="horz" lIns="0" tIns="45720" rIns="0" bIns="45720" rtlCol="0" anchor="ctr"/>
          <a:lstStyle>
            <a:lvl1pPr algn="l">
              <a:defRPr sz="1200" b="0">
                <a:solidFill>
                  <a:schemeClr val="bg1"/>
                </a:solidFill>
              </a:defRPr>
            </a:lvl1pPr>
          </a:lstStyle>
          <a:p>
            <a:r>
              <a:rPr lang="en-US"/>
              <a:t>September 3, 20XX </a:t>
            </a:r>
          </a:p>
        </p:txBody>
      </p:sp>
      <p:sp>
        <p:nvSpPr>
          <p:cNvPr id="3" name="Footer Placeholder 4">
            <a:extLst>
              <a:ext uri="{FF2B5EF4-FFF2-40B4-BE49-F238E27FC236}">
                <a16:creationId xmlns:a16="http://schemas.microsoft.com/office/drawing/2014/main" id="{CC4B4F87-0B31-4EDA-8270-4233B0D8FF74}"/>
              </a:ext>
            </a:extLst>
          </p:cNvPr>
          <p:cNvSpPr>
            <a:spLocks noGrp="1"/>
          </p:cNvSpPr>
          <p:nvPr>
            <p:ph type="ftr" sz="quarter" idx="3"/>
          </p:nvPr>
        </p:nvSpPr>
        <p:spPr>
          <a:xfrm>
            <a:off x="8298180" y="6294120"/>
            <a:ext cx="1462788" cy="182880"/>
          </a:xfrm>
          <a:prstGeom prst="rect">
            <a:avLst/>
          </a:prstGeom>
        </p:spPr>
        <p:txBody>
          <a:bodyPr vert="horz" lIns="91440" tIns="45720" rIns="91440" bIns="45720" rtlCol="0" anchor="ctr"/>
          <a:lstStyle>
            <a:lvl1pPr algn="l">
              <a:defRPr sz="1200" b="1">
                <a:solidFill>
                  <a:schemeClr val="bg1"/>
                </a:solidFill>
              </a:defRPr>
            </a:lvl1pPr>
          </a:lstStyle>
          <a:p>
            <a:r>
              <a:rPr lang="en-US"/>
              <a:t>CBF</a:t>
            </a:r>
          </a:p>
        </p:txBody>
      </p:sp>
      <p:sp>
        <p:nvSpPr>
          <p:cNvPr id="4" name="Slide Number Placeholder 5">
            <a:extLst>
              <a:ext uri="{FF2B5EF4-FFF2-40B4-BE49-F238E27FC236}">
                <a16:creationId xmlns:a16="http://schemas.microsoft.com/office/drawing/2014/main" id="{A05EC255-976A-48BF-A8A0-1ECEBDFBB6B7}"/>
              </a:ext>
            </a:extLst>
          </p:cNvPr>
          <p:cNvSpPr>
            <a:spLocks noGrp="1"/>
          </p:cNvSpPr>
          <p:nvPr>
            <p:ph type="sldNum" sz="quarter" idx="4"/>
          </p:nvPr>
        </p:nvSpPr>
        <p:spPr>
          <a:xfrm>
            <a:off x="11493500" y="6292334"/>
            <a:ext cx="412750" cy="182880"/>
          </a:xfrm>
          <a:prstGeom prst="rect">
            <a:avLst/>
          </a:prstGeom>
        </p:spPr>
        <p:txBody>
          <a:bodyPr vert="horz" lIns="91440" tIns="45720" rIns="91440" bIns="45720" rtlCol="0" anchor="ctr"/>
          <a:lstStyle>
            <a:lvl1pPr algn="r">
              <a:defRPr sz="1200">
                <a:solidFill>
                  <a:schemeClr val="bg1"/>
                </a:solidFill>
              </a:defRPr>
            </a:lvl1pPr>
          </a:lstStyle>
          <a:p>
            <a:fld id="{7782931A-7D25-4B4B-9464-57AE418934A3}" type="slidenum">
              <a:rPr lang="en-US" smtClean="0"/>
              <a:pPr/>
              <a:t>‹#›</a:t>
            </a:fld>
            <a:endParaRPr lang="en-US"/>
          </a:p>
        </p:txBody>
      </p:sp>
    </p:spTree>
    <p:extLst>
      <p:ext uri="{BB962C8B-B14F-4D97-AF65-F5344CB8AC3E}">
        <p14:creationId xmlns:p14="http://schemas.microsoft.com/office/powerpoint/2010/main" val="3515892240"/>
      </p:ext>
    </p:extLst>
  </p:cSld>
  <p:clrMap bg1="dk1" tx1="lt1" bg2="dk2" tx2="lt2" accent1="accent1" accent2="accent2" accent3="accent3" accent4="accent4" accent5="accent5" accent6="accent6" hlink="hlink" folHlink="folHlink"/>
  <p:sldLayoutIdLst>
    <p:sldLayoutId id="2147483659" r:id="rId1"/>
    <p:sldLayoutId id="2147483673" r:id="rId2"/>
    <p:sldLayoutId id="2147483691" r:id="rId3"/>
    <p:sldLayoutId id="2147483680" r:id="rId4"/>
    <p:sldLayoutId id="2147483676" r:id="rId5"/>
    <p:sldLayoutId id="2147483674" r:id="rId6"/>
    <p:sldLayoutId id="2147483686" r:id="rId7"/>
    <p:sldLayoutId id="2147483687" r:id="rId8"/>
    <p:sldLayoutId id="2147483688" r:id="rId9"/>
    <p:sldLayoutId id="2147483685" r:id="rId10"/>
    <p:sldLayoutId id="2147483679" r:id="rId11"/>
    <p:sldLayoutId id="2147483690" r:id="rId12"/>
    <p:sldLayoutId id="2147483684" r:id="rId13"/>
    <p:sldLayoutId id="2147483692" r:id="rId14"/>
  </p:sldLayoutIdLst>
  <p:hf hdr="0"/>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7008" userDrawn="1">
          <p15:clr>
            <a:srgbClr val="F26B43"/>
          </p15:clr>
        </p15:guide>
        <p15:guide id="8" pos="3720">
          <p15:clr>
            <a:srgbClr val="547EBF"/>
          </p15:clr>
        </p15:guide>
        <p15:guide id="9" pos="2112">
          <p15:clr>
            <a:srgbClr val="547EBF"/>
          </p15:clr>
        </p15:guide>
        <p15:guide id="10" pos="1824" userDrawn="1">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guide id="17" orient="horz" pos="624" userDrawn="1">
          <p15:clr>
            <a:srgbClr val="F26B43"/>
          </p15:clr>
        </p15:guide>
        <p15:guide id="18" orient="horz" pos="3672" userDrawn="1">
          <p15:clr>
            <a:srgbClr val="F26B43"/>
          </p15:clr>
        </p15:guide>
        <p15:guide id="19" pos="3984"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CBF@liverpool.ac.uk" TargetMode="External"/><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svg"/></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gif"/><Relationship Id="rId4" Type="http://schemas.openxmlformats.org/officeDocument/2006/relationships/image" Target="../media/image7.png"/><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0F3F9DC-5B77-6376-12F4-61DA49C7AB04}"/>
              </a:ext>
            </a:extLst>
          </p:cNvPr>
          <p:cNvSpPr>
            <a:spLocks noGrp="1"/>
          </p:cNvSpPr>
          <p:nvPr>
            <p:ph sz="quarter" idx="11"/>
          </p:nvPr>
        </p:nvSpPr>
        <p:spPr>
          <a:xfrm>
            <a:off x="976313" y="4551668"/>
            <a:ext cx="7806047" cy="281164"/>
          </a:xfrm>
        </p:spPr>
        <p:txBody>
          <a:bodyPr/>
          <a:lstStyle/>
          <a:p>
            <a:endParaRPr lang="en-US" sz="2800"/>
          </a:p>
          <a:p>
            <a:endParaRPr lang="en-US"/>
          </a:p>
        </p:txBody>
      </p:sp>
      <p:sp>
        <p:nvSpPr>
          <p:cNvPr id="3" name="Title 2">
            <a:extLst>
              <a:ext uri="{FF2B5EF4-FFF2-40B4-BE49-F238E27FC236}">
                <a16:creationId xmlns:a16="http://schemas.microsoft.com/office/drawing/2014/main" id="{B69E2B4C-9520-46D7-35B3-0E78A42E8AA1}"/>
              </a:ext>
            </a:extLst>
          </p:cNvPr>
          <p:cNvSpPr>
            <a:spLocks noGrp="1"/>
          </p:cNvSpPr>
          <p:nvPr>
            <p:ph type="title"/>
          </p:nvPr>
        </p:nvSpPr>
        <p:spPr>
          <a:xfrm>
            <a:off x="976313" y="1656344"/>
            <a:ext cx="9972736" cy="2113466"/>
          </a:xfrm>
        </p:spPr>
        <p:txBody>
          <a:bodyPr/>
          <a:lstStyle/>
          <a:p>
            <a:r>
              <a:rPr lang="en-US" sz="4400"/>
              <a:t>Python programming workshop</a:t>
            </a:r>
            <a:endParaRPr lang="en-GB" sz="4400"/>
          </a:p>
        </p:txBody>
      </p:sp>
      <p:sp>
        <p:nvSpPr>
          <p:cNvPr id="2" name="Text Placeholder 3">
            <a:extLst>
              <a:ext uri="{FF2B5EF4-FFF2-40B4-BE49-F238E27FC236}">
                <a16:creationId xmlns:a16="http://schemas.microsoft.com/office/drawing/2014/main" id="{5F0FEA4E-5F04-FF05-1D53-FA5FDA85E670}"/>
              </a:ext>
            </a:extLst>
          </p:cNvPr>
          <p:cNvSpPr txBox="1">
            <a:spLocks/>
          </p:cNvSpPr>
          <p:nvPr/>
        </p:nvSpPr>
        <p:spPr>
          <a:xfrm>
            <a:off x="512502" y="6380117"/>
            <a:ext cx="2368027" cy="294919"/>
          </a:xfrm>
          <a:prstGeom prst="rect">
            <a:avLst/>
          </a:prstGeom>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a:noAutofit/>
          </a:bodyPr>
          <a:lstStyle>
            <a:defPPr>
              <a:defRPr lang="en-US"/>
            </a:defPPr>
            <a:lvl1pPr marL="0" marR="0" indent="0" algn="l" defTabSz="914400" rtl="0" eaLnBrk="1" latinLnBrk="0" hangingPunct="1">
              <a:lnSpc>
                <a:spcPct val="100000"/>
              </a:lnSpc>
              <a:spcBef>
                <a:spcPts val="0"/>
              </a:spcBef>
              <a:spcAft>
                <a:spcPts val="0"/>
              </a:spcAft>
              <a:buClrTx/>
              <a:buSzTx/>
              <a:buFontTx/>
              <a:buNone/>
              <a:tabLst/>
              <a:defRPr sz="1800" b="0" i="0" u="none" strike="noStrike" kern="1200" cap="none" spc="0" baseline="0">
                <a:solidFill>
                  <a:srgbClr val="000000"/>
                </a:solidFill>
                <a:uFillTx/>
                <a:latin typeface="+mn-lt"/>
                <a:ea typeface="+mn-ea"/>
                <a:cs typeface="+mn-cs"/>
                <a:sym typeface="Arial"/>
              </a:defRPr>
            </a:lvl1pPr>
            <a:lvl2pPr marL="179999" marR="0" indent="-179999"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2pPr>
            <a:lvl3pPr marL="0" marR="0" indent="179999" algn="l" defTabSz="914400" rtl="0" eaLnBrk="1" latinLnBrk="0" hangingPunct="1">
              <a:lnSpc>
                <a:spcPct val="100000"/>
              </a:lnSpc>
              <a:spcBef>
                <a:spcPts val="0"/>
              </a:spcBef>
              <a:spcAft>
                <a:spcPts val="0"/>
              </a:spcAft>
              <a:buClrTx/>
              <a:buSzTx/>
              <a:buFontTx/>
              <a:buNone/>
              <a:tabLst/>
              <a:defRPr sz="1800" b="0" i="0" u="none" strike="noStrike" kern="1200" cap="none" spc="0" baseline="0">
                <a:solidFill>
                  <a:srgbClr val="000000"/>
                </a:solidFill>
                <a:uFillTx/>
                <a:latin typeface="+mn-lt"/>
                <a:ea typeface="+mn-ea"/>
                <a:cs typeface="+mn-cs"/>
                <a:sym typeface="Arial"/>
              </a:defRPr>
            </a:lvl3pPr>
            <a:lvl4pPr marL="0" marR="0" indent="0" algn="l" defTabSz="914400" rtl="0" eaLnBrk="1" latinLnBrk="0" hangingPunct="1">
              <a:lnSpc>
                <a:spcPct val="100000"/>
              </a:lnSpc>
              <a:spcBef>
                <a:spcPts val="0"/>
              </a:spcBef>
              <a:spcAft>
                <a:spcPts val="0"/>
              </a:spcAft>
              <a:buClrTx/>
              <a:buSzTx/>
              <a:buFontTx/>
              <a:buNone/>
              <a:tabLst/>
              <a:defRPr sz="1800" b="0" i="0" u="none" strike="noStrike" kern="1200" cap="none" spc="0" baseline="0">
                <a:solidFill>
                  <a:srgbClr val="000000"/>
                </a:solidFill>
                <a:uFillTx/>
                <a:latin typeface="+mn-lt"/>
                <a:ea typeface="+mn-ea"/>
                <a:cs typeface="+mn-cs"/>
                <a:sym typeface="Arial"/>
              </a:defRPr>
            </a:lvl4pPr>
            <a:lvl5pPr marL="185142" marR="0" indent="-185142"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5pPr>
            <a:lvl6pPr marL="2514600" marR="0" indent="-228600"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6pPr>
            <a:lvl7pPr marL="2971800" marR="0" indent="-228600"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7pPr>
            <a:lvl8pPr marL="3429000" marR="0" indent="-228600"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8pPr>
            <a:lvl9pPr marL="3886200" marR="0" indent="-228600" algn="l" defTabSz="914400" rtl="0" eaLnBrk="1" latinLnBrk="0" hangingPunct="1">
              <a:lnSpc>
                <a:spcPct val="100000"/>
              </a:lnSpc>
              <a:spcBef>
                <a:spcPts val="0"/>
              </a:spcBef>
              <a:spcAft>
                <a:spcPts val="0"/>
              </a:spcAft>
              <a:buClrTx/>
              <a:buSzPct val="100000"/>
              <a:buFontTx/>
              <a:buChar char="•"/>
              <a:tabLst/>
              <a:defRPr sz="1800" b="0" i="0" u="none" strike="noStrike" kern="1200" cap="none" spc="0" baseline="0">
                <a:solidFill>
                  <a:srgbClr val="000000"/>
                </a:solidFill>
                <a:uFillTx/>
                <a:latin typeface="+mn-lt"/>
                <a:ea typeface="+mn-ea"/>
                <a:cs typeface="+mn-cs"/>
                <a:sym typeface="Arial"/>
              </a:defRPr>
            </a:lvl9pPr>
          </a:lstStyle>
          <a:p>
            <a:pPr>
              <a:lnSpc>
                <a:spcPts val="2100"/>
              </a:lnSpc>
              <a:defRPr sz="1900">
                <a:solidFill>
                  <a:srgbClr val="FFFFFF"/>
                </a:solidFill>
              </a:defRPr>
            </a:pPr>
            <a:r>
              <a:rPr lang="en-GB" sz="1600" kern="0">
                <a:solidFill>
                  <a:schemeClr val="bg1"/>
                </a:solidFill>
                <a:cs typeface="Arial" panose="020B0604020202020204" pitchFamily="34" charset="0"/>
              </a:rPr>
              <a:t>CBF@liverpool.ac.uk</a:t>
            </a:r>
          </a:p>
        </p:txBody>
      </p:sp>
      <p:pic>
        <p:nvPicPr>
          <p:cNvPr id="4" name="Graphic 16" descr="Email">
            <a:extLst>
              <a:ext uri="{FF2B5EF4-FFF2-40B4-BE49-F238E27FC236}">
                <a16:creationId xmlns:a16="http://schemas.microsoft.com/office/drawing/2014/main" id="{1C4A3A0C-AC8D-FF10-CAA4-C746E3D596F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6731" y="6341951"/>
            <a:ext cx="371251" cy="371251"/>
          </a:xfrm>
          <a:prstGeom prst="rect">
            <a:avLst/>
          </a:prstGeom>
        </p:spPr>
      </p:pic>
      <p:sp>
        <p:nvSpPr>
          <p:cNvPr id="5" name="Rectangle 4">
            <a:extLst>
              <a:ext uri="{FF2B5EF4-FFF2-40B4-BE49-F238E27FC236}">
                <a16:creationId xmlns:a16="http://schemas.microsoft.com/office/drawing/2014/main" id="{946BBF52-9098-6003-FAF4-B93330CEE66D}"/>
              </a:ext>
            </a:extLst>
          </p:cNvPr>
          <p:cNvSpPr/>
          <p:nvPr/>
        </p:nvSpPr>
        <p:spPr>
          <a:xfrm>
            <a:off x="2989276" y="6344430"/>
            <a:ext cx="2192956" cy="351186"/>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hangingPunct="0">
              <a:lnSpc>
                <a:spcPts val="2100"/>
              </a:lnSpc>
              <a:defRPr sz="1900">
                <a:solidFill>
                  <a:srgbClr val="FFFFFF"/>
                </a:solidFill>
              </a:defRPr>
            </a:pPr>
            <a:r>
              <a:rPr lang="en-GB" sz="1600" kern="0">
                <a:solidFill>
                  <a:schemeClr val="bg1"/>
                </a:solidFill>
                <a:cs typeface="Arial" panose="020B0604020202020204" pitchFamily="34" charset="0"/>
                <a:sym typeface="Arial"/>
              </a:rPr>
              <a:t>cbf.liverpool.ac.uk</a:t>
            </a:r>
          </a:p>
        </p:txBody>
      </p:sp>
      <p:grpSp>
        <p:nvGrpSpPr>
          <p:cNvPr id="7" name="Group 6">
            <a:extLst>
              <a:ext uri="{FF2B5EF4-FFF2-40B4-BE49-F238E27FC236}">
                <a16:creationId xmlns:a16="http://schemas.microsoft.com/office/drawing/2014/main" id="{C7BD307A-88F9-9CCD-F207-24EAABF15911}"/>
              </a:ext>
            </a:extLst>
          </p:cNvPr>
          <p:cNvGrpSpPr/>
          <p:nvPr/>
        </p:nvGrpSpPr>
        <p:grpSpPr>
          <a:xfrm>
            <a:off x="2646051" y="6351077"/>
            <a:ext cx="371251" cy="371252"/>
            <a:chOff x="8294066" y="6175210"/>
            <a:chExt cx="451245" cy="683294"/>
          </a:xfrm>
        </p:grpSpPr>
        <p:sp>
          <p:nvSpPr>
            <p:cNvPr id="8" name="Oval 7">
              <a:extLst>
                <a:ext uri="{FF2B5EF4-FFF2-40B4-BE49-F238E27FC236}">
                  <a16:creationId xmlns:a16="http://schemas.microsoft.com/office/drawing/2014/main" id="{9A47A86F-48E6-7D91-9DFA-D3FC9E2B1115}"/>
                </a:ext>
              </a:extLst>
            </p:cNvPr>
            <p:cNvSpPr/>
            <p:nvPr/>
          </p:nvSpPr>
          <p:spPr>
            <a:xfrm>
              <a:off x="8294066" y="6175210"/>
              <a:ext cx="417180" cy="683294"/>
            </a:xfrm>
            <a:prstGeom prst="ellipse">
              <a:avLst/>
            </a:prstGeom>
            <a:solidFill>
              <a:srgbClr val="000000"/>
            </a:solidFill>
            <a:ln w="12700" cap="flat">
              <a:solidFill>
                <a:srgbClr val="202B58"/>
              </a:solidFill>
              <a:prstDash val="solid"/>
              <a:miter lim="800000"/>
            </a:ln>
            <a:effectLst/>
            <a:sp3d/>
          </p:spPr>
          <p:txBody>
            <a:bodyPr rot="0" spcFirstLastPara="1" vert="horz" wrap="square" lIns="45719" tIns="45719" rIns="45719" bIns="45719" numCol="1" spcCol="38100"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400" eaLnBrk="1" fontAlgn="auto" latinLnBrk="0" hangingPunct="0">
                <a:lnSpc>
                  <a:spcPct val="100000"/>
                </a:lnSpc>
                <a:spcBef>
                  <a:spcPts val="0"/>
                </a:spcBef>
                <a:spcAft>
                  <a:spcPts val="0"/>
                </a:spcAft>
                <a:buClrTx/>
                <a:buSzTx/>
                <a:buFontTx/>
                <a:buNone/>
                <a:tabLst/>
                <a:defRPr/>
              </a:pPr>
              <a:endParaRPr kumimoji="0" lang="en-GB" sz="1200" b="0" i="0" u="none" strike="noStrike" kern="0" cap="none" spc="0" normalizeH="0" baseline="0" noProof="0">
                <a:ln>
                  <a:noFill/>
                </a:ln>
                <a:solidFill>
                  <a:schemeClr val="bg1"/>
                </a:solidFill>
                <a:effectLst/>
                <a:uLnTx/>
                <a:uFillTx/>
                <a:latin typeface="Arial"/>
                <a:cs typeface="Arial"/>
                <a:sym typeface="Arial"/>
              </a:endParaRPr>
            </a:p>
          </p:txBody>
        </p:sp>
        <p:sp>
          <p:nvSpPr>
            <p:cNvPr id="9" name="Rectangle 8">
              <a:extLst>
                <a:ext uri="{FF2B5EF4-FFF2-40B4-BE49-F238E27FC236}">
                  <a16:creationId xmlns:a16="http://schemas.microsoft.com/office/drawing/2014/main" id="{078F7B4B-EB74-7016-2F34-CA951BE566EF}"/>
                </a:ext>
              </a:extLst>
            </p:cNvPr>
            <p:cNvSpPr/>
            <p:nvPr/>
          </p:nvSpPr>
          <p:spPr>
            <a:xfrm>
              <a:off x="8295532" y="6372108"/>
              <a:ext cx="449779" cy="296952"/>
            </a:xfrm>
            <a:prstGeom prst="rect">
              <a:avLst/>
            </a:prstGeom>
            <a:solidFill>
              <a:srgbClr val="E6EEF0"/>
            </a:solidFill>
          </p:spPr>
          <p:txBody>
            <a:bodyPr wrap="non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eaLnBrk="1"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a:ln>
                    <a:noFill/>
                  </a:ln>
                  <a:solidFill>
                    <a:schemeClr val="bg1"/>
                  </a:solidFill>
                  <a:effectLst/>
                  <a:uLnTx/>
                  <a:uFillTx/>
                  <a:latin typeface="Poppins" panose="00000500000000000000" pitchFamily="2" charset="0"/>
                  <a:cs typeface="Poppins" panose="00000500000000000000" pitchFamily="2" charset="0"/>
                  <a:sym typeface="Arial"/>
                </a:rPr>
                <a:t>www</a:t>
              </a:r>
              <a:endParaRPr kumimoji="0" lang="en-GB" sz="1100" b="0" i="0" u="none" strike="noStrike" kern="0" cap="none" spc="0" normalizeH="0" baseline="0" noProof="0">
                <a:ln>
                  <a:noFill/>
                </a:ln>
                <a:solidFill>
                  <a:schemeClr val="bg1"/>
                </a:solidFill>
                <a:effectLst/>
                <a:uLnTx/>
                <a:uFillTx/>
                <a:latin typeface="Arial"/>
                <a:cs typeface="Arial"/>
                <a:sym typeface="Arial"/>
              </a:endParaRPr>
            </a:p>
          </p:txBody>
        </p:sp>
      </p:grpSp>
    </p:spTree>
    <p:extLst>
      <p:ext uri="{BB962C8B-B14F-4D97-AF65-F5344CB8AC3E}">
        <p14:creationId xmlns:p14="http://schemas.microsoft.com/office/powerpoint/2010/main" val="4240276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1640AAD-4577-7DD6-B275-0195CE04E2A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81C5D560-FB86-C8B1-4730-94D45DC422A1}"/>
              </a:ext>
            </a:extLst>
          </p:cNvPr>
          <p:cNvSpPr>
            <a:spLocks noGrp="1"/>
          </p:cNvSpPr>
          <p:nvPr>
            <p:ph type="title"/>
          </p:nvPr>
        </p:nvSpPr>
        <p:spPr>
          <a:xfrm>
            <a:off x="575649" y="325924"/>
            <a:ext cx="10515600" cy="875876"/>
          </a:xfrm>
        </p:spPr>
        <p:txBody>
          <a:bodyPr>
            <a:normAutofit/>
          </a:bodyPr>
          <a:lstStyle/>
          <a:p>
            <a:r>
              <a:rPr lang="en-GB"/>
              <a:t>Timed challenge 2</a:t>
            </a:r>
          </a:p>
        </p:txBody>
      </p:sp>
      <p:sp>
        <p:nvSpPr>
          <p:cNvPr id="4" name="Footer Placeholder 3">
            <a:extLst>
              <a:ext uri="{FF2B5EF4-FFF2-40B4-BE49-F238E27FC236}">
                <a16:creationId xmlns:a16="http://schemas.microsoft.com/office/drawing/2014/main" id="{81BA1028-227D-3841-B896-4CB280D3D406}"/>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27F1BEDF-F0EB-D03F-6F6B-E1CFCF318729}"/>
              </a:ext>
            </a:extLst>
          </p:cNvPr>
          <p:cNvSpPr>
            <a:spLocks noGrp="1"/>
          </p:cNvSpPr>
          <p:nvPr>
            <p:ph type="sldNum" sz="quarter" idx="13"/>
          </p:nvPr>
        </p:nvSpPr>
        <p:spPr/>
        <p:txBody>
          <a:bodyPr/>
          <a:lstStyle/>
          <a:p>
            <a:fld id="{7782931A-7D25-4B4B-9464-57AE418934A3}" type="slidenum">
              <a:rPr lang="en-US" smtClean="0"/>
              <a:pPr/>
              <a:t>10</a:t>
            </a:fld>
            <a:endParaRPr lang="en-US"/>
          </a:p>
        </p:txBody>
      </p:sp>
      <p:sp>
        <p:nvSpPr>
          <p:cNvPr id="3" name="Content Placeholder 2">
            <a:extLst>
              <a:ext uri="{FF2B5EF4-FFF2-40B4-BE49-F238E27FC236}">
                <a16:creationId xmlns:a16="http://schemas.microsoft.com/office/drawing/2014/main" id="{D4ED5D38-D64F-BD38-C911-7FCC80A1F5CA}"/>
              </a:ext>
            </a:extLst>
          </p:cNvPr>
          <p:cNvSpPr>
            <a:spLocks noGrp="1"/>
          </p:cNvSpPr>
          <p:nvPr>
            <p:ph sz="half" idx="1"/>
          </p:nvPr>
        </p:nvSpPr>
        <p:spPr>
          <a:xfrm>
            <a:off x="575649" y="2141632"/>
            <a:ext cx="5796053" cy="3677927"/>
          </a:xfrm>
        </p:spPr>
        <p:txBody>
          <a:bodyPr lIns="0" tIns="0" rIns="0" bIns="0" anchor="t"/>
          <a:lstStyle/>
          <a:p>
            <a:r>
              <a:rPr lang="en-GB" sz="2400" b="1"/>
              <a:t>Tell a story:</a:t>
            </a:r>
            <a:endParaRPr lang="en-US"/>
          </a:p>
          <a:p>
            <a:r>
              <a:rPr lang="en-GB" sz="2400" i="1"/>
              <a:t>For example:</a:t>
            </a:r>
          </a:p>
          <a:p>
            <a:pPr marL="457200" indent="-457200">
              <a:buAutoNum type="alphaLcPeriod"/>
            </a:pPr>
            <a:r>
              <a:rPr lang="en-GB" sz="2400"/>
              <a:t>Display "I am READY"</a:t>
            </a:r>
          </a:p>
          <a:p>
            <a:pPr marL="457200" indent="-457200">
              <a:buAutoNum type="alphaLcPeriod"/>
            </a:pPr>
            <a:r>
              <a:rPr lang="en-GB" sz="2400"/>
              <a:t>Drive forward with a happy face</a:t>
            </a:r>
          </a:p>
          <a:p>
            <a:pPr marL="457200" indent="-457200">
              <a:buAutoNum type="alphaLcPeriod"/>
            </a:pPr>
            <a:r>
              <a:rPr lang="en-GB" sz="2400"/>
              <a:t>Spin with a silly face</a:t>
            </a:r>
          </a:p>
          <a:p>
            <a:pPr marL="457200" indent="-457200">
              <a:buAutoNum type="alphaLcPeriod"/>
            </a:pPr>
            <a:r>
              <a:rPr lang="en-GB" sz="2400"/>
              <a:t>Come back with a sad face</a:t>
            </a:r>
          </a:p>
          <a:p>
            <a:pPr marL="457200" indent="-457200">
              <a:buAutoNum type="alphaLcPeriod"/>
            </a:pPr>
            <a:r>
              <a:rPr lang="en-GB" sz="2400"/>
              <a:t>Display "THE END" at the end.</a:t>
            </a:r>
          </a:p>
          <a:p>
            <a:endParaRPr lang="en-GB" sz="2000" b="1"/>
          </a:p>
          <a:p>
            <a:endParaRPr lang="en-GB" sz="2000" b="1"/>
          </a:p>
          <a:p>
            <a:endParaRPr lang="en-GB" sz="2000" b="1"/>
          </a:p>
          <a:p>
            <a:r>
              <a:rPr lang="en-GB"/>
              <a:t>         </a:t>
            </a:r>
          </a:p>
          <a:p>
            <a:endParaRPr lang="en-GB"/>
          </a:p>
          <a:p>
            <a:endParaRPr lang="en-GB"/>
          </a:p>
        </p:txBody>
      </p:sp>
      <p:sp>
        <p:nvSpPr>
          <p:cNvPr id="2" name="AutoShape 2">
            <a:extLst>
              <a:ext uri="{FF2B5EF4-FFF2-40B4-BE49-F238E27FC236}">
                <a16:creationId xmlns:a16="http://schemas.microsoft.com/office/drawing/2014/main" id="{7F2CA7CA-766F-D345-2F49-A10AE22FE5F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cartoon of a child in a bed surrounded by trees&#10;&#10;AI-generated content may be incorrect.">
            <a:extLst>
              <a:ext uri="{FF2B5EF4-FFF2-40B4-BE49-F238E27FC236}">
                <a16:creationId xmlns:a16="http://schemas.microsoft.com/office/drawing/2014/main" id="{C089AE74-FF12-70F3-527D-70040771127D}"/>
              </a:ext>
            </a:extLst>
          </p:cNvPr>
          <p:cNvPicPr>
            <a:picLocks noChangeAspect="1"/>
          </p:cNvPicPr>
          <p:nvPr/>
        </p:nvPicPr>
        <p:blipFill>
          <a:blip r:embed="rId3"/>
          <a:stretch>
            <a:fillRect/>
          </a:stretch>
        </p:blipFill>
        <p:spPr>
          <a:xfrm>
            <a:off x="6664875" y="1932295"/>
            <a:ext cx="4708674" cy="3298209"/>
          </a:xfrm>
          <a:prstGeom prst="rect">
            <a:avLst/>
          </a:prstGeom>
        </p:spPr>
      </p:pic>
    </p:spTree>
    <p:extLst>
      <p:ext uri="{BB962C8B-B14F-4D97-AF65-F5344CB8AC3E}">
        <p14:creationId xmlns:p14="http://schemas.microsoft.com/office/powerpoint/2010/main" val="1153757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55EF582-0834-21C9-C9D2-955F2BF5544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598E2BF4-1CCB-D6B3-9D8F-CBA156A76648}"/>
              </a:ext>
            </a:extLst>
          </p:cNvPr>
          <p:cNvSpPr>
            <a:spLocks noGrp="1"/>
          </p:cNvSpPr>
          <p:nvPr>
            <p:ph type="title"/>
          </p:nvPr>
        </p:nvSpPr>
        <p:spPr>
          <a:xfrm>
            <a:off x="575649" y="325924"/>
            <a:ext cx="10515600" cy="875876"/>
          </a:xfrm>
        </p:spPr>
        <p:txBody>
          <a:bodyPr>
            <a:normAutofit/>
          </a:bodyPr>
          <a:lstStyle/>
          <a:p>
            <a:r>
              <a:rPr lang="en-GB"/>
              <a:t>Timed challenge 2</a:t>
            </a:r>
          </a:p>
        </p:txBody>
      </p:sp>
      <p:sp>
        <p:nvSpPr>
          <p:cNvPr id="4" name="Footer Placeholder 3">
            <a:extLst>
              <a:ext uri="{FF2B5EF4-FFF2-40B4-BE49-F238E27FC236}">
                <a16:creationId xmlns:a16="http://schemas.microsoft.com/office/drawing/2014/main" id="{3CC31F1A-4DDE-41A0-1A85-BF2B65DAA22C}"/>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49B6A0EF-C57D-0A12-CCDA-E2E030C7184A}"/>
              </a:ext>
            </a:extLst>
          </p:cNvPr>
          <p:cNvSpPr>
            <a:spLocks noGrp="1"/>
          </p:cNvSpPr>
          <p:nvPr>
            <p:ph type="sldNum" sz="quarter" idx="13"/>
          </p:nvPr>
        </p:nvSpPr>
        <p:spPr/>
        <p:txBody>
          <a:bodyPr/>
          <a:lstStyle/>
          <a:p>
            <a:fld id="{7782931A-7D25-4B4B-9464-57AE418934A3}" type="slidenum">
              <a:rPr lang="en-US" smtClean="0"/>
              <a:pPr/>
              <a:t>11</a:t>
            </a:fld>
            <a:endParaRPr lang="en-US"/>
          </a:p>
        </p:txBody>
      </p:sp>
      <p:sp>
        <p:nvSpPr>
          <p:cNvPr id="3" name="Content Placeholder 2">
            <a:extLst>
              <a:ext uri="{FF2B5EF4-FFF2-40B4-BE49-F238E27FC236}">
                <a16:creationId xmlns:a16="http://schemas.microsoft.com/office/drawing/2014/main" id="{7D075840-6E18-1515-9F72-9CCB15A8B379}"/>
              </a:ext>
            </a:extLst>
          </p:cNvPr>
          <p:cNvSpPr>
            <a:spLocks noGrp="1"/>
          </p:cNvSpPr>
          <p:nvPr>
            <p:ph sz="half" idx="1"/>
          </p:nvPr>
        </p:nvSpPr>
        <p:spPr>
          <a:xfrm>
            <a:off x="575649" y="2055368"/>
            <a:ext cx="5796053" cy="3332871"/>
          </a:xfrm>
        </p:spPr>
        <p:txBody>
          <a:bodyPr lIns="0" tIns="0" rIns="0" bIns="0" anchor="t"/>
          <a:lstStyle/>
          <a:p>
            <a:r>
              <a:rPr lang="en-GB" sz="2800" b="1"/>
              <a:t>Hint: </a:t>
            </a:r>
          </a:p>
          <a:p>
            <a:pPr marL="457200" indent="-457200">
              <a:buAutoNum type="alphaLcPeriod"/>
            </a:pPr>
            <a:r>
              <a:rPr lang="en-GB" sz="2800"/>
              <a:t>Use </a:t>
            </a:r>
            <a:r>
              <a:rPr lang="en-GB" sz="2800" err="1"/>
              <a:t>light_matrix</a:t>
            </a:r>
            <a:r>
              <a:rPr lang="en-GB" sz="2800"/>
              <a:t>, port, light, </a:t>
            </a:r>
            <a:r>
              <a:rPr lang="en-GB" sz="2800" err="1"/>
              <a:t>color</a:t>
            </a:r>
            <a:r>
              <a:rPr lang="en-GB" sz="2800"/>
              <a:t>, </a:t>
            </a:r>
            <a:r>
              <a:rPr lang="en-GB" sz="2800" err="1"/>
              <a:t>motor_pair</a:t>
            </a:r>
            <a:r>
              <a:rPr lang="en-GB" sz="2800"/>
              <a:t> and </a:t>
            </a:r>
            <a:r>
              <a:rPr lang="en-GB" sz="2800" err="1"/>
              <a:t>runloop</a:t>
            </a:r>
            <a:r>
              <a:rPr lang="en-GB" sz="2800"/>
              <a:t> modules.</a:t>
            </a:r>
          </a:p>
          <a:p>
            <a:pPr marL="457200" indent="-457200">
              <a:buAutoNum type="alphaLcPeriod"/>
            </a:pPr>
            <a:r>
              <a:rPr lang="en-GB" sz="2800"/>
              <a:t>Put all the steps inside async def main() and run it with </a:t>
            </a:r>
            <a:r>
              <a:rPr lang="en-GB" sz="2800" err="1"/>
              <a:t>runloop.run</a:t>
            </a:r>
            <a:r>
              <a:rPr lang="en-GB" sz="2800"/>
              <a:t>(main())</a:t>
            </a:r>
          </a:p>
          <a:p>
            <a:endParaRPr lang="en-GB" sz="2000"/>
          </a:p>
          <a:p>
            <a:endParaRPr lang="en-GB" sz="2000" b="1"/>
          </a:p>
          <a:p>
            <a:endParaRPr lang="en-GB" sz="2000" b="1"/>
          </a:p>
          <a:p>
            <a:r>
              <a:rPr lang="en-GB"/>
              <a:t>         </a:t>
            </a:r>
          </a:p>
          <a:p>
            <a:endParaRPr lang="en-GB"/>
          </a:p>
          <a:p>
            <a:endParaRPr lang="en-GB"/>
          </a:p>
        </p:txBody>
      </p:sp>
      <p:sp>
        <p:nvSpPr>
          <p:cNvPr id="2" name="AutoShape 2">
            <a:extLst>
              <a:ext uri="{FF2B5EF4-FFF2-40B4-BE49-F238E27FC236}">
                <a16:creationId xmlns:a16="http://schemas.microsoft.com/office/drawing/2014/main" id="{56B177BC-EA5E-856D-9541-0917F3D6FC7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descr="A cartoon of a child in a bed surrounded by trees&#10;&#10;AI-generated content may be incorrect.">
            <a:extLst>
              <a:ext uri="{FF2B5EF4-FFF2-40B4-BE49-F238E27FC236}">
                <a16:creationId xmlns:a16="http://schemas.microsoft.com/office/drawing/2014/main" id="{E7DAC7C0-2B85-D6C8-6D63-33068184FC6D}"/>
              </a:ext>
            </a:extLst>
          </p:cNvPr>
          <p:cNvPicPr>
            <a:picLocks noChangeAspect="1"/>
          </p:cNvPicPr>
          <p:nvPr/>
        </p:nvPicPr>
        <p:blipFill>
          <a:blip r:embed="rId3"/>
          <a:stretch>
            <a:fillRect/>
          </a:stretch>
        </p:blipFill>
        <p:spPr>
          <a:xfrm>
            <a:off x="6664875" y="1932295"/>
            <a:ext cx="4708674" cy="3298209"/>
          </a:xfrm>
          <a:prstGeom prst="rect">
            <a:avLst/>
          </a:prstGeom>
        </p:spPr>
      </p:pic>
    </p:spTree>
    <p:extLst>
      <p:ext uri="{BB962C8B-B14F-4D97-AF65-F5344CB8AC3E}">
        <p14:creationId xmlns:p14="http://schemas.microsoft.com/office/powerpoint/2010/main" val="1381813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24D8538-CF76-0106-BA6E-FD8C2AB00ED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444120-A49F-C790-8B93-D73F6EAEC178}"/>
              </a:ext>
            </a:extLst>
          </p:cNvPr>
          <p:cNvSpPr>
            <a:spLocks noGrp="1"/>
          </p:cNvSpPr>
          <p:nvPr>
            <p:ph type="title"/>
          </p:nvPr>
        </p:nvSpPr>
        <p:spPr>
          <a:xfrm>
            <a:off x="575649" y="325924"/>
            <a:ext cx="10515600" cy="875876"/>
          </a:xfrm>
        </p:spPr>
        <p:txBody>
          <a:bodyPr>
            <a:normAutofit/>
          </a:bodyPr>
          <a:lstStyle/>
          <a:p>
            <a:r>
              <a:rPr lang="en-GB"/>
              <a:t>Timed challenge 2</a:t>
            </a:r>
          </a:p>
        </p:txBody>
      </p:sp>
      <p:sp>
        <p:nvSpPr>
          <p:cNvPr id="4" name="Footer Placeholder 3">
            <a:extLst>
              <a:ext uri="{FF2B5EF4-FFF2-40B4-BE49-F238E27FC236}">
                <a16:creationId xmlns:a16="http://schemas.microsoft.com/office/drawing/2014/main" id="{ED4A8AC0-4E11-6CC4-9CD8-81E5D55BE84A}"/>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8B985CB9-AFC6-D652-0853-C7BBC80A6EF9}"/>
              </a:ext>
            </a:extLst>
          </p:cNvPr>
          <p:cNvSpPr>
            <a:spLocks noGrp="1"/>
          </p:cNvSpPr>
          <p:nvPr>
            <p:ph type="sldNum" sz="quarter" idx="13"/>
          </p:nvPr>
        </p:nvSpPr>
        <p:spPr/>
        <p:txBody>
          <a:bodyPr/>
          <a:lstStyle/>
          <a:p>
            <a:fld id="{7782931A-7D25-4B4B-9464-57AE418934A3}" type="slidenum">
              <a:rPr lang="en-US" smtClean="0"/>
              <a:pPr/>
              <a:t>12</a:t>
            </a:fld>
            <a:endParaRPr lang="en-US"/>
          </a:p>
        </p:txBody>
      </p:sp>
      <p:sp>
        <p:nvSpPr>
          <p:cNvPr id="3" name="Content Placeholder 2">
            <a:extLst>
              <a:ext uri="{FF2B5EF4-FFF2-40B4-BE49-F238E27FC236}">
                <a16:creationId xmlns:a16="http://schemas.microsoft.com/office/drawing/2014/main" id="{C7B419BC-1837-4DE2-4344-24D0087A12E6}"/>
              </a:ext>
            </a:extLst>
          </p:cNvPr>
          <p:cNvSpPr>
            <a:spLocks noGrp="1"/>
          </p:cNvSpPr>
          <p:nvPr>
            <p:ph sz="half" idx="1"/>
          </p:nvPr>
        </p:nvSpPr>
        <p:spPr>
          <a:xfrm>
            <a:off x="452347" y="1803876"/>
            <a:ext cx="5796053" cy="4583916"/>
          </a:xfrm>
        </p:spPr>
        <p:txBody>
          <a:bodyPr lIns="0" tIns="0" rIns="0" bIns="0" anchor="t"/>
          <a:lstStyle/>
          <a:p>
            <a:pPr marL="342900" indent="-342900">
              <a:buChar char="•"/>
            </a:pPr>
            <a:r>
              <a:rPr lang="en-GB" sz="2400" b="1"/>
              <a:t>Define the main function using async </a:t>
            </a:r>
          </a:p>
          <a:p>
            <a:pPr marL="342900" indent="-342900">
              <a:buChar char="•"/>
            </a:pPr>
            <a:r>
              <a:rPr lang="en-GB" sz="2400"/>
              <a:t>Pair the motors</a:t>
            </a:r>
          </a:p>
          <a:p>
            <a:pPr marL="342900" indent="-342900">
              <a:buChar char="•"/>
            </a:pPr>
            <a:r>
              <a:rPr lang="en-GB" sz="2400"/>
              <a:t>Display the text using await and .write() from </a:t>
            </a:r>
            <a:r>
              <a:rPr lang="en-GB" sz="2400" err="1"/>
              <a:t>light_matrix</a:t>
            </a:r>
            <a:r>
              <a:rPr lang="en-GB" sz="2400"/>
              <a:t> module</a:t>
            </a:r>
          </a:p>
          <a:p>
            <a:pPr marL="342900" indent="-342900">
              <a:buChar char="•"/>
            </a:pPr>
            <a:r>
              <a:rPr lang="en-GB" sz="2400"/>
              <a:t>Show a happy face using .</a:t>
            </a:r>
            <a:r>
              <a:rPr lang="en-GB" sz="2400" err="1"/>
              <a:t>show_image</a:t>
            </a:r>
            <a:r>
              <a:rPr lang="en-GB" sz="2400"/>
              <a:t>(</a:t>
            </a:r>
            <a:r>
              <a:rPr lang="en-GB" sz="2400" err="1"/>
              <a:t>light_matrix.IMAGE</a:t>
            </a:r>
            <a:r>
              <a:rPr lang="en-GB" sz="2400"/>
              <a:t>_) from </a:t>
            </a:r>
            <a:r>
              <a:rPr lang="en-GB" sz="2400" err="1"/>
              <a:t>light_matrix</a:t>
            </a:r>
            <a:r>
              <a:rPr lang="en-GB" sz="2400"/>
              <a:t> module.</a:t>
            </a:r>
          </a:p>
          <a:p>
            <a:pPr marL="342900" indent="-342900">
              <a:buChar char="•"/>
            </a:pPr>
            <a:r>
              <a:rPr lang="en-GB" sz="2400"/>
              <a:t>Make the robot move using await and .</a:t>
            </a:r>
            <a:r>
              <a:rPr lang="en-GB" sz="2400" err="1"/>
              <a:t>move_for_degrees</a:t>
            </a:r>
            <a:r>
              <a:rPr lang="en-GB" sz="2400"/>
              <a:t>() from </a:t>
            </a:r>
            <a:r>
              <a:rPr lang="en-GB" sz="2400" err="1"/>
              <a:t>motor_pair</a:t>
            </a:r>
            <a:r>
              <a:rPr lang="en-GB" sz="2400"/>
              <a:t> module. </a:t>
            </a:r>
          </a:p>
          <a:p>
            <a:endParaRPr lang="en-GB" sz="2800" b="1"/>
          </a:p>
          <a:p>
            <a:endParaRPr lang="en-GB" sz="2800" b="1"/>
          </a:p>
          <a:p>
            <a:endParaRPr lang="en-GB" sz="2800" b="1"/>
          </a:p>
          <a:p>
            <a:endParaRPr lang="en-GB" sz="2800" b="1"/>
          </a:p>
          <a:p>
            <a:endParaRPr lang="en-GB" sz="2800" b="1"/>
          </a:p>
          <a:p>
            <a:endParaRPr lang="en-GB" sz="2000"/>
          </a:p>
          <a:p>
            <a:endParaRPr lang="en-GB" sz="2000" b="1"/>
          </a:p>
          <a:p>
            <a:endParaRPr lang="en-GB" sz="2000" b="1"/>
          </a:p>
          <a:p>
            <a:r>
              <a:rPr lang="en-GB"/>
              <a:t>         </a:t>
            </a:r>
          </a:p>
          <a:p>
            <a:endParaRPr lang="en-GB"/>
          </a:p>
          <a:p>
            <a:endParaRPr lang="en-GB"/>
          </a:p>
        </p:txBody>
      </p:sp>
      <p:sp>
        <p:nvSpPr>
          <p:cNvPr id="2" name="AutoShape 2">
            <a:extLst>
              <a:ext uri="{FF2B5EF4-FFF2-40B4-BE49-F238E27FC236}">
                <a16:creationId xmlns:a16="http://schemas.microsoft.com/office/drawing/2014/main" id="{D9478534-4308-B4E5-2BED-5B0495BAE13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cartoon of a child in a bed surrounded by trees&#10;&#10;AI-generated content may be incorrect.">
            <a:extLst>
              <a:ext uri="{FF2B5EF4-FFF2-40B4-BE49-F238E27FC236}">
                <a16:creationId xmlns:a16="http://schemas.microsoft.com/office/drawing/2014/main" id="{933AF4A8-7533-28B1-543D-401AA82ED154}"/>
              </a:ext>
            </a:extLst>
          </p:cNvPr>
          <p:cNvPicPr>
            <a:picLocks noChangeAspect="1"/>
          </p:cNvPicPr>
          <p:nvPr/>
        </p:nvPicPr>
        <p:blipFill>
          <a:blip r:embed="rId3"/>
          <a:stretch>
            <a:fillRect/>
          </a:stretch>
        </p:blipFill>
        <p:spPr>
          <a:xfrm>
            <a:off x="6664875" y="1932295"/>
            <a:ext cx="4708674" cy="3298209"/>
          </a:xfrm>
          <a:prstGeom prst="rect">
            <a:avLst/>
          </a:prstGeom>
        </p:spPr>
      </p:pic>
    </p:spTree>
    <p:extLst>
      <p:ext uri="{BB962C8B-B14F-4D97-AF65-F5344CB8AC3E}">
        <p14:creationId xmlns:p14="http://schemas.microsoft.com/office/powerpoint/2010/main" val="1967475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84BCBFE-9EDA-F247-3322-6E843E87EC81}"/>
              </a:ext>
            </a:extLst>
          </p:cNvPr>
          <p:cNvGrpSpPr/>
          <p:nvPr/>
        </p:nvGrpSpPr>
        <p:grpSpPr>
          <a:xfrm>
            <a:off x="571901" y="4276053"/>
            <a:ext cx="4738380" cy="1596438"/>
            <a:chOff x="33138" y="6372436"/>
            <a:chExt cx="4738380" cy="1596438"/>
          </a:xfrm>
        </p:grpSpPr>
        <p:sp>
          <p:nvSpPr>
            <p:cNvPr id="14" name="Text Placeholder 3">
              <a:extLst>
                <a:ext uri="{FF2B5EF4-FFF2-40B4-BE49-F238E27FC236}">
                  <a16:creationId xmlns:a16="http://schemas.microsoft.com/office/drawing/2014/main" id="{F9EC56F3-E8A5-5AE6-7CA9-B697D6BD57D7}"/>
                </a:ext>
              </a:extLst>
            </p:cNvPr>
            <p:cNvSpPr txBox="1">
              <a:spLocks/>
            </p:cNvSpPr>
            <p:nvPr/>
          </p:nvSpPr>
          <p:spPr>
            <a:xfrm>
              <a:off x="575998" y="6941839"/>
              <a:ext cx="4179796" cy="294919"/>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noAutofit/>
            </a:bodyPr>
            <a:lstStyle>
              <a:lvl1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1pPr>
              <a:lvl2pPr marL="179999" marR="0" indent="-179999"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2pPr>
              <a:lvl3pPr marL="0" marR="0" indent="179999"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3pPr>
              <a:lvl4pPr marL="0" marR="0" indent="0" algn="l" defTabSz="914400" rtl="0" latinLnBrk="0">
                <a:lnSpc>
                  <a:spcPct val="100000"/>
                </a:lnSpc>
                <a:spcBef>
                  <a:spcPts val="0"/>
                </a:spcBef>
                <a:spcAft>
                  <a:spcPts val="0"/>
                </a:spcAft>
                <a:buClrTx/>
                <a:buSzTx/>
                <a:buFontTx/>
                <a:buNone/>
                <a:tabLst/>
                <a:defRPr sz="1800" b="0" i="0" u="none" strike="noStrike" cap="none" spc="0" baseline="0">
                  <a:solidFill>
                    <a:srgbClr val="000000"/>
                  </a:solidFill>
                  <a:uFillTx/>
                  <a:latin typeface="+mn-lt"/>
                  <a:ea typeface="+mn-ea"/>
                  <a:cs typeface="+mn-cs"/>
                  <a:sym typeface="Arial"/>
                </a:defRPr>
              </a:lvl4pPr>
              <a:lvl5pPr marL="185142" marR="0" indent="-185142"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5pPr>
              <a:lvl6pPr marL="25146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6pPr>
              <a:lvl7pPr marL="29718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7pPr>
              <a:lvl8pPr marL="34290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8pPr>
              <a:lvl9pPr marL="3886200" marR="0" indent="-228600" algn="l" defTabSz="914400" rtl="0" latinLnBrk="0">
                <a:lnSpc>
                  <a:spcPct val="100000"/>
                </a:lnSpc>
                <a:spcBef>
                  <a:spcPts val="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Arial"/>
                </a:defRPr>
              </a:lvl9pPr>
            </a:lstStyle>
            <a:p>
              <a:pPr marL="0" marR="0" lvl="0" indent="0" algn="l" defTabSz="914400" rtl="0" eaLnBrk="1" fontAlgn="auto" latinLnBrk="0" hangingPunct="1">
                <a:lnSpc>
                  <a:spcPts val="2100"/>
                </a:lnSpc>
                <a:spcBef>
                  <a:spcPts val="0"/>
                </a:spcBef>
                <a:spcAft>
                  <a:spcPts val="0"/>
                </a:spcAft>
                <a:buClrTx/>
                <a:buSzTx/>
                <a:buFontTx/>
                <a:buNone/>
                <a:tabLst/>
                <a:defRPr sz="1900">
                  <a:solidFill>
                    <a:srgbClr val="FFFFFF"/>
                  </a:solidFill>
                </a:defRPr>
              </a:pPr>
              <a:r>
                <a:rPr kumimoji="0" lang="en-GB" sz="1600" b="0" i="0" u="none" strike="noStrike" kern="0" cap="none" spc="0" normalizeH="0" baseline="0" noProof="0">
                  <a:ln>
                    <a:noFill/>
                  </a:ln>
                  <a:solidFill>
                    <a:srgbClr val="00AB8E"/>
                  </a:solidFill>
                  <a:effectLst/>
                  <a:uLnTx/>
                  <a:uFillTx/>
                  <a:latin typeface="Poppins" panose="00000500000000000000" pitchFamily="2" charset="0"/>
                  <a:cs typeface="Poppins" panose="00000500000000000000" pitchFamily="2" charset="0"/>
                  <a:sym typeface="Arial"/>
                  <a:hlinkClick r:id="rId3">
                    <a:extLst>
                      <a:ext uri="{A12FA001-AC4F-418D-AE19-62706E023703}">
                        <ahyp:hlinkClr xmlns:ahyp="http://schemas.microsoft.com/office/drawing/2018/hyperlinkcolor" val="tx"/>
                      </a:ext>
                    </a:extLst>
                  </a:hlinkClick>
                </a:rPr>
                <a:t>CBF@liverpool.ac.uk</a:t>
              </a:r>
              <a:endParaRPr kumimoji="0" lang="en-GB" sz="1600" b="0" i="0" u="none" strike="noStrike" kern="0" cap="none" spc="0" normalizeH="0" baseline="0" noProof="0">
                <a:ln>
                  <a:noFill/>
                </a:ln>
                <a:solidFill>
                  <a:srgbClr val="00AB8E"/>
                </a:solidFill>
                <a:effectLst/>
                <a:uLnTx/>
                <a:uFillTx/>
                <a:latin typeface="Poppins" panose="00000500000000000000" pitchFamily="2" charset="0"/>
                <a:cs typeface="Poppins" panose="00000500000000000000" pitchFamily="2" charset="0"/>
                <a:sym typeface="Arial"/>
              </a:endParaRPr>
            </a:p>
            <a:p>
              <a:pPr marL="0" marR="0" lvl="0" indent="0" algn="l" defTabSz="914400" rtl="0" eaLnBrk="1" fontAlgn="auto" latinLnBrk="0" hangingPunct="1">
                <a:lnSpc>
                  <a:spcPts val="2100"/>
                </a:lnSpc>
                <a:spcBef>
                  <a:spcPts val="0"/>
                </a:spcBef>
                <a:spcAft>
                  <a:spcPts val="0"/>
                </a:spcAft>
                <a:buClrTx/>
                <a:buSzTx/>
                <a:buFontTx/>
                <a:buNone/>
                <a:tabLst/>
                <a:defRPr sz="1900">
                  <a:solidFill>
                    <a:srgbClr val="FFFFFF"/>
                  </a:solidFill>
                </a:defRPr>
              </a:pPr>
              <a:endPar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endParaRPr>
            </a:p>
          </p:txBody>
        </p:sp>
        <p:pic>
          <p:nvPicPr>
            <p:cNvPr id="15" name="Graphic 14" descr="Email">
              <a:extLst>
                <a:ext uri="{FF2B5EF4-FFF2-40B4-BE49-F238E27FC236}">
                  <a16:creationId xmlns:a16="http://schemas.microsoft.com/office/drawing/2014/main" id="{CBCD749E-CAF7-1755-316D-F1B7B096EA5C}"/>
                </a:ext>
              </a:extLst>
            </p:cNvPr>
            <p:cNvPicPr>
              <a:picLocks noChangeAspect="1"/>
            </p:cNvPicPr>
            <p:nvPr userDrawn="1"/>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138" y="6879370"/>
              <a:ext cx="417179" cy="417179"/>
            </a:xfrm>
            <a:prstGeom prst="rect">
              <a:avLst/>
            </a:prstGeom>
          </p:spPr>
        </p:pic>
        <p:sp>
          <p:nvSpPr>
            <p:cNvPr id="16" name="Rectangle 15">
              <a:extLst>
                <a:ext uri="{FF2B5EF4-FFF2-40B4-BE49-F238E27FC236}">
                  <a16:creationId xmlns:a16="http://schemas.microsoft.com/office/drawing/2014/main" id="{CB7A69B9-0D3E-5208-9B8C-30DFD2508373}"/>
                </a:ext>
              </a:extLst>
            </p:cNvPr>
            <p:cNvSpPr/>
            <p:nvPr/>
          </p:nvSpPr>
          <p:spPr>
            <a:xfrm>
              <a:off x="575998" y="6372436"/>
              <a:ext cx="3843737" cy="351763"/>
            </a:xfrm>
            <a:prstGeom prst="rect">
              <a:avLst/>
            </a:prstGeom>
          </p:spPr>
          <p:txBody>
            <a:bodyPr wrap="square">
              <a:spAutoFit/>
            </a:bodyPr>
            <a:lstStyle/>
            <a:p>
              <a:pPr marL="0" marR="0" lvl="0" indent="0" algn="l" defTabSz="914400" rtl="0" eaLnBrk="1" fontAlgn="auto" latinLnBrk="0" hangingPunct="0">
                <a:lnSpc>
                  <a:spcPts val="2100"/>
                </a:lnSpc>
                <a:spcBef>
                  <a:spcPts val="0"/>
                </a:spcBef>
                <a:spcAft>
                  <a:spcPts val="0"/>
                </a:spcAft>
                <a:buClrTx/>
                <a:buSzTx/>
                <a:buFontTx/>
                <a:buNone/>
                <a:tabLst/>
                <a:defRPr sz="1900">
                  <a:solidFill>
                    <a:srgbClr val="FFFFFF"/>
                  </a:solidFill>
                </a:defRPr>
              </a:pPr>
              <a:r>
                <a:rPr kumimoji="0" lang="en-GB" sz="1600" b="0" i="0" u="sng"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rPr>
                <a:t>cbf.liverpool.ac.uk</a:t>
              </a:r>
            </a:p>
          </p:txBody>
        </p:sp>
        <p:grpSp>
          <p:nvGrpSpPr>
            <p:cNvPr id="17" name="Group 16">
              <a:extLst>
                <a:ext uri="{FF2B5EF4-FFF2-40B4-BE49-F238E27FC236}">
                  <a16:creationId xmlns:a16="http://schemas.microsoft.com/office/drawing/2014/main" id="{E0B380DF-69C9-6FFD-F72E-11EAADD95E85}"/>
                </a:ext>
              </a:extLst>
            </p:cNvPr>
            <p:cNvGrpSpPr/>
            <p:nvPr/>
          </p:nvGrpSpPr>
          <p:grpSpPr>
            <a:xfrm>
              <a:off x="33138" y="6390559"/>
              <a:ext cx="504945" cy="362535"/>
              <a:chOff x="3539118" y="5472606"/>
              <a:chExt cx="615467" cy="454619"/>
            </a:xfrm>
          </p:grpSpPr>
          <p:sp>
            <p:nvSpPr>
              <p:cNvPr id="20" name="Oval 19">
                <a:extLst>
                  <a:ext uri="{FF2B5EF4-FFF2-40B4-BE49-F238E27FC236}">
                    <a16:creationId xmlns:a16="http://schemas.microsoft.com/office/drawing/2014/main" id="{D99E8EBB-FF6F-7959-4EF4-32CDF1349E3D}"/>
                  </a:ext>
                </a:extLst>
              </p:cNvPr>
              <p:cNvSpPr/>
              <p:nvPr/>
            </p:nvSpPr>
            <p:spPr>
              <a:xfrm>
                <a:off x="3617407" y="5472606"/>
                <a:ext cx="417180" cy="454619"/>
              </a:xfrm>
              <a:prstGeom prst="ellipse">
                <a:avLst/>
              </a:prstGeom>
              <a:solidFill>
                <a:schemeClr val="bg1"/>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1" name="Rectangle 20">
                <a:extLst>
                  <a:ext uri="{FF2B5EF4-FFF2-40B4-BE49-F238E27FC236}">
                    <a16:creationId xmlns:a16="http://schemas.microsoft.com/office/drawing/2014/main" id="{AA45456B-3E6E-3047-61F5-66B7652318B0}"/>
                  </a:ext>
                </a:extLst>
              </p:cNvPr>
              <p:cNvSpPr/>
              <p:nvPr/>
            </p:nvSpPr>
            <p:spPr>
              <a:xfrm>
                <a:off x="3539118" y="5551550"/>
                <a:ext cx="615467" cy="308761"/>
              </a:xfrm>
              <a:prstGeom prst="rect">
                <a:avLst/>
              </a:prstGeom>
              <a:solidFill>
                <a:srgbClr val="E6EEF0"/>
              </a:solidFill>
            </p:spPr>
            <p:txBody>
              <a:bodyPr wrap="none" lIns="0" tIns="0" rIns="0" bIns="0" anchor="ctr" anchorCtr="0">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rPr>
                  <a:t>www</a:t>
                </a:r>
                <a:endParaRPr kumimoji="0" lang="en-GB" sz="1600" b="0" i="0" u="none" strike="noStrike" kern="0" cap="none" spc="0" normalizeH="0" baseline="0" noProof="0">
                  <a:ln>
                    <a:noFill/>
                  </a:ln>
                  <a:solidFill>
                    <a:srgbClr val="000000"/>
                  </a:solidFill>
                  <a:effectLst/>
                  <a:uLnTx/>
                  <a:uFillTx/>
                  <a:latin typeface="Arial"/>
                  <a:cs typeface="Arial"/>
                  <a:sym typeface="Arial"/>
                </a:endParaRPr>
              </a:p>
            </p:txBody>
          </p:sp>
        </p:grpSp>
        <p:pic>
          <p:nvPicPr>
            <p:cNvPr id="18" name="Picture 17">
              <a:extLst>
                <a:ext uri="{FF2B5EF4-FFF2-40B4-BE49-F238E27FC236}">
                  <a16:creationId xmlns:a16="http://schemas.microsoft.com/office/drawing/2014/main" id="{D800E986-A929-2C9A-04E5-9ED00B68D128}"/>
                </a:ext>
              </a:extLst>
            </p:cNvPr>
            <p:cNvPicPr>
              <a:picLocks noChangeAspect="1"/>
            </p:cNvPicPr>
            <p:nvPr/>
          </p:nvPicPr>
          <p:blipFill rotWithShape="1">
            <a:blip r:embed="rId5"/>
            <a:srcRect l="5475" t="6037" r="3494" b="2778"/>
            <a:stretch/>
          </p:blipFill>
          <p:spPr>
            <a:xfrm>
              <a:off x="79708" y="7587838"/>
              <a:ext cx="380391" cy="381036"/>
            </a:xfrm>
            <a:prstGeom prst="rect">
              <a:avLst/>
            </a:prstGeom>
          </p:spPr>
        </p:pic>
        <p:sp>
          <p:nvSpPr>
            <p:cNvPr id="19" name="Rectangle 18">
              <a:extLst>
                <a:ext uri="{FF2B5EF4-FFF2-40B4-BE49-F238E27FC236}">
                  <a16:creationId xmlns:a16="http://schemas.microsoft.com/office/drawing/2014/main" id="{5CA37D23-37CD-12BE-15AD-E8DCBABE33A6}"/>
                </a:ext>
              </a:extLst>
            </p:cNvPr>
            <p:cNvSpPr/>
            <p:nvPr/>
          </p:nvSpPr>
          <p:spPr>
            <a:xfrm>
              <a:off x="616884" y="7617111"/>
              <a:ext cx="4154634" cy="351763"/>
            </a:xfrm>
            <a:prstGeom prst="rect">
              <a:avLst/>
            </a:prstGeom>
          </p:spPr>
          <p:txBody>
            <a:bodyPr wrap="square">
              <a:spAutoFit/>
            </a:bodyPr>
            <a:lstStyle/>
            <a:p>
              <a:pPr marL="0" marR="0" lvl="0" indent="0" algn="l" defTabSz="914400" rtl="0" eaLnBrk="1" fontAlgn="auto" latinLnBrk="0" hangingPunct="0">
                <a:lnSpc>
                  <a:spcPts val="2100"/>
                </a:lnSpc>
                <a:spcBef>
                  <a:spcPts val="0"/>
                </a:spcBef>
                <a:spcAft>
                  <a:spcPts val="0"/>
                </a:spcAft>
                <a:buClrTx/>
                <a:buSzTx/>
                <a:buFontTx/>
                <a:buNone/>
                <a:tabLst/>
                <a:defRPr sz="1900">
                  <a:solidFill>
                    <a:srgbClr val="FFFFFF"/>
                  </a:solidFill>
                </a:defRPr>
              </a:pPr>
              <a:r>
                <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rPr>
                <a:t>computational-biology-facility-</a:t>
              </a:r>
              <a:r>
                <a:rPr kumimoji="0" lang="en-GB" sz="1600" b="0" i="0" u="none" strike="noStrike" kern="0" cap="none" spc="0" normalizeH="0" baseline="0" noProof="0" err="1">
                  <a:ln>
                    <a:noFill/>
                  </a:ln>
                  <a:solidFill>
                    <a:srgbClr val="000000"/>
                  </a:solidFill>
                  <a:effectLst/>
                  <a:uLnTx/>
                  <a:uFillTx/>
                  <a:latin typeface="Poppins" panose="00000500000000000000" pitchFamily="2" charset="0"/>
                  <a:cs typeface="Poppins" panose="00000500000000000000" pitchFamily="2" charset="0"/>
                  <a:sym typeface="Arial"/>
                </a:rPr>
                <a:t>livuni</a:t>
              </a:r>
              <a:endPar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endParaRPr>
            </a:p>
          </p:txBody>
        </p:sp>
      </p:grpSp>
      <p:sp>
        <p:nvSpPr>
          <p:cNvPr id="22" name="Title 1">
            <a:extLst>
              <a:ext uri="{FF2B5EF4-FFF2-40B4-BE49-F238E27FC236}">
                <a16:creationId xmlns:a16="http://schemas.microsoft.com/office/drawing/2014/main" id="{56EFB95C-5A5A-CA2D-75D3-244D8B31D6C2}"/>
              </a:ext>
            </a:extLst>
          </p:cNvPr>
          <p:cNvSpPr txBox="1">
            <a:spLocks/>
          </p:cNvSpPr>
          <p:nvPr/>
        </p:nvSpPr>
        <p:spPr>
          <a:xfrm>
            <a:off x="395138" y="3049812"/>
            <a:ext cx="4563360" cy="713682"/>
          </a:xfrm>
          <a:prstGeom prst="rect">
            <a:avLst/>
          </a:prstGeom>
          <a:ln w="22225">
            <a:solidFill>
              <a:schemeClr val="accent1"/>
            </a:solidFill>
            <a:miter lim="8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7999" tIns="107999" rIns="107999" bIns="107999" anchor="t">
            <a:normAutofit/>
          </a:bodyPr>
          <a:lstStyle>
            <a:lvl1pPr marL="0" marR="0" indent="0" algn="l" defTabSz="914400" rtl="0" latinLnBrk="0">
              <a:lnSpc>
                <a:spcPts val="3700"/>
              </a:lnSpc>
              <a:spcBef>
                <a:spcPts val="0"/>
              </a:spcBef>
              <a:spcAft>
                <a:spcPts val="0"/>
              </a:spcAft>
              <a:buClrTx/>
              <a:buSzTx/>
              <a:buFontTx/>
              <a:buNone/>
              <a:tabLst/>
              <a:defRPr sz="3300" b="1" i="0" u="none" strike="noStrike" cap="all" spc="100" baseline="0">
                <a:solidFill>
                  <a:srgbClr val="FFFFFF"/>
                </a:solidFill>
                <a:uFillTx/>
                <a:latin typeface="+mn-lt"/>
                <a:ea typeface="+mn-ea"/>
                <a:cs typeface="+mn-cs"/>
                <a:sym typeface="Arial"/>
              </a:defRPr>
            </a:lvl1pPr>
            <a:lvl2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2pPr>
            <a:lvl3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3pPr>
            <a:lvl4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4pPr>
            <a:lvl5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5pPr>
            <a:lvl6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6pPr>
            <a:lvl7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7pPr>
            <a:lvl8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8pPr>
            <a:lvl9pPr marL="0" marR="0" indent="0" algn="l" defTabSz="914400" rtl="0" latinLnBrk="0">
              <a:lnSpc>
                <a:spcPct val="90000"/>
              </a:lnSpc>
              <a:spcBef>
                <a:spcPts val="0"/>
              </a:spcBef>
              <a:spcAft>
                <a:spcPts val="0"/>
              </a:spcAft>
              <a:buClrTx/>
              <a:buSzTx/>
              <a:buFontTx/>
              <a:buNone/>
              <a:tabLst/>
              <a:defRPr sz="4400" b="1" i="0" u="none" strike="noStrike" cap="none" spc="0" baseline="0">
                <a:solidFill>
                  <a:srgbClr val="000000"/>
                </a:solidFill>
                <a:uFillTx/>
                <a:latin typeface="+mn-lt"/>
                <a:ea typeface="+mn-ea"/>
                <a:cs typeface="+mn-cs"/>
                <a:sym typeface="Arial"/>
              </a:defRPr>
            </a:lvl9pPr>
          </a:lstStyle>
          <a:p>
            <a:pPr marL="0" marR="0" lvl="0" indent="0" algn="l" defTabSz="914400" rtl="0" eaLnBrk="1" fontAlgn="auto" latinLnBrk="0" hangingPunct="1">
              <a:lnSpc>
                <a:spcPts val="3700"/>
              </a:lnSpc>
              <a:spcBef>
                <a:spcPts val="0"/>
              </a:spcBef>
              <a:spcAft>
                <a:spcPts val="0"/>
              </a:spcAft>
              <a:buClrTx/>
              <a:buSzTx/>
              <a:buFontTx/>
              <a:buNone/>
              <a:tabLst/>
              <a:defRPr/>
            </a:pPr>
            <a:r>
              <a:rPr kumimoji="0" lang="en-GB" sz="3300" b="1" i="0" u="none" strike="noStrike" kern="0" cap="all" spc="100" normalizeH="0" baseline="0" noProof="0">
                <a:ln>
                  <a:noFill/>
                </a:ln>
                <a:solidFill>
                  <a:srgbClr val="202B58"/>
                </a:solidFill>
                <a:effectLst/>
                <a:uLnTx/>
                <a:uFillTx/>
                <a:latin typeface="Poppins" panose="00000500000000000000" pitchFamily="2" charset="0"/>
                <a:cs typeface="Poppins" panose="00000500000000000000" pitchFamily="2" charset="0"/>
                <a:sym typeface="Arial"/>
              </a:rPr>
              <a:t>Contact</a:t>
            </a:r>
          </a:p>
        </p:txBody>
      </p:sp>
      <p:sp>
        <p:nvSpPr>
          <p:cNvPr id="23" name="Rectangle 22">
            <a:extLst>
              <a:ext uri="{FF2B5EF4-FFF2-40B4-BE49-F238E27FC236}">
                <a16:creationId xmlns:a16="http://schemas.microsoft.com/office/drawing/2014/main" id="{8A628317-0556-465D-E2AF-70513262430F}"/>
              </a:ext>
            </a:extLst>
          </p:cNvPr>
          <p:cNvSpPr/>
          <p:nvPr/>
        </p:nvSpPr>
        <p:spPr>
          <a:xfrm>
            <a:off x="1173810" y="6076965"/>
            <a:ext cx="2409634" cy="338554"/>
          </a:xfrm>
          <a:prstGeom prst="rect">
            <a:avLst/>
          </a:prstGeom>
        </p:spPr>
        <p:txBody>
          <a:bodyPr wrap="non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rPr>
              <a:t>@</a:t>
            </a:r>
            <a:r>
              <a:rPr kumimoji="0" lang="en-GB" sz="1600" b="0" i="0" u="none" strike="noStrike" kern="0" cap="none" spc="0" normalizeH="0" baseline="0" noProof="0" err="1">
                <a:ln>
                  <a:noFill/>
                </a:ln>
                <a:solidFill>
                  <a:srgbClr val="000000"/>
                </a:solidFill>
                <a:effectLst/>
                <a:uLnTx/>
                <a:uFillTx/>
                <a:latin typeface="Poppins" panose="00000500000000000000" pitchFamily="2" charset="0"/>
                <a:cs typeface="Poppins" panose="00000500000000000000" pitchFamily="2" charset="0"/>
                <a:sym typeface="Arial"/>
              </a:rPr>
              <a:t>cbflivuni.bsky.social</a:t>
            </a:r>
            <a:endParaRPr kumimoji="0" lang="en-GB" sz="1600" b="0" i="0" u="none" strike="noStrike" kern="0" cap="none" spc="0" normalizeH="0" baseline="0" noProof="0">
              <a:ln>
                <a:noFill/>
              </a:ln>
              <a:solidFill>
                <a:srgbClr val="000000"/>
              </a:solidFill>
              <a:effectLst/>
              <a:uLnTx/>
              <a:uFillTx/>
              <a:latin typeface="Poppins" panose="00000500000000000000" pitchFamily="2" charset="0"/>
              <a:cs typeface="Poppins" panose="00000500000000000000" pitchFamily="2" charset="0"/>
              <a:sym typeface="Arial"/>
            </a:endParaRPr>
          </a:p>
        </p:txBody>
      </p:sp>
      <p:pic>
        <p:nvPicPr>
          <p:cNvPr id="26" name="Picture 2">
            <a:extLst>
              <a:ext uri="{FF2B5EF4-FFF2-40B4-BE49-F238E27FC236}">
                <a16:creationId xmlns:a16="http://schemas.microsoft.com/office/drawing/2014/main" id="{93CA5D10-CF01-BF2A-BE51-BDBD97CF5D4F}"/>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7234" y="6055724"/>
            <a:ext cx="431601" cy="3810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D01477A-4922-B9B9-9FE2-FC3DC4CCE87A}"/>
              </a:ext>
            </a:extLst>
          </p:cNvPr>
          <p:cNvSpPr txBox="1">
            <a:spLocks/>
          </p:cNvSpPr>
          <p:nvPr/>
        </p:nvSpPr>
        <p:spPr>
          <a:xfrm>
            <a:off x="395138" y="2000984"/>
            <a:ext cx="7320134" cy="645284"/>
          </a:xfrm>
          <a:prstGeom prst="rect">
            <a:avLst/>
          </a:prstGeom>
        </p:spPr>
        <p:txBody>
          <a:bodyPr/>
          <a:lst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GB" sz="4000"/>
              <a:t>Thanks! Any Questions?</a:t>
            </a:r>
            <a:br>
              <a:rPr lang="en-GB"/>
            </a:br>
            <a:br>
              <a:rPr lang="en-GB"/>
            </a:br>
            <a:endParaRPr lang="en-GB"/>
          </a:p>
        </p:txBody>
      </p:sp>
    </p:spTree>
    <p:extLst>
      <p:ext uri="{BB962C8B-B14F-4D97-AF65-F5344CB8AC3E}">
        <p14:creationId xmlns:p14="http://schemas.microsoft.com/office/powerpoint/2010/main" val="2750421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9BC392E-443D-938D-F6BA-B10249B8107F}"/>
              </a:ext>
            </a:extLst>
          </p:cNvPr>
          <p:cNvSpPr>
            <a:spLocks noGrp="1"/>
          </p:cNvSpPr>
          <p:nvPr>
            <p:ph type="title"/>
          </p:nvPr>
        </p:nvSpPr>
        <p:spPr>
          <a:xfrm>
            <a:off x="575649" y="325924"/>
            <a:ext cx="10515600" cy="875876"/>
          </a:xfrm>
        </p:spPr>
        <p:txBody>
          <a:bodyPr>
            <a:normAutofit/>
          </a:bodyPr>
          <a:lstStyle/>
          <a:p>
            <a:r>
              <a:rPr lang="en-GB"/>
              <a:t>Introduction</a:t>
            </a:r>
          </a:p>
        </p:txBody>
      </p:sp>
      <p:sp>
        <p:nvSpPr>
          <p:cNvPr id="4" name="Footer Placeholder 3">
            <a:extLst>
              <a:ext uri="{FF2B5EF4-FFF2-40B4-BE49-F238E27FC236}">
                <a16:creationId xmlns:a16="http://schemas.microsoft.com/office/drawing/2014/main" id="{E3254DEE-77B5-5574-E28F-D1500429AAA2}"/>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86C069F7-341C-96ED-2B85-D247646CF37F}"/>
              </a:ext>
            </a:extLst>
          </p:cNvPr>
          <p:cNvSpPr>
            <a:spLocks noGrp="1"/>
          </p:cNvSpPr>
          <p:nvPr>
            <p:ph type="sldNum" sz="quarter" idx="13"/>
          </p:nvPr>
        </p:nvSpPr>
        <p:spPr/>
        <p:txBody>
          <a:bodyPr/>
          <a:lstStyle/>
          <a:p>
            <a:fld id="{7782931A-7D25-4B4B-9464-57AE418934A3}" type="slidenum">
              <a:rPr lang="en-US" smtClean="0"/>
              <a:pPr/>
              <a:t>2</a:t>
            </a:fld>
            <a:endParaRPr lang="en-US"/>
          </a:p>
        </p:txBody>
      </p:sp>
      <p:pic>
        <p:nvPicPr>
          <p:cNvPr id="2050" name="Picture 2">
            <a:extLst>
              <a:ext uri="{FF2B5EF4-FFF2-40B4-BE49-F238E27FC236}">
                <a16:creationId xmlns:a16="http://schemas.microsoft.com/office/drawing/2014/main" id="{59DFD0D5-2F0F-C1CD-6D06-F6AE8C705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527143"/>
            <a:ext cx="4233597" cy="338255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a:extLst>
              <a:ext uri="{FF2B5EF4-FFF2-40B4-BE49-F238E27FC236}">
                <a16:creationId xmlns:a16="http://schemas.microsoft.com/office/drawing/2014/main" id="{E4451669-0428-E988-96AA-11E9AB69632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7" name="Picture 6">
            <a:extLst>
              <a:ext uri="{FF2B5EF4-FFF2-40B4-BE49-F238E27FC236}">
                <a16:creationId xmlns:a16="http://schemas.microsoft.com/office/drawing/2014/main" id="{ECBB1EEB-B853-66F3-DE47-CC787B2D3247}"/>
              </a:ext>
            </a:extLst>
          </p:cNvPr>
          <p:cNvPicPr>
            <a:picLocks noChangeAspect="1"/>
          </p:cNvPicPr>
          <p:nvPr/>
        </p:nvPicPr>
        <p:blipFill>
          <a:blip r:embed="rId4"/>
          <a:stretch>
            <a:fillRect/>
          </a:stretch>
        </p:blipFill>
        <p:spPr>
          <a:xfrm>
            <a:off x="877563" y="1906840"/>
            <a:ext cx="2095500" cy="1857375"/>
          </a:xfrm>
          <a:prstGeom prst="rect">
            <a:avLst/>
          </a:prstGeom>
        </p:spPr>
      </p:pic>
      <p:sp>
        <p:nvSpPr>
          <p:cNvPr id="8" name="AutoShape 4">
            <a:extLst>
              <a:ext uri="{FF2B5EF4-FFF2-40B4-BE49-F238E27FC236}">
                <a16:creationId xmlns:a16="http://schemas.microsoft.com/office/drawing/2014/main" id="{1685CF43-B596-2D5E-B16A-06B32FC81F40}"/>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a:extLst>
              <a:ext uri="{FF2B5EF4-FFF2-40B4-BE49-F238E27FC236}">
                <a16:creationId xmlns:a16="http://schemas.microsoft.com/office/drawing/2014/main" id="{3F61D27D-D706-2B66-10DB-3FF1E0D0969C}"/>
              </a:ext>
            </a:extLst>
          </p:cNvPr>
          <p:cNvPicPr>
            <a:picLocks noChangeAspect="1"/>
          </p:cNvPicPr>
          <p:nvPr/>
        </p:nvPicPr>
        <p:blipFill>
          <a:blip r:embed="rId5"/>
          <a:srcRect t="7966" b="-1396"/>
          <a:stretch>
            <a:fillRect/>
          </a:stretch>
        </p:blipFill>
        <p:spPr>
          <a:xfrm>
            <a:off x="3612011" y="1906840"/>
            <a:ext cx="1559595" cy="1952562"/>
          </a:xfrm>
          <a:prstGeom prst="rect">
            <a:avLst/>
          </a:prstGeom>
        </p:spPr>
      </p:pic>
      <p:sp>
        <p:nvSpPr>
          <p:cNvPr id="10" name="AutoShape 6">
            <a:extLst>
              <a:ext uri="{FF2B5EF4-FFF2-40B4-BE49-F238E27FC236}">
                <a16:creationId xmlns:a16="http://schemas.microsoft.com/office/drawing/2014/main" id="{4F5C9D2C-05FA-F18E-5DC8-DF3FE9AE70ED}"/>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1" name="Picture 10">
            <a:extLst>
              <a:ext uri="{FF2B5EF4-FFF2-40B4-BE49-F238E27FC236}">
                <a16:creationId xmlns:a16="http://schemas.microsoft.com/office/drawing/2014/main" id="{AE39DC61-0453-26C8-FDEF-25BB948EB653}"/>
              </a:ext>
            </a:extLst>
          </p:cNvPr>
          <p:cNvPicPr>
            <a:picLocks noChangeAspect="1"/>
          </p:cNvPicPr>
          <p:nvPr/>
        </p:nvPicPr>
        <p:blipFill>
          <a:blip r:embed="rId6"/>
          <a:stretch>
            <a:fillRect/>
          </a:stretch>
        </p:blipFill>
        <p:spPr>
          <a:xfrm>
            <a:off x="972813" y="4182891"/>
            <a:ext cx="1905000" cy="1895475"/>
          </a:xfrm>
          <a:prstGeom prst="rect">
            <a:avLst/>
          </a:prstGeom>
        </p:spPr>
      </p:pic>
      <p:pic>
        <p:nvPicPr>
          <p:cNvPr id="1032" name="Picture 8" descr="Profile image">
            <a:extLst>
              <a:ext uri="{FF2B5EF4-FFF2-40B4-BE49-F238E27FC236}">
                <a16:creationId xmlns:a16="http://schemas.microsoft.com/office/drawing/2014/main" id="{3107F708-760F-F2C5-3DBD-02CF5B929C1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47397" y="415201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Brand New. Brand New Round Pink and Gold Label Isolated on Transparent  Background Stock Vector - Illustration of pink, element: 346316201">
            <a:extLst>
              <a:ext uri="{FF2B5EF4-FFF2-40B4-BE49-F238E27FC236}">
                <a16:creationId xmlns:a16="http://schemas.microsoft.com/office/drawing/2014/main" id="{031D7107-BC73-5B46-C411-1A60D280B988}"/>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53200" y="4225471"/>
            <a:ext cx="2728660" cy="192711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F1E2A6F7-7530-5419-99E6-87D842B690F4}"/>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97776" y="4430204"/>
            <a:ext cx="1115753" cy="151764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oding Language GIFs - Find &amp; Share on GIPHY">
            <a:extLst>
              <a:ext uri="{FF2B5EF4-FFF2-40B4-BE49-F238E27FC236}">
                <a16:creationId xmlns:a16="http://schemas.microsoft.com/office/drawing/2014/main" id="{D4C84AE9-F07F-E35F-8B07-F3FECFCC442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1149" y="910147"/>
            <a:ext cx="4762500" cy="267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57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103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05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A03DE-E52A-FBDE-B305-BB9EA2DE87A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749AA3A-B8EE-43B4-889F-E0FA8B0416ED}"/>
              </a:ext>
            </a:extLst>
          </p:cNvPr>
          <p:cNvSpPr>
            <a:spLocks noGrp="1"/>
          </p:cNvSpPr>
          <p:nvPr>
            <p:ph type="title"/>
          </p:nvPr>
        </p:nvSpPr>
        <p:spPr>
          <a:xfrm>
            <a:off x="575649" y="325924"/>
            <a:ext cx="10515600" cy="875876"/>
          </a:xfrm>
        </p:spPr>
        <p:txBody>
          <a:bodyPr>
            <a:normAutofit/>
          </a:bodyPr>
          <a:lstStyle/>
          <a:p>
            <a:r>
              <a:rPr lang="en-GB"/>
              <a:t>Guidance</a:t>
            </a:r>
          </a:p>
        </p:txBody>
      </p:sp>
      <p:sp>
        <p:nvSpPr>
          <p:cNvPr id="4" name="Footer Placeholder 3">
            <a:extLst>
              <a:ext uri="{FF2B5EF4-FFF2-40B4-BE49-F238E27FC236}">
                <a16:creationId xmlns:a16="http://schemas.microsoft.com/office/drawing/2014/main" id="{A781DDE2-A607-1233-15E0-DD4C67D271D5}"/>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5FCE9D58-28DA-BE41-130D-669D5679256A}"/>
              </a:ext>
            </a:extLst>
          </p:cNvPr>
          <p:cNvSpPr>
            <a:spLocks noGrp="1"/>
          </p:cNvSpPr>
          <p:nvPr>
            <p:ph type="sldNum" sz="quarter" idx="13"/>
          </p:nvPr>
        </p:nvSpPr>
        <p:spPr/>
        <p:txBody>
          <a:bodyPr/>
          <a:lstStyle/>
          <a:p>
            <a:fld id="{7782931A-7D25-4B4B-9464-57AE418934A3}" type="slidenum">
              <a:rPr lang="en-US" smtClean="0"/>
              <a:pPr/>
              <a:t>3</a:t>
            </a:fld>
            <a:endParaRPr lang="en-US"/>
          </a:p>
        </p:txBody>
      </p:sp>
      <p:sp>
        <p:nvSpPr>
          <p:cNvPr id="2" name="Rectangle 1">
            <a:extLst>
              <a:ext uri="{FF2B5EF4-FFF2-40B4-BE49-F238E27FC236}">
                <a16:creationId xmlns:a16="http://schemas.microsoft.com/office/drawing/2014/main" id="{9DC977F8-5DAB-3CCB-6A6F-4936F0A776CC}"/>
              </a:ext>
            </a:extLst>
          </p:cNvPr>
          <p:cNvSpPr/>
          <p:nvPr/>
        </p:nvSpPr>
        <p:spPr>
          <a:xfrm>
            <a:off x="773929" y="1849963"/>
            <a:ext cx="5540188" cy="1224000"/>
          </a:xfrm>
          <a:prstGeom prst="rect">
            <a:avLst/>
          </a:prstGeom>
          <a:solidFill>
            <a:schemeClr val="accent6">
              <a:lumMod val="40000"/>
              <a:lumOff val="60000"/>
            </a:schemeClr>
          </a:solidFill>
          <a:ln>
            <a:solidFill>
              <a:schemeClr val="accent6">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lIns="144000" tIns="72000" rIns="144000" bIns="72000" rtlCol="0" anchor="ctr"/>
          <a:lstStyle/>
          <a:p>
            <a:pPr algn="ctr"/>
            <a:r>
              <a:rPr lang="en-GB"/>
              <a:t>These blocks will be used to indicate you should type the code below, copy very carefully! Pay attention to commas, underscores and spaces</a:t>
            </a:r>
          </a:p>
        </p:txBody>
      </p:sp>
      <p:sp>
        <p:nvSpPr>
          <p:cNvPr id="7" name="Rectangle 6">
            <a:extLst>
              <a:ext uri="{FF2B5EF4-FFF2-40B4-BE49-F238E27FC236}">
                <a16:creationId xmlns:a16="http://schemas.microsoft.com/office/drawing/2014/main" id="{69B5BF35-DA89-2BAA-DF02-B969E75AE913}"/>
              </a:ext>
            </a:extLst>
          </p:cNvPr>
          <p:cNvSpPr/>
          <p:nvPr/>
        </p:nvSpPr>
        <p:spPr>
          <a:xfrm>
            <a:off x="773929" y="5077380"/>
            <a:ext cx="5540188" cy="1224000"/>
          </a:xfrm>
          <a:prstGeom prst="rect">
            <a:avLst/>
          </a:prstGeom>
          <a:solidFill>
            <a:srgbClr val="F9E8B9"/>
          </a:solidFill>
          <a:ln>
            <a:solidFill>
              <a:srgbClr val="FF6600"/>
            </a:solidFill>
          </a:ln>
        </p:spPr>
        <p:style>
          <a:lnRef idx="2">
            <a:schemeClr val="accent1">
              <a:shade val="15000"/>
            </a:schemeClr>
          </a:lnRef>
          <a:fillRef idx="1">
            <a:schemeClr val="accent1"/>
          </a:fillRef>
          <a:effectRef idx="0">
            <a:schemeClr val="accent1"/>
          </a:effectRef>
          <a:fontRef idx="minor">
            <a:schemeClr val="lt1"/>
          </a:fontRef>
        </p:style>
        <p:txBody>
          <a:bodyPr lIns="144000" tIns="72000" rIns="144000" bIns="72000" rtlCol="0" anchor="ctr"/>
          <a:lstStyle/>
          <a:p>
            <a:pPr algn="ctr"/>
            <a:r>
              <a:rPr lang="en-GB">
                <a:solidFill>
                  <a:srgbClr val="FF6600"/>
                </a:solidFill>
              </a:rPr>
              <a:t>These blocks will contain exercises for you to attempt yourselves with the concepts you’ve learned</a:t>
            </a:r>
          </a:p>
        </p:txBody>
      </p:sp>
      <p:sp>
        <p:nvSpPr>
          <p:cNvPr id="8" name="Rectangle 7">
            <a:extLst>
              <a:ext uri="{FF2B5EF4-FFF2-40B4-BE49-F238E27FC236}">
                <a16:creationId xmlns:a16="http://schemas.microsoft.com/office/drawing/2014/main" id="{76B9FF8F-5CC0-E6B0-DC33-0D68045222D5}"/>
              </a:ext>
            </a:extLst>
          </p:cNvPr>
          <p:cNvSpPr/>
          <p:nvPr/>
        </p:nvSpPr>
        <p:spPr>
          <a:xfrm>
            <a:off x="773929" y="3457889"/>
            <a:ext cx="5540188" cy="1224000"/>
          </a:xfrm>
          <a:prstGeom prst="rect">
            <a:avLst/>
          </a:prstGeom>
          <a:solidFill>
            <a:srgbClr val="A5EBC5"/>
          </a:solidFill>
          <a:ln>
            <a:solidFill>
              <a:srgbClr val="0D4F1E"/>
            </a:solidFill>
          </a:ln>
        </p:spPr>
        <p:style>
          <a:lnRef idx="2">
            <a:schemeClr val="accent1">
              <a:shade val="15000"/>
            </a:schemeClr>
          </a:lnRef>
          <a:fillRef idx="1">
            <a:schemeClr val="accent1"/>
          </a:fillRef>
          <a:effectRef idx="0">
            <a:schemeClr val="accent1"/>
          </a:effectRef>
          <a:fontRef idx="minor">
            <a:schemeClr val="lt1"/>
          </a:fontRef>
        </p:style>
        <p:txBody>
          <a:bodyPr lIns="144000" tIns="72000" rIns="144000" bIns="72000" rtlCol="0" anchor="ctr"/>
          <a:lstStyle/>
          <a:p>
            <a:pPr algn="ctr"/>
            <a:r>
              <a:rPr lang="en-GB">
                <a:solidFill>
                  <a:srgbClr val="0D4F1E"/>
                </a:solidFill>
              </a:rPr>
              <a:t>These blocks will contain tips with extra information that might help you complete the exercises.</a:t>
            </a:r>
          </a:p>
        </p:txBody>
      </p:sp>
      <p:cxnSp>
        <p:nvCxnSpPr>
          <p:cNvPr id="10" name="Straight Connector 9">
            <a:extLst>
              <a:ext uri="{FF2B5EF4-FFF2-40B4-BE49-F238E27FC236}">
                <a16:creationId xmlns:a16="http://schemas.microsoft.com/office/drawing/2014/main" id="{20A62E16-BE35-6D9E-26B1-B5A5F6EB8011}"/>
              </a:ext>
            </a:extLst>
          </p:cNvPr>
          <p:cNvCxnSpPr/>
          <p:nvPr/>
        </p:nvCxnSpPr>
        <p:spPr>
          <a:xfrm>
            <a:off x="7117976" y="1849963"/>
            <a:ext cx="0" cy="4421640"/>
          </a:xfrm>
          <a:prstGeom prst="line">
            <a:avLst/>
          </a:prstGeom>
          <a:ln>
            <a:solidFill>
              <a:schemeClr val="bg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7E2877E-EB08-699C-DCCB-63C770817DDD}"/>
              </a:ext>
            </a:extLst>
          </p:cNvPr>
          <p:cNvSpPr txBox="1"/>
          <p:nvPr/>
        </p:nvSpPr>
        <p:spPr>
          <a:xfrm>
            <a:off x="7643091" y="949510"/>
            <a:ext cx="3636704" cy="5016758"/>
          </a:xfrm>
          <a:prstGeom prst="rect">
            <a:avLst/>
          </a:prstGeom>
          <a:noFill/>
        </p:spPr>
        <p:txBody>
          <a:bodyPr wrap="square" rtlCol="0">
            <a:spAutoFit/>
          </a:bodyPr>
          <a:lstStyle/>
          <a:p>
            <a:r>
              <a:rPr lang="en-GB" sz="2000"/>
              <a:t>You will be working through the booklet in front of you</a:t>
            </a:r>
          </a:p>
          <a:p>
            <a:endParaRPr lang="en-GB" sz="2000"/>
          </a:p>
          <a:p>
            <a:r>
              <a:rPr lang="en-GB" sz="2000"/>
              <a:t>Take turns with your partner being the one to type and the one to direct the other through the materials.</a:t>
            </a:r>
          </a:p>
          <a:p>
            <a:endParaRPr lang="en-GB" sz="2000"/>
          </a:p>
          <a:p>
            <a:r>
              <a:rPr lang="en-GB" sz="2000"/>
              <a:t>Put your hand up if you need help! The teachers are here to support you!</a:t>
            </a:r>
          </a:p>
          <a:p>
            <a:endParaRPr lang="en-GB" sz="2000"/>
          </a:p>
          <a:p>
            <a:r>
              <a:rPr lang="en-GB" sz="2000"/>
              <a:t>If you encounter an error don’t worry, this is totally normal in programming, usually it is a typo</a:t>
            </a:r>
          </a:p>
        </p:txBody>
      </p:sp>
    </p:spTree>
    <p:extLst>
      <p:ext uri="{BB962C8B-B14F-4D97-AF65-F5344CB8AC3E}">
        <p14:creationId xmlns:p14="http://schemas.microsoft.com/office/powerpoint/2010/main" val="3523431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5E823-ADBB-F9CB-AF3D-49FFC95DC417}"/>
              </a:ext>
            </a:extLst>
          </p:cNvPr>
          <p:cNvSpPr>
            <a:spLocks noGrp="1"/>
          </p:cNvSpPr>
          <p:nvPr>
            <p:ph type="title"/>
          </p:nvPr>
        </p:nvSpPr>
        <p:spPr>
          <a:xfrm>
            <a:off x="902871" y="3429000"/>
            <a:ext cx="10096500" cy="645284"/>
          </a:xfrm>
        </p:spPr>
        <p:txBody>
          <a:bodyPr/>
          <a:lstStyle/>
          <a:p>
            <a:r>
              <a:rPr lang="en-GB"/>
              <a:t>Complete sections 1-3 (pages 1-7)</a:t>
            </a:r>
            <a:br>
              <a:rPr lang="en-GB"/>
            </a:br>
            <a:r>
              <a:rPr lang="en-GB" sz="3600"/>
              <a:t>10 minutes</a:t>
            </a:r>
          </a:p>
        </p:txBody>
      </p:sp>
    </p:spTree>
    <p:extLst>
      <p:ext uri="{BB962C8B-B14F-4D97-AF65-F5344CB8AC3E}">
        <p14:creationId xmlns:p14="http://schemas.microsoft.com/office/powerpoint/2010/main" val="1427342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7B7C7-D9E4-19ED-41E3-0505454D08DB}"/>
              </a:ext>
            </a:extLst>
          </p:cNvPr>
          <p:cNvSpPr>
            <a:spLocks noGrp="1"/>
          </p:cNvSpPr>
          <p:nvPr>
            <p:ph type="title"/>
          </p:nvPr>
        </p:nvSpPr>
        <p:spPr>
          <a:xfrm>
            <a:off x="914747" y="3308818"/>
            <a:ext cx="10096500" cy="645284"/>
          </a:xfrm>
        </p:spPr>
        <p:txBody>
          <a:bodyPr/>
          <a:lstStyle/>
          <a:p>
            <a:r>
              <a:rPr lang="fr-FR"/>
              <a:t>Complete section 4 (pages 8-11)</a:t>
            </a:r>
            <a:br>
              <a:rPr lang="fr-FR"/>
            </a:br>
            <a:r>
              <a:rPr lang="fr-FR" sz="3600"/>
              <a:t>14 minutes</a:t>
            </a:r>
            <a:endParaRPr lang="en-GB" sz="3600"/>
          </a:p>
        </p:txBody>
      </p:sp>
    </p:spTree>
    <p:extLst>
      <p:ext uri="{BB962C8B-B14F-4D97-AF65-F5344CB8AC3E}">
        <p14:creationId xmlns:p14="http://schemas.microsoft.com/office/powerpoint/2010/main" val="3543118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D331B-9D11-D08F-AEFC-1C5CCC5431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613888E-64F3-31B7-E726-6FCC62D99E30}"/>
              </a:ext>
            </a:extLst>
          </p:cNvPr>
          <p:cNvSpPr>
            <a:spLocks noGrp="1"/>
          </p:cNvSpPr>
          <p:nvPr>
            <p:ph type="title"/>
          </p:nvPr>
        </p:nvSpPr>
        <p:spPr>
          <a:xfrm>
            <a:off x="902871" y="3429000"/>
            <a:ext cx="10096500" cy="645284"/>
          </a:xfrm>
        </p:spPr>
        <p:txBody>
          <a:bodyPr/>
          <a:lstStyle/>
          <a:p>
            <a:r>
              <a:rPr lang="en-GB"/>
              <a:t>Complete sections 5 (pages 11-15)</a:t>
            </a:r>
            <a:br>
              <a:rPr lang="en-GB"/>
            </a:br>
            <a:r>
              <a:rPr lang="en-GB" sz="3600"/>
              <a:t>12 minutes</a:t>
            </a:r>
          </a:p>
        </p:txBody>
      </p:sp>
    </p:spTree>
    <p:extLst>
      <p:ext uri="{BB962C8B-B14F-4D97-AF65-F5344CB8AC3E}">
        <p14:creationId xmlns:p14="http://schemas.microsoft.com/office/powerpoint/2010/main" val="1914850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D8D9CC-3FB1-C7B5-0191-948941770968}"/>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CA7603C-2390-9041-A5BC-D010BCFB7E87}"/>
              </a:ext>
            </a:extLst>
          </p:cNvPr>
          <p:cNvSpPr>
            <a:spLocks noGrp="1"/>
          </p:cNvSpPr>
          <p:nvPr>
            <p:ph type="title"/>
          </p:nvPr>
        </p:nvSpPr>
        <p:spPr>
          <a:xfrm>
            <a:off x="575649" y="325924"/>
            <a:ext cx="10515600" cy="875876"/>
          </a:xfrm>
        </p:spPr>
        <p:txBody>
          <a:bodyPr>
            <a:normAutofit/>
          </a:bodyPr>
          <a:lstStyle/>
          <a:p>
            <a:r>
              <a:rPr lang="en-GB"/>
              <a:t>Timed challenge 1</a:t>
            </a:r>
          </a:p>
        </p:txBody>
      </p:sp>
      <p:sp>
        <p:nvSpPr>
          <p:cNvPr id="4" name="Footer Placeholder 3">
            <a:extLst>
              <a:ext uri="{FF2B5EF4-FFF2-40B4-BE49-F238E27FC236}">
                <a16:creationId xmlns:a16="http://schemas.microsoft.com/office/drawing/2014/main" id="{157AA5F4-57FB-A278-576A-830FDE252113}"/>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7CA1AB9B-AA45-5CED-8C5E-5957928F7E63}"/>
              </a:ext>
            </a:extLst>
          </p:cNvPr>
          <p:cNvSpPr>
            <a:spLocks noGrp="1"/>
          </p:cNvSpPr>
          <p:nvPr>
            <p:ph type="sldNum" sz="quarter" idx="13"/>
          </p:nvPr>
        </p:nvSpPr>
        <p:spPr/>
        <p:txBody>
          <a:bodyPr/>
          <a:lstStyle/>
          <a:p>
            <a:fld id="{7782931A-7D25-4B4B-9464-57AE418934A3}" type="slidenum">
              <a:rPr lang="en-US" smtClean="0"/>
              <a:pPr/>
              <a:t>7</a:t>
            </a:fld>
            <a:endParaRPr lang="en-US"/>
          </a:p>
        </p:txBody>
      </p:sp>
      <p:sp>
        <p:nvSpPr>
          <p:cNvPr id="3" name="Content Placeholder 2">
            <a:extLst>
              <a:ext uri="{FF2B5EF4-FFF2-40B4-BE49-F238E27FC236}">
                <a16:creationId xmlns:a16="http://schemas.microsoft.com/office/drawing/2014/main" id="{7A56539F-9688-C562-BC5F-B477B74EE65A}"/>
              </a:ext>
            </a:extLst>
          </p:cNvPr>
          <p:cNvSpPr>
            <a:spLocks noGrp="1"/>
          </p:cNvSpPr>
          <p:nvPr>
            <p:ph sz="half" idx="1"/>
          </p:nvPr>
        </p:nvSpPr>
        <p:spPr>
          <a:xfrm>
            <a:off x="682527" y="2141304"/>
            <a:ext cx="4431278" cy="3170181"/>
          </a:xfrm>
        </p:spPr>
        <p:txBody>
          <a:bodyPr lIns="0" tIns="0" rIns="0" bIns="0" anchor="t"/>
          <a:lstStyle/>
          <a:p>
            <a:pPr marL="285750" indent="-285750" algn="just">
              <a:buFont typeface="Arial" panose="020B0604020202020204" pitchFamily="34" charset="0"/>
              <a:buChar char="•"/>
            </a:pPr>
            <a:r>
              <a:rPr lang="en-GB" sz="3200" b="1"/>
              <a:t>Make traffic lights:</a:t>
            </a:r>
          </a:p>
          <a:p>
            <a:r>
              <a:rPr lang="en-GB" sz="3200"/>
              <a:t>Can you make the robot act like a traffic light, showing red, yellow and green on its centre light button, in this order, three times? </a:t>
            </a:r>
          </a:p>
          <a:p>
            <a:pPr marL="285750" indent="-285750">
              <a:buChar char="•"/>
            </a:pPr>
            <a:endParaRPr lang="en-GB"/>
          </a:p>
        </p:txBody>
      </p:sp>
      <p:sp>
        <p:nvSpPr>
          <p:cNvPr id="2" name="AutoShape 2">
            <a:extLst>
              <a:ext uri="{FF2B5EF4-FFF2-40B4-BE49-F238E27FC236}">
                <a16:creationId xmlns:a16="http://schemas.microsoft.com/office/drawing/2014/main" id="{EBCABF40-4538-D8B3-43E8-2E68CEE593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a:extLst>
              <a:ext uri="{FF2B5EF4-FFF2-40B4-BE49-F238E27FC236}">
                <a16:creationId xmlns:a16="http://schemas.microsoft.com/office/drawing/2014/main" id="{A833DFA1-9ECE-C2CC-B4F9-2E4115597948}"/>
              </a:ext>
            </a:extLst>
          </p:cNvPr>
          <p:cNvPicPr>
            <a:picLocks noChangeAspect="1"/>
          </p:cNvPicPr>
          <p:nvPr/>
        </p:nvPicPr>
        <p:blipFill>
          <a:blip r:embed="rId3"/>
          <a:stretch>
            <a:fillRect/>
          </a:stretch>
        </p:blipFill>
        <p:spPr>
          <a:xfrm>
            <a:off x="6370881" y="2137557"/>
            <a:ext cx="4760892" cy="3173928"/>
          </a:xfrm>
          <a:prstGeom prst="rect">
            <a:avLst/>
          </a:prstGeom>
        </p:spPr>
      </p:pic>
    </p:spTree>
    <p:extLst>
      <p:ext uri="{BB962C8B-B14F-4D97-AF65-F5344CB8AC3E}">
        <p14:creationId xmlns:p14="http://schemas.microsoft.com/office/powerpoint/2010/main" val="1451759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C1AF8-3E35-5483-9502-22B5BA49651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07F34B2-76E6-3BD6-7AA0-CB9BAF5BEBBF}"/>
              </a:ext>
            </a:extLst>
          </p:cNvPr>
          <p:cNvSpPr>
            <a:spLocks noGrp="1"/>
          </p:cNvSpPr>
          <p:nvPr>
            <p:ph type="title"/>
          </p:nvPr>
        </p:nvSpPr>
        <p:spPr>
          <a:xfrm>
            <a:off x="575649" y="325924"/>
            <a:ext cx="10515600" cy="875876"/>
          </a:xfrm>
        </p:spPr>
        <p:txBody>
          <a:bodyPr>
            <a:normAutofit/>
          </a:bodyPr>
          <a:lstStyle/>
          <a:p>
            <a:r>
              <a:rPr lang="en-GB"/>
              <a:t>Timed challenge 1</a:t>
            </a:r>
          </a:p>
        </p:txBody>
      </p:sp>
      <p:sp>
        <p:nvSpPr>
          <p:cNvPr id="4" name="Footer Placeholder 3">
            <a:extLst>
              <a:ext uri="{FF2B5EF4-FFF2-40B4-BE49-F238E27FC236}">
                <a16:creationId xmlns:a16="http://schemas.microsoft.com/office/drawing/2014/main" id="{2EB2E672-EFAD-BFC6-1836-4A8725F91B00}"/>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8B3ECF44-A651-AC6B-A381-8391D03FC6AB}"/>
              </a:ext>
            </a:extLst>
          </p:cNvPr>
          <p:cNvSpPr>
            <a:spLocks noGrp="1"/>
          </p:cNvSpPr>
          <p:nvPr>
            <p:ph type="sldNum" sz="quarter" idx="13"/>
          </p:nvPr>
        </p:nvSpPr>
        <p:spPr/>
        <p:txBody>
          <a:bodyPr/>
          <a:lstStyle/>
          <a:p>
            <a:fld id="{7782931A-7D25-4B4B-9464-57AE418934A3}" type="slidenum">
              <a:rPr lang="en-US" smtClean="0"/>
              <a:pPr/>
              <a:t>8</a:t>
            </a:fld>
            <a:endParaRPr lang="en-US"/>
          </a:p>
        </p:txBody>
      </p:sp>
      <p:sp>
        <p:nvSpPr>
          <p:cNvPr id="3" name="Content Placeholder 2">
            <a:extLst>
              <a:ext uri="{FF2B5EF4-FFF2-40B4-BE49-F238E27FC236}">
                <a16:creationId xmlns:a16="http://schemas.microsoft.com/office/drawing/2014/main" id="{78B4C291-87FD-60B5-0D40-7D25D31BB337}"/>
              </a:ext>
            </a:extLst>
          </p:cNvPr>
          <p:cNvSpPr>
            <a:spLocks noGrp="1"/>
          </p:cNvSpPr>
          <p:nvPr>
            <p:ph sz="half" idx="1"/>
          </p:nvPr>
        </p:nvSpPr>
        <p:spPr>
          <a:xfrm>
            <a:off x="730029" y="2248509"/>
            <a:ext cx="4431278" cy="3166137"/>
          </a:xfrm>
        </p:spPr>
        <p:txBody>
          <a:bodyPr lIns="0" tIns="0" rIns="0" bIns="0" anchor="t"/>
          <a:lstStyle/>
          <a:p>
            <a:pPr marL="285750" indent="-285750">
              <a:buFont typeface="Arial" panose="020B0604020202020204" pitchFamily="34" charset="0"/>
              <a:buChar char="•"/>
            </a:pPr>
            <a:r>
              <a:rPr lang="en-GB" sz="4000" b="1" i="1"/>
              <a:t>Hint</a:t>
            </a:r>
            <a:r>
              <a:rPr lang="en-GB" sz="4000" b="1"/>
              <a:t>: </a:t>
            </a:r>
            <a:r>
              <a:rPr lang="en-GB" sz="4000"/>
              <a:t>Use the </a:t>
            </a:r>
            <a:r>
              <a:rPr lang="en-GB" sz="4000">
                <a:solidFill>
                  <a:srgbClr val="00AB8E"/>
                </a:solidFill>
                <a:latin typeface="Consolas" panose="020B0609020204030204" pitchFamily="49" charset="0"/>
              </a:rPr>
              <a:t>time</a:t>
            </a:r>
            <a:r>
              <a:rPr lang="en-GB" sz="4000"/>
              <a:t> and </a:t>
            </a:r>
            <a:r>
              <a:rPr lang="en-GB" sz="4000">
                <a:solidFill>
                  <a:srgbClr val="00AB8E"/>
                </a:solidFill>
                <a:latin typeface="Consolas" panose="020B0609020204030204" pitchFamily="49" charset="0"/>
              </a:rPr>
              <a:t>colour</a:t>
            </a:r>
            <a:r>
              <a:rPr lang="en-GB" sz="4000"/>
              <a:t> modules along with two for loops – Tips 4 and 6.</a:t>
            </a:r>
            <a:endParaRPr lang="en-GB" sz="2800"/>
          </a:p>
          <a:p>
            <a:pPr marL="285750" indent="-285750">
              <a:buFont typeface="Arial" panose="020B0604020202020204" pitchFamily="34" charset="0"/>
              <a:buChar char="•"/>
            </a:pPr>
            <a:endParaRPr lang="en-GB"/>
          </a:p>
        </p:txBody>
      </p:sp>
      <p:sp>
        <p:nvSpPr>
          <p:cNvPr id="2" name="AutoShape 2">
            <a:extLst>
              <a:ext uri="{FF2B5EF4-FFF2-40B4-BE49-F238E27FC236}">
                <a16:creationId xmlns:a16="http://schemas.microsoft.com/office/drawing/2014/main" id="{5ADD335D-3C4C-9861-BB13-90583CEB7CA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a:extLst>
              <a:ext uri="{FF2B5EF4-FFF2-40B4-BE49-F238E27FC236}">
                <a16:creationId xmlns:a16="http://schemas.microsoft.com/office/drawing/2014/main" id="{346C264A-CB7D-73C9-E8BB-7D74346A7719}"/>
              </a:ext>
            </a:extLst>
          </p:cNvPr>
          <p:cNvPicPr>
            <a:picLocks noChangeAspect="1"/>
          </p:cNvPicPr>
          <p:nvPr/>
        </p:nvPicPr>
        <p:blipFill>
          <a:blip r:embed="rId3"/>
          <a:stretch>
            <a:fillRect/>
          </a:stretch>
        </p:blipFill>
        <p:spPr>
          <a:xfrm>
            <a:off x="6370881" y="2137557"/>
            <a:ext cx="4760892" cy="3173928"/>
          </a:xfrm>
          <a:prstGeom prst="rect">
            <a:avLst/>
          </a:prstGeom>
        </p:spPr>
      </p:pic>
    </p:spTree>
    <p:extLst>
      <p:ext uri="{BB962C8B-B14F-4D97-AF65-F5344CB8AC3E}">
        <p14:creationId xmlns:p14="http://schemas.microsoft.com/office/powerpoint/2010/main" val="854440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8A8000-78E9-B961-5862-28C201C31D3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D501C5C-C3AC-FAF2-B02C-45ECB08FF4B6}"/>
              </a:ext>
            </a:extLst>
          </p:cNvPr>
          <p:cNvSpPr>
            <a:spLocks noGrp="1"/>
          </p:cNvSpPr>
          <p:nvPr>
            <p:ph type="title"/>
          </p:nvPr>
        </p:nvSpPr>
        <p:spPr>
          <a:xfrm>
            <a:off x="575649" y="325924"/>
            <a:ext cx="10515600" cy="875876"/>
          </a:xfrm>
        </p:spPr>
        <p:txBody>
          <a:bodyPr>
            <a:normAutofit/>
          </a:bodyPr>
          <a:lstStyle/>
          <a:p>
            <a:r>
              <a:rPr lang="en-GB"/>
              <a:t>Timed challenge 1</a:t>
            </a:r>
          </a:p>
        </p:txBody>
      </p:sp>
      <p:sp>
        <p:nvSpPr>
          <p:cNvPr id="4" name="Footer Placeholder 3">
            <a:extLst>
              <a:ext uri="{FF2B5EF4-FFF2-40B4-BE49-F238E27FC236}">
                <a16:creationId xmlns:a16="http://schemas.microsoft.com/office/drawing/2014/main" id="{CF6A968C-5E8F-0556-D58E-063CF2F0CD06}"/>
              </a:ext>
            </a:extLst>
          </p:cNvPr>
          <p:cNvSpPr>
            <a:spLocks noGrp="1"/>
          </p:cNvSpPr>
          <p:nvPr>
            <p:ph type="ftr" sz="quarter" idx="12"/>
          </p:nvPr>
        </p:nvSpPr>
        <p:spPr/>
        <p:txBody>
          <a:bodyPr/>
          <a:lstStyle/>
          <a:p>
            <a:r>
              <a:rPr lang="en-US"/>
              <a:t>CBF</a:t>
            </a:r>
          </a:p>
        </p:txBody>
      </p:sp>
      <p:sp>
        <p:nvSpPr>
          <p:cNvPr id="5" name="Slide Number Placeholder 4">
            <a:extLst>
              <a:ext uri="{FF2B5EF4-FFF2-40B4-BE49-F238E27FC236}">
                <a16:creationId xmlns:a16="http://schemas.microsoft.com/office/drawing/2014/main" id="{F694D752-9311-0C6C-EAD2-BB84E32C7E28}"/>
              </a:ext>
            </a:extLst>
          </p:cNvPr>
          <p:cNvSpPr>
            <a:spLocks noGrp="1"/>
          </p:cNvSpPr>
          <p:nvPr>
            <p:ph type="sldNum" sz="quarter" idx="13"/>
          </p:nvPr>
        </p:nvSpPr>
        <p:spPr/>
        <p:txBody>
          <a:bodyPr/>
          <a:lstStyle/>
          <a:p>
            <a:fld id="{7782931A-7D25-4B4B-9464-57AE418934A3}" type="slidenum">
              <a:rPr lang="en-US" smtClean="0"/>
              <a:pPr/>
              <a:t>9</a:t>
            </a:fld>
            <a:endParaRPr lang="en-US"/>
          </a:p>
        </p:txBody>
      </p:sp>
      <p:sp>
        <p:nvSpPr>
          <p:cNvPr id="2" name="AutoShape 2">
            <a:extLst>
              <a:ext uri="{FF2B5EF4-FFF2-40B4-BE49-F238E27FC236}">
                <a16:creationId xmlns:a16="http://schemas.microsoft.com/office/drawing/2014/main" id="{8F48CF7B-B490-BA2D-590A-B147A6D8CD7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9" name="Picture 8">
            <a:extLst>
              <a:ext uri="{FF2B5EF4-FFF2-40B4-BE49-F238E27FC236}">
                <a16:creationId xmlns:a16="http://schemas.microsoft.com/office/drawing/2014/main" id="{4145798F-3546-0D3F-D810-F7F9E7556E1F}"/>
              </a:ext>
            </a:extLst>
          </p:cNvPr>
          <p:cNvPicPr>
            <a:picLocks noChangeAspect="1"/>
          </p:cNvPicPr>
          <p:nvPr/>
        </p:nvPicPr>
        <p:blipFill>
          <a:blip r:embed="rId3"/>
          <a:stretch>
            <a:fillRect/>
          </a:stretch>
        </p:blipFill>
        <p:spPr>
          <a:xfrm>
            <a:off x="8157806" y="185799"/>
            <a:ext cx="3334596" cy="2223064"/>
          </a:xfrm>
          <a:prstGeom prst="rect">
            <a:avLst/>
          </a:prstGeom>
        </p:spPr>
      </p:pic>
      <p:sp>
        <p:nvSpPr>
          <p:cNvPr id="3" name="Content Placeholder 2">
            <a:extLst>
              <a:ext uri="{FF2B5EF4-FFF2-40B4-BE49-F238E27FC236}">
                <a16:creationId xmlns:a16="http://schemas.microsoft.com/office/drawing/2014/main" id="{15589C21-532A-0048-A1AA-3E76880E8EC9}"/>
              </a:ext>
            </a:extLst>
          </p:cNvPr>
          <p:cNvSpPr>
            <a:spLocks noGrp="1"/>
          </p:cNvSpPr>
          <p:nvPr>
            <p:ph sz="half" idx="1"/>
          </p:nvPr>
        </p:nvSpPr>
        <p:spPr>
          <a:xfrm>
            <a:off x="703365" y="2623453"/>
            <a:ext cx="10789037" cy="3677927"/>
          </a:xfrm>
        </p:spPr>
        <p:txBody>
          <a:bodyPr lIns="0" tIns="0" rIns="0" bIns="0" anchor="t"/>
          <a:lstStyle/>
          <a:p>
            <a:pPr marL="285750" indent="-285750">
              <a:buFont typeface="Arial" panose="020B0604020202020204" pitchFamily="34" charset="0"/>
              <a:buChar char="•"/>
            </a:pPr>
            <a:r>
              <a:rPr lang="en-GB" sz="2000" b="1"/>
              <a:t>Use two for loops. </a:t>
            </a:r>
            <a:r>
              <a:rPr lang="en-GB" sz="2000" b="1" err="1"/>
              <a:t>E.g</a:t>
            </a:r>
            <a:r>
              <a:rPr lang="en-GB" sz="2000" b="1"/>
              <a:t>:</a:t>
            </a:r>
          </a:p>
          <a:p>
            <a:r>
              <a:rPr lang="en-GB" sz="2000">
                <a:latin typeface="Consolas"/>
              </a:rPr>
              <a:t>colours = [</a:t>
            </a:r>
            <a:r>
              <a:rPr lang="en-GB" sz="2000" err="1">
                <a:latin typeface="Consolas"/>
              </a:rPr>
              <a:t>color.RED</a:t>
            </a:r>
            <a:r>
              <a:rPr lang="en-GB" sz="2000">
                <a:latin typeface="Consolas"/>
              </a:rPr>
              <a:t>, </a:t>
            </a:r>
            <a:r>
              <a:rPr lang="en-GB" sz="2000" err="1">
                <a:latin typeface="Consolas"/>
              </a:rPr>
              <a:t>color.YELLOW</a:t>
            </a:r>
            <a:r>
              <a:rPr lang="en-GB" sz="2000">
                <a:latin typeface="Consolas"/>
              </a:rPr>
              <a:t>, </a:t>
            </a:r>
            <a:r>
              <a:rPr lang="en-GB" sz="2000" err="1">
                <a:latin typeface="Consolas"/>
              </a:rPr>
              <a:t>color.GREEN</a:t>
            </a:r>
            <a:r>
              <a:rPr lang="en-GB" sz="2000">
                <a:latin typeface="Consolas"/>
              </a:rPr>
              <a:t>] # create a list of colours</a:t>
            </a:r>
          </a:p>
          <a:p>
            <a:r>
              <a:rPr lang="en-GB" sz="2000">
                <a:latin typeface="Consolas"/>
              </a:rPr>
              <a:t># use first for loop to repeat 3 times</a:t>
            </a:r>
          </a:p>
          <a:p>
            <a:r>
              <a:rPr lang="en-GB" sz="2000">
                <a:latin typeface="Consolas"/>
              </a:rPr>
              <a:t>for </a:t>
            </a:r>
            <a:r>
              <a:rPr lang="en-GB" sz="2000" err="1">
                <a:latin typeface="Consolas"/>
              </a:rPr>
              <a:t>each_lap</a:t>
            </a:r>
            <a:r>
              <a:rPr lang="en-GB" sz="2000">
                <a:latin typeface="Consolas"/>
              </a:rPr>
              <a:t> in range(3):</a:t>
            </a:r>
          </a:p>
          <a:p>
            <a:r>
              <a:rPr lang="en-GB" sz="2000">
                <a:latin typeface="Consolas"/>
              </a:rPr>
              <a:t># use second loop to loop through each colour</a:t>
            </a:r>
          </a:p>
          <a:p>
            <a:r>
              <a:rPr lang="en-GB" sz="2000">
                <a:latin typeface="Consolas"/>
              </a:rPr>
              <a:t>  for </a:t>
            </a:r>
            <a:r>
              <a:rPr lang="en-GB" sz="2000" err="1">
                <a:latin typeface="Consolas"/>
              </a:rPr>
              <a:t>each_colour</a:t>
            </a:r>
            <a:r>
              <a:rPr lang="en-GB" sz="2000">
                <a:latin typeface="Consolas"/>
              </a:rPr>
              <a:t> in colours:</a:t>
            </a:r>
            <a:r>
              <a:rPr lang="en-GB">
                <a:latin typeface="Consolas"/>
              </a:rPr>
              <a:t> </a:t>
            </a:r>
            <a:r>
              <a:rPr lang="en-GB"/>
              <a:t>   </a:t>
            </a:r>
            <a:r>
              <a:rPr lang="en-GB" sz="1600"/>
              <a:t>  </a:t>
            </a:r>
            <a:r>
              <a:rPr lang="en-GB"/>
              <a:t>         </a:t>
            </a:r>
          </a:p>
          <a:p>
            <a:endParaRPr lang="en-GB"/>
          </a:p>
          <a:p>
            <a:endParaRPr lang="en-GB"/>
          </a:p>
        </p:txBody>
      </p:sp>
    </p:spTree>
    <p:extLst>
      <p:ext uri="{BB962C8B-B14F-4D97-AF65-F5344CB8AC3E}">
        <p14:creationId xmlns:p14="http://schemas.microsoft.com/office/powerpoint/2010/main" val="3138546634"/>
      </p:ext>
    </p:extLst>
  </p:cSld>
  <p:clrMapOvr>
    <a:masterClrMapping/>
  </p:clrMapOvr>
</p:sld>
</file>

<file path=ppt/theme/theme1.xml><?xml version="1.0" encoding="utf-8"?>
<a:theme xmlns:a="http://schemas.openxmlformats.org/drawingml/2006/main" name="Theme1">
  <a:themeElements>
    <a:clrScheme name="Custom 10">
      <a:dk1>
        <a:sysClr val="windowText" lastClr="000000"/>
      </a:dk1>
      <a:lt1>
        <a:srgbClr val="000000"/>
      </a:lt1>
      <a:dk2>
        <a:srgbClr val="373545"/>
      </a:dk2>
      <a:lt2>
        <a:srgbClr val="CEDBE6"/>
      </a:lt2>
      <a:accent1>
        <a:srgbClr val="202B58"/>
      </a:accent1>
      <a:accent2>
        <a:srgbClr val="00AB8E"/>
      </a:accent2>
      <a:accent3>
        <a:srgbClr val="75BDA7"/>
      </a:accent3>
      <a:accent4>
        <a:srgbClr val="7A8C8E"/>
      </a:accent4>
      <a:accent5>
        <a:srgbClr val="84ACB6"/>
      </a:accent5>
      <a:accent6>
        <a:srgbClr val="2683C6"/>
      </a:accent6>
      <a:hlink>
        <a:srgbClr val="6B9F25"/>
      </a:hlink>
      <a:folHlink>
        <a:srgbClr val="9F6715"/>
      </a:folHlink>
    </a:clrScheme>
    <a:fontScheme name="Custom 1">
      <a:majorFont>
        <a:latin typeface="Poppins"/>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A_Win32_MW_JS_SL_v2" id="{44541DF4-21D6-4F7A-B904-007D7865A971}" vid="{47A233BE-44D9-439C-9A9E-AF9EA0822A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1AFD71513B6434D9F40467308C346A9" ma:contentTypeVersion="15" ma:contentTypeDescription="Create a new document." ma:contentTypeScope="" ma:versionID="5608b06016dc16411efab47aac0a321d">
  <xsd:schema xmlns:xsd="http://www.w3.org/2001/XMLSchema" xmlns:xs="http://www.w3.org/2001/XMLSchema" xmlns:p="http://schemas.microsoft.com/office/2006/metadata/properties" xmlns:ns2="22a9b718-a4b9-44ac-ac8e-80203719705f" xmlns:ns3="9e2b025c-3c75-41d0-a71b-3fa324e8861b" targetNamespace="http://schemas.microsoft.com/office/2006/metadata/properties" ma:root="true" ma:fieldsID="0adf40abc97e62a90949d5a7650e4f6b" ns2:_="" ns3:_="">
    <xsd:import namespace="22a9b718-a4b9-44ac-ac8e-80203719705f"/>
    <xsd:import namespace="9e2b025c-3c75-41d0-a71b-3fa324e8861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LengthInSeconds" minOccurs="0"/>
                <xsd:element ref="ns2:MediaServiceBillingMetadata"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a9b718-a4b9-44ac-ac8e-8020371970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fd38f81-9561-40ce-98eb-cd713668d4d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1" nillable="true" ma:displayName="MediaServiceBillingMetadata" ma:hidden="true" ma:internalName="MediaServiceBillingMetadata" ma:readOnly="true">
      <xsd:simpleType>
        <xsd:restriction base="dms:Note"/>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e2b025c-3c75-41d0-a71b-3fa324e8861b"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8ff2bc7e-e980-4221-8cd5-84696043116d}" ma:internalName="TaxCatchAll" ma:showField="CatchAllData" ma:web="9e2b025c-3c75-41d0-a71b-3fa324e8861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e2b025c-3c75-41d0-a71b-3fa324e8861b" xsi:nil="true"/>
    <lcf76f155ced4ddcb4097134ff3c332f xmlns="22a9b718-a4b9-44ac-ac8e-80203719705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26F665F-6886-4744-867C-4D1269E89D8D}">
  <ds:schemaRefs>
    <ds:schemaRef ds:uri="22a9b718-a4b9-44ac-ac8e-80203719705f"/>
    <ds:schemaRef ds:uri="9e2b025c-3c75-41d0-a71b-3fa324e8861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149A8C3-21EC-4C35-871F-CCC7148089A3}">
  <ds:schemaRefs>
    <ds:schemaRef ds:uri="http://schemas.microsoft.com/sharepoint/v3/contenttype/forms"/>
  </ds:schemaRefs>
</ds:datastoreItem>
</file>

<file path=customXml/itemProps3.xml><?xml version="1.0" encoding="utf-8"?>
<ds:datastoreItem xmlns:ds="http://schemas.openxmlformats.org/officeDocument/2006/customXml" ds:itemID="{081B53F0-FE0E-4C4C-84FF-93580062270A}">
  <ds:schemaRefs>
    <ds:schemaRef ds:uri="22a9b718-a4b9-44ac-ac8e-80203719705f"/>
    <ds:schemaRef ds:uri="9e2b025c-3c75-41d0-a71b-3fa324e8861b"/>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13</Slides>
  <Notes>13</Notes>
  <HiddenSlides>3</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Theme1</vt:lpstr>
      <vt:lpstr>Python programming workshop</vt:lpstr>
      <vt:lpstr>Introduction</vt:lpstr>
      <vt:lpstr>Guidance</vt:lpstr>
      <vt:lpstr>Complete sections 1-3 (pages 1-7) 10 minutes</vt:lpstr>
      <vt:lpstr>Complete section 4 (pages 8-11) 14 minutes</vt:lpstr>
      <vt:lpstr>Complete sections 5 (pages 11-15) 12 minutes</vt:lpstr>
      <vt:lpstr>Timed challenge 1</vt:lpstr>
      <vt:lpstr>Timed challenge 1</vt:lpstr>
      <vt:lpstr>Timed challenge 1</vt:lpstr>
      <vt:lpstr>Timed challenge 2</vt:lpstr>
      <vt:lpstr>Timed challenge 2</vt:lpstr>
      <vt:lpstr>Timed challenge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Emily</dc:creator>
  <cp:revision>1</cp:revision>
  <dcterms:created xsi:type="dcterms:W3CDTF">2020-10-14T20:00:28Z</dcterms:created>
  <dcterms:modified xsi:type="dcterms:W3CDTF">2026-04-07T11:55:48Z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0x01010001AFD71513B6434D9F40467308C346A9</vt:lpwstr>
  </property>
  <property fmtid="{D5CDD505-2E9C-101B-9397-08002B2CF9AE}" pid="3" name="MediaServiceImageTags">
    <vt:lpwstr/>
  </property>
</Properties>
</file>