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795" r:id="rId2"/>
    <p:sldId id="842" r:id="rId3"/>
    <p:sldId id="836" r:id="rId4"/>
    <p:sldId id="798" r:id="rId5"/>
    <p:sldId id="808" r:id="rId6"/>
    <p:sldId id="855" r:id="rId7"/>
    <p:sldId id="839" r:id="rId8"/>
    <p:sldId id="841" r:id="rId9"/>
    <p:sldId id="845" r:id="rId10"/>
    <p:sldId id="797" r:id="rId11"/>
    <p:sldId id="8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CD879D0-E871-9B27-91AD-3397C6808062}" name="Johnson, Emily [ejohn10]" initials="JE[" userId="Johnson, Emily [ejohn10]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F"/>
    <a:srgbClr val="F87C30"/>
    <a:srgbClr val="FF9933"/>
    <a:srgbClr val="E4A24A"/>
    <a:srgbClr val="389888"/>
    <a:srgbClr val="B2B2B2"/>
    <a:srgbClr val="86E0EA"/>
    <a:srgbClr val="46A8C6"/>
    <a:srgbClr val="78C0D6"/>
    <a:srgbClr val="A6E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4" autoAdjust="0"/>
    <p:restoredTop sz="91871" autoAdjust="0"/>
  </p:normalViewPr>
  <p:slideViewPr>
    <p:cSldViewPr snapToGrid="0">
      <p:cViewPr varScale="1">
        <p:scale>
          <a:sx n="77" d="100"/>
          <a:sy n="77" d="100"/>
        </p:scale>
        <p:origin x="806" y="43"/>
      </p:cViewPr>
      <p:guideLst/>
    </p:cSldViewPr>
  </p:slideViewPr>
  <p:outlineViewPr>
    <p:cViewPr>
      <p:scale>
        <a:sx n="33" d="100"/>
        <a:sy n="33" d="100"/>
      </p:scale>
      <p:origin x="0" y="-41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584722-DA92-4929-8EC1-D0B01D643B58}" type="doc">
      <dgm:prSet loTypeId="urn:microsoft.com/office/officeart/2011/layout/HexagonRadial" loCatId="officeonlin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C5F07E03-5FD0-477A-ABED-8EA77393613C}">
      <dgm:prSet phldrT="[Text]"/>
      <dgm:spPr/>
      <dgm:t>
        <a:bodyPr/>
        <a:lstStyle/>
        <a:p>
          <a:r>
            <a:rPr lang="en-US" dirty="0"/>
            <a:t>Programming</a:t>
          </a:r>
          <a:endParaRPr lang="en-GB" dirty="0"/>
        </a:p>
      </dgm:t>
    </dgm:pt>
    <dgm:pt modelId="{ABDFF909-E306-488E-996C-0FC9E41EE0E8}" type="parTrans" cxnId="{0E72147F-255B-4B73-92E4-BDDE177AB0F5}">
      <dgm:prSet/>
      <dgm:spPr/>
      <dgm:t>
        <a:bodyPr/>
        <a:lstStyle/>
        <a:p>
          <a:endParaRPr lang="en-GB"/>
        </a:p>
      </dgm:t>
    </dgm:pt>
    <dgm:pt modelId="{9B35BAFC-7AAF-405B-A5E3-CAE7BCC00C33}" type="sibTrans" cxnId="{0E72147F-255B-4B73-92E4-BDDE177AB0F5}">
      <dgm:prSet/>
      <dgm:spPr/>
      <dgm:t>
        <a:bodyPr/>
        <a:lstStyle/>
        <a:p>
          <a:endParaRPr lang="en-GB"/>
        </a:p>
      </dgm:t>
    </dgm:pt>
    <dgm:pt modelId="{965E6A69-D49C-4307-9E74-8C9FD7DBD2A9}">
      <dgm:prSet phldrT="[Text]"/>
      <dgm:spPr>
        <a:solidFill>
          <a:srgbClr val="389888"/>
        </a:solidFill>
      </dgm:spPr>
      <dgm:t>
        <a:bodyPr/>
        <a:lstStyle/>
        <a:p>
          <a:r>
            <a:rPr lang="en-US" dirty="0"/>
            <a:t>App development</a:t>
          </a:r>
          <a:endParaRPr lang="en-GB" dirty="0"/>
        </a:p>
      </dgm:t>
    </dgm:pt>
    <dgm:pt modelId="{076F4802-B0B1-44C4-B5A7-A197F594EA4B}" type="parTrans" cxnId="{4D883CB5-1483-4A90-A1C4-142C7CE9C80C}">
      <dgm:prSet/>
      <dgm:spPr/>
      <dgm:t>
        <a:bodyPr/>
        <a:lstStyle/>
        <a:p>
          <a:endParaRPr lang="en-GB"/>
        </a:p>
      </dgm:t>
    </dgm:pt>
    <dgm:pt modelId="{7CB9D118-67C8-43A6-9E06-9857843E0724}" type="sibTrans" cxnId="{4D883CB5-1483-4A90-A1C4-142C7CE9C80C}">
      <dgm:prSet/>
      <dgm:spPr/>
      <dgm:t>
        <a:bodyPr/>
        <a:lstStyle/>
        <a:p>
          <a:endParaRPr lang="en-GB"/>
        </a:p>
      </dgm:t>
    </dgm:pt>
    <dgm:pt modelId="{0B163B03-D913-41D4-BFB6-BCD8C7B36340}">
      <dgm:prSet phldrT="[Text]"/>
      <dgm:spPr>
        <a:solidFill>
          <a:srgbClr val="F87C30"/>
        </a:solidFill>
      </dgm:spPr>
      <dgm:t>
        <a:bodyPr/>
        <a:lstStyle/>
        <a:p>
          <a:r>
            <a:rPr lang="en-US" dirty="0"/>
            <a:t>Video game design</a:t>
          </a:r>
          <a:endParaRPr lang="en-GB" dirty="0"/>
        </a:p>
      </dgm:t>
    </dgm:pt>
    <dgm:pt modelId="{CF8CA4E5-52A2-4965-97E3-8EE0194E53CC}" type="parTrans" cxnId="{45CB4C87-5087-4271-BA2E-0A979FED42C3}">
      <dgm:prSet/>
      <dgm:spPr/>
      <dgm:t>
        <a:bodyPr/>
        <a:lstStyle/>
        <a:p>
          <a:endParaRPr lang="en-GB"/>
        </a:p>
      </dgm:t>
    </dgm:pt>
    <dgm:pt modelId="{96899226-800D-4B74-97D0-276E86B1A091}" type="sibTrans" cxnId="{45CB4C87-5087-4271-BA2E-0A979FED42C3}">
      <dgm:prSet/>
      <dgm:spPr/>
      <dgm:t>
        <a:bodyPr/>
        <a:lstStyle/>
        <a:p>
          <a:endParaRPr lang="en-GB"/>
        </a:p>
      </dgm:t>
    </dgm:pt>
    <dgm:pt modelId="{B2BB4012-B8C1-4C66-8DEA-9BC74DB859C3}">
      <dgm:prSet phldrT="[Text]"/>
      <dgm:spPr/>
      <dgm:t>
        <a:bodyPr/>
        <a:lstStyle/>
        <a:p>
          <a:r>
            <a:rPr lang="en-US" dirty="0"/>
            <a:t>Animation</a:t>
          </a:r>
          <a:endParaRPr lang="en-GB" dirty="0"/>
        </a:p>
      </dgm:t>
    </dgm:pt>
    <dgm:pt modelId="{51E8BBA6-BAF9-45F6-8259-81C47519790C}" type="parTrans" cxnId="{D1AF4764-75BF-4E1A-8261-157BC688F07A}">
      <dgm:prSet/>
      <dgm:spPr/>
      <dgm:t>
        <a:bodyPr/>
        <a:lstStyle/>
        <a:p>
          <a:endParaRPr lang="en-GB"/>
        </a:p>
      </dgm:t>
    </dgm:pt>
    <dgm:pt modelId="{4CC7DC30-668A-410D-B07E-A290B9CC6CD9}" type="sibTrans" cxnId="{D1AF4764-75BF-4E1A-8261-157BC688F07A}">
      <dgm:prSet/>
      <dgm:spPr/>
      <dgm:t>
        <a:bodyPr/>
        <a:lstStyle/>
        <a:p>
          <a:endParaRPr lang="en-GB"/>
        </a:p>
      </dgm:t>
    </dgm:pt>
    <dgm:pt modelId="{2C8B06DA-D0E8-4598-BFAD-67FD64B89CD3}">
      <dgm:prSet phldrT="[Text]"/>
      <dgm:spPr/>
      <dgm:t>
        <a:bodyPr/>
        <a:lstStyle/>
        <a:p>
          <a:r>
            <a:rPr lang="en-US" dirty="0"/>
            <a:t>Cybersecurity</a:t>
          </a:r>
          <a:endParaRPr lang="en-GB" dirty="0"/>
        </a:p>
      </dgm:t>
    </dgm:pt>
    <dgm:pt modelId="{B4C27C4D-CC79-4ABA-906E-249F813DF618}" type="parTrans" cxnId="{19C5DD04-2C70-4018-ABF2-2263392F3BFC}">
      <dgm:prSet/>
      <dgm:spPr/>
      <dgm:t>
        <a:bodyPr/>
        <a:lstStyle/>
        <a:p>
          <a:endParaRPr lang="en-GB"/>
        </a:p>
      </dgm:t>
    </dgm:pt>
    <dgm:pt modelId="{712FBADE-4CB1-4B66-8B13-E4DE1CFDCBC7}" type="sibTrans" cxnId="{19C5DD04-2C70-4018-ABF2-2263392F3BFC}">
      <dgm:prSet/>
      <dgm:spPr/>
      <dgm:t>
        <a:bodyPr/>
        <a:lstStyle/>
        <a:p>
          <a:endParaRPr lang="en-GB"/>
        </a:p>
      </dgm:t>
    </dgm:pt>
    <dgm:pt modelId="{0CA54F62-0C9A-431D-A635-09000EA99D3F}">
      <dgm:prSet phldrT="[Text]"/>
      <dgm:spPr/>
      <dgm:t>
        <a:bodyPr/>
        <a:lstStyle/>
        <a:p>
          <a:r>
            <a:rPr lang="en-US" dirty="0"/>
            <a:t>Research</a:t>
          </a:r>
          <a:endParaRPr lang="en-GB" dirty="0"/>
        </a:p>
      </dgm:t>
    </dgm:pt>
    <dgm:pt modelId="{A37661ED-C559-4453-830E-E88A9C1317FA}" type="parTrans" cxnId="{9B4C9978-6707-4BD0-B7A9-591581B499AE}">
      <dgm:prSet/>
      <dgm:spPr/>
      <dgm:t>
        <a:bodyPr/>
        <a:lstStyle/>
        <a:p>
          <a:endParaRPr lang="en-GB"/>
        </a:p>
      </dgm:t>
    </dgm:pt>
    <dgm:pt modelId="{D01CC60E-7156-4EF9-B566-E0E4325D3797}" type="sibTrans" cxnId="{9B4C9978-6707-4BD0-B7A9-591581B499AE}">
      <dgm:prSet/>
      <dgm:spPr/>
      <dgm:t>
        <a:bodyPr/>
        <a:lstStyle/>
        <a:p>
          <a:endParaRPr lang="en-GB"/>
        </a:p>
      </dgm:t>
    </dgm:pt>
    <dgm:pt modelId="{D25C0B88-8322-4A71-83E6-41730594F0DF}">
      <dgm:prSet phldrT="[Text]"/>
      <dgm:spPr>
        <a:solidFill>
          <a:srgbClr val="389888"/>
        </a:solidFill>
      </dgm:spPr>
      <dgm:t>
        <a:bodyPr/>
        <a:lstStyle/>
        <a:p>
          <a:r>
            <a:rPr lang="en-US" dirty="0"/>
            <a:t>Software development</a:t>
          </a:r>
          <a:endParaRPr lang="en-GB" dirty="0"/>
        </a:p>
      </dgm:t>
    </dgm:pt>
    <dgm:pt modelId="{514E1F02-598A-4B7A-8E72-8A2BCD156663}" type="parTrans" cxnId="{65A1B4FA-03BB-4F11-8DF6-2E4495D0AFB7}">
      <dgm:prSet/>
      <dgm:spPr/>
      <dgm:t>
        <a:bodyPr/>
        <a:lstStyle/>
        <a:p>
          <a:endParaRPr lang="en-GB"/>
        </a:p>
      </dgm:t>
    </dgm:pt>
    <dgm:pt modelId="{0D0DEC08-1B0F-40A6-A1ED-85EA78E7E98D}" type="sibTrans" cxnId="{65A1B4FA-03BB-4F11-8DF6-2E4495D0AFB7}">
      <dgm:prSet/>
      <dgm:spPr/>
      <dgm:t>
        <a:bodyPr/>
        <a:lstStyle/>
        <a:p>
          <a:endParaRPr lang="en-GB"/>
        </a:p>
      </dgm:t>
    </dgm:pt>
    <dgm:pt modelId="{5DCBD92B-9738-42DC-AEF5-2C6799318CA8}" type="pres">
      <dgm:prSet presAssocID="{4C584722-DA92-4929-8EC1-D0B01D643B58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431CA911-A8AC-4435-9299-DF6DEB48369F}" type="pres">
      <dgm:prSet presAssocID="{C5F07E03-5FD0-477A-ABED-8EA77393613C}" presName="Parent" presStyleLbl="node0" presStyleIdx="0" presStyleCnt="1">
        <dgm:presLayoutVars>
          <dgm:chMax val="6"/>
          <dgm:chPref val="6"/>
        </dgm:presLayoutVars>
      </dgm:prSet>
      <dgm:spPr/>
    </dgm:pt>
    <dgm:pt modelId="{15C70232-8380-4E17-ABA4-4917C28A043C}" type="pres">
      <dgm:prSet presAssocID="{965E6A69-D49C-4307-9E74-8C9FD7DBD2A9}" presName="Accent1" presStyleCnt="0"/>
      <dgm:spPr/>
    </dgm:pt>
    <dgm:pt modelId="{95BCE004-FE08-47E8-AB22-72A91A3118BF}" type="pres">
      <dgm:prSet presAssocID="{965E6A69-D49C-4307-9E74-8C9FD7DBD2A9}" presName="Accent" presStyleLbl="bgShp" presStyleIdx="0" presStyleCnt="6"/>
      <dgm:spPr/>
    </dgm:pt>
    <dgm:pt modelId="{92BF1855-4200-4FA1-B2CC-6C9757E83DC7}" type="pres">
      <dgm:prSet presAssocID="{965E6A69-D49C-4307-9E74-8C9FD7DBD2A9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A83C80FD-3F85-4C0A-A8DA-0E615C1B3862}" type="pres">
      <dgm:prSet presAssocID="{0B163B03-D913-41D4-BFB6-BCD8C7B36340}" presName="Accent2" presStyleCnt="0"/>
      <dgm:spPr/>
    </dgm:pt>
    <dgm:pt modelId="{E11F1DF1-E4A4-4672-9A27-1A5549AF725D}" type="pres">
      <dgm:prSet presAssocID="{0B163B03-D913-41D4-BFB6-BCD8C7B36340}" presName="Accent" presStyleLbl="bgShp" presStyleIdx="1" presStyleCnt="6"/>
      <dgm:spPr/>
    </dgm:pt>
    <dgm:pt modelId="{ECCCB795-12EF-4529-9A86-7FA3596E5403}" type="pres">
      <dgm:prSet presAssocID="{0B163B03-D913-41D4-BFB6-BCD8C7B36340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097B3B98-9670-4E60-83FC-04707E1F3B0E}" type="pres">
      <dgm:prSet presAssocID="{B2BB4012-B8C1-4C66-8DEA-9BC74DB859C3}" presName="Accent3" presStyleCnt="0"/>
      <dgm:spPr/>
    </dgm:pt>
    <dgm:pt modelId="{CD2EFD87-091B-4552-89B0-0D296222ED58}" type="pres">
      <dgm:prSet presAssocID="{B2BB4012-B8C1-4C66-8DEA-9BC74DB859C3}" presName="Accent" presStyleLbl="bgShp" presStyleIdx="2" presStyleCnt="6"/>
      <dgm:spPr/>
    </dgm:pt>
    <dgm:pt modelId="{CFAB9D47-3141-4558-B043-AD3AB23F630F}" type="pres">
      <dgm:prSet presAssocID="{B2BB4012-B8C1-4C66-8DEA-9BC74DB859C3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F80A272D-4D17-4C37-B935-21F12A910D56}" type="pres">
      <dgm:prSet presAssocID="{2C8B06DA-D0E8-4598-BFAD-67FD64B89CD3}" presName="Accent4" presStyleCnt="0"/>
      <dgm:spPr/>
    </dgm:pt>
    <dgm:pt modelId="{645F5AEB-6254-4E00-80F7-8CA6DF77AFE3}" type="pres">
      <dgm:prSet presAssocID="{2C8B06DA-D0E8-4598-BFAD-67FD64B89CD3}" presName="Accent" presStyleLbl="bgShp" presStyleIdx="3" presStyleCnt="6"/>
      <dgm:spPr/>
    </dgm:pt>
    <dgm:pt modelId="{2E931FC2-4A00-4EB1-A0D1-78D44CFFDA88}" type="pres">
      <dgm:prSet presAssocID="{2C8B06DA-D0E8-4598-BFAD-67FD64B89CD3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C1BAF400-48AD-4175-806D-6852B2479EA6}" type="pres">
      <dgm:prSet presAssocID="{0CA54F62-0C9A-431D-A635-09000EA99D3F}" presName="Accent5" presStyleCnt="0"/>
      <dgm:spPr/>
    </dgm:pt>
    <dgm:pt modelId="{52A928DE-163E-4095-9E61-30604B3B2980}" type="pres">
      <dgm:prSet presAssocID="{0CA54F62-0C9A-431D-A635-09000EA99D3F}" presName="Accent" presStyleLbl="bgShp" presStyleIdx="4" presStyleCnt="6"/>
      <dgm:spPr/>
    </dgm:pt>
    <dgm:pt modelId="{1657ADBE-EBBF-43BD-9DE9-74B806C448CE}" type="pres">
      <dgm:prSet presAssocID="{0CA54F62-0C9A-431D-A635-09000EA99D3F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6228EE89-6D4D-4D64-B40D-0DE58635F296}" type="pres">
      <dgm:prSet presAssocID="{D25C0B88-8322-4A71-83E6-41730594F0DF}" presName="Accent6" presStyleCnt="0"/>
      <dgm:spPr/>
    </dgm:pt>
    <dgm:pt modelId="{FAE59AB5-919C-4F52-B639-0D6A35CD5B65}" type="pres">
      <dgm:prSet presAssocID="{D25C0B88-8322-4A71-83E6-41730594F0DF}" presName="Accent" presStyleLbl="bgShp" presStyleIdx="5" presStyleCnt="6"/>
      <dgm:spPr/>
    </dgm:pt>
    <dgm:pt modelId="{0ADA39CC-55F5-437E-9BFF-31866957F43F}" type="pres">
      <dgm:prSet presAssocID="{D25C0B88-8322-4A71-83E6-41730594F0D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19C5DD04-2C70-4018-ABF2-2263392F3BFC}" srcId="{C5F07E03-5FD0-477A-ABED-8EA77393613C}" destId="{2C8B06DA-D0E8-4598-BFAD-67FD64B89CD3}" srcOrd="3" destOrd="0" parTransId="{B4C27C4D-CC79-4ABA-906E-249F813DF618}" sibTransId="{712FBADE-4CB1-4B66-8B13-E4DE1CFDCBC7}"/>
    <dgm:cxn modelId="{D9F1A00E-3C5A-48E3-BFFD-8F7DD31D9071}" type="presOf" srcId="{C5F07E03-5FD0-477A-ABED-8EA77393613C}" destId="{431CA911-A8AC-4435-9299-DF6DEB48369F}" srcOrd="0" destOrd="0" presId="urn:microsoft.com/office/officeart/2011/layout/HexagonRadial"/>
    <dgm:cxn modelId="{4823252A-721B-463C-BF3A-BD32C276ED86}" type="presOf" srcId="{965E6A69-D49C-4307-9E74-8C9FD7DBD2A9}" destId="{92BF1855-4200-4FA1-B2CC-6C9757E83DC7}" srcOrd="0" destOrd="0" presId="urn:microsoft.com/office/officeart/2011/layout/HexagonRadial"/>
    <dgm:cxn modelId="{C898803A-97BB-4132-87B6-CD3647FF3A99}" type="presOf" srcId="{4C584722-DA92-4929-8EC1-D0B01D643B58}" destId="{5DCBD92B-9738-42DC-AEF5-2C6799318CA8}" srcOrd="0" destOrd="0" presId="urn:microsoft.com/office/officeart/2011/layout/HexagonRadial"/>
    <dgm:cxn modelId="{D1AF4764-75BF-4E1A-8261-157BC688F07A}" srcId="{C5F07E03-5FD0-477A-ABED-8EA77393613C}" destId="{B2BB4012-B8C1-4C66-8DEA-9BC74DB859C3}" srcOrd="2" destOrd="0" parTransId="{51E8BBA6-BAF9-45F6-8259-81C47519790C}" sibTransId="{4CC7DC30-668A-410D-B07E-A290B9CC6CD9}"/>
    <dgm:cxn modelId="{9B4C9978-6707-4BD0-B7A9-591581B499AE}" srcId="{C5F07E03-5FD0-477A-ABED-8EA77393613C}" destId="{0CA54F62-0C9A-431D-A635-09000EA99D3F}" srcOrd="4" destOrd="0" parTransId="{A37661ED-C559-4453-830E-E88A9C1317FA}" sibTransId="{D01CC60E-7156-4EF9-B566-E0E4325D3797}"/>
    <dgm:cxn modelId="{74FB157B-86C0-47DB-AD9C-6960B1AF6534}" type="presOf" srcId="{0B163B03-D913-41D4-BFB6-BCD8C7B36340}" destId="{ECCCB795-12EF-4529-9A86-7FA3596E5403}" srcOrd="0" destOrd="0" presId="urn:microsoft.com/office/officeart/2011/layout/HexagonRadial"/>
    <dgm:cxn modelId="{49B4E17D-E70D-4A41-9C3A-B9A950CF582D}" type="presOf" srcId="{D25C0B88-8322-4A71-83E6-41730594F0DF}" destId="{0ADA39CC-55F5-437E-9BFF-31866957F43F}" srcOrd="0" destOrd="0" presId="urn:microsoft.com/office/officeart/2011/layout/HexagonRadial"/>
    <dgm:cxn modelId="{0E72147F-255B-4B73-92E4-BDDE177AB0F5}" srcId="{4C584722-DA92-4929-8EC1-D0B01D643B58}" destId="{C5F07E03-5FD0-477A-ABED-8EA77393613C}" srcOrd="0" destOrd="0" parTransId="{ABDFF909-E306-488E-996C-0FC9E41EE0E8}" sibTransId="{9B35BAFC-7AAF-405B-A5E3-CAE7BCC00C33}"/>
    <dgm:cxn modelId="{45CB4C87-5087-4271-BA2E-0A979FED42C3}" srcId="{C5F07E03-5FD0-477A-ABED-8EA77393613C}" destId="{0B163B03-D913-41D4-BFB6-BCD8C7B36340}" srcOrd="1" destOrd="0" parTransId="{CF8CA4E5-52A2-4965-97E3-8EE0194E53CC}" sibTransId="{96899226-800D-4B74-97D0-276E86B1A091}"/>
    <dgm:cxn modelId="{4D883CB5-1483-4A90-A1C4-142C7CE9C80C}" srcId="{C5F07E03-5FD0-477A-ABED-8EA77393613C}" destId="{965E6A69-D49C-4307-9E74-8C9FD7DBD2A9}" srcOrd="0" destOrd="0" parTransId="{076F4802-B0B1-44C4-B5A7-A197F594EA4B}" sibTransId="{7CB9D118-67C8-43A6-9E06-9857843E0724}"/>
    <dgm:cxn modelId="{9E0E95D8-7C67-40F9-A459-264EB8B4FFF2}" type="presOf" srcId="{2C8B06DA-D0E8-4598-BFAD-67FD64B89CD3}" destId="{2E931FC2-4A00-4EB1-A0D1-78D44CFFDA88}" srcOrd="0" destOrd="0" presId="urn:microsoft.com/office/officeart/2011/layout/HexagonRadial"/>
    <dgm:cxn modelId="{726DC8DA-5682-4C67-A32E-C4CE6E395611}" type="presOf" srcId="{B2BB4012-B8C1-4C66-8DEA-9BC74DB859C3}" destId="{CFAB9D47-3141-4558-B043-AD3AB23F630F}" srcOrd="0" destOrd="0" presId="urn:microsoft.com/office/officeart/2011/layout/HexagonRadial"/>
    <dgm:cxn modelId="{2C0134FA-9F13-4ED9-A301-9823BA77AE9C}" type="presOf" srcId="{0CA54F62-0C9A-431D-A635-09000EA99D3F}" destId="{1657ADBE-EBBF-43BD-9DE9-74B806C448CE}" srcOrd="0" destOrd="0" presId="urn:microsoft.com/office/officeart/2011/layout/HexagonRadial"/>
    <dgm:cxn modelId="{65A1B4FA-03BB-4F11-8DF6-2E4495D0AFB7}" srcId="{C5F07E03-5FD0-477A-ABED-8EA77393613C}" destId="{D25C0B88-8322-4A71-83E6-41730594F0DF}" srcOrd="5" destOrd="0" parTransId="{514E1F02-598A-4B7A-8E72-8A2BCD156663}" sibTransId="{0D0DEC08-1B0F-40A6-A1ED-85EA78E7E98D}"/>
    <dgm:cxn modelId="{CA48ABFA-5588-49F2-97E3-7ABED4C7BBA6}" type="presParOf" srcId="{5DCBD92B-9738-42DC-AEF5-2C6799318CA8}" destId="{431CA911-A8AC-4435-9299-DF6DEB48369F}" srcOrd="0" destOrd="0" presId="urn:microsoft.com/office/officeart/2011/layout/HexagonRadial"/>
    <dgm:cxn modelId="{4D601CDA-8B5D-40A4-B7F4-DC019568704C}" type="presParOf" srcId="{5DCBD92B-9738-42DC-AEF5-2C6799318CA8}" destId="{15C70232-8380-4E17-ABA4-4917C28A043C}" srcOrd="1" destOrd="0" presId="urn:microsoft.com/office/officeart/2011/layout/HexagonRadial"/>
    <dgm:cxn modelId="{176855A9-D5E7-4559-92A6-B2C8CC69B064}" type="presParOf" srcId="{15C70232-8380-4E17-ABA4-4917C28A043C}" destId="{95BCE004-FE08-47E8-AB22-72A91A3118BF}" srcOrd="0" destOrd="0" presId="urn:microsoft.com/office/officeart/2011/layout/HexagonRadial"/>
    <dgm:cxn modelId="{3CAE64FD-2B7A-4149-9E2A-24533D186B9C}" type="presParOf" srcId="{5DCBD92B-9738-42DC-AEF5-2C6799318CA8}" destId="{92BF1855-4200-4FA1-B2CC-6C9757E83DC7}" srcOrd="2" destOrd="0" presId="urn:microsoft.com/office/officeart/2011/layout/HexagonRadial"/>
    <dgm:cxn modelId="{A9A540EC-237F-4357-B093-3DB0A2DB5D26}" type="presParOf" srcId="{5DCBD92B-9738-42DC-AEF5-2C6799318CA8}" destId="{A83C80FD-3F85-4C0A-A8DA-0E615C1B3862}" srcOrd="3" destOrd="0" presId="urn:microsoft.com/office/officeart/2011/layout/HexagonRadial"/>
    <dgm:cxn modelId="{4182719C-E67C-4428-884D-E7A043259650}" type="presParOf" srcId="{A83C80FD-3F85-4C0A-A8DA-0E615C1B3862}" destId="{E11F1DF1-E4A4-4672-9A27-1A5549AF725D}" srcOrd="0" destOrd="0" presId="urn:microsoft.com/office/officeart/2011/layout/HexagonRadial"/>
    <dgm:cxn modelId="{29558B36-404B-40BC-A868-B4D8B28D20FB}" type="presParOf" srcId="{5DCBD92B-9738-42DC-AEF5-2C6799318CA8}" destId="{ECCCB795-12EF-4529-9A86-7FA3596E5403}" srcOrd="4" destOrd="0" presId="urn:microsoft.com/office/officeart/2011/layout/HexagonRadial"/>
    <dgm:cxn modelId="{0D2AAB2C-F8C6-4638-A73E-8D244355CC82}" type="presParOf" srcId="{5DCBD92B-9738-42DC-AEF5-2C6799318CA8}" destId="{097B3B98-9670-4E60-83FC-04707E1F3B0E}" srcOrd="5" destOrd="0" presId="urn:microsoft.com/office/officeart/2011/layout/HexagonRadial"/>
    <dgm:cxn modelId="{5532AAC5-0CE7-4DAB-87BD-40E7433F2F33}" type="presParOf" srcId="{097B3B98-9670-4E60-83FC-04707E1F3B0E}" destId="{CD2EFD87-091B-4552-89B0-0D296222ED58}" srcOrd="0" destOrd="0" presId="urn:microsoft.com/office/officeart/2011/layout/HexagonRadial"/>
    <dgm:cxn modelId="{166F9F7A-0894-42A8-8DC2-14A41C42FE6C}" type="presParOf" srcId="{5DCBD92B-9738-42DC-AEF5-2C6799318CA8}" destId="{CFAB9D47-3141-4558-B043-AD3AB23F630F}" srcOrd="6" destOrd="0" presId="urn:microsoft.com/office/officeart/2011/layout/HexagonRadial"/>
    <dgm:cxn modelId="{5DCF8FBC-BECF-42E8-B61B-730EFB06B5EB}" type="presParOf" srcId="{5DCBD92B-9738-42DC-AEF5-2C6799318CA8}" destId="{F80A272D-4D17-4C37-B935-21F12A910D56}" srcOrd="7" destOrd="0" presId="urn:microsoft.com/office/officeart/2011/layout/HexagonRadial"/>
    <dgm:cxn modelId="{37740DE4-98F8-4BF6-B60C-CB66B50333C2}" type="presParOf" srcId="{F80A272D-4D17-4C37-B935-21F12A910D56}" destId="{645F5AEB-6254-4E00-80F7-8CA6DF77AFE3}" srcOrd="0" destOrd="0" presId="urn:microsoft.com/office/officeart/2011/layout/HexagonRadial"/>
    <dgm:cxn modelId="{FD7FF9F6-EE2F-4060-82B0-6E33EE30EEAE}" type="presParOf" srcId="{5DCBD92B-9738-42DC-AEF5-2C6799318CA8}" destId="{2E931FC2-4A00-4EB1-A0D1-78D44CFFDA88}" srcOrd="8" destOrd="0" presId="urn:microsoft.com/office/officeart/2011/layout/HexagonRadial"/>
    <dgm:cxn modelId="{598E0AD1-E232-413B-BC27-BE3A181E273A}" type="presParOf" srcId="{5DCBD92B-9738-42DC-AEF5-2C6799318CA8}" destId="{C1BAF400-48AD-4175-806D-6852B2479EA6}" srcOrd="9" destOrd="0" presId="urn:microsoft.com/office/officeart/2011/layout/HexagonRadial"/>
    <dgm:cxn modelId="{49755A68-0FEF-45E5-A101-27F2BA79E833}" type="presParOf" srcId="{C1BAF400-48AD-4175-806D-6852B2479EA6}" destId="{52A928DE-163E-4095-9E61-30604B3B2980}" srcOrd="0" destOrd="0" presId="urn:microsoft.com/office/officeart/2011/layout/HexagonRadial"/>
    <dgm:cxn modelId="{B0BE15FC-A3FC-45B1-BD5F-C1651A96ABBA}" type="presParOf" srcId="{5DCBD92B-9738-42DC-AEF5-2C6799318CA8}" destId="{1657ADBE-EBBF-43BD-9DE9-74B806C448CE}" srcOrd="10" destOrd="0" presId="urn:microsoft.com/office/officeart/2011/layout/HexagonRadial"/>
    <dgm:cxn modelId="{B9D1717F-8BF7-4C93-B613-88F2AEB1FB13}" type="presParOf" srcId="{5DCBD92B-9738-42DC-AEF5-2C6799318CA8}" destId="{6228EE89-6D4D-4D64-B40D-0DE58635F296}" srcOrd="11" destOrd="0" presId="urn:microsoft.com/office/officeart/2011/layout/HexagonRadial"/>
    <dgm:cxn modelId="{C5ACED96-C086-496F-8B2B-B611FF7D0C62}" type="presParOf" srcId="{6228EE89-6D4D-4D64-B40D-0DE58635F296}" destId="{FAE59AB5-919C-4F52-B639-0D6A35CD5B65}" srcOrd="0" destOrd="0" presId="urn:microsoft.com/office/officeart/2011/layout/HexagonRadial"/>
    <dgm:cxn modelId="{853535F1-9A36-4311-81DE-8C81A2AE1E07}" type="presParOf" srcId="{5DCBD92B-9738-42DC-AEF5-2C6799318CA8}" destId="{0ADA39CC-55F5-437E-9BFF-31866957F43F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1CA911-A8AC-4435-9299-DF6DEB48369F}">
      <dsp:nvSpPr>
        <dsp:cNvPr id="0" name=""/>
        <dsp:cNvSpPr/>
      </dsp:nvSpPr>
      <dsp:spPr>
        <a:xfrm>
          <a:off x="3224306" y="1822929"/>
          <a:ext cx="2317022" cy="2004317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Programming</a:t>
          </a:r>
          <a:endParaRPr lang="en-GB" sz="1600" kern="1200" dirty="0"/>
        </a:p>
      </dsp:txBody>
      <dsp:txXfrm>
        <a:off x="3608269" y="2155072"/>
        <a:ext cx="1549096" cy="1340031"/>
      </dsp:txXfrm>
    </dsp:sp>
    <dsp:sp modelId="{E11F1DF1-E4A4-4672-9A27-1A5549AF725D}">
      <dsp:nvSpPr>
        <dsp:cNvPr id="0" name=""/>
        <dsp:cNvSpPr/>
      </dsp:nvSpPr>
      <dsp:spPr>
        <a:xfrm>
          <a:off x="4675207" y="863998"/>
          <a:ext cx="874205" cy="7532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BF1855-4200-4FA1-B2CC-6C9757E83DC7}">
      <dsp:nvSpPr>
        <dsp:cNvPr id="0" name=""/>
        <dsp:cNvSpPr/>
      </dsp:nvSpPr>
      <dsp:spPr>
        <a:xfrm>
          <a:off x="3437738" y="0"/>
          <a:ext cx="1898783" cy="1642670"/>
        </a:xfrm>
        <a:prstGeom prst="hexagon">
          <a:avLst>
            <a:gd name="adj" fmla="val 28570"/>
            <a:gd name="vf" fmla="val 115470"/>
          </a:avLst>
        </a:prstGeom>
        <a:solidFill>
          <a:srgbClr val="3898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App development</a:t>
          </a:r>
          <a:endParaRPr lang="en-GB" sz="1600" kern="1200" dirty="0"/>
        </a:p>
      </dsp:txBody>
      <dsp:txXfrm>
        <a:off x="3752407" y="272225"/>
        <a:ext cx="1269445" cy="1098220"/>
      </dsp:txXfrm>
    </dsp:sp>
    <dsp:sp modelId="{CD2EFD87-091B-4552-89B0-0D296222ED58}">
      <dsp:nvSpPr>
        <dsp:cNvPr id="0" name=""/>
        <dsp:cNvSpPr/>
      </dsp:nvSpPr>
      <dsp:spPr>
        <a:xfrm>
          <a:off x="5695473" y="2272162"/>
          <a:ext cx="874205" cy="7532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CCB795-12EF-4529-9A86-7FA3596E5403}">
      <dsp:nvSpPr>
        <dsp:cNvPr id="0" name=""/>
        <dsp:cNvSpPr/>
      </dsp:nvSpPr>
      <dsp:spPr>
        <a:xfrm>
          <a:off x="5179142" y="1010352"/>
          <a:ext cx="1898783" cy="1642670"/>
        </a:xfrm>
        <a:prstGeom prst="hexagon">
          <a:avLst>
            <a:gd name="adj" fmla="val 28570"/>
            <a:gd name="vf" fmla="val 115470"/>
          </a:avLst>
        </a:prstGeom>
        <a:solidFill>
          <a:srgbClr val="F87C3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Video game design</a:t>
          </a:r>
          <a:endParaRPr lang="en-GB" sz="1600" kern="1200" dirty="0"/>
        </a:p>
      </dsp:txBody>
      <dsp:txXfrm>
        <a:off x="5493811" y="1282577"/>
        <a:ext cx="1269445" cy="1098220"/>
      </dsp:txXfrm>
    </dsp:sp>
    <dsp:sp modelId="{645F5AEB-6254-4E00-80F7-8CA6DF77AFE3}">
      <dsp:nvSpPr>
        <dsp:cNvPr id="0" name=""/>
        <dsp:cNvSpPr/>
      </dsp:nvSpPr>
      <dsp:spPr>
        <a:xfrm>
          <a:off x="4986731" y="3861716"/>
          <a:ext cx="874205" cy="7532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AB9D47-3141-4558-B043-AD3AB23F630F}">
      <dsp:nvSpPr>
        <dsp:cNvPr id="0" name=""/>
        <dsp:cNvSpPr/>
      </dsp:nvSpPr>
      <dsp:spPr>
        <a:xfrm>
          <a:off x="5179142" y="2996587"/>
          <a:ext cx="1898783" cy="1642670"/>
        </a:xfrm>
        <a:prstGeom prst="hexagon">
          <a:avLst>
            <a:gd name="adj" fmla="val 28570"/>
            <a:gd name="vf" fmla="val 11547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Animation</a:t>
          </a:r>
          <a:endParaRPr lang="en-GB" sz="1600" kern="1200" dirty="0"/>
        </a:p>
      </dsp:txBody>
      <dsp:txXfrm>
        <a:off x="5493811" y="3268812"/>
        <a:ext cx="1269445" cy="1098220"/>
      </dsp:txXfrm>
    </dsp:sp>
    <dsp:sp modelId="{52A928DE-163E-4095-9E61-30604B3B2980}">
      <dsp:nvSpPr>
        <dsp:cNvPr id="0" name=""/>
        <dsp:cNvSpPr/>
      </dsp:nvSpPr>
      <dsp:spPr>
        <a:xfrm>
          <a:off x="3228618" y="4026718"/>
          <a:ext cx="874205" cy="7532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931FC2-4A00-4EB1-A0D1-78D44CFFDA88}">
      <dsp:nvSpPr>
        <dsp:cNvPr id="0" name=""/>
        <dsp:cNvSpPr/>
      </dsp:nvSpPr>
      <dsp:spPr>
        <a:xfrm>
          <a:off x="3437738" y="4008070"/>
          <a:ext cx="1898783" cy="1642670"/>
        </a:xfrm>
        <a:prstGeom prst="hexagon">
          <a:avLst>
            <a:gd name="adj" fmla="val 28570"/>
            <a:gd name="vf" fmla="val 1154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Cybersecurity</a:t>
          </a:r>
          <a:endParaRPr lang="en-GB" sz="1600" kern="1200" dirty="0"/>
        </a:p>
      </dsp:txBody>
      <dsp:txXfrm>
        <a:off x="3752407" y="4280295"/>
        <a:ext cx="1269445" cy="1098220"/>
      </dsp:txXfrm>
    </dsp:sp>
    <dsp:sp modelId="{FAE59AB5-919C-4F52-B639-0D6A35CD5B65}">
      <dsp:nvSpPr>
        <dsp:cNvPr id="0" name=""/>
        <dsp:cNvSpPr/>
      </dsp:nvSpPr>
      <dsp:spPr>
        <a:xfrm>
          <a:off x="2191644" y="2619118"/>
          <a:ext cx="874205" cy="753243"/>
        </a:xfrm>
        <a:prstGeom prst="hexagon">
          <a:avLst>
            <a:gd name="adj" fmla="val 28900"/>
            <a:gd name="vf" fmla="val 11547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57ADBE-EBBF-43BD-9DE9-74B806C448CE}">
      <dsp:nvSpPr>
        <dsp:cNvPr id="0" name=""/>
        <dsp:cNvSpPr/>
      </dsp:nvSpPr>
      <dsp:spPr>
        <a:xfrm>
          <a:off x="1688249" y="2997718"/>
          <a:ext cx="1898783" cy="1642670"/>
        </a:xfrm>
        <a:prstGeom prst="hexagon">
          <a:avLst>
            <a:gd name="adj" fmla="val 28570"/>
            <a:gd name="vf" fmla="val 11547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Research</a:t>
          </a:r>
          <a:endParaRPr lang="en-GB" sz="1600" kern="1200" dirty="0"/>
        </a:p>
      </dsp:txBody>
      <dsp:txXfrm>
        <a:off x="2002918" y="3269943"/>
        <a:ext cx="1269445" cy="1098220"/>
      </dsp:txXfrm>
    </dsp:sp>
    <dsp:sp modelId="{0ADA39CC-55F5-437E-9BFF-31866957F43F}">
      <dsp:nvSpPr>
        <dsp:cNvPr id="0" name=""/>
        <dsp:cNvSpPr/>
      </dsp:nvSpPr>
      <dsp:spPr>
        <a:xfrm>
          <a:off x="1688249" y="1008092"/>
          <a:ext cx="1898783" cy="1642670"/>
        </a:xfrm>
        <a:prstGeom prst="hexagon">
          <a:avLst>
            <a:gd name="adj" fmla="val 28570"/>
            <a:gd name="vf" fmla="val 115470"/>
          </a:avLst>
        </a:prstGeom>
        <a:solidFill>
          <a:srgbClr val="389888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Software development</a:t>
          </a:r>
          <a:endParaRPr lang="en-GB" sz="1600" kern="1200" dirty="0"/>
        </a:p>
      </dsp:txBody>
      <dsp:txXfrm>
        <a:off x="2002918" y="1280317"/>
        <a:ext cx="1269445" cy="10982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A747E-28C5-8A41-89FF-E0F2190071C5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6D8DA-84D0-5D4D-8B76-9F4B7B0D3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00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we’ve done a bit of programming of our own but …what’s the point of it? What can learning to program actually lead to?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6390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51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4DCDC1-E8D8-4908-9CF4-2D1F39783F8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8105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https://www.mobileappdaily.com/app-development-programming-languages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574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https://www.bbc.co.uk/news/business-64244121</a:t>
            </a:r>
          </a:p>
          <a:p>
            <a:r>
              <a:rPr lang="en-US" dirty="0"/>
              <a:t>https://www.bbc.co.uk/news/technology-40297493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667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https://womeninanimation.org/wia-spotlight-academy-tech-award-winners/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61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467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Preston </a:t>
            </a:r>
            <a:r>
              <a:rPr lang="en-GB" dirty="0" err="1"/>
              <a:t>Mutanga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801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was in a period which prioritised maximal design. Nowadays, web design tends to prioritise efficient minimalist designs that function well on mobile and PC.</a:t>
            </a:r>
          </a:p>
          <a:p>
            <a:endParaRPr lang="en-GB" dirty="0"/>
          </a:p>
          <a:p>
            <a:r>
              <a:rPr lang="en-GB" dirty="0"/>
              <a:t>https://theconversation.com/a-nostalgic-journey-through-the-evolution-of-web-design-98626</a:t>
            </a:r>
          </a:p>
          <a:p>
            <a:r>
              <a:rPr lang="en-GB" dirty="0"/>
              <a:t>https://devmountain.com/blog/all-about-web-designers-description-salaries-and-outlook/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294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was in a period which prioritised maximal design. Nowadays, web design tends to prioritise efficient minimalist designs that function well on mobile and PC.</a:t>
            </a:r>
          </a:p>
          <a:p>
            <a:endParaRPr lang="en-GB" dirty="0"/>
          </a:p>
          <a:p>
            <a:r>
              <a:rPr lang="en-GB" dirty="0"/>
              <a:t>https://theconversation.com/a-nostalgic-journey-through-the-evolution-of-web-design-98626</a:t>
            </a:r>
          </a:p>
          <a:p>
            <a:r>
              <a:rPr lang="en-GB" dirty="0"/>
              <a:t>https://devmountain.com/blog/all-about-web-designers-description-salaries-and-outlook/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1997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522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5433D142-9BFA-4E9A-ABFD-ABDE09154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33"/>
            <a:ext cx="12192000" cy="68495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8677F9-A7CA-DB4C-8F16-74EABD5BC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67FED9-40F7-0241-B8CE-1D208C110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FD163-F78E-5840-AC27-082E63EC3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A65C-6278-8943-AFA6-CFBA27977460}" type="datetimeFigureOut">
              <a:rPr lang="en-US" smtClean="0"/>
              <a:t>7/1/2025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F6872-49A8-D64C-AD00-EBC866DB4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CA888-6680-9842-8A7A-3E67BF2F6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951E-9B3B-224F-ACA2-77AFC2941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8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7E16095C-5BC9-4DFB-819F-DE8FFB3F8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2B4105-6511-7944-B4C5-E42633C32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D59845-3C6C-5B41-A73C-D7410587A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802AD-02A4-C140-BB42-47154DFED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8C92D-E9F5-3A46-BC01-83261371B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70D86-16DF-4A4C-BACA-5221D6469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73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B027B9EB-940D-437F-A612-BBAF504DC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0A65ED-5E09-7840-A1AC-5EBB17E4E3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A55AE6-39A5-CD40-B2B1-A32547B13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F5CC-0B2D-4D43-8BF5-94DE61E31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ADD3C6-FC69-2A4D-997A-5F717797D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85A63-2BB7-E749-8BA4-F79A29472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87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522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3F6E57E-58F5-475A-A862-C50858806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72DABA-C7A6-414F-8540-F84B56C39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E2EE8-81F6-5044-9497-1B6820CB1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74CCF4-9867-AB40-A44A-C4C9A8FE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08A99-F198-994F-B826-9455E7519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FF941-7D62-9149-B861-5BD07E7C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693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575A1E08-1B9D-428C-AF63-D632F0BF1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CBFE2-33A8-954F-B7D3-580E12A7E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E0F21-0D18-9D4D-AEAC-DA019BA19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E5806-4463-4949-B45F-8FE60C36B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CF04E-3774-344E-B29E-7B071E642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D238D-8F10-A647-9D1C-B877F2508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377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E5821FC8-6106-480F-8FA4-8F32FCC5C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5D975C-4B84-7845-B549-482B3C306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2F9F1-AA4B-2B4A-BAEE-B48728357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BBD0C-6E93-B74B-9148-C7AE58184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DDBCEB-5DDA-A14E-8CE0-99A595988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649B7E-DB8A-A849-AA77-4F6E60701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173D3D-4871-9D4A-BB1C-F0FDDFEA2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787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548C69BA-5D0E-4CF9-B093-DBC98B711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286419-9B1E-5146-8591-A3D57D5B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23AC53-5A84-1E4B-82CA-C8D7E8DC3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85C537-80E9-1340-B5E1-6CFCF97319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B41B9-EEA2-5D43-8A59-14DAF4D69B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693B24-3740-E849-A906-B2A6763FD9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771B00-F57C-E64C-9013-F303E3004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E47FC7-698E-6F42-A27A-67BCBBF6F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08D0B-28AF-3F4C-ADE4-D6284CBF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89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B541382D-69DB-4792-BF6D-8FC548AAA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8EED1D-496B-5B4B-B189-06E8FDB9C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B02156-A528-CA44-AB09-E859DF569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A3359A-ED22-544D-9F20-F72AAA671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35AB1-D4BD-C845-B477-6811E1FFF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348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C1F9816-922E-44CE-AD2B-37C757362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C50988-5864-EB47-8D52-2C931E9FE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F78958-8124-9F4C-ADF2-768A53E84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0E62CB-5A82-194B-9CEE-58E583D02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175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E62827A1-050D-4ED3-A463-D6D47AE9D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71B04-54A0-D840-A958-F8556106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896F6-A157-944A-A477-8789B158B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AC9F30-33B4-BA4B-960C-5E0975A3A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C89A3E-E5B5-E94E-A36C-1369AA805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491A64-408D-B648-AAC7-2091CEFEE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6D4E2-6405-0C4A-BAB3-97E0ECF2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092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4BA0974F-2861-4E9E-B476-78EDB6A1F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B1B80-5086-1041-B86F-23F023AE6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3F79A1-E09B-4F4C-B86E-7C00BF7603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AD60C9-E2C5-2648-8457-FC20494BE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8DF7FF-0E77-0F4D-A8E3-25D59E92F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3109D2-B982-2D4D-AAF9-9DA455479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FD083-D39C-CA49-BB0D-3F7436E9E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58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87A862-23D6-0F4A-814E-7D96C44FA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A5E81-6940-9A4D-AD38-DEE40668B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16B6D-9019-1349-A4AD-5C00A75C1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50915-5B23-4BA5-B5A5-D620E3988AFA}" type="datetimeFigureOut">
              <a:rPr lang="en-GB" smtClean="0"/>
              <a:t>01/07/2025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62336-B29A-7C45-89EA-D5B099295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E0F26B-26FD-4142-9A23-4603C1B98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50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jpeg"/><Relationship Id="rId3" Type="http://schemas.openxmlformats.org/officeDocument/2006/relationships/image" Target="../media/image28.png"/><Relationship Id="rId7" Type="http://schemas.openxmlformats.org/officeDocument/2006/relationships/image" Target="../media/image32.jp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jpe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11" Type="http://schemas.openxmlformats.org/officeDocument/2006/relationships/image" Target="../media/image8.jp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5q87K1WaoFI&amp;t" TargetMode="Externa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3A51439-3146-0B3E-0FF0-8AD2DA9B92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1811644"/>
              </p:ext>
            </p:extLst>
          </p:nvPr>
        </p:nvGraphicFramePr>
        <p:xfrm>
          <a:off x="1880552" y="771269"/>
          <a:ext cx="8766175" cy="5650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 6">
            <a:extLst>
              <a:ext uri="{FF2B5EF4-FFF2-40B4-BE49-F238E27FC236}">
                <a16:creationId xmlns:a16="http://schemas.microsoft.com/office/drawing/2014/main" id="{3E23055E-0767-F62A-7997-23CF3D30BCAD}"/>
              </a:ext>
            </a:extLst>
          </p:cNvPr>
          <p:cNvGrpSpPr/>
          <p:nvPr/>
        </p:nvGrpSpPr>
        <p:grpSpPr>
          <a:xfrm>
            <a:off x="3730868" y="182880"/>
            <a:ext cx="1814094" cy="1453001"/>
            <a:chOff x="1736901" y="799501"/>
            <a:chExt cx="1505894" cy="1302775"/>
          </a:xfrm>
        </p:grpSpPr>
        <p:sp>
          <p:nvSpPr>
            <p:cNvPr id="8" name="Hexagon 7">
              <a:extLst>
                <a:ext uri="{FF2B5EF4-FFF2-40B4-BE49-F238E27FC236}">
                  <a16:creationId xmlns:a16="http://schemas.microsoft.com/office/drawing/2014/main" id="{C90E156C-2042-FF41-824B-745721573DA2}"/>
                </a:ext>
              </a:extLst>
            </p:cNvPr>
            <p:cNvSpPr/>
            <p:nvPr/>
          </p:nvSpPr>
          <p:spPr>
            <a:xfrm>
              <a:off x="1736901" y="799501"/>
              <a:ext cx="1505894" cy="1302775"/>
            </a:xfrm>
            <a:prstGeom prst="hexagon">
              <a:avLst>
                <a:gd name="adj" fmla="val 28570"/>
                <a:gd name="vf" fmla="val 115470"/>
              </a:avLst>
            </a:prstGeom>
            <a:solidFill>
              <a:srgbClr val="38988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9" name="Hexagon 4">
              <a:extLst>
                <a:ext uri="{FF2B5EF4-FFF2-40B4-BE49-F238E27FC236}">
                  <a16:creationId xmlns:a16="http://schemas.microsoft.com/office/drawing/2014/main" id="{37080418-74E5-E0C2-32F1-8735B63E8220}"/>
                </a:ext>
              </a:extLst>
            </p:cNvPr>
            <p:cNvSpPr txBox="1"/>
            <p:nvPr/>
          </p:nvSpPr>
          <p:spPr>
            <a:xfrm>
              <a:off x="1986460" y="1015399"/>
              <a:ext cx="1006776" cy="8709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/>
                <a:t>Web design</a:t>
              </a:r>
              <a:endParaRPr lang="en-GB" sz="1500" kern="12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9296B32-BFCD-D7A4-0E76-48B940CAF419}"/>
              </a:ext>
            </a:extLst>
          </p:cNvPr>
          <p:cNvGrpSpPr/>
          <p:nvPr/>
        </p:nvGrpSpPr>
        <p:grpSpPr>
          <a:xfrm>
            <a:off x="2072640" y="2758441"/>
            <a:ext cx="1859748" cy="1706880"/>
            <a:chOff x="1736901" y="2377442"/>
            <a:chExt cx="1505894" cy="1302775"/>
          </a:xfrm>
        </p:grpSpPr>
        <p:sp>
          <p:nvSpPr>
            <p:cNvPr id="12" name="Hexagon 11">
              <a:extLst>
                <a:ext uri="{FF2B5EF4-FFF2-40B4-BE49-F238E27FC236}">
                  <a16:creationId xmlns:a16="http://schemas.microsoft.com/office/drawing/2014/main" id="{95DDE74E-1B99-A0C3-BC76-92B44035F0C7}"/>
                </a:ext>
              </a:extLst>
            </p:cNvPr>
            <p:cNvSpPr/>
            <p:nvPr/>
          </p:nvSpPr>
          <p:spPr>
            <a:xfrm>
              <a:off x="1736901" y="2377442"/>
              <a:ext cx="1505894" cy="1302775"/>
            </a:xfrm>
            <a:prstGeom prst="hexagon">
              <a:avLst>
                <a:gd name="adj" fmla="val 28570"/>
                <a:gd name="vf" fmla="val 11547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3" name="Hexagon 4">
              <a:extLst>
                <a:ext uri="{FF2B5EF4-FFF2-40B4-BE49-F238E27FC236}">
                  <a16:creationId xmlns:a16="http://schemas.microsoft.com/office/drawing/2014/main" id="{387D8FC2-4E22-4D9E-271F-9541794296AC}"/>
                </a:ext>
              </a:extLst>
            </p:cNvPr>
            <p:cNvSpPr txBox="1"/>
            <p:nvPr/>
          </p:nvSpPr>
          <p:spPr>
            <a:xfrm>
              <a:off x="1986460" y="2593340"/>
              <a:ext cx="1006776" cy="8709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" tIns="15240" rIns="15240" bIns="1524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500" kern="1200" dirty="0"/>
                <a:t>Data science</a:t>
              </a:r>
              <a:endParaRPr lang="en-GB" sz="15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13535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Research - computational biology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DD102F7-8769-B754-B9B1-7B188A429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357" y="2057400"/>
            <a:ext cx="3001442" cy="3627120"/>
          </a:xfrm>
          <a:prstGeom prst="rect">
            <a:avLst/>
          </a:prstGeom>
        </p:spPr>
      </p:pic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9AC9256B-D392-95A3-86C5-CA348D18CC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110" y="1919197"/>
            <a:ext cx="4993125" cy="414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69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5728591" y="927830"/>
            <a:ext cx="9717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Director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E2FA2A8-E721-4377-8D02-0E47F0AA6E97}"/>
              </a:ext>
            </a:extLst>
          </p:cNvPr>
          <p:cNvGrpSpPr/>
          <p:nvPr/>
        </p:nvGrpSpPr>
        <p:grpSpPr>
          <a:xfrm>
            <a:off x="5431368" y="1197535"/>
            <a:ext cx="1524911" cy="1708330"/>
            <a:chOff x="5292481" y="663838"/>
            <a:chExt cx="1524911" cy="170833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"/>
            <a:srcRect t="4941"/>
            <a:stretch/>
          </p:blipFill>
          <p:spPr>
            <a:xfrm>
              <a:off x="5496930" y="663838"/>
              <a:ext cx="1157289" cy="1466809"/>
            </a:xfrm>
            <a:prstGeom prst="rect">
              <a:avLst/>
            </a:prstGeom>
            <a:ln w="38100" cap="sq">
              <a:noFill/>
              <a:prstDash val="solid"/>
              <a:miter lim="800000"/>
            </a:ln>
            <a:effectLst/>
          </p:spPr>
        </p:pic>
        <p:sp>
          <p:nvSpPr>
            <p:cNvPr id="24" name="Rectangle 23"/>
            <p:cNvSpPr/>
            <p:nvPr/>
          </p:nvSpPr>
          <p:spPr>
            <a:xfrm>
              <a:off x="5292481" y="2095169"/>
              <a:ext cx="152491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2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Prof Andy Jones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884585" y="2687700"/>
            <a:ext cx="150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Eva Caamano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C24EB0D-CE10-404D-A02A-725540E03060}"/>
              </a:ext>
            </a:extLst>
          </p:cNvPr>
          <p:cNvSpPr/>
          <p:nvPr/>
        </p:nvSpPr>
        <p:spPr>
          <a:xfrm>
            <a:off x="4149247" y="879256"/>
            <a:ext cx="97174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Director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10D1CC1B-3F3D-46C9-A764-AD47CB667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9274" y="2357647"/>
            <a:ext cx="1248059" cy="1249543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1A2926B9-46D3-4F0A-9A1A-F8561E582803}"/>
              </a:ext>
            </a:extLst>
          </p:cNvPr>
          <p:cNvSpPr/>
          <p:nvPr/>
        </p:nvSpPr>
        <p:spPr>
          <a:xfrm>
            <a:off x="6747798" y="3612023"/>
            <a:ext cx="23682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 Dan Rigden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66B37B5-B1C7-458E-ADAA-1CC5F2D16E3C}"/>
              </a:ext>
            </a:extLst>
          </p:cNvPr>
          <p:cNvSpPr/>
          <p:nvPr/>
        </p:nvSpPr>
        <p:spPr>
          <a:xfrm>
            <a:off x="7101205" y="2008211"/>
            <a:ext cx="31656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Associate directors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99E4376-73BD-C7FC-079B-31A572845574}"/>
              </a:ext>
            </a:extLst>
          </p:cNvPr>
          <p:cNvSpPr/>
          <p:nvPr/>
        </p:nvSpPr>
        <p:spPr>
          <a:xfrm>
            <a:off x="8184834" y="3628102"/>
            <a:ext cx="23682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Jamie Soul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A748D75-D984-B74D-A88A-DC570159C73F}"/>
              </a:ext>
            </a:extLst>
          </p:cNvPr>
          <p:cNvSpPr/>
          <p:nvPr/>
        </p:nvSpPr>
        <p:spPr>
          <a:xfrm>
            <a:off x="1102570" y="1933939"/>
            <a:ext cx="14382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319984B-276A-C192-83A3-834306B1B4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4485" y="2307940"/>
            <a:ext cx="1117063" cy="1478080"/>
          </a:xfrm>
          <a:prstGeom prst="rect">
            <a:avLst/>
          </a:prstGeom>
          <a:ln w="3175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161F60FF-15AE-3ADA-5090-E03B06C25761}"/>
              </a:ext>
            </a:extLst>
          </p:cNvPr>
          <p:cNvSpPr txBox="1"/>
          <p:nvPr/>
        </p:nvSpPr>
        <p:spPr>
          <a:xfrm>
            <a:off x="889190" y="3743744"/>
            <a:ext cx="1877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 John Heap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E2B54B9-6FA8-92CD-9F30-85BB3FDFC38A}"/>
              </a:ext>
            </a:extLst>
          </p:cNvPr>
          <p:cNvGrpSpPr/>
          <p:nvPr/>
        </p:nvGrpSpPr>
        <p:grpSpPr>
          <a:xfrm>
            <a:off x="-583855" y="4020743"/>
            <a:ext cx="12030446" cy="2559192"/>
            <a:chOff x="161557" y="3981898"/>
            <a:chExt cx="12030446" cy="2559192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290E315-2B71-4C6A-8DD9-1D657D2C8C1F}"/>
                </a:ext>
              </a:extLst>
            </p:cNvPr>
            <p:cNvGrpSpPr/>
            <p:nvPr/>
          </p:nvGrpSpPr>
          <p:grpSpPr>
            <a:xfrm>
              <a:off x="161557" y="3981898"/>
              <a:ext cx="12030446" cy="2559192"/>
              <a:chOff x="161557" y="4377894"/>
              <a:chExt cx="12030445" cy="2559192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7660A1BC-C807-4F3E-A5E2-DBBECCDD8AC5}"/>
                  </a:ext>
                </a:extLst>
              </p:cNvPr>
              <p:cNvSpPr/>
              <p:nvPr/>
            </p:nvSpPr>
            <p:spPr>
              <a:xfrm>
                <a:off x="161557" y="4377894"/>
                <a:ext cx="12030443" cy="255919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183640" y="4493953"/>
                <a:ext cx="8667542" cy="276999"/>
              </a:xfrm>
              <a:prstGeom prst="rect">
                <a:avLst/>
              </a:prstGeom>
              <a:noFill/>
              <a:ln>
                <a:solidFill>
                  <a:srgbClr val="22A6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Data Scientists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914941" y="4493953"/>
                <a:ext cx="2231021" cy="276999"/>
              </a:xfrm>
              <a:prstGeom prst="rect">
                <a:avLst/>
              </a:prstGeom>
              <a:noFill/>
              <a:ln>
                <a:solidFill>
                  <a:srgbClr val="22A699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Software engineers</a:t>
                </a:r>
              </a:p>
            </p:txBody>
          </p:sp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045652" y="4847901"/>
                <a:ext cx="1117062" cy="1524319"/>
              </a:xfrm>
              <a:prstGeom prst="rect">
                <a:avLst/>
              </a:prstGeom>
              <a:ln w="3175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</p:pic>
          <p:pic>
            <p:nvPicPr>
              <p:cNvPr id="8" name="Picture 5" descr="M:\data\1930476_66817500622_2677_n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388" r="27782"/>
              <a:stretch/>
            </p:blipFill>
            <p:spPr bwMode="auto">
              <a:xfrm>
                <a:off x="9876985" y="4854315"/>
                <a:ext cx="1117063" cy="1494960"/>
              </a:xfrm>
              <a:prstGeom prst="rect">
                <a:avLst/>
              </a:prstGeom>
              <a:ln w="3175" cap="sq">
                <a:solidFill>
                  <a:srgbClr val="000000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TextBox 15"/>
              <p:cNvSpPr txBox="1"/>
              <p:nvPr/>
            </p:nvSpPr>
            <p:spPr>
              <a:xfrm>
                <a:off x="9817779" y="6410921"/>
                <a:ext cx="11437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Antony McCabe</a:t>
                </a: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1048227" y="6410919"/>
                <a:ext cx="11437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Mr John Heap</a:t>
                </a:r>
              </a:p>
            </p:txBody>
          </p:sp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9080871A-A9D9-4464-A2D0-BCC120588F8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1433" r="10068"/>
              <a:stretch/>
            </p:blipFill>
            <p:spPr>
              <a:xfrm>
                <a:off x="6133101" y="4886766"/>
                <a:ext cx="1155227" cy="1471643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E086C577-EF69-4525-B1CD-21731726ADE2}"/>
                  </a:ext>
                </a:extLst>
              </p:cNvPr>
              <p:cNvSpPr txBox="1"/>
              <p:nvPr/>
            </p:nvSpPr>
            <p:spPr>
              <a:xfrm>
                <a:off x="6091465" y="6415138"/>
                <a:ext cx="12384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Alex Rothwell</a:t>
                </a:r>
              </a:p>
            </p:txBody>
          </p:sp>
          <p:pic>
            <p:nvPicPr>
              <p:cNvPr id="1028" name="Picture 4">
                <a:extLst>
                  <a:ext uri="{FF2B5EF4-FFF2-40B4-BE49-F238E27FC236}">
                    <a16:creationId xmlns:a16="http://schemas.microsoft.com/office/drawing/2014/main" id="{35AAA6DF-B696-3F32-5CD5-026C2469AC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97212" y="4879064"/>
                <a:ext cx="1173717" cy="148832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>
                <a:extLst>
                  <a:ext uri="{FF2B5EF4-FFF2-40B4-BE49-F238E27FC236}">
                    <a16:creationId xmlns:a16="http://schemas.microsoft.com/office/drawing/2014/main" id="{1FDA1939-2BEE-4C98-0E5E-927D6583803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4188" r="18313" b="15934"/>
              <a:stretch/>
            </p:blipFill>
            <p:spPr bwMode="auto">
              <a:xfrm>
                <a:off x="1183641" y="4867407"/>
                <a:ext cx="1178052" cy="148186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F561241A-33CB-732F-FC8D-817F5F006779}"/>
                  </a:ext>
                </a:extLst>
              </p:cNvPr>
              <p:cNvSpPr txBox="1"/>
              <p:nvPr/>
            </p:nvSpPr>
            <p:spPr>
              <a:xfrm>
                <a:off x="1045792" y="6394509"/>
                <a:ext cx="13151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Emily Johnson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8E309E1B-C396-AF2D-4591-712D60A44FF8}"/>
                  </a:ext>
                </a:extLst>
              </p:cNvPr>
              <p:cNvSpPr txBox="1"/>
              <p:nvPr/>
            </p:nvSpPr>
            <p:spPr>
              <a:xfrm>
                <a:off x="2248027" y="6394509"/>
                <a:ext cx="13151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Anthony Evans</a:t>
                </a: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6AAD6563-9946-B4AA-8E83-D10DFB2BA6C7}"/>
                  </a:ext>
                </a:extLst>
              </p:cNvPr>
              <p:cNvSpPr txBox="1"/>
              <p:nvPr/>
            </p:nvSpPr>
            <p:spPr>
              <a:xfrm>
                <a:off x="7443557" y="6415138"/>
                <a:ext cx="11437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Lauren Mee</a:t>
                </a:r>
              </a:p>
            </p:txBody>
          </p:sp>
          <p:pic>
            <p:nvPicPr>
              <p:cNvPr id="1030" name="Picture 6">
                <a:extLst>
                  <a:ext uri="{FF2B5EF4-FFF2-40B4-BE49-F238E27FC236}">
                    <a16:creationId xmlns:a16="http://schemas.microsoft.com/office/drawing/2014/main" id="{C52A0AF8-7C3A-F230-2D62-603E437978A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327" t="4628" r="15648" b="19590"/>
              <a:stretch/>
            </p:blipFill>
            <p:spPr bwMode="auto">
              <a:xfrm>
                <a:off x="8637842" y="4863690"/>
                <a:ext cx="1114936" cy="150369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DA18403-9FC7-11EB-C738-8465B8F83952}"/>
                  </a:ext>
                </a:extLst>
              </p:cNvPr>
              <p:cNvSpPr txBox="1"/>
              <p:nvPr/>
            </p:nvSpPr>
            <p:spPr>
              <a:xfrm>
                <a:off x="3539030" y="6398679"/>
                <a:ext cx="13151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Megan </a:t>
                </a:r>
                <a:r>
                  <a:rPr lang="en-GB" sz="1200" b="1" dirty="0" err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Hasoon</a:t>
                </a:r>
                <a:endParaRPr lang="en-GB" sz="12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D37B37A-2EDA-62ED-18C0-35A7A5886F18}"/>
                  </a:ext>
                </a:extLst>
              </p:cNvPr>
              <p:cNvSpPr txBox="1"/>
              <p:nvPr/>
            </p:nvSpPr>
            <p:spPr>
              <a:xfrm>
                <a:off x="4836185" y="6452685"/>
                <a:ext cx="13151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Euan McDonnell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23CF6D6-0C5B-D61E-6121-444009BFA683}"/>
                  </a:ext>
                </a:extLst>
              </p:cNvPr>
              <p:cNvSpPr txBox="1"/>
              <p:nvPr/>
            </p:nvSpPr>
            <p:spPr>
              <a:xfrm>
                <a:off x="8572413" y="6421405"/>
                <a:ext cx="131512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b="1" dirty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 Shahram </a:t>
                </a:r>
                <a:r>
                  <a:rPr lang="en-GB" sz="1200" b="1" dirty="0" err="1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Mesdaghi</a:t>
                </a:r>
                <a:endParaRPr lang="en-GB" sz="12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13" name="Picture 12" descr="A person smiling for the camera&#10;&#10;Description automatically generated with medium confidence">
              <a:extLst>
                <a:ext uri="{FF2B5EF4-FFF2-40B4-BE49-F238E27FC236}">
                  <a16:creationId xmlns:a16="http://schemas.microsoft.com/office/drawing/2014/main" id="{09D3A82B-90A8-7AFF-FFED-D453139C2C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17149" t="1347" r="13697" b="24114"/>
            <a:stretch/>
          </p:blipFill>
          <p:spPr>
            <a:xfrm>
              <a:off x="3632640" y="4479452"/>
              <a:ext cx="1194211" cy="149193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35CFA42-DDF1-846B-DEAA-E1BFF5C3D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18925" y="4479452"/>
              <a:ext cx="1058516" cy="152229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2136531C-233E-44FF-906D-1C55E84DC8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6178" y="2375848"/>
            <a:ext cx="1431255" cy="129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83E0B9-F2B5-2539-BEDF-0FCEA8176A80}"/>
              </a:ext>
            </a:extLst>
          </p:cNvPr>
          <p:cNvSpPr/>
          <p:nvPr/>
        </p:nvSpPr>
        <p:spPr>
          <a:xfrm>
            <a:off x="9851184" y="3621536"/>
            <a:ext cx="19944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1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 Francesco Del </a:t>
            </a:r>
            <a:r>
              <a:rPr lang="en-GB" sz="1200" b="1" i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Carratore</a:t>
            </a:r>
            <a:endParaRPr lang="en-GB" sz="1200" b="1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Portrait of Dr Jamie Soul CBF">
            <a:extLst>
              <a:ext uri="{FF2B5EF4-FFF2-40B4-BE49-F238E27FC236}">
                <a16:creationId xmlns:a16="http://schemas.microsoft.com/office/drawing/2014/main" id="{96A7B0A7-ADC4-0D71-7ACD-182A906A1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896" y="2344193"/>
            <a:ext cx="1014736" cy="130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person with dark hair wearing a colorful shirt&#10;&#10;Description automatically generated">
            <a:extLst>
              <a:ext uri="{FF2B5EF4-FFF2-40B4-BE49-F238E27FC236}">
                <a16:creationId xmlns:a16="http://schemas.microsoft.com/office/drawing/2014/main" id="{0F0565CE-7EBA-5FB9-F330-AA123BBC2F6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370" y="1202726"/>
            <a:ext cx="1413291" cy="1469823"/>
          </a:xfrm>
          <a:prstGeom prst="rect">
            <a:avLst/>
          </a:prstGeom>
        </p:spPr>
      </p:pic>
      <p:pic>
        <p:nvPicPr>
          <p:cNvPr id="28" name="Picture 27" descr="A person with a nose ring&#10;&#10;Description automatically generated">
            <a:extLst>
              <a:ext uri="{FF2B5EF4-FFF2-40B4-BE49-F238E27FC236}">
                <a16:creationId xmlns:a16="http://schemas.microsoft.com/office/drawing/2014/main" id="{8731AA0C-D108-3F44-6E3B-9E988398C3FF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r="9707"/>
          <a:stretch/>
        </p:blipFill>
        <p:spPr>
          <a:xfrm>
            <a:off x="6652974" y="4515648"/>
            <a:ext cx="1129398" cy="1514824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3B814752-2AE3-E275-31D8-1684B205A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The CBF</a:t>
            </a:r>
            <a:endParaRPr lang="en-GB" b="1" dirty="0">
              <a:solidFill>
                <a:srgbClr val="389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944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Game development/app development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10" name="Picture 9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2A6B96C3-C7EC-1680-D2C3-355529E62D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334" t="11905" r="30333" b="13386"/>
          <a:stretch/>
        </p:blipFill>
        <p:spPr>
          <a:xfrm>
            <a:off x="7838226" y="5294953"/>
            <a:ext cx="861945" cy="838200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F78C1352-8AE7-DD27-62EB-9F9ECA2E1D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37" r="22000"/>
          <a:stretch/>
        </p:blipFill>
        <p:spPr>
          <a:xfrm>
            <a:off x="8843471" y="5294953"/>
            <a:ext cx="909663" cy="838200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extLst>
              <a:ext uri="{FF2B5EF4-FFF2-40B4-BE49-F238E27FC236}">
                <a16:creationId xmlns:a16="http://schemas.microsoft.com/office/drawing/2014/main" id="{8531BFE4-DAB9-108C-D37C-1047D4718B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134" y="5254317"/>
            <a:ext cx="919471" cy="919471"/>
          </a:xfrm>
          <a:prstGeom prst="rect">
            <a:avLst/>
          </a:prstGeom>
        </p:spPr>
      </p:pic>
      <p:pic>
        <p:nvPicPr>
          <p:cNvPr id="3" name="y2mate.is - Minetris - falling block game in Minecraft with Python-Ez3N_uGKKTM-720p-1699575524">
            <a:hlinkClick r:id="" action="ppaction://media"/>
            <a:extLst>
              <a:ext uri="{FF2B5EF4-FFF2-40B4-BE49-F238E27FC236}">
                <a16:creationId xmlns:a16="http://schemas.microsoft.com/office/drawing/2014/main" id="{4FB156AC-F34D-0DDB-62D5-F8C07371CA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718178" y="1690688"/>
            <a:ext cx="4247407" cy="4166394"/>
          </a:xfrm>
          <a:prstGeom prst="rect">
            <a:avLst/>
          </a:prstGeom>
        </p:spPr>
      </p:pic>
      <p:pic>
        <p:nvPicPr>
          <p:cNvPr id="5" name="Picture 4" descr="A purple circle with a white and black logo&#10;&#10;Description automatically generated">
            <a:extLst>
              <a:ext uri="{FF2B5EF4-FFF2-40B4-BE49-F238E27FC236}">
                <a16:creationId xmlns:a16="http://schemas.microsoft.com/office/drawing/2014/main" id="{0C746F93-2319-A22C-7FD3-29969C17168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232" y="3810936"/>
            <a:ext cx="2568815" cy="1633032"/>
          </a:xfrm>
          <a:prstGeom prst="rect">
            <a:avLst/>
          </a:prstGeom>
        </p:spPr>
      </p:pic>
      <p:pic>
        <p:nvPicPr>
          <p:cNvPr id="9" name="Picture 8" descr="A group of people in clothing&#10;&#10;Description automatically generated">
            <a:extLst>
              <a:ext uri="{FF2B5EF4-FFF2-40B4-BE49-F238E27FC236}">
                <a16:creationId xmlns:a16="http://schemas.microsoft.com/office/drawing/2014/main" id="{2954DB45-51E0-28D3-ED24-50FCA68EA66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909" y="1642277"/>
            <a:ext cx="3802236" cy="2138758"/>
          </a:xfrm>
          <a:prstGeom prst="rect">
            <a:avLst/>
          </a:prstGeom>
        </p:spPr>
      </p:pic>
      <p:pic>
        <p:nvPicPr>
          <p:cNvPr id="13" name="Picture 12" descr="A black and grey text&#10;&#10;Description automatically generated">
            <a:extLst>
              <a:ext uri="{FF2B5EF4-FFF2-40B4-BE49-F238E27FC236}">
                <a16:creationId xmlns:a16="http://schemas.microsoft.com/office/drawing/2014/main" id="{F7A5C090-E993-2ADC-AF79-213C28AC8E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516" y="4658142"/>
            <a:ext cx="1718178" cy="38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266958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Cyber security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A52CB9-AB62-41D3-90B1-0360E91C5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70" y="1495313"/>
            <a:ext cx="6005463" cy="4846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CE8A92-AD98-565B-1EE4-8FD5141AFC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0828" y="1899911"/>
            <a:ext cx="4926502" cy="403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25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Animation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5" name="Picture 4" descr="A person smiling for the camera&#10;&#10;Description automatically generated with medium confidence">
            <a:extLst>
              <a:ext uri="{FF2B5EF4-FFF2-40B4-BE49-F238E27FC236}">
                <a16:creationId xmlns:a16="http://schemas.microsoft.com/office/drawing/2014/main" id="{66DE4009-D0DB-4DF2-C7BB-57F8AB64D9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160" y="1934529"/>
            <a:ext cx="2540000" cy="2489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0E7380-926D-A835-3ED9-501B3BC3E025}"/>
              </a:ext>
            </a:extLst>
          </p:cNvPr>
          <p:cNvSpPr txBox="1"/>
          <p:nvPr/>
        </p:nvSpPr>
        <p:spPr>
          <a:xfrm>
            <a:off x="8392160" y="4687889"/>
            <a:ext cx="2961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Kelly Ward Hammel: Software Engineer at Walt Disney Animation</a:t>
            </a:r>
            <a:endParaRPr lang="en-GB" i="1" dirty="0"/>
          </a:p>
        </p:txBody>
      </p:sp>
      <p:pic>
        <p:nvPicPr>
          <p:cNvPr id="9" name="Y2Mate.is - Untangling The Hairy Physics Of Rapunzel-RXnpca8qy54-720p-1655467025585">
            <a:hlinkClick r:id="" action="ppaction://media"/>
            <a:extLst>
              <a:ext uri="{FF2B5EF4-FFF2-40B4-BE49-F238E27FC236}">
                <a16:creationId xmlns:a16="http://schemas.microsoft.com/office/drawing/2014/main" id="{68CDDC57-9500-A39F-2B08-69389A7E1CE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0560" y="1690688"/>
            <a:ext cx="7114825" cy="400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1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Animation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7" name="Picture 6" descr="A picture containing person&#10;&#10;Description automatically generated">
            <a:extLst>
              <a:ext uri="{FF2B5EF4-FFF2-40B4-BE49-F238E27FC236}">
                <a16:creationId xmlns:a16="http://schemas.microsoft.com/office/drawing/2014/main" id="{D7911DD3-F270-EDA0-65BC-7516F96EA3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54477"/>
            <a:ext cx="3331578" cy="3331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7D393F-6BFF-C9A6-0BAC-4FFE9AB93D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778" y="2154477"/>
            <a:ext cx="3331578" cy="3331578"/>
          </a:xfrm>
          <a:prstGeom prst="rect">
            <a:avLst/>
          </a:prstGeom>
        </p:spPr>
      </p:pic>
      <p:pic>
        <p:nvPicPr>
          <p:cNvPr id="11" name="Picture 10" descr="A picture containing person, indoor, hairpiece&#10;&#10;Description automatically generated">
            <a:extLst>
              <a:ext uri="{FF2B5EF4-FFF2-40B4-BE49-F238E27FC236}">
                <a16:creationId xmlns:a16="http://schemas.microsoft.com/office/drawing/2014/main" id="{72BE138F-9716-53A5-35DB-4E9A026BC1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356" y="2154477"/>
            <a:ext cx="3331578" cy="333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1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Animation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4" name="Picture 3" descr="A person standing in front of a colorful wall&#10;&#10;Description automatically generated">
            <a:extLst>
              <a:ext uri="{FF2B5EF4-FFF2-40B4-BE49-F238E27FC236}">
                <a16:creationId xmlns:a16="http://schemas.microsoft.com/office/drawing/2014/main" id="{38911229-F1C1-EB40-4463-803883F492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38" y="1540702"/>
            <a:ext cx="8785834" cy="468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896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Web development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5714FAD-24A0-238E-E499-77199A0EDE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0" y="1866900"/>
            <a:ext cx="6667500" cy="3810000"/>
          </a:xfrm>
          <a:prstGeom prst="rect">
            <a:avLst/>
          </a:prstGeom>
        </p:spPr>
      </p:pic>
      <p:pic>
        <p:nvPicPr>
          <p:cNvPr id="9" name="Picture 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BAD3DC8-F11D-B440-EDFE-07ED248713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750" y="1379538"/>
            <a:ext cx="6299200" cy="2729653"/>
          </a:xfrm>
          <a:prstGeom prst="rect">
            <a:avLst/>
          </a:prstGeom>
        </p:spPr>
      </p:pic>
      <p:pic>
        <p:nvPicPr>
          <p:cNvPr id="11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4107F03-29F7-B682-1545-A80BB96DD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63" y="1848591"/>
            <a:ext cx="4810787" cy="488950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098F1A42-6D82-999E-18A4-362C9F5AFF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054" y="1563688"/>
            <a:ext cx="6123892" cy="460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07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Web development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9E6DD2-60D8-A521-513F-0B0003538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4248" y="1690688"/>
            <a:ext cx="8903504" cy="44624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65F4215-99D0-FA99-34FD-10FFF9F33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4248" y="1527709"/>
            <a:ext cx="9036452" cy="478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Data science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5" name="Picture 4" descr="A picture containing text, person, person&#10;&#10;Description automatically generated">
            <a:extLst>
              <a:ext uri="{FF2B5EF4-FFF2-40B4-BE49-F238E27FC236}">
                <a16:creationId xmlns:a16="http://schemas.microsoft.com/office/drawing/2014/main" id="{E12D163C-1CA9-D354-7C8F-2A851B91F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10278"/>
            <a:ext cx="4964131" cy="33072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DF9A97-4502-7ACE-F1BA-1E40D80303EC}"/>
              </a:ext>
            </a:extLst>
          </p:cNvPr>
          <p:cNvSpPr txBox="1"/>
          <p:nvPr/>
        </p:nvSpPr>
        <p:spPr>
          <a:xfrm>
            <a:off x="6096000" y="5317489"/>
            <a:ext cx="6094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/>
              <a:t>Hilary Mason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CDF186-8902-122F-64F8-507BFBD2A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10278"/>
            <a:ext cx="4401577" cy="378131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887C5AC-6A03-7999-D8EE-ED774A915272}"/>
              </a:ext>
            </a:extLst>
          </p:cNvPr>
          <p:cNvSpPr txBox="1"/>
          <p:nvPr/>
        </p:nvSpPr>
        <p:spPr>
          <a:xfrm>
            <a:off x="6096000" y="5637079"/>
            <a:ext cx="60942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hlinkClick r:id="rId5"/>
              </a:rPr>
              <a:t>https://www.youtube.com/watch?v=5q87K1WaoFI&amp;t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632241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CBF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Poppin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CBF2021" id="{61A232F4-7252-4B06-9A95-1155CDD31200}" vid="{6680AF0C-9A23-43FA-AA30-430A5C53063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ThemeCBF2021</Template>
  <TotalTime>9378</TotalTime>
  <Words>292</Words>
  <Application>Microsoft Office PowerPoint</Application>
  <PresentationFormat>Widescreen</PresentationFormat>
  <Paragraphs>68</Paragraphs>
  <Slides>11</Slides>
  <Notes>11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Aptos</vt:lpstr>
      <vt:lpstr>Arial</vt:lpstr>
      <vt:lpstr>Calibri</vt:lpstr>
      <vt:lpstr>Poppins</vt:lpstr>
      <vt:lpstr>ThemeCBF2021</vt:lpstr>
      <vt:lpstr>PowerPoint Presentation</vt:lpstr>
      <vt:lpstr>Game development/app development</vt:lpstr>
      <vt:lpstr>Cyber security</vt:lpstr>
      <vt:lpstr>Animation</vt:lpstr>
      <vt:lpstr>Animation</vt:lpstr>
      <vt:lpstr>Animation</vt:lpstr>
      <vt:lpstr>Web development</vt:lpstr>
      <vt:lpstr>Web development</vt:lpstr>
      <vt:lpstr>Data science</vt:lpstr>
      <vt:lpstr>Research - computational biology</vt:lpstr>
      <vt:lpstr>The CBF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Nanostring geomx data analyses</dc:title>
  <dc:creator>Caamano Gutierrez, Eva</dc:creator>
  <cp:lastModifiedBy>Johnson, Emily [ejohn10]</cp:lastModifiedBy>
  <cp:revision>447</cp:revision>
  <dcterms:created xsi:type="dcterms:W3CDTF">2022-02-21T15:56:00Z</dcterms:created>
  <dcterms:modified xsi:type="dcterms:W3CDTF">2025-07-01T13:05:30Z</dcterms:modified>
</cp:coreProperties>
</file>