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788" r:id="rId3"/>
    <p:sldId id="807" r:id="rId4"/>
    <p:sldId id="789" r:id="rId5"/>
    <p:sldId id="814" r:id="rId6"/>
    <p:sldId id="811" r:id="rId7"/>
    <p:sldId id="815" r:id="rId8"/>
    <p:sldId id="808" r:id="rId9"/>
    <p:sldId id="809" r:id="rId10"/>
    <p:sldId id="810" r:id="rId11"/>
    <p:sldId id="812" r:id="rId12"/>
    <p:sldId id="817" r:id="rId13"/>
    <p:sldId id="816" r:id="rId14"/>
    <p:sldId id="81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CD879D0-E871-9B27-91AD-3397C6808062}" name="Johnson, Emily [ejohn10]" initials="JE[" userId="Johnson, Emily [ejohn10]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859F"/>
    <a:srgbClr val="F87C30"/>
    <a:srgbClr val="FF9933"/>
    <a:srgbClr val="E4A24A"/>
    <a:srgbClr val="389888"/>
    <a:srgbClr val="B2B2B2"/>
    <a:srgbClr val="86E0EA"/>
    <a:srgbClr val="46A8C6"/>
    <a:srgbClr val="78C0D6"/>
    <a:srgbClr val="A6E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51" autoAdjust="0"/>
    <p:restoredTop sz="96283" autoAdjust="0"/>
  </p:normalViewPr>
  <p:slideViewPr>
    <p:cSldViewPr snapToGrid="0">
      <p:cViewPr varScale="1">
        <p:scale>
          <a:sx n="112" d="100"/>
          <a:sy n="112" d="100"/>
        </p:scale>
        <p:origin x="1026" y="78"/>
      </p:cViewPr>
      <p:guideLst/>
    </p:cSldViewPr>
  </p:slideViewPr>
  <p:outlineViewPr>
    <p:cViewPr>
      <p:scale>
        <a:sx n="33" d="100"/>
        <a:sy n="33" d="100"/>
      </p:scale>
      <p:origin x="0" y="-410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BA747E-28C5-8A41-89FF-E0F2190071C5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B6D8DA-84D0-5D4D-8B76-9F4B7B0D3C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00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0224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/who are we slide that can be modified depending on who comes with me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963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the oldest animal you can think of? Any animal at all?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52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021FA-4E5B-2D79-94D3-848F8B474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3CA1F29-D68D-178D-5C3C-D2ED64E8CA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D7E802-E0B7-DE9D-11E8-C06167897E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the oldest animal you can think of? Any animal at all?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FE9A2A-38E5-E5E9-0DC3-A293BA0E9A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48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723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Easy one to start… rat… 3.8 yrs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832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EB2A77-0F37-05F6-3AB1-3FCA66B28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DCA5C1-330D-CADA-6692-9255A1EB4F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9260D4-961A-F2E0-9A03-CA8E64C006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naked mole rat, how old do you think he can live for?</a:t>
            </a:r>
          </a:p>
          <a:p>
            <a:r>
              <a:rPr lang="en-US" dirty="0"/>
              <a:t>31 years, this is an insanely long time for a rodent.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97BE57-9D79-27A9-2635-A04650A137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660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7DF82-7CA0-A7F9-7C78-757A5CB668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90BAC9-879D-DCEF-DFC9-5048D67C14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DFE3D2-0061-9547-3CC3-415A06835B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</a:t>
            </a:r>
            <a:r>
              <a:rPr lang="en-US" dirty="0" err="1"/>
              <a:t>laysan</a:t>
            </a:r>
            <a:r>
              <a:rPr lang="en-US" dirty="0"/>
              <a:t> albatross – any guesses on how long they can live?</a:t>
            </a:r>
          </a:p>
          <a:p>
            <a:r>
              <a:rPr lang="en-US" dirty="0"/>
              <a:t>This particular albatross is actually a famous bird called Wisdom, she is 74 years old and still laying eggs!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41DE22-F868-CDAE-805D-29B2F31843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672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03FA9A-0653-9FB1-567D-F36FE89E0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E6A9385-909E-8E14-29A4-CD627A9AEE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9F2281-6E5A-350F-A0A5-11851A6E2F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Finally, here is a glass sponge, they live around </a:t>
            </a:r>
            <a:r>
              <a:rPr lang="en-US" dirty="0" err="1"/>
              <a:t>Antartica</a:t>
            </a:r>
            <a:r>
              <a:rPr lang="en-US" dirty="0"/>
              <a:t>. Anyone want to have a guess how long they live for?</a:t>
            </a:r>
          </a:p>
          <a:p>
            <a:endParaRPr lang="en-US" dirty="0"/>
          </a:p>
          <a:p>
            <a:r>
              <a:rPr lang="en-US" dirty="0"/>
              <a:t>…..these sponges are estimated to live 15,000 years!!!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F59A94-C347-5CD4-69C8-2A1B7BB0CB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B6D8DA-84D0-5D4D-8B76-9F4B7B0D3CE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77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5433D142-9BFA-4E9A-ABFD-ABDE09154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33"/>
            <a:ext cx="12192000" cy="68495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8677F9-A7CA-DB4C-8F16-74EABD5BC7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67FED9-40F7-0241-B8CE-1D208C1103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3FD163-F78E-5840-AC27-082E63EC3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2A65C-6278-8943-AFA6-CFBA27977460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F6872-49A8-D64C-AD00-EBC866DB4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FCA888-6680-9842-8A7A-3E67BF2F6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1951E-9B3B-224F-ACA2-77AFC2941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89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7E16095C-5BC9-4DFB-819F-DE8FFB3F8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2B4105-6511-7944-B4C5-E42633C32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D59845-3C6C-5B41-A73C-D7410587A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0802AD-02A4-C140-BB42-47154DFED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8C92D-E9F5-3A46-BC01-83261371B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70D86-16DF-4A4C-BACA-5221D6469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731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B027B9EB-940D-437F-A612-BBAF504DC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0A65ED-5E09-7840-A1AC-5EBB17E4E3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A55AE6-39A5-CD40-B2B1-A32547B133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BEF5CC-0B2D-4D43-8BF5-94DE61E31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ADD3C6-FC69-2A4D-997A-5F717797D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85A63-2BB7-E749-8BA4-F79A29472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787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522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03F6E57E-58F5-475A-A862-C50858806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72DABA-C7A6-414F-8540-F84B56C39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E2EE8-81F6-5044-9497-1B6820CB1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74CCF4-9867-AB40-A44A-C4C9A8FE6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08A99-F198-994F-B826-9455E7519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AFF941-7D62-9149-B861-5BD07E7C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1693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575A1E08-1B9D-428C-AF63-D632F0BF1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2CBFE2-33A8-954F-B7D3-580E12A7E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E0F21-0D18-9D4D-AEAC-DA019BA19D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E5806-4463-4949-B45F-8FE60C36B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CF04E-3774-344E-B29E-7B071E642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D238D-8F10-A647-9D1C-B877F2508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4377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E5821FC8-6106-480F-8FA4-8F32FCC5C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65D975C-4B84-7845-B549-482B3C306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2F9F1-AA4B-2B4A-BAEE-B487283573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BBD0C-6E93-B74B-9148-C7AE581846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DDBCEB-5DDA-A14E-8CE0-99A595988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649B7E-DB8A-A849-AA77-4F6E60701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173D3D-4871-9D4A-BB1C-F0FDDFEA2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3787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548C69BA-5D0E-4CF9-B093-DBC98B711E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286419-9B1E-5146-8591-A3D57D5BE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23AC53-5A84-1E4B-82CA-C8D7E8DC3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85C537-80E9-1340-B5E1-6CFCF97319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4B41B9-EEA2-5D43-8A59-14DAF4D69B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693B24-3740-E849-A906-B2A6763FD9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771B00-F57C-E64C-9013-F303E3004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E47FC7-698E-6F42-A27A-67BCBBF6F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608D0B-28AF-3F4C-ADE4-D6284CBF9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89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B541382D-69DB-4792-BF6D-8FC548AAA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8EED1D-496B-5B4B-B189-06E8FDB9C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B02156-A528-CA44-AB09-E859DF569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A3359A-ED22-544D-9F20-F72AAA671C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D35AB1-D4BD-C845-B477-6811E1FFF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348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0C1F9816-922E-44CE-AD2B-37C757362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C50988-5864-EB47-8D52-2C931E9FE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F78958-8124-9F4C-ADF2-768A53E84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0E62CB-5A82-194B-9CEE-58E583D02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175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E62827A1-050D-4ED3-A463-D6D47AE9D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471B04-54A0-D840-A958-F855610628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896F6-A157-944A-A477-8789B158B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AC9F30-33B4-BA4B-960C-5E0975A3A7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C89A3E-E5B5-E94E-A36C-1369AA805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491A64-408D-B648-AAC7-2091CEFEE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D6D4E2-6405-0C4A-BAB3-97E0ECF29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092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4BA0974F-2861-4E9E-B476-78EDB6A1F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00"/>
            <a:ext cx="12192000" cy="70459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DB1B80-5086-1041-B86F-23F023AE6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3F79A1-E09B-4F4C-B86E-7C00BF7603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AD60C9-E2C5-2648-8457-FC20494BEE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8DF7FF-0E77-0F4D-A8E3-25D59E92F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3109D2-B982-2D4D-AAF9-9DA455479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FD083-D39C-CA49-BB0D-3F7436E9E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2586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87A862-23D6-0F4A-814E-7D96C44FA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A5E81-6940-9A4D-AD38-DEE40668BF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016B6D-9019-1349-A4AD-5C00A75C1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50915-5B23-4BA5-B5A5-D620E3988AFA}" type="datetimeFigureOut">
              <a:rPr lang="en-GB" smtClean="0"/>
              <a:t>04/07/2025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862336-B29A-7C45-89EA-D5B099295E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E0F26B-26FD-4142-9A23-4603C1B984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AFF84-2EA1-4C7D-938C-A461A19EAE2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750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animal-agein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animal-graphs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26806-DE8D-43BE-B860-72941ACFD3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097" y="1450463"/>
            <a:ext cx="9883806" cy="238760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389888"/>
                </a:solidFill>
              </a:rPr>
              <a:t>Python programming workshop</a:t>
            </a:r>
            <a:endParaRPr lang="en-GB" sz="4400" b="1" dirty="0">
              <a:solidFill>
                <a:srgbClr val="389888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F1E6EA-5957-43A4-A52D-60D0FA2F74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67480"/>
            <a:ext cx="9144000" cy="1655762"/>
          </a:xfrm>
        </p:spPr>
        <p:txBody>
          <a:bodyPr/>
          <a:lstStyle/>
          <a:p>
            <a:r>
              <a:rPr lang="en-GB" i="1" dirty="0"/>
              <a:t>Dr. Emily Johnson</a:t>
            </a:r>
          </a:p>
        </p:txBody>
      </p:sp>
    </p:spTree>
    <p:extLst>
      <p:ext uri="{BB962C8B-B14F-4D97-AF65-F5344CB8AC3E}">
        <p14:creationId xmlns:p14="http://schemas.microsoft.com/office/powerpoint/2010/main" val="2793043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41527-FA76-E67D-157D-9E3FFB5BA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lose-up of a white sponge&#10;&#10;AI-generated content may be incorrect.">
            <a:extLst>
              <a:ext uri="{FF2B5EF4-FFF2-40B4-BE49-F238E27FC236}">
                <a16:creationId xmlns:a16="http://schemas.microsoft.com/office/drawing/2014/main" id="{44149B7F-4A07-44BF-EC60-FD6CDDE09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732" y="800803"/>
            <a:ext cx="9118862" cy="508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340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40E179-857F-62B6-FEED-E70DA0C66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7B6A1-D4B1-CFC7-2458-F33497715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The activity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B5EBF2-314E-1A01-7109-264101018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86" y="1690688"/>
            <a:ext cx="5171862" cy="40252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086FA33-6B12-D2A1-9BDF-D5327342D3C2}"/>
              </a:ext>
            </a:extLst>
          </p:cNvPr>
          <p:cNvSpPr txBox="1"/>
          <p:nvPr/>
        </p:nvSpPr>
        <p:spPr>
          <a:xfrm>
            <a:off x="1846697" y="6123543"/>
            <a:ext cx="8359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Type this into your browser: </a:t>
            </a:r>
            <a:r>
              <a:rPr lang="en-GB" sz="18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  <a:hlinkClick r:id="rId3"/>
              </a:rPr>
              <a:t>https://tinyurl.com/animal-ageing</a:t>
            </a:r>
            <a:r>
              <a:rPr lang="en-GB" sz="18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 </a:t>
            </a:r>
            <a:endParaRPr lang="en-GB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6988D4C-A754-6B24-63FC-F8247FE7F197}"/>
              </a:ext>
            </a:extLst>
          </p:cNvPr>
          <p:cNvSpPr/>
          <p:nvPr/>
        </p:nvSpPr>
        <p:spPr>
          <a:xfrm>
            <a:off x="952108" y="3629787"/>
            <a:ext cx="537328" cy="19938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893A89C-A5CE-3DF5-2C46-99015AA5B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344" y="1543639"/>
            <a:ext cx="5774252" cy="417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03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5D4C8-4AF6-344A-6995-D355BFB7C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 tip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233055-5E3C-5B13-F3DE-CC27BC9483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8476"/>
            <a:ext cx="10515600" cy="2501048"/>
          </a:xfrm>
        </p:spPr>
        <p:txBody>
          <a:bodyPr/>
          <a:lstStyle/>
          <a:p>
            <a:r>
              <a:rPr lang="en-US" dirty="0"/>
              <a:t>Highlight text and press ctrl + c to ‘copy’</a:t>
            </a:r>
          </a:p>
          <a:p>
            <a:r>
              <a:rPr lang="en-US" dirty="0"/>
              <a:t>Then press ctrl + v on your keyboard to paste!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202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CDA5C-6F69-756F-FA84-571C9CDF8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69E36-029E-37B2-1B8A-77A724D52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Competition!</a:t>
            </a:r>
            <a:endParaRPr lang="en-GB" b="1" dirty="0">
              <a:solidFill>
                <a:srgbClr val="38988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8B6117-967D-66DF-B612-5653FC4F1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2488" y="1134505"/>
            <a:ext cx="4653810" cy="47727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BF9C624-FFEE-4503-811C-C538962B4248}"/>
              </a:ext>
            </a:extLst>
          </p:cNvPr>
          <p:cNvSpPr txBox="1"/>
          <p:nvPr/>
        </p:nvSpPr>
        <p:spPr>
          <a:xfrm>
            <a:off x="514650" y="1690688"/>
            <a:ext cx="717033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After you finish this section ‘make it pretty’ you’ll have learned to have customized your graphs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We’d like to challenge you to either create the prettiest or ugliest graph you can</a:t>
            </a:r>
            <a:endParaRPr lang="en-US" sz="3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Please email ‘</a:t>
            </a:r>
            <a:r>
              <a:rPr lang="en-US" sz="2800" b="1" dirty="0"/>
              <a:t>Emily.johnson@liverpool.ac.uk</a:t>
            </a:r>
            <a:r>
              <a:rPr lang="en-US" sz="2800" dirty="0"/>
              <a:t>’ with the subject line: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 ‘Pretty graph – [YOUR NAME]’ 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‘Ugly graph – [YOUR NAME]’ with the graph either pasted or as an attachment, raise  your hands if you’re stuck/need help </a:t>
            </a:r>
            <a:r>
              <a:rPr lang="en-US" sz="2800" dirty="0">
                <a:sym typeface="Wingdings" panose="05000000000000000000" pitchFamily="2" charset="2"/>
              </a:rPr>
              <a:t> </a:t>
            </a:r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0C392A-62DC-9C1B-DA97-B6D39A384A6E}"/>
              </a:ext>
            </a:extLst>
          </p:cNvPr>
          <p:cNvSpPr txBox="1"/>
          <p:nvPr/>
        </p:nvSpPr>
        <p:spPr>
          <a:xfrm>
            <a:off x="438558" y="6116656"/>
            <a:ext cx="60941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https://tinyurl.com/animal-graphs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52804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4F559-5FE8-1D52-C571-09C5D208A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07779-3571-250A-91AE-9EF7FCD7D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Thank you!!</a:t>
            </a:r>
            <a:endParaRPr lang="en-GB" b="1" dirty="0">
              <a:solidFill>
                <a:srgbClr val="389888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98D4F0-FFA3-44F9-1B53-D1CD5F5F39BB}"/>
              </a:ext>
            </a:extLst>
          </p:cNvPr>
          <p:cNvSpPr txBox="1"/>
          <p:nvPr/>
        </p:nvSpPr>
        <p:spPr>
          <a:xfrm>
            <a:off x="838200" y="2459504"/>
            <a:ext cx="91671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Please take 5 minutes to give us feedback! Write on the back of the sheet if you run out of room. We’d like any ideas on how to make it </a:t>
            </a:r>
            <a:r>
              <a:rPr lang="en-US" sz="2000" dirty="0" err="1"/>
              <a:t>funner</a:t>
            </a:r>
            <a:r>
              <a:rPr lang="en-US" sz="2000" dirty="0"/>
              <a:t>/more engaging and whether the difficulty was too hard or just right. </a:t>
            </a:r>
            <a:r>
              <a:rPr lang="en-US" sz="2000" dirty="0">
                <a:sym typeface="Wingdings" panose="05000000000000000000" pitchFamily="2" charset="2"/>
              </a:rPr>
              <a:t>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ym typeface="Wingdings" panose="05000000000000000000" pitchFamily="2" charset="2"/>
              </a:rPr>
              <a:t>Really well done, this was a difficult activity resembling a real world programming scenario with real data!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750503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389888"/>
                </a:solidFill>
              </a:rPr>
              <a:t>Who am I?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1BA64A-F551-093B-40FA-80343BE6ED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61" y="1856288"/>
            <a:ext cx="2783993" cy="3710599"/>
          </a:xfrm>
          <a:prstGeom prst="rect">
            <a:avLst/>
          </a:prstGeom>
        </p:spPr>
      </p:pic>
      <p:pic>
        <p:nvPicPr>
          <p:cNvPr id="12" name="Picture 11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7F5FBB1D-8125-4DF8-FA76-0869068B76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512" y="1856287"/>
            <a:ext cx="2783994" cy="3710599"/>
          </a:xfrm>
          <a:prstGeom prst="rect">
            <a:avLst/>
          </a:prstGeom>
        </p:spPr>
      </p:pic>
      <p:pic>
        <p:nvPicPr>
          <p:cNvPr id="3" name="Picture 2" descr="A group of women sitting at computers&#10;&#10;Description automatically generated">
            <a:extLst>
              <a:ext uri="{FF2B5EF4-FFF2-40B4-BE49-F238E27FC236}">
                <a16:creationId xmlns:a16="http://schemas.microsoft.com/office/drawing/2014/main" id="{B5605C6F-FFCC-268B-CCEE-A33B5C10633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2394" b="18209"/>
          <a:stretch/>
        </p:blipFill>
        <p:spPr>
          <a:xfrm>
            <a:off x="6724164" y="1856287"/>
            <a:ext cx="4629636" cy="371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48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BF235-A4D2-4135-B59C-AE4757414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89888"/>
                </a:solidFill>
              </a:rPr>
              <a:t>Purpose of today</a:t>
            </a:r>
            <a:endParaRPr lang="en-GB" b="1" dirty="0">
              <a:solidFill>
                <a:srgbClr val="389888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D50AEE-5F6B-0113-7BC7-C8F102D17CB3}"/>
              </a:ext>
            </a:extLst>
          </p:cNvPr>
          <p:cNvSpPr txBox="1"/>
          <p:nvPr/>
        </p:nvSpPr>
        <p:spPr>
          <a:xfrm>
            <a:off x="838200" y="2185302"/>
            <a:ext cx="916711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To teach you a little bit about ageing and how long animals can live for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To give you an introduction to Python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Note: </a:t>
            </a:r>
            <a:br>
              <a:rPr lang="en-US" sz="2000" dirty="0"/>
            </a:br>
            <a:endParaRPr lang="en-US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These activities are still under active development! You will be the first group we run them with!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34051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hanger, metalware, key&#10;&#10;Description automatically generated">
            <a:extLst>
              <a:ext uri="{FF2B5EF4-FFF2-40B4-BE49-F238E27FC236}">
                <a16:creationId xmlns:a16="http://schemas.microsoft.com/office/drawing/2014/main" id="{ABFCD77C-2968-E0CF-85B1-5CA9A5EF9AE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EEEEEE"/>
              </a:clrFrom>
              <a:clrTo>
                <a:srgbClr val="EEEEE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665" y="1078030"/>
            <a:ext cx="5684989" cy="4488497"/>
          </a:xfrm>
          <a:prstGeom prst="rect">
            <a:avLst/>
          </a:prstGeom>
        </p:spPr>
      </p:pic>
      <p:pic>
        <p:nvPicPr>
          <p:cNvPr id="4" name="Picture 3" descr="A dog lying on a wood surface&#10;&#10;AI-generated content may be incorrect.">
            <a:extLst>
              <a:ext uri="{FF2B5EF4-FFF2-40B4-BE49-F238E27FC236}">
                <a16:creationId xmlns:a16="http://schemas.microsoft.com/office/drawing/2014/main" id="{79E20787-3D0D-5D8E-B07B-9CC6C47C3D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498" y="1857078"/>
            <a:ext cx="5347819" cy="356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443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17FEF-D96C-40C3-B987-9F41554F4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aby sleeping with a white hat&#10;&#10;AI-generated content may be incorrect.">
            <a:extLst>
              <a:ext uri="{FF2B5EF4-FFF2-40B4-BE49-F238E27FC236}">
                <a16:creationId xmlns:a16="http://schemas.microsoft.com/office/drawing/2014/main" id="{C1851154-FF08-7138-2A93-80E421665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20" y="1852250"/>
            <a:ext cx="5611090" cy="3153499"/>
          </a:xfrm>
          <a:prstGeom prst="rect">
            <a:avLst/>
          </a:prstGeom>
        </p:spPr>
      </p:pic>
      <p:pic>
        <p:nvPicPr>
          <p:cNvPr id="7" name="Picture 6" descr="An old person with glasses and a hand gesture&#10;&#10;AI-generated content may be incorrect.">
            <a:extLst>
              <a:ext uri="{FF2B5EF4-FFF2-40B4-BE49-F238E27FC236}">
                <a16:creationId xmlns:a16="http://schemas.microsoft.com/office/drawing/2014/main" id="{75FAFE99-52C0-390F-A080-91B7270645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553" y="1738272"/>
            <a:ext cx="5088082" cy="338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71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diagram of different types of cell division&#10;&#10;AI-generated content may be incorrect.">
            <a:extLst>
              <a:ext uri="{FF2B5EF4-FFF2-40B4-BE49-F238E27FC236}">
                <a16:creationId xmlns:a16="http://schemas.microsoft.com/office/drawing/2014/main" id="{4128521A-98DC-3A00-8B68-09C002F00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96" y="1201859"/>
            <a:ext cx="6465233" cy="4161994"/>
          </a:xfrm>
          <a:prstGeom prst="rect">
            <a:avLst/>
          </a:prstGeom>
        </p:spPr>
      </p:pic>
      <p:pic>
        <p:nvPicPr>
          <p:cNvPr id="13" name="Picture 12" descr="A close-up of a hourglass&#10;&#10;AI-generated content may be incorrect.">
            <a:extLst>
              <a:ext uri="{FF2B5EF4-FFF2-40B4-BE49-F238E27FC236}">
                <a16:creationId xmlns:a16="http://schemas.microsoft.com/office/drawing/2014/main" id="{558D1664-2056-E797-BD9C-E16367F2E3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450" y="1268319"/>
            <a:ext cx="2832558" cy="3952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755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rat in the grass&#10;&#10;AI-generated content may be incorrect.">
            <a:extLst>
              <a:ext uri="{FF2B5EF4-FFF2-40B4-BE49-F238E27FC236}">
                <a16:creationId xmlns:a16="http://schemas.microsoft.com/office/drawing/2014/main" id="{DC33F8FC-A03F-D471-B86A-2678710511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871" y="832104"/>
            <a:ext cx="7618258" cy="519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431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7FEAB8-E3BF-2F56-8A52-E32341AD6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hairless rat with long teeth&#10;&#10;AI-generated content may be incorrect.">
            <a:extLst>
              <a:ext uri="{FF2B5EF4-FFF2-40B4-BE49-F238E27FC236}">
                <a16:creationId xmlns:a16="http://schemas.microsoft.com/office/drawing/2014/main" id="{DFFA73AA-11D8-68BE-374E-0AEA71B47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83" y="895546"/>
            <a:ext cx="8418673" cy="4503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196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BC535-9591-906A-7534-66E9D6E7B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ird sitting on the ground&#10;&#10;AI-generated content may be incorrect.">
            <a:extLst>
              <a:ext uri="{FF2B5EF4-FFF2-40B4-BE49-F238E27FC236}">
                <a16:creationId xmlns:a16="http://schemas.microsoft.com/office/drawing/2014/main" id="{AD47DD97-0BC3-7920-60C1-5FAD6DE919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412" y="867267"/>
            <a:ext cx="8583416" cy="483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34695"/>
      </p:ext>
    </p:extLst>
  </p:cSld>
  <p:clrMapOvr>
    <a:masterClrMapping/>
  </p:clrMapOvr>
</p:sld>
</file>

<file path=ppt/theme/theme1.xml><?xml version="1.0" encoding="utf-8"?>
<a:theme xmlns:a="http://schemas.openxmlformats.org/drawingml/2006/main" name="ThemeCBF202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Poppins"/>
        <a:ea typeface=""/>
        <a:cs typeface=""/>
      </a:majorFont>
      <a:minorFont>
        <a:latin typeface="Apto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CBF2021" id="{61A232F4-7252-4B06-9A95-1155CDD31200}" vid="{6680AF0C-9A23-43FA-AA30-430A5C53063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ThemeCBF2021</Template>
  <TotalTime>9544</TotalTime>
  <Words>429</Words>
  <Application>Microsoft Office PowerPoint</Application>
  <PresentationFormat>Widescreen</PresentationFormat>
  <Paragraphs>48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Arial</vt:lpstr>
      <vt:lpstr>Calibri</vt:lpstr>
      <vt:lpstr>Poppins</vt:lpstr>
      <vt:lpstr>Wingdings</vt:lpstr>
      <vt:lpstr>ThemeCBF2021</vt:lpstr>
      <vt:lpstr>Python programming workshop</vt:lpstr>
      <vt:lpstr>Who am I? </vt:lpstr>
      <vt:lpstr>Purpose of today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activity</vt:lpstr>
      <vt:lpstr>Quick tip</vt:lpstr>
      <vt:lpstr>Competition!</vt:lpstr>
      <vt:lpstr>Thank you!!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Nanostring geomx data analyses</dc:title>
  <dc:creator>Caamano Gutierrez, Eva</dc:creator>
  <cp:lastModifiedBy>Johnson, Emily [ejohn10]</cp:lastModifiedBy>
  <cp:revision>466</cp:revision>
  <dcterms:created xsi:type="dcterms:W3CDTF">2022-02-21T15:56:00Z</dcterms:created>
  <dcterms:modified xsi:type="dcterms:W3CDTF">2025-07-04T10:44:17Z</dcterms:modified>
</cp:coreProperties>
</file>