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40"/>
  </p:notesMasterIdLst>
  <p:sldIdLst>
    <p:sldId id="259" r:id="rId5"/>
    <p:sldId id="258" r:id="rId6"/>
    <p:sldId id="279" r:id="rId7"/>
    <p:sldId id="261" r:id="rId8"/>
    <p:sldId id="264" r:id="rId9"/>
    <p:sldId id="263" r:id="rId10"/>
    <p:sldId id="291" r:id="rId11"/>
    <p:sldId id="282" r:id="rId12"/>
    <p:sldId id="300" r:id="rId13"/>
    <p:sldId id="266" r:id="rId14"/>
    <p:sldId id="287" r:id="rId15"/>
    <p:sldId id="270" r:id="rId16"/>
    <p:sldId id="283" r:id="rId17"/>
    <p:sldId id="284" r:id="rId18"/>
    <p:sldId id="285" r:id="rId19"/>
    <p:sldId id="286" r:id="rId20"/>
    <p:sldId id="292" r:id="rId21"/>
    <p:sldId id="288" r:id="rId22"/>
    <p:sldId id="289" r:id="rId23"/>
    <p:sldId id="302" r:id="rId24"/>
    <p:sldId id="290" r:id="rId25"/>
    <p:sldId id="298" r:id="rId26"/>
    <p:sldId id="293" r:id="rId27"/>
    <p:sldId id="294" r:id="rId28"/>
    <p:sldId id="295" r:id="rId29"/>
    <p:sldId id="296" r:id="rId30"/>
    <p:sldId id="297" r:id="rId31"/>
    <p:sldId id="299" r:id="rId32"/>
    <p:sldId id="273" r:id="rId33"/>
    <p:sldId id="274" r:id="rId34"/>
    <p:sldId id="301" r:id="rId35"/>
    <p:sldId id="267" r:id="rId36"/>
    <p:sldId id="269" r:id="rId37"/>
    <p:sldId id="276" r:id="rId38"/>
    <p:sldId id="277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23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RETA MAÑERU" userId="e21bd645-8a6f-44f7-b6ff-7a28455542cf" providerId="ADAL" clId="{A4D873ED-6867-474A-919B-4E5F196941E7}"/>
    <pc:docChg chg="undo custSel addSld delSld modSld">
      <pc:chgData name="DANIEL RETA MAÑERU" userId="e21bd645-8a6f-44f7-b6ff-7a28455542cf" providerId="ADAL" clId="{A4D873ED-6867-474A-919B-4E5F196941E7}" dt="2026-03-23T06:39:30.193" v="525" actId="478"/>
      <pc:docMkLst>
        <pc:docMk/>
      </pc:docMkLst>
      <pc:sldChg chg="addSp delSp modSp mod">
        <pc:chgData name="DANIEL RETA MAÑERU" userId="e21bd645-8a6f-44f7-b6ff-7a28455542cf" providerId="ADAL" clId="{A4D873ED-6867-474A-919B-4E5F196941E7}" dt="2026-03-23T06:20:26.327" v="510" actId="113"/>
        <pc:sldMkLst>
          <pc:docMk/>
          <pc:sldMk cId="3463179037" sldId="273"/>
        </pc:sldMkLst>
        <pc:spChg chg="mod">
          <ac:chgData name="DANIEL RETA MAÑERU" userId="e21bd645-8a6f-44f7-b6ff-7a28455542cf" providerId="ADAL" clId="{A4D873ED-6867-474A-919B-4E5F196941E7}" dt="2026-03-22T12:36:22.056" v="453" actId="1076"/>
          <ac:spMkLst>
            <pc:docMk/>
            <pc:sldMk cId="3463179037" sldId="273"/>
            <ac:spMk id="2" creationId="{14DC7181-138D-71FB-4CB0-10786FC4BF4B}"/>
          </ac:spMkLst>
        </pc:spChg>
        <pc:spChg chg="add mod">
          <ac:chgData name="DANIEL RETA MAÑERU" userId="e21bd645-8a6f-44f7-b6ff-7a28455542cf" providerId="ADAL" clId="{A4D873ED-6867-474A-919B-4E5F196941E7}" dt="2026-03-22T12:35:50.897" v="450" actId="1035"/>
          <ac:spMkLst>
            <pc:docMk/>
            <pc:sldMk cId="3463179037" sldId="273"/>
            <ac:spMk id="3" creationId="{EB71B8A3-99EE-49A0-17BD-B7AB5274D6D4}"/>
          </ac:spMkLst>
        </pc:spChg>
        <pc:spChg chg="mod">
          <ac:chgData name="DANIEL RETA MAÑERU" userId="e21bd645-8a6f-44f7-b6ff-7a28455542cf" providerId="ADAL" clId="{A4D873ED-6867-474A-919B-4E5F196941E7}" dt="2026-03-23T06:20:26.327" v="510" actId="113"/>
          <ac:spMkLst>
            <pc:docMk/>
            <pc:sldMk cId="3463179037" sldId="273"/>
            <ac:spMk id="9" creationId="{BD5B5EC8-74F0-1F46-9F19-BFBE5654C555}"/>
          </ac:spMkLst>
        </pc:spChg>
        <pc:spChg chg="mod">
          <ac:chgData name="DANIEL RETA MAÑERU" userId="e21bd645-8a6f-44f7-b6ff-7a28455542cf" providerId="ADAL" clId="{A4D873ED-6867-474A-919B-4E5F196941E7}" dt="2026-03-22T12:35:50.897" v="450" actId="1035"/>
          <ac:spMkLst>
            <pc:docMk/>
            <pc:sldMk cId="3463179037" sldId="273"/>
            <ac:spMk id="10" creationId="{814F472B-5D34-549D-9A5C-DAAB31B6708E}"/>
          </ac:spMkLst>
        </pc:spChg>
        <pc:spChg chg="mod">
          <ac:chgData name="DANIEL RETA MAÑERU" userId="e21bd645-8a6f-44f7-b6ff-7a28455542cf" providerId="ADAL" clId="{A4D873ED-6867-474A-919B-4E5F196941E7}" dt="2026-03-22T12:35:01.232" v="431" actId="14100"/>
          <ac:spMkLst>
            <pc:docMk/>
            <pc:sldMk cId="3463179037" sldId="273"/>
            <ac:spMk id="12" creationId="{44AE4BDC-5A19-83C3-C046-45DA211DE712}"/>
          </ac:spMkLst>
        </pc:spChg>
        <pc:spChg chg="mod">
          <ac:chgData name="DANIEL RETA MAÑERU" userId="e21bd645-8a6f-44f7-b6ff-7a28455542cf" providerId="ADAL" clId="{A4D873ED-6867-474A-919B-4E5F196941E7}" dt="2026-03-22T12:34:58.416" v="430" actId="403"/>
          <ac:spMkLst>
            <pc:docMk/>
            <pc:sldMk cId="3463179037" sldId="273"/>
            <ac:spMk id="13" creationId="{929E1C37-6C3D-BA29-EA9F-9A8FF581EDC4}"/>
          </ac:spMkLst>
        </pc:spChg>
        <pc:spChg chg="mod">
          <ac:chgData name="DANIEL RETA MAÑERU" userId="e21bd645-8a6f-44f7-b6ff-7a28455542cf" providerId="ADAL" clId="{A4D873ED-6867-474A-919B-4E5F196941E7}" dt="2026-03-22T12:36:07.715" v="451" actId="164"/>
          <ac:spMkLst>
            <pc:docMk/>
            <pc:sldMk cId="3463179037" sldId="273"/>
            <ac:spMk id="15" creationId="{83A8D9AC-5528-9B53-9940-C8FE5DFB3BA5}"/>
          </ac:spMkLst>
        </pc:spChg>
        <pc:spChg chg="add del">
          <ac:chgData name="DANIEL RETA MAÑERU" userId="e21bd645-8a6f-44f7-b6ff-7a28455542cf" providerId="ADAL" clId="{A4D873ED-6867-474A-919B-4E5F196941E7}" dt="2026-03-22T12:23:25.676" v="88" actId="22"/>
          <ac:spMkLst>
            <pc:docMk/>
            <pc:sldMk cId="3463179037" sldId="273"/>
            <ac:spMk id="16" creationId="{E34F2C00-2CA3-05B9-D704-A425247BB503}"/>
          </ac:spMkLst>
        </pc:spChg>
        <pc:spChg chg="add mod">
          <ac:chgData name="DANIEL RETA MAÑERU" userId="e21bd645-8a6f-44f7-b6ff-7a28455542cf" providerId="ADAL" clId="{A4D873ED-6867-474A-919B-4E5F196941E7}" dt="2026-03-22T12:35:45.140" v="439" actId="1035"/>
          <ac:spMkLst>
            <pc:docMk/>
            <pc:sldMk cId="3463179037" sldId="273"/>
            <ac:spMk id="17" creationId="{FBFE4657-5021-C72A-7B8B-25C6AD4D98A9}"/>
          </ac:spMkLst>
        </pc:spChg>
        <pc:grpChg chg="add mod">
          <ac:chgData name="DANIEL RETA MAÑERU" userId="e21bd645-8a6f-44f7-b6ff-7a28455542cf" providerId="ADAL" clId="{A4D873ED-6867-474A-919B-4E5F196941E7}" dt="2026-03-22T12:36:07.715" v="451" actId="164"/>
          <ac:grpSpMkLst>
            <pc:docMk/>
            <pc:sldMk cId="3463179037" sldId="273"/>
            <ac:grpSpMk id="19" creationId="{9BBECEF0-B311-2A02-3A19-2648E2F9BFA9}"/>
          </ac:grpSpMkLst>
        </pc:grpChg>
        <pc:picChg chg="mod">
          <ac:chgData name="DANIEL RETA MAÑERU" userId="e21bd645-8a6f-44f7-b6ff-7a28455542cf" providerId="ADAL" clId="{A4D873ED-6867-474A-919B-4E5F196941E7}" dt="2026-03-22T12:34:11.989" v="427" actId="1076"/>
          <ac:picMkLst>
            <pc:docMk/>
            <pc:sldMk cId="3463179037" sldId="273"/>
            <ac:picMk id="4" creationId="{FE8D7793-AF9B-5B6B-DF57-58867237CB21}"/>
          </ac:picMkLst>
        </pc:picChg>
        <pc:picChg chg="mod">
          <ac:chgData name="DANIEL RETA MAÑERU" userId="e21bd645-8a6f-44f7-b6ff-7a28455542cf" providerId="ADAL" clId="{A4D873ED-6867-474A-919B-4E5F196941E7}" dt="2026-03-22T12:34:11.989" v="427" actId="1076"/>
          <ac:picMkLst>
            <pc:docMk/>
            <pc:sldMk cId="3463179037" sldId="273"/>
            <ac:picMk id="5" creationId="{968B6803-4B75-60DE-BD46-79F401D00278}"/>
          </ac:picMkLst>
        </pc:picChg>
        <pc:picChg chg="add del mod modCrop">
          <ac:chgData name="DANIEL RETA MAÑERU" userId="e21bd645-8a6f-44f7-b6ff-7a28455542cf" providerId="ADAL" clId="{A4D873ED-6867-474A-919B-4E5F196941E7}" dt="2026-03-22T12:27:58.878" v="251" actId="21"/>
          <ac:picMkLst>
            <pc:docMk/>
            <pc:sldMk cId="3463179037" sldId="273"/>
            <ac:picMk id="7" creationId="{5936AF0F-ADC2-FE54-93C9-9737E1C517ED}"/>
          </ac:picMkLst>
        </pc:picChg>
        <pc:picChg chg="mod">
          <ac:chgData name="DANIEL RETA MAÑERU" userId="e21bd645-8a6f-44f7-b6ff-7a28455542cf" providerId="ADAL" clId="{A4D873ED-6867-474A-919B-4E5F196941E7}" dt="2026-03-22T12:35:08.881" v="433" actId="1076"/>
          <ac:picMkLst>
            <pc:docMk/>
            <pc:sldMk cId="3463179037" sldId="273"/>
            <ac:picMk id="8" creationId="{25A79ADC-46D9-4360-58F6-B578C50F02C6}"/>
          </ac:picMkLst>
        </pc:picChg>
        <pc:picChg chg="mod">
          <ac:chgData name="DANIEL RETA MAÑERU" userId="e21bd645-8a6f-44f7-b6ff-7a28455542cf" providerId="ADAL" clId="{A4D873ED-6867-474A-919B-4E5F196941E7}" dt="2026-03-22T12:36:07.715" v="451" actId="164"/>
          <ac:picMkLst>
            <pc:docMk/>
            <pc:sldMk cId="3463179037" sldId="273"/>
            <ac:picMk id="14" creationId="{B11675C5-5A59-9BF0-3D30-E14EEA9917F4}"/>
          </ac:picMkLst>
        </pc:picChg>
        <pc:picChg chg="add mod">
          <ac:chgData name="DANIEL RETA MAÑERU" userId="e21bd645-8a6f-44f7-b6ff-7a28455542cf" providerId="ADAL" clId="{A4D873ED-6867-474A-919B-4E5F196941E7}" dt="2026-03-22T12:38:38.677" v="490" actId="1076"/>
          <ac:picMkLst>
            <pc:docMk/>
            <pc:sldMk cId="3463179037" sldId="273"/>
            <ac:picMk id="18" creationId="{1CD26F8F-1C45-F7A9-DF06-33688B37AEAF}"/>
          </ac:picMkLst>
        </pc:picChg>
        <pc:picChg chg="mod">
          <ac:chgData name="DANIEL RETA MAÑERU" userId="e21bd645-8a6f-44f7-b6ff-7a28455542cf" providerId="ADAL" clId="{A4D873ED-6867-474A-919B-4E5F196941E7}" dt="2026-03-22T12:35:50.897" v="450" actId="1035"/>
          <ac:picMkLst>
            <pc:docMk/>
            <pc:sldMk cId="3463179037" sldId="273"/>
            <ac:picMk id="1028" creationId="{A97AEE01-ABA1-E856-3545-17B067AEA18F}"/>
          </ac:picMkLst>
        </pc:picChg>
        <pc:picChg chg="mod">
          <ac:chgData name="DANIEL RETA MAÑERU" userId="e21bd645-8a6f-44f7-b6ff-7a28455542cf" providerId="ADAL" clId="{A4D873ED-6867-474A-919B-4E5F196941E7}" dt="2026-03-22T12:35:13.698" v="434" actId="1076"/>
          <ac:picMkLst>
            <pc:docMk/>
            <pc:sldMk cId="3463179037" sldId="273"/>
            <ac:picMk id="2052" creationId="{4DC3A4D4-D57C-6E6D-FADD-3333A2AF2475}"/>
          </ac:picMkLst>
        </pc:picChg>
      </pc:sldChg>
      <pc:sldChg chg="addSp delSp modSp mod setBg">
        <pc:chgData name="DANIEL RETA MAÑERU" userId="e21bd645-8a6f-44f7-b6ff-7a28455542cf" providerId="ADAL" clId="{A4D873ED-6867-474A-919B-4E5F196941E7}" dt="2026-03-21T18:21:13.784" v="41" actId="26606"/>
        <pc:sldMkLst>
          <pc:docMk/>
          <pc:sldMk cId="354797396" sldId="274"/>
        </pc:sldMkLst>
        <pc:picChg chg="mod">
          <ac:chgData name="DANIEL RETA MAÑERU" userId="e21bd645-8a6f-44f7-b6ff-7a28455542cf" providerId="ADAL" clId="{A4D873ED-6867-474A-919B-4E5F196941E7}" dt="2026-03-21T18:21:13.784" v="41" actId="26606"/>
          <ac:picMkLst>
            <pc:docMk/>
            <pc:sldMk cId="354797396" sldId="274"/>
            <ac:picMk id="4" creationId="{5CA48C28-6AAC-637E-6A8C-E84A78554957}"/>
          </ac:picMkLst>
        </pc:picChg>
      </pc:sldChg>
      <pc:sldChg chg="modSp">
        <pc:chgData name="DANIEL RETA MAÑERU" userId="e21bd645-8a6f-44f7-b6ff-7a28455542cf" providerId="ADAL" clId="{A4D873ED-6867-474A-919B-4E5F196941E7}" dt="2026-03-23T05:39:23.812" v="491" actId="14826"/>
        <pc:sldMkLst>
          <pc:docMk/>
          <pc:sldMk cId="1780952004" sldId="284"/>
        </pc:sldMkLst>
        <pc:picChg chg="mod">
          <ac:chgData name="DANIEL RETA MAÑERU" userId="e21bd645-8a6f-44f7-b6ff-7a28455542cf" providerId="ADAL" clId="{A4D873ED-6867-474A-919B-4E5F196941E7}" dt="2026-03-23T05:39:23.812" v="491" actId="14826"/>
          <ac:picMkLst>
            <pc:docMk/>
            <pc:sldMk cId="1780952004" sldId="284"/>
            <ac:picMk id="10" creationId="{1FBE3B91-087E-5277-A0F0-5970249A1BC7}"/>
          </ac:picMkLst>
        </pc:picChg>
      </pc:sldChg>
      <pc:sldChg chg="addSp delSp modSp mod">
        <pc:chgData name="DANIEL RETA MAÑERU" userId="e21bd645-8a6f-44f7-b6ff-7a28455542cf" providerId="ADAL" clId="{A4D873ED-6867-474A-919B-4E5F196941E7}" dt="2026-03-23T06:25:13.767" v="516" actId="478"/>
        <pc:sldMkLst>
          <pc:docMk/>
          <pc:sldMk cId="116110673" sldId="285"/>
        </pc:sldMkLst>
        <pc:spChg chg="add del mod">
          <ac:chgData name="DANIEL RETA MAÑERU" userId="e21bd645-8a6f-44f7-b6ff-7a28455542cf" providerId="ADAL" clId="{A4D873ED-6867-474A-919B-4E5F196941E7}" dt="2026-03-23T06:25:13.767" v="516" actId="478"/>
          <ac:spMkLst>
            <pc:docMk/>
            <pc:sldMk cId="116110673" sldId="285"/>
            <ac:spMk id="2" creationId="{9152F790-1844-D5C3-F03A-065B76F29569}"/>
          </ac:spMkLst>
        </pc:spChg>
        <pc:picChg chg="mod">
          <ac:chgData name="DANIEL RETA MAÑERU" userId="e21bd645-8a6f-44f7-b6ff-7a28455542cf" providerId="ADAL" clId="{A4D873ED-6867-474A-919B-4E5F196941E7}" dt="2026-03-23T05:39:33.996" v="492" actId="14826"/>
          <ac:picMkLst>
            <pc:docMk/>
            <pc:sldMk cId="116110673" sldId="285"/>
            <ac:picMk id="4" creationId="{D63F79CC-4BC6-FAD0-B047-4B6F2286C683}"/>
          </ac:picMkLst>
        </pc:picChg>
      </pc:sldChg>
      <pc:sldChg chg="modSp">
        <pc:chgData name="DANIEL RETA MAÑERU" userId="e21bd645-8a6f-44f7-b6ff-7a28455542cf" providerId="ADAL" clId="{A4D873ED-6867-474A-919B-4E5F196941E7}" dt="2026-03-23T05:39:44.438" v="493" actId="14826"/>
        <pc:sldMkLst>
          <pc:docMk/>
          <pc:sldMk cId="4192176239" sldId="286"/>
        </pc:sldMkLst>
        <pc:picChg chg="mod">
          <ac:chgData name="DANIEL RETA MAÑERU" userId="e21bd645-8a6f-44f7-b6ff-7a28455542cf" providerId="ADAL" clId="{A4D873ED-6867-474A-919B-4E5F196941E7}" dt="2026-03-23T05:39:44.438" v="493" actId="14826"/>
          <ac:picMkLst>
            <pc:docMk/>
            <pc:sldMk cId="4192176239" sldId="286"/>
            <ac:picMk id="3" creationId="{7490EADE-6B7C-1DD9-AF2C-E0E3164CB9AF}"/>
          </ac:picMkLst>
        </pc:picChg>
      </pc:sldChg>
      <pc:sldChg chg="delSp modSp mod">
        <pc:chgData name="DANIEL RETA MAÑERU" userId="e21bd645-8a6f-44f7-b6ff-7a28455542cf" providerId="ADAL" clId="{A4D873ED-6867-474A-919B-4E5F196941E7}" dt="2026-03-23T06:39:26.086" v="524" actId="478"/>
        <pc:sldMkLst>
          <pc:docMk/>
          <pc:sldMk cId="1582315118" sldId="288"/>
        </pc:sldMkLst>
        <pc:spChg chg="del">
          <ac:chgData name="DANIEL RETA MAÑERU" userId="e21bd645-8a6f-44f7-b6ff-7a28455542cf" providerId="ADAL" clId="{A4D873ED-6867-474A-919B-4E5F196941E7}" dt="2026-03-23T06:39:26.086" v="524" actId="478"/>
          <ac:spMkLst>
            <pc:docMk/>
            <pc:sldMk cId="1582315118" sldId="288"/>
            <ac:spMk id="14" creationId="{039D0D77-DACD-0BC4-DAAD-C6AED4D6C4AF}"/>
          </ac:spMkLst>
        </pc:spChg>
        <pc:picChg chg="mod">
          <ac:chgData name="DANIEL RETA MAÑERU" userId="e21bd645-8a6f-44f7-b6ff-7a28455542cf" providerId="ADAL" clId="{A4D873ED-6867-474A-919B-4E5F196941E7}" dt="2026-03-23T06:38:24.648" v="522" actId="14826"/>
          <ac:picMkLst>
            <pc:docMk/>
            <pc:sldMk cId="1582315118" sldId="288"/>
            <ac:picMk id="9" creationId="{1AE9100B-CF7E-32AD-13C4-072AAF3CAB4C}"/>
          </ac:picMkLst>
        </pc:picChg>
      </pc:sldChg>
      <pc:sldChg chg="delSp modSp mod">
        <pc:chgData name="DANIEL RETA MAÑERU" userId="e21bd645-8a6f-44f7-b6ff-7a28455542cf" providerId="ADAL" clId="{A4D873ED-6867-474A-919B-4E5F196941E7}" dt="2026-03-23T06:39:30.193" v="525" actId="478"/>
        <pc:sldMkLst>
          <pc:docMk/>
          <pc:sldMk cId="3294484235" sldId="289"/>
        </pc:sldMkLst>
        <pc:spChg chg="del">
          <ac:chgData name="DANIEL RETA MAÑERU" userId="e21bd645-8a6f-44f7-b6ff-7a28455542cf" providerId="ADAL" clId="{A4D873ED-6867-474A-919B-4E5F196941E7}" dt="2026-03-23T06:39:30.193" v="525" actId="478"/>
          <ac:spMkLst>
            <pc:docMk/>
            <pc:sldMk cId="3294484235" sldId="289"/>
            <ac:spMk id="4" creationId="{E056FE47-9EC5-8D0C-C283-AD3DBB32D068}"/>
          </ac:spMkLst>
        </pc:spChg>
        <pc:spChg chg="mod">
          <ac:chgData name="DANIEL RETA MAÑERU" userId="e21bd645-8a6f-44f7-b6ff-7a28455542cf" providerId="ADAL" clId="{A4D873ED-6867-474A-919B-4E5F196941E7}" dt="2026-03-21T18:02:41.246" v="29" actId="1038"/>
          <ac:spMkLst>
            <pc:docMk/>
            <pc:sldMk cId="3294484235" sldId="289"/>
            <ac:spMk id="5" creationId="{478B681D-71D5-70A1-4E77-B38F84DF0436}"/>
          </ac:spMkLst>
        </pc:spChg>
        <pc:picChg chg="mod">
          <ac:chgData name="DANIEL RETA MAÑERU" userId="e21bd645-8a6f-44f7-b6ff-7a28455542cf" providerId="ADAL" clId="{A4D873ED-6867-474A-919B-4E5F196941E7}" dt="2026-03-23T06:38:33.505" v="523" actId="14826"/>
          <ac:picMkLst>
            <pc:docMk/>
            <pc:sldMk cId="3294484235" sldId="289"/>
            <ac:picMk id="9" creationId="{24FA851D-19EE-EDDF-16B0-AF9CEE709D33}"/>
          </ac:picMkLst>
        </pc:picChg>
      </pc:sldChg>
      <pc:sldChg chg="modSp">
        <pc:chgData name="DANIEL RETA MAÑERU" userId="e21bd645-8a6f-44f7-b6ff-7a28455542cf" providerId="ADAL" clId="{A4D873ED-6867-474A-919B-4E5F196941E7}" dt="2026-03-23T05:39:56.237" v="494" actId="14826"/>
        <pc:sldMkLst>
          <pc:docMk/>
          <pc:sldMk cId="3963560254" sldId="292"/>
        </pc:sldMkLst>
        <pc:picChg chg="mod">
          <ac:chgData name="DANIEL RETA MAÑERU" userId="e21bd645-8a6f-44f7-b6ff-7a28455542cf" providerId="ADAL" clId="{A4D873ED-6867-474A-919B-4E5F196941E7}" dt="2026-03-23T05:39:56.237" v="494" actId="14826"/>
          <ac:picMkLst>
            <pc:docMk/>
            <pc:sldMk cId="3963560254" sldId="292"/>
            <ac:picMk id="3" creationId="{22B2F2D7-8A6F-3ADE-D5F7-283BFDB68528}"/>
          </ac:picMkLst>
        </pc:picChg>
      </pc:sldChg>
      <pc:sldChg chg="addSp delSp modSp mod">
        <pc:chgData name="DANIEL RETA MAÑERU" userId="e21bd645-8a6f-44f7-b6ff-7a28455542cf" providerId="ADAL" clId="{A4D873ED-6867-474A-919B-4E5F196941E7}" dt="2026-03-21T18:23:09.392" v="52" actId="12788"/>
        <pc:sldMkLst>
          <pc:docMk/>
          <pc:sldMk cId="1910547717" sldId="294"/>
        </pc:sldMkLst>
        <pc:spChg chg="add mod">
          <ac:chgData name="DANIEL RETA MAÑERU" userId="e21bd645-8a6f-44f7-b6ff-7a28455542cf" providerId="ADAL" clId="{A4D873ED-6867-474A-919B-4E5F196941E7}" dt="2026-03-21T18:22:35.186" v="46" actId="1076"/>
          <ac:spMkLst>
            <pc:docMk/>
            <pc:sldMk cId="1910547717" sldId="294"/>
            <ac:spMk id="3" creationId="{04DFA446-181A-6604-7DEF-4D46ED742D9F}"/>
          </ac:spMkLst>
        </pc:spChg>
        <pc:spChg chg="add mod">
          <ac:chgData name="DANIEL RETA MAÑERU" userId="e21bd645-8a6f-44f7-b6ff-7a28455542cf" providerId="ADAL" clId="{A4D873ED-6867-474A-919B-4E5F196941E7}" dt="2026-03-21T18:23:09.392" v="52" actId="12788"/>
          <ac:spMkLst>
            <pc:docMk/>
            <pc:sldMk cId="1910547717" sldId="294"/>
            <ac:spMk id="4" creationId="{CA483CFF-91D5-0B25-220F-20891F9DDCF2}"/>
          </ac:spMkLst>
        </pc:spChg>
      </pc:sldChg>
      <pc:sldChg chg="addSp delSp modSp mod">
        <pc:chgData name="DANIEL RETA MAÑERU" userId="e21bd645-8a6f-44f7-b6ff-7a28455542cf" providerId="ADAL" clId="{A4D873ED-6867-474A-919B-4E5F196941E7}" dt="2026-03-21T18:23:16.564" v="53"/>
        <pc:sldMkLst>
          <pc:docMk/>
          <pc:sldMk cId="1963206807" sldId="295"/>
        </pc:sldMkLst>
        <pc:spChg chg="add mod">
          <ac:chgData name="DANIEL RETA MAÑERU" userId="e21bd645-8a6f-44f7-b6ff-7a28455542cf" providerId="ADAL" clId="{A4D873ED-6867-474A-919B-4E5F196941E7}" dt="2026-03-21T18:22:41.935" v="47"/>
          <ac:spMkLst>
            <pc:docMk/>
            <pc:sldMk cId="1963206807" sldId="295"/>
            <ac:spMk id="4" creationId="{CACCC7EF-240B-AC74-F6FA-D174B71B215A}"/>
          </ac:spMkLst>
        </pc:spChg>
        <pc:spChg chg="add mod">
          <ac:chgData name="DANIEL RETA MAÑERU" userId="e21bd645-8a6f-44f7-b6ff-7a28455542cf" providerId="ADAL" clId="{A4D873ED-6867-474A-919B-4E5F196941E7}" dt="2026-03-21T18:23:16.564" v="53"/>
          <ac:spMkLst>
            <pc:docMk/>
            <pc:sldMk cId="1963206807" sldId="295"/>
            <ac:spMk id="5" creationId="{0C92FC10-9695-31D5-D10F-A960F28A69F5}"/>
          </ac:spMkLst>
        </pc:spChg>
        <pc:picChg chg="mod">
          <ac:chgData name="DANIEL RETA MAÑERU" userId="e21bd645-8a6f-44f7-b6ff-7a28455542cf" providerId="ADAL" clId="{A4D873ED-6867-474A-919B-4E5F196941E7}" dt="2026-03-21T18:16:49.921" v="34" actId="14826"/>
          <ac:picMkLst>
            <pc:docMk/>
            <pc:sldMk cId="1963206807" sldId="295"/>
            <ac:picMk id="9" creationId="{1C57FBE0-B987-69DD-8C41-899AD1B2ACA9}"/>
          </ac:picMkLst>
        </pc:picChg>
      </pc:sldChg>
      <pc:sldChg chg="addSp delSp modSp mod">
        <pc:chgData name="DANIEL RETA MAÑERU" userId="e21bd645-8a6f-44f7-b6ff-7a28455542cf" providerId="ADAL" clId="{A4D873ED-6867-474A-919B-4E5F196941E7}" dt="2026-03-21T18:23:19.029" v="54"/>
        <pc:sldMkLst>
          <pc:docMk/>
          <pc:sldMk cId="2391946499" sldId="296"/>
        </pc:sldMkLst>
        <pc:spChg chg="add mod">
          <ac:chgData name="DANIEL RETA MAÑERU" userId="e21bd645-8a6f-44f7-b6ff-7a28455542cf" providerId="ADAL" clId="{A4D873ED-6867-474A-919B-4E5F196941E7}" dt="2026-03-21T18:22:52.365" v="50"/>
          <ac:spMkLst>
            <pc:docMk/>
            <pc:sldMk cId="2391946499" sldId="296"/>
            <ac:spMk id="4" creationId="{AB20B42E-C41D-95A8-F053-A3B93982F450}"/>
          </ac:spMkLst>
        </pc:spChg>
        <pc:spChg chg="add mod">
          <ac:chgData name="DANIEL RETA MAÑERU" userId="e21bd645-8a6f-44f7-b6ff-7a28455542cf" providerId="ADAL" clId="{A4D873ED-6867-474A-919B-4E5F196941E7}" dt="2026-03-21T18:23:19.029" v="54"/>
          <ac:spMkLst>
            <pc:docMk/>
            <pc:sldMk cId="2391946499" sldId="296"/>
            <ac:spMk id="5" creationId="{A120FF4F-BEE2-B902-D92D-BC11173F6167}"/>
          </ac:spMkLst>
        </pc:spChg>
        <pc:picChg chg="mod">
          <ac:chgData name="DANIEL RETA MAÑERU" userId="e21bd645-8a6f-44f7-b6ff-7a28455542cf" providerId="ADAL" clId="{A4D873ED-6867-474A-919B-4E5F196941E7}" dt="2026-03-21T18:17:02.370" v="35" actId="14826"/>
          <ac:picMkLst>
            <pc:docMk/>
            <pc:sldMk cId="2391946499" sldId="296"/>
            <ac:picMk id="9" creationId="{BD1A508B-02C7-2344-5218-F41A1802F9B7}"/>
          </ac:picMkLst>
        </pc:picChg>
      </pc:sldChg>
      <pc:sldChg chg="addSp delSp modSp mod modShow">
        <pc:chgData name="DANIEL RETA MAÑERU" userId="e21bd645-8a6f-44f7-b6ff-7a28455542cf" providerId="ADAL" clId="{A4D873ED-6867-474A-919B-4E5F196941E7}" dt="2026-03-23T06:19:19.311" v="509" actId="729"/>
        <pc:sldMkLst>
          <pc:docMk/>
          <pc:sldMk cId="2309770324" sldId="297"/>
        </pc:sldMkLst>
        <pc:spChg chg="del">
          <ac:chgData name="DANIEL RETA MAÑERU" userId="e21bd645-8a6f-44f7-b6ff-7a28455542cf" providerId="ADAL" clId="{A4D873ED-6867-474A-919B-4E5F196941E7}" dt="2026-03-23T06:19:08.472" v="508" actId="478"/>
          <ac:spMkLst>
            <pc:docMk/>
            <pc:sldMk cId="2309770324" sldId="297"/>
            <ac:spMk id="3" creationId="{C67267D1-CC78-30E7-8FBF-E1FC4B08E2E8}"/>
          </ac:spMkLst>
        </pc:spChg>
        <pc:spChg chg="del">
          <ac:chgData name="DANIEL RETA MAÑERU" userId="e21bd645-8a6f-44f7-b6ff-7a28455542cf" providerId="ADAL" clId="{A4D873ED-6867-474A-919B-4E5F196941E7}" dt="2026-03-23T06:19:08.472" v="508" actId="478"/>
          <ac:spMkLst>
            <pc:docMk/>
            <pc:sldMk cId="2309770324" sldId="297"/>
            <ac:spMk id="4" creationId="{2269D6EA-2E28-CEB5-96A1-07D93F5327E8}"/>
          </ac:spMkLst>
        </pc:spChg>
        <pc:spChg chg="add mod">
          <ac:chgData name="DANIEL RETA MAÑERU" userId="e21bd645-8a6f-44f7-b6ff-7a28455542cf" providerId="ADAL" clId="{A4D873ED-6867-474A-919B-4E5F196941E7}" dt="2026-03-21T18:23:22.808" v="55"/>
          <ac:spMkLst>
            <pc:docMk/>
            <pc:sldMk cId="2309770324" sldId="297"/>
            <ac:spMk id="5" creationId="{A57A2D15-E5DB-7D77-09D3-61C5E6EE269B}"/>
          </ac:spMkLst>
        </pc:spChg>
        <pc:picChg chg="mod">
          <ac:chgData name="DANIEL RETA MAÑERU" userId="e21bd645-8a6f-44f7-b6ff-7a28455542cf" providerId="ADAL" clId="{A4D873ED-6867-474A-919B-4E5F196941E7}" dt="2026-03-23T06:19:06.436" v="507" actId="14826"/>
          <ac:picMkLst>
            <pc:docMk/>
            <pc:sldMk cId="2309770324" sldId="297"/>
            <ac:picMk id="9" creationId="{22D78040-AD20-84FB-B1C2-73D33AD2CB78}"/>
          </ac:picMkLst>
        </pc:picChg>
      </pc:sldChg>
      <pc:sldChg chg="addSp modSp mod">
        <pc:chgData name="DANIEL RETA MAÑERU" userId="e21bd645-8a6f-44f7-b6ff-7a28455542cf" providerId="ADAL" clId="{A4D873ED-6867-474A-919B-4E5F196941E7}" dt="2026-03-23T05:59:02.558" v="504" actId="14826"/>
        <pc:sldMkLst>
          <pc:docMk/>
          <pc:sldMk cId="1505202055" sldId="299"/>
        </pc:sldMkLst>
        <pc:picChg chg="add mod ord">
          <ac:chgData name="DANIEL RETA MAÑERU" userId="e21bd645-8a6f-44f7-b6ff-7a28455542cf" providerId="ADAL" clId="{A4D873ED-6867-474A-919B-4E5F196941E7}" dt="2026-03-23T05:59:02.558" v="504" actId="14826"/>
          <ac:picMkLst>
            <pc:docMk/>
            <pc:sldMk cId="1505202055" sldId="299"/>
            <ac:picMk id="4" creationId="{6105D25C-74C9-B9F2-CB60-62C58B069696}"/>
          </ac:picMkLst>
        </pc:picChg>
      </pc:sldChg>
      <pc:sldChg chg="addSp delSp modSp new mod setBg">
        <pc:chgData name="DANIEL RETA MAÑERU" userId="e21bd645-8a6f-44f7-b6ff-7a28455542cf" providerId="ADAL" clId="{A4D873ED-6867-474A-919B-4E5F196941E7}" dt="2026-03-22T12:36:41.689" v="454" actId="478"/>
        <pc:sldMkLst>
          <pc:docMk/>
          <pc:sldMk cId="2154922365" sldId="301"/>
        </pc:sldMkLst>
        <pc:spChg chg="add del">
          <ac:chgData name="DANIEL RETA MAÑERU" userId="e21bd645-8a6f-44f7-b6ff-7a28455542cf" providerId="ADAL" clId="{A4D873ED-6867-474A-919B-4E5F196941E7}" dt="2026-03-22T12:28:07.336" v="254" actId="26606"/>
          <ac:spMkLst>
            <pc:docMk/>
            <pc:sldMk cId="2154922365" sldId="301"/>
            <ac:spMk id="12" creationId="{ABA4FDDF-F59C-428B-8603-3A86D75931AB}"/>
          </ac:spMkLst>
        </pc:spChg>
        <pc:spChg chg="add del">
          <ac:chgData name="DANIEL RETA MAÑERU" userId="e21bd645-8a6f-44f7-b6ff-7a28455542cf" providerId="ADAL" clId="{A4D873ED-6867-474A-919B-4E5F196941E7}" dt="2026-03-22T12:28:19.505" v="256" actId="26606"/>
          <ac:spMkLst>
            <pc:docMk/>
            <pc:sldMk cId="2154922365" sldId="301"/>
            <ac:spMk id="14" creationId="{3701323A-3BD4-99D2-F90B-51E5AB342D48}"/>
          </ac:spMkLst>
        </pc:spChg>
        <pc:spChg chg="add del">
          <ac:chgData name="DANIEL RETA MAÑERU" userId="e21bd645-8a6f-44f7-b6ff-7a28455542cf" providerId="ADAL" clId="{A4D873ED-6867-474A-919B-4E5F196941E7}" dt="2026-03-22T12:28:19.505" v="256" actId="26606"/>
          <ac:spMkLst>
            <pc:docMk/>
            <pc:sldMk cId="2154922365" sldId="301"/>
            <ac:spMk id="15" creationId="{ABA4FDDF-F59C-428B-8603-3A86D75931AB}"/>
          </ac:spMkLst>
        </pc:spChg>
        <pc:picChg chg="add del mod modCrop">
          <ac:chgData name="DANIEL RETA MAÑERU" userId="e21bd645-8a6f-44f7-b6ff-7a28455542cf" providerId="ADAL" clId="{A4D873ED-6867-474A-919B-4E5F196941E7}" dt="2026-03-22T12:36:41.689" v="454" actId="478"/>
          <ac:picMkLst>
            <pc:docMk/>
            <pc:sldMk cId="2154922365" sldId="301"/>
            <ac:picMk id="7" creationId="{5936AF0F-ADC2-FE54-93C9-9737E1C517ED}"/>
          </ac:picMkLst>
        </pc:picChg>
        <pc:cxnChg chg="add del">
          <ac:chgData name="DANIEL RETA MAÑERU" userId="e21bd645-8a6f-44f7-b6ff-7a28455542cf" providerId="ADAL" clId="{A4D873ED-6867-474A-919B-4E5F196941E7}" dt="2026-03-22T12:28:19.505" v="256" actId="26606"/>
          <ac:cxnSpMkLst>
            <pc:docMk/>
            <pc:sldMk cId="2154922365" sldId="301"/>
            <ac:cxnSpMk id="16" creationId="{9AE2764D-E1C7-4C0E-A5A4-12411550ABAD}"/>
          </ac:cxnSpMkLst>
        </pc:cxnChg>
      </pc:sldChg>
      <pc:sldChg chg="delSp modSp add mod">
        <pc:chgData name="DANIEL RETA MAÑERU" userId="e21bd645-8a6f-44f7-b6ff-7a28455542cf" providerId="ADAL" clId="{A4D873ED-6867-474A-919B-4E5F196941E7}" dt="2026-03-23T05:50:25.365" v="497" actId="478"/>
        <pc:sldMkLst>
          <pc:docMk/>
          <pc:sldMk cId="1265112808" sldId="302"/>
        </pc:sldMkLst>
        <pc:spChg chg="del">
          <ac:chgData name="DANIEL RETA MAÑERU" userId="e21bd645-8a6f-44f7-b6ff-7a28455542cf" providerId="ADAL" clId="{A4D873ED-6867-474A-919B-4E5F196941E7}" dt="2026-03-23T05:50:25.365" v="497" actId="478"/>
          <ac:spMkLst>
            <pc:docMk/>
            <pc:sldMk cId="1265112808" sldId="302"/>
            <ac:spMk id="3" creationId="{A7F6C713-4A12-0DD9-E78F-07C8C38D5423}"/>
          </ac:spMkLst>
        </pc:spChg>
        <pc:picChg chg="mod">
          <ac:chgData name="DANIEL RETA MAÑERU" userId="e21bd645-8a6f-44f7-b6ff-7a28455542cf" providerId="ADAL" clId="{A4D873ED-6867-474A-919B-4E5F196941E7}" dt="2026-03-23T05:50:21.536" v="496" actId="14826"/>
          <ac:picMkLst>
            <pc:docMk/>
            <pc:sldMk cId="1265112808" sldId="302"/>
            <ac:picMk id="9" creationId="{DCF29033-9648-B6F6-11CD-102D2B428CB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CC9AE-D4AE-46B9-BD04-A4EA896BBAB6}" type="datetimeFigureOut">
              <a:rPr lang="es-ES" smtClean="0"/>
              <a:t>23/03/2026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21E93-A358-4578-A54A-1375B48D4D9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322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21E93-A358-4578-A54A-1375B48D4D99}" type="slidenum">
              <a:rPr lang="es-ES" smtClean="0"/>
              <a:t>29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6063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2C564-D9F3-435D-882B-F2EEA3B4DD57}" type="datetime1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618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7952-9D7F-4666-86C5-DEB1FD73B135}" type="datetime1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667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1E992-B10A-4BB3-9754-1E7FA1EC6897}" type="datetime1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0447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7C16-874E-4AB5-BD4D-AB16E0EE6197}" type="datetime1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494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F8AA5-756E-4C31-A9BB-448C4FDFDEAA}" type="datetime1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2944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4B9AE-A0D4-4007-BC0D-376AB3F111AD}" type="datetime1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17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5171D-E7F3-4535-8503-F7EF56C437C7}" type="datetime1">
              <a:rPr lang="en-US" smtClean="0"/>
              <a:t>3/23/2026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17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F943B-DC15-452C-A8E5-F0525EBB29E8}" type="datetime1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311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BDB57-C21E-4B3B-8B0C-D0F908214F15}" type="datetime1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419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5D52-E703-489D-BA29-A8CF3C8FA0B8}" type="datetime1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67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72363-5D0A-4BE3-8DDB-BD90E065A3DB}" type="datetime1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498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DDDD80BB-7987-446D-ACE5-EE7A5A5A5E93}" type="datetime1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769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hyperlink" Target="http://www.danielreta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3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34.png"/><Relationship Id="rId9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F199F-6C33-3B7F-7E95-563D08A34417}"/>
              </a:ext>
            </a:extLst>
          </p:cNvPr>
          <p:cNvSpPr txBox="1">
            <a:spLocks/>
          </p:cNvSpPr>
          <p:nvPr/>
        </p:nvSpPr>
        <p:spPr>
          <a:xfrm>
            <a:off x="680465" y="1101169"/>
            <a:ext cx="5410200" cy="170493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GB" dirty="0">
                <a:ea typeface="Times New Roman" panose="02020603050405020304" pitchFamily="18" charset="0"/>
              </a:rPr>
              <a:t>Unlocking Nitroaromatic Radicals: Formation &amp; Reactivity</a:t>
            </a:r>
            <a:br>
              <a:rPr lang="en-US" dirty="0"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3BF91-79A6-E135-D400-A9C9E2A243F1}"/>
              </a:ext>
            </a:extLst>
          </p:cNvPr>
          <p:cNvSpPr txBox="1"/>
          <p:nvPr/>
        </p:nvSpPr>
        <p:spPr>
          <a:xfrm>
            <a:off x="734186" y="4047809"/>
            <a:ext cx="4864608" cy="1390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/>
              <a:t>Daniel Reta</a:t>
            </a:r>
          </a:p>
          <a:p>
            <a:pPr>
              <a:lnSpc>
                <a:spcPct val="120000"/>
              </a:lnSpc>
            </a:pPr>
            <a:r>
              <a:rPr lang="en-US" sz="1600" dirty="0" err="1"/>
              <a:t>Ikerbasque</a:t>
            </a:r>
            <a:r>
              <a:rPr lang="en-US" sz="1600" dirty="0"/>
              <a:t> Research Associate Professor</a:t>
            </a:r>
          </a:p>
          <a:p>
            <a:pPr>
              <a:lnSpc>
                <a:spcPct val="120000"/>
              </a:lnSpc>
            </a:pPr>
            <a:r>
              <a:rPr lang="en-US" sz="1600" dirty="0"/>
              <a:t>University of the Basque Country EHU &amp; DIPC, Spain</a:t>
            </a:r>
          </a:p>
          <a:p>
            <a:pPr>
              <a:lnSpc>
                <a:spcPct val="120000"/>
              </a:lnSpc>
            </a:pPr>
            <a:endParaRPr lang="en-US" sz="600" dirty="0"/>
          </a:p>
          <a:p>
            <a:pPr>
              <a:lnSpc>
                <a:spcPct val="120000"/>
              </a:lnSpc>
            </a:pPr>
            <a:r>
              <a:rPr lang="en-US" sz="1600" dirty="0">
                <a:hlinkClick r:id="rId2"/>
              </a:rPr>
              <a:t>www.danielreta.com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43CE3E-90D3-7F80-BC5B-860537874805}"/>
              </a:ext>
            </a:extLst>
          </p:cNvPr>
          <p:cNvSpPr txBox="1"/>
          <p:nvPr/>
        </p:nvSpPr>
        <p:spPr>
          <a:xfrm>
            <a:off x="7561159" y="2134750"/>
            <a:ext cx="2967141" cy="733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/>
              <a:t>Solid State and Structural Chemistry Unit, IISc, Bengaluru </a:t>
            </a:r>
          </a:p>
          <a:p>
            <a:pPr algn="r">
              <a:lnSpc>
                <a:spcPct val="120000"/>
              </a:lnSpc>
            </a:pPr>
            <a:r>
              <a:rPr lang="fr-FR" sz="1200" dirty="0"/>
              <a:t>23/03/2026</a:t>
            </a:r>
            <a:endParaRPr lang="en-US" sz="1200" dirty="0"/>
          </a:p>
        </p:txBody>
      </p:sp>
      <p:pic>
        <p:nvPicPr>
          <p:cNvPr id="9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DA90966C-9DEE-A132-D6C3-8C5880EE6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86" y="5667386"/>
            <a:ext cx="1705122" cy="559677"/>
          </a:xfrm>
          <a:prstGeom prst="rect">
            <a:avLst/>
          </a:prstGeom>
        </p:spPr>
      </p:pic>
      <p:pic>
        <p:nvPicPr>
          <p:cNvPr id="3074" name="Picture 2" descr="About us — DIPC">
            <a:extLst>
              <a:ext uri="{FF2B5EF4-FFF2-40B4-BE49-F238E27FC236}">
                <a16:creationId xmlns:a16="http://schemas.microsoft.com/office/drawing/2014/main" id="{DFB3EA89-4742-BF48-8064-372B9E493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842" y="5752746"/>
            <a:ext cx="1705122" cy="46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6E49182-7550-3C3B-8C0B-389CE23756E9}"/>
              </a:ext>
            </a:extLst>
          </p:cNvPr>
          <p:cNvGrpSpPr>
            <a:grpSpLocks noChangeAspect="1"/>
          </p:cNvGrpSpPr>
          <p:nvPr/>
        </p:nvGrpSpPr>
        <p:grpSpPr>
          <a:xfrm>
            <a:off x="7672004" y="1284227"/>
            <a:ext cx="2764310" cy="755475"/>
            <a:chOff x="6210300" y="1129990"/>
            <a:chExt cx="5921375" cy="161828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4B35F3D-23D0-1B02-F54F-94E0E06C62F5}"/>
                </a:ext>
              </a:extLst>
            </p:cNvPr>
            <p:cNvSpPr/>
            <p:nvPr/>
          </p:nvSpPr>
          <p:spPr>
            <a:xfrm>
              <a:off x="6210300" y="1129990"/>
              <a:ext cx="5921375" cy="161828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4652B6D-D412-1C8C-6142-0224EA11FD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5857" y="1129990"/>
              <a:ext cx="5890259" cy="1618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A3F08AA8-45A3-AE01-111B-223466976AE7}"/>
              </a:ext>
            </a:extLst>
          </p:cNvPr>
          <p:cNvSpPr txBox="1">
            <a:spLocks/>
          </p:cNvSpPr>
          <p:nvPr/>
        </p:nvSpPr>
        <p:spPr>
          <a:xfrm>
            <a:off x="8623300" y="4599164"/>
            <a:ext cx="2070100" cy="1300091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dirty="0">
                <a:latin typeface="+mn-lt"/>
                <a:ea typeface="Times New Roman" panose="02020603050405020304" pitchFamily="18" charset="0"/>
              </a:rPr>
              <a:t>Organic</a:t>
            </a:r>
          </a:p>
          <a:p>
            <a:pPr algn="r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dirty="0">
                <a:latin typeface="+mn-lt"/>
                <a:ea typeface="Times New Roman" panose="02020603050405020304" pitchFamily="18" charset="0"/>
              </a:rPr>
              <a:t>Radicals</a:t>
            </a:r>
          </a:p>
          <a:p>
            <a:pPr algn="r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dirty="0">
                <a:latin typeface="+mn-lt"/>
                <a:ea typeface="Times New Roman" panose="02020603050405020304" pitchFamily="18" charset="0"/>
              </a:rPr>
              <a:t>Group</a:t>
            </a:r>
            <a:endParaRPr lang="en-US" sz="2400" dirty="0"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E84D1E-86FE-B230-A840-40BB6A6A30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676" y="4340827"/>
            <a:ext cx="1926503" cy="18167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AEEB80-6A10-FCFD-80CB-67A5999787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7" b="13949"/>
          <a:stretch>
            <a:fillRect/>
          </a:stretch>
        </p:blipFill>
        <p:spPr>
          <a:xfrm>
            <a:off x="2734728" y="5658102"/>
            <a:ext cx="750494" cy="55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28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F28B8-BF9B-AE74-8564-056399EE8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CC8240-D9B5-9FDC-DCFA-9290594C3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DCF2BC-71B1-3CBE-7399-2C9150ED3FE5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065E077-5A92-C368-F9C5-2A4EB157BF3F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Results – </a:t>
            </a:r>
            <a:r>
              <a:rPr lang="en-GB" sz="32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cw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EPR @ RT fluid solution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CF67EB-E190-D673-7CC4-844E3692DF0E}"/>
              </a:ext>
            </a:extLst>
          </p:cNvPr>
          <p:cNvSpPr txBox="1"/>
          <p:nvPr/>
        </p:nvSpPr>
        <p:spPr>
          <a:xfrm>
            <a:off x="9544049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sv-S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ACS Omega 2025, 10, 22, 23798</a:t>
            </a:r>
            <a:endParaRPr lang="es-E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35B5E19-403B-7F34-ACCA-C5261BAE4BB1}"/>
              </a:ext>
            </a:extLst>
          </p:cNvPr>
          <p:cNvSpPr/>
          <p:nvPr/>
        </p:nvSpPr>
        <p:spPr>
          <a:xfrm>
            <a:off x="9859961" y="4051300"/>
            <a:ext cx="1778000" cy="156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958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98FCE-D52D-512C-D215-D4D808F4A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6F1BEA-C7B7-0ACC-568F-BCA4223AC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1FE93B4-A6D3-68C5-D647-FBC6D9DD6BF4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07D4EF1-9796-880A-86B7-9410C4B92992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Results – </a:t>
            </a:r>
            <a:r>
              <a:rPr lang="en-GB" sz="32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cw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EPR @ RT fluid solution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1C5E65-2847-0BA1-47E2-12A412CCB118}"/>
              </a:ext>
            </a:extLst>
          </p:cNvPr>
          <p:cNvSpPr txBox="1"/>
          <p:nvPr/>
        </p:nvSpPr>
        <p:spPr>
          <a:xfrm>
            <a:off x="9544049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sv-S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ACS Omega 2025, 10, 22, 23798</a:t>
            </a:r>
            <a:endParaRPr lang="es-E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727DE1-B6D2-DED7-4D29-08E65A5CF7E2}"/>
              </a:ext>
            </a:extLst>
          </p:cNvPr>
          <p:cNvSpPr txBox="1"/>
          <p:nvPr/>
        </p:nvSpPr>
        <p:spPr>
          <a:xfrm>
            <a:off x="9729785" y="5540171"/>
            <a:ext cx="22240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Spin density @ </a:t>
            </a:r>
          </a:p>
          <a:p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UB3LYP / </a:t>
            </a:r>
            <a:r>
              <a:rPr lang="en-GB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aug-ccpVDZ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gd3</a:t>
            </a:r>
          </a:p>
        </p:txBody>
      </p:sp>
    </p:spTree>
    <p:extLst>
      <p:ext uri="{BB962C8B-B14F-4D97-AF65-F5344CB8AC3E}">
        <p14:creationId xmlns:p14="http://schemas.microsoft.com/office/powerpoint/2010/main" val="2478830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C5D3D-28CB-A879-F4D7-D6A9447FD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504A85B-8717-CF8A-2C5F-0395C05F7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8" y="0"/>
            <a:ext cx="12195615" cy="685799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F88DC2C-093F-0C55-D44D-F930AC2D002F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84B77E0-35BF-266C-E0EF-0F19B68AC67D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Results – DFT </a:t>
            </a:r>
            <a:r>
              <a:rPr lang="en-GB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GB" sz="32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echanistic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Studies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6E008C-4E4A-B186-ECA1-9DD88297BF6C}"/>
              </a:ext>
            </a:extLst>
          </p:cNvPr>
          <p:cNvSpPr txBox="1"/>
          <p:nvPr/>
        </p:nvSpPr>
        <p:spPr>
          <a:xfrm>
            <a:off x="424542" y="3944435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(U)B3LYP / </a:t>
            </a:r>
            <a:r>
              <a:rPr lang="es-ES" sz="1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aug-ccpVDZ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gd3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B88831-9A24-7C69-05E4-65E76CF374F1}"/>
              </a:ext>
            </a:extLst>
          </p:cNvPr>
          <p:cNvSpPr txBox="1"/>
          <p:nvPr/>
        </p:nvSpPr>
        <p:spPr>
          <a:xfrm>
            <a:off x="9544049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sv-S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ACS Omega 2025, 10, 22, 23798</a:t>
            </a:r>
            <a:endParaRPr lang="es-E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75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1E865-ADCD-DE45-5E56-05AA8C890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38EEE8-418B-6816-46A4-25C2F1099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8" y="0"/>
            <a:ext cx="12195615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6B94411-C522-D527-962C-46BFBDB451FA}"/>
              </a:ext>
            </a:extLst>
          </p:cNvPr>
          <p:cNvSpPr txBox="1"/>
          <p:nvPr/>
        </p:nvSpPr>
        <p:spPr>
          <a:xfrm>
            <a:off x="424542" y="3944435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(U)B3LYP / </a:t>
            </a:r>
            <a:r>
              <a:rPr lang="es-ES" sz="1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aug-ccpVDZ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gd3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7169EFD-BCD6-49F1-2E48-8AC33FA0F0A5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B9FD0C7-0D02-920C-6BD3-6634A4E01805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Results – DFT </a:t>
            </a:r>
            <a:r>
              <a:rPr lang="en-GB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GB" sz="32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echanistic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Studies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A0527C-059F-9B53-0ADE-042C29595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905" y="4124315"/>
            <a:ext cx="1014187" cy="10141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DA535B-2F16-9013-90C4-1C51353A3253}"/>
              </a:ext>
            </a:extLst>
          </p:cNvPr>
          <p:cNvSpPr txBox="1"/>
          <p:nvPr/>
        </p:nvSpPr>
        <p:spPr>
          <a:xfrm>
            <a:off x="4666859" y="5247393"/>
            <a:ext cx="28582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we use these radicals to unlock novel chemical reactivity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CAE92D-5FC0-A9FC-7814-9098E779581A}"/>
              </a:ext>
            </a:extLst>
          </p:cNvPr>
          <p:cNvSpPr/>
          <p:nvPr/>
        </p:nvSpPr>
        <p:spPr>
          <a:xfrm>
            <a:off x="241300" y="1047750"/>
            <a:ext cx="11544300" cy="31736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799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F09A1-CC67-B462-CA86-1020E28EF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FBE3B91-087E-5277-A0F0-5970249A1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16"/>
            <a:ext cx="12193804" cy="685698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81A5513-B210-CC47-C9C7-9AA126BE4E9A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C57B4F3-5DF7-9FF8-7EBB-1591FDF84AD2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i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</a:t>
            </a:r>
            <a:r>
              <a:rPr lang="en-GB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Selective </a:t>
            </a:r>
            <a:r>
              <a:rPr lang="en-GB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GB" sz="32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unctionalisation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43C5D3-2396-9550-1475-F8A1E4246244}"/>
              </a:ext>
            </a:extLst>
          </p:cNvPr>
          <p:cNvSpPr/>
          <p:nvPr/>
        </p:nvSpPr>
        <p:spPr>
          <a:xfrm>
            <a:off x="1848643" y="3093721"/>
            <a:ext cx="952500" cy="1676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D9B71B-5B11-C7DF-BDCD-BFDDCD62FF43}"/>
              </a:ext>
            </a:extLst>
          </p:cNvPr>
          <p:cNvSpPr/>
          <p:nvPr/>
        </p:nvSpPr>
        <p:spPr>
          <a:xfrm>
            <a:off x="1707356" y="3939547"/>
            <a:ext cx="10172700" cy="2131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5DDE2E-36F9-5BAC-D763-5D8512EF9C92}"/>
              </a:ext>
            </a:extLst>
          </p:cNvPr>
          <p:cNvSpPr txBox="1"/>
          <p:nvPr/>
        </p:nvSpPr>
        <p:spPr>
          <a:xfrm>
            <a:off x="9544049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2E2B78E-E147-7C58-4EDD-04CBA95ACF09}"/>
              </a:ext>
            </a:extLst>
          </p:cNvPr>
          <p:cNvSpPr/>
          <p:nvPr/>
        </p:nvSpPr>
        <p:spPr>
          <a:xfrm>
            <a:off x="7683500" y="6161313"/>
            <a:ext cx="1860549" cy="488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E21C4C6-8260-9F16-E265-79D0AB0BD6EC}"/>
              </a:ext>
            </a:extLst>
          </p:cNvPr>
          <p:cNvSpPr/>
          <p:nvPr/>
        </p:nvSpPr>
        <p:spPr>
          <a:xfrm>
            <a:off x="4486275" y="3248025"/>
            <a:ext cx="4562475" cy="971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952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7B2F6D-A54B-FF28-0E8F-046DCAA5E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63F79CC-4BC6-FAD0-B047-4B6F2286C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16"/>
            <a:ext cx="12193804" cy="685698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C1A45F-9933-E824-3FBF-C68230C88C02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BCA198B9-90AA-083C-B043-BA536E527E02}"/>
              </a:ext>
            </a:extLst>
          </p:cNvPr>
          <p:cNvSpPr/>
          <p:nvPr/>
        </p:nvSpPr>
        <p:spPr>
          <a:xfrm>
            <a:off x="2857500" y="3209925"/>
            <a:ext cx="9022556" cy="2951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1F21CEA-3C13-EE87-8F84-BD21B73460CD}"/>
              </a:ext>
            </a:extLst>
          </p:cNvPr>
          <p:cNvSpPr/>
          <p:nvPr/>
        </p:nvSpPr>
        <p:spPr>
          <a:xfrm>
            <a:off x="0" y="825500"/>
            <a:ext cx="1943100" cy="129539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D3596A-861E-EB37-51D9-E780BB7FC4D4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i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</a:t>
            </a:r>
            <a:r>
              <a:rPr lang="en-GB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Selective Functionalisation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1629A8-D8C0-2B93-0020-6FD62F56BF2E}"/>
              </a:ext>
            </a:extLst>
          </p:cNvPr>
          <p:cNvSpPr txBox="1"/>
          <p:nvPr/>
        </p:nvSpPr>
        <p:spPr>
          <a:xfrm>
            <a:off x="9544049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10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78459-23C5-4966-0D8D-ECE60FB84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90EADE-6B7C-1DD9-AF2C-E0E3164CB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16"/>
            <a:ext cx="12193804" cy="685698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F41C494-BEE3-845E-9088-A796816F796B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80C4739-64CD-5EF0-58FC-4717919EAA54}"/>
              </a:ext>
            </a:extLst>
          </p:cNvPr>
          <p:cNvSpPr/>
          <p:nvPr/>
        </p:nvSpPr>
        <p:spPr>
          <a:xfrm>
            <a:off x="0" y="825500"/>
            <a:ext cx="1943100" cy="129539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87C73E-44B0-3ACA-8EA5-5D70EE08ADFB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i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</a:t>
            </a:r>
            <a:r>
              <a:rPr lang="en-GB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Selective Functionalisation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9A04E8-CEA9-81DD-275E-7E342C6A50D5}"/>
              </a:ext>
            </a:extLst>
          </p:cNvPr>
          <p:cNvSpPr/>
          <p:nvPr/>
        </p:nvSpPr>
        <p:spPr>
          <a:xfrm>
            <a:off x="4095750" y="3238500"/>
            <a:ext cx="5448299" cy="1304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448342-D2BA-1DAE-760E-857B1324A500}"/>
              </a:ext>
            </a:extLst>
          </p:cNvPr>
          <p:cNvSpPr txBox="1"/>
          <p:nvPr/>
        </p:nvSpPr>
        <p:spPr>
          <a:xfrm>
            <a:off x="9544049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176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C4497-1E61-544F-0845-D08AFA55B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B2F2D7-8A6F-3ADE-D5F7-283BFDB68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16"/>
            <a:ext cx="12193804" cy="685698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20F36BF-B788-5C42-DF2E-BEB579C1D337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042365E-326F-7865-FDFE-A2C2052228EB}"/>
              </a:ext>
            </a:extLst>
          </p:cNvPr>
          <p:cNvSpPr/>
          <p:nvPr/>
        </p:nvSpPr>
        <p:spPr>
          <a:xfrm>
            <a:off x="0" y="825500"/>
            <a:ext cx="1943100" cy="129539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69925-0D78-0A6D-93E8-7805EF929DEE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i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</a:t>
            </a:r>
            <a:r>
              <a:rPr lang="en-GB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Selective Functionalisation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93331E-D83B-EEBF-C9D7-5A2A8F53DB52}"/>
              </a:ext>
            </a:extLst>
          </p:cNvPr>
          <p:cNvSpPr/>
          <p:nvPr/>
        </p:nvSpPr>
        <p:spPr>
          <a:xfrm>
            <a:off x="1658253" y="1896157"/>
            <a:ext cx="10067022" cy="130492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488B09-C1F9-7507-3596-DB06BF87028D}"/>
              </a:ext>
            </a:extLst>
          </p:cNvPr>
          <p:cNvSpPr/>
          <p:nvPr/>
        </p:nvSpPr>
        <p:spPr>
          <a:xfrm>
            <a:off x="1682517" y="4515532"/>
            <a:ext cx="10067022" cy="130492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BFD0AC-6E2F-A56E-BD99-57ED22093F1A}"/>
              </a:ext>
            </a:extLst>
          </p:cNvPr>
          <p:cNvSpPr/>
          <p:nvPr/>
        </p:nvSpPr>
        <p:spPr>
          <a:xfrm>
            <a:off x="229502" y="3191553"/>
            <a:ext cx="2563703" cy="132397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951742-FBFD-DAED-3930-8666FA640F68}"/>
              </a:ext>
            </a:extLst>
          </p:cNvPr>
          <p:cNvSpPr/>
          <p:nvPr/>
        </p:nvSpPr>
        <p:spPr>
          <a:xfrm>
            <a:off x="1943100" y="5976777"/>
            <a:ext cx="7708900" cy="79306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C67F19-3E01-C6D6-2D4A-BBF099E55237}"/>
              </a:ext>
            </a:extLst>
          </p:cNvPr>
          <p:cNvSpPr txBox="1"/>
          <p:nvPr/>
        </p:nvSpPr>
        <p:spPr>
          <a:xfrm>
            <a:off x="9544049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560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FDE42-938A-8C68-659D-4FD37D583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E9100B-CF7E-32AD-13C4-072AAF3CA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D95A060-B6A4-2EF5-5999-D6636806DA71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D1706D3-D113-1092-A09D-01279DF5105E}"/>
              </a:ext>
            </a:extLst>
          </p:cNvPr>
          <p:cNvSpPr/>
          <p:nvPr/>
        </p:nvSpPr>
        <p:spPr>
          <a:xfrm>
            <a:off x="190500" y="2146300"/>
            <a:ext cx="5676900" cy="4503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E2F3568-968A-934D-6792-0B38A16EBF86}"/>
                  </a:ext>
                </a:extLst>
              </p:cNvPr>
              <p:cNvSpPr txBox="1"/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Results – </a:t>
                </a:r>
                <a:r>
                  <a:rPr lang="en-GB" sz="3200" i="1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para</a:t>
                </a:r>
                <a:r>
                  <a:rPr lang="en-GB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-</a:t>
                </a:r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Selective C</a:t>
                </a:r>
                <a14:m>
                  <m:oMath xmlns:m="http://schemas.openxmlformats.org/officeDocument/2006/math">
                    <m:r>
                      <a:rPr lang="en-GB" sz="3200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3200" noProof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 Coupling</a:t>
                </a:r>
                <a:endParaRPr lang="en-GB" sz="3200" noProof="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E2F3568-968A-934D-6792-0B38A16EBF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blipFill>
                <a:blip r:embed="rId3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E80E8633-D9A7-766C-39B7-33FA9129D578}"/>
              </a:ext>
            </a:extLst>
          </p:cNvPr>
          <p:cNvSpPr/>
          <p:nvPr/>
        </p:nvSpPr>
        <p:spPr>
          <a:xfrm>
            <a:off x="6959600" y="3429000"/>
            <a:ext cx="4191000" cy="901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DCDF01-6845-AEE3-17F5-9ABBE40E70F2}"/>
              </a:ext>
            </a:extLst>
          </p:cNvPr>
          <p:cNvSpPr/>
          <p:nvPr/>
        </p:nvSpPr>
        <p:spPr>
          <a:xfrm>
            <a:off x="5787340" y="5824803"/>
            <a:ext cx="5363259" cy="901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E5F9CD-5A62-8B36-70E3-052F346416F4}"/>
              </a:ext>
            </a:extLst>
          </p:cNvPr>
          <p:cNvSpPr txBox="1"/>
          <p:nvPr/>
        </p:nvSpPr>
        <p:spPr>
          <a:xfrm>
            <a:off x="9544049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315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409AB-7DD9-881B-E13A-BC7057642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4FA851D-19EE-EDDF-16B0-AF9CEE709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688B52-56D1-31A8-9131-E77D2AC39A52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610DB19-F488-2077-2A9C-FA705F5B1E9F}"/>
                  </a:ext>
                </a:extLst>
              </p:cNvPr>
              <p:cNvSpPr txBox="1"/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Results – </a:t>
                </a:r>
                <a:r>
                  <a:rPr lang="en-GB" sz="3200" i="1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para</a:t>
                </a:r>
                <a:r>
                  <a:rPr lang="en-GB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-</a:t>
                </a:r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Selective C</a:t>
                </a:r>
                <a14:m>
                  <m:oMath xmlns:m="http://schemas.openxmlformats.org/officeDocument/2006/math">
                    <m:r>
                      <a:rPr lang="en-GB" sz="3200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3200" noProof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 Coupling</a:t>
                </a:r>
                <a:endParaRPr lang="en-GB" sz="3200" noProof="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610DB19-F488-2077-2A9C-FA705F5B1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blipFill>
                <a:blip r:embed="rId3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00721A1F-CBD2-41E3-406F-9E38DC1ED09A}"/>
              </a:ext>
            </a:extLst>
          </p:cNvPr>
          <p:cNvSpPr txBox="1"/>
          <p:nvPr/>
        </p:nvSpPr>
        <p:spPr>
          <a:xfrm>
            <a:off x="3529692" y="2347410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(U)B3LYP / </a:t>
            </a:r>
            <a:r>
              <a:rPr lang="es-ES" sz="1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aug-ccpVDZ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gd3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8B681D-71D5-70A1-4E77-B38F84DF0436}"/>
              </a:ext>
            </a:extLst>
          </p:cNvPr>
          <p:cNvSpPr txBox="1"/>
          <p:nvPr/>
        </p:nvSpPr>
        <p:spPr>
          <a:xfrm>
            <a:off x="10110105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484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4EBB375-DF32-6ED5-C880-99BC526EDA80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EBCBE99-6B90-312B-8D15-BA9631203DCC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we are</a:t>
            </a:r>
            <a:r>
              <a:rPr lang="en-GB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what we do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 descr="A computer and lab equipment&#10;&#10;AI-generated content may be incorrect.">
            <a:extLst>
              <a:ext uri="{FF2B5EF4-FFF2-40B4-BE49-F238E27FC236}">
                <a16:creationId xmlns:a16="http://schemas.microsoft.com/office/drawing/2014/main" id="{4EDC86A0-3A1F-557C-52BE-FBA496569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701" y="1114106"/>
            <a:ext cx="3226598" cy="314218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75105B7-A586-365B-59D4-5A4AFF67838F}"/>
              </a:ext>
            </a:extLst>
          </p:cNvPr>
          <p:cNvGrpSpPr/>
          <p:nvPr/>
        </p:nvGrpSpPr>
        <p:grpSpPr>
          <a:xfrm>
            <a:off x="2557463" y="4953015"/>
            <a:ext cx="7077075" cy="1239976"/>
            <a:chOff x="2557463" y="5214275"/>
            <a:chExt cx="7077075" cy="123997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4BF0717-AD1B-FD06-4D3B-BC8A792EAEEA}"/>
                </a:ext>
              </a:extLst>
            </p:cNvPr>
            <p:cNvSpPr txBox="1"/>
            <p:nvPr/>
          </p:nvSpPr>
          <p:spPr>
            <a:xfrm>
              <a:off x="2557463" y="5214275"/>
              <a:ext cx="70770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0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Radical</a:t>
              </a:r>
              <a:r>
                <a:rPr lang="en-GB" sz="2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formation processes by </a:t>
              </a:r>
              <a:r>
                <a:rPr lang="en-GB" sz="20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charge-to-spin</a:t>
              </a:r>
              <a:r>
                <a:rPr lang="en-GB" sz="2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conversion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1E6E7F-4783-A86C-F844-7A65D8F9BBE9}"/>
                </a:ext>
              </a:extLst>
            </p:cNvPr>
            <p:cNvSpPr txBox="1"/>
            <p:nvPr/>
          </p:nvSpPr>
          <p:spPr>
            <a:xfrm>
              <a:off x="4716745" y="5669421"/>
              <a:ext cx="2758510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just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GB" sz="2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Magnetic properties</a:t>
              </a:r>
            </a:p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GB" sz="2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Chemical reactivity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E365B315-5F85-74BB-22E2-5558A9DE1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741034" y="4744856"/>
            <a:ext cx="816428" cy="81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2308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608E6-2E43-0CA9-4D41-B83B09AFB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CF29033-9648-B6F6-11CD-102D2B428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65AA0B5-8F88-16CF-049B-2C6371647F2C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09DE241-8701-1333-805B-342FAA8D08DD}"/>
                  </a:ext>
                </a:extLst>
              </p:cNvPr>
              <p:cNvSpPr txBox="1"/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Results – </a:t>
                </a:r>
                <a:r>
                  <a:rPr lang="en-GB" sz="3200" i="1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para</a:t>
                </a:r>
                <a:r>
                  <a:rPr lang="en-GB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-</a:t>
                </a:r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Selective C</a:t>
                </a:r>
                <a14:m>
                  <m:oMath xmlns:m="http://schemas.openxmlformats.org/officeDocument/2006/math">
                    <m:r>
                      <a:rPr lang="en-GB" sz="3200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3200" noProof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C Coupling</a:t>
                </a:r>
                <a:endParaRPr lang="en-GB" sz="3200" noProof="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09DE241-8701-1333-805B-342FAA8D0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blipFill>
                <a:blip r:embed="rId3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CDD363C1-185C-8F1F-C4D9-D6B8195AECD3}"/>
              </a:ext>
            </a:extLst>
          </p:cNvPr>
          <p:cNvSpPr/>
          <p:nvPr/>
        </p:nvSpPr>
        <p:spPr>
          <a:xfrm>
            <a:off x="9664700" y="1638300"/>
            <a:ext cx="1866900" cy="393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DB80AF-10D5-F414-EA3A-3987C2D7A99C}"/>
              </a:ext>
            </a:extLst>
          </p:cNvPr>
          <p:cNvSpPr txBox="1"/>
          <p:nvPr/>
        </p:nvSpPr>
        <p:spPr>
          <a:xfrm>
            <a:off x="10110105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112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9632C-1A33-FDA3-0E6F-B07EB730A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BD6DD40-6417-E839-F184-6999530AD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5162768-BB35-9063-8CA0-789DC4A2A684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5FCB9ED-B672-C1FB-5B83-C6EEF6BC555E}"/>
                  </a:ext>
                </a:extLst>
              </p:cNvPr>
              <p:cNvSpPr txBox="1"/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Previous reports on </a:t>
                </a:r>
                <a:r>
                  <a:rPr lang="en-GB" sz="3200" i="1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para</a:t>
                </a:r>
                <a:r>
                  <a:rPr lang="en-GB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-</a:t>
                </a:r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Selective C</a:t>
                </a:r>
                <a14:m>
                  <m:oMath xmlns:m="http://schemas.openxmlformats.org/officeDocument/2006/math">
                    <m:r>
                      <a:rPr lang="en-GB" sz="3200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N Coupling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5FCB9ED-B672-C1FB-5B83-C6EEF6BC55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blipFill>
                <a:blip r:embed="rId3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176DE0BB-1978-51FD-4FB4-42DC8A6FB399}"/>
              </a:ext>
            </a:extLst>
          </p:cNvPr>
          <p:cNvSpPr/>
          <p:nvPr/>
        </p:nvSpPr>
        <p:spPr>
          <a:xfrm>
            <a:off x="9664700" y="1638300"/>
            <a:ext cx="1866900" cy="393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F448E7-7CC2-EAC5-544D-10662DC81B86}"/>
              </a:ext>
            </a:extLst>
          </p:cNvPr>
          <p:cNvSpPr/>
          <p:nvPr/>
        </p:nvSpPr>
        <p:spPr>
          <a:xfrm>
            <a:off x="1911350" y="2208459"/>
            <a:ext cx="8686800" cy="4648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1318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1601A-64A2-D1B7-7C36-72D540862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24FD91F-5CD8-1463-F31E-44C9A9AA6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37E9F43-9E79-CBAF-EC4F-A6AA940DF493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88FEDF54-269D-4806-21D7-D440D59FD4DC}"/>
              </a:ext>
            </a:extLst>
          </p:cNvPr>
          <p:cNvSpPr/>
          <p:nvPr/>
        </p:nvSpPr>
        <p:spPr>
          <a:xfrm>
            <a:off x="9664700" y="1638300"/>
            <a:ext cx="1866900" cy="393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6ED364A-4E29-6C55-2235-0C75A480C586}"/>
                  </a:ext>
                </a:extLst>
              </p:cNvPr>
              <p:cNvSpPr txBox="1"/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Previous reports on </a:t>
                </a:r>
                <a:r>
                  <a:rPr lang="en-GB" sz="3200" i="1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para</a:t>
                </a:r>
                <a:r>
                  <a:rPr lang="en-GB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-</a:t>
                </a:r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Selective C</a:t>
                </a:r>
                <a14:m>
                  <m:oMath xmlns:m="http://schemas.openxmlformats.org/officeDocument/2006/math">
                    <m:r>
                      <a:rPr lang="en-GB" sz="3200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N Coupling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6ED364A-4E29-6C55-2235-0C75A480C5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blipFill>
                <a:blip r:embed="rId3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9622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0DB343-05C4-104F-6484-16CE49762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AB2E94F-5B34-2F67-305A-E8B75FB48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09977EA-63CA-F769-5E45-F5F1D18863A3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FA9A0647-674F-A4B9-C3F1-B9B681707101}"/>
              </a:ext>
            </a:extLst>
          </p:cNvPr>
          <p:cNvSpPr/>
          <p:nvPr/>
        </p:nvSpPr>
        <p:spPr>
          <a:xfrm>
            <a:off x="9664700" y="1638300"/>
            <a:ext cx="1866900" cy="393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4787B5E-991B-764E-7587-5BD0B8546EFC}"/>
              </a:ext>
            </a:extLst>
          </p:cNvPr>
          <p:cNvGrpSpPr/>
          <p:nvPr/>
        </p:nvGrpSpPr>
        <p:grpSpPr>
          <a:xfrm>
            <a:off x="7874000" y="3517899"/>
            <a:ext cx="2133600" cy="634999"/>
            <a:chOff x="7873999" y="3470109"/>
            <a:chExt cx="2133600" cy="63499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1BBA9DE-3C16-F49E-AF1E-B6F21389F0DF}"/>
                </a:ext>
              </a:extLst>
            </p:cNvPr>
            <p:cNvSpPr/>
            <p:nvPr/>
          </p:nvSpPr>
          <p:spPr>
            <a:xfrm>
              <a:off x="7873999" y="3470109"/>
              <a:ext cx="2133600" cy="634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C9E6B907-3E08-AFFE-28E8-D34B62B0A69E}"/>
                </a:ext>
              </a:extLst>
            </p:cNvPr>
            <p:cNvSpPr txBox="1"/>
            <p:nvPr/>
          </p:nvSpPr>
          <p:spPr>
            <a:xfrm>
              <a:off x="8047571" y="3495221"/>
              <a:ext cx="178645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en-GB" sz="16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No product formed without O</a:t>
              </a:r>
              <a:r>
                <a:rPr lang="en-GB" sz="1600" baseline="-25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5AE595B-F853-D24F-81BF-F4A03D8245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5844" y="2427987"/>
            <a:ext cx="1089912" cy="1089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48C8180-2360-3E06-BD28-DFF9ED7CAEAC}"/>
                  </a:ext>
                </a:extLst>
              </p:cNvPr>
              <p:cNvSpPr txBox="1"/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Previous reports on </a:t>
                </a:r>
                <a:r>
                  <a:rPr lang="en-GB" sz="3200" i="1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para</a:t>
                </a:r>
                <a:r>
                  <a:rPr lang="en-GB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-</a:t>
                </a:r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Selective C</a:t>
                </a:r>
                <a14:m>
                  <m:oMath xmlns:m="http://schemas.openxmlformats.org/officeDocument/2006/math">
                    <m:r>
                      <a:rPr lang="en-GB" sz="3200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N Coupling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48C8180-2360-3E06-BD28-DFF9ED7CA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blipFill>
                <a:blip r:embed="rId4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4889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69F2F-342C-E41D-F53A-612FB5553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EF3E40-4658-AA71-98D5-7CA5643EC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16"/>
            <a:ext cx="12193804" cy="685698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D55A8E5-2A92-DD73-1C80-828A97DBF1E2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7961CB8-D069-14E8-9914-F24CB2FF944B}"/>
                  </a:ext>
                </a:extLst>
              </p:cNvPr>
              <p:cNvSpPr txBox="1"/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Previous reports on </a:t>
                </a:r>
                <a:r>
                  <a:rPr lang="en-GB" sz="3200" i="1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para</a:t>
                </a:r>
                <a:r>
                  <a:rPr lang="en-GB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-</a:t>
                </a:r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Selective C</a:t>
                </a:r>
                <a14:m>
                  <m:oMath xmlns:m="http://schemas.openxmlformats.org/officeDocument/2006/math">
                    <m:r>
                      <a:rPr lang="en-GB" sz="3200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3200" noProof="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N Coupling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7961CB8-D069-14E8-9914-F24CB2FF94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" y="70944"/>
                <a:ext cx="12183418" cy="584775"/>
              </a:xfrm>
              <a:prstGeom prst="rect">
                <a:avLst/>
              </a:prstGeom>
              <a:blipFill>
                <a:blip r:embed="rId3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04DFA446-181A-6604-7DEF-4D46ED742D9F}"/>
              </a:ext>
            </a:extLst>
          </p:cNvPr>
          <p:cNvSpPr txBox="1"/>
          <p:nvPr/>
        </p:nvSpPr>
        <p:spPr>
          <a:xfrm>
            <a:off x="9234488" y="2161214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(U)B3LYP / </a:t>
            </a:r>
            <a:r>
              <a:rPr lang="es-ES" sz="1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aug-ccpVDZ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gd3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483CFF-91D5-0B25-220F-20891F9DDCF2}"/>
              </a:ext>
            </a:extLst>
          </p:cNvPr>
          <p:cNvSpPr txBox="1"/>
          <p:nvPr/>
        </p:nvSpPr>
        <p:spPr>
          <a:xfrm>
            <a:off x="4891088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5477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D4C02-9A3A-FAFB-6044-D469FFD1E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C57FBE0-B987-69DD-8C41-899AD1B2A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16"/>
            <a:ext cx="12193803" cy="6856981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400F798-4DF5-0C69-2D7B-75711A2C7CFF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40FDDC7-2870-B1CF-3EB4-92284136B3D6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take on this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CCC7EF-240B-AC74-F6FA-D174B71B215A}"/>
              </a:ext>
            </a:extLst>
          </p:cNvPr>
          <p:cNvSpPr txBox="1"/>
          <p:nvPr/>
        </p:nvSpPr>
        <p:spPr>
          <a:xfrm>
            <a:off x="9234488" y="2161214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(U)B3LYP / </a:t>
            </a:r>
            <a:r>
              <a:rPr lang="es-ES" sz="1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aug-ccpVDZ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gd3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92FC10-9695-31D5-D10F-A960F28A69F5}"/>
              </a:ext>
            </a:extLst>
          </p:cNvPr>
          <p:cNvSpPr txBox="1"/>
          <p:nvPr/>
        </p:nvSpPr>
        <p:spPr>
          <a:xfrm>
            <a:off x="4891088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206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CDBCD-6003-60D9-7226-7A93D2EC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D1A508B-02C7-2344-5218-F41A1802F9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16"/>
            <a:ext cx="12193803" cy="685698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2C5B93-68BC-99EE-76D1-E585048821BB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EB887D0-2567-E106-D7AE-2B52B3DC892D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take on this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20B42E-C41D-95A8-F053-A3B93982F450}"/>
              </a:ext>
            </a:extLst>
          </p:cNvPr>
          <p:cNvSpPr txBox="1"/>
          <p:nvPr/>
        </p:nvSpPr>
        <p:spPr>
          <a:xfrm>
            <a:off x="9234488" y="2161214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(U)B3LYP / </a:t>
            </a:r>
            <a:r>
              <a:rPr lang="es-ES" sz="1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aug-ccpVDZ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gd3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20FF4F-BEE2-B902-D92D-BC11173F6167}"/>
              </a:ext>
            </a:extLst>
          </p:cNvPr>
          <p:cNvSpPr txBox="1"/>
          <p:nvPr/>
        </p:nvSpPr>
        <p:spPr>
          <a:xfrm>
            <a:off x="4891088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9464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7850ADB-1747-25A7-6383-F3B4E709E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2D78040-AD20-84FB-B1C2-73D33AD2CB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" y="1016"/>
            <a:ext cx="12193799" cy="685697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6E1335-C0B4-5158-1E71-0BBC554EB977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F3C57F-F65E-C96A-DDC3-B17BAAD60C5B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take on this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7A2D15-E5DB-7D77-09D3-61C5E6EE269B}"/>
              </a:ext>
            </a:extLst>
          </p:cNvPr>
          <p:cNvSpPr txBox="1"/>
          <p:nvPr/>
        </p:nvSpPr>
        <p:spPr>
          <a:xfrm>
            <a:off x="4891088" y="6373311"/>
            <a:ext cx="24098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Submitted</a:t>
            </a:r>
            <a:endParaRPr lang="es-ES"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7703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A5DA4-65D2-B7E2-AAF2-6129B7273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05D25C-74C9-B9F2-CB60-62C58B069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8" y="0"/>
            <a:ext cx="12195615" cy="685799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398CDA9-B972-2270-BA07-32D15605CFBA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DACDC58-388E-7B77-2FCF-2A393FB4AC2F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Conclusions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2020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51BE5-B203-D1C1-3CB6-5FDA60506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flag with yellow stars and a logo&#10;&#10;AI-generated content may be incorrect.">
            <a:extLst>
              <a:ext uri="{FF2B5EF4-FFF2-40B4-BE49-F238E27FC236}">
                <a16:creationId xmlns:a16="http://schemas.microsoft.com/office/drawing/2014/main" id="{25A79ADC-46D9-4360-58F6-B578C50F0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44" b="23889"/>
          <a:stretch/>
        </p:blipFill>
        <p:spPr>
          <a:xfrm>
            <a:off x="6643518" y="5207080"/>
            <a:ext cx="2827319" cy="1033503"/>
          </a:xfrm>
          <a:prstGeom prst="rect">
            <a:avLst/>
          </a:prstGeom>
        </p:spPr>
      </p:pic>
      <p:pic>
        <p:nvPicPr>
          <p:cNvPr id="2052" name="Picture 4" descr="Basque Government - Wikipedia">
            <a:extLst>
              <a:ext uri="{FF2B5EF4-FFF2-40B4-BE49-F238E27FC236}">
                <a16:creationId xmlns:a16="http://schemas.microsoft.com/office/drawing/2014/main" id="{4DC3A4D4-D57C-6E6D-FADD-3333A2AF2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752" y="5228168"/>
            <a:ext cx="1284515" cy="96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DC7181-138D-71FB-4CB0-10786FC4BF4B}"/>
              </a:ext>
            </a:extLst>
          </p:cNvPr>
          <p:cNvSpPr txBox="1"/>
          <p:nvPr/>
        </p:nvSpPr>
        <p:spPr>
          <a:xfrm>
            <a:off x="1197191" y="821666"/>
            <a:ext cx="2450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endParaRPr lang="en-GB" sz="40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FE8D7793-AF9B-5B6B-DF57-58867237CB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3519" y="3200435"/>
            <a:ext cx="2423983" cy="795631"/>
          </a:xfrm>
          <a:prstGeom prst="rect">
            <a:avLst/>
          </a:prstGeom>
        </p:spPr>
      </p:pic>
      <p:pic>
        <p:nvPicPr>
          <p:cNvPr id="5" name="Picture 2" descr="About us — DIPC">
            <a:extLst>
              <a:ext uri="{FF2B5EF4-FFF2-40B4-BE49-F238E27FC236}">
                <a16:creationId xmlns:a16="http://schemas.microsoft.com/office/drawing/2014/main" id="{968B6803-4B75-60DE-BD46-79F401D00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416" y="3283270"/>
            <a:ext cx="2309859" cy="62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5B5EC8-74F0-1F46-9F19-BFBE5654C555}"/>
              </a:ext>
            </a:extLst>
          </p:cNvPr>
          <p:cNvSpPr txBox="1"/>
          <p:nvPr/>
        </p:nvSpPr>
        <p:spPr>
          <a:xfrm>
            <a:off x="787610" y="3313123"/>
            <a:ext cx="21042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S. A. </a:t>
            </a:r>
            <a:r>
              <a:rPr lang="en-GB" sz="20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Balahoju</a:t>
            </a:r>
            <a:endParaRPr lang="en-GB" sz="20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N. Bhattacharjee</a:t>
            </a:r>
          </a:p>
          <a:p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L. Ebo</a:t>
            </a:r>
          </a:p>
          <a:p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I. Zubillaga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4F472B-5D34-549D-9A5C-DAAB31B6708E}"/>
              </a:ext>
            </a:extLst>
          </p:cNvPr>
          <p:cNvSpPr txBox="1"/>
          <p:nvPr/>
        </p:nvSpPr>
        <p:spPr>
          <a:xfrm>
            <a:off x="724110" y="5836190"/>
            <a:ext cx="2450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P. Salcedo-</a:t>
            </a:r>
            <a:r>
              <a:rPr lang="en-GB" sz="20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Abraira</a:t>
            </a:r>
            <a:endParaRPr lang="en-GB" sz="2000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Rodríguez-</a:t>
            </a:r>
            <a:r>
              <a:rPr lang="en-GB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Diéguez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AE4BDC-5A19-83C3-C046-45DA211DE712}"/>
              </a:ext>
            </a:extLst>
          </p:cNvPr>
          <p:cNvSpPr txBox="1"/>
          <p:nvPr/>
        </p:nvSpPr>
        <p:spPr>
          <a:xfrm>
            <a:off x="6643519" y="4608992"/>
            <a:ext cx="28273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1515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ERC-StG-2023, </a:t>
            </a:r>
            <a:r>
              <a:rPr lang="en-US" sz="1600" b="0" i="1" dirty="0">
                <a:solidFill>
                  <a:srgbClr val="1515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RadicalProtON</a:t>
            </a:r>
            <a:r>
              <a:rPr lang="en-US" sz="1600" b="0" i="0" dirty="0">
                <a:solidFill>
                  <a:srgbClr val="1515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Grant agreement: 101116089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9E1C37-6C3D-BA29-EA9F-9A8FF581EDC4}"/>
              </a:ext>
            </a:extLst>
          </p:cNvPr>
          <p:cNvSpPr txBox="1"/>
          <p:nvPr/>
        </p:nvSpPr>
        <p:spPr>
          <a:xfrm>
            <a:off x="9970130" y="4716713"/>
            <a:ext cx="14977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1515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IT1584-22 grant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8" name="Picture 4" descr="University of Granada - Bump2Baby and ...">
            <a:extLst>
              <a:ext uri="{FF2B5EF4-FFF2-40B4-BE49-F238E27FC236}">
                <a16:creationId xmlns:a16="http://schemas.microsoft.com/office/drawing/2014/main" id="{A97AEE01-ABA1-E856-3545-17B067AEA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25" y="4974505"/>
            <a:ext cx="2555588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9BBECEF0-B311-2A02-3A19-2648E2F9BFA9}"/>
              </a:ext>
            </a:extLst>
          </p:cNvPr>
          <p:cNvGrpSpPr/>
          <p:nvPr/>
        </p:nvGrpSpPr>
        <p:grpSpPr>
          <a:xfrm>
            <a:off x="724110" y="2392177"/>
            <a:ext cx="3740162" cy="705596"/>
            <a:chOff x="724110" y="2392177"/>
            <a:chExt cx="3740162" cy="70559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11675C5-5A59-9BF0-3D30-E14EEA991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77" b="13949"/>
            <a:stretch>
              <a:fillRect/>
            </a:stretch>
          </p:blipFill>
          <p:spPr>
            <a:xfrm>
              <a:off x="724110" y="2392177"/>
              <a:ext cx="946162" cy="70559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3A8D9AC-5528-9B53-9940-C8FE5DFB3BA5}"/>
                </a:ext>
              </a:extLst>
            </p:cNvPr>
            <p:cNvSpPr txBox="1"/>
            <p:nvPr/>
          </p:nvSpPr>
          <p:spPr>
            <a:xfrm>
              <a:off x="1791004" y="2436048"/>
              <a:ext cx="26732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Palatino Linotype" panose="02040502050505030304" pitchFamily="18" charset="0"/>
                  <a:ea typeface="Calibri" panose="020F0502020204030204" pitchFamily="34" charset="0"/>
                  <a:cs typeface="Calibri" panose="020F0502020204030204" pitchFamily="34" charset="0"/>
                </a:rPr>
                <a:t>UNIVERSITY OF THE BASQUE COUNTRY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B71B8A3-99EE-49A0-17BD-B7AB5274D6D4}"/>
              </a:ext>
            </a:extLst>
          </p:cNvPr>
          <p:cNvSpPr txBox="1"/>
          <p:nvPr/>
        </p:nvSpPr>
        <p:spPr>
          <a:xfrm>
            <a:off x="1639750" y="5008755"/>
            <a:ext cx="300523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>
                <a:latin typeface="Palatino Linotype" panose="020405020505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UNIVERSITY OF GRANADA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FE4657-5021-C72A-7B8B-25C6AD4D98A9}"/>
              </a:ext>
            </a:extLst>
          </p:cNvPr>
          <p:cNvSpPr txBox="1"/>
          <p:nvPr/>
        </p:nvSpPr>
        <p:spPr>
          <a:xfrm>
            <a:off x="3274172" y="3620899"/>
            <a:ext cx="2104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L. Lezama</a:t>
            </a:r>
          </a:p>
          <a:p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X. Lopez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CD26F8F-1C45-F7A9-DF06-33688B37AE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7"/>
          <a:stretch>
            <a:fillRect/>
          </a:stretch>
        </p:blipFill>
        <p:spPr>
          <a:xfrm>
            <a:off x="4644986" y="0"/>
            <a:ext cx="7547014" cy="2313837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463179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D2F38-F0E0-6CBE-F956-D322EC222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9DADFA6-DA45-432B-7AB0-A95E15708F17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8DF034C-8BA3-A88C-7C48-FDC9FD91B36E}"/>
              </a:ext>
            </a:extLst>
          </p:cNvPr>
          <p:cNvSpPr txBox="1"/>
          <p:nvPr/>
        </p:nvSpPr>
        <p:spPr>
          <a:xfrm>
            <a:off x="3562350" y="6161313"/>
            <a:ext cx="50673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https://millacuantica.smartmap.emovere.eu/</a:t>
            </a:r>
          </a:p>
        </p:txBody>
      </p:sp>
      <p:pic>
        <p:nvPicPr>
          <p:cNvPr id="7" name="VirtualTour">
            <a:hlinkClick r:id="" action="ppaction://media"/>
            <a:extLst>
              <a:ext uri="{FF2B5EF4-FFF2-40B4-BE49-F238E27FC236}">
                <a16:creationId xmlns:a16="http://schemas.microsoft.com/office/drawing/2014/main" id="{4D1D2FAB-0627-1A88-502D-16374789BC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7986" b="8504"/>
          <a:stretch>
            <a:fillRect/>
          </a:stretch>
        </p:blipFill>
        <p:spPr>
          <a:xfrm>
            <a:off x="1059542" y="892630"/>
            <a:ext cx="10072914" cy="47316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177E51-BED8-69CE-35B9-1ED924EA210F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we are</a:t>
            </a:r>
            <a:r>
              <a:rPr lang="en-GB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what we do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08067C-B59B-BFE4-EAD4-80DA07CA87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974" y="5640431"/>
            <a:ext cx="1146626" cy="114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4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8822E-5C81-4044-A7B0-44C374700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A48C28-6AAC-637E-6A8C-E84A78554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73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9223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E9E83-3B9D-EF95-77B4-E0BE2C01E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1F55497-F916-FFBA-CD79-67DB45F61D1E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C16D8ED-329B-F5EC-39A7-4C9B63838CBB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Fitted parameters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Table 12">
                <a:extLst>
                  <a:ext uri="{FF2B5EF4-FFF2-40B4-BE49-F238E27FC236}">
                    <a16:creationId xmlns:a16="http://schemas.microsoft.com/office/drawing/2014/main" id="{D88E056E-D2D7-2AF2-BAB3-DB56BC67C02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7246293"/>
                  </p:ext>
                </p:extLst>
              </p:nvPr>
            </p:nvGraphicFramePr>
            <p:xfrm>
              <a:off x="1516289" y="1088572"/>
              <a:ext cx="9159422" cy="508737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56856">
                      <a:extLst>
                        <a:ext uri="{9D8B030D-6E8A-4147-A177-3AD203B41FA5}">
                          <a16:colId xmlns:a16="http://schemas.microsoft.com/office/drawing/2014/main" val="3275550991"/>
                        </a:ext>
                      </a:extLst>
                    </a:gridCol>
                    <a:gridCol w="1144928">
                      <a:extLst>
                        <a:ext uri="{9D8B030D-6E8A-4147-A177-3AD203B41FA5}">
                          <a16:colId xmlns:a16="http://schemas.microsoft.com/office/drawing/2014/main" val="4113220053"/>
                        </a:ext>
                      </a:extLst>
                    </a:gridCol>
                    <a:gridCol w="440356">
                      <a:extLst>
                        <a:ext uri="{9D8B030D-6E8A-4147-A177-3AD203B41FA5}">
                          <a16:colId xmlns:a16="http://schemas.microsoft.com/office/drawing/2014/main" val="2360791110"/>
                        </a:ext>
                      </a:extLst>
                    </a:gridCol>
                    <a:gridCol w="1144928">
                      <a:extLst>
                        <a:ext uri="{9D8B030D-6E8A-4147-A177-3AD203B41FA5}">
                          <a16:colId xmlns:a16="http://schemas.microsoft.com/office/drawing/2014/main" val="3475759079"/>
                        </a:ext>
                      </a:extLst>
                    </a:gridCol>
                    <a:gridCol w="929642">
                      <a:extLst>
                        <a:ext uri="{9D8B030D-6E8A-4147-A177-3AD203B41FA5}">
                          <a16:colId xmlns:a16="http://schemas.microsoft.com/office/drawing/2014/main" val="3768015782"/>
                        </a:ext>
                      </a:extLst>
                    </a:gridCol>
                    <a:gridCol w="831785">
                      <a:extLst>
                        <a:ext uri="{9D8B030D-6E8A-4147-A177-3AD203B41FA5}">
                          <a16:colId xmlns:a16="http://schemas.microsoft.com/office/drawing/2014/main" val="399942269"/>
                        </a:ext>
                      </a:extLst>
                    </a:gridCol>
                    <a:gridCol w="832764">
                      <a:extLst>
                        <a:ext uri="{9D8B030D-6E8A-4147-A177-3AD203B41FA5}">
                          <a16:colId xmlns:a16="http://schemas.microsoft.com/office/drawing/2014/main" val="1144019883"/>
                        </a:ext>
                      </a:extLst>
                    </a:gridCol>
                    <a:gridCol w="693807">
                      <a:extLst>
                        <a:ext uri="{9D8B030D-6E8A-4147-A177-3AD203B41FA5}">
                          <a16:colId xmlns:a16="http://schemas.microsoft.com/office/drawing/2014/main" val="1142790547"/>
                        </a:ext>
                      </a:extLst>
                    </a:gridCol>
                    <a:gridCol w="692828">
                      <a:extLst>
                        <a:ext uri="{9D8B030D-6E8A-4147-A177-3AD203B41FA5}">
                          <a16:colId xmlns:a16="http://schemas.microsoft.com/office/drawing/2014/main" val="2324900307"/>
                        </a:ext>
                      </a:extLst>
                    </a:gridCol>
                    <a:gridCol w="693807">
                      <a:extLst>
                        <a:ext uri="{9D8B030D-6E8A-4147-A177-3AD203B41FA5}">
                          <a16:colId xmlns:a16="http://schemas.microsoft.com/office/drawing/2014/main" val="3219432501"/>
                        </a:ext>
                      </a:extLst>
                    </a:gridCol>
                    <a:gridCol w="697721">
                      <a:extLst>
                        <a:ext uri="{9D8B030D-6E8A-4147-A177-3AD203B41FA5}">
                          <a16:colId xmlns:a16="http://schemas.microsoft.com/office/drawing/2014/main" val="913488795"/>
                        </a:ext>
                      </a:extLst>
                    </a:gridCol>
                  </a:tblGrid>
                  <a:tr h="54572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Base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Solvent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[1]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s-ES" sz="1600" i="1" kern="1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6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e>
                              </m:d>
                              <m:r>
                                <a:rPr lang="en-GB" sz="1600" kern="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:[</m:t>
                              </m:r>
                              <m:sSup>
                                <m:sSupPr>
                                  <m:ctrlPr>
                                    <a:rPr lang="es-ES" sz="1600" i="1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6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B</m:t>
                                  </m:r>
                                </m:e>
                                <m:sup>
                                  <m:r>
                                    <a:rPr lang="en-GB" sz="16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s-ES" sz="1600" i="1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6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</m:e>
                                <m:sup>
                                  <m:r>
                                    <a:rPr lang="en-GB" sz="1600" kern="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</m:sup>
                              </m:sSup>
                            </m:oMath>
                          </a14:m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Chelate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g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s-ES" sz="1600" i="1" kern="1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s-ES" sz="1600" i="1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600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𝑨</m:t>
                                        </m:r>
                                      </m:e>
                                      <m:sub>
                                        <m:r>
                                          <a:rPr lang="en-GB" sz="1600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𝑵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s-ES" sz="1600" i="1" kern="1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s-ES" sz="1600" i="1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600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𝑨</m:t>
                                        </m:r>
                                      </m:e>
                                      <m:sub>
                                        <m:sSub>
                                          <m:sSubPr>
                                            <m:ctrlPr>
                                              <a:rPr lang="es-ES" sz="1600" i="1" kern="1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sz="1600" kern="1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𝑯</m:t>
                                            </m:r>
                                          </m:e>
                                          <m:sub>
                                            <m:r>
                                              <a:rPr lang="en-GB" sz="1600" kern="1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𝒑</m:t>
                                            </m:r>
                                          </m:sub>
                                        </m:sSub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s-ES" sz="1600" i="1" kern="1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s-ES" sz="1600" i="1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600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𝑨</m:t>
                                        </m:r>
                                      </m:e>
                                      <m:sub>
                                        <m:sSub>
                                          <m:sSubPr>
                                            <m:ctrlPr>
                                              <a:rPr lang="es-ES" sz="1600" i="1" kern="1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sz="1600" kern="1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𝑯</m:t>
                                            </m:r>
                                          </m:e>
                                          <m:sub>
                                            <m:r>
                                              <a:rPr lang="en-GB" sz="1600" kern="1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𝒐</m:t>
                                            </m:r>
                                          </m:sub>
                                        </m:sSub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s-ES" sz="1600" i="1" kern="1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s-ES" sz="1600" i="1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600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𝑨</m:t>
                                        </m:r>
                                      </m:e>
                                      <m:sub>
                                        <m:sSub>
                                          <m:sSubPr>
                                            <m:ctrlPr>
                                              <a:rPr lang="es-ES" sz="1600" i="1" kern="1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sz="1600" kern="1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𝑯</m:t>
                                            </m:r>
                                          </m:e>
                                          <m:sub>
                                            <m:r>
                                              <a:rPr lang="en-GB" sz="1600" kern="1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𝒎</m:t>
                                            </m:r>
                                          </m:sub>
                                        </m:sSub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s-ES" sz="1600" i="1" kern="1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s-ES" sz="1600" i="1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600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𝑨</m:t>
                                        </m:r>
                                      </m:e>
                                      <m:sub>
                                        <m:r>
                                          <a:rPr lang="en-GB" sz="1600" kern="1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𝑿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80413406"/>
                      </a:ext>
                    </a:extLst>
                  </a:tr>
                  <a:tr h="50286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baseline="300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r>
                            <a:rPr lang="en-GB" sz="1600" kern="1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BuLi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en-GB" sz="1600" kern="100" baseline="-250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</a:t>
                          </a:r>
                          <a:r>
                            <a:rPr lang="en-GB" sz="1600" kern="100" baseline="-250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:DMSO (85:15)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2.0038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11.547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3.826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3.407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1.121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32261583"/>
                      </a:ext>
                    </a:extLst>
                  </a:tr>
                  <a:tr h="50286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LDA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THF:DMSO (75:25)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11.414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3.874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3.419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1.123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453465894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Na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iPr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Cp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1:0.25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10.830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3.951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3.410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1.098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0.189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1380178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LiO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Bu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H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1:5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12.815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3.766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3.436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1.142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0.517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84936115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NaO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Bu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1:0.5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10.832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3.976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3.402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1.092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0.190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58593035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KO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Bu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 dirty="0"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2.0042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9.443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4.086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3.352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1.048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27337931"/>
                      </a:ext>
                    </a:extLst>
                  </a:tr>
                  <a:tr h="50286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LiHMDS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H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:DMSO (95:5)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1:0.5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2.0040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11.455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3.888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3.425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1.122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93218429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NaHMDS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1:0.5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10.826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3.955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3.412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1.102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0.190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5826714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KHMDS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9.430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4.074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3.340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1.042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39326934"/>
                      </a:ext>
                    </a:extLst>
                  </a:tr>
                  <a:tr h="301841">
                    <a:tc gridSpan="11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Calculated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05816015"/>
                      </a:ext>
                    </a:extLst>
                  </a:tr>
                  <a:tr h="301841">
                    <a:tc gridSpan="5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[1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•-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][Li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+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9.012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3.975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3.696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1.491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1.124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4632962"/>
                      </a:ext>
                    </a:extLst>
                  </a:tr>
                  <a:tr h="301841">
                    <a:tc gridSpan="5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[1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•-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][Na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+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8.325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3.880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3.537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1.392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1.547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06302909"/>
                      </a:ext>
                    </a:extLst>
                  </a:tr>
                  <a:tr h="301841">
                    <a:tc gridSpan="5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[1</a:t>
                          </a:r>
                          <a:r>
                            <a:rPr lang="en-GB" sz="16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•-</a:t>
                          </a: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][K</a:t>
                          </a:r>
                          <a:r>
                            <a:rPr lang="en-GB" sz="16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+</a:t>
                          </a: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7.881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3.912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3.521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1.388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0.362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1002202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Table 12">
                <a:extLst>
                  <a:ext uri="{FF2B5EF4-FFF2-40B4-BE49-F238E27FC236}">
                    <a16:creationId xmlns:a16="http://schemas.microsoft.com/office/drawing/2014/main" id="{D88E056E-D2D7-2AF2-BAB3-DB56BC67C02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7246293"/>
                  </p:ext>
                </p:extLst>
              </p:nvPr>
            </p:nvGraphicFramePr>
            <p:xfrm>
              <a:off x="1516289" y="1088572"/>
              <a:ext cx="9159422" cy="508737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56856">
                      <a:extLst>
                        <a:ext uri="{9D8B030D-6E8A-4147-A177-3AD203B41FA5}">
                          <a16:colId xmlns:a16="http://schemas.microsoft.com/office/drawing/2014/main" val="3275550991"/>
                        </a:ext>
                      </a:extLst>
                    </a:gridCol>
                    <a:gridCol w="1144928">
                      <a:extLst>
                        <a:ext uri="{9D8B030D-6E8A-4147-A177-3AD203B41FA5}">
                          <a16:colId xmlns:a16="http://schemas.microsoft.com/office/drawing/2014/main" val="4113220053"/>
                        </a:ext>
                      </a:extLst>
                    </a:gridCol>
                    <a:gridCol w="440356">
                      <a:extLst>
                        <a:ext uri="{9D8B030D-6E8A-4147-A177-3AD203B41FA5}">
                          <a16:colId xmlns:a16="http://schemas.microsoft.com/office/drawing/2014/main" val="2360791110"/>
                        </a:ext>
                      </a:extLst>
                    </a:gridCol>
                    <a:gridCol w="1144928">
                      <a:extLst>
                        <a:ext uri="{9D8B030D-6E8A-4147-A177-3AD203B41FA5}">
                          <a16:colId xmlns:a16="http://schemas.microsoft.com/office/drawing/2014/main" val="3475759079"/>
                        </a:ext>
                      </a:extLst>
                    </a:gridCol>
                    <a:gridCol w="929642">
                      <a:extLst>
                        <a:ext uri="{9D8B030D-6E8A-4147-A177-3AD203B41FA5}">
                          <a16:colId xmlns:a16="http://schemas.microsoft.com/office/drawing/2014/main" val="3768015782"/>
                        </a:ext>
                      </a:extLst>
                    </a:gridCol>
                    <a:gridCol w="831785">
                      <a:extLst>
                        <a:ext uri="{9D8B030D-6E8A-4147-A177-3AD203B41FA5}">
                          <a16:colId xmlns:a16="http://schemas.microsoft.com/office/drawing/2014/main" val="399942269"/>
                        </a:ext>
                      </a:extLst>
                    </a:gridCol>
                    <a:gridCol w="832764">
                      <a:extLst>
                        <a:ext uri="{9D8B030D-6E8A-4147-A177-3AD203B41FA5}">
                          <a16:colId xmlns:a16="http://schemas.microsoft.com/office/drawing/2014/main" val="1144019883"/>
                        </a:ext>
                      </a:extLst>
                    </a:gridCol>
                    <a:gridCol w="693807">
                      <a:extLst>
                        <a:ext uri="{9D8B030D-6E8A-4147-A177-3AD203B41FA5}">
                          <a16:colId xmlns:a16="http://schemas.microsoft.com/office/drawing/2014/main" val="1142790547"/>
                        </a:ext>
                      </a:extLst>
                    </a:gridCol>
                    <a:gridCol w="692828">
                      <a:extLst>
                        <a:ext uri="{9D8B030D-6E8A-4147-A177-3AD203B41FA5}">
                          <a16:colId xmlns:a16="http://schemas.microsoft.com/office/drawing/2014/main" val="2324900307"/>
                        </a:ext>
                      </a:extLst>
                    </a:gridCol>
                    <a:gridCol w="693807">
                      <a:extLst>
                        <a:ext uri="{9D8B030D-6E8A-4147-A177-3AD203B41FA5}">
                          <a16:colId xmlns:a16="http://schemas.microsoft.com/office/drawing/2014/main" val="3219432501"/>
                        </a:ext>
                      </a:extLst>
                    </a:gridCol>
                    <a:gridCol w="697721">
                      <a:extLst>
                        <a:ext uri="{9D8B030D-6E8A-4147-A177-3AD203B41FA5}">
                          <a16:colId xmlns:a16="http://schemas.microsoft.com/office/drawing/2014/main" val="913488795"/>
                        </a:ext>
                      </a:extLst>
                    </a:gridCol>
                  </a:tblGrid>
                  <a:tr h="54572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Base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Solvent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[1]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1383" t="-1111" r="-470213" b="-84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Chelate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g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65693" t="-1111" r="-334307" b="-84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920175" t="-1111" r="-301754" b="-84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20175" t="-1111" r="-201754" b="-84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130088" t="-1111" r="-103540" b="-84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08696" t="-1111" r="-1739" b="-8444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80413406"/>
                      </a:ext>
                    </a:extLst>
                  </a:tr>
                  <a:tr h="50774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baseline="300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r>
                            <a:rPr lang="en-GB" sz="1600" kern="1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BuLi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en-GB" sz="1600" kern="100" baseline="-250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H</a:t>
                          </a:r>
                          <a:r>
                            <a:rPr lang="en-GB" sz="1600" kern="100" baseline="-250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:DMSO (85:15)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2.0038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11.547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3.826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3.407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1.121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32261583"/>
                      </a:ext>
                    </a:extLst>
                  </a:tr>
                  <a:tr h="50774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LDA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THF:DMSO (75:25)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11.414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3.874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3.419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1.123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453465894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Na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iPr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Cp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1:0.25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10.830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3.951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3.410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1.098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0.189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1380178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LiO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Bu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H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1:5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12.815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3.766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3.436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1.142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0.517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84936115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NaO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Bu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1:0.5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10.832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3.976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3.402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1.092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0.190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58593035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KO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t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Bu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 dirty="0"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2.0042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9.443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4.086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3.352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1.048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427337931"/>
                      </a:ext>
                    </a:extLst>
                  </a:tr>
                  <a:tr h="50774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LiHMDS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C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H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:DMSO (95:5)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1:0.5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2.0040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11.455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3.888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3.425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1.122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93218429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NaHMDS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1:0.5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10.826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3.955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3.412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1.102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0.190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025826714"/>
                      </a:ext>
                    </a:extLst>
                  </a:tr>
                  <a:tr h="30184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KHMDS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THF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1:1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L</a:t>
                          </a:r>
                          <a:r>
                            <a:rPr lang="en-GB" sz="1600" kern="100" baseline="-25000"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9.430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4.074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3.340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1.042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n/a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39326934"/>
                      </a:ext>
                    </a:extLst>
                  </a:tr>
                  <a:tr h="301841">
                    <a:tc gridSpan="11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Calculated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05816015"/>
                      </a:ext>
                    </a:extLst>
                  </a:tr>
                  <a:tr h="301841">
                    <a:tc gridSpan="5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[1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•-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][Li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+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2.004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9.012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3.975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3.696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1.491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1.124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44632962"/>
                      </a:ext>
                    </a:extLst>
                  </a:tr>
                  <a:tr h="301841">
                    <a:tc gridSpan="5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[1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•-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][Na</a:t>
                          </a:r>
                          <a:r>
                            <a:rPr lang="en-GB" sz="1600" kern="100" baseline="30000">
                              <a:solidFill>
                                <a:schemeClr val="tx1"/>
                              </a:solidFill>
                              <a:effectLst/>
                            </a:rPr>
                            <a:t>+</a:t>
                          </a: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8.325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3.880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3.537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1.392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1.547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06302909"/>
                      </a:ext>
                    </a:extLst>
                  </a:tr>
                  <a:tr h="301841">
                    <a:tc gridSpan="5"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[1</a:t>
                          </a:r>
                          <a:r>
                            <a:rPr lang="en-GB" sz="16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•-</a:t>
                          </a: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][K</a:t>
                          </a:r>
                          <a:r>
                            <a:rPr lang="en-GB" sz="1600" kern="100" baseline="30000" dirty="0">
                              <a:solidFill>
                                <a:schemeClr val="tx1"/>
                              </a:solidFill>
                              <a:effectLst/>
                            </a:rPr>
                            <a:t>+</a:t>
                          </a: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2.005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7.881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3.912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3.521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>
                              <a:solidFill>
                                <a:schemeClr val="tx1"/>
                              </a:solidFill>
                              <a:effectLst/>
                            </a:rPr>
                            <a:t>1.388</a:t>
                          </a:r>
                          <a:endParaRPr lang="es-ES" sz="1600" kern="1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600" kern="100" dirty="0">
                              <a:solidFill>
                                <a:schemeClr val="tx1"/>
                              </a:solidFill>
                              <a:effectLst/>
                            </a:rPr>
                            <a:t>0.362</a:t>
                          </a:r>
                          <a:endParaRPr lang="es-ES" sz="1600" kern="1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1002202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037308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8289E-7B05-1B70-B911-C3ACFB9DF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7A1CE8-3AA6-9752-F6B8-87CCA688F26C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7DD2259-B88A-02A3-329B-869D0FA314B7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Spectral Resolution – XHMDS (X = Li, Na, K)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 descr="A screenshot of a graph&#10;&#10;AI-generated content may be incorrect.">
            <a:extLst>
              <a:ext uri="{FF2B5EF4-FFF2-40B4-BE49-F238E27FC236}">
                <a16:creationId xmlns:a16="http://schemas.microsoft.com/office/drawing/2014/main" id="{DD1D011B-33D9-3589-7E5F-3824DB196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876" y="805533"/>
            <a:ext cx="4206248" cy="5888748"/>
          </a:xfrm>
          <a:prstGeom prst="rect">
            <a:avLst/>
          </a:prstGeom>
        </p:spPr>
      </p:pic>
      <p:pic>
        <p:nvPicPr>
          <p:cNvPr id="9" name="Picture 8" descr="A graph of blue lines&#10;&#10;AI-generated content may be incorrect.">
            <a:extLst>
              <a:ext uri="{FF2B5EF4-FFF2-40B4-BE49-F238E27FC236}">
                <a16:creationId xmlns:a16="http://schemas.microsoft.com/office/drawing/2014/main" id="{6BA7ECA0-479C-A5B6-8045-EBF39320BC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5"/>
          <a:stretch/>
        </p:blipFill>
        <p:spPr>
          <a:xfrm>
            <a:off x="-50045" y="802972"/>
            <a:ext cx="4094995" cy="5888748"/>
          </a:xfrm>
          <a:prstGeom prst="rect">
            <a:avLst/>
          </a:prstGeom>
        </p:spPr>
      </p:pic>
      <p:pic>
        <p:nvPicPr>
          <p:cNvPr id="3" name="Picture 2" descr="A graph of a graph of a graph&#10;&#10;AI-generated content may be incorrect.">
            <a:extLst>
              <a:ext uri="{FF2B5EF4-FFF2-40B4-BE49-F238E27FC236}">
                <a16:creationId xmlns:a16="http://schemas.microsoft.com/office/drawing/2014/main" id="{FF14D25B-2800-7CD9-E3EA-C748717B1E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"/>
          <a:stretch/>
        </p:blipFill>
        <p:spPr>
          <a:xfrm>
            <a:off x="8147051" y="737655"/>
            <a:ext cx="4108127" cy="588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414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8DBF6-95D9-AE82-B253-6D049414B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6166F88-B7CE-0A68-92CA-33D9CFB0B451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AFF4DC3-57B7-D863-678F-D39EBEAD1A90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Spectral Resolution – </a:t>
            </a:r>
            <a:r>
              <a:rPr lang="en-GB" sz="32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XO</a:t>
            </a:r>
            <a:r>
              <a:rPr lang="en-GB" sz="3200" i="1" baseline="300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GB" sz="32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(X = Li, Na, K)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 descr="A screenshot of a graph&#10;&#10;AI-generated content may be incorrect.">
            <a:extLst>
              <a:ext uri="{FF2B5EF4-FFF2-40B4-BE49-F238E27FC236}">
                <a16:creationId xmlns:a16="http://schemas.microsoft.com/office/drawing/2014/main" id="{4F48BE05-4F29-D790-E44A-C95867DFB0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2" y="813368"/>
            <a:ext cx="4206248" cy="5888748"/>
          </a:xfrm>
          <a:prstGeom prst="rect">
            <a:avLst/>
          </a:prstGeom>
        </p:spPr>
      </p:pic>
      <p:pic>
        <p:nvPicPr>
          <p:cNvPr id="7" name="Picture 6" descr="A diagram of a graph&#10;&#10;AI-generated content may be incorrect.">
            <a:extLst>
              <a:ext uri="{FF2B5EF4-FFF2-40B4-BE49-F238E27FC236}">
                <a16:creationId xmlns:a16="http://schemas.microsoft.com/office/drawing/2014/main" id="{EB250EE5-BBFA-39B3-C006-158C2FBB4E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876" y="813368"/>
            <a:ext cx="4206248" cy="5888748"/>
          </a:xfrm>
          <a:prstGeom prst="rect">
            <a:avLst/>
          </a:prstGeom>
        </p:spPr>
      </p:pic>
      <p:pic>
        <p:nvPicPr>
          <p:cNvPr id="10" name="Picture 9" descr="A graph of a graph of a graph&#10;&#10;AI-generated content may be incorrect.">
            <a:extLst>
              <a:ext uri="{FF2B5EF4-FFF2-40B4-BE49-F238E27FC236}">
                <a16:creationId xmlns:a16="http://schemas.microsoft.com/office/drawing/2014/main" id="{DA52C71F-AEAF-D0B3-CDAC-E78CE2CBA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"/>
          <a:stretch/>
        </p:blipFill>
        <p:spPr>
          <a:xfrm>
            <a:off x="8138159" y="813368"/>
            <a:ext cx="4125751" cy="588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209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655ED-1203-CCE5-1107-B22253080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9A1A97-838E-F4C8-2660-36E45C544A5A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7828CF3-33E8-7D05-6FEF-743502E6F35C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Spectral Resolution – Other Components in </a:t>
            </a:r>
            <a:r>
              <a:rPr lang="en-GB" sz="32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NaO</a:t>
            </a:r>
            <a:r>
              <a:rPr lang="en-GB" sz="3200" i="1" baseline="300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GB" sz="32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</a:t>
            </a:r>
            <a:r>
              <a:rPr lang="en-GB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A graph showing a number of graphs&#10;&#10;AI-generated content may be incorrect.">
            <a:extLst>
              <a:ext uri="{FF2B5EF4-FFF2-40B4-BE49-F238E27FC236}">
                <a16:creationId xmlns:a16="http://schemas.microsoft.com/office/drawing/2014/main" id="{30CC783F-B7A3-B575-FA78-1946FCEE3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2439"/>
            <a:ext cx="12179033" cy="5944616"/>
          </a:xfrm>
          <a:prstGeom prst="rect">
            <a:avLst/>
          </a:prstGeom>
        </p:spPr>
      </p:pic>
      <p:pic>
        <p:nvPicPr>
          <p:cNvPr id="1026" name="Picture 2" descr="Sodium tert-butoxide - Wikipedia">
            <a:extLst>
              <a:ext uri="{FF2B5EF4-FFF2-40B4-BE49-F238E27FC236}">
                <a16:creationId xmlns:a16="http://schemas.microsoft.com/office/drawing/2014/main" id="{54D62FA4-BC04-2B21-B169-17BDC10CA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37" y="4903872"/>
            <a:ext cx="961570" cy="77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keletal formula">
            <a:extLst>
              <a:ext uri="{FF2B5EF4-FFF2-40B4-BE49-F238E27FC236}">
                <a16:creationId xmlns:a16="http://schemas.microsoft.com/office/drawing/2014/main" id="{FBAD2437-C392-382F-BB6B-059FC81CE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843" y="4786206"/>
            <a:ext cx="1057275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718181A-9081-1F7A-2F35-6DEC517783FA}"/>
              </a:ext>
            </a:extLst>
          </p:cNvPr>
          <p:cNvSpPr/>
          <p:nvPr/>
        </p:nvSpPr>
        <p:spPr>
          <a:xfrm>
            <a:off x="969622" y="3320143"/>
            <a:ext cx="1359921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59C1A0-360C-6BBE-D5DF-B28A92F5D11D}"/>
              </a:ext>
            </a:extLst>
          </p:cNvPr>
          <p:cNvSpPr/>
          <p:nvPr/>
        </p:nvSpPr>
        <p:spPr>
          <a:xfrm>
            <a:off x="10390017" y="3320143"/>
            <a:ext cx="1359921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1A1F5C-3D69-55A7-852D-F455CEDF4B95}"/>
              </a:ext>
            </a:extLst>
          </p:cNvPr>
          <p:cNvSpPr txBox="1"/>
          <p:nvPr/>
        </p:nvSpPr>
        <p:spPr>
          <a:xfrm>
            <a:off x="2421663" y="5431858"/>
            <a:ext cx="1631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THF</a:t>
            </a:r>
            <a:endParaRPr lang="en-GB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788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4CD35-9611-08A0-A3FD-7F7B6E12D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CB1F2A-386C-DB3B-FCBC-2F13451E4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016"/>
            <a:ext cx="12193808" cy="685698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9FDDFD4-F482-6821-C4E9-F64C2E2B23DD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2C35887-A440-A97A-4EBD-48A72A018F17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Accessing Radicals in Organic Molecules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475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DB7B0-6E4E-FA26-AD90-143454E68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7119F2F-0FEF-257B-4C47-6E6BFD94D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A2CBDDE-3BEE-0024-C6FA-D776D84F1076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0EAC560-8497-D87F-79F5-53467A1C5FCF}"/>
              </a:ext>
            </a:extLst>
          </p:cNvPr>
          <p:cNvSpPr txBox="1"/>
          <p:nvPr/>
        </p:nvSpPr>
        <p:spPr>
          <a:xfrm>
            <a:off x="8939213" y="6233611"/>
            <a:ext cx="30146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Nature, 2023, 619, 514–520</a:t>
            </a:r>
          </a:p>
          <a:p>
            <a:pPr algn="r"/>
            <a:r>
              <a:rPr lang="en-GB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JACS, 2023, 145, 36, 19478–19489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3448E9-C7DC-93CC-2940-800012441EEC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Thermal Single Electron Transfer (SET)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A444C-9A24-C079-6412-BD492E5347BC}"/>
              </a:ext>
            </a:extLst>
          </p:cNvPr>
          <p:cNvSpPr txBox="1"/>
          <p:nvPr/>
        </p:nvSpPr>
        <p:spPr>
          <a:xfrm>
            <a:off x="8372475" y="4638471"/>
            <a:ext cx="2552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(Frustrated) Radical Pairs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98099F-4D98-2BE4-668E-6CA042739853}"/>
              </a:ext>
            </a:extLst>
          </p:cNvPr>
          <p:cNvSpPr/>
          <p:nvPr/>
        </p:nvSpPr>
        <p:spPr>
          <a:xfrm>
            <a:off x="1088571" y="1415143"/>
            <a:ext cx="3298372" cy="16001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1743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76DF6F-6E99-AA16-2E9E-6FE3347E9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420D56-FD41-E4E3-824E-735FA30D3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D3D6144-2BDF-3354-7DD9-92E772B159DE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6EDAA3E-70FE-9447-D27F-EB0268349C76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Expanding the Scope </a:t>
            </a:r>
            <a:r>
              <a:rPr lang="en-GB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Nitrobenzene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2645D5-9E05-0ABE-1B49-BF5AFB90C02A}"/>
              </a:ext>
            </a:extLst>
          </p:cNvPr>
          <p:cNvSpPr/>
          <p:nvPr/>
        </p:nvSpPr>
        <p:spPr>
          <a:xfrm>
            <a:off x="495300" y="3429000"/>
            <a:ext cx="10680700" cy="3427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FEBEA69-DDE4-331F-D0E8-B2D0A0ACFD28}"/>
                  </a:ext>
                </a:extLst>
              </p:cNvPr>
              <p:cNvSpPr txBox="1"/>
              <p:nvPr/>
            </p:nvSpPr>
            <p:spPr>
              <a:xfrm>
                <a:off x="9353660" y="2546237"/>
                <a:ext cx="2317640" cy="12311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Empty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orbital</a:t>
                </a:r>
              </a:p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Radical delocalisation</a:t>
                </a:r>
              </a:p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Known reduction by alkali metals (ion-pair)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FEBEA69-DDE4-331F-D0E8-B2D0A0ACF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3660" y="2546237"/>
                <a:ext cx="2317640" cy="1231106"/>
              </a:xfrm>
              <a:prstGeom prst="rect">
                <a:avLst/>
              </a:prstGeom>
              <a:blipFill>
                <a:blip r:embed="rId3"/>
                <a:stretch>
                  <a:fillRect l="-1050" t="-1485" r="-1312" b="-54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DF239776-0B21-6792-5327-6F845045D151}"/>
              </a:ext>
            </a:extLst>
          </p:cNvPr>
          <p:cNvSpPr/>
          <p:nvPr/>
        </p:nvSpPr>
        <p:spPr>
          <a:xfrm>
            <a:off x="9258300" y="1009650"/>
            <a:ext cx="2413000" cy="276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2C8479-9C23-F83E-4173-F868E7D33B4C}"/>
              </a:ext>
            </a:extLst>
          </p:cNvPr>
          <p:cNvSpPr/>
          <p:nvPr/>
        </p:nvSpPr>
        <p:spPr>
          <a:xfrm>
            <a:off x="6886574" y="106910"/>
            <a:ext cx="2276475" cy="512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868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EE398-BE58-9244-4859-42E4F8CEC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2040D6-DB1A-59E8-9AA2-FE771FFB3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F06ADA3-0681-4254-263A-9B9CE309AA61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41ED600-165F-DB50-0F8C-9AC34727CF57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Expanding the Scope | Nitrobenzene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922D15-EEEE-E23E-54A5-274B62F63683}"/>
              </a:ext>
            </a:extLst>
          </p:cNvPr>
          <p:cNvSpPr/>
          <p:nvPr/>
        </p:nvSpPr>
        <p:spPr>
          <a:xfrm>
            <a:off x="495300" y="3429000"/>
            <a:ext cx="10680700" cy="3427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D3C27C2-8100-3BBB-D56B-77EF946E9A96}"/>
                  </a:ext>
                </a:extLst>
              </p:cNvPr>
              <p:cNvSpPr txBox="1"/>
              <p:nvPr/>
            </p:nvSpPr>
            <p:spPr>
              <a:xfrm>
                <a:off x="9353660" y="2546237"/>
                <a:ext cx="2317640" cy="12311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Empty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orbital</a:t>
                </a:r>
              </a:p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Radical delocalisation</a:t>
                </a:r>
              </a:p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Known reduction by alkali metals (ion-pair)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D3C27C2-8100-3BBB-D56B-77EF946E9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3660" y="2546237"/>
                <a:ext cx="2317640" cy="1231106"/>
              </a:xfrm>
              <a:prstGeom prst="rect">
                <a:avLst/>
              </a:prstGeom>
              <a:blipFill>
                <a:blip r:embed="rId3"/>
                <a:stretch>
                  <a:fillRect l="-1050" t="-1485" r="-1312" b="-54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2740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2B78C-1510-E889-B9B5-6C35E5680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03CC18-EFEC-1BE8-B335-52931048D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880D1D5-8B20-47B4-34A8-535EFC35F74C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594D1BE-AFC4-EF87-9913-EAAC27637590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Expanding the Scope | Nitrobenzene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0AA1113-9192-2714-CF20-5FFC951FE612}"/>
                  </a:ext>
                </a:extLst>
              </p:cNvPr>
              <p:cNvSpPr txBox="1"/>
              <p:nvPr/>
            </p:nvSpPr>
            <p:spPr>
              <a:xfrm>
                <a:off x="9353660" y="2546237"/>
                <a:ext cx="2317640" cy="12311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Empty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orbital</a:t>
                </a:r>
              </a:p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Radical delocalisation</a:t>
                </a:r>
              </a:p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Known reduction by alkali metals (ion-pair)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0AA1113-9192-2714-CF20-5FFC951FE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3660" y="2546237"/>
                <a:ext cx="2317640" cy="1231106"/>
              </a:xfrm>
              <a:prstGeom prst="rect">
                <a:avLst/>
              </a:prstGeom>
              <a:blipFill>
                <a:blip r:embed="rId3"/>
                <a:stretch>
                  <a:fillRect l="-1050" t="-1485" r="-1312" b="-54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8097262A-2C1A-EC77-053C-14329B92D3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208" y="3843343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595F46C-F65E-4E80-B1AD-6510A6B9FED0}"/>
              </a:ext>
            </a:extLst>
          </p:cNvPr>
          <p:cNvSpPr txBox="1"/>
          <p:nvPr/>
        </p:nvSpPr>
        <p:spPr>
          <a:xfrm>
            <a:off x="317555" y="5992036"/>
            <a:ext cx="14921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EEE88F-DAC2-5663-1AEA-FB8FCB3A1ECA}"/>
              </a:ext>
            </a:extLst>
          </p:cNvPr>
          <p:cNvSpPr/>
          <p:nvPr/>
        </p:nvSpPr>
        <p:spPr>
          <a:xfrm>
            <a:off x="2000250" y="3777343"/>
            <a:ext cx="9175749" cy="3079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A38B88-0EB1-CD41-C775-8B28EE686ED0}"/>
              </a:ext>
            </a:extLst>
          </p:cNvPr>
          <p:cNvSpPr txBox="1"/>
          <p:nvPr/>
        </p:nvSpPr>
        <p:spPr>
          <a:xfrm>
            <a:off x="368520" y="5992036"/>
            <a:ext cx="14921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Combine cation and lone-pairs</a:t>
            </a:r>
          </a:p>
        </p:txBody>
      </p:sp>
    </p:spTree>
    <p:extLst>
      <p:ext uri="{BB962C8B-B14F-4D97-AF65-F5344CB8AC3E}">
        <p14:creationId xmlns:p14="http://schemas.microsoft.com/office/powerpoint/2010/main" val="3954642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30B76-59A4-5A1C-7EE4-CDE437ED5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42C86D-F8F7-0002-EE84-2976DDAEE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"/>
            <a:ext cx="12193806" cy="6856983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2FDD739-5CCC-F32A-15E0-DF047EFEBE69}"/>
              </a:ext>
            </a:extLst>
          </p:cNvPr>
          <p:cNvCxnSpPr/>
          <p:nvPr/>
        </p:nvCxnSpPr>
        <p:spPr>
          <a:xfrm>
            <a:off x="0" y="696687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374C56D-72B6-CB7D-BAA9-49762F62237C}"/>
              </a:ext>
            </a:extLst>
          </p:cNvPr>
          <p:cNvSpPr txBox="1"/>
          <p:nvPr/>
        </p:nvSpPr>
        <p:spPr>
          <a:xfrm>
            <a:off x="4291" y="70944"/>
            <a:ext cx="12183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Expanding the Scope – Nitrobenzene</a:t>
            </a:r>
            <a:endParaRPr lang="en-GB" sz="32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FD42D81-B4A8-5F22-B794-2E4E0440EF27}"/>
                  </a:ext>
                </a:extLst>
              </p:cNvPr>
              <p:cNvSpPr txBox="1"/>
              <p:nvPr/>
            </p:nvSpPr>
            <p:spPr>
              <a:xfrm>
                <a:off x="9353660" y="2546237"/>
                <a:ext cx="2317640" cy="12311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Empty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orbital</a:t>
                </a:r>
              </a:p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Radical delocalisation</a:t>
                </a:r>
              </a:p>
              <a:p>
                <a:pPr marL="285750" indent="-285750" algn="just">
                  <a:spcAft>
                    <a:spcPts val="600"/>
                  </a:spcAft>
                  <a:buFont typeface="Wingdings" panose="05000000000000000000" pitchFamily="2" charset="2"/>
                  <a:buChar char="ü"/>
                </a:pPr>
                <a:r>
                  <a:rPr lang="en-GB" sz="16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Known reduction by alkali metals (ion-pair)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FD42D81-B4A8-5F22-B794-2E4E0440EF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3660" y="2546237"/>
                <a:ext cx="2317640" cy="1231106"/>
              </a:xfrm>
              <a:prstGeom prst="rect">
                <a:avLst/>
              </a:prstGeom>
              <a:blipFill>
                <a:blip r:embed="rId3"/>
                <a:stretch>
                  <a:fillRect l="-1050" t="-1485" r="-1312" b="-54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A2AC170B-30BA-F6F6-48D2-17D3134162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700" y="3776327"/>
            <a:ext cx="676616" cy="6766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913CF6D-84FE-727A-CBD5-B82E5524F0BC}"/>
              </a:ext>
            </a:extLst>
          </p:cNvPr>
          <p:cNvSpPr txBox="1"/>
          <p:nvPr/>
        </p:nvSpPr>
        <p:spPr>
          <a:xfrm>
            <a:off x="368520" y="5992036"/>
            <a:ext cx="145075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Organo-alkali ! </a:t>
            </a:r>
          </a:p>
        </p:txBody>
      </p:sp>
    </p:spTree>
    <p:extLst>
      <p:ext uri="{BB962C8B-B14F-4D97-AF65-F5344CB8AC3E}">
        <p14:creationId xmlns:p14="http://schemas.microsoft.com/office/powerpoint/2010/main" val="1749021156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F999E2F0865384DBA451D70A44AF621" ma:contentTypeVersion="18" ma:contentTypeDescription="Crear nuevo documento." ma:contentTypeScope="" ma:versionID="f1a50291a6618cdae30b9d9b118c2b05">
  <xsd:schema xmlns:xsd="http://www.w3.org/2001/XMLSchema" xmlns:xs="http://www.w3.org/2001/XMLSchema" xmlns:p="http://schemas.microsoft.com/office/2006/metadata/properties" xmlns:ns3="4e61f35d-afca-4f16-bb67-af2c9c6675f4" xmlns:ns4="200b654b-b1fd-4840-9ef4-78a60d97e6f7" targetNamespace="http://schemas.microsoft.com/office/2006/metadata/properties" ma:root="true" ma:fieldsID="109ddf970faf078aa43634e97db4fa4e" ns3:_="" ns4:_="">
    <xsd:import namespace="4e61f35d-afca-4f16-bb67-af2c9c6675f4"/>
    <xsd:import namespace="200b654b-b1fd-4840-9ef4-78a60d97e6f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LengthInSecond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61f35d-afca-4f16-bb67-af2c9c6675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18" nillable="true" ma:displayName="_activity" ma:hidden="true" ma:internalName="_activity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0b654b-b1fd-4840-9ef4-78a60d97e6f7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3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e61f35d-afca-4f16-bb67-af2c9c6675f4" xsi:nil="true"/>
  </documentManagement>
</p:properties>
</file>

<file path=customXml/itemProps1.xml><?xml version="1.0" encoding="utf-8"?>
<ds:datastoreItem xmlns:ds="http://schemas.openxmlformats.org/officeDocument/2006/customXml" ds:itemID="{71F263EF-542B-40CD-AB4F-687E15C3BD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61f35d-afca-4f16-bb67-af2c9c6675f4"/>
    <ds:schemaRef ds:uri="200b654b-b1fd-4840-9ef4-78a60d97e6f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D815C5-BF81-4D44-BB42-D7F490920B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55734B-1C2D-4B0C-946D-A56B10012BA7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2006/metadata/properties"/>
    <ds:schemaRef ds:uri="4e61f35d-afca-4f16-bb67-af2c9c6675f4"/>
    <ds:schemaRef ds:uri="200b654b-b1fd-4840-9ef4-78a60d97e6f7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1460</TotalTime>
  <Words>664</Words>
  <Application>Microsoft Office PowerPoint</Application>
  <PresentationFormat>Widescreen</PresentationFormat>
  <Paragraphs>234</Paragraphs>
  <Slides>35</Slides>
  <Notes>1</Notes>
  <HiddenSlides>1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Aptos</vt:lpstr>
      <vt:lpstr>Arial</vt:lpstr>
      <vt:lpstr>Calibri</vt:lpstr>
      <vt:lpstr>Cambria Math</vt:lpstr>
      <vt:lpstr>Grandview Display</vt:lpstr>
      <vt:lpstr>Palatino Linotype</vt:lpstr>
      <vt:lpstr>Times New Roman</vt:lpstr>
      <vt:lpstr>Wingdings</vt:lpstr>
      <vt:lpstr>DashVTI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RETA MAÑERU</dc:creator>
  <cp:lastModifiedBy>DANIEL RETA MAÑERU</cp:lastModifiedBy>
  <cp:revision>2</cp:revision>
  <dcterms:created xsi:type="dcterms:W3CDTF">2025-03-17T10:53:06Z</dcterms:created>
  <dcterms:modified xsi:type="dcterms:W3CDTF">2026-03-23T06:45:30Z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0x0101002F999E2F0865384DBA451D70A44AF621</vt:lpwstr>
  </property>
</Properties>
</file>