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2.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notesSlides/notesSlide3.xml" ContentType="application/vnd.openxmlformats-officedocument.presentationml.notesSlide+xml"/>
  <Override PartName="/ppt/ink/ink43.xml" ContentType="application/inkml+xml"/>
  <Override PartName="/ppt/ink/ink44.xml" ContentType="application/inkml+xml"/>
  <Override PartName="/ppt/ink/ink45.xml" ContentType="application/inkml+xml"/>
  <Override PartName="/ppt/ink/ink46.xml" ContentType="application/inkml+xml"/>
  <Override PartName="/ppt/notesSlides/notesSlide4.xml" ContentType="application/vnd.openxmlformats-officedocument.presentationml.notesSlide+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notesSlides/notesSlide5.xml" ContentType="application/vnd.openxmlformats-officedocument.presentationml.notesSlide+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notesSlides/notesSlide6.xml" ContentType="application/vnd.openxmlformats-officedocument.presentationml.notesSlide+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8" r:id="rId4"/>
  </p:sldMasterIdLst>
  <p:notesMasterIdLst>
    <p:notesMasterId r:id="rId50"/>
  </p:notesMasterIdLst>
  <p:handoutMasterIdLst>
    <p:handoutMasterId r:id="rId51"/>
  </p:handoutMasterIdLst>
  <p:sldIdLst>
    <p:sldId id="266" r:id="rId5"/>
    <p:sldId id="280" r:id="rId6"/>
    <p:sldId id="281" r:id="rId7"/>
    <p:sldId id="284" r:id="rId8"/>
    <p:sldId id="285" r:id="rId9"/>
    <p:sldId id="323" r:id="rId10"/>
    <p:sldId id="312" r:id="rId11"/>
    <p:sldId id="311" r:id="rId12"/>
    <p:sldId id="310" r:id="rId13"/>
    <p:sldId id="313" r:id="rId14"/>
    <p:sldId id="314" r:id="rId15"/>
    <p:sldId id="318" r:id="rId16"/>
    <p:sldId id="317" r:id="rId17"/>
    <p:sldId id="319" r:id="rId18"/>
    <p:sldId id="321" r:id="rId19"/>
    <p:sldId id="320" r:id="rId20"/>
    <p:sldId id="322" r:id="rId21"/>
    <p:sldId id="326" r:id="rId22"/>
    <p:sldId id="324" r:id="rId23"/>
    <p:sldId id="327" r:id="rId24"/>
    <p:sldId id="336" r:id="rId25"/>
    <p:sldId id="316" r:id="rId26"/>
    <p:sldId id="325" r:id="rId27"/>
    <p:sldId id="330" r:id="rId28"/>
    <p:sldId id="329" r:id="rId29"/>
    <p:sldId id="346" r:id="rId30"/>
    <p:sldId id="331" r:id="rId31"/>
    <p:sldId id="332" r:id="rId32"/>
    <p:sldId id="347" r:id="rId33"/>
    <p:sldId id="333" r:id="rId34"/>
    <p:sldId id="334" r:id="rId35"/>
    <p:sldId id="335" r:id="rId36"/>
    <p:sldId id="337" r:id="rId37"/>
    <p:sldId id="338" r:id="rId38"/>
    <p:sldId id="342" r:id="rId39"/>
    <p:sldId id="339" r:id="rId40"/>
    <p:sldId id="340" r:id="rId41"/>
    <p:sldId id="341" r:id="rId42"/>
    <p:sldId id="343" r:id="rId43"/>
    <p:sldId id="344" r:id="rId44"/>
    <p:sldId id="345" r:id="rId45"/>
    <p:sldId id="278" r:id="rId46"/>
    <p:sldId id="267" r:id="rId47"/>
    <p:sldId id="268" r:id="rId48"/>
    <p:sldId id="279" r:id="rId49"/>
  </p:sldIdLst>
  <p:sldSz cx="12192000" cy="6858000"/>
  <p:notesSz cx="6858000" cy="9144000"/>
  <p:defaultTextStyle>
    <a:defPPr lvl="0">
      <a:defRPr lang="nl-NL"/>
    </a:defPPr>
    <a:lvl1pPr marL="0" lvl="1" algn="l" defTabSz="1088502" rtl="0" eaLnBrk="1" latinLnBrk="0" hangingPunct="1">
      <a:defRPr sz="2100" kern="1200">
        <a:solidFill>
          <a:schemeClr val="tx1"/>
        </a:solidFill>
        <a:latin typeface="+mn-lt"/>
        <a:ea typeface="+mn-ea"/>
        <a:cs typeface="+mn-cs"/>
      </a:defRPr>
    </a:lvl1pPr>
    <a:lvl2pPr marL="544251" lvl="2" algn="l" defTabSz="1088502" rtl="0" eaLnBrk="1" latinLnBrk="0" hangingPunct="1">
      <a:defRPr sz="2100" kern="1200">
        <a:solidFill>
          <a:schemeClr val="tx1"/>
        </a:solidFill>
        <a:latin typeface="+mn-lt"/>
        <a:ea typeface="+mn-ea"/>
        <a:cs typeface="+mn-cs"/>
      </a:defRPr>
    </a:lvl2pPr>
    <a:lvl3pPr marL="1088502" lvl="3" algn="l" defTabSz="1088502" rtl="0" eaLnBrk="1" latinLnBrk="0" hangingPunct="1">
      <a:defRPr sz="2100" kern="1200">
        <a:solidFill>
          <a:schemeClr val="tx1"/>
        </a:solidFill>
        <a:latin typeface="+mn-lt"/>
        <a:ea typeface="+mn-ea"/>
        <a:cs typeface="+mn-cs"/>
      </a:defRPr>
    </a:lvl3pPr>
    <a:lvl4pPr marL="1632753" lvl="4"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3" autoAdjust="0"/>
    <p:restoredTop sz="92192" autoAdjust="0"/>
  </p:normalViewPr>
  <p:slideViewPr>
    <p:cSldViewPr>
      <p:cViewPr varScale="1">
        <p:scale>
          <a:sx n="103" d="100"/>
          <a:sy n="103" d="100"/>
        </p:scale>
        <p:origin x="168" y="472"/>
      </p:cViewPr>
      <p:guideLst/>
    </p:cSldViewPr>
  </p:slideViewPr>
  <p:notesTextViewPr>
    <p:cViewPr>
      <p:scale>
        <a:sx n="100" d="100"/>
        <a:sy n="100" d="100"/>
      </p:scale>
      <p:origin x="0" y="0"/>
    </p:cViewPr>
  </p:notesTextViewPr>
  <p:notesViewPr>
    <p:cSldViewPr>
      <p:cViewPr varScale="1">
        <p:scale>
          <a:sx n="51" d="100"/>
          <a:sy n="51" d="100"/>
        </p:scale>
        <p:origin x="2628" y="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79612" y="360000"/>
            <a:ext cx="27900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573016" y="360000"/>
            <a:ext cx="2790000" cy="457200"/>
          </a:xfrm>
          <a:prstGeom prst="rect">
            <a:avLst/>
          </a:prstGeom>
        </p:spPr>
        <p:txBody>
          <a:bodyPr vert="horz" lIns="91440" tIns="45720" rIns="91440" bIns="45720" rtlCol="0"/>
          <a:lstStyle>
            <a:lvl1pPr algn="r">
              <a:defRPr sz="1200"/>
            </a:lvl1pPr>
          </a:lstStyle>
          <a:p>
            <a:fld id="{2D7757D0-0DA8-4B50-962C-F8908CCD91C6}" type="datetimeFigureOut">
              <a:rPr lang="en-GB" smtClean="0"/>
              <a:pPr/>
              <a:t>20/05/2026</a:t>
            </a:fld>
            <a:endParaRPr lang="en-GB" dirty="0"/>
          </a:p>
        </p:txBody>
      </p:sp>
      <p:sp>
        <p:nvSpPr>
          <p:cNvPr id="4" name="Footer Placeholder 3"/>
          <p:cNvSpPr>
            <a:spLocks noGrp="1"/>
          </p:cNvSpPr>
          <p:nvPr>
            <p:ph type="ftr" sz="quarter" idx="2"/>
          </p:nvPr>
        </p:nvSpPr>
        <p:spPr>
          <a:xfrm>
            <a:off x="479520" y="8326800"/>
            <a:ext cx="27900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573000" y="8326800"/>
            <a:ext cx="2790000" cy="457200"/>
          </a:xfrm>
          <a:prstGeom prst="rect">
            <a:avLst/>
          </a:prstGeom>
        </p:spPr>
        <p:txBody>
          <a:bodyPr vert="horz" lIns="91440" tIns="45720" rIns="91440" bIns="45720" rtlCol="0" anchor="b"/>
          <a:lstStyle>
            <a:lvl1pPr algn="r">
              <a:defRPr sz="1200"/>
            </a:lvl1pPr>
          </a:lstStyle>
          <a:p>
            <a:fld id="{8393B2BB-416B-4E85-A754-0B695991D3F5}" type="slidenum">
              <a:rPr lang="en-GB" smtClean="0"/>
              <a:pPr/>
              <a:t>‹nr.›</a:t>
            </a:fld>
            <a:endParaRPr lang="en-GB" dirty="0"/>
          </a:p>
        </p:txBody>
      </p:sp>
    </p:spTree>
    <p:extLst>
      <p:ext uri="{BB962C8B-B14F-4D97-AF65-F5344CB8AC3E}">
        <p14:creationId xmlns:p14="http://schemas.microsoft.com/office/powerpoint/2010/main" val="226735478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7:56:38.226"/>
    </inkml:context>
    <inkml:brush xml:id="br0">
      <inkml:brushProperty name="width" value="0.1" units="cm"/>
      <inkml:brushProperty name="height" value="0.1" units="cm"/>
      <inkml:brushProperty name="color" value="#FFC114"/>
    </inkml:brush>
  </inkml:definitions>
  <inkml:trace contextRef="#ctx0" brushRef="#br0">0 0 24575,'25'0'0,"5"0"0,3 2 0,7 0 0,22 5 0,12 1 0,13 1 0,5 2 0,-10-1-710,12 2 710,-43-5 0,2-1 0,4 1 0,0-1 0,-2 1 0,1-1 0,1-1 0,1-1 0,4 1 0,2-1-666,3 0 1,2-1 665,8 0 0,1-1 0,-2 1 0,1-2 0,-2 0 0,1-1 0,-2 1 0,-1-1 0,-8-1 0,0 0-205,-5-1 0,0 1 205,-8-1 0,-2 1 0,43-2 0,-1 3 0,-16 0 0,-9-1 0,-15 1 0,-15 0 647,-10 0-647,-5 0 1348,-6 0-1348,-3 0 456,-2 0-456,-2 0 0,-4 0 0,-2 0 0,-2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32.452"/>
    </inkml:context>
    <inkml:brush xml:id="br0">
      <inkml:brushProperty name="width" value="0.2" units="cm"/>
      <inkml:brushProperty name="height" value="0.2" units="cm"/>
      <inkml:brushProperty name="color" value="#E71224"/>
    </inkml:brush>
  </inkml:definitions>
  <inkml:trace contextRef="#ctx0" brushRef="#br0">40 564 24575,'33'0'0,"6"2"0,12 0 0,5 1 0,1-1 0,-7-4 0,11-7 0,-10-4 0,1-7 0,-1-2 0,-18 3 0,3-3 0,-9 1 0,-5-4 0,-4 0 0,-4-2 0,-3-2 0,-2 2 0,-3-1 0,-2 2 0,-3 3 0,-1 0 0,0 3 0,0-2 0,0 0 0,0-1 0,0 1 0,-4 1 0,-4 1 0,-8 1 0,-9 5 0,-5 4 0,-3 3 0,-3 3 0,-1 0 0,-2 1 0,-6 2 0,11 5 0,-3 6 0,13 3 0,-3 5 0,0 5 0,0 3 0,-2 6 0,1 2 0,-1 1 0,0-2 0,1-1 0,3 0 0,1-4 0,5-4 0,3-3 0,1 0 0,3-1 0,4 3 0,2 2 0,3 5 0,2 3 0,1 1 0,0 0 0,0 0 0,1 1 0,4-3 0,3 0 0,3-3 0,3-2 0,12 12 0,-3-11 0,10 12 0,-9-15 0,3 2 0,-1-4 0,1-3 0,2-1 0,1-2 0,1-3 0,-2-2 0,0-2 0,-2-2 0,-1-2 0,3-2 0,-1-2 0,-1 0 0,-2-4 0,1-2 0,0-6 0,2-5 0,3-7 0,0-6 0,-1-3 0,0-2 0,-3-1 0,-2 2 0,0 1 0,-2 2 0,-3 3 0,-5 2 0,-3 0 0,-7 12 0,0 0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4.013"/>
    </inkml:context>
    <inkml:brush xml:id="br0">
      <inkml:brushProperty name="width" value="0.1" units="cm"/>
      <inkml:brushProperty name="height" value="0.1" units="cm"/>
      <inkml:brushProperty name="color" value="#FFC114"/>
    </inkml:brush>
  </inkml:definitions>
  <inkml:trace contextRef="#ctx0" brushRef="#br0">258 0 24575,'-7'27'0,"-5"15"0,-4 19 0,-6 16 0,-3 14-491,12-42 0,-1-1 491,-15 42 0,1 0 0,4-18 241,4-14-241,3-6 0,5-17 0,1-4 0,6-15 0,2-7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5.178"/>
    </inkml:context>
    <inkml:brush xml:id="br0">
      <inkml:brushProperty name="width" value="0.1" units="cm"/>
      <inkml:brushProperty name="height" value="0.1" units="cm"/>
      <inkml:brushProperty name="color" value="#FFC114"/>
    </inkml:brush>
  </inkml:definitions>
  <inkml:trace contextRef="#ctx0" brushRef="#br0">15 0 24575,'0'37'0,"0"9"0,0 14 0,0 7 0,0 2 0,2-5 0,1-6 0,-1 3 0,-1-21 0,-6 5 0,0-18 0,1-1 0,1-4 0,3-2 0,-3-6 0,3-5 0,-2-4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6.557"/>
    </inkml:context>
    <inkml:brush xml:id="br0">
      <inkml:brushProperty name="width" value="0.1" units="cm"/>
      <inkml:brushProperty name="height" value="0.1" units="cm"/>
      <inkml:brushProperty name="color" value="#FFC114"/>
    </inkml:brush>
  </inkml:definitions>
  <inkml:trace contextRef="#ctx0" brushRef="#br0">1 0 24575,'12'29'0,"2"7"0,6 6 0,2 0 0,4 0 0,-1-6 0,6 9 0,-10-17 0,5 7 0,-9-13 0,0 2 0,-3-1 0,-3-3 0,0-4 0,4-3 0,-9-7 0,3-1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7.706"/>
    </inkml:context>
    <inkml:brush xml:id="br0">
      <inkml:brushProperty name="width" value="0.1" units="cm"/>
      <inkml:brushProperty name="height" value="0.1" units="cm"/>
      <inkml:brushProperty name="color" value="#FFC114"/>
    </inkml:brush>
  </inkml:definitions>
  <inkml:trace contextRef="#ctx0" brushRef="#br0">1 38 24575,'43'-3'0,"7"0"0,11-1 0,-2-2 0,-8 0 0,-6-1 0,-10 2 0,-6 2 0,-9 3 0,-4 0 0,-2 0 0,-1 0 0,-3 0 0,-4 0 0,-2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09.963"/>
    </inkml:context>
    <inkml:brush xml:id="br0">
      <inkml:brushProperty name="width" value="0.1" units="cm"/>
      <inkml:brushProperty name="height" value="0.1" units="cm"/>
      <inkml:brushProperty name="color" value="#FFC114"/>
    </inkml:brush>
  </inkml:definitions>
  <inkml:trace contextRef="#ctx0" brushRef="#br0">22 378 24575,'0'-23'0,"0"-4"0,-3-4 0,1-1 0,-1 1 0,0 5 0,2 5 0,1 5 0,0 6 0,-2 0 0,-1 1 0,1 1 0,-1 0 0,3 0 0,0-3 0,0-1 0,0 0 0,0-2 0,0 1 0,0 0 0,0 1 0,0 1 0,0 2 0,0 3 0,0 2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0.857"/>
    </inkml:context>
    <inkml:brush xml:id="br0">
      <inkml:brushProperty name="width" value="0.1" units="cm"/>
      <inkml:brushProperty name="height" value="0.1" units="cm"/>
      <inkml:brushProperty name="color" value="#FFC114"/>
    </inkml:brush>
  </inkml:definitions>
  <inkml:trace contextRef="#ctx0" brushRef="#br0">169 379 24575,'-21'-36'0,"2"-4"0,-8-11 0,3-4 0,3 3 0,3 8 0,5 9 0,3 10 0,2 4 0,3 9 0,3 5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1.809"/>
    </inkml:context>
    <inkml:brush xml:id="br0">
      <inkml:brushProperty name="width" value="0.1" units="cm"/>
      <inkml:brushProperty name="height" value="0.1" units="cm"/>
      <inkml:brushProperty name="color" value="#FFC114"/>
    </inkml:brush>
  </inkml:definitions>
  <inkml:trace contextRef="#ctx0" brushRef="#br0">657 90 24575,'-49'0'0,"-9"-3"0,-16-1 0,6-1 0,10-3 0,1-1 0,2 0 0,-1-1 0,7 1 0,10 2 0,7-1 0,8 2 0,7 2 0,5-1 0,6 5 0,4-3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8.807"/>
    </inkml:context>
    <inkml:brush xml:id="br0">
      <inkml:brushProperty name="width" value="0.1" units="cm"/>
      <inkml:brushProperty name="height" value="0.1" units="cm"/>
      <inkml:brushProperty name="color" value="#FFC114"/>
    </inkml:brush>
  </inkml:definitions>
  <inkml:trace contextRef="#ctx0" brushRef="#br0">0 345 24575,'21'-33'0,"9"-10"0,7-7 0,0-1 0,-5 7 0,-9 10 0,-5 6 0,-4 9 0,-3 5 0,-2 4 0,0 2 0,-2 2 0,-3 3 0,-2 2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9.841"/>
    </inkml:context>
    <inkml:brush xml:id="br0">
      <inkml:brushProperty name="width" value="0.1" units="cm"/>
      <inkml:brushProperty name="height" value="0.1" units="cm"/>
      <inkml:brushProperty name="color" value="#FFC114"/>
    </inkml:brush>
  </inkml:definitions>
  <inkml:trace contextRef="#ctx0" brushRef="#br0">0 328 24575,'10'-33'0,"5"-6"0,7-13 0,0 2 0,-4 14 0,-4 8 0,-2 7 0,-2 4 0,-1 3 0,-3 3 0,-3 3 0,2 2 0,-2-1 0,-1 4 0,0 1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21.205"/>
    </inkml:context>
    <inkml:brush xml:id="br0">
      <inkml:brushProperty name="width" value="0.1" units="cm"/>
      <inkml:brushProperty name="height" value="0.1" units="cm"/>
      <inkml:brushProperty name="color" value="#FFC114"/>
    </inkml:brush>
  </inkml:definitions>
  <inkml:trace contextRef="#ctx0" brushRef="#br0">176 572 24575,'-9'-55'0,"-4"-3"0,-3-9 0,0 3 0,-2-6 0,0 8 0,-1 4 0,-2 11 0,6 12 0,3 10 0,2 8 0,6 8 0,-1 4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34.384"/>
    </inkml:context>
    <inkml:brush xml:id="br0">
      <inkml:brushProperty name="width" value="0.2" units="cm"/>
      <inkml:brushProperty name="height" value="0.2" units="cm"/>
      <inkml:brushProperty name="color" value="#E71224"/>
    </inkml:brush>
  </inkml:definitions>
  <inkml:trace contextRef="#ctx0" brushRef="#br0">1 631 24575,'1'41'0,"1"-8"0,3 4 0,2-2 0,2 5 0,2 4 0,0-1 0,1-5 0,0-3 0,-1-6 0,1-4 0,-3-5 0,-2-5 0,-2-3 0,0-4 0,-2-1 0,0-1 0,1 1 0,-1-1 0,3 2 0,-1 0 0,0 1 0,2 1 0,-1 2 0,-1-1 0,0-1 0,0-2 0,0 0 0,-1 0 0,-1 1 0,-1 0 0,-2-1 0,0 1 0,0-3 0,0 3 0,1-3 0,0 3 0,1 3 0,-1 1 0,-1 2 0,2 0 0,-1-1 0,1-3 0,1-1 0,-2-2 0,1-2 0,-1-30 0,-5-5 0,-2-20 0,-4-1 0,-4-3 0,-1-5 0,2-1 0,0-5 0,4 10 0,1-2 0,3 1 0,3 6 0,1 1 0,1 5 0,0 6 0,0 6 0,0 8 0,0 3 0,1 1 0,2-1 0,3-5 0,4-3 0,5-5 0,2-2 0,4-7 0,2-6 0,0 2 0,0 0 0,-1 3 0,-1 5 0,-1 3 0,7-1 0,-7 15 0,8 0 0,-5 12 0,8 1 0,6 3 0,5 0 0,4 2 0,0 3 0,0-1 0,0 1 0,-5 0 0,-4 0 0,-5 0 0,-8 0 0,-6 0 0,-8-1 0,-3 0 0,-3 0 0,0 1 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3:51.120"/>
    </inkml:context>
    <inkml:brush xml:id="br0">
      <inkml:brushProperty name="width" value="0.1" units="cm"/>
      <inkml:brushProperty name="height" value="0.1" units="cm"/>
      <inkml:brushProperty name="color" value="#FFC114"/>
    </inkml:brush>
  </inkml:definitions>
  <inkml:trace contextRef="#ctx0" brushRef="#br0">0 2191 24575,'55'-77'0,"-14"15"0,-1 4 0,2-4-3657,-10 15 1,-2 2 3656,1-2 0,-1 1 0,1-1 0,-1 1 1628,17-34-1628,-21 36 0,0-2 0,1-3 0,0-1 0,-1 0 0,-1 0 0,-1 4 0,-1-1 0,0-3 0,0 1 0,-1 3 0,0 0 0,0 1 0,1 0 0,2-1 0,-1 2 0,17-34 0,1 3 0,-4 7 1252,-5 8-1252,2 6 0,-4 8 0,-8 10 0,-2 3 0,-7 6 3967,-1 4-3967,-1 2 466,-1 7-466,-3 3 0,-2 0 0,-2 1 0,-1 1 0,0-3 0,1 0 0,0-3 0,3-1 0,2-1 0,0-4 0,0-1 0,0-1 0,-2 3 0,1 1 0,-2 3 0,-1 3 0,-2 0 0,-3 3 0,2 2 0,-1 3 0,1 3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3:52.642"/>
    </inkml:context>
    <inkml:brush xml:id="br0">
      <inkml:brushProperty name="width" value="0.1" units="cm"/>
      <inkml:brushProperty name="height" value="0.1" units="cm"/>
      <inkml:brushProperty name="color" value="#FFC114"/>
    </inkml:brush>
  </inkml:definitions>
  <inkml:trace contextRef="#ctx0" brushRef="#br0">723 773 24575,'-8'-66'0,"2"16"0,-3-32 0,3 22 0,-1-6 0,-2-1 0,1 2 0,-1 7 0,2 12 0,1 9 0,0 7 0,0 6 0,1 3 0,0 6 0,1 0 0,-1 0 0,0 4 0,1 0 0,0 3 0,0-1 0,-3 1 0,0 3 0,-1 2 0,-1 2 0,-4 3 0,-5 5 0,-4 6 0,-5 8 0,-2 4 0,-2 1 0,-1 0 0,2-1 0,2-4 0,3 2 0,-3-3 0,-2 1 0,-4 2 0,-2-1 0,1-1 0,5-3 0,1-1 0,7-3 0,5-1 0,4-5 0,3-1 0,1-3 0,3 0 0,0 0 0,2 0 0,1-1 0,1-1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00.943"/>
    </inkml:context>
    <inkml:brush xml:id="br0">
      <inkml:brushProperty name="width" value="0.1" units="cm"/>
      <inkml:brushProperty name="height" value="0.1" units="cm"/>
      <inkml:brushProperty name="color" value="#FFC114"/>
    </inkml:brush>
  </inkml:definitions>
  <inkml:trace contextRef="#ctx0" brushRef="#br0">1 7996 24575,'13'-45'0,"6"-11"0,11-17 0,12-11-914,3-5 914,-16 35 0,2-4-1163,1-3 1,2-4 1162,9-17 0,2-6-1129,-12 23 1,1-2-1,1 0 1129,-1 0 0,1 0 0,0-1 0,2-2 0,0-1 0,-1 0-739,-2 1 1,0 1 0,-1-1 738,2-5 0,0-1 0,0-1 0,2-4 0,1-2 0,-1 0-632,0-3 0,0-1 0,-1 1 632,0 1 0,0 1 0,0 1 0,-1 0 0,1 1 0,-2 2 0,-2 3 0,0 0 0,-1 2-187,1 3 1,0 0 0,0 1 186,2 1 0,1 1 0,0 0 0,0 4 0,0 0 0,1 1 0,2-1 0,1 1 0,3-1 0,2-3 0,3 0 0,4-5-21,2-2 0,4-5 0,2 0 0,-4 6 21,1 1 0,-3 5 0,3-4 0,1-1 0,4-6 0,0 1 0,-5 7-49,-6 11 1,-3 4 0,0 0 48,8-10 0,1-1 0,1 0 0,0 1 0,0-1 0,0 2 0,-3 5 0,-1 1 0,0 0 205,-3 4 0,0 1 1,0 2-206,18-20 0,-1 2 347,-6 6 0,-1 2-347,-2 5 0,-2 2 0,-5 6 0,-1 1 1208,-1 0 1,1 1-1209,-3 3 0,1-1 0,0 0 0,-1-1 0,-3 2 0,-2 0 0,-3 3 0,-2 1 0,-1 0 0,-1 0 1092,0-1 1,0 0-1093,1 0 0,2 0 0,4-5 0,0 0 0,0-1 0,0 2 0,1 2 0,2 2 0,-1 1 0,2 2 0,1 2 0,1 3 0,1 1 0,1 2 0,1-1 0,1 1 0,4 2 0,0 2 0,-1 2 0,2 0 0,1 1 0,3-1 0,19-1 0,-1 1 0,-27 7 0,0 0 0,21-5 0,-2 3 0,12-1 0,7-2 0,-3 5 0,-9 8 2088,-7 1-2088,6 3 0,3 1 0,4 1 0,8 3 1114,0-1-1114,7 1 0,-44 0 0,0 0 0,-3 1 0,0 0 0,4 1 0,0 0 0,4 0 0,1 0 0,4 0 0,2-1 0,7 0 0,3 0-597,2-1 0,2 0 597,1 1 0,1-1 0,-2-1 0,1-2 0,1 0 0,0-1 0,-9-2 0,0 0 0,1-4 0,0 0 0,-2-1 0,-2 0-314,-9 1 1,-1-1 313,-1 1 0,-1 0 0,-8 2 0,0 1 0,13-3 0,-2 2 0,32-1 0,-34 3 0,-1 2 0,21 4 328,7 0-328,-4 0 0,-3 3 0,-4 3 0,-2 6 0,0 7 1014,-12 3-1014,-6 4 1844,-5-2-1844,-8 0 806,-2 0-806,-7-2 239,-9-3-239,-4 1 0,-1 1 0,2 4 0,3 5 0,-2-2 0,-2 0 0,-2 0 0,1-2 0,4-1 0,1 0 0,0-3 0,-1 2 0,-5 0 0,8 21 0,-10-14 0,6 19 0,-8-16 0,0 3 0,0 1 0,-1-3 0,-2-3 0,-1-3 0,0-4 0,2-3 0,0 0 0,1-1 0,-4 3 0,0 0 0,-1-2 0,0-2 0,0 0 0,-2 1 0,-1 3 0,-1 0 0,1-3 0,-3 3 0,0 1 0,0 6 0,0 3 0,0 2 0,0 5 0,-3-3 0,0 0 0,0 4 0,0-12 0,0 2 0,0-10 0,0-1 0,0 1 0,0-1 0,0 0 0,0 0 0,0-2 0,0-3 0,2-1 0,1-2 0,0-1 0,-1 2 0,-2 1 0,0-1 0,0 2 0,0-2 0,0 0 0,0 3 0,0-2 0,0-1 0,0-2 0,0-2 0,0 0 0,0 0 0,2-1 0,1 3 0,-1 0 0,0 2 0,-2 4 0,2 0 0,0 4 0,1 0 0,-1-1 0,0 0 0,1-2 0,0-3 0,-1-3 0,-1-3 0,-1 0 0,0-1 0,2 0 0,0 0 0,1 1 0,-1 0 0,0 5 0,0 4 0,1 2 0,-1 2 0,-1-4 0,-1 0 0,0-3 0,0-3 0,0-1 0,0-2 0,0-4 0,0-2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02.174"/>
    </inkml:context>
    <inkml:brush xml:id="br0">
      <inkml:brushProperty name="width" value="0.1" units="cm"/>
      <inkml:brushProperty name="height" value="0.1" units="cm"/>
      <inkml:brushProperty name="color" value="#FFC114"/>
    </inkml:brush>
  </inkml:definitions>
  <inkml:trace contextRef="#ctx0" brushRef="#br0">1 297 24575,'24'20'0,"10"8"0,7 3 0,4 3 0,2 1 0,-3 3 0,-1 1 0,-2-1 0,-8-5 0,-5-8 0,-6-3 0,-4-6 0,-3-1 0,-1-1 0,-1-1 0,0 0 0,0-3 0,2 1 0,0-3 0,0 0 0,3-3 0,0 1 0,3-1 0,-3-2 0,-1 1 0,6-1 0,-10 0 0,7-1 0,-12-2 0,1 0 0,1 0 0,-1 0 0,0-2 0,2-5 0,2-12 0,8-13 0,11-14 0,8-15 0,4-5 0,2-8 0,0-1 0,-1 2 0,-5-1 0,-7 12 0,-10 11 0,-5 12 0,-5 15 0,-4 6 0,-2 4 0,-3 3 0,-1-1 0,-1 2 0,-1 5 0,1 1 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21.340"/>
    </inkml:context>
    <inkml:brush xml:id="br0">
      <inkml:brushProperty name="width" value="0.1" units="cm"/>
      <inkml:brushProperty name="height" value="0.1" units="cm"/>
      <inkml:brushProperty name="color" value="#FFC114"/>
    </inkml:brush>
  </inkml:definitions>
  <inkml:trace contextRef="#ctx0" brushRef="#br0">0 13 24575,'42'0'0,"1"-2"0,16-2 0,5 1 0,9 0 0,13 3 0,1 0 0,-23 0 0,-1 0 0,24 0 0,-29 0 0,-1 2 0,15 4 0,8 1 0,-3 2 0,-3-2 0,-4 0 0,-1 3 0,-4-3 0,-5 3 0,-1-1 0,-3-1 0,2-2 0,-1 0 0,-4-3 0,-3 2 0,-7 0 0,1 1 0,0 2 0,0-1 0,-1 1 0,-6-1 0,-4-1 0,-4 0 0,0 0 0,-1-1 0,0-1 0,0 0 0,-4-1 0,8 4 0,-9-3 0,6 2 0,-5-4 0,1 1 0,2-1 0,1-1 0,-3-1 0,-1 0 0,-2-2 0,0-1 0,-1 0 0,2 1 0,5-1 0,2-3 0,0 0 0,1-2 0,4 1 0,2 1 0,7-2 0,1 1 0,-2 1 0,3 0 0,0 2 0,-2-1 0,2 1 0,-3 1 0,-4 0 0,-4 1 0,-4-1 0,3 0 0,-13 0 0,6 3 0,-12 0 0,1 0 0,-1 0 0,-2 0 0,-2 0 0,-1 0 0,-1 0 0,1 0 0,-5 0 0,-1 0 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33.158"/>
    </inkml:context>
    <inkml:brush xml:id="br0">
      <inkml:brushProperty name="width" value="0.1" units="cm"/>
      <inkml:brushProperty name="height" value="0.1" units="cm"/>
      <inkml:brushProperty name="color" value="#E71224"/>
    </inkml:brush>
  </inkml:definitions>
  <inkml:trace contextRef="#ctx0" brushRef="#br0">1 1 24575,'54'3'0,"9"7"0,6 3 0,3 3 0,15 2-972,-39-8 0,2 1 972,7 0 0,2 2 0,1 0 0,1 1 0,-1-2 0,0 0 0,-1 0 0,-1 0 0,-2 1 0,0-2 0,-2 0 0,-2-1 424,46 8-424,-16-4 0,-7 0 369,-12-2-369,-6-1 0,0 1 0,2-1 988,4 0-988,-4-1 163,-3-3-163,-4 0 0,-3 0 0,-6-3 0,-6 1 0,-5-2 0,-6 0 0,-4-1 0,-4-2 0,2 0 0,-5 0 0,6 0 0,-5 0 0,3-2 0,1 0 0,1-1 0,-2 1 0,-1-1 0,0 0 0,-2 0 0,0 1 0,-4 1 0,-5 0 0,-1-1 0,0-1 0,0 1 0,2 0 0,1-1 0,2-1 0,1-1 0,1 0 0,-1 0 0,-2 2 0,-3-1 0,0-1 0,-1-1 0,0-2 0,-2 4 0,-1 0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39.978"/>
    </inkml:context>
    <inkml:brush xml:id="br0">
      <inkml:brushProperty name="width" value="0.1" units="cm"/>
      <inkml:brushProperty name="height" value="0.1" units="cm"/>
      <inkml:brushProperty name="color" value="#E71224"/>
    </inkml:brush>
  </inkml:definitions>
  <inkml:trace contextRef="#ctx0" brushRef="#br0">0 368 24575,'38'16'0,"6"4"0,15 9 0,15 8 0,12 6 0,-38-18 0,2 1-1240,4 3 1,1 1 1239,-1 1 0,1 1 0,3 2 0,0 1 0,0 1 0,5 4 0,14 11 0,10 7 0,-2-1 0,-11-8 0,-1-2 0,2 1-672,-11-5 0,2 1 0,0-1 0,-4-3 672,3 0 0,-3-3 0,-5-4 0,4 0 0,-2-2 27,5 3 0,1 0-27,-1-2 0,-1 0 0,0 0 0,0 0 0,-6-5 0,0 0 0,0 1 0,0 0 0,-1-1 0,0 0-353,1-1 1,-1 1 352,0-1 0,0-1 0,-1-1 0,-1-1 0,3 0 0,-1-2 0,0-1 0,0-2 0,-4-3 0,0-1 0,-1-2 0,0 0 0,-1-1 0,1 1 0,4-1 0,1 0 0,3 0 0,1 1 0,3 0 0,-1 0 0,-3-2 0,0 1 0,1-1 0,1 1 0,0-1 0,1 0 0,0-3 0,1-1 0,2 0 0,2-2 0,-3 0 0,1 0 0,1-1 0,1-1 0,2-2 0,-1 0 0,-1 1 0,3-3 0,26-5 0,-1-2-169,-25 1 1,0 0 168,25-3 0,-3 0 0,-33 1 0,-2 1 805,7-1 0,0-1-805,-4 1 0,-1 0 0,-3-2 0,-1 1 0,0-1 0,0 0 0,-4 1 0,-1 0 418,1-1 0,-1 1-418,46-9 0,-7 1 0,-6 4 0,-6 1 0,2 4 0,0 0 0,-9 1 807,0 2-807,-3-1 0,1-1 0,7-2 0,-2-2 0,0 0 0,0 2 0,5 0 0,-3 4 0,-2-1 0,0-2 0,5 2 0,8-2 0,-29 3 0,0-1 0,34-5 0,-40 3 0,-1-2 0,23-6 0,4-5 0,3-2 0,6-3 0,-3-1 0,-3 1 0,-2-1 0,-3 1 0,-1-3 0,-2 0 0,-5 1 0,-2-3 1612,-6 6-1612,-1 0 924,-2 2-924,0 2 366,6-6-366,0 0 0,3-2 0,-1 1 0,-1 3 0,1 0 0,-3-3 0,4-1 0,-4-3 0,-1 1 0,0-1 0,16-13 0,-18 13 0,13-12 0,-24 20 0,1-4 0,-1 1 0,-1 0 0,-3 1 0,0 3 0,-4 3 0,1 1 0,2 0 0,-4 0 0,1 0 0,1 4 0,-4 2 0,1 2 0,1-2 0,-1-1 0,5-1 0,0 0 0,-3 2 0,0-1 0,-6 2 0,-4 2 0,-6 1 0,-4 1 0,-3 1 0,-4 4 0,-2 1 0,0 1 0,-4 0 0,6-1 0,1 0 0,6-3 0,6-3 0,5-2 0,3-3 0,1-2 0,-2 1 0,-1-2 0,1-1 0,-4-1 0,0 0 0,-5 2 0,-4 3 0,-4 1 0,0 1 0,1 1 0,-1 1 0,3-1 0,-3-1 0,1 0 0,-1 1 0,1 1 0,1-2 0,2 0 0,-1 0 0,-3 1 0,-1 2 0,2 1 0,-4 2 0,3 2 0,-8 1 0,0 1 0,-3-2 0,1 1 0,0 1 0,1 0 0,2-1 0,-2-2 0,2-3 0,-1 1 0,-1 1 0,-1-1 0,-4 6 0,-1-2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43.176"/>
    </inkml:context>
    <inkml:brush xml:id="br0">
      <inkml:brushProperty name="width" value="0.1" units="cm"/>
      <inkml:brushProperty name="height" value="0.1" units="cm"/>
      <inkml:brushProperty name="color" value="#E71224"/>
    </inkml:brush>
  </inkml:definitions>
  <inkml:trace contextRef="#ctx0" brushRef="#br0">982 867 24575,'0'-15'0,"0"-5"0,2-4 0,3-3 0,2 0 0,3 2 0,-2 0 0,0 0 0,-1 0 0,-1-2 0,2-1 0,-2-3 0,-3-2 0,-1-12 0,-2 14 0,0-10 0,2 16 0,0 1 0,3 3 0,0 4 0,0 3 0,0 1 0,-3 3 0,3 2 0,-3 1 0,1 0 0,-1 0 0,-2-1 0,0-1 0,0 0 0,0 1 0,2-2 0,1 1 0,-1 0 0,0-3 0,-2 0 0,1 0 0,1 2 0,0 2 0,0-1 0,-1-1 0,0 0 0,-1 1 0,0 0 0,0 0 0,0 1 0,-2 1 0,-2 2 0,-7 3 0,-7 2 0,-3 0 0,-8-1 0,-3 1 0,-3 0 0,-6 0 0,4 0 0,2 0 0,3 0 0,0 2 0,-2 1 0,-4 2 0,3 0 0,3-3 0,-3-4 0,-1-4 0,-6-2 0,-4-1 0,3-1 0,-3 1 0,1 0 0,3 3 0,5 1 0,6 0 0,5 2 0,4 1 0,-1 1 0,1 0 0,5 1 0,-1 0 0,0 0 0,1-2 0,0-1 0,1 0 0,3 1 0,1 2 0,3 0 0,4 0 0,2 0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55.833"/>
    </inkml:context>
    <inkml:brush xml:id="br0">
      <inkml:brushProperty name="width" value="0.1" units="cm"/>
      <inkml:brushProperty name="height" value="0.1" units="cm"/>
      <inkml:brushProperty name="color" value="#FFC114"/>
    </inkml:brush>
  </inkml:definitions>
  <inkml:trace contextRef="#ctx0" brushRef="#br0">1 363 24575,'1'14'0,"2"0"0,1 1 0,2 3 0,1 2 0,1 1 0,0 0 0,0 3 0,1 4 0,2 1 0,2-2 0,3 5 0,-1-7 0,9 13 0,-3-3 0,10 10 0,3 3 0,2 1 0,3 2 0,1 0 0,7 3 0,4-2 0,-1-4 0,0-5 0,-4-4 0,3 4 0,0-1 0,-2-1 0,0 2 0,-6 0 0,8 9 0,5 7 0,5 1 0,7-2 0,5 0-671,7-1 671,6-4 0,-38-26 0,1-1 0,4-2 0,1-1 0,3 1 0,1-1 0,3 1 0,1 0-771,2 2 0,4 0 771,-3-2 0,3 0 0,-2 0-967,13 7 0,0 0 967,-8-4 0,4 0 0,-4 0 0,6 3 0,-3 0 0,9 3 0,1-1 0,-1-3 0,-2-2 0,0-1 0,-1-1-485,-1-3 1,0-2 484,-3-1 0,1-1 0,-1 0 0,0-1 0,0 0 0,-1 1 0,-3-1 0,0 0 0,-2 0 0,-1-1 0,-1-1 0,0-1 0,-1-1 0,0-1 0,1-2 0,1-1 0,-5-2 0,-1-1 0,1-1 0,1-2 0,1 0 0,1-2 0,1-1 0,2 0 0,7 0 0,2 0 0,1-1 0,0-1-415,1-3 1,1-1 414,0-3 0,0-2 0,2-3 0,2-2 0,2 1 0,1-1-341,6 0 1,1 0 340,3-1 0,0 1 0,0-1 0,-1 0 0,0 1 0,4-1 0,-13 3 0,4-1 0,-4 2 0,6 0 0,-1 1 0,-12 2 0,3-2 0,-8 2 387,-8 2 0,-5 1-387,4-1 0,-1 0 0,-5-1 0,0-1 0,-3 0 0,-1 0 326,-4-1 1,-1 0-327,40-11 0,-10 1 0,-7-3 0,-8 0 1418,-3-2-1418,-1 2 0,5 1 0,-5 3 2300,0 0-2300,-1-4 1125,-1 1-1125,8-4 0,0 0 0,5-7 0,-2-1 0,-1-4 0,1-5 0,-7 1 0,2-3 0,-3 2 356,-7 7-356,2 1 0,15-11 0,-20 17 0,13-12 0,-28 19 0,4-4 0,-1-3 0,0-1 0,-1 0 0,-6-1 0,3-3 0,2-2 0,0-1 0,1 0 0,1 0 0,7 0 0,-3 3 0,-2 2 0,-2 0 0,-2 2 0,4-4 0,3 3 0,-1 0 0,-4 0 0,-1 4 0,-4 1 0,-3 3 0,-2 3 0,-5-1 0,-3 3 0,-3-1 0,6-7 0,-8 11 0,6-9 0,-11 12 0,3-2 0,1-1 0,1 0 0,2-1 0,1-2 0,3 0 0,3 0 0,4 2 0,0 0 0,-1-2 0,0 0 0,-3 1 0,2 0 0,1-1 0,1 0 0,3-5 0,2-2 0,0-2 0,0-2 0,-3 3 0,0 1 0,-5 3 0,-5 3 0,-2 3 0,-5 5 0,-4 4 0,3-2 0,-6 5 0,3-3 0,-4 2 0,2 0 0,-1-1 0,0 0 0,1 2 0,-1-2 0,3 0 0,1 1 0,2-1 0,5 2 0,1-1 0,3-1 0,2 1 0,-4 0 0,2-1 0,0 0 0,-2-1 0,1 0 0,-1 0 0,-3 0 0,-3 0 0,-3 1 0,-3 2 0,0 0 0,-1 0 0,0 0 0,0 1 0,-2 0 0,-1-1 0,3 2 0,-5 1 0,2 2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4:57.403"/>
    </inkml:context>
    <inkml:brush xml:id="br0">
      <inkml:brushProperty name="width" value="0.1" units="cm"/>
      <inkml:brushProperty name="height" value="0.1" units="cm"/>
      <inkml:brushProperty name="color" value="#FFC114"/>
    </inkml:brush>
  </inkml:definitions>
  <inkml:trace contextRef="#ctx0" brushRef="#br0">449 797 24575,'3'-28'0,"4"-8"0,5-13 0,5-7 0,1 2 0,-2-4 0,-2 5 0,-4 4 0,-1 9 0,-3 10 0,0 8 0,-4 6 0,-2 4 0,0 3 0,2 3 0,0 0 0,0-1 0,0 1 0,1-3 0,-1 0 0,3 1 0,-1 1 0,-1 0 0,1 2 0,-2-1 0,3 1 0,-3 3 0,-5-2 0,-6 1 0,-10-4 0,-4-1 0,-4-1 0,-3-4 0,-1 1 0,-7-3 0,-1 1 0,1 2 0,1 1 0,9 1 0,4 2 0,1 1 0,1 0 0,-2 1 0,1 0 0,1 3 0,2 0 0,2 0 0,2-1 0,2-1 0,-1 2 0,3-1 0,-1 1 0,1-1 0,3-1 0,2 1 0,1-1 0,3 3 0,2 1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36.206"/>
    </inkml:context>
    <inkml:brush xml:id="br0">
      <inkml:brushProperty name="width" value="0.2" units="cm"/>
      <inkml:brushProperty name="height" value="0.2" units="cm"/>
      <inkml:brushProperty name="color" value="#E71224"/>
    </inkml:brush>
  </inkml:definitions>
  <inkml:trace contextRef="#ctx0" brushRef="#br0">325 0 24575,'-56'42'0,"8"-5"0,7 1 0,9-5 0,5-2 0,3-2 0,2 0 0,3-1 0,0 2 0,6 0 0,3-1 0,3-1 0,4 1 0,0 4 0,3 1 0,0 3 0,-1 0 0,5-5 0,3 0 0,9 0 0,-1-11 0,6 3 0,-2-10 0,3-1 0,4-4 0,1-4 0,0-2 0,2-4 0,0-4 0,3-8 0,0-7 0,-1-7 0,-4-2 0,-4-1 0,0-4 0,-4 1 0,-2 1 0,-3-1 0,-2 1 0,1-3 0,-1 0 0,-3 1 0,-2 2 0,-2 4 0,-2 6 0,-1 2 0,-2 5 0,0 2 0,0 2 0,0 3 0,0 0 0,0 1 0,-1 3 0,-4-1 0,1 3 0,-4-1 0,2 2 0,1 0 0,2 11 0,1 0 0,1 10 0,1 0 0,2 4 0,3 10 0,4 8 0,7 7 0,5 7 0,5 7 0,2 8 0,2 5 0,-1 0 0,-4-7 0,-3-1 0,-5-6 0,-2-4 0,-3-9 0,-4-6 0,-2-1 0,-3 1 0,-1 6 0,-2-4 0,-1 1 0,-6-3 0,-6-2 0,-9 2 0,-5-1 0,-3-4 0,-2-4 0,0-2 0,-1-2 0,0-1 0,4-5 0,5-5 0,2-3 0,3-3 0,-4-2 0,0 0 0,-2-3 0,1-4 0,-2-1 0,-3-6 0,-1-5 0,-2-8 0,1-5 0,1-4 0,2 1 0,5 2 0,11 9 0,4 3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3:41.635"/>
    </inkml:context>
    <inkml:brush xml:id="br0">
      <inkml:brushProperty name="width" value="0.1" units="cm"/>
      <inkml:brushProperty name="height" value="0.1" units="cm"/>
      <inkml:brushProperty name="color" value="#FFC114"/>
    </inkml:brush>
  </inkml:definitions>
  <inkml:trace contextRef="#ctx0" brushRef="#br0">0 0 24575,'43'85'0,"0"0"0,-1 0 0,1 0 0,-1 0 0,1 0 0,-1 0 0,1-1 0,0 1 0,-1 0 0,1 0 0,-1 0 0,1 0 0,-1 0 0,3 4 0,0 1 0,0 1 0,-1-2 0,0 0 0,-1-3 0,-1-2 0,-2-3 0,-1-4 0,-2-5 0,-3-5 0,10 18 0,-4-9 0,-3-6 0,-1-3 0,-1-1-3277,12 25 0,-2-5 0,-1-1 2780,0 0 1,-1 0-1,-1-2 497,-1-4 0,0-1 0,-3-4 649,6 12 0,-3-6-649,-5-7 0,0-3 0,1 0 0,1-2 0,-1 0 0,1-3 0,-1-6 0,0-3 0,-4-7 0,1-1 0,-4-5 0,0-1 1643,29 31-1643,-24-32 0,2 1 0,3 1 0,1-1 0,2 1 0,1-1 0,0 1 0,1-2 0,-6-6 0,1-1 0,0 3 0,2 0 0,0 1 0,0-2 0,-3-3 0,0 0 0,1-1 0,-1 0 0,37 27 0,2-2 0,0 2 0,-4-6 0,-2-9 0,1-2 0,13 1 0,1 2 0,-2-3 0,-1-2 0,-2 0 0,1-3 0,3 2 0,2-1 0,-2-2 0,-3-2 0,-5-6 0,-2-1 0,0-2 0,-5-2 0,1-4 0,2-4 0,4-2 0,11 1 0,-1 0 0,-2 1 0,2 2 0,-8 1 0,-5 2 0,-2 4 0,-5-1 0,-3 1 0,-6-1 0,11 5 5994,-24-9-5994,13 9 1939,-19-12-1939,5 2 447,3-3-447,5-1 0,1-1 0,4 0 0,1 3 0,-3 0 0,-1-3 0,-7-1 0,-2-3 0,-4 0 0,-8 3 0,-6-3 0,-5 0 0,-4 0 0,-2 0 0,1 1 0,-4 0 0,-1 0 0,0 1 0,-3 2 0,0 2 0,0 2 0,1 1 0,-1 1 0,0-2 0,8 1 0,-8-4 0,9 4 0,-6-7 0,4 2 0,3-3 0,-2-1 0,0-1 0,-2-2 0,-2-2 0,-2-2 0,-2-1 0,-1-1 0,-1 2 0,-1 0 0,-1 1 0,0-1 0,-1-2 0,-2 0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53:43.237"/>
    </inkml:context>
    <inkml:brush xml:id="br0">
      <inkml:brushProperty name="width" value="0.1" units="cm"/>
      <inkml:brushProperty name="height" value="0.1" units="cm"/>
      <inkml:brushProperty name="color" value="#FFC114"/>
    </inkml:brush>
  </inkml:definitions>
  <inkml:trace contextRef="#ctx0" brushRef="#br0">0 893 24575,'39'0'0,"2"-3"0,4-3 0,7-7 0,-12 3 0,5-2 0,-15 5 0,3 1 0,-5-2 0,3 0 0,-3 1 0,-2 0 0,-1-1 0,-3-3 0,-3-2 0,-4 0 0,-3 1 0,-2 3 0,-1 2 0,-1 1 0,0 2 0,-1-1 0,-2-3 0,-2-4 0,-5-8 0,-3-6 0,-3-2 0,-3-5 0,0-1 0,-3-3 0,-1 0 0,1 1 0,1-3 0,1 1 0,-5-5 0,-1 3 0,-1 3 0,1 4 0,1 6 0,1 2 0,2 3 0,-2 3 0,5 1 0,1 0 0,0-1 0,3-2 0,0 7 0,2-1 0,3 6 0,1 4 0,1 1 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24.362"/>
    </inkml:context>
    <inkml:brush xml:id="br0">
      <inkml:brushProperty name="width" value="0.2" units="cm"/>
      <inkml:brushProperty name="height" value="0.2" units="cm"/>
      <inkml:brushProperty name="color" value="#FFC114"/>
    </inkml:brush>
  </inkml:definitions>
  <inkml:trace contextRef="#ctx0" brushRef="#br0">138 1924 24575,'-7'-97'0,"0"0"0,0 0 0,0-1 0,0 1 0,0 0 0,0 0 0,1 0 0,-1 0 0,0 0 0,0-1 0,0 3 0,0 1 0,0-1 0,0 0 0,0 0 0,1 0 0,-1 0 0,0 0 0,0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25.678"/>
    </inkml:context>
    <inkml:brush xml:id="br0">
      <inkml:brushProperty name="width" value="0.2" units="cm"/>
      <inkml:brushProperty name="height" value="0.2" units="cm"/>
      <inkml:brushProperty name="color" value="#FFC114"/>
    </inkml:brush>
  </inkml:definitions>
  <inkml:trace contextRef="#ctx0" brushRef="#br0">1 2204 24575,'8'-44'0,"8"-12"0,11-20 0,10-11 0,-15 35 0,1-3-1639,5-10 1,1-2-1,2-3 1,1-2 1109,2-10 0,3-2 161,3-6 0,3-1 368,-13 25 0,0 0 0,2-2 0,3-5 0,2-1 0,-1 1 0,0 2 0,0 1 0,-2 2 0,-2 5 0,0 1 0,-1 2 317,12-21 0,-3 5-317,-5 11 0,-4 6 0,11-13 0,-16 26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26.567"/>
    </inkml:context>
    <inkml:brush xml:id="br0">
      <inkml:brushProperty name="width" value="0.2" units="cm"/>
      <inkml:brushProperty name="height" value="0.2" units="cm"/>
      <inkml:brushProperty name="color" value="#FFC114"/>
    </inkml:brush>
  </inkml:definitions>
  <inkml:trace contextRef="#ctx0" brushRef="#br0">1 654 24575,'45'-76'0,"8"-3"0,-19 31 0,3 0-1127,3-2 1,0 0 1126,3-3 0,1 0 0,-2 2 0,-2 3 0,8-10 0,-15 18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27.562"/>
    </inkml:context>
    <inkml:brush xml:id="br0">
      <inkml:brushProperty name="width" value="0.2" units="cm"/>
      <inkml:brushProperty name="height" value="0.2" units="cm"/>
      <inkml:brushProperty name="color" value="#FFC114"/>
    </inkml:brush>
  </inkml:definitions>
  <inkml:trace contextRef="#ctx0" brushRef="#br0">0 281 24575,'70'-12'0,"-8"0"0,27-8-1292,-36 8 1,2-2 1291,8-1 0,2-2 0,3 0 0,0 0 0,-6 1 0,-2-1 0,-7 2 0,-3 1 430,37-9-430,-8 2 0,-18 6 516,-13 6-516,-10 3 0,-12 1 0,-10 4 0,-7-1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28.859"/>
    </inkml:context>
    <inkml:brush xml:id="br0">
      <inkml:brushProperty name="width" value="0.2" units="cm"/>
      <inkml:brushProperty name="height" value="0.2" units="cm"/>
      <inkml:brushProperty name="color" value="#FFC114"/>
    </inkml:brush>
  </inkml:definitions>
  <inkml:trace contextRef="#ctx0" brushRef="#br0">0 1 24575,'60'26'0,"15"0"0,-20-9 0,4 0-804,12 2 0,4 0 804,8 0 0,2 0-896,4 2 0,-1 0 896,-9-4 0,1 1 0,13 3 0,-4 0 0,-31-7 0,-2 1 216,15 4 1,-5 2-217,5 10 0,-6 2 0,-11 3 730,-13 1-730,-12-4 456,-8 0 0,-13-17 0,-2-3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30.043"/>
    </inkml:context>
    <inkml:brush xml:id="br0">
      <inkml:brushProperty name="width" value="0.2" units="cm"/>
      <inkml:brushProperty name="height" value="0.2" units="cm"/>
      <inkml:brushProperty name="color" value="#FFC114"/>
    </inkml:brush>
  </inkml:definitions>
  <inkml:trace contextRef="#ctx0" brushRef="#br0">1 1 24575,'37'45'0,"6"8"0,14 20-1308,-23-29 0,2 2 1308,2 6 0,1 3 0,7 14 0,0 2-710,-4-8 1,-1 3 709,8 18 0,1 4-405,-17-27 1,0 2 0,-1 1 404,0 1 0,-1 2 0,0 0 0,0 1 0,0 1 0,-3-3 0,2 11 0,-4-5-377,-2-6 1,-2-3 376,-4-11 0,0-2 1024,15 42-1024,-9-30 391,-2-17 1,-13-26-1,-1-4 1</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31.017"/>
    </inkml:context>
    <inkml:brush xml:id="br0">
      <inkml:brushProperty name="width" value="0.2" units="cm"/>
      <inkml:brushProperty name="height" value="0.2" units="cm"/>
      <inkml:brushProperty name="color" value="#FFC114"/>
    </inkml:brush>
  </inkml:definitions>
  <inkml:trace contextRef="#ctx0" brushRef="#br0">36 0 24575,'0'90'0,"0"-40"0,0 3 0,-1 11 0,-1 2-1639,0 4 1,-1 0 269,1-8 0,0-1 1369,0 4 0,0 3 0,2 11 0,0 4 0,0 8 0,0 3 0,-1-21 0,0 3 0,0 0 0,-1 1 0,1 1 0,-1-1-167,0-5 1,0-2 0,0 0 166,0 25 0,0-4 321,1-14 1,1-3-322,-1-12 0,1-4 0,3 38 0,-3-43 0,3-20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32.201"/>
    </inkml:context>
    <inkml:brush xml:id="br0">
      <inkml:brushProperty name="width" value="0.2" units="cm"/>
      <inkml:brushProperty name="height" value="0.2" units="cm"/>
      <inkml:brushProperty name="color" value="#FFC114"/>
    </inkml:brush>
  </inkml:definitions>
  <inkml:trace contextRef="#ctx0" brushRef="#br0">1288 1 24575,'-55'70'0,"20"-27"0,-1 1 0,-7 8 0,-1 2-1639,-8 5 1,-1 1 1442,-4 2 1,-3 2-898,11-14 1,-4 0 0,1 0 80,1-2 1,0 0-1,1-1 1012,-21 20 0,3-3 520,7-7 0,5-5-520,16-15 0,2-2 0,-1 1 0,2-2 0,-18 14 1197,16-12-1197,15-13 0,13-12 0,4-4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37.944"/>
    </inkml:context>
    <inkml:brush xml:id="br0">
      <inkml:brushProperty name="width" value="0.2" units="cm"/>
      <inkml:brushProperty name="height" value="0.2" units="cm"/>
      <inkml:brushProperty name="color" value="#E71224"/>
    </inkml:brush>
  </inkml:definitions>
  <inkml:trace contextRef="#ctx0" brushRef="#br0">55 538 24575,'35'-2'0,"1"0"0,1-2 0,-1-3 0,4-2 0,-1-1 0,-3-1 0,2-3 0,-7-2 0,1-3 0,0-3 0,-5-1 0,3-3 0,-4-3 0,-2-1 0,-3 0 0,-4-1 0,-2-1 0,-3 1 0,-2-1 0,-4 3 0,-2 2 0,-2 6 0,-2 0 0,0 7 0,-1 0 0,-6 7 0,-5 0 0,-6 1 0,-6 2 0,-2 1 0,-3 1 0,-4 0 0,-4 3 0,0 5 0,-1 8 0,4 6 0,3 4 0,1 3 0,2-1 0,2 0 0,0 1 0,1 2 0,0 4 0,0-1 0,3 0 0,-1-3 0,3-3 0,2-3 0,3-1 0,4-1 0,3-2 0,5 0 0,-2 7 0,4-5 0,-2 6 0,3-7 0,1 3 0,2 0 0,2-2 0,2-1 0,3-1 0,2 0 0,1-1 0,3 0 0,2 2 0,3-1 0,1 2 0,0-3 0,1-1 0,-1-2 0,-1-3 0,0 0 0,-2-2 0,2 3 0,-1-2 0,-1-2 0,3-1 0,2-4 0,2-1 0,5-6 0,-3-9 0,2-8 0,-1-8 0,9-13 0,-13 11 0,6-9 0,-15 17 0,-2 0 0,-6 9 0,-4 3 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33.150"/>
    </inkml:context>
    <inkml:brush xml:id="br0">
      <inkml:brushProperty name="width" value="0.2" units="cm"/>
      <inkml:brushProperty name="height" value="0.2" units="cm"/>
      <inkml:brushProperty name="color" value="#FFC114"/>
    </inkml:brush>
  </inkml:definitions>
  <inkml:trace contextRef="#ctx0" brushRef="#br0">2641 155 24575,'-54'-10'0,"0"0"0,-25-2 0,-11 0 0,9 2 0,-6 0 0,-3 0-1093,-6 0 1,-3 1 0,0 0 272,23 3 1,0 0 0,0 2 0,2-1 488,-14-1 1,3 1 0,2 0 330,9 1 0,2 1 0,1 0 82,-28 0 0,2 1-82,12 2 0,1 0 0,3 0 0,1 0 376,7 1 0,3 1-376,8-1 0,2 1-29,8 1 0,2 1 29,-28 5 0,38-5 0,15 1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34.184"/>
    </inkml:context>
    <inkml:brush xml:id="br0">
      <inkml:brushProperty name="width" value="0.2" units="cm"/>
      <inkml:brushProperty name="height" value="0.2" units="cm"/>
      <inkml:brushProperty name="color" value="#FFC114"/>
    </inkml:brush>
  </inkml:definitions>
  <inkml:trace contextRef="#ctx0" brushRef="#br0">1369 575 24575,'-77'-29'0,"-10"-6"0,24 11 0,-4-2-1639,-7 0 1,-4-1 1421,-9-4 0,-2 0 217,4 3 0,1 0 0,8 1 0,2 0-108,7-1 1,3-1 107,7 1 0,3-1 0,2-2 0,6 1 0,-6-4 0,16 8 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35.209"/>
    </inkml:context>
    <inkml:brush xml:id="br0">
      <inkml:brushProperty name="width" value="0.2" units="cm"/>
      <inkml:brushProperty name="height" value="0.2" units="cm"/>
      <inkml:brushProperty name="color" value="#FFC114"/>
    </inkml:brush>
  </inkml:definitions>
  <inkml:trace contextRef="#ctx0" brushRef="#br0">821 951 24575,'-58'-24'0,"-6"-3"0,-8-10 0,-8-11 0,40 18 0,0-3 0,0-5 0,-2-5-1408,-15-25 0,2-2 1408,21 21 0,2-1 0,-11-18 0,3 1 31,0-19-31,19 33 0,1 4 0,-4-10 0,5 7 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36.144"/>
    </inkml:context>
    <inkml:brush xml:id="br0">
      <inkml:brushProperty name="width" value="0.2" units="cm"/>
      <inkml:brushProperty name="height" value="0.2" units="cm"/>
      <inkml:brushProperty name="color" value="#FFC114"/>
    </inkml:brush>
  </inkml:definitions>
  <inkml:trace contextRef="#ctx0" brushRef="#br0">1816 1899 24575,'-16'-35'0,"-21"-24"0,7 16 0,-5-4-1639,-10-12 1,-6-4 1423,8 13 0,-4-1 1,0 0-668,-4-5 1,-2 0 0,-1 0 881,-6-6 0,-1 0 0,-2 0 0,-4-2 0,0 0 0,0 0 0,3 2 0,0 1 0,0 0 0,0 1 0,0 1 0,2 2 0,8 8 0,3 1 0,-1-1-64,-5-6 1,0-1 0,4 3 63,-1-1 0,5 4 0,2 3 0,8 5 0,13 10 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5:59.488"/>
    </inkml:context>
    <inkml:brush xml:id="br0">
      <inkml:brushProperty name="width" value="0.35" units="cm"/>
      <inkml:brushProperty name="height" value="0.35" units="cm"/>
      <inkml:brushProperty name="color" value="#F6630D"/>
    </inkml:brush>
  </inkml:definitions>
  <inkml:trace contextRef="#ctx0" brushRef="#br0">0 0 24575,'16'51'0,"4"8"0,10 11 0,5 5 0,3 2 0,3 9 0,-4-4-492,-11-26 0,2 4 0,6 12 0,1 4 0,6 10 0,0 6 164,-9-22 0,0 3 0,0 0 0,1 2 0,-1 1 0,1 1 0,3 5 0,1 1 0,1 0 0,1 5 0,0 1 0,3 1 82,-7-17 0,1 1 0,1 0 0,0 0 0,1-1 0,1 0 0,0-1 0,0 1 0,3 2 0,-1 0 0,2 0 0,1-1 0,3 2 0,1 0 0,0-1 0,1-1 0,-2-4 0,-1-2 0,2 1 0,2 2 154,-1-2 0,2 3 1,2 1-1,-1-2 0,-2-4 92,0-1 0,-2-3 0,1-1 0,2 3 0,-1-1 0,2 3 0,1 0 0,0 0 0,-1-5 0,1 1 0,-1-3 0,1-2 0,1 1 0,6 6 0,1 0 0,1 0 0,1 0 0,3 0 0,0 0 0,2 0 0,0-2-246,2 0 0,1-1 0,0 0 0,2-2 168,2 1 0,2-2 0,0 0 0,1 1 78,-13-12 0,1 1 0,0 0 0,1-1 0,0 0-193,0-1 1,1 1 0,1-2 0,-1 1-1,1-1 193,-1 0 0,1 0 0,-1 0 0,1-1 0,0 0 0,1 0 0,1 0 0,-1-1 0,0 0 0,0-1-40,12 6 1,-1 0 0,0-2-1,0-1 40,-5-3 0,0-2 0,0 0 0,0-1 0,-1 0 0,1-1 0,-1-1 0,-1-1 0,-5-4 0,0-1 0,-2-1 0,1-1 0,17 8 0,0-3 0,-1-1 0,-3-3 0,-1-2 0,0-3 231,-2-4 1,-2-2 0,2-1-232,2-1 0,0 0 0,2-1 0,4 0 0,2 0 0,-1-1 0,-1-2 0,-1-2 0,0-1 0,-2 0 0,0-1 0,-1-2 0,-3-1 0,1-1 0,-2 0 327,-1-2 1,0 0 0,-1 0-109,-2 1 0,1 0 1,-2 0-220,-1 0 0,-2 0 0,1 0 0,-3 1 0,1 0 0,-2 1 0,25 2 0,-2 0 0,-7 1 0,-2 1 491,-9-1 1,0 2-1,23 5 1,-2 0-100,-30-6 0,-2-1-392,26 4 0,-2-2 0,-29-7 0,-3-3 0,5 1 0,2-1 0,3-2 0,-1-2 0,-3-2 0,0-4 0,0-4 0,-1-4 491,-6-1 1,-3-3-1,-1-3 1,-2-1-1,3-3 1,-2 1-217,40-22-275,-42 24 0,0 0 0,37-19 0,-17 12 0,-9 2 983,-11 7 0,-8 5 0,-5 0 0,0 3 0,0 4 0,-1 1-508,3 2-475,-2 3 0,3 1 0,0 2 0,1-1 0,2-2 0,-7-1 0,-3 0 0,-3 2 0,-8 1 0,0 2 0,-8-2 0,0 0 0,-3-3 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9T06:26:01.356"/>
    </inkml:context>
    <inkml:brush xml:id="br0">
      <inkml:brushProperty name="width" value="0.35" units="cm"/>
      <inkml:brushProperty name="height" value="0.35" units="cm"/>
      <inkml:brushProperty name="color" value="#F6630D"/>
    </inkml:brush>
  </inkml:definitions>
  <inkml:trace contextRef="#ctx0" brushRef="#br0">928 1628 24575,'27'-50'0,"4"-8"0,9-13 0,-2 0-984,-7 5 0,-4 1 0,-3-4 0,0-4 0,4-3 0,-1 0 0,1 2 0,-3 0 344,-3 4 1623,-3 11-246,-2 10-737,-2 5 0,-1 7 983,-2 4 0,-1 6 0,-1 6 0,5-7 0,-3 10 0,5-6-89,-3 10-894,1 1 0,0 0 0,-2 4 0,0 1 0,-3 3 0,-54-2 0,-1-2 0,-46-1 0,16-5 0,24 2 0,-2-2 0,1-1 0,-2-2-337,-3-2 0,0-2 337,1 1 0,2 0 0,-31-15 0,-5 2 0,3 4 0,2 6-106,6 11 106,6 6 0,5 6 0,5 1 0,6 0 0,13 0 0,12 0 0,8 1 670,8 2-670,0-1 0,8 0 0,3-1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39.122"/>
    </inkml:context>
    <inkml:brush xml:id="br0">
      <inkml:brushProperty name="width" value="0.2" units="cm"/>
      <inkml:brushProperty name="height" value="0.2" units="cm"/>
      <inkml:brushProperty name="color" value="#E71224"/>
    </inkml:brush>
  </inkml:definitions>
  <inkml:trace contextRef="#ctx0" brushRef="#br0">0 0 24575,'0'71'0,"0"4"0,0 9 0,0 7 0,3-30 0,0-1 0,2 32 0,0-35 0,2-2 0,2 14 0,1-3 0,-3-13 0,-3-8 0,-2-5 0,-1 0 0,-1-4 0,0-1 0,0-3 0,-1 0 0,-1-2 0,-1-3 0,2-2 0,0-5 0,1-2 0,0-4 0,0-5 0,0 0 0,1-4 0,0 1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40.687"/>
    </inkml:context>
    <inkml:brush xml:id="br0">
      <inkml:brushProperty name="width" value="0.2" units="cm"/>
      <inkml:brushProperty name="height" value="0.2" units="cm"/>
      <inkml:brushProperty name="color" value="#E71224"/>
    </inkml:brush>
  </inkml:definitions>
  <inkml:trace contextRef="#ctx0" brushRef="#br0">1 46 24575,'0'19'0,"0"0"0,1-9 0,1 0 0,6-1 0,4-3 0,2-2 0,3-3 0,-3-1 0,0 1 0,-3-4 0,-2-4 0,0-3 0,-1-2 0,-1-1 0,-3 2 0,-2 1 0,-2 0 0,0 1 0,0 0 0,-1-1 0,-2 2 0,-3 1 0,-1 3 0,-1 3 0,1 0 0,1 1 0,0 0 0,0 0 0,1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47.075"/>
    </inkml:context>
    <inkml:brush xml:id="br0">
      <inkml:brushProperty name="width" value="0.1" units="cm"/>
      <inkml:brushProperty name="height" value="0.1" units="cm"/>
    </inkml:brush>
  </inkml:definitions>
  <inkml:trace contextRef="#ctx0" brushRef="#br0">424 674 24575,'-14'-40'0,"-2"-1"0,-2 7 0,-3-3 0,0 4 0,-1-1 0,-1 1 0,0 0 0,0-1 0,0 3 0,2 0 0,-1 2 0,4 4 0,3 1 0,-1 3 0,1 0 0,-1-3 0,-1 0 0,2 1 0,2 3 0,0 2 0,3 2 0,1 2 0,2 3 0,2 3 0,2 2 0,1 2 0,0 1 0,1 2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49.018"/>
    </inkml:context>
    <inkml:brush xml:id="br0">
      <inkml:brushProperty name="width" value="0.1" units="cm"/>
      <inkml:brushProperty name="height" value="0.1" units="cm"/>
    </inkml:brush>
  </inkml:definitions>
  <inkml:trace contextRef="#ctx0" brushRef="#br0">0 811 24575,'4'-17'0,"3"-4"0,3-6 0,4-3 0,1 0 0,0 1 0,-3 4 0,1-3 0,0-3 0,1-1 0,3-4 0,-4 5 0,-2 2 0,-1 0 0,-2 1 0,2-2 0,-1 1 0,-1-1 0,0 3 0,-1 2 0,-1 1 0,0 3 0,-3 3 0,1 4 0,-1 4 0,-2 3 0,2 1 0,-2 1 0,1-1 0,-1 1 0,-1 0 0,2-2 0,-1-2 0,1-2 0,0-1 0,0-1 0,0-1 0,0 1 0,-2 2 0,1 1 0,0 1 0,1 2 0,-1 2 0,-1 1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56.402"/>
    </inkml:context>
    <inkml:brush xml:id="br0">
      <inkml:brushProperty name="width" value="0.1" units="cm"/>
      <inkml:brushProperty name="height" value="0.1" units="cm"/>
    </inkml:brush>
  </inkml:definitions>
  <inkml:trace contextRef="#ctx0" brushRef="#br0">3371 4077 24575,'20'3'0,"3"-1"0,5 1 0,0-1 0,-1 1 0,-4-1 0,9-1 0,7 1 0,3 0 0,10 1 0,-5 0 0,2-1 0,0 2 0,0-2 0,2 3 0,-1-1 0,1-2 0,-1 0 0,1 0 0,31 1 0,-27-1 0,29 0 0,-35-2 0,9 0 0,5 0 0,0 0 0,8 0 0,-2 0 0,-5 2 0,1 0 0,-5 3 0,-2 1 0,6-1 0,-6 1 0,9-2 0,-8 0 0,-6-1 0,3-1 0,-12 0 0,8-2 0,-1 1 0,-1-1 0,7 0 0,-4-2 0,-2-2 0,-5-3 0,-7-5 0,-1-2 0,-7-1 0,-4 0 0,-1 0 0,-10 5 0,1 1 0,-5 6 0,6 0 0,3-2 0,4-3 0,1-3 0,5-5 0,-5 4 0,6-7 0,-8 5 0,1 0 0,-2 1 0,-1 0 0,0 0 0,-2 0 0,0 1 0,-1-1 0,1 0 0,3 0 0,1 1 0,-1 0 0,-2 2 0,-2-1 0,0 0 0,2 0 0,4-4 0,0-3 0,1-3 0,2-4 0,-1-1 0,7-6 0,-1-1 0,0 0 0,-1-1 0,-2 2 0,1-1 0,0 1 0,8-8 0,-9 13 0,7-9 0,-10 15 0,5-4 0,1 0 0,1-4 0,-1-2 0,1-1 0,-2-2 0,-4 4 0,0-2 0,-6 4 0,0 0 0,-3 1 0,-4 5 0,-3 2 0,-3 0 0,-1-1 0,0-4 0,-1-1 0,-1 5 0,1-4 0,2-4 0,6-11 0,18-28 0,-7 14 0,11-17 0,-15 26 0,0-1 0,-2 3 0,-1 0 0,-2 0 0,-2 4 0,-1 0 0,0 1 0,-3 5 0,2-1 0,-2 3 0,-2-1 0,0-4 0,0 2 0,1-1 0,-2 3 0,0 2 0,-1 2 0,-2 4 0,-2 0 0,-1-1 0,-2 3 0,0-1 0,0-3 0,0 3 0,0-5 0,-1 5 0,-2-5 0,-1-1 0,-2 0 0,2 2 0,0 2 0,-1 0 0,1 2 0,-2 1 0,1 3 0,1-1 0,0-1 0,1 0 0,1 4 0,-1 0 0,-1 1 0,0-1 0,0-2 0,-1 0 0,1-1 0,-1 1 0,0-1 0,-1 0 0,-1 1 0,-1-3 0,-4-2 0,1-2 0,0-2 0,-4-10 0,7 10 0,-6-10 0,6 15 0,-1-5 0,0 2 0,1 1 0,1 2 0,0 3 0,1 1 0,0 3 0,1 3 0,-2 1 0,-1 3 0,0-1 0,1 1 0,1 2 0,-4-2 0,-1 1 0,-4-1 0,-3-1 0,0 0 0,-3 0 0,-1 0 0,-2-1 0,-2 1 0,1 1 0,1 0 0,2 0 0,1-1 0,-8-4 0,7 4 0,-7-8 0,9 5 0,-2-2 0,4 1 0,-2-1 0,2 1 0,0 2 0,1 0 0,2 1 0,2 4 0,1-1 0,1 3 0,-1 0 0,1-1 0,0 2 0,2 0 0,-3 2 0,1 0 0,0-1 0,-2 1 0,-2-1 0,0 0 0,-2-1 0,0-1 0,-1 1 0,-3-1 0,-2 1 0,-5 0 0,-3 0 0,-3 0 0,-24-5 0,19 2 0,-23-6 0,22 4 0,-4-3 0,1-1 0,13 6 0,1 0 0,5 4 0,-29-5 0,3-1 0,-30-5 0,12 2 0,-6-4 0,-3-1 0,6 0 0,4-1 0,3 0 0,6 1 0,1 0 0,-2 0 0,8 3 0,1 2 0,-2 2 0,-1 0 0,-6-2 0,-2 1 0,-3-1 0,-4 2 0,-7-1 0,-11 3 0,-1 0-678,-5 0 678,-7 2 0,48 3 0,-1 0 0,0 2 0,-3 0 0,-15 4 0,0 1 0,18 0 0,0 0 0,-16 4 0,2 1 0,-32 8 0,45-8 0,0 1 0,1 1 0,0 1 0,-8 9 0,-1 3 0,3 3 0,0 3 0,2 3 0,2 2 0,0 2 0,1 1 0,7-3 0,-1 0 0,-4 3 0,0-2 0,-21 9 0,-2-6 0,34-30 0,-13 6 0,-5 4 0,0 2 0,-35 16 0,28-10 0,17-6 0,0 0 0,-20 8 0,-6 3 0,-1-1 0,2-3 0,0-1 0,1 0 0,0-1 0,8-2 0,1-2 678,7-4-678,4 0 0,1 0 0,7-4 0,4-1 0,4-2 0,0 0 0,-1 0 0,-2 1 0,-1 0 0,-2-1 0,1 1 0,-1-1 0,-1 0 0,5-1 0,1-2 0,5 0 0,5 1 0,3-1 0,-3 1 0,8-3 0,-5 2 0,9-2 0,-3 0 0,-2 1 0,-1 2 0,2-2 0,-1 2 0,0 0 0,0-1 0,-1 2 0,-3-1 0,0 2 0,0 1 0,-1 1 0,2 2 0,-1 3 0,1 2 0,4 4 0,-1 3 0,-1 3 0,-3 4 0,-2-1 0,-1-2 0,1-1 0,1-5 0,3-2 0,6-7 0,4-3 0,2-4 0,0 0 0,0-3 0,-1 0 0,-2-2 0,-1 2 0,-3 2 0,3 0 0,2 1 0,2-1 0,0 2 0,-1 0 0,-1 6 0,-1 3 0,2 8 0,2 6 0,1 3 0,0-3 0,3-8 0,2 16 0,1 11 0,0 12 0,0 0 0,-2-23 0,-1-10 0,1-8 0,-1-4 0,0-3 0,0 0 0,-3 1 0,-1 1 0,0 0 0,-2 4 0,5-4 0,-3 6 0,2-3 0,0 4 0,-1 3 0,2-1 0,1-5 0,3-7 0,1-4 0,0-3 0,-1 2 0,-1 1 0,0 0 0,2 2 0,-2 0 0,1-2 0,0 1 0,0 1 0,0 2 0,0 4 0,1 0 0,0 2 0,1 2 0,0 1 0,0 3 0,0-1 0,0-3 0,0-5 0,0-5 0,0-1 0,3-2 0,1 3 0,2-1 0,-1 2 0,1 0 0,-1-1 0,1 2 0,0-1 0,-2 2 0,1-1 0,-1-2 0,2 2 0,-1 1 0,0 0 0,0 5 0,-1-1 0,-1-1 0,0-3 0,-2-5 0,1-3 0,0 0 0,1 2 0,2 1 0,1 2 0,0 0 0,2 0 0,1 0 0,-1 0 0,0 0 0,-2-2 0,2 3 0,-3-6 0,3 3 0,-6-1 0,0 7 0,-2 10 0,1 15 0,1-3 0,2 10 0,1-17 0,4 9 0,-2-16 0,3 6 0,-3-12 0,2-1 0,-1-1 0,2-2 0,-2-1 0,1-2 0,-1-1 0,-2-1 0,0-2 0,0 0 0,2-1 0,-1 1 0,1 0 0,0-1 0,-2 0 0,1 0 0,1-1 0,0 1 0,1-1 0,2 1 0,0-1 0,3 2 0,3 2 0,1 1 0,1 1 0,2 1 0,2-2 0,0 1 0,7 2 0,-7-2 0,6 3 0,-8-2 0,4 2 0,0 1 0,1 1 0,1 0 0,-1 2 0,0-1 0,0-2 0,-3-1 0,-1-6 0,-1-2 0,1 0 0,1-3 0,-1 0 0,-1-3 0,-1 0 0,3 1 0,1 0 0,2 1 0,0-1 0,1 1 0,1 1 0,2-2 0,-1 0 0,0-1 0,-1-1 0,4 0 0,-1 0 0,10-1 0,-11-1 0,6-1 0,-11-2 0,2-1 0,-3-1 0,0 0 0,0-2 0,1 0 0,1-1 0,1 1 0,-3 1 0,-1 2 0,-4 1 0,-2 1 0,0 1 0,-1-1 0,1 1 0,0 0 0,0 1 0,2-1 0,0 1 0,2 0 0,0-1 0,1 1 0,0-1 0,-2 0 0,-1 1 0,-1 1 0,-1-2 0,2 1 0,6 0 0,-7 0 0,5 2 0,-9 0 0,1 0 0,-1 0 0,2 0 0,-1 0 0,1 0 0,0 0 0,2 0 0,-1 0 0,3 2 0,-3-1 0,-2 1 0,-1 0 0,-2-1 0,-2 0 0,-1 1 0,1-1 0,0 0 0,0-1 0,0 1 0,0 0 0,-1 2 0,1 0 0,0-1 0,-2-1 0,-1-1 0,-1 0 0,0 0 0,-2 1 0,0 0 0,0 1 0,0 0 0,1 0 0,0-1 0,1 1 0,0-2 0,0 0 0,-1-1 0,-2 0 0,-2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11.224"/>
    </inkml:context>
    <inkml:brush xml:id="br0">
      <inkml:brushProperty name="width" value="0.1" units="cm"/>
      <inkml:brushProperty name="height" value="0.1" units="cm"/>
    </inkml:brush>
  </inkml:definitions>
  <inkml:trace contextRef="#ctx0" brushRef="#br0">354 1 24575,'-18'12'0,"1"-3"0,-6 10 0,4-4 0,-1 3 0,-4 4 0,1-3 0,2 0 0,4-2 0,3-4 0,-1 4 0,1-2 0,2-1 0,0-3 0,0-2 0,2-2 0,-1 1 0,1 0 0,2 0 0,0-1 0,2 1 0,-1 2 0,2-1 0,-1 3 0,2-2 0,-1 1 0,2 0 0,1 0 0,0 0 0,0 1 0,0-1 0,1 1 0,0-3 0,1 1 0,0 0 0,3-3 0,2 1 0,1-4 0,4 1 0,-1 1 0,2-2 0,4 2 0,0-1 0,0 0 0,0 2 0,-2-2 0,1 0 0,-1 0 0,0-2 0,1 1 0,-1-1 0,-1-2 0,5 1 0,-8 0 0,3-2 0,-5 0 0,0 0 0,1-2 0,-1 0 0,0-2 0,-1-3 0,0-2 0,-1-1 0,0-1 0,-2-2 0,1-1 0,-1-3 0,-1 1 0,-1 1 0,-1-3 0,0-2 0,0-4 0,0-3 0,0-1 0,0-1 0,0 0 0,0 2 0,0 4 0,0 4 0,0 3 0,0 3 0,0-1 0,1 3 0,1 0 0,-1 2 0,1 2 0,-2 1 0,0 0 0,1 2 0,0 2 0,1 10 0,-1 3 0,-1 10 0,0-1 0,0-1 0,0 5 0,0-4 0,-1 1 0,-1 0 0,0 2 0,0-4 0,2 1 0,0-8 0,1 0 0,2-2 0,0-1 0,1-1 0,0-2 0,1 0 0,0 0 0,1-1 0,0 1 0,2-1 0,-1 0 0,1 0 0,-1-1 0,-2 0 0,1 0 0,1-1 0,0-1 0,1-1 0,-2 0 0,2-1 0,-1 0 0,3 0 0,-1 0 0,-1 0 0,0 0 0,-2 0 0,-1 0 0,3 0 0,-2 0 0,1-1 0,-2 0 0,1-2 0,0-1 0,-1 0 0,-2-2 0,-1 0 0,-2 3 0,0 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7:56:39.654"/>
    </inkml:context>
    <inkml:brush xml:id="br0">
      <inkml:brushProperty name="width" value="0.1" units="cm"/>
      <inkml:brushProperty name="height" value="0.1" units="cm"/>
      <inkml:brushProperty name="color" value="#FFC114"/>
    </inkml:brush>
  </inkml:definitions>
  <inkml:trace contextRef="#ctx0" brushRef="#br0">308 761 24575,'33'-27'0,"0"-2"0,3-8 0,-3 1 0,-5 3 0,-7 8 0,-1-2 0,-4 1 0,2-3 0,-1-3 0,-4 8 0,-1 4 0,-3 2 0,-1 4 0,0 4 0,0 2 0,-2 2 0,0 2 0,-1 0 0,-1 0 0,-1 2 0,-5-1 0,-6-1 0,-1 2 0,-1 0 0,-1 0 0,-2-3 0,-6-5 0,-8-3 0,-6-5 0,-5-1 0,-2-4 0,-4-2 0,-2-5 0,0-2 0,3 3 0,5 3 0,4 4 0,-4 2 0,12 5 0,-5 1 0,13 6 0,1 2 0,4 2 0,2-1 0,2 3 0,1 0 0,2 0 0,2 1 0,2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12.757"/>
    </inkml:context>
    <inkml:brush xml:id="br0">
      <inkml:brushProperty name="width" value="0.1" units="cm"/>
      <inkml:brushProperty name="height" value="0.1" units="cm"/>
    </inkml:brush>
  </inkml:definitions>
  <inkml:trace contextRef="#ctx0" brushRef="#br0">7 100 24575,'0'14'0,"-1"8"0,-1 3 0,0 1 0,1 0 0,0-5 0,2 2 0,1-2 0,0-1 0,1 0 0,-1-3 0,1 0 0,1-3 0,-3-2 0,1-1 0,-2 0 0,0 0 0,0 2 0,0 0 0,0-1 0,0-2 0,0-2 0,0-1 0,0-1 0,-1 0 0,-1-1 0,1 1 0,-1-2 0,2-13 0,0-1 0,0-11 0,0 4 0,0-4 0,0 1 0,0-2 0,0 1 0,0 2 0,0 0 0,0 1 0,0 0 0,1-1 0,2-1 0,2 1 0,1 1 0,1 1 0,0 2 0,3 2 0,0 3 0,1 1 0,0-1 0,2 0 0,1 0 0,1 0 0,-2 2 0,-1-1 0,1 0 0,-2 2 0,2 0 0,2 0 0,0 0 0,2 0 0,0 0 0,0 0 0,1 0 0,-3 1 0,1 3 0,-3 0 0,-2 1 0,-3-1 0,-3 0 0,-2 1 0,-1 1 0,0 1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14.488"/>
    </inkml:context>
    <inkml:brush xml:id="br0">
      <inkml:brushProperty name="width" value="0.1" units="cm"/>
      <inkml:brushProperty name="height" value="0.1" units="cm"/>
    </inkml:brush>
  </inkml:definitions>
  <inkml:trace contextRef="#ctx0" brushRef="#br0">6 354 24575,'23'0'0,"11"0"0,-10-1 0,8-3 0,-7-3 0,0-3 0,-2-1 0,-3-3 0,-6-1 0,1-4 0,-2-2 0,-2-1 0,-2 0 0,-1 0 0,-1 0 0,0 1 0,0 2 0,0 0 0,-2-2 0,-2 7 0,-1-2 0,-2 9 0,0 1 0,0-1 0,0 1 0,0 0 0,0 0 0,-1 0 0,-5 1 0,-5 2 0,-2 2 0,-2 1 0,1 0 0,0 0 0,-1 0 0,0 0 0,2 0 0,-2 0 0,1 0 0,1 2 0,1 2 0,0 4 0,1 1 0,-1 0 0,-1 3 0,2-1 0,-1 2 0,3-2 0,-4 3 0,5-4 0,-3 2 0,5-5 0,0 1 0,0 2 0,-1 2 0,2 3 0,1 2 0,2 1 0,2 2 0,-1 0 0,1-3 0,0 0 0,0-2 0,0 0 0,0-1 0,1-1 0,1 2 0,0 0 0,4 3 0,0-1 0,4 0 0,0 1 0,-1-1 0,1 1 0,-2-4 0,2-1 0,0-2 0,-1-1 0,1 0 0,2 2 0,-2-5 0,2 3 0,-4-5 0,4-2 0,1 0 0,4-1 0,1 0 0,2 0 0,3-2 0,3-1 0,1-5 0,2-5 0,-2-6 0,0-3 0,-4 1 0,-4 4 0,-10 7 0,-4 2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02.776"/>
    </inkml:context>
    <inkml:brush xml:id="br0">
      <inkml:brushProperty name="width" value="0.1" units="cm"/>
      <inkml:brushProperty name="height" value="0.1" units="cm"/>
    </inkml:brush>
  </inkml:definitions>
  <inkml:trace contextRef="#ctx0" brushRef="#br0">107 1 24575,'0'21'0,"2"7"0,4 9 0,3 4 0,3 0 0,0-1 0,-2-5 0,2-1 0,-1-3 0,1-2 0,1 1 0,-1-7 0,-3-3 0,-2-5 0,-1-4 0,-2-3 0,1-1 0,-1-1 0,-1-1 0,0 0 0,-1 0 0,0 0 0,0 0 0,0-3 0,5-11 0,1-2 0,5-10 0,6-11 0,-2 3 0,8-13 0,-6 11 0,3-3 0,-6 9 0,-2 2 0,-5 6 0,-1 4 0,0 0 0,0 3 0,0 1 0,0 1 0,-2 0 0,-1 0 0,-2 1 0,-2 2 0,0 1 0,0 0 0,1 0 0,-1 2 0,-13 21 0,-15 27 0,-1 4 0,-12 22 0,11-16 0,-4 10 0,-4 11 0,1 5 0,0 0 0,6-4 0,5-11 0,3-6 0,0-4 0,2-7 0,0-2 0,5-8 0,1 5 0,4-16 0,1 3 0,3-17 0,0-1 0,2-3 0,2-2 0,0-2 0,1-1 0,-1 0 0,-1-1 0,2-3 0,-2-2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04.289"/>
    </inkml:context>
    <inkml:brush xml:id="br0">
      <inkml:brushProperty name="width" value="0.1" units="cm"/>
      <inkml:brushProperty name="height" value="0.1" units="cm"/>
    </inkml:brush>
  </inkml:definitions>
  <inkml:trace contextRef="#ctx0" brushRef="#br0">169 1 24575,'-19'2'0,"-5"5"0,-1 7 0,0 5 0,6 1 0,4-1 0,1 3 0,3 2 0,3 2 0,3 1 0,3-3 0,1 2 0,1 2 0,0-2 0,0-2 0,0-1 0,2-5 0,5 0 0,1-2 0,11 4 0,-7-6 0,8 4 0,-7-9 0,4 0 0,-1-1 0,2-2 0,-1-2 0,2 0 0,1-1 0,0-1 0,0 0 0,-2-4 0,1-1 0,-1-2 0,0-4 0,-2 0 0,-2-1 0,1-3 0,-1-2 0,1-2 0,-2 0 0,-1 1 0,-1 2 0,-4 1 0,-1-1 0,-4 1 0,-2-2 0,1-1 0,-1-1 0,0-2 0,-8-4 0,2 5 0,-9-2 0,4 9 0,-2 0 0,0 3 0,0 1 0,-1 3 0,1 1 0,0 1 0,5 2 0,2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05.814"/>
    </inkml:context>
    <inkml:brush xml:id="br0">
      <inkml:brushProperty name="width" value="0.1" units="cm"/>
      <inkml:brushProperty name="height" value="0.1" units="cm"/>
    </inkml:brush>
  </inkml:definitions>
  <inkml:trace contextRef="#ctx0" brushRef="#br0">7 0 24575,'-1'24'0,"-1"-1"0,1-2 0,-1 1 0,2 2 0,1 2 0,1 0 0,2-4 0,1-1 0,0-4 0,7 4 0,-1-6 0,8 2 0,0-5 0,4-2 0,2-2 0,2-3 0,0-1 0,2-2 0,-2 0 0,-4 1 0,-1-1 0,-2 0 0,-2-1 0,-1 0 0,-4-1 0,-4-1 0,0-2 0,1-2 0,1-3 0,2-3 0,0-3 0,-1-3 0,1-2 0,-2-4 0,-1-1 0,-1 0 0,-2 0 0,1 4 0,-2 3 0,1 2 0,-2-2 0,-2 7 0,-2-2 0,-1 7 0,0-1 0,0 0 0,-1 1 0,-2 2 0,0 4 0,0 4 0,0 5 0,1 6 0,1 3 0,0 3 0,1 2 0,-1 1 0,3-1 0,1 0 0,4 0 0,3-1 0,2-1 0,4-2 0,-1-6 0,5 3 0,-4-7 0,2 2 0,-5-6 0,-1 1 0,-1-1 0,-5-1 0,-2-3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17.098"/>
    </inkml:context>
    <inkml:brush xml:id="br0">
      <inkml:brushProperty name="width" value="0.1" units="cm"/>
      <inkml:brushProperty name="height" value="0.1" units="cm"/>
    </inkml:brush>
  </inkml:definitions>
  <inkml:trace contextRef="#ctx0" brushRef="#br0">1 0 24575,'0'43'0,"0"0"0,2 8 0,1-6 0,3-5 0,2 20 0,-1-2 0,3 10 0,1-5 0,0-16 0,-1-2 0,-1-4 0,2 2 0,-1-4 0,1-1 0,-1-5 0,-2-2 0,-1 3 0,0-4 0,0-1 0,-1-4 0,1-2 0,-1 0 0,-1-4 0,-1-4 0,0-4 0,-1-3 0,-1-1 0,-1-1 0,-1-5 0,0-12 0,0-6 0,0-16 0,0 1 0,0-2 0,0 2 0,0 4 0,0 4 0,0 5 0,0 3 0,1 5 0,1 2 0,0 4 0,4 0 0,0 1 0,3 1 0,1-1 0,1 1 0,6-3 0,-4 2 0,6-2 0,-8 5 0,2-1 0,0 2 0,0-1 0,0 1 0,0 0 0,1 0 0,-1 0 0,0 1 0,0 1 0,-1 1 0,-1 1 0,-1 2 0,0 4 0,0 1 0,0 3 0,0 4 0,3 3 0,1 4 0,-2 0 0,1-4 0,-1-3 0,-1-3 0,-1-3 0,-1-2 0,-3-2 0,0-1 0,0 1 0,1 6 0,-2-5 0,1 5 0,-2-6 0,1 0 0,-3-3 0,0-2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18.818"/>
    </inkml:context>
    <inkml:brush xml:id="br0">
      <inkml:brushProperty name="width" value="0.1" units="cm"/>
      <inkml:brushProperty name="height" value="0.1" units="cm"/>
    </inkml:brush>
  </inkml:definitions>
  <inkml:trace contextRef="#ctx0" brushRef="#br0">1 359 24575,'16'0'0,"4"-2"0,6-1 0,5-3 0,0-1 0,0 0 0,1-1 0,1-1 0,2 1 0,-3-1 0,-2-2 0,3-7 0,-9 4 0,4-4 0,-13 7 0,1-4 0,-1-3 0,-2-1 0,-2 2 0,-2 0 0,-1 0 0,-1 2 0,-2-1 0,-1 4 0,-3 1 0,-1 2 0,0-1 0,-4 1 0,-5 0 0,-6 0 0,-8 2 0,-1 2 0,-5 0 0,0 2 0,1 0 0,1 1 0,4 3 0,3 2 0,2 2 0,2 3 0,3 2 0,0 1 0,-2 11 0,4-7 0,-2 9 0,3-8 0,0 3 0,-1 2 0,0 0 0,-1 1 0,0 0 0,0-2 0,2-2 0,1-3 0,1-1 0,1-1 0,0-2 0,3 4 0,1 2 0,1 1 0,2 1 0,0-1 0,0 2 0,0 0 0,0 1 0,0-1 0,2-2 0,2 0 0,3-3 0,4-1 0,2-1 0,2 0 0,2-1 0,13 5 0,-8-6 0,11 4 0,-11-7 0,4-2 0,2 1 0,0-3 0,1-1 0,2-1 0,-1-2 0,-1-1 0,-2-3 0,-2-3 0,-2-2 0,1-4 0,0-2 0,-1 0 0,-3-2 0,-3 1 0,-1-1 0,-1 1 0,-3 3 0,-4 3 0,-3 4 0,-4 3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20.537"/>
    </inkml:context>
    <inkml:brush xml:id="br0">
      <inkml:brushProperty name="width" value="0.1" units="cm"/>
      <inkml:brushProperty name="height" value="0.1" units="cm"/>
    </inkml:brush>
  </inkml:definitions>
  <inkml:trace contextRef="#ctx0" brushRef="#br0">1 167 24575,'0'35'0,"1"-6"0,3 4 0,-1-7 0,2-4 0,-1-2 0,-1-3 0,1-2 0,-1-2 0,1-2 0,-1 0 0,0-1 0,-1-2 0,0 0 0,1-1 0,-1-1 0,0 0 0,0 0 0,-2 0 0,0 0 0,1-1 0,1 1 0,-1-1 0,0-2 0,-1-16 0,0-1 0,0-14 0,-1 6 0,-2-2 0,-2-3 0,0 8 0,2-1 0,2 9 0,0-2 0,1-2 0,-1-1 0,1 0 0,0 1 0,0 0 0,0 2 0,0 3 0,0 2 0,0 1 0,1 0 0,2 1 0,1 1 0,2 1 0,1-1 0,2-1 0,2 0 0,1-1 0,2 1 0,0-1 0,3 0 0,1-1 0,2-3 0,4 0 0,0-2 0,0 1 0,1 1 0,6-2 0,-10 5 0,6 0 0,-14 5 0,-1 1 0,0-1 0,-1 1 0,0 0 0,-5 0 0,-1 2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22.393"/>
    </inkml:context>
    <inkml:brush xml:id="br0">
      <inkml:brushProperty name="width" value="0.1" units="cm"/>
      <inkml:brushProperty name="height" value="0.1" units="cm"/>
    </inkml:brush>
  </inkml:definitions>
  <inkml:trace contextRef="#ctx0" brushRef="#br0">9 341 24575,'27'-2'0,"3"-2"0,6-2 0,3-2 0,-2 0 0,17-7 0,-18 6 0,10-6 0,-23 7 0,0-2 0,-4 0 0,-3 1 0,-3 0 0,-3 1 0,-3-2 0,-3-1 0,-2-4 0,-2 0 0,0 0 0,0-2 0,0 2 0,-1 0 0,-4 1 0,-2 1 0,-5 1 0,-3 0 0,0 0 0,-2 2 0,0 1 0,-2 2 0,-3 2 0,0 1 0,0 1 0,0 1 0,2 0 0,1 0 0,-10 8 0,10-2 0,-8 8 0,12-1 0,1 0 0,2 2 0,-2 2 0,4 2 0,-1 4 0,3 1 0,2 2 0,-1 0 0,1 0 0,1-1 0,1-3 0,3 0 0,1 1 0,-1 0 0,-1 0 0,0 1 0,0-1 0,2 3 0,0 0 0,1 2 0,4 1 0,6-2 0,3-1 0,5-1 0,0-3 0,1-2 0,9 2 0,-7-8 0,9 3 0,-7-7 0,5 2 0,0-1 0,1-1 0,3 0 0,-1-1 0,5-3 0,0 0 0,-2-1 0,-1-1 0,-1-3 0,-4-2 0,-4-6 0,-7-2 0,-7-2 0,-1-4 0,-1 2 0,-1-2 0,-3 7 0,-3 4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32.515"/>
    </inkml:context>
    <inkml:brush xml:id="br0">
      <inkml:brushProperty name="width" value="0.1" units="cm"/>
      <inkml:brushProperty name="height" value="0.1" units="cm"/>
      <inkml:brushProperty name="color" value="#FF0066"/>
    </inkml:brush>
  </inkml:definitions>
  <inkml:trace contextRef="#ctx0" brushRef="#br0">0 975 24575,'0'-23'0,"0"3"0,0 5 0,1 4 0,2 1 0,2 0 0,1-1 0,-1 0 0,-1-1 0,1 0 0,2-6 0,-1 3 0,3-5 0,-3 6 0,0 0 0,1-1 0,2-4 0,-4 5 0,1-1 0,-3 7 0,0 2 0,0-2 0,1 1 0,0-3 0,0 1 0,0 1 0,0 0 0,1 0 0,0-1 0,2 0 0,1-1 0,0 2 0,0-1 0,-2 1 0,0-2 0,1 1 0,-1-1 0,0-1 0,0-1 0,1 0 0,-1-1 0,0 1 0,-1 2 0,1 1 0,-1 0 0,0 1 0,0 0 0,-1 2 0,0-1 0,0 1 0,0 0 0,1-1 0,1-1 0,0-2 0,0 1 0,2-7 0,-2 8 0,1-7 0,-3 8 0,-1 0 0,-1-2 0,1 0 0,0-1 0,0-1 0,1 0 0,1 0 0,-2 0 0,0 0 0,0 1 0,-1 1 0,-1 2 0,1 1 0,0-1 0,0-1 0,2-2 0,1-2 0,0-3 0,0-2 0,0-1 0,1 4 0,-1 1 0,-1 1 0,-1 2 0,-1 0 0,0 1 0,-1 3 0,1-2 0,-1 1 0,1-3 0,0-1 0,-1 4 0,1 1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7:56:41.562"/>
    </inkml:context>
    <inkml:brush xml:id="br0">
      <inkml:brushProperty name="width" value="0.1" units="cm"/>
      <inkml:brushProperty name="height" value="0.1" units="cm"/>
      <inkml:brushProperty name="color" value="#FFC114"/>
    </inkml:brush>
  </inkml:definitions>
  <inkml:trace contextRef="#ctx0" brushRef="#br0">381 0 24575,'0'22'0,"0"-2"0,0 1 0,0 0 0,0 4 0,-3 15 0,1 10 0,-5 5 0,-2 9 0,-4 0 0,-6 16-599,6-27 0,-1 3 599,-1 6 0,-1 1 0,0 8 0,-1 2-855,0 5 0,0 1 855,0 0 0,0-1 0,1 3 0,0-1 0,1-7 0,1-3-293,1-8 1,1-3 292,4-6 0,-1-1 0,-9 39 0,5-9 0,3-14 0,0-20 0,6-14 1055,-1-8-1055,2-5 1756,2-7-1756,0-2 682,1-3-682,0-6 0,0 1 0,0-5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34.081"/>
    </inkml:context>
    <inkml:brush xml:id="br0">
      <inkml:brushProperty name="width" value="0.1" units="cm"/>
      <inkml:brushProperty name="height" value="0.1" units="cm"/>
      <inkml:brushProperty name="color" value="#FF0066"/>
    </inkml:brush>
  </inkml:definitions>
  <inkml:trace contextRef="#ctx0" brushRef="#br0">706 564 24575,'0'-9'0,"0"-1"0,-1 4 0,0-3 0,-2-2 0,0-1 0,1-2 0,0 0 0,0-6 0,0-2 0,-2-1 0,-1-2 0,0 3 0,-1 1 0,0 2 0,1 2 0,0-2 0,-1 0 0,1-1 0,-2 1 0,0-1 0,0 0 0,1-1 0,1-1 0,-1 0 0,1 3 0,0 1 0,0 4 0,2 3 0,0 3 0,-1 1 0,0 2 0,-1-1 0,-1 0 0,0 0 0,0 0 0,0 0 0,0 1 0,2 1 0,-1 0 0,1 3 0,0-1 0,-2 2 0,1 0 0,-2 1 0,-2 2 0,-2 5 0,-7 10 0,1-3 0,-6 8 0,3-5 0,-3 3 0,-2 2 0,-3 2 0,-3-1 0,0 1 0,-2 0 0,2-2 0,0-1 0,-1-1 0,4-3 0,2-1 0,5-5 0,5-2 0,3-2 0,3-3 0,2 1 0,-1-2 0,4 0 0,1 0 0,2 1 0,1-2 0,1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45.308"/>
    </inkml:context>
    <inkml:brush xml:id="br0">
      <inkml:brushProperty name="width" value="0.35" units="cm"/>
      <inkml:brushProperty name="height" value="0.35" units="cm"/>
      <inkml:brushProperty name="color" value="#FFC114"/>
    </inkml:brush>
  </inkml:definitions>
  <inkml:trace contextRef="#ctx0" brushRef="#br0">2625 213 24575,'-14'-27'0,"-1"1"0,-5 4 0,-1 4 0,-3 0 0,2 4 0,3 5 0,-2-1 0,-1 3 0,0 1 0,1 0 0,-3 3 0,0-1 0,-1 1 0,1 1 0,2-1 0,-2 1 0,-1-1 0,-3-1 0,-1 0 0,2 0 0,2 0 0,0 0 0,5 2 0,0 0 0,2 1 0,2-1 0,-1 0 0,2 2 0,0 2 0,-5 6 0,6-2 0,-3 7 0,5-1 0,-1 2 0,1 1 0,1 1 0,1 1 0,1 5 0,-1 0 0,-1 2 0,2 0 0,-2-2 0,-2 1 0,1 0 0,0 0 0,0 0 0,2-1 0,0-1 0,-2 3 0,-1 0 0,1 0 0,0 0 0,0-3 0,3-1 0,-2-1 0,2 0 0,-1-2 0,-2-2 0,2-4 0,-5 2 0,3-4 0,-6 1 0,-11 5 0,5-6 0,-15 5 0,10-7 0,-4 3 0,-1 0 0,2-2 0,0 0 0,1-3 0,0 0 0,2-1 0,1-1 0,4-1 0,4 0 0,-1-3 0,2-3 0,0-3 0,1-1 0,0-4 0,1-3 0,2-3 0,0-3 0,2-1 0,1 1 0,-1 0 0,1 3 0,2 1 0,-2 0 0,0-2 0,4 4 0,-2 0 0,5 5 0,-2-2 0,1 2 0,-1-1 0,1 0 0,-1-1 0,1-1 0,-2 2 0,0 1 0,-2 0 0,1 4 0,-1-1 0,1 2 0,-1 2 0,0-1 0,0 1 0,-1 1 0,-2-1 0,-1 1 0,-3-1 0,0 2 0,-1 0 0,-3 0 0,-1-1 0,-5-1 0,1 2 0,0 0 0,-11 2 0,13 1 0,-10 0 0,15 0 0,-1 2 0,1 1 0,1 0 0,2 0 0,0 0 0,2 0 0,2 1 0,2-1 0,3 0 0,0-1 0,0 3 0,1 0 0,1 3 0,1-1 0,2-1 0,-2 2 0,3-1 0,-3 1 0,1 0 0,-2-3 0,0 0 0,-3 1 0,2-4 0,-4 2 0,2-1 0,-2 0 0,2-2 0,-1 0 0,-1-1 0,0 0 0,-1 0 0,2 0 0,0 0 0,0-1 0,-4 0 0,3 1 0,-4 0 0,3-1 0,1-1 0,-1 0 0,1 0 0,2 0 0,-3 0 0,3 0 0,-3 0 0,1-1 0,3 0 0,-3-7 0,6 3 0,-3-4 0,3 0 0,0 2 0,0-4 0,3 4 0,-1-3 0,2-3 0,0 6 0,0-3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5:47.075"/>
    </inkml:context>
    <inkml:brush xml:id="br0">
      <inkml:brushProperty name="width" value="0.35" units="cm"/>
      <inkml:brushProperty name="height" value="0.35" units="cm"/>
      <inkml:brushProperty name="color" value="#FFC114"/>
    </inkml:brush>
  </inkml:definitions>
  <inkml:trace contextRef="#ctx0" brushRef="#br0">485 1 24575,'-7'42'0,"-8"17"0,-3 0 0,-2 2 0,-1-7 0,2-12 0,-5 6 0,-1-1 0,2-4 0,0-3 0,0-1 0,-3 2 0,0 4 0,0-3 0,2-1 0,0-2 0,0-3 0,3 2 0,4-5 0,3-2 0,2-7 0,3-6 0,1-3 0,3-4 0,1-2 0,-1 0 0,0-3 0,-1 4 0,0-3 0,2 1 0,11 4 0,1-1 0,12 7 0,4 1 0,7 3 0,7 5 0,7 3 0,17 12 0,4 5 0,-7-5 0,0 6 0,-13-4 0,3 7 0,5 8 0,-11-9 0,4 4 0,-5-5 0,-2-3 0,-3-1 0,-8-9 0,-4-6 0,-6-7 0,-3-7 0,-5-5 0,-2-2 0,-2-2 0,-2-2 0,3 3 0,-3-2 0,4 1 0,-1 0 0,-1-3 0,2 1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18.525"/>
    </inkml:context>
    <inkml:brush xml:id="br0">
      <inkml:brushProperty name="width" value="0.1" units="cm"/>
      <inkml:brushProperty name="height" value="0.1" units="cm"/>
      <inkml:brushProperty name="color" value="#004F8B"/>
    </inkml:brush>
  </inkml:definitions>
  <inkml:trace contextRef="#ctx0" brushRef="#br0">25 1 24575,'0'13'0,"0"0"0,0-3 0,0-1 0,0 3 0,0 1 0,0 0 0,0 0 0,0-4 0,0 0 0,0 0 0,-1 1 0,0 1 0,-1 0 0,1 0 0,0-2 0,1 1 0,0-2 0,-1 2 0,-1-1 0,0 1 0,1 1 0,1 0 0,-2 0 0,0-1 0,1-2 0,0-2 0,1 1 0,0-1 0,0 0 0,0 0 0,0 1 0,0-1 0,0 0 0,-2-1 0,1 1 0,-1 0 0,1-1 0,1-2 0,0-12 0,0-1 0,0-15 0,0 2 0,0-2 0,0 2 0,0 6 0,0 3 0,0 2 0,1 3 0,0 2 0,1 0 0,0 3 0,-1 0 0,2 0 0,1 0 0,-1-2 0,1 0 0,0 0 0,1 0 0,1 0 0,0 0 0,-1 0 0,1 2 0,-1 0 0,0 2 0,0-1 0,0-1 0,1 1 0,0-1 0,0 0 0,0 0 0,0 0 0,0 1 0,0 1 0,-1-1 0,1 1 0,0 0 0,0 1 0,0 1 0,0 0 0,-1 0 0,0 0 0,0 0 0,0 0 0,1 0 0,0 0 0,0 0 0,-2 1 0,0 2 0,0 1 0,-1 1 0,0 1 0,-1 1 0,-1 0 0,2 1 0,0-2 0,0 0 0,0 0 0,-2 0 0,1 0 0,-2 0 0,0 0 0,1 1 0,1 1 0,0 1 0,-1 1 0,-1-2 0,0 0 0,1 0 0,1 0 0,-1 0 0,1 0 0,-2-2 0,0 0 0,0 0 0,0 2 0,0-1 0,0 3 0,0-1 0,2 1 0,-1-1 0,1 0 0,0-1 0,-2 0 0,0-3 0,0-2 0,0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20.693"/>
    </inkml:context>
    <inkml:brush xml:id="br0">
      <inkml:brushProperty name="width" value="0.1" units="cm"/>
      <inkml:brushProperty name="height" value="0.1" units="cm"/>
      <inkml:brushProperty name="color" value="#004F8B"/>
    </inkml:brush>
  </inkml:definitions>
  <inkml:trace contextRef="#ctx0" brushRef="#br0">85 153 24575,'13'0'0,"0"0"0,0 0 0,0 0 0,0 0 0,2 0 0,0 0 0,-1-1 0,-1-2 0,-3-2 0,-1-1 0,-2 1 0,1 1 0,-1-1 0,0-1 0,1-1 0,-2 0 0,0 2 0,0 0 0,0 1 0,0-1 0,0-1 0,-1 0 0,-2 1 0,-2 0 0,-1 0 0,0-1 0,0 1 0,-1-1 0,-2 0 0,-1-1 0,-4 0 0,0 1 0,-1 0 0,-1 2 0,1 1 0,-6 2 0,4 1 0,-6 0 0,5 0 0,0 1 0,-2 0 0,0 2 0,-2 0 0,2 0 0,1 0 0,0-2 0,0 1 0,0 1 0,1 0 0,3 1 0,-2 0 0,2-1 0,0 0 0,2-1 0,3 1 0,0 0 0,0 0 0,3 0 0,-1 2 0,2 0 0,0 1 0,0 0 0,0 0 0,0 0 0,-1 1 0,-1 0 0,1 0 0,-1 1 0,2 0 0,0 1 0,0-1 0,0 1 0,-1 1 0,1-1 0,0 1 0,2-1 0,1 1 0,0-1 0,1 0 0,0-2 0,-1 0 0,2-2 0,1 0 0,-1 2 0,1 0 0,0 0 0,1-1 0,-1 0 0,0 1 0,0 2 0,-1 1 0,0-3 0,-1 1 0,2 0 0,1-4 0,2 2 0,-2-3 0,2-1 0,-1 0 0,1-2 0,0 1 0,1 1 0,1-1 0,0 1 0,2-2 0,-1 0 0,-1 0 0,-2 0 0,0 0 0,0 0 0,-2 0 0,-1 0 0,0 0 0,-1 0 0,1 0 0,0 0 0,0-1 0,0-2 0,0 0 0,0-3 0,-1 0 0,-1 0 0,1-3 0,-1 1 0,0 3 0,-2 1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22.833"/>
    </inkml:context>
    <inkml:brush xml:id="br0">
      <inkml:brushProperty name="width" value="0.1" units="cm"/>
      <inkml:brushProperty name="height" value="0.1" units="cm"/>
      <inkml:brushProperty name="color" value="#004F8B"/>
    </inkml:brush>
  </inkml:definitions>
  <inkml:trace contextRef="#ctx0" brushRef="#br0">1 85 24575,'0'11'0,"0"1"0,1-3 0,1 1 0,1 1 0,0 0 0,0 4 0,1 2 0,0 2 0,0-4 0,1 1 0,-2-8 0,1 0 0,-1 0 0,0 0 0,0 0 0,0 0 0,0-2 0,-1 0 0,0 0 0,0 1 0,1 1 0,0 0 0,-1-1 0,1-2 0,-1 0 0,-1 0 0,-1 0 0,1 1 0,1 0 0,0-1 0,2-2 0,0-1 0,2-3 0,1-3 0,0-2 0,1-3 0,-2-2 0,1 0 0,-1-2 0,0 1 0,1 1 0,-1 1 0,-1 1 0,0 0 0,1 2 0,-1 2 0,0-1 0,1 0 0,0 1 0,-1 1 0,-1 1 0,1-1 0,-2 2 0,0 5 0,-2 2 0,1 6 0,1 7 0,1 3 0,3 1 0,-1-2 0,0-5 0,-2-2 0,1-3 0,0-2 0,-1-1 0,-1-1 0,-1 0 0,-1-2 0,2-1 0,1-2 0,1-1 0,0 0 0,1 0 0,-1-3 0,0-2 0,-1-1 0,0-7 0,0 0 0,4-5 0,0-4 0,3 0 0,1-2 0,-1-2 0,4-1 0,0 1 0,-1-1 0,3 2 0,-3 3 0,1 0 0,-1 3 0,-3 2 0,-1 1 0,-3 5 0,0 2 0,-2 2 0,1 2 0,-1 0 0,-2 3 0,-2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25.084"/>
    </inkml:context>
    <inkml:brush xml:id="br0">
      <inkml:brushProperty name="width" value="0.1" units="cm"/>
      <inkml:brushProperty name="height" value="0.1" units="cm"/>
      <inkml:brushProperty name="color" value="#004F8B"/>
    </inkml:brush>
  </inkml:definitions>
  <inkml:trace contextRef="#ctx0" brushRef="#br0">1 0 24575,'1'24'0,"2"1"0,1 0 0,1 1 0,0-1 0,2 3 0,0 2 0,0 0 0,-1-4 0,-3-7 0,0-4 0,0-1 0,0 1 0,0-2 0,-1-1 0,0-3 0,0-1 0,1 0 0,-2 0 0,1 0 0,0 0 0,-2-2 0,0 0 0,0-3 0,0-1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27.055"/>
    </inkml:context>
    <inkml:brush xml:id="br0">
      <inkml:brushProperty name="width" value="0.1" units="cm"/>
      <inkml:brushProperty name="height" value="0.1" units="cm"/>
      <inkml:brushProperty name="color" value="#004F8B"/>
    </inkml:brush>
  </inkml:definitions>
  <inkml:trace contextRef="#ctx0" brushRef="#br0">0 65 24575,'7'-12'0,"-1"2"0,0 2 0,0 2 0,4-2 0,-2 1 0,3 2 0,-4 2 0,-1 2 0,-1-1 0,0 1 0,1 0 0,1 1 0,1 0 0,-1 0 0,-1 0 0,0 0 0,0 0 0,2 1 0,0 1 0,0-1 0,-1 2 0,-1-1 0,1 0 0,-3 2 0,2-1 0,-3 3 0,1-1 0,0 0 0,0-1 0,1 1 0,-1-1 0,0 2 0,1-1 0,0-1 0,-1 0 0,0 1 0,-1 0 0,1 0 0,-2-1 0,1-1 0,0 1 0,1 1 0,-1 2 0,0 2 0,-1 2 0,1 1 0,0 3 0,-1 0 0,1 1 0,0-1 0,0-2 0,2 0 0,1 3 0,-3-5 0,3 4 0,-3-7 0,-1 3 0,0-1 0,1 2 0,-1 0 0,0 0 0,0-1 0,0 2 0,0 0 0,0 2 0,-2-2 0,0-1 0,0-1 0,0-4 0,0 0 0,0-2 0,0 0 0,0 1 0,0 0 0,0 1 0,0-3 0,0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37.882"/>
    </inkml:context>
    <inkml:brush xml:id="br0">
      <inkml:brushProperty name="width" value="0.1" units="cm"/>
      <inkml:brushProperty name="height" value="0.1" units="cm"/>
      <inkml:brushProperty name="color" value="#004F8B"/>
    </inkml:brush>
  </inkml:definitions>
  <inkml:trace contextRef="#ctx0" brushRef="#br0">1 1 24575,'9'0'0,"-1"0"0,-2 1 0,-1 0 0,-1 2 0,1 1 0,-1 0 0,1 2 0,0-1 0,1-1 0,0 0 0,0-1 0,-1 1 0,0-1 0,0-2 0,0 0 0,2-1 0,0 0 0,1 0 0,1-1 0,-1 0 0,0-1 0,1 0 0,-1 2 0,0-1 0,-1-1 0,-1 0 0,0 1 0,-1 1 0,0 0 0,0 0 0,0 0 0,1 0 0,0 1 0,0 1 0,-2 0 0,0 1 0,1 0 0,-1 1 0,0 0 0,0 1 0,0 0 0,-2 1 0,2 1 0,-1 1 0,-1 1 0,0-1 0,-2 0 0,1-1 0,1 1 0,-1 0 0,0 0 0,1-1 0,-1 0 0,1 1 0,-1-1 0,-1 0 0,0-2 0,0 0 0,0 0 0,1 1 0,0 0 0,1 0 0,-1 0 0,-1 0 0,0 0 0,2 0 0,-1 1 0,1 1 0,-1 1 0,-1 0 0,0 1 0,1 1 0,1 1 0,-1 0 0,1 1 0,-2-1 0,0 0 0,1-2 0,1-2 0,-1 0 0,1-2 0,-1 0 0,1 0 0,-1-1 0,1 1 0,-2-2 0,2-1 0,-1 1 0,0 0 0,0 2 0,0-1 0,-1-3 0,2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40.834"/>
    </inkml:context>
    <inkml:brush xml:id="br0">
      <inkml:brushProperty name="width" value="0.1" units="cm"/>
      <inkml:brushProperty name="height" value="0.1" units="cm"/>
      <inkml:brushProperty name="color" value="#004F8B"/>
    </inkml:brush>
  </inkml:definitions>
  <inkml:trace contextRef="#ctx0" brushRef="#br0">153 2 24575,'-9'1'0,"0"2"0,1 2 0,-2 3 0,2-1 0,0 1 0,0 0 0,1 1 0,-2 2 0,-2 7 0,3-6 0,-2 5 0,5-7 0,-1 1 0,2 0 0,-1-1 0,1 0 0,1-1 0,0-1 0,1 2 0,0-1 0,0-1 0,0 0 0,0-2 0,1 0 0,1-1 0,0 0 0,-1 0 0,0 0 0,-1 1 0,1-1 0,0 1 0,1 0 0,0 0 0,0 0 0,0 0 0,0 1 0,0 0 0,0 2 0,0 0 0,3-1 0,0 0 0,2-1 0,0 1 0,0 0 0,0-1 0,1-1 0,-1-2 0,1-2 0,-2 1 0,1-2 0,-1 1 0,1-1 0,0-1 0,1 0 0,-1 0 0,0 0 0,0 0 0,1 0 0,-1 0 0,1 0 0,0 0 0,0 0 0,0-1 0,0-2 0,1 0 0,1-1 0,0 0 0,0-3 0,-3 2 0,1-4 0,-3 1 0,1-3 0,-1-1 0,-1-1 0,1 0 0,-1 0 0,1 0 0,0-2 0,1-1 0,-1 0 0,0 1 0,0 2 0,0 2 0,0 2 0,-1-1 0,-1 1 0,0-2 0,0 0 0,1 0 0,-1 0 0,-1-2 0,1-2 0,-1 0 0,0 0 0,0 2 0,0 3 0,0 2 0,0 1 0,1 2 0,0 2 0,0 2 0,0 10 0,-1 1 0,1 10 0,0 1 0,0 1 0,1 0 0,-1-1 0,1-7 0,-1-1 0,1-1 0,1-1 0,0 0 0,2 1 0,0-5 0,0 0 0,-2-3 0,-1 1 0,1-2 0,0 1 0,-1 0 0,0-1 0,0 1 0,0 0 0,0-1 0,0 1 0,0-1 0,2-1 0,0 1 0,2-2 0,-1 2 0,1-2 0,-2 0 0,-1 0 0,-2-2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7:56:43.170"/>
    </inkml:context>
    <inkml:brush xml:id="br0">
      <inkml:brushProperty name="width" value="0.1" units="cm"/>
      <inkml:brushProperty name="height" value="0.1" units="cm"/>
      <inkml:brushProperty name="color" value="#FFC114"/>
    </inkml:brush>
  </inkml:definitions>
  <inkml:trace contextRef="#ctx0" brushRef="#br0">1 152 24575,'7'23'0,"5"4"0,7 8 0,3 0 0,10 18 0,-7-15 0,6 13 0,-12-21 0,-2-1 0,-4-7 0,-1-4 0,-1-3 0,-2-1 0,2 0 0,-1 0 0,2 3 0,2-1 0,-1 1 0,0 0 0,-1 2 0,1 1 0,0-1 0,-2 1 0,-2-3 0,-3-3 0,-2-2 0,1 0 0,-3-4 0,3 0 0,-3-6 0,0-3 0,-1-6 0,0-4 0,1-3 0,0-3 0,0 1 0,-2-1 0,2 0 0,2-2 0,2-1 0,0 1 0,0-1 0,1 3 0,-1 0 0,4 0 0,2 1 0,3-3 0,4-1 0,2 0 0,6-2 0,6-1 0,4-3 0,7-2 0,2-2 0,3-2 0,2-3 0,0-1 0,-1-1 0,0 1 0,-6 4 0,-1 0 0,-10 4 0,-6 4 0,-5 4 0,-10 9 0,-1 2 0,-5 6 0,-2 0 0,-2-5 0,-1 4 0,-1-1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42.369"/>
    </inkml:context>
    <inkml:brush xml:id="br0">
      <inkml:brushProperty name="width" value="0.1" units="cm"/>
      <inkml:brushProperty name="height" value="0.1" units="cm"/>
      <inkml:brushProperty name="color" value="#004F8B"/>
    </inkml:brush>
  </inkml:definitions>
  <inkml:trace contextRef="#ctx0" brushRef="#br0">0 0 24575,'1'11'0,"1"0"0,1 0 0,0 1 0,0-1 0,0 0 0,-1-3 0,0 0 0,0 0 0,-1 2 0,2-1 0,-1-1 0,-1 0 0,1-2 0,-1 2 0,1 0 0,1 0 0,0 1 0,0-1 0,0 0 0,-2 0 0,3 2 0,-2-2 0,1 1 0,0-4 0,0 1 0,-2-1 0,2 1 0,-1 0 0,-1-3 0,0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44.975"/>
    </inkml:context>
    <inkml:brush xml:id="br0">
      <inkml:brushProperty name="width" value="0.1" units="cm"/>
      <inkml:brushProperty name="height" value="0.1" units="cm"/>
      <inkml:brushProperty name="color" value="#004F8B"/>
    </inkml:brush>
  </inkml:definitions>
  <inkml:trace contextRef="#ctx0" brushRef="#br0">0 3 24575,'0'13'0,"0"3"0,1 1 0,3 4 0,0 1 0,0-3 0,0 2 0,-1 0 0,1-3 0,-1 1 0,0 0 0,0-4 0,1 2 0,0-2 0,0-2 0,0-2 0,-1 0 0,0-3 0,-1 0 0,0-2 0,0 0 0,1 0 0,0-1 0,1 3 0,-2-2 0,0 1 0,-1-2 0,2-2 0,0-2 0,-1-6 0,-2 0 0,-1-3 0,-1 3 0,1-1 0,1 0 0,0-3 0,0-1 0,-2-3 0,1 0 0,-1-2 0,0 1 0,2 2 0,0 2 0,0 3 0,-1 0 0,0 0 0,-1 2 0,1-1 0,1-1 0,-1-2 0,1-2 0,0 0 0,0-1 0,0 1 0,0 1 0,0-1 0,0 1 0,0 2 0,0 1 0,0 2 0,0 0 0,0-1 0,0 1 0,0-1 0,0 0 0,1 0 0,0 0 0,2 2 0,0-1 0,-1 2 0,1 0 0,0 0 0,0 0 0,-1 1 0,1-1 0,-1 0 0,1 1 0,0-1 0,1 1 0,0 0 0,2 1 0,0-1 0,0 1 0,-1-1 0,1 2 0,2 0 0,-2 0 0,1 0 0,-2 0 0,1 0 0,0 0 0,0 0 0,0 0 0,-1 0 0,1 0 0,0 0 0,0 1 0,-1 1 0,-1 0 0,0 1 0,0 1 0,-1 2 0,1-1 0,-1 1 0,0-2 0,0 1 0,0 1 0,2 0 0,-1 4 0,2 1 0,-2 0 0,0 1 0,-1 1 0,0 2 0,0 0 0,-1 0 0,1-2 0,-1 1 0,0-2 0,0-2 0,-2-3 0,1 0 0,1-1 0,-1-1 0,1 0 0,-2 1 0,1-2 0,0 0 0,0 0 0,2-1 0,-1 1 0,-1 0 0,0 1 0,1-1 0,-1 0 0,1-2 0,-1-1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6:46.042"/>
    </inkml:context>
    <inkml:brush xml:id="br0">
      <inkml:brushProperty name="width" value="0.1" units="cm"/>
      <inkml:brushProperty name="height" value="0.1" units="cm"/>
      <inkml:brushProperty name="color" value="#004F8B"/>
    </inkml:brush>
  </inkml:definitions>
  <inkml:trace contextRef="#ctx0" brushRef="#br0">1 1 24575,'0'0'0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9:00:46.881"/>
    </inkml:context>
    <inkml:brush xml:id="br0">
      <inkml:brushProperty name="width" value="0.2" units="cm"/>
      <inkml:brushProperty name="height" value="0.2" units="cm"/>
      <inkml:brushProperty name="color" value="#FFC114"/>
    </inkml:brush>
  </inkml:definitions>
  <inkml:trace contextRef="#ctx0" brushRef="#br0">0 91 24575,'99'-6'0,"0"1"0,0-1 0,-1 1 0,1-1 0,-12 2 0,2-1 0,-3 1 0,-8 0 0,-14-1 0,1-2 0,-11-1 0,34-1 0,-22 2 0,-1 3 0,0 0 0,-4 3 0,-4 1 0,-4 0 0,-6 0 0,-4-1 0,-4 1 0,-8 0 0,-4 0 0,-1 0 0,-4 0 0,0 0 0,-2 2 0,-1 2 0,1 1 0,1 2 0,2-2 0,2-1 0,-1 0 0,-2-1 0,-3 3 0,-3-1 0,-4-2 0,3 1 0,-3-1 0,-1 1 0,0 0 0,-2 0 0,4 0 0,3 0 0,4 0 0,3-1 0,1 0 0,3 0 0,3-3 0,1 3 0,0-1 0,0 2 0,0-2 0,0 1 0,3 0 0,9 1 0,-13 1 0,8-3 0,-16 0 0,2-1 0,-5 0 0,0 1 0,-3 0 0,-3 1 0,-1-1 0,-2-1 0,0-1 0,-3 1 0,-2 3 0,-3 2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9:00:48.236"/>
    </inkml:context>
    <inkml:brush xml:id="br0">
      <inkml:brushProperty name="width" value="0.2" units="cm"/>
      <inkml:brushProperty name="height" value="0.2" units="cm"/>
      <inkml:brushProperty name="color" value="#FFC114"/>
    </inkml:brush>
  </inkml:definitions>
  <inkml:trace contextRef="#ctx0" brushRef="#br0">163 1278 24575,'29'-22'0,"8"-8"0,20-16 0,7-8 0,3 3 0,-2 4 0,-18 12 0,-5 8 0,-11 4 0,-9 8 0,-3 4 0,-6 2 0,-2 2 0,-1 0 0,-1-1 0,-4-2 0,-6-5 0,-9-6 0,-7-5 0,-7-7 0,-2-3 0,-11-12 0,-7-6 0,-8-8 0,-7-11-556,4 1 556,-1-5 0,2 4 0,6 9 0,4 8 0,7 9 0,9 10 0,2 9 0,7 9 0,3 6 556,4 6-556,4 1 0,-1 1 0,4 3 0,1 0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9:00:50.774"/>
    </inkml:context>
    <inkml:brush xml:id="br0">
      <inkml:brushProperty name="width" value="0.2" units="cm"/>
      <inkml:brushProperty name="height" value="0.2" units="cm"/>
      <inkml:brushProperty name="color" value="#FFC114"/>
    </inkml:brush>
  </inkml:definitions>
  <inkml:trace contextRef="#ctx0" brushRef="#br0">1 0 24575,'25'0'0,"3"2"0,7 1 0,7 3 0,1 0 0,5-1 0,2 0 0,-4 0 0,-2 1 0,-7 0 0,-1-1 0,3 1 0,-3 0 0,-2 0 0,-4-1 0,-4 1 0,2-1 0,-3 1 0,0 1 0,-1 1 0,-3 0 0,0-1 0,-3-2 0,-1 0 0,-3 1 0,-1-1 0,0 1 0,-2-1 0,1-1 0,-2 3 0,0-2 0,-1 4 0,1 3 0,0 1 0,1 7 0,-1 1 0,1 1 0,0 8 0,8 7 0,-6-5 0,8 7 0,-6-14 0,0 2 0,1-2 0,0 0 0,-2-1 0,-1-2 0,-2-1 0,0 1 0,-2-1 0,3 5 0,1 3 0,1-2 0,-3-5 0,-3-7 0,-3-5 0,0 1 0,-1 0 0,-1-2 0,-2 1 0,1-1 0,0 1 0,1-1 0,-1 0 0,-2-4 0,0-2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9:00:56.054"/>
    </inkml:context>
    <inkml:brush xml:id="br0">
      <inkml:brushProperty name="width" value="0.2" units="cm"/>
      <inkml:brushProperty name="height" value="0.2" units="cm"/>
      <inkml:brushProperty name="color" value="#FFC114"/>
    </inkml:brush>
  </inkml:definitions>
  <inkml:trace contextRef="#ctx0" brushRef="#br0">0 451 24575,'47'15'0,"0"2"0,9 10 0,4 3 0,4 2 0,-2-1 0,3 3 0,4 2 0,-5 0 0,-9-4 0,-18-8 0,-3 0 0,-2-3 0,-4-3 0,-5-3 0,-6-3 0,-3-2 0,-1-2 0,-5-1 0,0-2 0,-3 0 0,-1 1 0,3 0 0,-3 3 0,3-3 0,-1 0 0,0-2 0,2 0 0,0 2 0,1-1 0,0 1 0,2 1 0,2 1 0,2-1 0,0 0 0,0 0 0,0 1 0,-2 1 0,1 3 0,-2-2 0,-1-1 0,0-1 0,-5-2 0,0 0 0,-1 1 0,0-1 0,2-3 0,-2 1 0,0-15 0,-4-1 0,-1-14 0,0 0 0,0-4 0,3-2 0,0-2 0,2-1 0,3-3 0,1 1 0,3-1 0,3-18 0,-4 19 0,5-20 0,-6 17 0,2-7 0,0 1 0,1-3 0,-1-2 0,3 3 0,0-2 0,3 3 0,0 5 0,-3 3 0,-1 8 0,-3 3 0,0 1 0,-2 6 0,-1 6 0,0 7 0,-1 2 0,-2 2 0,-2 1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0.905"/>
    </inkml:context>
    <inkml:brush xml:id="br0">
      <inkml:brushProperty name="width" value="0.2" units="cm"/>
      <inkml:brushProperty name="height" value="0.2" units="cm"/>
      <inkml:brushProperty name="color" value="#FFC114"/>
    </inkml:brush>
  </inkml:definitions>
  <inkml:trace contextRef="#ctx0" brushRef="#br0">3 1485 24575,'0'-58'0,"0"1"0,0-17 0,0-2 0,0 4 0,0 0-1639,0-9 1,0-2 1463,-2-5 1,4 3 174,10 13 0,2 0 0,-7-16 0,2 3 0,8 25 0,1 3 0,-2-11 0,-4 4 1131,-1-11-1131,6 16 148,-17 29 1,0 26-1,0 0 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1.704"/>
    </inkml:context>
    <inkml:brush xml:id="br0">
      <inkml:brushProperty name="width" value="0.2" units="cm"/>
      <inkml:brushProperty name="height" value="0.2" units="cm"/>
      <inkml:brushProperty name="color" value="#FFC114"/>
    </inkml:brush>
  </inkml:definitions>
  <inkml:trace contextRef="#ctx0" brushRef="#br0">648 1118 24575,'-5'-27'0,"-2"5"0,-1-19 0,-6 14 0,-2-40 0,-10 7 0,-18-28 0,-4 13 0,-6-2 0,11 17 0,-1 1-557,-8-14 1,4 2 556,15 21 0,5 4 0,-3-14 0,-17-14 0,20 27 0,0 10 0,9 9 0,9 17 0,0-3 0,7 10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2.544"/>
    </inkml:context>
    <inkml:brush xml:id="br0">
      <inkml:brushProperty name="width" value="0.2" units="cm"/>
      <inkml:brushProperty name="height" value="0.2" units="cm"/>
      <inkml:brushProperty name="color" value="#FFC114"/>
    </inkml:brush>
  </inkml:definitions>
  <inkml:trace contextRef="#ctx0" brushRef="#br0">1693 86 24575,'-39'-9'0,"-4"-5"0,-26 5 0,9 1 0,9-4 0,-14 12 0,23-17 0,-51 14 0,6-10-764,22 12 1,-4 2 763,5-1 0,-1 0 0,-10 0 0,1 0-253,16 0 1,2 0 252,0 0 0,4 0 0,-2 0 0,11 0 0,28 0 0,2 4 1487,1-3-1487,-10 2 545,-34 5-545,4-6 0,-29 6 0,36-3 0,-10-4 0,31 4 0,-6-2 0,26-2 0,0 3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2:57.596"/>
    </inkml:context>
    <inkml:brush xml:id="br0">
      <inkml:brushProperty name="width" value="0.1" units="cm"/>
      <inkml:brushProperty name="height" value="0.1" units="cm"/>
    </inkml:brush>
  </inkml:definitions>
  <inkml:trace contextRef="#ctx0" brushRef="#br0">1753 178 24575,'-72'-30'0,"13"8"0,8 2 0,-1 1 0,-18 1 0,0 2 0,16 6 0,-2 0 0,9 1 0,-1 3 0,3 0 0,4 0 0,0 3 0,-14 1 0,15 2 0,-17 0 0,19 2 0,-5 0 0,1 1 0,2 2 0,5 0 0,3 1 0,1 1 0,2-1 0,2-1 0,0 3 0,3 0 0,-2 2 0,1-1 0,2-1 0,-1 3 0,3 3 0,-2 5 0,-1 1 0,-1 3 0,0 1 0,1 3 0,1 1 0,1-1 0,0 3 0,-4 6 0,1 2 0,1 4 0,-9 21 0,16-15 0,-10 19 0,13-17 0,0 3 0,1 1 0,5 0 0,2-3 0,1-4 0,2-1 0,0 0 0,2 1 0,1 2 0,0-4 0,2-1 0,4-1 0,2-5 0,4-1 0,0-3 0,3 0 0,3 0 0,1 0 0,5-2 0,1-2 0,1-2 0,2 4 0,-1-2 0,2 0 0,2-1 0,0-6 0,12 6 0,-9-9 0,11 6 0,-11-12 0,5-1 0,0-1 0,2-2 0,1-1 0,-1 1 0,2-4 0,-2 0 0,-2-3 0,-1 0 0,-4 2 0,0-1 0,-1-1 0,0-1 0,-3-2 0,-2 0 0,1 0 0,1 0 0,3-2 0,-1-4 0,-2-4 0,1-3 0,-2 2 0,1 0 0,-2-1 0,0 3 0,-1-4 0,-3 3 0,12-5 0,-15 2 0,11-3 0,-14 4 0,2-2 0,0 1 0,1-3 0,-1-1 0,1-1 0,0-3 0,0 3 0,-3 0 0,0 2 0,-2 0 0,-1-2 0,0 3 0,-3-2 0,-1 3 0,-3 1 0,1-2 0,0-2 0,1-6 0,0 0 0,1-4 0,2 3 0,0-1 0,-2 1 0,0 0 0,-6-1 0,1 1 0,2 1 0,-2-5 0,3 8 0,0-6 0,-2 8 0,0-2 0,1-3 0,0-1 0,0 0 0,-2 0 0,-1 2 0,-2 1 0,0 0 0,0 0 0,-3 1 0,0-1 0,0 1 0,0 2 0,0-2 0,0-2 0,0-3 0,0-4 0,0 2 0,0 2 0,0 2 0,-2 4 0,-1 1 0,-1 2 0,-1 0 0,2 2 0,1-2 0,0 1 0,-1-2 0,-4-2 0,4 4 0,-3-4 0,4 5 0,-1-1 0,-1 0 0,1 0 0,-1-2 0,-3-1 0,-1 0 0,0 2 0,1 1 0,2 3 0,2-3 0,-2 2 0,3 4 0,-2-1 0,-2 2 0,2-3 0,-3 0 0,0 1 0,-2 0 0,-3 0 0,-2-2 0,-1-1 0,0 1 0,-3-1 0,0 5 0,-2 2 0,-4 4 0,13 2 0,-1 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3.264"/>
    </inkml:context>
    <inkml:brush xml:id="br0">
      <inkml:brushProperty name="width" value="0.2" units="cm"/>
      <inkml:brushProperty name="height" value="0.2" units="cm"/>
      <inkml:brushProperty name="color" value="#FFC114"/>
    </inkml:brush>
  </inkml:definitions>
  <inkml:trace contextRef="#ctx0" brushRef="#br0">1859 0 24575,'-73'5'0,"8"11"0,8-8 0,14 15 0,-15 16 0,4 1 0,-13 17 0,27-22 0,1 1 0,-21 24 0,21-20 0,-3 1-625,2-1 0,-1 1 625,0 1 0,-2 0 0,-5 2 0,0-1 0,7-5 0,-1-2 0,-7-3 0,0-3 0,-23 21 0,21-23 0,-4-1 0,-9-1 0,0 0 0,10 1 0,-1-1 0,-12-4 0,1 0 0,-18 26 305,24-23-305,12 2 0,25-21 0,14-3 0,2-3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4.155"/>
    </inkml:context>
    <inkml:brush xml:id="br0">
      <inkml:brushProperty name="width" value="0.2" units="cm"/>
      <inkml:brushProperty name="height" value="0.2" units="cm"/>
      <inkml:brushProperty name="color" value="#FFC114"/>
    </inkml:brush>
  </inkml:definitions>
  <inkml:trace contextRef="#ctx0" brushRef="#br0">582 1 24575,'-29'18'0,"-13"31"0,7-3 0,0 24 0,5-21 0,0 2-1869,-2 40 1869,0-29 0,-1 1 0,14-13 0,0-1 0,-11 1 0,-1-1 162,-15 28-162,3-15 413,15-15-413,19-23 0,-4 29 0,4-33 940,-3 26-940,7-16 354,-2-9-354,6 20 0,-6-27 0,6 4 0,-2-10 0,3-3 0,0-2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4.992"/>
    </inkml:context>
    <inkml:brush xml:id="br0">
      <inkml:brushProperty name="width" value="0.2" units="cm"/>
      <inkml:brushProperty name="height" value="0.2" units="cm"/>
      <inkml:brushProperty name="color" value="#FFC114"/>
    </inkml:brush>
  </inkml:definitions>
  <inkml:trace contextRef="#ctx0" brushRef="#br0">114 0 24575,'-8'81'0,"-2"6"0,-3-34 0,-1 4-1639,8 10 1,0 0 1551,-7-3 1,1 1 86,5 9 0,3 1 0,-2-7 0,1 2 0,0 23 0,1 0 0,4-29 0,0-2 0,0 8 0,0-7 1080,0-9-1080,0-33 566,0-3-566,0 0 0,0-4 0,0 15 1804,9-4-1804,-6 5 0,6 13 0,-5-9 0,-3 9 0,4-19 0,-5-4 0,3-8 0,-2-8 0,3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5.706"/>
    </inkml:context>
    <inkml:brush xml:id="br0">
      <inkml:brushProperty name="width" value="0.2" units="cm"/>
      <inkml:brushProperty name="height" value="0.2" units="cm"/>
      <inkml:brushProperty name="color" value="#FFC114"/>
    </inkml:brush>
  </inkml:definitions>
  <inkml:trace contextRef="#ctx0" brushRef="#br0">1 1 24575,'43'43'0,"5"5"0,-8-9 0,1 3 0,30 28 0,-25-28 0,0 0 0,23 26 0,-19-27 0,9 3 0,-3 0-1639,12 16 1,0 0 1061,-7-10 1,4 0-1,-3 0 577,-8-4 0,-2 0 0,-1-2 0,16 9 0,-1-3 0,-5-7 0,-3-3 303,-9-3 0,-6-6 0,-1-11 0,-23-1 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6.447"/>
    </inkml:context>
    <inkml:brush xml:id="br0">
      <inkml:brushProperty name="width" value="0.2" units="cm"/>
      <inkml:brushProperty name="height" value="0.2" units="cm"/>
      <inkml:brushProperty name="color" value="#FFC114"/>
    </inkml:brush>
  </inkml:definitions>
  <inkml:trace contextRef="#ctx0" brushRef="#br0">0 0 24575,'43'7'0,"2"-6"0,36 30 0,6-16-1639,-16 6 1,4 3 878,-11-4 0,3-1 760,-4-7 0,5-2 0,-1 3 0,23 15 0,2 2 0,-17-14 0,3-1 0,-1 0 0,-6 3 0,-2 2 0,0-2 0,0-3 0,0 0 0,-4-2 729,9 3 1,-7-3-730,29-2 0,-55-4 0,-26-7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7.184"/>
    </inkml:context>
    <inkml:brush xml:id="br0">
      <inkml:brushProperty name="width" value="0.2" units="cm"/>
      <inkml:brushProperty name="height" value="0.2" units="cm"/>
      <inkml:brushProperty name="color" value="#FFC114"/>
    </inkml:brush>
  </inkml:definitions>
  <inkml:trace contextRef="#ctx0" brushRef="#br0">0 0 24575,'52'0'0,"1"13"0,4-10 0,-7 8 0,5 0 0,-4-9 0,3-2-1323,30 5 1,5-1 1322,-11-3 0,-1-2 0,0 1 0,-2 0-156,-10 0 0,-7 0 156,4 0 0,-24 0 0,-34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8.197"/>
    </inkml:context>
    <inkml:brush xml:id="br0">
      <inkml:brushProperty name="width" value="0.2" units="cm"/>
      <inkml:brushProperty name="height" value="0.2" units="cm"/>
      <inkml:brushProperty name="color" value="#FFC114"/>
    </inkml:brush>
  </inkml:definitions>
  <inkml:trace contextRef="#ctx0" brushRef="#br0">0 1103 24575,'42'-88'0,"-11"32"0,6-6 0,1 5 0,11-2 0,1 1-1093,-4-1 1,0-4 0,-3 5 952,-3 4 1,-4 5 139,22-23 555,-21 17 0,-1 3-555,1 13 0,28-34 583,-50 57-583,12-8 0,-18 16 0,3 4 1863,-1 0-1863,2 4 0,10-9 0,-6 3 0,2-8 0,3 5 0,-8-3 0,15-4 0,-15 3 0,1 3 0,-11 7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9.201"/>
    </inkml:context>
    <inkml:brush xml:id="br0">
      <inkml:brushProperty name="width" value="0.2" units="cm"/>
      <inkml:brushProperty name="height" value="0.2" units="cm"/>
      <inkml:brushProperty name="color" value="#FFC114"/>
    </inkml:brush>
  </inkml:definitions>
  <inkml:trace contextRef="#ctx0" brushRef="#br0">0 830 24575,'47'-42'0,"1"-1"0,-8 3 0,2-1 0,23-14 0,0-1-1289,-21 14 1,-2 0 1288,11-6 0,-2 1 0,-13 5 0,-3 2 821,24-21-821,-21 15 424,-30 34-424,-4-6 0,-4 7 0,0-7 1332,0-1-1332,0 9 0,0-19 0,0 19 0,0-8 0,0-1 0,0 12 0,0-6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09.993"/>
    </inkml:context>
    <inkml:brush xml:id="br0">
      <inkml:brushProperty name="width" value="0.2" units="cm"/>
      <inkml:brushProperty name="height" value="0.2" units="cm"/>
      <inkml:brushProperty name="color" value="#FFC114"/>
    </inkml:brush>
  </inkml:definitions>
  <inkml:trace contextRef="#ctx0" brushRef="#br0">2 1687 24575,'0'-51'0,"0"-18"0,0-16-955,0 36 1,0-3 954,0-9 0,0-1 0,-2 8 0,4-2 0,11-23 0,3-1-862,-13 13 0,1 0 862,17-20 0,4 0 0,-8 11 0,-2 3 0,1 8 0,0 1 0,5-10 0,-3 2 0,-12 19 0,-2 4 0,5-35 843,-9 39-843,0 27 0,0 14 0,0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21.082"/>
    </inkml:context>
    <inkml:brush xml:id="br0">
      <inkml:brushProperty name="width" value="0.2" units="cm"/>
      <inkml:brushProperty name="height" value="0.2" units="cm"/>
      <inkml:brushProperty name="color" value="#E71224"/>
    </inkml:brush>
  </inkml:definitions>
  <inkml:trace contextRef="#ctx0" brushRef="#br0">0 1 24575,'51'50'0,"-20"-19"0,34 43 0,-5-9 0,-25-25 0,4 1-887,12 3 0,2 1 887,-8 6 0,-1 0 0,4-8 0,0 3 0,7 22 0,0 4 0,2-13 0,-1-1-706,-3 8 1,2 0 705,11-4 0,-3-2 0,-26-9 0,-3 2 0,10 5 0,-3 0 0,-17-9 0,-2 0 0,5 11 0,0 0 0,-8-10 0,0 1 0,10 22 0,-1 1-604,-7-16 1,-2 0 603,5 9 0,0 0 0,-5 1 0,0-1 0,5-3 0,-1 0 0,-6-1 0,-1 0 0,7 3 0,-1-1 0,-8-14 0,0 0 0,6 16 0,-1 0-206,-4-15 0,-2-2 206,-3 2 0,-1 3 0,5 17 0,-3 1 0,-8-12 0,-1 1-197,7 18 1,-1 3 196,-7-3 0,-2-2 0,1-6 0,0 0 0,0 15 0,0 2 0,0-12 0,0-2 0,0 0 0,0 0 0,0-6 0,0-1 0,0-5 0,0-1 0,0 0 0,0-1 0,0 37 1129,0-2-1129,0-12 0,0 12 0,0-10 0,0 10 0,0-12 0,0 0 0,0 0 0,0-12 1231,0-3-1231,0-23 465,0-4-465,0 1 0,0 14 1771,0 17-1771,0-1 0,0-2 0,0-32 601,0 13-601,0-31 0,-4 13 0,3-11 0,-7 1 0,4 1 0,-9-3 0,-2 1 0,2-5 0,-2 11 0,3-12 0,2 6 0,-1-7 0,-3 7 0,4-9 0,-4 14 0,5-14 0,-9 27 0,3-6 0,-6 21 0,-2-4 0,10-16 0,-5 4 0,8-20 0,4 1 0,-7 7 0,7-17 0,-11 29 0,12-27 0,-5 17 0,9-18 0,-6 0 0,2 1 0,-3 2 0,4-6 0,-4 6 0,8-2 0,-4-1 0,0 3 0,-1 4 0,-4-4 0,0 3 0,1-7 0,0 2 0,4-4 0,0-2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3:23.526"/>
    </inkml:context>
    <inkml:brush xml:id="br0">
      <inkml:brushProperty name="width" value="0.1" units="cm"/>
      <inkml:brushProperty name="height" value="0.1" units="cm"/>
    </inkml:brush>
  </inkml:definitions>
  <inkml:trace contextRef="#ctx0" brushRef="#br0">1216 95 24575,'-43'-10'0,"1"1"0,-32-7 0,9 2 0,-3 0 0,13 3 0,9 5 0,10 2 0,0 1 0,-3 0 0,0 0 0,-4 2 0,1 0 0,2 1 0,2 4 0,5 4 0,2 5 0,0 3 0,3 0 0,0 3 0,2-1 0,-5 10 0,10-8 0,-6 6 0,13-8 0,-2 2 0,1 1 0,1 0 0,-1-1 0,1 1 0,1 2 0,0 2 0,-1 2 0,0 0 0,0 0 0,1 3 0,4 0 0,2-1 0,0 0 0,2 2 0,-2 2 0,-2 4 0,0 3 0,0-4 0,3-1 0,2 0 0,1-4 0,0 1 0,0-2 0,0-2 0,3 0 0,0-2 0,0 11 0,1-13 0,3 10 0,1-13 0,2 2 0,1 1 0,-1-3 0,3 0 0,0 0 0,3 0 0,0 0 0,2 0 0,0-1 0,-1 4 0,0-3 0,-1 0 0,1-3 0,-1-1 0,0 2 0,2 0 0,3 1 0,4-1 0,2 1 0,3-2 0,0 1 0,0 1 0,3 2 0,2-2 0,-1-1 0,-1-2 0,-1-4 0,13 9 0,-10-12 0,11 7 0,-13-10 0,3 1 0,-2 0 0,0 1 0,-1-1 0,-1-1 0,2 1 0,-4-3 0,1 1 0,3 0 0,-1-3 0,1 0 0,-2-3 0,-3 0 0,-2 0 0,1 0 0,-1-2 0,3-1 0,0-1 0,-2-3 0,-1 0 0,-2-3 0,-1 0 0,-2-1 0,-1 1 0,-3 0 0,-2-2 0,-1-1 0,2-3 0,-3 0 0,4-3 0,-4 1 0,0-2 0,0-1 0,-1 1 0,1-1 0,-1-3 0,1 0 0,0-3 0,-1 0 0,-1-1 0,-1 1 0,-3 0 0,-2 0 0,-1 4 0,-2 0 0,0 0 0,0-4 0,0 0 0,0-1 0,0 4 0,0 4 0,0 1 0,0 1 0,0 0 0,0-1 0,0 1 0,-2 1 0,-1-1 0,-6-9 0,2 7 0,-2-6 0,4 7 0,0-1 0,-1 0 0,-1-1 0,-3 0 0,2 0 0,-2 1 0,2-4 0,0 0 0,-2-1 0,2 2 0,-2 2 0,-1-2 0,3 3 0,1 1 0,1 1 0,-1 3 0,-2-4 0,-1-1 0,0-1 0,-1 0 0,3 0 0,0 0 0,0 0 0,0 1 0,-2-1 0,-1 0 0,3 1 0,1-1 0,-4-4 0,4 7 0,-6-6 0,4 9 0,-1-3 0,0 1 0,1 1 0,2 3 0,0 0 0,-1 4 0,1-1 0,0 0 0,0 3 0,0 2 0,-8 0 0,-1 2 0,4 0 0,3 1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11:22:22.272"/>
    </inkml:context>
    <inkml:brush xml:id="br0">
      <inkml:brushProperty name="width" value="0.2" units="cm"/>
      <inkml:brushProperty name="height" value="0.2" units="cm"/>
      <inkml:brushProperty name="color" value="#E71224"/>
    </inkml:brush>
  </inkml:definitions>
  <inkml:trace contextRef="#ctx0" brushRef="#br0">38 0 24575,'-21'62'0,"5"-13"0,16 17 0,0-5 0,0 11 0,0-3 0,0-24 0,0-2 0,0-12 0,0-7 0,0-5 0,6 15 0,-4-21 0,4 21 0,-6-22 0,5 11 0,-4-6 0,3 36 0,1-23 0,-4 48 0,16-4 0,-14-10 0,12-3 0,-10-42 0,6-14 0,14-22 0,0 4 0,28-29 0,-2 9 0,23-17 0,-25 27 0,2 0-354,-6-2 0,0 1 354,15 4 0,0 0 0,-11-6 0,0 1 0,12 9 0,1 1 0,-6-3 0,1 1 0,5 3 0,-2 1 0,-9 3 0,-3 0 0,36-15 0,-37 16 0,-21 3 0,-22 6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13.440"/>
    </inkml:context>
    <inkml:brush xml:id="br0">
      <inkml:brushProperty name="width" value="0.1" units="cm"/>
      <inkml:brushProperty name="height" value="0.1" units="cm"/>
      <inkml:brushProperty name="color" value="#849398"/>
    </inkml:brush>
  </inkml:definitions>
  <inkml:trace contextRef="#ctx0" brushRef="#br0">0 3261 24575,'24'-37'0,"4"-4"0,10-11 0,-4 8 0,3-2 0,-7 8 0,-1 2 0,-5 5 0,-8 10 0,0 2 0,-4 4 0,-3 2 0,1 2 0,-2 4 0,0 0 0,0 3 0,-1 0 0,0 0 0,-1-1 0,2-1 0,1-2 0,0-1 0,0 0 0,1-3 0,2-1 0,1 0 0,0 1 0,-2 2 0,-2 2 0,0 0 0,2-2 0,2-3 0,4-7 0,4-3 0,3-4 0,4-4 0,1-1 0,2-4 0,2-1 0,-2 1 0,0-1 0,-5 5 0,-4 2 0,-1 3 0,-2 5 0,-3 1 0,0 5 0,-1 0 0,3 0 0,2 0 0,-1 1 0,-1-1 0,2 0 0,0 2 0,2-1 0,-2 1 0,-1 1 0,-1 0 0,0 3 0,6 0 0,-6-1 0,8-1 0,-5 0 0,3-1 0,2-3 0,4-3 0,4-3 0,4-4 0,2-4 0,0-2 0,-3-1 0,3-1 0,1 2 0,-1-2 0,-2 4 0,-7 4 0,0 0 0,-3 1 0,-2-1 0,2 0 0,-2 1 0,-1 2 0,2 1 0,-2 2 0,0 3 0,-1 1 0,-2 2 0,-1 0 0,-1 2 0,13-8 0,-9 9 0,12-10 0,-12 7 0,4-2 0,3-3 0,5 0 0,2 0 0,5-5 0,3-1 0,1-2 0,1 0 0,-1-2 0,0-3 0,1 0 0,3-3 0,-7 6 0,-1 1 0,1 0 0,0 3 0,8-3 0,-5 3 0,0 2 0,0 3 0,0 2 0,2 1 0,2-2 0,-1 0 0,0 0 0,3-2 0,29-13 0,-14 2 0,-22 12 0,0-1 0,25-14 0,4-3 0,1 1 0,2-1 0,-6 2 0,1 1 0,-8 1 0,0 3 0,-5 1 0,-5 7 0,-1 3 0,-1 2 0,0 2 0,-2 1 0,2 0 0,-3 2 0,5-1 0,7-2 0,1-3 0,4 2 0,-3-1 0,0 1 0,0 6 0,0 1 0,4 2 0,9 4 0,-3-1 0,2 1 0,-23 2 0,0-1 0,18-3 0,-18 4 0,1-1 0,18-4 0,11 2 0,3 1 0,-3 3 0,0 1 0,0 0 0,1-1 0,4 4 0,0 1-506,4 0 506,0-1 0,-9-3 0,-13 0 0,-6 0 0,2 0 0,7 0 0,4 0 0,-4 0 0,-3 0 0,-1 0 0,0 3 0,-1 0 0,1 1 0,3-2 0,1-1 506,0-1-506,-3 0 0,16 0 0,-25 0 0,22 0 0,-28 0 0,10 2 0,1 4 0,1 3 0,1 3 0,7 2 0,-23-7 0,9-1 0,-22-8 0,9-1 0,-5-2 0,9-1 0,6-1 0,2 1 0,23-6 0,-28 3 0,11-3 0,-22 6 0,2-1 0,-2 3 0,-1 0 0,-3 1 0,-2 3 0,-1-1 0,-2 1 0,-3 0 0,-6 0 0,-2 0 0,-4 0 0,1-1 0,-3 1 0,0 0 0,-1 0 0,4 0 0,5 0 0,6 0 0,5-2 0,4-1 0,4 0 0,1-2 0,8 2 0,5-1 0,4 1 0,4 3 0,30 0 0,-31 2 0,-15 0 0,-1 1 0,15 6 0,8 1 0,-2 0 0,-4 0 0,-3-2 0,-4 1 0,-4-2 0,-7-3 0,-6 1 0,-7-1 0,-4 1 0,-5 3 0,0-2 0,-3 0 0,-2-1 0,-2-1 0,-1 0 0,-1 2 0,-2-1 0,-3-2 0,-2-1 0,-2-2 0,1 1 0,0-1 0,-2 0 0,1 0 0,3 1 0,4 1 0,1 3 0,3-1 0,-5 1 0,-2 0 0,-2-2 0,-1-1 0,-2-2 0,-1 1 0,-1 2 0,0 1 0,0 2 0,0-1 0,0 1 0,0-1 0,1-1 0,-1 2 0,-1 0 0,0 3 0,1 0 0,1 0 0,2-1 0,-1-1 0,0-1 0,0 2 0,1 1 0,1 1 0,2 2 0,0-2 0,0 1 0,0 0 0,-2-1 0,0 0 0,-1-1 0,1 0 0,-1 1 0,0 1 0,0 0 0,1 1 0,1 0 0,0-1 0,3 4 0,-1 1 0,2 0 0,1 2 0,0 0 0,-1 1 0,-1-1 0,1-2 0,-2-1 0,0-3 0,7 9 0,-10-6 0,9 6 0,-8-6 0,4 4 0,0 2 0,-2-1 0,1 1 0,-3 0 0,0 3 0,-1 0 0,1 4 0,1 2 0,-1-1 0,0 1 0,0 0 0,-1 0 0,2 2 0,-1 4 0,-1 0 0,1 5 0,-1 4 0,2-2 0,0 0 0,2-1 0,1-2 0,3 2 0,2 1 0,-1-4 0,1-1 0,1-1 0,-5-8 0,3 3 0,-8-10 0,1 4 0,-1-2 0,0 3 0,0 1 0,-2 0 0,-1 2 0,-2 2 0,0 2 0,0 1 0,-3-1 0,2-3 0,-3-1 0,1-4 0,1-2 0,-2-2 0,1-4 0,-1 1 0,-1-2 0,0 1 0,-1-3 0,2-1 0,0-1 0,0-3 0,0-1 0,-1 1 0,-1 8 0,0-1 0,0 12 0,0 1 0,0 5 0,0 5 0,0 2 0,0-5 0,0-2 0,0-6 0,0-3 0,0-4 0,0-6 0,0-3 0,0-4 0,-2 0 0,-1-1 0,0 1 0,0-3 0,0 0 0,-1 3 0,-3 6 0,-1 5 0,-3 6 0,-2 5 0,-1-3 0,-3 3 0,0-1 0,-5 5 0,8-11 0,-2 3 0,10-14 0,0 1 0,1-2 0,-1-2 0,0 0 0,-1 0 0,2-1 0,0 3 0,-2 0 0,-1 3 0,-2 3 0,0-3 0,0 2 0,1-1 0,1-3 0,-1 0 0,1 0 0,-2 0 0,0 0 0,2-1 0,1-2 0,1 0 0,1 0 0,-2-1 0,0 1 0,-5-1 0,-3 6 0,-4 4 0,-9 9 0,8-5 0,-7 6 0,8-8 0,-1 3 0,2 0 0,1-4 0,1-4 0,1 0 0,-1-2 0,-2 2 0,-1 1 0,-2 2 0,0-1 0,1 0 0,0-1 0,0-1 0,-1 3 0,-3-1 0,-3 2 0,-4 2 0,0 0 0,3 0 0,-1 3 0,-3-1 0,-2 0 0,-2 2 0,1-2 0,-1 2 0,-2 1 0,-13 9 0,14-12 0,-8 12 0,15-16 0,-4 2 0,-3 1 0,-4 1 0,-5 0 0,-3 2 0,-9 0 0,1 0 0,-12 1 0,-13 4 0,0 1 0,-4 1 0,3 1 0,13-5 0,1 2 0,-1-1 0,5 0 0,-3 3 0,1-2 0,5-1 0,5-3 0,1 2 0,3 0 0,1 1 0,4-5 0,3-3 0,0-1 0,-17 8 0,14-7 0,-13 5 0,17-14 0,-2 0 0,-1 2 0,-2 1 0,-2-1 0,-1 3 0,1-2 0,1 0 0,2-1 0,-6-2 0,3-1 0,5 0 0,5 0 0,9-2 0,2 0 0,-1-2 0,1-1 0,-2-1 0,-5 0 0,-1 0 0,-4 0 0,-3 3 0,-2-2 0,-11 2 0,1-2 0,4 0 0,4 2 0,5 2 0,11-3 0,-3 3 0,14-4 0,1 1 0,-1-1 0,-2 1 0,0-2 0,-4 2 0,-2 0 0,-1 1 0,-1 2 0,1 0 0,3 0 0,4-1 0,-2 1 0,4-2 0,0 0 0,-1 1 0,-1-1 0,-5 2 0,-2 0 0,0 0 0,3 0 0,2 0 0,1 0 0,3 0 0,3-1 0,2 0 0,1-2 0,1 1 0,1-4 0,0 1 0,1-2 0,-2 1 0,2 0 0,1 0 0,1-2 0,-1 1 0,-3-1 0,-3 0 0,0 1 0,0-1 0,0 0 0,0 1 0,-2 1 0,1 0 0,3 0 0,3-2 0,2-2 0,1 1 0,-1 1 0,1-1 0,1-2 0,-3 0 0,0 0 0,0 2 0,-8 7 0,0 3 0,0 0 0,3-3 0,10-6 0,0 0 0,2 2 0,-1-1 0,-4 3 0,2-2 0,-4 1 0,5-1 0,-1-1 0,3 1 0,0-1 0,1 0 0,-1 2 0,-1 0 0,-3 3 0,-3 3 0,-9 9 0,3-3 0,-1 4 0,8-7 0,5-4 0,0 0 0,1-2 0,0-1 0,2-1 0,-1-1 0,2 0 0,0-4 0,0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14.494"/>
    </inkml:context>
    <inkml:brush xml:id="br0">
      <inkml:brushProperty name="width" value="0.1" units="cm"/>
      <inkml:brushProperty name="height" value="0.1" units="cm"/>
      <inkml:brushProperty name="color" value="#849398"/>
    </inkml:brush>
  </inkml:definitions>
  <inkml:trace contextRef="#ctx0" brushRef="#br0">495 1 24575,'-20'25'0,"-6"7"0,-22 21 0,-9 14 0,-3 6 0,3-5 0,16-18 0,10-12 0,5-7 0,7-7 0,5-6 0,3-5 0,3-5 0,0 0 0,-2 1 0,1 1 0,1-1 0,1 0 0,1 1 0,1-1 0,0 1 0,0-2 0,1-2 0,-1-1 0,2-3 0,2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16.164"/>
    </inkml:context>
    <inkml:brush xml:id="br0">
      <inkml:brushProperty name="width" value="0.1" units="cm"/>
      <inkml:brushProperty name="height" value="0.1" units="cm"/>
      <inkml:brushProperty name="color" value="#849398"/>
    </inkml:brush>
  </inkml:definitions>
  <inkml:trace contextRef="#ctx0" brushRef="#br0">1329 1 24575,'-42'13'0,"-5"5"0,-9 4 0,-1 5 0,-11 3 0,5-3 0,-3 2 0,-20 6 0,38-13 0,-24 9 0,35-15 0,-2 0 0,3-1 0,4-3 0,0 0 0,0-1 0,-3 1 0,-3 0 0,-4 0 0,-8 3 0,-4 1 0,0 3 0,2 2 0,7-2 0,7-1 0,7-3 0,9-3 0,5-2 0,3-2 0,5 0 0,0-3 0,6 0 0,0-3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17.223"/>
    </inkml:context>
    <inkml:brush xml:id="br0">
      <inkml:brushProperty name="width" value="0.1" units="cm"/>
      <inkml:brushProperty name="height" value="0.1" units="cm"/>
      <inkml:brushProperty name="color" value="#849398"/>
    </inkml:brush>
  </inkml:definitions>
  <inkml:trace contextRef="#ctx0" brushRef="#br0">1212 12 24575,'-21'0'0,"-3"0"0,-1 0 0,-1 0 0,-1 0 0,-1 0 0,-1 0 0,-5 0 0,-4 0 0,-1 0 0,-14-5 0,15 4 0,-10-4 0,12 5 0,-7 0 0,-6 0 0,-4 0 0,-5 2 0,-4 1 0,1 1 0,1-1 0,5 0 0,7 0 0,6 0 0,7 0 0,8-3 0,7 0 0,5 0 0,2 0 0,0-2 0,-2 0 0,0-1 0,0 1 0,2 1 0,0 1 0,3 0 0,4 0 0,1-1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18.306"/>
    </inkml:context>
    <inkml:brush xml:id="br0">
      <inkml:brushProperty name="width" value="0.1" units="cm"/>
      <inkml:brushProperty name="height" value="0.1" units="cm"/>
      <inkml:brushProperty name="color" value="#849398"/>
    </inkml:brush>
  </inkml:definitions>
  <inkml:trace contextRef="#ctx0" brushRef="#br0">1067 150 24575,'-23'-2'0,"-13"-4"0,-8-3 0,-6 0 0,-10 0 0,3 0 0,-3 1 0,-2-1 0,11 3 0,-2-1 0,0 0 0,8 4 0,-1 0 0,6 3 0,-1 0 0,-3-2 0,0-1 0,1-1 0,4 1 0,6 3 0,6-2 0,7-1 0,6 0 0,4 1 0,0 2 0,3-2 0,-3-2 0,3-2 0,-3-2 0,2 1 0,-2 0 0,5 4 0,0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19.603"/>
    </inkml:context>
    <inkml:brush xml:id="br0">
      <inkml:brushProperty name="width" value="0.1" units="cm"/>
      <inkml:brushProperty name="height" value="0.1" units="cm"/>
      <inkml:brushProperty name="color" value="#849398"/>
    </inkml:brush>
  </inkml:definitions>
  <inkml:trace contextRef="#ctx0" brushRef="#br0">411 923 24575,'-26'-26'0,"-4"-4"0,-1-1 0,0 0 0,8 6 0,7 6 0,3 3 0,5 4 0,1 0 0,-1-1 0,3 1 0,0 2 0,1 0 0,2-1 0,-1-3 0,0-1 0,3 2 0,-2 0 0,-1 3 0,0 0 0,1-2 0,2 0 0,-3-6 0,0-1 0,0 0 0,1-1 0,2 1 0,0-1 0,-2-1 0,-1 0 0,0 0 0,-1 0 0,-1 2 0,0 1 0,-2 2 0,0 0 0,1 1 0,-1 2 0,2 0 0,1 3 0,0-1 0,-1 1 0,1-2 0,-1-2 0,0-2 0,2 2 0,-1 1 0,1 4 0,0-1 0,-1-2 0,1-1 0,-2 1 0,0 0 0,1 1 0,0 0 0,0 1 0,-2-1 0,-1 1 0,-2 1 0,1-1 0,1 2 0,0 3 0,3 2 0,0 2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20.844"/>
    </inkml:context>
    <inkml:brush xml:id="br0">
      <inkml:brushProperty name="width" value="0.1" units="cm"/>
      <inkml:brushProperty name="height" value="0.1" units="cm"/>
      <inkml:brushProperty name="color" value="#849398"/>
    </inkml:brush>
  </inkml:definitions>
  <inkml:trace contextRef="#ctx0" brushRef="#br0">1 823 24575,'0'-24'0,"0"-6"0,0-5 0,0-2 0,0 6 0,0 3 0,1 5 0,3 3 0,0-1 0,3 3 0,-2 1 0,1 3 0,-2 1 0,1-3 0,2 1 0,1-6 0,2 0 0,1-1 0,-1-2 0,0 3 0,3-5 0,-5 8 0,2-6 0,-3 10 0,2-1 0,-2 3 0,0 3 0,-2 1 0,1 2 0,-2 1 0,-1-2 0,0 1 0,1-4 0,4-2 0,3-9 0,4-5 0,3-4 0,1-1 0,0 5 0,-2 1 0,-4 7 0,-4 4 0,-4 8 0,-2 4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22.292"/>
    </inkml:context>
    <inkml:brush xml:id="br0">
      <inkml:brushProperty name="width" value="0.1" units="cm"/>
      <inkml:brushProperty name="height" value="0.1" units="cm"/>
      <inkml:brushProperty name="color" value="#849398"/>
    </inkml:brush>
  </inkml:definitions>
  <inkml:trace contextRef="#ctx0" brushRef="#br0">0 327 24575,'23'-4'0,"1"-1"0,3-2 0,1-2 0,2-2 0,-2 1 0,-3-1 0,2 0 0,-5 0 0,-1 3 0,-3 1 0,-3 2 0,2 0 0,-2 0 0,1 1 0,-2-1 0,2 1 0,2-3 0,3-1 0,2-2 0,1 0 0,1-1 0,-1 2 0,-5 1 0,-1 3 0,-2 2 0,-3-1 0,-1 1 0,0-4 0,-3 3 0,3-3 0,-4 5 0,1 0 0,1 0 0,-1-1 0,1-1 0,-1-1 0,3 0 0,3 0 0,1 2 0,-2-2 0,-2 2 0,-2-1 0,-1-1 0,-1 1 0,0 0 0,0 0 0,1-2 0,0-2 0,2-1 0,2 1 0,-1 1 0,0 2 0,-2 2 0,-5 1 0,-1 2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06:58:23.681"/>
    </inkml:context>
    <inkml:brush xml:id="br0">
      <inkml:brushProperty name="width" value="0.1" units="cm"/>
      <inkml:brushProperty name="height" value="0.1" units="cm"/>
      <inkml:brushProperty name="color" value="#849398"/>
    </inkml:brush>
  </inkml:definitions>
  <inkml:trace contextRef="#ctx0" brushRef="#br0">0 218 24575,'21'0'0,"-2"0"0,-3-1 0,-2-2 0,7-4 0,-1 0 0,1-2 0,-2 2 0,-6 2 0,0-1 0,-5 2 0,-1-1 0,0 2 0,-1 1 0,4 1 0,1-2 0,2-1 0,2-3 0,3 1 0,0-1 0,0 2 0,-3 0 0,-1 0 0,-2 0 0,-2 0 0,0 2 0,-1 1 0,-2 0 0,0-1 0,-1 0 0,0 1 0,2 1 0,0-1 0,1-3 0,0 1 0,1-1 0,-1 0 0,1 2 0,-1-1 0,1 1 0,-3-1 0,-1 0 0,0-1 0,1 0 0,1-2 0,3-2 0,1 0 0,3 1 0,-7 3 0,-1 3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5-12T18:53:45.519"/>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529 11,'-55'-6,"9"2,25 4,2 0,-3 0,0 0,3 0,3 2,-1 2,5 1,-5 1,5 3,2 1,-1 12,5-8,-2 6,3-10,0 3,-2 4,1-4,1 6,3-6,2 2,0 3,0-4,0 5,0-4,0 2,0-2,0 4,0-4,0 2,2-1,0-1,2 0,1 3,-1-5,3 4,0-4,-1-2,5 6,-5-6,9 8,-6-11,5 6,2-4,-4 0,5 2,-8-2,1-1,3 4,-2-2,2 2,3 0,-3-2,2 1,-3-4,-2 0,6 1,-2 1,3 2,-2 0,0-1,-2 1,0-2,-1 1,1 1,2-2,-1-3,3 8,-3-8,1 5,-3-5,1-2,4 4,-4-3,4 1,-5-3,3 1,6-2,-4-1,4-2,-7 0,2 0,1 0,-1-2,-1-1,-1-6,-1-2,0-3,-1-1,-2 0,1-2,-1-5,1-2,-3 0,-3 1,-1-6,-2 7,1-10,-1 8,-1-4,0 1,-1-1,0-2,-2-1,-1 0,-3 0,1 4,-1 2,1 1,-1 1,-1 0,1 1,-1 2,1 0,-1 0,-5-3,-2 1,-4 4,0 0,0 3,0 4,-1 1,1 2,0 2,3 1,0 1,-4 1,3 0,-6-1,4 2,-4-1,-5 1,-3 1,-3 0,-4 4,-1 2,-4 1,-3 3,-1-1,-2 2,0 1,4 1,6-2,6 0,5-1,5 1,0 0,5 0,3-1,1 1,5 2,-2 4,5-2,-2 1,4 1,1-2,2 8,0-5,0 2,0-3,0 0,0 2,0-1,2 1,3 2,3 0,1-2,2 2,0 3,4 3,2 4,2 0,2 0,1 1,1 2,-3-1,-1-4,-2-4,-1-2,1-4,-1 0,3 0,-5-6,1 2,-4-3,1 0,1 4,0 0,-1-2,0-1,0-2,3 0,0 0,-3-1,3 1,-1 0,1-1,0-1,0-4,-2 0,2-2,3 0,0 0,2 1,0-1,1 1,-3-2,0-8,0-5,0-8,-6 8,-3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20T14:22:30.519"/>
    </inkml:context>
    <inkml:brush xml:id="br0">
      <inkml:brushProperty name="width" value="0.2" units="cm"/>
      <inkml:brushProperty name="height" value="0.2" units="cm"/>
      <inkml:brushProperty name="color" value="#E71224"/>
    </inkml:brush>
  </inkml:definitions>
  <inkml:trace contextRef="#ctx0" brushRef="#br0">0 2922 24575,'86'-27'0,"-18"3"0,4 2 0,-9 10 0,2 2-1639,25-14 1,3 0 1436,-11 10 1,0 0 201,1-5 0,0 1 0,0 8 0,-2-1 0,-9-8 0,-3 0 0,-9 13 0,-2-1 0,-9-12 0,-3 1 1146,25 8-1146,-21-11 603,-4 8-603,-17-1 0,31-26 0,-8 9 0,-6 5 0,4-3 280,4-3 0,2-1-280,5 2 0,1-2 0,1-10 0,-3 0 0,-13 14 0,-2-2-141,-2-13 0,-5 1 141,-1 1 0,-3-18 0,-22 13 0,-7-14 0,15-24 0,-16-10 0,10 1 0,-14 9 0,0-7 0,0-3 0,-4 31 0,-5-2 0,-7 8 0,-1 1 0,5-4 0,-3 4 0,-35-28 0,26 13 0,-20-10 0,15 18 0,5-16 0,8 28 0,3-7 0,-1 0 0,-3 17 0,3-25 1350,-4 15-1350,1 0 303,2 6-303,3 19 0,3 1 0,0 5 0,0 4 0,2-1 0,6 12 0,-2-6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20T14:22:31.814"/>
    </inkml:context>
    <inkml:brush xml:id="br0">
      <inkml:brushProperty name="width" value="0.2" units="cm"/>
      <inkml:brushProperty name="height" value="0.2" units="cm"/>
      <inkml:brushProperty name="color" value="#E71224"/>
    </inkml:brush>
  </inkml:definitions>
  <inkml:trace contextRef="#ctx0" brushRef="#br0">0 1376 24575,'5'-99'0,"-1"4"-1294,-5 10 1,2-3 1293,6 21 0,1 1-797,-4-14 1,4 1 796,11 12 0,2 1 0,-7-6 0,1 3 136,9 9 1,0 2-137,-9-2 0,-2 5 0,14-12 0,-19 0 1158,-1 46-1158,-3 4 1938,0 4-1938,2 5 811,-6-2-811,7 3 0,5 11 0,2 7 0,10 21 0,-5-3 0,0 2 0,3 14 0,-10-27 0,8 20 0,-9-27 0,-1 3 0,0-3 0,-3-1 0,3-4 0,-2 1 0,2 0 0,-3 0 0,2 3 0,2 1 0,0 3 0,4 5 0,-3 2 0,19 37 0,-15-32 0,22 34 0,-28-49 0,10 9 0,-13-13 0,0 0 0,3 3 0,-3-6 0,12 6 0,-7-6 0,7 1 0,-5 1 0,0-2 0,-3 3 0,2-1 0,-9-2 0,2-1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06:10.883"/>
    </inkml:context>
    <inkml:brush xml:id="br0">
      <inkml:brushProperty name="width" value="0.2" units="cm"/>
      <inkml:brushProperty name="height" value="0.2" units="cm"/>
      <inkml:brushProperty name="color" value="#E71224"/>
    </inkml:brush>
  </inkml:definitions>
  <inkml:trace contextRef="#ctx0" brushRef="#br0">1 4189 24575,'60'-5'0,"0"0"0,-10 0 0,1 0 0,33-4 0,3-1-1435,-15 0 0,-3 0 1435,-2 0 0,-1 0 0,-1-1 0,4-1 0,21-6 0,5-2-1093,-29 7 1,1-1 0,2-1 551,9-2 1,1-2 0,1-1 540,1-2 0,1 0 0,-2-1-192,-9 2 1,-2-1 0,1-2 191,4-2 0,1-2 0,0 0 0,-1-1 0,1-1 0,0-1 0,1-1 0,0 0 0,-1-2 0,-1 1 0,-2-1 0,0 0 0,-3 0 0,0-1 0,-1 0 0,-5 0 0,0 0 0,-2 0-483,-2 0 1,-2-1 0,-1 0 482,27-20 0,-2-1 0,-10 5 0,-3-1 0,-1-2 0,-2-2 0,0-2 0,0-3 0,1 0 0,2-3 0,-18 16 0,1-1 0,0-1 0,1-1 0,-2-1 0,0-1-264,0 0 0,-2-1 0,-1-1 264,0-3 0,-2 0 0,-1-2 0,-1-1 0,-1-1 0,-1 0 0,-1-2 0,-2-1 0,1-1 0,-1-1 0,-1-1 0,1-1 0,-1-1 0,1 0 0,-1 0 0,-1 1 0,0 1 0,-1 1 0,11-20 0,0 0 0,-12 23 0,1-1 0,-3 6 1292,-1 2 0,0 3-1292,6-13 0,-3 4 2246,10-7-2246,-7 7 1993,-10 17-1993,-7 15 2755,-7 9-2755,-2 8 250,-3 4 1,-3 5 0,-3 1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06:12.403"/>
    </inkml:context>
    <inkml:brush xml:id="br0">
      <inkml:brushProperty name="width" value="0.2" units="cm"/>
      <inkml:brushProperty name="height" value="0.2" units="cm"/>
      <inkml:brushProperty name="color" value="#E71224"/>
    </inkml:brush>
  </inkml:definitions>
  <inkml:trace contextRef="#ctx0" brushRef="#br0">1452 1207 24575,'-13'-55'0,"-4"-5"0,-8-24 0,0-3 0,0 2 0,4 10 0,2 4 0,-3-4 0,-4-13 0,1-2 0,4 18 0,3 3 0,4 12 0,-2-1 0,1 4 0,5 16 0,2 12 0,3 5 0,0 7 0,1 3 0,0 1 0,-4 6 0,-7 1 0,-14 11 0,-16 10 0,-19 17 0,21-9 0,-3 3 0,-3 1 0,-2 2-540,-6 4 0,-1 1 540,2-3 0,1 0 0,4-3 0,2 0 0,4-4 0,2-1 0,-30 16 0,7-5 0,12-7 0,4-3 0,13-7 0,8-7 0,10-4 270,6-3 0,7-3 0,3-1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7:18.807"/>
    </inkml:context>
    <inkml:brush xml:id="br0">
      <inkml:brushProperty name="width" value="0.35" units="cm"/>
      <inkml:brushProperty name="height" value="0.35" units="cm"/>
      <inkml:brushProperty name="color" value="#849398"/>
    </inkml:brush>
  </inkml:definitions>
  <inkml:trace contextRef="#ctx0" brushRef="#br0">428 1 24575,'-31'16'0,"6"-1"0,13-6 0,3 0 0,-1-1 0,-2 1 0,-3 1 0,-4 3 0,1 2 0,0 0 0,2-2 0,2-2 0,3-1 0,3-1 0,3 1 0,1 0 0,2-1 0,2 0 0,0 0 0,0 2 0,0-1 0,0 3 0,0-4 0,0 1 0,0-2 0,0 1 0,0 3 0,2 3 0,3 6 0,3 2 0,5 1 0,-1-3 0,-1-5 0,-2-1 0,-2-1 0,0-1 0,0-3 0,2-2 0,0-2 0,1-3 0,-1 2 0,1-2 0,1-1 0,2 2 0,1-1 0,0-1 0,-3 0 0,2-2 0,-3 0 0,4 0 0,1 0 0,-2 0 0,1 0 0,-1 0 0,2 0 0,1 0 0,-4 0 0,0 0 0,-2 0 0,-1 0 0,3 0 0,-2-1 0,1-3 0,-2-1 0,0-1 0,2-1 0,2-1 0,-1-1 0,0 1 0,-2 3 0,0 2 0,-1 3 0,0-4 0,0-2 0,-1-2 0,0 1 0,0 0 0,1 0 0,0-2 0,1 1 0,-1 1 0,1 2 0,-3 0 0,-2-6 0,-2 3 0,-3-5 0,0 5 0,0 0 0,0-5 0,0 3 0,0-4 0,0 5 0,0-3 0,-2-3 0,-3-1 0,0 2 0,-2 2 0,1 3 0,-1-1 0,0 0 0,1-1 0,0 1 0,-2 2 0,-3 0 0,-1 2 0,0-1 0,-3 2 0,0-1 0,-3 1 0,-3 0 0,3-2 0,0 1 0,3-1 0,2 3 0,1-1 0,4 1 0,-2 2 0,0-2 0,-4 1 0,-1 0 0,0 1 0,-3 1 0,2 1 0,0 0 0,4 0 0,2-2 0,1-1 0,-1 0 0,2 1 0,-6 2 0,0 0 0,-6 0 0,0 0 0,-3 0 0,-1 2 0,-4 1 0,0 0 0,3 1 0,1-1 0,5 2 0,4 0 0,3-1 0,4 1 0,0-1 0,1 1 0,1 3 0,1 5 0,-1 4 0,1 2 0,-1 2 0,-1 0 0,-1 0 0,-2 0 0,1-2 0,4-4 0,2-3 0,-1 1 0,1-4 0,-3 3 0,4-4 0,0 2 0,1-1 0,1 0 0,0 0 0,0 1 0,0-1 0,-1 1 0,1-1 0,2 1 0,1-1 0,1 0 0,2-1 0,0 2 0,2 1 0,3 0 0,1-1 0,0-2 0,0-2 0,-2-3 0,0 2 0,0-2 0,-1-1 0,1 0 0,-1-2 0,0 0 0,4 0 0,-4 0 0,3 0 0,-2 0 0,4 0 0,3 0 0,0 0 0,-1 0 0,-3 0 0,-3 0 0,0 0 0,-1 0 0,1 0 0,-1 0 0,0 0 0,4-5 0,-1 0 0,3-4 0,-4 2 0,-1 0 0,0 2 0,0 0 0,-3 0 0,2 0 0,-1-3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7:30.262"/>
    </inkml:context>
    <inkml:brush xml:id="br0">
      <inkml:brushProperty name="width" value="0.35" units="cm"/>
      <inkml:brushProperty name="height" value="0.35" units="cm"/>
      <inkml:brushProperty name="color" value="#849398"/>
    </inkml:brush>
  </inkml:definitions>
  <inkml:trace contextRef="#ctx0" brushRef="#br0">617 0 24575,'-42'0'0,"3"0"0,13 0 0,1 2 0,-2 1 0,-2 2 0,-2 0 0,-1 0 0,1 3 0,3-2 0,3 2 0,-2 0 0,3 2 0,-3 4 0,2-1 0,3 1 0,2-1 0,3 1 0,-1 0 0,2 0 0,4 0 0,1-1 0,3-3 0,2-2 0,2-1 0,-1 5 0,2 0 0,1 5 0,-2-2 0,2 5 0,-3 2 0,-2 4 0,1 1 0,1-2 0,1-1 0,3-2 0,1 11 0,0-12 0,-1 8 0,1-14 0,3-1 0,3 1 0,5 3 0,3 1 0,0 2 0,1-3 0,-2-2 0,0 0 0,0-1 0,-5-1 0,0-2 0,-1 0 0,0 1 0,3-1 0,2 3 0,-3-8 0,5 3 0,-3-5 0,1-2 0,2 0 0,-1-3 0,2 3 0,2-1 0,1 1 0,3-1 0,0-1 0,0-1 0,-1 0 0,1 0 0,-1 0 0,-2 0 0,0-2 0,-1 0 0,2-3 0,1-2 0,1 2 0,-2-3 0,-3 1 0,-1 0 0,-2-1 0,0 1 0,1 1 0,-1 1 0,2-2 0,0 0 0,5-5 0,-7 4 0,4-2 0,-9 5 0,1-1 0,-1-1 0,-3 0 0,-2-2 0,-3 0 0,0-1 0,0 1 0,0-3 0,3-3 0,-1 1 0,1-2 0,-1 1 0,-2-1 0,0-3 0,0 1 0,0 0 0,0 2 0,0 0 0,0-2 0,0 2 0,0 1 0,0 2 0,0 4 0,0-1 0,0 1 0,0 1 0,-1-5 0,-1 4 0,-3-5 0,-3 1 0,-2-2 0,-3 0 0,-1 2 0,0-2 0,-1 3 0,-1 1 0,3 2 0,-1 3 0,1 2 0,2 2 0,0 0 0,3 0 0,0-1 0,-2 1 0,1 0 0,-1-1 0,0 1 0,-1-1 0,-4 3 0,-1 0 0,-1 2 0,-1 3 0,0 5 0,0 3 0,4-1 0,3 1 0,3-2 0,1 0 0,0-3 0,1 0 0,3-1 0,0 5 0,3-2 0,-1 3 0,1 2 0,0 4 0,0 0 0,0-2 0,1-5 0,1-1 0,0-1 0,2 0 0,1-4 0,6-2 0,-1-3 0,3-1 0,-1 0 0,6 0 0,3 0 0,3-2 0,2-3 0,-2-1 0,2-1 0,-11 4 0,-4 1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7:36.649"/>
    </inkml:context>
    <inkml:brush xml:id="br0">
      <inkml:brushProperty name="width" value="0.35" units="cm"/>
      <inkml:brushProperty name="height" value="0.35" units="cm"/>
      <inkml:brushProperty name="color" value="#849398"/>
    </inkml:brush>
  </inkml:definitions>
  <inkml:trace contextRef="#ctx0" brushRef="#br0">246 1 24575,'-35'46'0,"7"-10"0,0 0 0,5-5 0,1 1 0,0 0 0,1-6 0,3-4 0,1 3 0,5-5 0,3-3 0,3-5 0,4-3 0,0 3 0,1 2 0,1 3 0,0 0 0,0-2 0,0-3 0,2 1 0,0 2 0,2-2 0,1-1 0,-2-2 0,-1 0 0,0-2 0,3 5 0,3-2 0,1 6 0,1 0 0,0-1 0,-2-1 0,3-2 0,-1-2 0,2 0 0,0 0 0,-4-2 0,0 0 0,-1-2 0,0 0 0,5-2 0,0 1 0,3-2 0,3 0 0,-2 1 0,2-1 0,-2-2 0,-3-1 0,0-1 0,-3 0 0,0 0 0,-1 0 0,1 0 0,-1 0 0,2 0 0,1-1 0,2-2 0,-2-1 0,0-1 0,-2 2 0,0-1 0,-1-1 0,3 0 0,0-2 0,1 2 0,1 0 0,-1 0 0,-1 0 0,-1 0 0,-5 1 0,1-2 0,-1-5 0,-1 2 0,0-4 0,-3 3 0,-2-2 0,0 0 0,0 0 0,0-1 0,0 1 0,0-3 0,0-4 0,0-1 0,0 1 0,0 1 0,2 2 0,1 2 0,-1-1 0,0 2 0,0 1 0,3 0 0,2 2 0,0 0 0,-1 1 0,1 0 0,-3 1 0,1-1 0,-3 1 0,-2-1 0,0 0 0,0 0 0,-4-1 0,1 1 0,-4 0 0,3 2 0,-3-1 0,1 1 0,-1 0 0,0 0 0,0 2 0,0 1 0,-3-3 0,2-1 0,0 1 0,-1 0 0,-1 3 0,-2-3 0,-3 0 0,-2-3 0,-1 0 0,-3 0 0,1 1 0,1 3 0,3 4 0,4 1 0,2 1 0,1 0 0,0 0 0,0 0 0,1 0 0,-3 1 0,6 6 0,-1 1 0,6 3 0,0-1 0,0-1 0,0 1 0,0-1 0,0 1 0,0-1 0,0 2 0,0-1 0,0 1 0,0-1 0,0-1 0,0 0 0,0 1 0,4 0 0,-3-1 0,2 0 0,1 0 0,3-2 0,1-2 0,2 2 0,-1-1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8:00.291"/>
    </inkml:context>
    <inkml:brush xml:id="br0">
      <inkml:brushProperty name="width" value="0.35" units="cm"/>
      <inkml:brushProperty name="height" value="0.35" units="cm"/>
      <inkml:brushProperty name="color" value="#E71224"/>
    </inkml:brush>
  </inkml:definitions>
  <inkml:trace contextRef="#ctx0" brushRef="#br0">158 64 24575,'-28'19'0,"4"0"0,8 1 0,1 0 0,-1 1 0,3-2 0,1-4 0,2-4 0,3-2 0,0 0 0,3 0 0,1 0 0,1 0 0,2 4 0,0-4 0,0 4 0,0-4 0,0 1 0,0-1 0,0-1 0,0 4 0,0-2 0,0 1 0,0-1 0,2-1 0,2 3 0,3 0 0,5 1 0,3-1 0,1-2 0,-2 0 0,1-3 0,-6-1 0,5-2 0,-3-1 0,1-1 0,0-2 0,-2 1 0,0-1 0,1 0 0,2 0 0,2 0 0,0 0 0,0 0 0,2 0 0,-1-2 0,1-1 0,-2-1 0,-1 0 0,-1 0 0,-2-1 0,-1 0 0,0 0 0,-2 0 0,-1 0 0,0-2 0,1 4 0,-1-4 0,6-2 0,1-3 0,2-1 0,1 0 0,-6 4 0,1 0 0,-2-1 0,0 0 0,-2 1 0,-3-1 0,-1 1 0,0-1 0,2 1 0,0-3 0,-1 1 0,-2-1 0,-1 2 0,-2 0 0,0-3 0,0 1 0,0-1 0,0 3 0,0 1 0,0-1 0,0 1 0,-2 0 0,-2 0 0,-2-1 0,-1 0 0,1-2 0,-1 0 0,-1 2 0,-1 0 0,2 1 0,-7-2 0,7 4 0,-6 1 0,8 2 0,-5 1 0,-1-1 0,-2 0 0,-5 2 0,1-1 0,-3 1 0,1-1 0,1 0 0,2 1 0,3 1 0,1 1 0,3 0 0,1 0 0,-1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8:14.023"/>
    </inkml:context>
    <inkml:brush xml:id="br0">
      <inkml:brushProperty name="width" value="0.35" units="cm"/>
      <inkml:brushProperty name="height" value="0.35" units="cm"/>
      <inkml:brushProperty name="color" value="#E71224"/>
    </inkml:brush>
  </inkml:definitions>
  <inkml:trace contextRef="#ctx0" brushRef="#br0">350 1 24575,'-45'17'0,"-1"5"0,7 2 0,0 3 0,5-2 0,5 1 0,4-1 0,6-1 0,-5 3 0,13-7 0,-5 5 0,12-9 0,-2 1 0,1 1 0,2 0 0,0-2 0,2-3 0,1-3 0,0 0 0,0 0 0,0-1 0,-1 3 0,1 0 0,0 3 0,3 0 0,3 0 0,5 3 0,4-2 0,3 1 0,0-4 0,0-4 0,-2-2 0,0-4 0,1-3 0,5 1 0,2-1 0,3 2 0,0 1 0,12 0 0,-10 0 0,10-3 0,-15 0 0,1 0 0,-5 1 0,-1 2 0,-3-1 0,0 0 0,-1-2 0,-2 0 0,2 0 0,0 0 0,1 0 0,-2 0 0,1-2 0,-4-1 0,0 0 0,-1 1 0,-1 1 0,0-4 0,0-1 0,1-3 0,-2 0 0,-2 0 0,1-1 0,-1 1 0,-2-1 0,-2 1 0,-1-1 0,-1-4 0,0 1 0,0-5 0,0 2 0,0-1 0,-2-2 0,-1-1 0,-2-1 0,-2 0 0,-1 0 0,-2-1 0,0 4 0,-1 0 0,4 3 0,-1 0 0,2 2 0,1 4 0,-1 1 0,2 1 0,-1 0 0,-3-2 0,1 4 0,-2-4 0,-3 2 0,0-3 0,-1 2 0,1 1 0,3 2 0,0 3 0,0-1 0,1 0 0,-1 1 0,2 11 0,0 4 0,3 15 0,-1 7 0,-3 5 0,-1 5 0,-3 0 0,2-2 0,2-5 0,1-8 0,2-9 0,0-7 0,0-6 0,1-1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8:29.278"/>
    </inkml:context>
    <inkml:brush xml:id="br0">
      <inkml:brushProperty name="width" value="0.35" units="cm"/>
      <inkml:brushProperty name="height" value="0.35" units="cm"/>
      <inkml:brushProperty name="color" value="#008C3A"/>
    </inkml:brush>
  </inkml:definitions>
  <inkml:trace contextRef="#ctx0" brushRef="#br0">341 1 24575,'-46'0'0,"11"1"0,10 2 0,9 1 0,2 2 0,-2 3 0,0-1 0,2 1 0,-1 2 0,3 1 0,-2 6 0,1 0 0,1 2 0,-4 10 0,5-5 0,-2 4 0,6-9 0,-2-2 0,0-4 0,1 1 0,0-3 0,3-1 0,2-2 0,0 3 0,3 3 0,0 3 0,0 3 0,0-3 0,-1-1 0,1-2 0,0-2 0,0 1 0,0-3 0,0 1 0,4 0 0,5 1 0,5 0 0,5 0 0,5 1 0,1-1 0,-1-2 0,0-3 0,0 0 0,7-2 0,-7 1 0,5-2 0,-11-3 0,0 2 0,-2-1 0,0 2 0,-3-1 0,2-1 0,0 2 0,1-2 0,1-1 0,2 0 0,1-2 0,1 0 0,2 0 0,-1 0 0,1-2 0,0 0 0,-1-5 0,-1-2 0,-2-1 0,-2-2 0,-4 4 0,-2 0 0,-4 3 0,1 0 0,-3-2 0,0-3 0,-1-3 0,-1-1 0,1-6 0,0 6 0,-2-6 0,1 7 0,-1-3 0,1 1 0,2 2 0,-1 0 0,-1 3 0,-1 0 0,-1 0 0,-1 1 0,0 0 0,0-3 0,0 1 0,-2-4 0,-4 1 0,-5-3 0,-4 1 0,-2-2 0,2 3 0,2 1 0,0 2 0,1 2 0,1 0 0,1 1 0,1-1 0,3 2 0,-2 1 0,-2 1 0,-1 1 0,-2 0 0,1 0 0,2 2 0,0 1 0,0 1 0,1 1 0,-1-1 0,1 1 0,-1 0 0,-2 0 0,-5 0 0,-3 0 0,-1 0 0,0 0 0,4 0 0,-1 2 0,2 2 0,2 1 0,2 2 0,3 0 0,4 0 0,3 2 0,1 2 0,1-2 0,0 5 0,0-3 0,0 2 0,2-3 0,1-2 0,1 1 0,2-1 0,-1 1 0,4-1 0,-1-3 0,3 1 0,-2 1 0,0 0 0,1 0 0,0-1 0,3-2 0,0 0 0,1 0 0,-2-1 0,-2-1 0,0-1 0,0-1 0,-1 2 0,1 0 0,-1 3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6-05-12T18:53:54.692"/>
    </inkml:context>
    <inkml:brush xml:id="br0">
      <inkml:brushProperty name="width" value="0.3" units="cm"/>
      <inkml:brushProperty name="height" value="0.6" units="cm"/>
      <inkml:brushProperty name="color" value="#FF40FF"/>
      <inkml:brushProperty name="tip" value="rectangle"/>
      <inkml:brushProperty name="rasterOp" value="maskPen"/>
    </inkml:brush>
  </inkml:definitions>
  <inkml:trace contextRef="#ctx0" brushRef="#br0">851 286,'-4'51,"2"-10,0-22,1-2,1 4,0 3,-1 0,1 0,0 2,2-2,2-1,3-2,3-3,1-2,3 0,0 0,2-3,0 0,2-4,0-1,0-3,-3 0,-2 2,3-2,-1 6,-2-6,3 5,-2-3,-1-2,4-1,-2-4,5 0,-2 0,-3 0,1 0,0-3,2-6,1-3,-6-4,1-1,-1-1,1-2,-2-1,1 0,0 0,0 3,-1 1,-2 2,-2 0,-1 3,-3-4,2 2,-4 0,2-4,-4 3,0 1,0-4,-2 2,-1 0,-6 1,-2 5,-3-2,-1-3,-1-1,-1 1,-5-1,1 2,0 1,1-2,-4-1,7 2,-7-5,9 5,-3-3,1 2,1-1,0 0,0 3,3 0,0 3,4 0,-10-2,7 0,-5 2,3-2,2 6,-5 0,1 1,0 2,1 0,-4-2,4 2,-2 0,1 0,2 3,-4 0,-1 0,3 0,-1 0,2 0,-4 3,3 0,-4 3,5-1,0 0,0-1,-4 3,4-1,0 3,1 1,4-3,-7 8,6-7,0 5,-5 0,7-2,-6 2,3-1,2-3,-2 7,3-2,-1 0,3-1,-2 1,2 0,-1 0,0 2,1-3,-1-1,-1 4,2-4,-7 6,5-2,-1 3,3-1,1 0,0-1,1 1,1-4,1 4,-1-5,0 4,1 3,1-4,2 5,-1-6,1 1,0 1,0 4,0 3,0 0,0-4,0-3,0-3,1 5,1-7,0 7,4-2,-5-4,7 8,-5-11,4 8,4-1,-6-2,7 0,-2-2,-1-5,4 7,0-5,-2 0,3 1,1-2,-2-1,4 1,0-6,-2 2,6-3,-3 2,2-2,-2 1,1 0,-2-3,1 0,-2 2,2 1,-1-1,1 2,2-1,7 4,-7-4,6 3,-8-3,2 1,1 1,-1 0,1 0,0-2,-3 1,0-1,0 0,-2-1,-1 0,0 0,1 1,-1-1,2-2,3 0,-2 0,4 0,-5 0,-1 0,-1-2,0-3,0 0,2-2,-2 0,9-4,-9 1,6-4,-5 1,-1-2,2-2,-1 1,-1 3,1-2,-3 2,-1 0,-2 1,-1 2,5-3,-4 3,2-3,-4 1,4-1,-4 0,3-1,-4 0,-2 2,2-5,-2 2,-1-2,3 1,-2-4,5-2,-4 4,2-4,-2 8,0 1,1-4,-2 2,-2 0,-1-6,-2 8,0-4,0-2,0 7,0-9,0 5,-1-1,-2 0,-3-1,-1-1,-1 1,-3 0,0 1,1 1,0-2,2 3,0 0,-1 0,-4-2,4 4,-5-4,1 3,-4-1,-3-2,0 0,-1 0,-3 0,0 3,-3 1,-7 1,-1 1,-6 2,-2 0,-2 3,2 3,-2-2,-4 2,-6 0,-9 2,-2 3,0 4,2 2,1 4,0 4,-1 4,1-1,5 1,9-2,8-1,-7 9,16-10,-10 10,18-11,-1 2,5 1,3-2,4 2,4-3,1-2,3 3,2-3,0 4,3 4,0-4,0 5,0-5,4 4,3 0,4 5,4-2,4 4,4 5,-1 3,-2 2,-3 0,1-4,1-1,11 11,-9-13,7 9,-9-16,0 1,2-1,-1-4,-1-1,1-3,-1 0,-1-1,-1-1,1 0,-2-3,3-1,2-2,-2-4,4 1,-3-3,4 0,7-1,5 0,7-3,5-6,1-6,4-10,2-9,1-7,1-6,-8 1,-7 4,-19 17,-11 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8:39.778"/>
    </inkml:context>
    <inkml:brush xml:id="br0">
      <inkml:brushProperty name="width" value="0.35" units="cm"/>
      <inkml:brushProperty name="height" value="0.35" units="cm"/>
      <inkml:brushProperty name="color" value="#008C3A"/>
    </inkml:brush>
  </inkml:definitions>
  <inkml:trace contextRef="#ctx0" brushRef="#br0">462 0 24575,'-49'20'0,"2"-2"0,-10 10 0,-4 5 0,1 1 0,8-3 0,21-9 0,8-4 0,7 1 0,4-1 0,3-5 0,0 0 0,3-3 0,-1 1 0,2 1 0,-1-2 0,2 0 0,0-1 0,2 1 0,2 4 0,-1 4 0,1 7 0,0 2 0,0-3 0,0 0 0,0-2 0,0-5 0,0 0 0,1-7 0,3-4 0,7 1 0,0-5 0,6 2 0,-3-3 0,1-1 0,-2 0 0,2 0 0,-3 0 0,3 0 0,0 1 0,0 1 0,3 2 0,0 3 0,2 1 0,-1 1 0,-1 1 0,-2 0 0,-2-2 0,-2-2 0,-2-4 0,0 1 0,-1-1 0,0 1 0,1-1 0,4-2 0,5 0 0,3 0 0,1 0 0,-4 0 0,0 0 0,-3 0 0,-2 0 0,-2 0 0,-2 0 0,-2-2 0,1-5 0,-2-2 0,3-7 0,-1 2 0,1-3 0,0 1 0,2 3 0,0 0 0,1 2 0,-1 1 0,-4 0 0,-1 1 0,0-1 0,0-2 0,3-2 0,-1-2 0,-1 0 0,1 0 0,0 3 0,0 0 0,1 0 0,-1 3 0,-1-2 0,-1-3 0,-1-3 0,-1-3 0,0-3 0,-2 2 0,0 1 0,-3 3 0,1 6 0,1 2 0,0 1 0,0 0 0,-1 0 0,-3 0 0,-4 0 0,-7-1 0,-7-1 0,-7 0 0,-1 2 0,-2 3 0,0 4 0,5 2 0,0 0 0,6 0 0,4 0 0,-1 1 0,2 2 0,2 1 0,1 0 0,3 1 0,3 5 0,3-3 0,2 5 0,0-2 0,0 3 0,0 4 0,0 3 0,0 1 0,0 0 0,0-3 0,0-2 0,0-3 0,2-4 0,0 1 0,1-2 0,2 4 0,-1-3 0,1 4 0,-1-3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8:44.305"/>
    </inkml:context>
    <inkml:brush xml:id="br0">
      <inkml:brushProperty name="width" value="0.35" units="cm"/>
      <inkml:brushProperty name="height" value="0.35" units="cm"/>
      <inkml:brushProperty name="color" value="#008C3A"/>
    </inkml:brush>
  </inkml:definitions>
  <inkml:trace contextRef="#ctx0" brushRef="#br0">364 1 24575,'-58'21'0,"7"0"0,12 0 0,6-2 0,5 0 0,-1 6 0,9-5 0,1 5 0,7-11 0,2-1 0,-1 0 0,-2 0 0,3 0 0,3 0 0,2-3 0,1-1 0,0-1 0,-1 1 0,2 1 0,1 1 0,2 1 0,0-3 0,-1 3 0,1-3 0,0 5 0,0-3 0,0 1 0,2 2 0,3 1 0,4 1 0,5 2 0,4-3 0,2-1 0,1-1 0,3-2 0,0 0 0,0-3 0,-3-1 0,-6-2 0,0-2 0,-2-1 0,1-2 0,-1 0 0,-2 1 0,-1 2 0,0-1 0,-1 0 0,0-2 0,3 0 0,-1 0 0,2 0 0,0 0 0,-2 0 0,3 0 0,-1 0 0,1-2 0,1-1 0,-2-1 0,2-1 0,0 0 0,4-3 0,-1-2 0,0-3 0,-1 0 0,-2 1 0,0 4 0,-2-3 0,-1-2 0,0-4 0,1-1 0,0 0 0,0 2 0,-1 2 0,-3 2 0,-4 2 0,0 2 0,0-1 0,0 4 0,-1-7 0,-2 5 0,-2-6 0,0 4 0,0 0 0,0-3 0,-2 0 0,0-1 0,-3 1 0,-4 3 0,-4-1 0,-1 2 0,-2 1 0,1 1 0,-1 1 0,-3 0 0,-1 0 0,-1 1 0,-1 1 0,1-1 0,0 1 0,0-1 0,2 2 0,3 2 0,2 0 0,1-1 0,2 0 0,0-1 0,3 0 0,0-1 0,-2 2 0,1 1 0,-1 0 0,1 0 0,1 6 0,4 2 0,0 6 0,2 2 0,0-1 0,-1 1 0,2 0 0,1-3 0,-1-1 0,1-1 0,0-1 0,2-1 0,5-1 0,3-2 0,7-1 0,2-3 0,-2 2 0,1-2 0,-5 0 0,0 0 0,-1-1 0,-1-1 0,-1 0 0,1 0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9:05.399"/>
    </inkml:context>
    <inkml:brush xml:id="br0">
      <inkml:brushProperty name="width" value="0.1" units="cm"/>
      <inkml:brushProperty name="height" value="0.1" units="cm"/>
    </inkml:brush>
  </inkml:definitions>
  <inkml:trace contextRef="#ctx0" brushRef="#br0">1 0 24575,'28'3'0,"5"2"0,1 3 0,5 5 0,3 2 0,1 2 0,4 2 0,2 0 0,2-2 0,4-3 0,2-1 0,2-4 0,10-1 0,3 1 0,5-2 0,-1-3 0,21-1 0,-24-1 0,17 1 0,-26 0 0,1 2 0,-2 1 0,4 1 0,-4 2 0,5-3 0,-2-2 0,-4-1 0,9-3 0,-1 3 0,2 1 0,-2-1 0,-5 0 0,-6-3 0,-1 0 0,-1 0 0,3 0 0,6 0 0,4-2 0,0-2 0,-1 0 0,-5 1 0,-3 2 0,-1 1 0,-8 0 0,-2 0 0,-8 0 0,16 0 0,-14 0 0,19 0 0,-16 0 0,6 0 0,3 0 0,3-3 0,4 0 0,1-1 0,-5 1 0,-6 0 0,-10 0 0,-3 0 0,-8 0 0,-2 3 0,-3 0 0,-5 0 0,0-2 0,-1-1 0,1 0 0,4-1 0,-2 0 0,4-1 0,-1-1 0,1 3 0,0 0 0,-2 2 0,-2 1 0,-3-2 0,-3-1 0,6 0 0,-7 1 0,7 2 0,-6 0 0,3 0 0,-3 0 0,-2 0 0,-2 0 0,-4 0 0,0 0 0,0 0 0,-1 0 0,1 0 0,-1 0 0,-2-2 0,0-1 0,-2 0 0,1 1 0,2 2 0,1 0 0,0 0 0,1 0 0,-1 0 0,1 0 0,-1 0 0,-1 0 0,2 0 0,0-1 0,1-1 0,1-1 0,-2 1 0,0 1 0,-1 1 0,1 0 0,0 0 0,-1 0 0,-1-1 0,0 1 0,0 0 0,0 0 0,2-1 0,0-2 0,-1 1 0,0 0 0,-1 2 0,0 0 0,1 0 0,0 0 0,0 0 0,0 0 0,1 0 0,-5 0 0,-1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9:40.837"/>
    </inkml:context>
    <inkml:brush xml:id="br0">
      <inkml:brushProperty name="width" value="0.1" units="cm"/>
      <inkml:brushProperty name="height" value="0.1" units="cm"/>
    </inkml:brush>
  </inkml:definitions>
  <inkml:trace contextRef="#ctx0" brushRef="#br0">1 91 24575,'34'0'0,"3"0"0,7 0 0,-3 0 0,2 0 0,-5 0 0,-2 0 0,2 0 0,4 0 0,8 0 0,10 0 0,9 0 0,0 0 0,7 3 0,-2 0 0,4 1 0,14-1-609,-1 0 609,6 1 0,-1 3 0,-35 0 0,0-1 0,26 0 0,-29 0 0,-1 0 0,15-3-71,8 3 71,-2 0 0,-4-1 0,-4-2 0,-1-2 0,-4-4 0,-1 0 607,-4-3-607,-1-3 73,-5-1-73,-1-2 0,-5 2 0,-4 2 0,1 3 0,2 1 0,6-1 0,0 2 0,1-1 0,-3 1 0,0 2 0,0 1 0,-3 0 0,-2-1 0,-3-1 0,-1-1 0,0-1 0,13 1 0,-14 0 0,18-2 0,-14-1 0,6 2 0,5-2 0,3-1 0,1-1 0,-1-1 0,-7 2 0,-5 3 0,-3-1 0,-8 2 0,-5-1 0,-8 2 0,-4 2 0,-2 0 0,3 0 0,1 0 0,3 0 0,2 0 0,1 0 0,2 0 0,-2 0 0,-2 2 0,-5 1 0,-2-1 0,0 0 0,0-2 0,3 0 0,5 2 0,-11 0 0,5 0 0,-12 0 0,1-1 0,0-1 0,1 0 0,0 0 0,-1 0 0,1 0 0,-1 0 0,0 0 0,0 0 0,1 0 0,0 0 0,1 0 0,0 2 0,-1 0 0,0 0 0,-1 0 0,1-1 0,2-1 0,0 0 0,3-2 0,3-1 0,3 0 0,0 1 0,0 2 0,-4 0 0,-6 0 0,-1 0 0,-2 0 0,2 0 0,-1 0 0,0 0 0,1 0 0,-1 0 0,1 0 0,-1 0 0,1 0 0,-1 0 0,1 0 0,-5 0 0,-1 0 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9:43.670"/>
    </inkml:context>
    <inkml:brush xml:id="br0">
      <inkml:brushProperty name="width" value="0.1" units="cm"/>
      <inkml:brushProperty name="height" value="0.1" units="cm"/>
    </inkml:brush>
  </inkml:definitions>
  <inkml:trace contextRef="#ctx0" brushRef="#br0">1 1 24575,'33'46'0,"13"16"0,13 11 0,3 2 0,-18-21 0,1 3 0,-8-9 0,-1 0-668,3 5 1,0 2 667,1 0 0,-2 0 0,-6-6 0,-1-1 0,4 6 0,2 2 0,-1-2 0,-1 0 0,-2-3 0,-2 0 0,0-1 0,0-1 0,-5-5 0,0 0 0,19 34 325,0-2-325,-18-25 0,-1 0 0,13 26 0,1 13 0,-23-44 0,-4-11 0,-1-5 1010,-1-6-1010,-3-5 0,-1-3 0,-2-4 0,0 0 0,-1-3 0,0-1 0,0 0 0,-2 0 0,2 1 0,-1 0 0,0 1 0,-1 0 0,0-2 0,0 0 0,0 0 0,2-1 0,-1-1 0,1 1 0,1 0 0,-3 1 0,2 0 0,-2 0 0,1 1 0,0 0 0,0 0 0,0 0 0,1-1 0,-2-1 0,1-1 0,0-1 0,0 1 0,0-1 0,2 1 0,-3 3 0,3 0 0,-3 0 0,3-1 0,-1-1 0,1-2 0,2-2 0,-2 1 0,-1-3 0,-2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9:46.154"/>
    </inkml:context>
    <inkml:brush xml:id="br0">
      <inkml:brushProperty name="width" value="0.1" units="cm"/>
      <inkml:brushProperty name="height" value="0.1" units="cm"/>
    </inkml:brush>
  </inkml:definitions>
  <inkml:trace contextRef="#ctx0" brushRef="#br0">0 1 24575,'33'2'0,"7"4"0,17 3 0,22 8 0,19 2 0,-46-9 0,3 0 0,7 3 0,0 2-602,-6-3 1,-1 1 601,-1 1 0,-1 1 0,0 1 0,-2 0 0,36 11 0,5 2 0,-8-3 0,-5-1 0,-2-2 323,-3-2-323,-1-4 216,-8-5-216,-6-2 0,-8-4 0,-13 0 609,-8-1-609,-6 0 55,-3-1-55,0-1 0,-2-1 0,-2-1 0,-4-1 0,-2 2 0,-1 0 0,0 1 0,-2-1 0,1-2 0,-1 0 0,3 0 0,0 0 0,2 0 0,-1 0 0,-2 0 0,-1 0 0,0 0 0,-1 0 0,1 0 0,-1 0 0,1 0 0,-1 0 0,0 0 0,1 0 0,-1 0 0,1 0 0,0 0 0,0 0 0,1 0 0,-2 0 0,1 0 0,-1 0 0,0 0 0,0 0 0,1 0 0,1 0 0,-1 0 0,-4 0 0,-1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9:48.559"/>
    </inkml:context>
    <inkml:brush xml:id="br0">
      <inkml:brushProperty name="width" value="0.1" units="cm"/>
      <inkml:brushProperty name="height" value="0.1" units="cm"/>
    </inkml:brush>
  </inkml:definitions>
  <inkml:trace contextRef="#ctx0" brushRef="#br0">1 1 24575,'20'0'0,"4"0"0,8 2 0,5 1 0,4 0 0,8 0 0,2-3 0,0 2 0,2 0 0,2 4 0,4 2 0,0-1 0,-4-1 0,-6 0 0,-6-2 0,-4 1 0,-3 1 0,-1-3 0,0 2 0,3 1 0,0 3 0,2 3 0,0-2 0,2-2 0,5 0 0,1-2 0,8-2 0,-1-1 0,3-2 0,1-3 0,-6-1 0,-5 0 0,-8 0 0,-5 2 0,-3 1 0,-4 0 0,8 0 0,-15 2 0,12 0 0,-13 2 0,3 1 0,2-1 0,-2-1 0,-1-3 0,-2 1 0,-2-1 0,-2 0 0,-1 0 0,0 0 0,0 0 0,0 0 0,-3 0 0,-1-2 0,-3 0 0,0 0 0,0 0 0,1 1 0,1 0 0,0 1 0,-1 0 0,0 0 0,-1 0 0,0 0 0,1-2 0,0 0 0,0-1 0,1 1 0,-1 2 0,0 0 0,0 0 0,0 0 0,-1 0 0,1 0 0,-4 0 0,-2 0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9:56.912"/>
    </inkml:context>
    <inkml:brush xml:id="br0">
      <inkml:brushProperty name="width" value="0.1" units="cm"/>
      <inkml:brushProperty name="height" value="0.1" units="cm"/>
    </inkml:brush>
  </inkml:definitions>
  <inkml:trace contextRef="#ctx0" brushRef="#br0">1 2243 24575,'11'-7'0,"4"-5"0,2-4 0,3-2 0,0-1 0,-1 1 0,0 1 0,-4-1 0,1 3 0,2 2 0,4-8 0,0 6 0,4-11 0,-4 4 0,3-4 0,0-2 0,4-3 0,1-4 0,-2-2 0,-4 1 0,-4 4 0,-3 6 0,-4 4 0,-3 7 0,-3 3 0,-2 4 0,-3-1 0,0 0 0,0 3 0,2 1 0,7 3 0,13 2 0,19 6 0,20 8 0,23 12-527,-34-9 1,3 4 526,19 6 0,-1 2 0,-18-8 0,-2 0 0,14 7 0,-3-1-223,13 5 223,3 6 0,-11-6 0,-12-4 0,-18-3 0,-11-6 0,-7-5 1041,-7-3-1041,-3-7 235,-6-11-235,-3-7 0,-4-15 0,-3-14 0,-2-6 0,-4-10 0,-5-5 0,-4-4 0,-6-8 0,-5-4 0,-1 0 0,0 2 0,-2 4 0,0 6 0,-3 0 0,-14-11 0,19 30 0,-8-5 0,23 32 0,-1 2 0,3 3 0,3 4 0,2 3 0,4 3 0,-1-1 0,-1 3 0,3-2 0,2 2 0,5 2 0,6 1 0,7 2 0,7 3 0,11 2 0,8 9 0,3 7 0,6 5 0,6 5 0,-1-2 0,6-2 0,20 5 0,-26-16 0,20 6 0,-34-13 0,-1 0 0,-6-3 0,-7-2 0,-7-1 0,-3-2 0,-4-1 0,-3 2 0,-1 0 0,0 0 0,-3-6 0,-1-10 0,-12-32 0,-2 0 0,-10-25 0,-2 11 0,0-3 0,3 0 0,5 6 0,2 7 0,2 6 0,0 10 0,2 7 0,4 7 0,7 9 0,4 6 0,7 2 0,7 5 0,4 3 0,7 2 0,4 3 0,4 2 0,0-1 0,-1 1 0,-1 0 0,-6 0 0,-4-1 0,-7-1 0,-7 0 0,-2-2 0,-4-4 0,-1-2 0,0-2 0,-3-3 0,-4-3 0,-4-4 0,-7-3 0,1-1 0,-2-6 0,1-1 0,0-6 0,-1-3 0,2-2 0,1-2 0,-1-1 0,1 4 0,-3 1 0,1 5 0,1 6 0,2 1 0,0 6 0,2 1 0,1 1 0,2 1 0,1-1 0,1 0 0,0 1 0,1 3 0,3-1 0,3 3 0,1 1 0,4 1 0,3 1 0,3 1 0,0 0 0,-1 0 0,-3 0 0,-3 0 0,-1 0 0,-2 0 0,2 0 0,-1 0 0,-1-2 0,-3-2 0,-3-3 0,-2-4 0,0-3 0,0-5 0,3-1 0,5-8 0,0 8 0,5-6 0,-6 7 0,-1 1 0,-1 2 0,-1 2 0,0 5 0,1 2 0,0 1 0,0 3 0,2-1 0,-1 0 0,0-1 0,-3 2 0,-1 1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05.179"/>
    </inkml:context>
    <inkml:brush xml:id="br0">
      <inkml:brushProperty name="width" value="0.1" units="cm"/>
      <inkml:brushProperty name="height" value="0.1" units="cm"/>
    </inkml:brush>
  </inkml:definitions>
  <inkml:trace contextRef="#ctx0" brushRef="#br0">1 443 24575,'15'0'0,"4"0"0,8 0 0,2 0 0,1 0 0,-4 0 0,-8 0 0,2 2 0,-5 1 0,-2 1 0,-1 1 0,-3-2 0,3-1 0,1-1 0,0 1 0,2 2 0,-1 1 0,1-1 0,0 0 0,-2-1 0,0 0 0,-3-1 0,0-2 0,-3-3 0,0-6 0,-2-8 0,-2-8 0,2-6 0,-2-6 0,2-1 0,1-3 0,-1 1 0,0 4 0,-2-1 0,-1 6 0,-1 1 0,0 4 0,-1 6 0,0 3 0,0 3 0,0 4 0,0 0 0,0 1 0,0 4 0,0 1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07.449"/>
    </inkml:context>
    <inkml:brush xml:id="br0">
      <inkml:brushProperty name="width" value="0.1" units="cm"/>
      <inkml:brushProperty name="height" value="0.1" units="cm"/>
    </inkml:brush>
  </inkml:definitions>
  <inkml:trace contextRef="#ctx0" brushRef="#br0">143 768 24575,'10'-7'0,"1"-1"0,-3-1 0,2 1 0,-1-1 0,-2-1 0,0 1 0,-2-1 0,0 1 0,2 2 0,-2 0 0,1 3 0,-2 0 0,-1-3 0,-1 0 0,-2-2 0,2 2 0,2 1 0,0 0 0,1-1 0,-1 0 0,-1 0 0,1 0 0,1 0 0,0 0 0,-1 0 0,0 2 0,2 1 0,0 0 0,0 0 0,1-1 0,0 3 0,0-1 0,-1 1 0,0 0 0,1 0 0,-2-2 0,-1 0 0,-6-1 0,-7 1 0,-6-1 0,-8-2 0,1-4 0,0-5 0,1-2 0,0-5 0,-3-8 0,1-4 0,1-6 0,5 0 0,4 3 0,4 6 0,0 6 0,3 6 0,-2 2 0,3 3 0,0 0 0,-2 0 0,0 2 0,-2 0 0,1 1 0,-1-2 0,-1 1 0,0 2 0,3 3 0,1 0 0,3 0 0,3-1 0,-1 4 0,1 1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2T18:54:30.661"/>
    </inkml:context>
    <inkml:brush xml:id="br0">
      <inkml:brushProperty name="width" value="0.2" units="cm"/>
      <inkml:brushProperty name="height" value="0.2" units="cm"/>
      <inkml:brushProperty name="color" value="#E71224"/>
    </inkml:brush>
  </inkml:definitions>
  <inkml:trace contextRef="#ctx0" brushRef="#br0">1 197 24575,'0'37'0,"0"-8"0,2 12 0,1-11 0,1 0 0,3 9 0,1 5 0,0 0 0,1-2 0,-2-6 0,0 1 0,3 7 0,1 6 0,1 2 0,-1 0 0,-2-1 0,0-6 0,-1-1 0,1-4 0,-1-7 0,-1-2 0,0-7 0,-1-5 0,-2-3 0,0-4 0,-1 0 0,2 0 0,-2 1 0,0-3 0,-2 0 0,1-2 0,-1-1 0,1-3 0,-1-19 0,-1-2 0,0-24 0,0 0 0,0-6 0,0-4 0,0 0 0,0-2 0,0-1 0,0 2 0,0 2 0,0 4 0,1 5 0,2 2 0,4 5 0,2 2 0,2-2 0,0 3 0,1 2 0,-1 3 0,-1 2 0,1 0 0,-2 3 0,0-1 0,2 2 0,-3 5 0,1 0 0,3 1 0,-4 4 0,7-1 0,-3 3 0,2 0 0,0 1 0,0 2 0,-1 1 0,-1 2 0,-1 1 0,1 1 0,-1 0 0,2 0 0,0 3 0,0 5 0,1 5 0,-2 6 0,2 6 0,2 9 0,4 8 0,1 7 0,1 4 0,1-3 0,-2 3 0,2 4 0,-2-2 0,0 0 0,-1-5 0,-3-9 0,-3-4 0,0 0 0,-5-15 0,0 1 0,-5-15 0,0 0 0,-3-1 0,0 0 0,-1 3 0,0-1 0,0 2 0,0 0 0,0-1 0,-1 1 0,-1-1 0,0-2 0,0-2 0,-1-3 0,-3-2 0,1-5 0,-2-7 0,1-10 0,-2-8 0,-1-6 0,-1-7 0,0-1 0,-2-2 0,-3-3 0,2 3 0,-1-19 0,4 21 0,-1-14 0,5 25 0,1-1 0,3 2 0,1 3 0,0-2 0,1 2 0,0 1 0,0 0 0,1 3 0,3 2 0,1 1 0,3-1 0,1 2 0,1 1 0,0 6 0,0 0 0,1 0 0,1 0 0,3 0 0,0 1 0,2 1 0,0-1 0,0 0 0,2-1 0,1-1 0,2 0 0,-3 1 0,-2 3 0,1 0 0,-8 6 0,4 0 0,-7 4 0,3 0 0,0 0 0,1 1 0,3 5 0,3 6 0,6 13 0,5 13 0,4 10 0,4 14 0,3 1 0,0 6 0,-3-4 0,-5-7 0,-5-1 0,-3-4 0,0 7 0,0 0 0,-3-4 0,-4-6 0,-4-5 0,-2-1 0,-3-3 0,0-3 0,-3-7 0,-1-8 0,-2-5 0,-1-7 0,0 1 0,-1-6 0,1-1 0,-1-4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10.716"/>
    </inkml:context>
    <inkml:brush xml:id="br0">
      <inkml:brushProperty name="width" value="0.1" units="cm"/>
      <inkml:brushProperty name="height" value="0.1" units="cm"/>
    </inkml:brush>
  </inkml:definitions>
  <inkml:trace contextRef="#ctx0" brushRef="#br0">136 831 24575,'14'-14'0,"1"2"0,9-1 0,-5 2 0,-1-1 0,-1-1 0,0-1 0,3-1 0,1-1 0,-4 1 0,-1 1 0,-4 2 0,-3 3 0,0 2 0,-2 1 0,-1 2 0,-1 0 0,-3-2 0,2-2 0,-2-1 0,3 2 0,1 1 0,1 2 0,2 2 0,0-3 0,-1 1 0,-1 0 0,-3-2 0,-2-1 0,-2-1 0,0-3 0,0-1 0,-2 1 0,-3-1 0,-4-1 0,-4-4 0,-6-10 0,-5-7 0,-2-4 0,-1-1 0,0 3 0,-3-1 0,0 4 0,-3-1 0,0 4 0,3 5 0,2 3 0,5 6 0,2 3 0,4 2 0,5 5 0,4 1 0,1 1 0,2-4 0,0-2 0,2-1 0,3 0 0,-3 1 0,1 0 0,-1 1 0,1 4 0,2 1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8:56.009"/>
    </inkml:context>
    <inkml:brush xml:id="br0">
      <inkml:brushProperty name="width" value="0.1" units="cm"/>
      <inkml:brushProperty name="height" value="0.1" units="cm"/>
    </inkml:brush>
  </inkml:definitions>
  <inkml:trace contextRef="#ctx0" brushRef="#br0">1 1649 24575,'20'-36'0,"4"0"0,6-2 0,1 2 0,-4 0 0,-4 5 0,-2 2 0,-2 2 0,0 2 0,-2 4 0,-2-2 0,1 2 0,3-5 0,2-3 0,5-6 0,4-7 0,3-6 0,0-4 0,-4 0 0,0 0 0,1 1 0,-2 1 0,0 3 0,-4-6 0,-5 19 0,0-7 0,-7 14 0,1-1 0,1-3 0,0 3 0,0-3 0,3-4 0,0-1 0,3-1 0,0 2 0,0 0 0,-1 4 0,-2 4 0,-2 6 0,-4 5 0,-1 3 0,1 2 0,1 0 0,-1 0 0,-1 3 0,-2 0 0,0 1 0,-1 1 0,0 0 0,0 2 0,1 0 0,-1-2 0,-1-1 0,1-2 0,1 0 0,1 1 0,-2 1 0,-2 1 0,-2 1 0,-1-1 0,2 1 0,3 0 0,0-2 0,2 0 0,0-2 0,0 0 0,-2 0 0,-1 3 0,-2 0 0,0 1 0,0 0 0,-1-2 0,-1 1 0,0-1 0,2 3 0,2-2 0,-2 5 0,0-3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8:58.587"/>
    </inkml:context>
    <inkml:brush xml:id="br0">
      <inkml:brushProperty name="width" value="0.1" units="cm"/>
      <inkml:brushProperty name="height" value="0.1" units="cm"/>
    </inkml:brush>
  </inkml:definitions>
  <inkml:trace contextRef="#ctx0" brushRef="#br0">1 1 24575,'35'0'0,"1"0"0,11 2 0,1 2 0,8 1 0,8 4 0,-4-2 0,4 3 0,-5-4 0,-7-2 0,-1-1 0,-4 0 0,-5 0 0,-4 3 0,2-1 0,-4 0 0,1 0 0,2 0 0,1 1 0,5 0 0,3 0 0,2-2 0,1 0 0,-1-4 0,1 0 0,-1 1 0,-3-1 0,-4 0 0,-5 0 0,2 0 0,-11 0 0,4 0 0,-12 0 0,0 0 0,1 0 0,-1 0 0,2 0 0,2 0 0,-1 0 0,1 0 0,-4 0 0,0 2 0,0 0 0,-3 1 0,0-1 0,-3-2 0,-2 0 0,2 0 0,-1 0 0,-1 0 0,-1 0 0,-2 0 0,0 0 0,0 0 0,0 0 0,-1 0 0,1 0 0,-1 0 0,0 0 0,0 0 0,-2-1 0,-1-2 0,-4 1 0,0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19:00.680"/>
    </inkml:context>
    <inkml:brush xml:id="br0">
      <inkml:brushProperty name="width" value="0.1" units="cm"/>
      <inkml:brushProperty name="height" value="0.1" units="cm"/>
    </inkml:brush>
  </inkml:definitions>
  <inkml:trace contextRef="#ctx0" brushRef="#br0">0 0 24575,'9'27'0,"3"2"0,6 9 0,6 9 0,4 6 0,1 6 0,0 3 0,-4 2 0,-1 1 0,-3-1 0,-1-4 0,0-3 0,-1-3 0,-1 0 0,-2-1 0,2 0 0,-4-3 0,0-6 0,1-4 0,-1-2 0,-2-4 0,-1-6 0,-3-7 0,-2-5 0,-1-2 0,-1-1 0,1 0 0,2-4 0,3 3 0,-1 3 0,1 3 0,-1-1 0,0-2 0,-1-2 0,1-2 0,0 1 0,-1-2 0,-1-1 0,-2 1 0,0 0 0,0 1 0,0 4 0,2 1 0,-2 4 0,2 1 0,0 1 0,5 8 0,-2-10 0,3 5 0,-6-12 0,0 0 0,-1-2 0,-3-2 0,1 1 0,-1 0 0,1-1 0,1 0 0,-1 0 0,0 0 0,-1-1 0,0 1 0,0 0 0,1 0 0,1 0 0,-1-2 0,0 1 0,0 0 0,0 2 0,0-3 0,1 0 0,-2 0 0,1-1 0,-3-1 0,1-3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13.308"/>
    </inkml:context>
    <inkml:brush xml:id="br0">
      <inkml:brushProperty name="width" value="0.1" units="cm"/>
      <inkml:brushProperty name="height" value="0.1" units="cm"/>
    </inkml:brush>
  </inkml:definitions>
  <inkml:trace contextRef="#ctx0" brushRef="#br0">680 423 24575,'0'-11'0,"0"1"0,0 0 0,0-1 0,0-4 0,-2-8 0,-2-1 0,-1 0 0,0 2 0,1 5 0,0-1 0,0 0 0,-1-1 0,-1-1 0,1-4 0,0-1 0,-3 3 0,3 1 0,-2 6 0,0 2 0,2 3 0,-1 3 0,2 1 0,-1 1 0,1 0 0,-1-2 0,-1 0 0,-1 0 0,-2 3 0,-2 2 0,-2 2 0,-2 0 0,-3 0 0,0 1 0,-5 4 0,-1 0 0,0 2 0,-3 1 0,-1 0 0,-4 1 0,-2-1 0,-4-2 0,-1 0 0,1 0 0,0-3 0,-5-1 0,17-2 0,-5 2 0,20 0 0,0 0 0,5 0 0,1-1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17.767"/>
    </inkml:context>
    <inkml:brush xml:id="br0">
      <inkml:brushProperty name="width" value="0.1" units="cm"/>
      <inkml:brushProperty name="height" value="0.1" units="cm"/>
    </inkml:brush>
  </inkml:definitions>
  <inkml:trace contextRef="#ctx0" brushRef="#br0">1 217 24575,'12'5'0,"2"2"0,-2 3 0,2 2 0,-1 0 0,-1 0 0,3 4 0,-4-4 0,4 0 0,-2-3 0,4 0 0,0 1 0,4-1 0,-3-1 0,0-1 0,-2-1 0,-1-1 0,1-3 0,-4 1 0,0-1 0,-2 1 0,-2 0 0,0 1 0,2 0 0,1 2 0,1 1 0,-1-2 0,-1 0 0,0-1 0,0-1 0,-1 0 0,1-1 0,-2 0 0,0 0 0,0 0 0,0 0 0,1 0 0,0 0 0,1 0 0,-1-1 0,1-7 0,-1-5 0,2-7 0,5-11 0,3-5 0,5-7 0,0-5 0,0 0 0,-2 0 0,-2 7 0,-5 11 0,-3 7 0,-1 6 0,-4 1 0,0 2 0,-1 3 0,-1 3 0,0 1 0,-1-2 0,0 0 0,-2 3 0,0-1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43.191"/>
    </inkml:context>
    <inkml:brush xml:id="br0">
      <inkml:brushProperty name="width" value="0.1" units="cm"/>
      <inkml:brushProperty name="height" value="0.1" units="cm"/>
    </inkml:brush>
  </inkml:definitions>
  <inkml:trace contextRef="#ctx0" brushRef="#br0">26 0 24575,'17'21'0,"-3"-3"0,1-3 0,-1 0 0,2 3 0,-2-1 0,0-4 0,-2-1 0,0-2 0,-1 3 0,-2 1 0,0 3 0,3-1 0,1-3 0,1 3 0,1-1 0,-3-2 0,-3-1 0,-2-5 0,-1-3 0,1 3 0,2-3 0,-2 1 0,-1-1 0,-2 0 0,-2 3 0,2-3 0,-3 1 0,-5-3 0,-5 0 0,-6 0 0,-1 3 0,-2 2 0,2-1 0,-1 1 0,2 3 0,2-1 0,0 3 0,-1-1 0,1-1 0,-3 3 0,1 0 0,1 1 0,1-1 0,2 0 0,1 1 0,2-1 0,1-2 0,2-2 0,0-2 0,0 0 0,1 2 0,0-1 0,2 0 0,-2-1 0,1-1 0,0 1 0,-1-2 0,2 2 0,-3-2 0,1-1 0,2-2 0,0 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45.834"/>
    </inkml:context>
    <inkml:brush xml:id="br0">
      <inkml:brushProperty name="width" value="0.1" units="cm"/>
      <inkml:brushProperty name="height" value="0.1" units="cm"/>
    </inkml:brush>
  </inkml:definitions>
  <inkml:trace contextRef="#ctx0" brushRef="#br0">232 0 24575,'11'18'0,"-1"-2"0,2-1 0,-2-3 0,0-2 0,-1-1 0,4 10 0,-4-5 0,5 12 0,1 11 0,-1-7 0,5 15 0,-6-16 0,1-3 0,-6-4 0,0-6 0,-3-3 0,0-3 0,-1-3 0,1-3 0,-1 0 0,0 0 0,2-1 0,-1 0 0,-2 0 0,-8-1 0,-8 1 0,-4 1 0,-4 5 0,-3 3 0,-3 3 0,-4 3 0,0 4 0,2 2 0,3 1 0,3 2 0,0 1 0,-2 1 0,-1 2 0,0 0 0,2-4 0,6-3 0,1-5 0,5-6 0,0-2 0,2-1 0,3-1 0,0 1 0,2-2 0,4-3 0,-1-3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0:48.549"/>
    </inkml:context>
    <inkml:brush xml:id="br0">
      <inkml:brushProperty name="width" value="0.1" units="cm"/>
      <inkml:brushProperty name="height" value="0.1" units="cm"/>
    </inkml:brush>
  </inkml:definitions>
  <inkml:trace contextRef="#ctx0" brushRef="#br0">80 1 24575,'7'19'0,"1"3"0,2 5 0,1 0 0,-2 1 0,-2-1 0,1-3 0,3 12 0,-2-14 0,2 12 0,-4-12 0,-1 2 0,2-1 0,-3-1 0,1 0 0,-1-3 0,-2-1 0,2-3 0,-3-2 0,3-1 0,1-2 0,0-1 0,-1-1 0,1-1 0,-2-1 0,2-1 0,1 1 0,-2 0 0,2-1 0,-4-1 0,-6-2 0,-5-1 0,-6 1 0,-1 1 0,2 1 0,0 2 0,2 0 0,0 4 0,0 2 0,1 2 0,0 1 0,2 0 0,0 3 0,2-2 0,3-1 0,-2-2 0,2-4 0,1 1 0,-2-1 0,1-1 0,-1-1 0,-2-2 0,0 1 0,-3 3 0,0 3 0,-1 2 0,0 1 0,0 0 0,0 0 0,2-2 0,2-1 0,2-2 0,1-1 0,0 1 0,1-2 0,2 0 0,0 1 0,0-1 0,0 1 0,-1 0 0,-1-1 0,-2 0 0,-1 1 0,2-4 0,1-1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8T15:25:12.996"/>
    </inkml:context>
    <inkml:brush xml:id="br0">
      <inkml:brushProperty name="width" value="0.1" units="cm"/>
      <inkml:brushProperty name="height" value="0.1" units="cm"/>
      <inkml:brushProperty name="color" value="#FFC114"/>
    </inkml:brush>
  </inkml:definitions>
  <inkml:trace contextRef="#ctx0" brushRef="#br0">129 0 24575,'-15'13'0,"-3"1"0,-1 5 0,0-2 0,3-1 0,3-3 0,5-3 0,0 0 0,3 0 0,1 0 0,1-1 0,3-4 0,0-1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0880" y="36000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505200" y="360000"/>
            <a:ext cx="2971800" cy="457200"/>
          </a:xfrm>
          <a:prstGeom prst="rect">
            <a:avLst/>
          </a:prstGeom>
        </p:spPr>
        <p:txBody>
          <a:bodyPr vert="horz" lIns="91440" tIns="45720" rIns="91440" bIns="45720" rtlCol="0"/>
          <a:lstStyle>
            <a:lvl1pPr algn="r">
              <a:defRPr sz="1200"/>
            </a:lvl1pPr>
          </a:lstStyle>
          <a:p>
            <a:fld id="{7CAC0B33-3943-42F1-973C-9CDD51C76BBD}" type="datetimeFigureOut">
              <a:rPr lang="en-GB" smtClean="0"/>
              <a:pPr/>
              <a:t>19/05/2026</a:t>
            </a:fld>
            <a:endParaRPr lang="en-GB" dirty="0"/>
          </a:p>
        </p:txBody>
      </p:sp>
      <p:sp>
        <p:nvSpPr>
          <p:cNvPr id="4" name="Slide Image Placeholder 3"/>
          <p:cNvSpPr>
            <a:spLocks noGrp="1" noRot="1" noChangeAspect="1"/>
          </p:cNvSpPr>
          <p:nvPr>
            <p:ph type="sldImg" idx="2"/>
          </p:nvPr>
        </p:nvSpPr>
        <p:spPr>
          <a:xfrm>
            <a:off x="381000" y="963613"/>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525652"/>
            <a:ext cx="5486400" cy="3636000"/>
          </a:xfrm>
          <a:prstGeom prst="rect">
            <a:avLst/>
          </a:prstGeom>
        </p:spPr>
        <p:txBody>
          <a:bodyPr vert="horz" lIns="91440" tIns="45720" rIns="91440" bIns="45720" rtlCol="0">
            <a:normAutofit/>
          </a:bodyPr>
          <a:lstStyle/>
          <a:p>
            <a:pPr lvl="0"/>
            <a:r>
              <a:rPr lang="en-GB"/>
              <a:t>Klik om de modelstijlen te bewerken</a:t>
            </a:r>
          </a:p>
          <a:p>
            <a:pPr lvl="1"/>
            <a:r>
              <a:rPr lang="en-GB"/>
              <a:t>Tweede niveau</a:t>
            </a:r>
          </a:p>
          <a:p>
            <a:pPr lvl="2"/>
            <a:r>
              <a:rPr lang="en-GB"/>
              <a:t>Derde niveau</a:t>
            </a:r>
          </a:p>
          <a:p>
            <a:pPr lvl="3"/>
            <a:r>
              <a:rPr lang="en-GB"/>
              <a:t>Vierde niveau</a:t>
            </a:r>
          </a:p>
          <a:p>
            <a:pPr lvl="4"/>
            <a:r>
              <a:rPr lang="en-GB"/>
              <a:t>Vijfde niveau</a:t>
            </a:r>
            <a:endParaRPr lang="en-GB" dirty="0"/>
          </a:p>
        </p:txBody>
      </p:sp>
      <p:sp>
        <p:nvSpPr>
          <p:cNvPr id="6" name="Footer Placeholder 5"/>
          <p:cNvSpPr>
            <a:spLocks noGrp="1"/>
          </p:cNvSpPr>
          <p:nvPr>
            <p:ph type="ftr" sz="quarter" idx="4"/>
          </p:nvPr>
        </p:nvSpPr>
        <p:spPr>
          <a:xfrm>
            <a:off x="380880" y="8326800"/>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505320" y="8326800"/>
            <a:ext cx="2971800" cy="457200"/>
          </a:xfrm>
          <a:prstGeom prst="rect">
            <a:avLst/>
          </a:prstGeom>
        </p:spPr>
        <p:txBody>
          <a:bodyPr vert="horz" lIns="91440" tIns="45720" rIns="91440" bIns="45720" rtlCol="0" anchor="b"/>
          <a:lstStyle>
            <a:lvl1pPr algn="r">
              <a:defRPr sz="1200"/>
            </a:lvl1pPr>
          </a:lstStyle>
          <a:p>
            <a:fld id="{697381A9-0C9E-4D3A-A28B-AC4E168A57BC}" type="slidenum">
              <a:rPr lang="en-GB" smtClean="0"/>
              <a:pPr/>
              <a:t>‹nr.›</a:t>
            </a:fld>
            <a:endParaRPr lang="en-GB" dirty="0"/>
          </a:p>
        </p:txBody>
      </p:sp>
    </p:spTree>
    <p:extLst>
      <p:ext uri="{BB962C8B-B14F-4D97-AF65-F5344CB8AC3E}">
        <p14:creationId xmlns:p14="http://schemas.microsoft.com/office/powerpoint/2010/main" val="3545252254"/>
      </p:ext>
    </p:extLst>
  </p:cSld>
  <p:clrMap bg1="lt1" tx1="dk1" bg2="lt2" tx2="dk2" accent1="accent1" accent2="accent2" accent3="accent3" accent4="accent4" accent5="accent5" accent6="accent6" hlink="hlink" folHlink="folHlink"/>
  <p:notesStyle>
    <a:lvl1pPr marL="0" algn="l" defTabSz="1088502" rtl="0" eaLnBrk="1" latinLnBrk="0" hangingPunct="1">
      <a:defRPr sz="1400" kern="1200">
        <a:solidFill>
          <a:schemeClr val="tx1"/>
        </a:solidFill>
        <a:latin typeface="+mn-lt"/>
        <a:ea typeface="+mn-ea"/>
        <a:cs typeface="+mn-cs"/>
      </a:defRPr>
    </a:lvl1pPr>
    <a:lvl2pPr marL="544251" algn="l" defTabSz="1088502" rtl="0" eaLnBrk="1" latinLnBrk="0" hangingPunct="1">
      <a:defRPr sz="1400" kern="1200">
        <a:solidFill>
          <a:schemeClr val="tx1"/>
        </a:solidFill>
        <a:latin typeface="+mn-lt"/>
        <a:ea typeface="+mn-ea"/>
        <a:cs typeface="+mn-cs"/>
      </a:defRPr>
    </a:lvl2pPr>
    <a:lvl3pPr marL="1088502" algn="l" defTabSz="1088502" rtl="0" eaLnBrk="1" latinLnBrk="0" hangingPunct="1">
      <a:defRPr sz="1400" kern="1200">
        <a:solidFill>
          <a:schemeClr val="tx1"/>
        </a:solidFill>
        <a:latin typeface="+mn-lt"/>
        <a:ea typeface="+mn-ea"/>
        <a:cs typeface="+mn-cs"/>
      </a:defRPr>
    </a:lvl3pPr>
    <a:lvl4pPr marL="1632753" algn="l" defTabSz="1088502" rtl="0" eaLnBrk="1" latinLnBrk="0" hangingPunct="1">
      <a:defRPr sz="1400" kern="1200">
        <a:solidFill>
          <a:schemeClr val="tx1"/>
        </a:solidFill>
        <a:latin typeface="+mn-lt"/>
        <a:ea typeface="+mn-ea"/>
        <a:cs typeface="+mn-cs"/>
      </a:defRPr>
    </a:lvl4pPr>
    <a:lvl5pPr marL="2177004" algn="l" defTabSz="1088502" rtl="0" eaLnBrk="1" latinLnBrk="0" hangingPunct="1">
      <a:defRPr sz="1400" kern="1200">
        <a:solidFill>
          <a:schemeClr val="tx1"/>
        </a:solidFill>
        <a:latin typeface="+mn-lt"/>
        <a:ea typeface="+mn-ea"/>
        <a:cs typeface="+mn-cs"/>
      </a:defRPr>
    </a:lvl5pPr>
    <a:lvl6pPr marL="2721254" algn="l" defTabSz="1088502" rtl="0" eaLnBrk="1" latinLnBrk="0" hangingPunct="1">
      <a:defRPr sz="1400" kern="1200">
        <a:solidFill>
          <a:schemeClr val="tx1"/>
        </a:solidFill>
        <a:latin typeface="+mn-lt"/>
        <a:ea typeface="+mn-ea"/>
        <a:cs typeface="+mn-cs"/>
      </a:defRPr>
    </a:lvl6pPr>
    <a:lvl7pPr marL="3265505" algn="l" defTabSz="1088502" rtl="0" eaLnBrk="1" latinLnBrk="0" hangingPunct="1">
      <a:defRPr sz="1400" kern="1200">
        <a:solidFill>
          <a:schemeClr val="tx1"/>
        </a:solidFill>
        <a:latin typeface="+mn-lt"/>
        <a:ea typeface="+mn-ea"/>
        <a:cs typeface="+mn-cs"/>
      </a:defRPr>
    </a:lvl7pPr>
    <a:lvl8pPr marL="3809756" algn="l" defTabSz="1088502" rtl="0" eaLnBrk="1" latinLnBrk="0" hangingPunct="1">
      <a:defRPr sz="1400" kern="1200">
        <a:solidFill>
          <a:schemeClr val="tx1"/>
        </a:solidFill>
        <a:latin typeface="+mn-lt"/>
        <a:ea typeface="+mn-ea"/>
        <a:cs typeface="+mn-cs"/>
      </a:defRPr>
    </a:lvl8pPr>
    <a:lvl9pPr marL="4354007" algn="l" defTabSz="1088502"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97381A9-0C9E-4D3A-A28B-AC4E168A57BC}" type="slidenum">
              <a:rPr lang="en-GB" smtClean="0"/>
              <a:pPr/>
              <a:t>1</a:t>
            </a:fld>
            <a:endParaRPr lang="en-GB" dirty="0"/>
          </a:p>
        </p:txBody>
      </p:sp>
    </p:spTree>
    <p:extLst>
      <p:ext uri="{BB962C8B-B14F-4D97-AF65-F5344CB8AC3E}">
        <p14:creationId xmlns:p14="http://schemas.microsoft.com/office/powerpoint/2010/main" val="3274248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B9362-9A81-6DF2-BBBD-24FA8A6963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C9D822-0C7A-EA42-9321-F650B38DAE49}"/>
              </a:ext>
            </a:extLst>
          </p:cNvPr>
          <p:cNvSpPr>
            <a:spLocks noGrp="1" noRot="1" noChangeAspect="1"/>
          </p:cNvSpPr>
          <p:nvPr>
            <p:ph type="sldImg"/>
          </p:nvPr>
        </p:nvSpPr>
        <p:spPr>
          <a:xfrm>
            <a:off x="381000" y="963613"/>
            <a:ext cx="6096000" cy="3429000"/>
          </a:xfrm>
        </p:spPr>
      </p:sp>
      <p:sp>
        <p:nvSpPr>
          <p:cNvPr id="3" name="Notes Placeholder 2">
            <a:extLst>
              <a:ext uri="{FF2B5EF4-FFF2-40B4-BE49-F238E27FC236}">
                <a16:creationId xmlns:a16="http://schemas.microsoft.com/office/drawing/2014/main" id="{9AE457E9-3EE8-0A7A-9FA2-38CDBEB55C6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416EB78-0504-4FB8-CC43-D9CBB79051FB}"/>
              </a:ext>
            </a:extLst>
          </p:cNvPr>
          <p:cNvSpPr>
            <a:spLocks noGrp="1"/>
          </p:cNvSpPr>
          <p:nvPr>
            <p:ph type="sldNum" sz="quarter" idx="10"/>
          </p:nvPr>
        </p:nvSpPr>
        <p:spPr/>
        <p:txBody>
          <a:bodyPr/>
          <a:lstStyle/>
          <a:p>
            <a:fld id="{697381A9-0C9E-4D3A-A28B-AC4E168A57BC}" type="slidenum">
              <a:rPr lang="en-GB" smtClean="0"/>
              <a:pPr/>
              <a:t>45</a:t>
            </a:fld>
            <a:endParaRPr lang="en-GB" dirty="0"/>
          </a:p>
        </p:txBody>
      </p:sp>
    </p:spTree>
    <p:extLst>
      <p:ext uri="{BB962C8B-B14F-4D97-AF65-F5344CB8AC3E}">
        <p14:creationId xmlns:p14="http://schemas.microsoft.com/office/powerpoint/2010/main" val="1296930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13</a:t>
            </a:fld>
            <a:endParaRPr lang="en-GB" dirty="0"/>
          </a:p>
        </p:txBody>
      </p:sp>
    </p:spTree>
    <p:extLst>
      <p:ext uri="{BB962C8B-B14F-4D97-AF65-F5344CB8AC3E}">
        <p14:creationId xmlns:p14="http://schemas.microsoft.com/office/powerpoint/2010/main" val="4073848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37483-CE2C-CDD5-2292-E42499333F8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949ACCF-E8D5-A255-D0BC-FB493BEFC7F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6A2BEF6-3690-6224-BDE1-022D505C994B}"/>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EEB0352D-DBC1-165E-D640-ABAFC291589F}"/>
              </a:ext>
            </a:extLst>
          </p:cNvPr>
          <p:cNvSpPr>
            <a:spLocks noGrp="1"/>
          </p:cNvSpPr>
          <p:nvPr>
            <p:ph type="sldNum" sz="quarter" idx="5"/>
          </p:nvPr>
        </p:nvSpPr>
        <p:spPr/>
        <p:txBody>
          <a:bodyPr/>
          <a:lstStyle/>
          <a:p>
            <a:fld id="{697381A9-0C9E-4D3A-A28B-AC4E168A57BC}" type="slidenum">
              <a:rPr lang="en-GB" smtClean="0"/>
              <a:pPr/>
              <a:t>14</a:t>
            </a:fld>
            <a:endParaRPr lang="en-GB" dirty="0"/>
          </a:p>
        </p:txBody>
      </p:sp>
    </p:spTree>
    <p:extLst>
      <p:ext uri="{BB962C8B-B14F-4D97-AF65-F5344CB8AC3E}">
        <p14:creationId xmlns:p14="http://schemas.microsoft.com/office/powerpoint/2010/main" val="2713343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Optional</a:t>
            </a:r>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17</a:t>
            </a:fld>
            <a:endParaRPr lang="en-GB" dirty="0"/>
          </a:p>
        </p:txBody>
      </p:sp>
    </p:spTree>
    <p:extLst>
      <p:ext uri="{BB962C8B-B14F-4D97-AF65-F5344CB8AC3E}">
        <p14:creationId xmlns:p14="http://schemas.microsoft.com/office/powerpoint/2010/main" val="917656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24</a:t>
            </a:fld>
            <a:endParaRPr lang="en-GB" dirty="0"/>
          </a:p>
        </p:txBody>
      </p:sp>
    </p:spTree>
    <p:extLst>
      <p:ext uri="{BB962C8B-B14F-4D97-AF65-F5344CB8AC3E}">
        <p14:creationId xmlns:p14="http://schemas.microsoft.com/office/powerpoint/2010/main" val="3643685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32</a:t>
            </a:fld>
            <a:endParaRPr lang="en-GB" dirty="0"/>
          </a:p>
        </p:txBody>
      </p:sp>
    </p:spTree>
    <p:extLst>
      <p:ext uri="{BB962C8B-B14F-4D97-AF65-F5344CB8AC3E}">
        <p14:creationId xmlns:p14="http://schemas.microsoft.com/office/powerpoint/2010/main" val="2501899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ACBF5-6C43-8C8C-CCEF-3AF1DA48C8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7A0674-01E4-AF7A-270D-A26DB642D831}"/>
              </a:ext>
            </a:extLst>
          </p:cNvPr>
          <p:cNvSpPr>
            <a:spLocks noGrp="1" noRot="1" noChangeAspect="1"/>
          </p:cNvSpPr>
          <p:nvPr>
            <p:ph type="sldImg"/>
          </p:nvPr>
        </p:nvSpPr>
        <p:spPr>
          <a:xfrm>
            <a:off x="381000" y="963613"/>
            <a:ext cx="6096000" cy="3429000"/>
          </a:xfrm>
        </p:spPr>
      </p:sp>
      <p:sp>
        <p:nvSpPr>
          <p:cNvPr id="3" name="Notes Placeholder 2">
            <a:extLst>
              <a:ext uri="{FF2B5EF4-FFF2-40B4-BE49-F238E27FC236}">
                <a16:creationId xmlns:a16="http://schemas.microsoft.com/office/drawing/2014/main" id="{E2F91718-4C79-7E82-5437-B6D89AB6DBF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0C1CC21-CDFB-5F00-32A2-529D35230A42}"/>
              </a:ext>
            </a:extLst>
          </p:cNvPr>
          <p:cNvSpPr>
            <a:spLocks noGrp="1"/>
          </p:cNvSpPr>
          <p:nvPr>
            <p:ph type="sldNum" sz="quarter" idx="10"/>
          </p:nvPr>
        </p:nvSpPr>
        <p:spPr/>
        <p:txBody>
          <a:bodyPr/>
          <a:lstStyle/>
          <a:p>
            <a:fld id="{697381A9-0C9E-4D3A-A28B-AC4E168A57BC}" type="slidenum">
              <a:rPr lang="en-GB" smtClean="0"/>
              <a:pPr/>
              <a:t>42</a:t>
            </a:fld>
            <a:endParaRPr lang="en-GB" dirty="0"/>
          </a:p>
        </p:txBody>
      </p:sp>
    </p:spTree>
    <p:extLst>
      <p:ext uri="{BB962C8B-B14F-4D97-AF65-F5344CB8AC3E}">
        <p14:creationId xmlns:p14="http://schemas.microsoft.com/office/powerpoint/2010/main" val="2558426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963613"/>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97381A9-0C9E-4D3A-A28B-AC4E168A57BC}" type="slidenum">
              <a:rPr lang="en-GB" smtClean="0"/>
              <a:pPr/>
              <a:t>43</a:t>
            </a:fld>
            <a:endParaRPr lang="en-GB" dirty="0"/>
          </a:p>
        </p:txBody>
      </p:sp>
    </p:spTree>
    <p:extLst>
      <p:ext uri="{BB962C8B-B14F-4D97-AF65-F5344CB8AC3E}">
        <p14:creationId xmlns:p14="http://schemas.microsoft.com/office/powerpoint/2010/main" val="310672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963613"/>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97381A9-0C9E-4D3A-A28B-AC4E168A57BC}" type="slidenum">
              <a:rPr lang="en-GB" smtClean="0"/>
              <a:pPr/>
              <a:t>44</a:t>
            </a:fld>
            <a:endParaRPr lang="en-GB" dirty="0"/>
          </a:p>
        </p:txBody>
      </p:sp>
    </p:spTree>
    <p:extLst>
      <p:ext uri="{BB962C8B-B14F-4D97-AF65-F5344CB8AC3E}">
        <p14:creationId xmlns:p14="http://schemas.microsoft.com/office/powerpoint/2010/main" val="825311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lide for title">
    <p:bg>
      <p:bgPr>
        <a:solidFill>
          <a:srgbClr val="E3000B"/>
        </a:solidFill>
        <a:effectLst/>
      </p:bgPr>
    </p:bg>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32C3B42C-BF05-42D2-B289-05AB2F910409}"/>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4" name="Frame 2">
            <a:extLst>
              <a:ext uri="{FF2B5EF4-FFF2-40B4-BE49-F238E27FC236}">
                <a16:creationId xmlns:a16="http://schemas.microsoft.com/office/drawing/2014/main" id="{232FFA7B-2F63-4EC1-A1C4-50C68407FB25}"/>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9" name="01_Title 3 (JU-Free)">
            <a:extLst>
              <a:ext uri="{FF2B5EF4-FFF2-40B4-BE49-F238E27FC236}">
                <a16:creationId xmlns:a16="http://schemas.microsoft.com/office/drawing/2014/main" id="{5B080476-424E-40DB-9380-C5B73C64C035}"/>
              </a:ext>
            </a:extLst>
          </p:cNvPr>
          <p:cNvSpPr>
            <a:spLocks noGrp="1"/>
          </p:cNvSpPr>
          <p:nvPr>
            <p:ph type="body" sz="quarter" idx="13" hasCustomPrompt="1"/>
          </p:nvPr>
        </p:nvSpPr>
        <p:spPr>
          <a:xfrm>
            <a:off x="863545" y="512677"/>
            <a:ext cx="10080000" cy="3647900"/>
          </a:xfrm>
        </p:spPr>
        <p:txBody>
          <a:bodyPr anchor="b"/>
          <a:lstStyle>
            <a:lvl1pPr marL="0" indent="0">
              <a:lnSpc>
                <a:spcPct val="85000"/>
              </a:lnSpc>
              <a:spcBef>
                <a:spcPts val="0"/>
              </a:spcBef>
              <a:buNone/>
              <a:defRPr sz="6800" b="0">
                <a:solidFill>
                  <a:schemeClr val="bg1"/>
                </a:solidFill>
                <a:latin typeface="+mj-lt"/>
              </a:defRPr>
            </a:lvl1pPr>
            <a:lvl2pPr marL="0" indent="0">
              <a:lnSpc>
                <a:spcPct val="85000"/>
              </a:lnSpc>
              <a:spcBef>
                <a:spcPts val="0"/>
              </a:spcBef>
              <a:buNone/>
              <a:defRPr sz="6800" b="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6pPr>
            <a:lvl7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7pPr>
            <a:lvl8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8pPr>
            <a:lvl9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9pPr>
          </a:lstStyle>
          <a:p>
            <a:pPr lvl="0"/>
            <a:r>
              <a:rPr lang="en-GB" dirty="0"/>
              <a:t>[Title]</a:t>
            </a:r>
          </a:p>
          <a:p>
            <a:pPr lvl="0"/>
            <a:r>
              <a:rPr lang="en-GB" dirty="0"/>
              <a:t>JU-LEVEL1=Standard</a:t>
            </a:r>
          </a:p>
          <a:p>
            <a:pPr lvl="1"/>
            <a:r>
              <a:rPr lang="en-GB" dirty="0"/>
              <a:t>JU-LEVEL2=Title light</a:t>
            </a:r>
          </a:p>
        </p:txBody>
      </p:sp>
      <p:sp>
        <p:nvSpPr>
          <p:cNvPr id="10" name="02_date 4 (JU-Free)">
            <a:extLst>
              <a:ext uri="{FF2B5EF4-FFF2-40B4-BE49-F238E27FC236}">
                <a16:creationId xmlns:a16="http://schemas.microsoft.com/office/drawing/2014/main" id="{2349B72C-E823-4812-B1DC-703A2529B424}"/>
              </a:ext>
            </a:extLst>
          </p:cNvPr>
          <p:cNvSpPr>
            <a:spLocks noGrp="1"/>
          </p:cNvSpPr>
          <p:nvPr>
            <p:ph type="body" sz="quarter" idx="14" hasCustomPrompt="1"/>
          </p:nvPr>
        </p:nvSpPr>
        <p:spPr>
          <a:xfrm>
            <a:off x="939613" y="4528107"/>
            <a:ext cx="9900000" cy="216000"/>
          </a:xfrm>
        </p:spPr>
        <p:txBody>
          <a:bodyPr/>
          <a:lstStyle>
            <a:lvl1pPr marL="0" indent="0">
              <a:spcBef>
                <a:spcPts val="0"/>
              </a:spcBef>
              <a:buNone/>
              <a:defRPr b="0" baseline="0">
                <a:solidFill>
                  <a:schemeClr val="bg1"/>
                </a:solidFill>
              </a:defRPr>
            </a:lvl1pPr>
            <a:lvl2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9pPr>
          </a:lstStyle>
          <a:p>
            <a:pPr lvl="0"/>
            <a:r>
              <a:rPr lang="en-GB"/>
              <a:t>[Date presentation]</a:t>
            </a:r>
          </a:p>
          <a:p>
            <a:pPr lvl="0"/>
            <a:r>
              <a:rPr lang="en-GB"/>
              <a:t>JU-LEVEL1=Standard</a:t>
            </a:r>
            <a:endParaRPr lang="en-GB" dirty="0"/>
          </a:p>
        </p:txBody>
      </p:sp>
      <p:sp>
        <p:nvSpPr>
          <p:cNvPr id="15" name="03_Naam van presentator 5 (JU-Free)">
            <a:extLst>
              <a:ext uri="{FF2B5EF4-FFF2-40B4-BE49-F238E27FC236}">
                <a16:creationId xmlns:a16="http://schemas.microsoft.com/office/drawing/2014/main" id="{314B6624-EDBB-4E5B-B7EB-DF45A24F2B4B}"/>
              </a:ext>
            </a:extLst>
          </p:cNvPr>
          <p:cNvSpPr>
            <a:spLocks noGrp="1"/>
          </p:cNvSpPr>
          <p:nvPr>
            <p:ph type="body" sz="quarter" idx="15" hasCustomPrompt="1"/>
          </p:nvPr>
        </p:nvSpPr>
        <p:spPr>
          <a:xfrm>
            <a:off x="939613" y="4774496"/>
            <a:ext cx="9900000" cy="216000"/>
          </a:xfrm>
        </p:spPr>
        <p:txBody>
          <a:bodyPr/>
          <a:lstStyle>
            <a:lvl1pPr marL="0" indent="0">
              <a:spcBef>
                <a:spcPts val="0"/>
              </a:spcBef>
              <a:buNone/>
              <a:defRPr b="0" baseline="0">
                <a:solidFill>
                  <a:schemeClr val="bg1"/>
                </a:solidFill>
              </a:defRPr>
            </a:lvl1pPr>
            <a:lvl2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9pPr>
          </a:lstStyle>
          <a:p>
            <a:pPr lvl="0"/>
            <a:r>
              <a:rPr lang="en-GB"/>
              <a:t>[Name presentor (optional)]</a:t>
            </a:r>
          </a:p>
          <a:p>
            <a:pPr lvl="0"/>
            <a:r>
              <a:rPr lang="en-GB"/>
              <a:t>JU-LEVEL1=Standard</a:t>
            </a:r>
            <a:endParaRPr lang="en-GB" dirty="0"/>
          </a:p>
        </p:txBody>
      </p:sp>
      <p:sp>
        <p:nvSpPr>
          <p:cNvPr id="16" name="04_Vrije tekstregel for toelichting 6 (JU-Free)">
            <a:extLst>
              <a:ext uri="{FF2B5EF4-FFF2-40B4-BE49-F238E27FC236}">
                <a16:creationId xmlns:a16="http://schemas.microsoft.com/office/drawing/2014/main" id="{F564B155-C943-4563-A9DC-B900974B51A4}"/>
              </a:ext>
            </a:extLst>
          </p:cNvPr>
          <p:cNvSpPr>
            <a:spLocks noGrp="1"/>
          </p:cNvSpPr>
          <p:nvPr>
            <p:ph type="body" sz="quarter" idx="16" hasCustomPrompt="1"/>
          </p:nvPr>
        </p:nvSpPr>
        <p:spPr>
          <a:xfrm>
            <a:off x="939613" y="5018400"/>
            <a:ext cx="9900000" cy="216000"/>
          </a:xfrm>
        </p:spPr>
        <p:txBody>
          <a:bodyPr/>
          <a:lstStyle>
            <a:lvl1pPr marL="0" indent="0">
              <a:spcBef>
                <a:spcPts val="0"/>
              </a:spcBef>
              <a:buNone/>
              <a:defRPr b="0" baseline="0">
                <a:solidFill>
                  <a:schemeClr val="bg1"/>
                </a:solidFill>
              </a:defRPr>
            </a:lvl1pPr>
            <a:lvl2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baseline="0">
                <a:solidFill>
                  <a:schemeClr val="bg1"/>
                </a:solidFill>
                <a:latin typeface="Open Sans" panose="020B0606030504020204" pitchFamily="34" charset="0"/>
              </a:defRPr>
            </a:lvl9pPr>
          </a:lstStyle>
          <a:p>
            <a:pPr lvl="0"/>
            <a:r>
              <a:rPr lang="en-GB"/>
              <a:t>[Explanation (optional)]</a:t>
            </a:r>
          </a:p>
          <a:p>
            <a:pPr lvl="0"/>
            <a:r>
              <a:rPr lang="en-GB"/>
              <a:t>JU-LEVEL1=Standard</a:t>
            </a:r>
            <a:endParaRPr lang="en-GB" dirty="0"/>
          </a:p>
        </p:txBody>
      </p:sp>
    </p:spTree>
    <p:extLst>
      <p:ext uri="{BB962C8B-B14F-4D97-AF65-F5344CB8AC3E}">
        <p14:creationId xmlns:p14="http://schemas.microsoft.com/office/powerpoint/2010/main" val="8352537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
    <p:bg>
      <p:bgPr>
        <a:solidFill>
          <a:srgbClr val="F2F2F2"/>
        </a:solidFill>
        <a:effectLst/>
      </p:bgPr>
    </p:bg>
    <p:spTree>
      <p:nvGrpSpPr>
        <p:cNvPr id="1" name=""/>
        <p:cNvGrpSpPr/>
        <p:nvPr/>
      </p:nvGrpSpPr>
      <p:grpSpPr>
        <a:xfrm>
          <a:off x="0" y="0"/>
          <a:ext cx="0" cy="0"/>
          <a:chOff x="0" y="0"/>
          <a:chExt cx="0" cy="0"/>
        </a:xfrm>
      </p:grpSpPr>
      <p:sp>
        <p:nvSpPr>
          <p:cNvPr id="11" name="Background 1"/>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01_Frame content 2 (JU-Free)"/>
          <p:cNvSpPr>
            <a:spLocks noGrp="1"/>
          </p:cNvSpPr>
          <p:nvPr>
            <p:ph idx="1" hasCustomPrompt="1"/>
          </p:nvPr>
        </p:nvSpPr>
        <p:spPr bwMode="gray">
          <a:xfrm>
            <a:off x="1066027" y="1773930"/>
            <a:ext cx="10062000" cy="4212000"/>
          </a:xfrm>
        </p:spPr>
        <p:txBody>
          <a:bodyPr/>
          <a:lstStyle>
            <a:lvl1pPr>
              <a:defRPr baseline="0"/>
            </a:lvl1pPr>
          </a:lstStyle>
          <a:p>
            <a:pPr lvl="0"/>
            <a:r>
              <a:rPr lang="en-GB"/>
              <a:t>[Text]</a:t>
            </a:r>
          </a:p>
          <a:p>
            <a:pPr lvl="0"/>
            <a:r>
              <a:rPr lang="en-GB"/>
              <a:t>JU-LEVEL1=List 1st level</a:t>
            </a:r>
          </a:p>
          <a:p>
            <a:pPr lvl="1"/>
            <a:r>
              <a:rPr lang="en-GB"/>
              <a:t>JU-LEVEL2=List 2nd level</a:t>
            </a:r>
          </a:p>
          <a:p>
            <a:pPr lvl="2"/>
            <a:r>
              <a:rPr lang="en-GB"/>
              <a:t>JU-LEVEL3=List 3rd level</a:t>
            </a:r>
          </a:p>
          <a:p>
            <a:pPr lvl="3"/>
            <a:r>
              <a:rPr lang="en-GB"/>
              <a:t>JU-LEVEL4=List number 1st level</a:t>
            </a:r>
          </a:p>
          <a:p>
            <a:pPr lvl="4"/>
            <a:r>
              <a:rPr lang="en-GB"/>
              <a:t>JU-LEVEL5=List number 2nd level</a:t>
            </a:r>
          </a:p>
          <a:p>
            <a:pPr lvl="5"/>
            <a:r>
              <a:rPr lang="en-GB"/>
              <a:t>JU-LEVEL6=List number 3rd level</a:t>
            </a:r>
          </a:p>
          <a:p>
            <a:pPr lvl="6"/>
            <a:r>
              <a:rPr lang="en-GB"/>
              <a:t>JU-LEVEL7=Heading</a:t>
            </a:r>
          </a:p>
          <a:p>
            <a:pPr lvl="7"/>
            <a:r>
              <a:rPr lang="en-GB"/>
              <a:t>JU-LEVEL8=Plain text</a:t>
            </a:r>
          </a:p>
          <a:p>
            <a:pPr lvl="8"/>
            <a:r>
              <a:rPr lang="en-GB"/>
              <a:t>JU-LEVEL9=Indent 1st level</a:t>
            </a:r>
            <a:endParaRPr lang="en-GB" dirty="0"/>
          </a:p>
        </p:txBody>
      </p:sp>
      <p:sp>
        <p:nvSpPr>
          <p:cNvPr id="7" name="02_Date Placeholder 3 (JU-Free)"/>
          <p:cNvSpPr>
            <a:spLocks noGrp="1"/>
          </p:cNvSpPr>
          <p:nvPr>
            <p:ph type="dt" sz="half" idx="10"/>
          </p:nvPr>
        </p:nvSpPr>
        <p:spPr/>
        <p:txBody>
          <a:bodyPr/>
          <a:lstStyle/>
          <a:p>
            <a:fld id="{3173DE11-90EF-4400-A6F5-8A2DCCBD9698}" type="datetime4">
              <a:rPr lang="en-GB" noProof="1" smtClean="0"/>
              <a:t>19 May 2026</a:t>
            </a:fld>
            <a:endParaRPr lang="en-GB" noProof="1"/>
          </a:p>
        </p:txBody>
      </p:sp>
      <p:sp>
        <p:nvSpPr>
          <p:cNvPr id="8" name="03_Footer Placeholder 4 (JU-Free)"/>
          <p:cNvSpPr>
            <a:spLocks noGrp="1"/>
          </p:cNvSpPr>
          <p:nvPr>
            <p:ph type="ftr" sz="quarter" idx="11"/>
          </p:nvPr>
        </p:nvSpPr>
        <p:spPr/>
        <p:txBody>
          <a:bodyPr/>
          <a:lstStyle/>
          <a:p>
            <a:r>
              <a:rPr lang="en-GB" noProof="1"/>
              <a:t>[Voettekst]</a:t>
            </a:r>
          </a:p>
        </p:txBody>
      </p:sp>
      <p:sp>
        <p:nvSpPr>
          <p:cNvPr id="9" name="04_Slide Number Placeholder 5 (JU-Free)"/>
          <p:cNvSpPr>
            <a:spLocks noGrp="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12" name="05_Title 6 (JU-Free)">
            <a:extLst>
              <a:ext uri="{FF2B5EF4-FFF2-40B4-BE49-F238E27FC236}">
                <a16:creationId xmlns:a16="http://schemas.microsoft.com/office/drawing/2014/main" id="{25835F50-02C8-48BD-9718-2C5B57DBE830}"/>
              </a:ext>
            </a:extLst>
          </p:cNvPr>
          <p:cNvSpPr>
            <a:spLocks noGrp="1"/>
          </p:cNvSpPr>
          <p:nvPr>
            <p:ph type="title" hasCustomPrompt="1"/>
          </p:nvPr>
        </p:nvSpPr>
        <p:spPr bwMode="gray">
          <a:xfrm>
            <a:off x="864000" y="895740"/>
            <a:ext cx="10440000" cy="288000"/>
          </a:xfrm>
        </p:spPr>
        <p:txBody>
          <a:bodyPr/>
          <a:lstStyle>
            <a:lvl1pPr>
              <a:defRPr sz="2000"/>
            </a:lvl1pPr>
          </a:lstStyle>
          <a:p>
            <a:r>
              <a:rPr lang="en-GB" noProof="1"/>
              <a:t>[Title]</a:t>
            </a:r>
          </a:p>
        </p:txBody>
      </p:sp>
      <p:sp>
        <p:nvSpPr>
          <p:cNvPr id="13" name="06_Kopregel 7 (JU-Free)">
            <a:extLst>
              <a:ext uri="{FF2B5EF4-FFF2-40B4-BE49-F238E27FC236}">
                <a16:creationId xmlns:a16="http://schemas.microsoft.com/office/drawing/2014/main" id="{E461A92B-EFB2-4F7E-BFFB-C79D111804E0}"/>
              </a:ext>
            </a:extLst>
          </p:cNvPr>
          <p:cNvSpPr>
            <a:spLocks noGrp="1"/>
          </p:cNvSpPr>
          <p:nvPr>
            <p:ph type="body" sz="quarter" idx="1002" hasCustomPrompt="1"/>
          </p:nvPr>
        </p:nvSpPr>
        <p:spPr>
          <a:xfrm>
            <a:off x="864000" y="680400"/>
            <a:ext cx="10463213" cy="216000"/>
          </a:xfrm>
        </p:spPr>
        <p:txBody>
          <a:bodyPr/>
          <a:lstStyle>
            <a:lvl1pPr marL="0" indent="0">
              <a:spcBef>
                <a:spcPts val="0"/>
              </a:spcBef>
              <a:buNone/>
              <a:defRPr cap="all">
                <a:solidFill>
                  <a:schemeClr val="accent5"/>
                </a:solidFill>
              </a:defRPr>
            </a:lvl1pPr>
            <a:lvl2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9pPr>
          </a:lstStyle>
          <a:p>
            <a:pPr lvl="0"/>
            <a:r>
              <a:rPr lang="en-GB"/>
              <a:t>[Header line]</a:t>
            </a:r>
          </a:p>
          <a:p>
            <a:pPr lvl="0"/>
            <a:r>
              <a:rPr lang="en-GB"/>
              <a:t>JU-LEVEL1=Header line</a:t>
            </a:r>
            <a:endParaRPr lang="en-GB" dirty="0"/>
          </a:p>
        </p:txBody>
      </p:sp>
    </p:spTree>
    <p:extLst>
      <p:ext uri="{BB962C8B-B14F-4D97-AF65-F5344CB8AC3E}">
        <p14:creationId xmlns:p14="http://schemas.microsoft.com/office/powerpoint/2010/main" val="355309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ntents">
    <p:bg>
      <p:bgPr>
        <a:solidFill>
          <a:srgbClr val="F2F2F2"/>
        </a:solidFill>
        <a:effectLst/>
      </p:bgPr>
    </p:bg>
    <p:spTree>
      <p:nvGrpSpPr>
        <p:cNvPr id="1" name=""/>
        <p:cNvGrpSpPr/>
        <p:nvPr/>
      </p:nvGrpSpPr>
      <p:grpSpPr>
        <a:xfrm>
          <a:off x="0" y="0"/>
          <a:ext cx="0" cy="0"/>
          <a:chOff x="0" y="0"/>
          <a:chExt cx="0" cy="0"/>
        </a:xfrm>
      </p:grpSpPr>
      <p:sp>
        <p:nvSpPr>
          <p:cNvPr id="11" name="Background 1"/>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01_Date Placeholder 2 (JU-Free)"/>
          <p:cNvSpPr>
            <a:spLocks noGrp="1"/>
          </p:cNvSpPr>
          <p:nvPr>
            <p:ph type="dt" sz="half" idx="10"/>
          </p:nvPr>
        </p:nvSpPr>
        <p:spPr/>
        <p:txBody>
          <a:bodyPr/>
          <a:lstStyle/>
          <a:p>
            <a:fld id="{3173DE11-90EF-4400-A6F5-8A2DCCBD9698}" type="datetime4">
              <a:rPr lang="en-GB" noProof="1" smtClean="0"/>
              <a:t>19 May 2026</a:t>
            </a:fld>
            <a:endParaRPr lang="en-GB" noProof="1"/>
          </a:p>
        </p:txBody>
      </p:sp>
      <p:sp>
        <p:nvSpPr>
          <p:cNvPr id="8" name="02_Footer Placeholder 3 (JU-Free)"/>
          <p:cNvSpPr>
            <a:spLocks noGrp="1"/>
          </p:cNvSpPr>
          <p:nvPr>
            <p:ph type="ftr" sz="quarter" idx="11"/>
          </p:nvPr>
        </p:nvSpPr>
        <p:spPr/>
        <p:txBody>
          <a:bodyPr/>
          <a:lstStyle/>
          <a:p>
            <a:r>
              <a:rPr lang="en-GB" noProof="1"/>
              <a:t>[Voettekst]</a:t>
            </a:r>
          </a:p>
        </p:txBody>
      </p:sp>
      <p:sp>
        <p:nvSpPr>
          <p:cNvPr id="9" name="03_Slide Number Placeholder 4 (JU-Free)"/>
          <p:cNvSpPr>
            <a:spLocks noGrp="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13" name="04_Frame content 5 (JU-Free)"/>
          <p:cNvSpPr>
            <a:spLocks noGrp="1"/>
          </p:cNvSpPr>
          <p:nvPr>
            <p:ph idx="1004" hasCustomPrompt="1"/>
          </p:nvPr>
        </p:nvSpPr>
        <p:spPr bwMode="gray">
          <a:xfrm>
            <a:off x="6638827" y="1773930"/>
            <a:ext cx="4489200" cy="4212000"/>
          </a:xfrm>
        </p:spPr>
        <p:txBody>
          <a:bodyPr/>
          <a:lstStyle>
            <a:lvl1pPr>
              <a:defRPr baseline="0"/>
            </a:lvl1pPr>
          </a:lstStyle>
          <a:p>
            <a:pPr lvl="0"/>
            <a:r>
              <a:rPr lang="en-GB"/>
              <a:t>[Text]</a:t>
            </a:r>
          </a:p>
          <a:p>
            <a:pPr lvl="0"/>
            <a:r>
              <a:rPr lang="en-GB"/>
              <a:t>JU-LEVEL1=List 1st level</a:t>
            </a:r>
          </a:p>
          <a:p>
            <a:pPr lvl="1"/>
            <a:r>
              <a:rPr lang="en-GB"/>
              <a:t>JU-LEVEL2=List 2nd level</a:t>
            </a:r>
          </a:p>
          <a:p>
            <a:pPr lvl="2"/>
            <a:r>
              <a:rPr lang="en-GB"/>
              <a:t>JU-LEVEL3=List 3rd level</a:t>
            </a:r>
          </a:p>
          <a:p>
            <a:pPr lvl="3"/>
            <a:r>
              <a:rPr lang="en-GB"/>
              <a:t>JU-LEVEL4=List number 1st level</a:t>
            </a:r>
          </a:p>
          <a:p>
            <a:pPr lvl="4"/>
            <a:r>
              <a:rPr lang="en-GB"/>
              <a:t>JU-LEVEL5=List number 2nd level</a:t>
            </a:r>
          </a:p>
          <a:p>
            <a:pPr lvl="5"/>
            <a:r>
              <a:rPr lang="en-GB"/>
              <a:t>JU-LEVEL6=List number 3rd level</a:t>
            </a:r>
          </a:p>
          <a:p>
            <a:pPr lvl="6"/>
            <a:r>
              <a:rPr lang="en-GB"/>
              <a:t>JU-LEVEL7=Heading</a:t>
            </a:r>
          </a:p>
          <a:p>
            <a:pPr lvl="7"/>
            <a:r>
              <a:rPr lang="en-GB"/>
              <a:t>JU-LEVEL8=Plain text</a:t>
            </a:r>
          </a:p>
          <a:p>
            <a:pPr lvl="8"/>
            <a:r>
              <a:rPr lang="en-GB"/>
              <a:t>JU-LEVEL9=Indent 1st level</a:t>
            </a:r>
            <a:endParaRPr lang="en-GB" dirty="0"/>
          </a:p>
        </p:txBody>
      </p:sp>
      <p:sp>
        <p:nvSpPr>
          <p:cNvPr id="12" name="05_Frame content 6 (JU-Free)"/>
          <p:cNvSpPr>
            <a:spLocks noGrp="1"/>
          </p:cNvSpPr>
          <p:nvPr>
            <p:ph idx="1003" hasCustomPrompt="1"/>
          </p:nvPr>
        </p:nvSpPr>
        <p:spPr bwMode="gray">
          <a:xfrm>
            <a:off x="1066027" y="1773930"/>
            <a:ext cx="4489200" cy="4212000"/>
          </a:xfrm>
        </p:spPr>
        <p:txBody>
          <a:bodyPr/>
          <a:lstStyle>
            <a:lvl1pPr>
              <a:defRPr baseline="0"/>
            </a:lvl1pPr>
          </a:lstStyle>
          <a:p>
            <a:pPr lvl="0"/>
            <a:r>
              <a:rPr lang="en-GB"/>
              <a:t>[Text]</a:t>
            </a:r>
          </a:p>
          <a:p>
            <a:pPr lvl="0"/>
            <a:r>
              <a:rPr lang="en-GB"/>
              <a:t>JU-LEVEL1=List 1st level</a:t>
            </a:r>
          </a:p>
          <a:p>
            <a:pPr lvl="1"/>
            <a:r>
              <a:rPr lang="en-GB"/>
              <a:t>JU-LEVEL2=List 2nd level</a:t>
            </a:r>
          </a:p>
          <a:p>
            <a:pPr lvl="2"/>
            <a:r>
              <a:rPr lang="en-GB"/>
              <a:t>JU-LEVEL3=List 3rd level</a:t>
            </a:r>
          </a:p>
          <a:p>
            <a:pPr lvl="3"/>
            <a:r>
              <a:rPr lang="en-GB"/>
              <a:t>JU-LEVEL4=List number 1st level</a:t>
            </a:r>
          </a:p>
          <a:p>
            <a:pPr lvl="4"/>
            <a:r>
              <a:rPr lang="en-GB"/>
              <a:t>JU-LEVEL5=List number 2nd level</a:t>
            </a:r>
          </a:p>
          <a:p>
            <a:pPr lvl="5"/>
            <a:r>
              <a:rPr lang="en-GB"/>
              <a:t>JU-LEVEL6=List number 3rd level</a:t>
            </a:r>
          </a:p>
          <a:p>
            <a:pPr lvl="6"/>
            <a:r>
              <a:rPr lang="en-GB"/>
              <a:t>JU-LEVEL7=Heading</a:t>
            </a:r>
          </a:p>
          <a:p>
            <a:pPr lvl="7"/>
            <a:r>
              <a:rPr lang="en-GB"/>
              <a:t>JU-LEVEL8=Plain text</a:t>
            </a:r>
          </a:p>
          <a:p>
            <a:pPr lvl="8"/>
            <a:r>
              <a:rPr lang="en-GB"/>
              <a:t>JU-LEVEL9=Indent 1st level</a:t>
            </a:r>
            <a:endParaRPr lang="en-GB" dirty="0"/>
          </a:p>
        </p:txBody>
      </p:sp>
      <p:sp>
        <p:nvSpPr>
          <p:cNvPr id="14" name="06_Title 7 (JU-Free)">
            <a:extLst>
              <a:ext uri="{FF2B5EF4-FFF2-40B4-BE49-F238E27FC236}">
                <a16:creationId xmlns:a16="http://schemas.microsoft.com/office/drawing/2014/main" id="{57236029-0D55-4F29-A06B-328339BBD91A}"/>
              </a:ext>
            </a:extLst>
          </p:cNvPr>
          <p:cNvSpPr>
            <a:spLocks noGrp="1"/>
          </p:cNvSpPr>
          <p:nvPr>
            <p:ph type="title" hasCustomPrompt="1"/>
          </p:nvPr>
        </p:nvSpPr>
        <p:spPr bwMode="gray">
          <a:xfrm>
            <a:off x="864000" y="895740"/>
            <a:ext cx="10440000" cy="288000"/>
          </a:xfrm>
        </p:spPr>
        <p:txBody>
          <a:bodyPr/>
          <a:lstStyle>
            <a:lvl1pPr>
              <a:defRPr sz="2000"/>
            </a:lvl1pPr>
          </a:lstStyle>
          <a:p>
            <a:r>
              <a:rPr lang="en-GB" noProof="1"/>
              <a:t>[Title]</a:t>
            </a:r>
          </a:p>
        </p:txBody>
      </p:sp>
      <p:sp>
        <p:nvSpPr>
          <p:cNvPr id="15" name="07_Kopregel 8 (JU-Free)">
            <a:extLst>
              <a:ext uri="{FF2B5EF4-FFF2-40B4-BE49-F238E27FC236}">
                <a16:creationId xmlns:a16="http://schemas.microsoft.com/office/drawing/2014/main" id="{98C9AB55-788A-4CB1-BB95-1543D4FED33D}"/>
              </a:ext>
            </a:extLst>
          </p:cNvPr>
          <p:cNvSpPr>
            <a:spLocks noGrp="1"/>
          </p:cNvSpPr>
          <p:nvPr>
            <p:ph type="body" sz="quarter" idx="1002" hasCustomPrompt="1"/>
          </p:nvPr>
        </p:nvSpPr>
        <p:spPr>
          <a:xfrm>
            <a:off x="864000" y="680400"/>
            <a:ext cx="10463213" cy="216000"/>
          </a:xfrm>
        </p:spPr>
        <p:txBody>
          <a:bodyPr/>
          <a:lstStyle>
            <a:lvl1pPr marL="0" indent="0">
              <a:spcBef>
                <a:spcPts val="0"/>
              </a:spcBef>
              <a:buNone/>
              <a:defRPr cap="all">
                <a:solidFill>
                  <a:schemeClr val="accent5"/>
                </a:solidFill>
              </a:defRPr>
            </a:lvl1pPr>
            <a:lvl2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9pPr>
          </a:lstStyle>
          <a:p>
            <a:pPr lvl="0"/>
            <a:r>
              <a:rPr lang="en-GB"/>
              <a:t>[Header line]</a:t>
            </a:r>
          </a:p>
          <a:p>
            <a:pPr lvl="0"/>
            <a:r>
              <a:rPr lang="en-GB"/>
              <a:t>JU-LEVEL1=Header line</a:t>
            </a:r>
            <a:endParaRPr lang="en-GB" dirty="0"/>
          </a:p>
        </p:txBody>
      </p:sp>
    </p:spTree>
    <p:extLst>
      <p:ext uri="{BB962C8B-B14F-4D97-AF65-F5344CB8AC3E}">
        <p14:creationId xmlns:p14="http://schemas.microsoft.com/office/powerpoint/2010/main" val="2788175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icture white box">
    <p:spTree>
      <p:nvGrpSpPr>
        <p:cNvPr id="1" name=""/>
        <p:cNvGrpSpPr/>
        <p:nvPr/>
      </p:nvGrpSpPr>
      <p:grpSpPr>
        <a:xfrm>
          <a:off x="0" y="0"/>
          <a:ext cx="0" cy="0"/>
          <a:chOff x="0" y="0"/>
          <a:chExt cx="0" cy="0"/>
        </a:xfrm>
      </p:grpSpPr>
      <p:sp>
        <p:nvSpPr>
          <p:cNvPr id="13" name="01_Placeholder 1 (JU-Free)">
            <a:extLst>
              <a:ext uri="{FF2B5EF4-FFF2-40B4-BE49-F238E27FC236}">
                <a16:creationId xmlns:a16="http://schemas.microsoft.com/office/drawing/2014/main" id="{6B3824D8-9572-4911-B155-53D24DF594F4}"/>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en-GB"/>
              <a:t>[Picture]</a:t>
            </a:r>
            <a:endParaRPr lang="en-GB" dirty="0"/>
          </a:p>
        </p:txBody>
      </p:sp>
      <p:sp>
        <p:nvSpPr>
          <p:cNvPr id="3" name="02_Placeholder 2 (JU-Free)">
            <a:extLst>
              <a:ext uri="{C183D7F6-B498-43B3-948B-1728B52AA6E4}">
                <adec:decorative xmlns:adec="http://schemas.microsoft.com/office/drawing/2017/decorative" val="1"/>
              </a:ext>
            </a:extLst>
          </p:cNvPr>
          <p:cNvSpPr>
            <a:spLocks noGrp="1"/>
          </p:cNvSpPr>
          <p:nvPr userDrawn="1">
            <p:ph type="body" idx="1000" hasCustomPrompt="1"/>
          </p:nvPr>
        </p:nvSpPr>
        <p:spPr>
          <a:xfrm>
            <a:off x="8474400" y="3160800"/>
            <a:ext cx="3445200" cy="344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324000" indent="-324000" algn="ctr" defTabSz="1088610" rtl="0" eaLnBrk="1" latinLnBrk="0" hangingPunct="1">
              <a:spcBef>
                <a:spcPts val="900"/>
              </a:spcBef>
              <a:buFont typeface="Arial" pitchFamily="34" charset="0"/>
              <a:buNone/>
              <a:defRPr/>
            </a:lvl1pPr>
          </a:lstStyle>
          <a:p>
            <a:pPr algn="ctr"/>
            <a:r>
              <a:rPr lang="en-GB"/>
              <a:t> </a:t>
            </a:r>
            <a:endParaRPr lang="en-GB" dirty="0"/>
          </a:p>
        </p:txBody>
      </p:sp>
      <p:sp>
        <p:nvSpPr>
          <p:cNvPr id="6" name="03_Frame Text 3 (JU-Free)"/>
          <p:cNvSpPr>
            <a:spLocks noGrp="1"/>
          </p:cNvSpPr>
          <p:nvPr>
            <p:ph type="body" sz="quarter" idx="11" hasCustomPrompt="1"/>
          </p:nvPr>
        </p:nvSpPr>
        <p:spPr>
          <a:xfrm>
            <a:off x="8651875" y="3860613"/>
            <a:ext cx="3097213" cy="2232025"/>
          </a:xfrm>
        </p:spPr>
        <p:txBody>
          <a:bodyPr/>
          <a:lstStyle>
            <a:lvl1pPr marL="0" indent="0">
              <a:lnSpc>
                <a:spcPct val="85000"/>
              </a:lnSpc>
              <a:spcBef>
                <a:spcPts val="0"/>
              </a:spcBef>
              <a:buNone/>
              <a:defRPr sz="3000" b="1" baseline="0">
                <a:solidFill>
                  <a:schemeClr val="accent1"/>
                </a:solidFill>
                <a:latin typeface="+mn-lt"/>
              </a:defRPr>
            </a:lvl1pPr>
            <a:lvl2pPr marL="0" indent="0">
              <a:spcBef>
                <a:spcPts val="2400"/>
              </a:spcBef>
              <a:buNone/>
              <a:defRPr sz="1400"/>
            </a:lvl2pPr>
            <a:lvl3pPr marL="0" indent="0">
              <a:spcBef>
                <a:spcPts val="0"/>
              </a:spcBef>
              <a:buFont typeface="Arial" panose="020B0604020202020204" pitchFamily="34" charset="0"/>
              <a:buNone/>
              <a:defRPr sz="1400"/>
            </a:lvl3pPr>
            <a:lvl4pPr marL="0" indent="0">
              <a:spcBef>
                <a:spcPts val="0"/>
              </a:spcBef>
              <a:buFont typeface="Arial" panose="020B0604020202020204" pitchFamily="34" charset="0"/>
              <a:buNone/>
              <a:defRPr sz="1400"/>
            </a:lvl4pPr>
            <a:lvl5pPr marL="0" indent="0">
              <a:spcBef>
                <a:spcPts val="0"/>
              </a:spcBef>
              <a:buFont typeface="Arial" panose="020B0604020202020204" pitchFamily="34" charset="0"/>
              <a:buNone/>
              <a:defRPr sz="1400"/>
            </a:lvl5pPr>
            <a:lvl6pPr marL="0" indent="0">
              <a:spcBef>
                <a:spcPts val="0"/>
              </a:spcBef>
              <a:buFont typeface="Arial" panose="020B0604020202020204" pitchFamily="34" charset="0"/>
              <a:buNone/>
              <a:defRPr sz="1400"/>
            </a:lvl6pPr>
            <a:lvl7pPr marL="0" indent="0">
              <a:spcBef>
                <a:spcPts val="0"/>
              </a:spcBef>
              <a:buFont typeface="Arial" panose="020B0604020202020204" pitchFamily="34" charset="0"/>
              <a:buNone/>
              <a:defRPr sz="1400"/>
            </a:lvl7pPr>
            <a:lvl8pPr marL="0" indent="0">
              <a:spcBef>
                <a:spcPts val="0"/>
              </a:spcBef>
              <a:buFont typeface="Arial" panose="020B0604020202020204" pitchFamily="34" charset="0"/>
              <a:buNone/>
              <a:defRPr sz="1400"/>
            </a:lvl8pPr>
            <a:lvl9pPr marL="0" indent="0">
              <a:spcBef>
                <a:spcPts val="0"/>
              </a:spcBef>
              <a:buFont typeface="Arial" panose="020B0604020202020204" pitchFamily="34" charset="0"/>
              <a:buNone/>
              <a:defRPr sz="1400"/>
            </a:lvl9pPr>
          </a:lstStyle>
          <a:p>
            <a:pPr lvl="0"/>
            <a:r>
              <a:rPr lang="en-GB"/>
              <a:t>[Heading]</a:t>
            </a:r>
          </a:p>
          <a:p>
            <a:pPr lvl="0"/>
            <a:r>
              <a:rPr lang="en-GB"/>
              <a:t>JU-LEVEL1=Heading</a:t>
            </a:r>
          </a:p>
          <a:p>
            <a:pPr lvl="1"/>
            <a:r>
              <a:rPr lang="en-GB"/>
              <a:t>JU-LEVEL2=Plain text</a:t>
            </a:r>
            <a:endParaRPr lang="en-GB" dirty="0"/>
          </a:p>
        </p:txBody>
      </p:sp>
      <p:sp>
        <p:nvSpPr>
          <p:cNvPr id="11" name="Frame 4">
            <a:extLst>
              <a:ext uri="{FF2B5EF4-FFF2-40B4-BE49-F238E27FC236}">
                <a16:creationId xmlns:a16="http://schemas.microsoft.com/office/drawing/2014/main" id="{92E65567-9FAE-4AC9-9A1F-55FA28A582D5}"/>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en-GB" dirty="0"/>
          </a:p>
        </p:txBody>
      </p:sp>
      <p:sp>
        <p:nvSpPr>
          <p:cNvPr id="12" name="Frame 5">
            <a:extLst>
              <a:ext uri="{FF2B5EF4-FFF2-40B4-BE49-F238E27FC236}">
                <a16:creationId xmlns:a16="http://schemas.microsoft.com/office/drawing/2014/main" id="{1491BC23-767B-439A-833A-A60437623F8F}"/>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en-GB" dirty="0"/>
          </a:p>
        </p:txBody>
      </p:sp>
      <p:sp>
        <p:nvSpPr>
          <p:cNvPr id="8" name="04_Placeholder 6 (JU-Free)">
            <a:extLst>
              <a:ext uri="{FF2B5EF4-FFF2-40B4-BE49-F238E27FC236}">
                <a16:creationId xmlns:a16="http://schemas.microsoft.com/office/drawing/2014/main" id="{9B1983BA-BD21-44D7-8351-8B2476FC77A7}"/>
              </a:ext>
            </a:extLst>
          </p:cNvPr>
          <p:cNvSpPr>
            <a:spLocks noGrp="1"/>
          </p:cNvSpPr>
          <p:nvPr>
            <p:ph type="body" idx="1002" hasCustomPrompt="1"/>
          </p:nvPr>
        </p:nvSpPr>
        <p:spPr>
          <a:xfrm>
            <a:off x="-2400944" y="-1"/>
            <a:ext cx="2016224" cy="5193197"/>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lvl1pPr marL="0" indent="0" algn="l" defTabSz="1088610" rtl="0" eaLnBrk="1" latinLnBrk="0" hangingPunct="1">
              <a:spcBef>
                <a:spcPts val="0"/>
              </a:spcBef>
              <a:buFont typeface="Arial" pitchFamily="34" charset="0"/>
              <a:buNone/>
              <a:defRPr lang="en-GB" sz="1000" noProof="0" dirty="0">
                <a:solidFill>
                  <a:schemeClr val="tx1"/>
                </a:solidFill>
              </a:defRPr>
            </a:lvl1pPr>
          </a:lstStyle>
          <a:p>
            <a:pPr marL="0" marR="0" lvl="0" indent="0" algn="l" defTabSz="1088610" rtl="0" eaLnBrk="1" fontAlgn="auto" latinLnBrk="0" hangingPunct="1">
              <a:lnSpc>
                <a:spcPct val="100000"/>
              </a:lnSpc>
              <a:spcBef>
                <a:spcPts val="0"/>
              </a:spcBef>
              <a:spcAft>
                <a:spcPts val="0"/>
              </a:spcAft>
              <a:buClrTx/>
              <a:buSzTx/>
              <a:buFont typeface="Arial" pitchFamily="34" charset="0"/>
              <a:buNone/>
              <a:tabLst/>
              <a:defRPr/>
            </a:pPr>
            <a:r>
              <a:rPr lang="en-GB" sz="1000" kern="1200" noProof="0">
                <a:solidFill>
                  <a:schemeClr val="dk1"/>
                </a:solidFill>
                <a:effectLst/>
                <a:latin typeface="+mn-lt"/>
                <a:ea typeface="+mn-ea"/>
                <a:cs typeface="+mn-cs"/>
              </a:rPr>
              <a:t>If you insert a picture, it will automatically be placed in the background. The logo and text will appear above the photo. </a:t>
            </a: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When you change the picture, PowerPoint will automatically place the picture in the foreground. Click in the ribbon above on Home | Reset. The lay-out will then automatically be adjusted.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To enlarge a picture please click on the corner and drag. To shift the picture: click on Crop in the tab Format.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This frame will not be printed or shown in a presentation. Click in the border of the frames (text and picture) and press delete.</a:t>
            </a:r>
            <a:endParaRPr lang="en-GB" sz="1000" kern="1200" noProof="0" dirty="0">
              <a:solidFill>
                <a:schemeClr val="dk1"/>
              </a:solidFill>
              <a:effectLst/>
              <a:latin typeface="+mn-lt"/>
              <a:ea typeface="+mn-ea"/>
              <a:cs typeface="+mn-cs"/>
            </a:endParaRPr>
          </a:p>
        </p:txBody>
      </p:sp>
      <p:sp>
        <p:nvSpPr>
          <p:cNvPr id="9" name="05_Frame picture 7(PHJU) (JU-Free)">
            <a:extLst>
              <a:ext uri="{FF2B5EF4-FFF2-40B4-BE49-F238E27FC236}">
                <a16:creationId xmlns:a16="http://schemas.microsoft.com/office/drawing/2014/main" id="{C75804BA-884C-4916-B872-0325C9F158FA}"/>
              </a:ext>
            </a:extLst>
          </p:cNvPr>
          <p:cNvSpPr>
            <a:spLocks noGrp="1" noChangeAspect="1"/>
          </p:cNvSpPr>
          <p:nvPr>
            <p:ph type="pic" sz="quarter" idx="1004" hasCustomPrompt="1"/>
          </p:nvPr>
        </p:nvSpPr>
        <p:spPr>
          <a:xfrm>
            <a:off x="-2292832" y="2163867"/>
            <a:ext cx="1800000" cy="901464"/>
          </a:xfrm>
          <a:blipFill>
            <a:blip r:embed="rId2"/>
            <a:stretch>
              <a:fillRect/>
            </a:stretch>
          </a:blipFill>
          <a:ln>
            <a:solidFill>
              <a:schemeClr val="accent1"/>
            </a:solidFill>
          </a:ln>
        </p:spPr>
        <p:txBody>
          <a:bodyPr/>
          <a:lstStyle>
            <a:lvl1pPr marL="0" indent="0">
              <a:buNone/>
              <a:defRPr/>
            </a:lvl1pPr>
          </a:lstStyle>
          <a:p>
            <a:r>
              <a:rPr lang="en-GB" noProof="0" dirty="0"/>
              <a:t> </a:t>
            </a:r>
          </a:p>
        </p:txBody>
      </p:sp>
      <p:sp>
        <p:nvSpPr>
          <p:cNvPr id="10" name="06_Frame picture 8(PHJU) (JU-Free)">
            <a:extLst>
              <a:ext uri="{FF2B5EF4-FFF2-40B4-BE49-F238E27FC236}">
                <a16:creationId xmlns:a16="http://schemas.microsoft.com/office/drawing/2014/main" id="{C6CB0ED8-2166-43F0-85E9-744A19DF701C}"/>
              </a:ext>
            </a:extLst>
          </p:cNvPr>
          <p:cNvSpPr>
            <a:spLocks noGrp="1" noChangeAspect="1"/>
          </p:cNvSpPr>
          <p:nvPr>
            <p:ph type="body" idx="1005" hasCustomPrompt="1"/>
          </p:nvPr>
        </p:nvSpPr>
        <p:spPr>
          <a:xfrm>
            <a:off x="-2289762" y="3838814"/>
            <a:ext cx="1800000" cy="308451"/>
          </a:xfrm>
          <a:prstGeom prst="rect">
            <a:avLst/>
          </a:prstGeom>
          <a:blipFill>
            <a:blip r:embed="rId3"/>
            <a:stretch>
              <a:fillRect/>
            </a:stretch>
          </a:blip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228600" indent="-228600" algn="ctr" defTabSz="914400" rtl="0" eaLnBrk="1" latinLnBrk="0" hangingPunct="1">
              <a:lnSpc>
                <a:spcPct val="90000"/>
              </a:lnSpc>
              <a:spcBef>
                <a:spcPts val="1000"/>
              </a:spcBef>
              <a:buFont typeface="Arial" panose="020B0604020202020204" pitchFamily="34" charset="0"/>
              <a:buNone/>
              <a:defRPr/>
            </a:lvl1pPr>
          </a:lstStyle>
          <a:p>
            <a:pPr algn="ctr"/>
            <a:r>
              <a:rPr lang="en-GB" noProof="0"/>
              <a:t> </a:t>
            </a:r>
          </a:p>
        </p:txBody>
      </p:sp>
    </p:spTree>
    <p:extLst>
      <p:ext uri="{BB962C8B-B14F-4D97-AF65-F5344CB8AC3E}">
        <p14:creationId xmlns:p14="http://schemas.microsoft.com/office/powerpoint/2010/main" val="797707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Picture red box">
    <p:spTree>
      <p:nvGrpSpPr>
        <p:cNvPr id="1" name=""/>
        <p:cNvGrpSpPr/>
        <p:nvPr/>
      </p:nvGrpSpPr>
      <p:grpSpPr>
        <a:xfrm>
          <a:off x="0" y="0"/>
          <a:ext cx="0" cy="0"/>
          <a:chOff x="0" y="0"/>
          <a:chExt cx="0" cy="0"/>
        </a:xfrm>
      </p:grpSpPr>
      <p:sp>
        <p:nvSpPr>
          <p:cNvPr id="14" name="01_Placeholder 1 (JU-Free)">
            <a:extLst>
              <a:ext uri="{FF2B5EF4-FFF2-40B4-BE49-F238E27FC236}">
                <a16:creationId xmlns:a16="http://schemas.microsoft.com/office/drawing/2014/main" id="{4775C3E2-B4C7-42EE-B823-524AFFACE9B7}"/>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en-GB"/>
              <a:t>[Picture]</a:t>
            </a:r>
            <a:endParaRPr lang="en-GB" dirty="0"/>
          </a:p>
        </p:txBody>
      </p:sp>
      <p:sp>
        <p:nvSpPr>
          <p:cNvPr id="3" name="02_Placeholder 2 (JU-Free)">
            <a:extLst>
              <a:ext uri="{C183D7F6-B498-43B3-948B-1728B52AA6E4}">
                <adec:decorative xmlns:adec="http://schemas.microsoft.com/office/drawing/2017/decorative" val="1"/>
              </a:ext>
            </a:extLst>
          </p:cNvPr>
          <p:cNvSpPr>
            <a:spLocks noGrp="1"/>
          </p:cNvSpPr>
          <p:nvPr userDrawn="1">
            <p:ph type="body" idx="1000" hasCustomPrompt="1"/>
          </p:nvPr>
        </p:nvSpPr>
        <p:spPr>
          <a:xfrm>
            <a:off x="280800" y="280800"/>
            <a:ext cx="3445200" cy="3445200"/>
          </a:xfrm>
          <a:prstGeom prst="rect">
            <a:avLst/>
          </a:prstGeom>
          <a:solidFill>
            <a:srgbClr val="E3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324000" indent="-324000" algn="ctr" defTabSz="1088610" rtl="0" eaLnBrk="1" latinLnBrk="0" hangingPunct="1">
              <a:spcBef>
                <a:spcPts val="900"/>
              </a:spcBef>
              <a:buFont typeface="Arial" pitchFamily="34" charset="0"/>
              <a:buNone/>
              <a:defRPr/>
            </a:lvl1pPr>
          </a:lstStyle>
          <a:p>
            <a:pPr algn="ctr"/>
            <a:r>
              <a:rPr lang="en-GB"/>
              <a:t> </a:t>
            </a:r>
            <a:endParaRPr lang="en-GB" dirty="0"/>
          </a:p>
        </p:txBody>
      </p:sp>
      <p:sp>
        <p:nvSpPr>
          <p:cNvPr id="6" name="03_Frame Text 3 (JU-Free)"/>
          <p:cNvSpPr>
            <a:spLocks noGrp="1"/>
          </p:cNvSpPr>
          <p:nvPr>
            <p:ph type="body" sz="quarter" idx="11" hasCustomPrompt="1"/>
          </p:nvPr>
        </p:nvSpPr>
        <p:spPr>
          <a:xfrm>
            <a:off x="457200" y="979200"/>
            <a:ext cx="3097213" cy="2232025"/>
          </a:xfrm>
        </p:spPr>
        <p:txBody>
          <a:bodyPr/>
          <a:lstStyle>
            <a:lvl1pPr marL="0" indent="0">
              <a:lnSpc>
                <a:spcPct val="85000"/>
              </a:lnSpc>
              <a:spcBef>
                <a:spcPts val="0"/>
              </a:spcBef>
              <a:buNone/>
              <a:defRPr sz="3000" b="1" baseline="0">
                <a:solidFill>
                  <a:schemeClr val="bg1"/>
                </a:solidFill>
                <a:latin typeface="+mn-lt"/>
              </a:defRPr>
            </a:lvl1pPr>
            <a:lvl2pPr marL="0" indent="0">
              <a:spcBef>
                <a:spcPts val="2400"/>
              </a:spcBef>
              <a:buNone/>
              <a:defRPr sz="1400">
                <a:solidFill>
                  <a:schemeClr val="bg1"/>
                </a:solidFill>
              </a:defRPr>
            </a:lvl2pPr>
            <a:lvl3pPr marL="0" indent="0">
              <a:spcBef>
                <a:spcPts val="0"/>
              </a:spcBef>
              <a:buFont typeface="Arial" panose="020B0604020202020204" pitchFamily="34" charset="0"/>
              <a:buNone/>
              <a:defRPr sz="1400">
                <a:solidFill>
                  <a:schemeClr val="bg1"/>
                </a:solidFill>
              </a:defRPr>
            </a:lvl3pPr>
            <a:lvl4pPr marL="0" indent="0">
              <a:spcBef>
                <a:spcPts val="0"/>
              </a:spcBef>
              <a:buFont typeface="Arial" panose="020B0604020202020204" pitchFamily="34" charset="0"/>
              <a:buNone/>
              <a:defRPr sz="1400">
                <a:solidFill>
                  <a:schemeClr val="bg1"/>
                </a:solidFill>
                <a:latin typeface="+mn-lt"/>
              </a:defRPr>
            </a:lvl4pPr>
            <a:lvl5pPr marL="0" indent="0">
              <a:spcBef>
                <a:spcPts val="0"/>
              </a:spcBef>
              <a:buFont typeface="Arial" panose="020B0604020202020204" pitchFamily="34" charset="0"/>
              <a:buNone/>
              <a:defRPr sz="1400">
                <a:solidFill>
                  <a:schemeClr val="bg1"/>
                </a:solidFill>
              </a:defRPr>
            </a:lvl5pPr>
            <a:lvl6pPr marL="0" indent="0">
              <a:spcBef>
                <a:spcPts val="0"/>
              </a:spcBef>
              <a:buFont typeface="Arial" panose="020B0604020202020204" pitchFamily="34" charset="0"/>
              <a:buNone/>
              <a:defRPr sz="1400">
                <a:solidFill>
                  <a:schemeClr val="bg1"/>
                </a:solidFill>
              </a:defRPr>
            </a:lvl6pPr>
            <a:lvl7pPr marL="0" indent="0">
              <a:spcBef>
                <a:spcPts val="0"/>
              </a:spcBef>
              <a:buFont typeface="Arial" panose="020B0604020202020204" pitchFamily="34" charset="0"/>
              <a:buNone/>
              <a:defRPr sz="1400">
                <a:solidFill>
                  <a:schemeClr val="bg1"/>
                </a:solidFill>
              </a:defRPr>
            </a:lvl7pPr>
            <a:lvl8pPr marL="0" indent="0">
              <a:spcBef>
                <a:spcPts val="0"/>
              </a:spcBef>
              <a:buFont typeface="Arial" panose="020B0604020202020204" pitchFamily="34" charset="0"/>
              <a:buNone/>
              <a:defRPr sz="1400">
                <a:solidFill>
                  <a:schemeClr val="bg1"/>
                </a:solidFill>
              </a:defRPr>
            </a:lvl8pPr>
            <a:lvl9pPr marL="0" indent="0">
              <a:spcBef>
                <a:spcPts val="0"/>
              </a:spcBef>
              <a:buFont typeface="Arial" panose="020B0604020202020204" pitchFamily="34" charset="0"/>
              <a:buNone/>
              <a:defRPr sz="1400">
                <a:solidFill>
                  <a:schemeClr val="bg1"/>
                </a:solidFill>
              </a:defRPr>
            </a:lvl9pPr>
          </a:lstStyle>
          <a:p>
            <a:pPr lvl="0"/>
            <a:r>
              <a:rPr lang="en-GB"/>
              <a:t>[Heading]</a:t>
            </a:r>
          </a:p>
          <a:p>
            <a:pPr lvl="0"/>
            <a:r>
              <a:rPr lang="en-GB"/>
              <a:t>JU-LEVEL1=Heading</a:t>
            </a:r>
          </a:p>
          <a:p>
            <a:pPr lvl="1"/>
            <a:r>
              <a:rPr lang="en-GB"/>
              <a:t>JU-LEVEL2=Plain text</a:t>
            </a:r>
            <a:endParaRPr lang="en-GB" dirty="0"/>
          </a:p>
        </p:txBody>
      </p:sp>
      <p:sp>
        <p:nvSpPr>
          <p:cNvPr id="12" name="Frame 4">
            <a:extLst>
              <a:ext uri="{FF2B5EF4-FFF2-40B4-BE49-F238E27FC236}">
                <a16:creationId xmlns:a16="http://schemas.microsoft.com/office/drawing/2014/main" id="{7F72893E-7AD7-40E5-929F-6F79B74C2A72}"/>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en-GB" dirty="0"/>
          </a:p>
        </p:txBody>
      </p:sp>
      <p:sp>
        <p:nvSpPr>
          <p:cNvPr id="13" name="Frame 5">
            <a:extLst>
              <a:ext uri="{FF2B5EF4-FFF2-40B4-BE49-F238E27FC236}">
                <a16:creationId xmlns:a16="http://schemas.microsoft.com/office/drawing/2014/main" id="{B6BE437A-981E-47B6-B2B1-B3C09701E53B}"/>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en-GB" dirty="0"/>
          </a:p>
        </p:txBody>
      </p:sp>
      <p:sp>
        <p:nvSpPr>
          <p:cNvPr id="8" name="04_Placeholder 6 (JU-Free)">
            <a:extLst>
              <a:ext uri="{FF2B5EF4-FFF2-40B4-BE49-F238E27FC236}">
                <a16:creationId xmlns:a16="http://schemas.microsoft.com/office/drawing/2014/main" id="{1E603D36-3950-4EBA-BD0A-72C4A9E29A07}"/>
              </a:ext>
            </a:extLst>
          </p:cNvPr>
          <p:cNvSpPr>
            <a:spLocks noGrp="1"/>
          </p:cNvSpPr>
          <p:nvPr>
            <p:ph type="body" idx="1002" hasCustomPrompt="1"/>
          </p:nvPr>
        </p:nvSpPr>
        <p:spPr>
          <a:xfrm>
            <a:off x="-2400944" y="-1"/>
            <a:ext cx="2016224" cy="5193197"/>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lvl1pPr marL="0" indent="0" algn="l" defTabSz="1088610" rtl="0" eaLnBrk="1" latinLnBrk="0" hangingPunct="1">
              <a:spcBef>
                <a:spcPts val="0"/>
              </a:spcBef>
              <a:buFont typeface="Arial" pitchFamily="34" charset="0"/>
              <a:buNone/>
              <a:defRPr lang="en-GB" sz="1000" noProof="0" dirty="0">
                <a:solidFill>
                  <a:schemeClr val="tx1"/>
                </a:solidFill>
              </a:defRPr>
            </a:lvl1pPr>
          </a:lstStyle>
          <a:p>
            <a:pPr marL="0" marR="0" lvl="0" indent="0" algn="l" defTabSz="1088610" rtl="0" eaLnBrk="1" fontAlgn="auto" latinLnBrk="0" hangingPunct="1">
              <a:lnSpc>
                <a:spcPct val="100000"/>
              </a:lnSpc>
              <a:spcBef>
                <a:spcPts val="0"/>
              </a:spcBef>
              <a:spcAft>
                <a:spcPts val="0"/>
              </a:spcAft>
              <a:buClrTx/>
              <a:buSzTx/>
              <a:buFont typeface="Arial" pitchFamily="34" charset="0"/>
              <a:buNone/>
              <a:tabLst/>
              <a:defRPr/>
            </a:pPr>
            <a:r>
              <a:rPr lang="en-GB" sz="1000" kern="1200" noProof="0">
                <a:solidFill>
                  <a:schemeClr val="dk1"/>
                </a:solidFill>
                <a:effectLst/>
                <a:latin typeface="+mn-lt"/>
                <a:ea typeface="+mn-ea"/>
                <a:cs typeface="+mn-cs"/>
              </a:rPr>
              <a:t>If you insert a picture, it will automatically be placed in the background. The logo and text will appear above the photo. </a:t>
            </a: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When you change the picture, PowerPoint will automatically place the picture in the foreground. Click in the ribbon above on Home | Reset. The lay-out will then automatically be adjusted.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To enlarge a picture please click on the corner and drag. To shift the picture: click on Crop in the tab Format.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This frame will not be printed or shown in a presentation. Click in the border of the frames (text and picture) and press delete.</a:t>
            </a:r>
            <a:endParaRPr lang="en-GB" sz="1000" kern="1200" noProof="0" dirty="0">
              <a:solidFill>
                <a:schemeClr val="dk1"/>
              </a:solidFill>
              <a:effectLst/>
              <a:latin typeface="+mn-lt"/>
              <a:ea typeface="+mn-ea"/>
              <a:cs typeface="+mn-cs"/>
            </a:endParaRPr>
          </a:p>
        </p:txBody>
      </p:sp>
      <p:sp>
        <p:nvSpPr>
          <p:cNvPr id="10" name="05_Frame picture 7(PHJU) (JU-Free)">
            <a:extLst>
              <a:ext uri="{FF2B5EF4-FFF2-40B4-BE49-F238E27FC236}">
                <a16:creationId xmlns:a16="http://schemas.microsoft.com/office/drawing/2014/main" id="{F0F7CD60-ABB6-4FE5-B564-7FDE652C0D74}"/>
              </a:ext>
            </a:extLst>
          </p:cNvPr>
          <p:cNvSpPr>
            <a:spLocks noGrp="1" noChangeAspect="1"/>
          </p:cNvSpPr>
          <p:nvPr>
            <p:ph type="pic" sz="quarter" idx="1004" hasCustomPrompt="1"/>
          </p:nvPr>
        </p:nvSpPr>
        <p:spPr>
          <a:xfrm>
            <a:off x="-2292832" y="2163867"/>
            <a:ext cx="1800000" cy="901464"/>
          </a:xfrm>
          <a:blipFill>
            <a:blip r:embed="rId2"/>
            <a:stretch>
              <a:fillRect/>
            </a:stretch>
          </a:blipFill>
          <a:ln>
            <a:solidFill>
              <a:schemeClr val="accent1"/>
            </a:solidFill>
          </a:ln>
        </p:spPr>
        <p:txBody>
          <a:bodyPr/>
          <a:lstStyle>
            <a:lvl1pPr marL="0" indent="0">
              <a:buNone/>
              <a:defRPr/>
            </a:lvl1pPr>
          </a:lstStyle>
          <a:p>
            <a:r>
              <a:rPr lang="en-GB" noProof="0" dirty="0"/>
              <a:t> </a:t>
            </a:r>
          </a:p>
        </p:txBody>
      </p:sp>
      <p:sp>
        <p:nvSpPr>
          <p:cNvPr id="11" name="06_Frame picture 8(PHJU) (JU-Free)">
            <a:extLst>
              <a:ext uri="{FF2B5EF4-FFF2-40B4-BE49-F238E27FC236}">
                <a16:creationId xmlns:a16="http://schemas.microsoft.com/office/drawing/2014/main" id="{64236457-E2DC-4653-8CDD-EFB4BD3B11E0}"/>
              </a:ext>
            </a:extLst>
          </p:cNvPr>
          <p:cNvSpPr>
            <a:spLocks noGrp="1" noChangeAspect="1"/>
          </p:cNvSpPr>
          <p:nvPr>
            <p:ph type="body" idx="1005" hasCustomPrompt="1"/>
          </p:nvPr>
        </p:nvSpPr>
        <p:spPr>
          <a:xfrm>
            <a:off x="-2289762" y="3838814"/>
            <a:ext cx="1800000" cy="308451"/>
          </a:xfrm>
          <a:prstGeom prst="rect">
            <a:avLst/>
          </a:prstGeom>
          <a:blipFill>
            <a:blip r:embed="rId3"/>
            <a:stretch>
              <a:fillRect/>
            </a:stretch>
          </a:blip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228600" indent="-228600" algn="ctr" defTabSz="914400" rtl="0" eaLnBrk="1" latinLnBrk="0" hangingPunct="1">
              <a:lnSpc>
                <a:spcPct val="90000"/>
              </a:lnSpc>
              <a:spcBef>
                <a:spcPts val="1000"/>
              </a:spcBef>
              <a:buFont typeface="Arial" panose="020B0604020202020204" pitchFamily="34" charset="0"/>
              <a:buNone/>
              <a:defRPr/>
            </a:lvl1pPr>
          </a:lstStyle>
          <a:p>
            <a:pPr algn="ctr"/>
            <a:r>
              <a:rPr lang="en-GB" noProof="0"/>
              <a:t> </a:t>
            </a:r>
          </a:p>
        </p:txBody>
      </p:sp>
    </p:spTree>
    <p:extLst>
      <p:ext uri="{BB962C8B-B14F-4D97-AF65-F5344CB8AC3E}">
        <p14:creationId xmlns:p14="http://schemas.microsoft.com/office/powerpoint/2010/main" val="1761144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R)">
    <p:bg>
      <p:bgPr>
        <a:solidFill>
          <a:srgbClr val="F2F2F2"/>
        </a:solidFill>
        <a:effectLst/>
      </p:bgPr>
    </p:bg>
    <p:spTree>
      <p:nvGrpSpPr>
        <p:cNvPr id="1" name=""/>
        <p:cNvGrpSpPr/>
        <p:nvPr/>
      </p:nvGrpSpPr>
      <p:grpSpPr>
        <a:xfrm>
          <a:off x="0" y="0"/>
          <a:ext cx="0" cy="0"/>
          <a:chOff x="0" y="0"/>
          <a:chExt cx="0" cy="0"/>
        </a:xfrm>
      </p:grpSpPr>
      <p:sp>
        <p:nvSpPr>
          <p:cNvPr id="14" name="01_Frame 1 (JU-Free)"/>
          <p:cNvSpPr>
            <a:spLocks noGrp="1"/>
          </p:cNvSpPr>
          <p:nvPr>
            <p:ph type="pic" sz="quarter" idx="14" hasCustomPrompt="1"/>
          </p:nvPr>
        </p:nvSpPr>
        <p:spPr>
          <a:xfrm>
            <a:off x="6094800" y="0"/>
            <a:ext cx="6094800" cy="6208481"/>
          </a:xfrm>
          <a:noFill/>
        </p:spPr>
        <p:txBody>
          <a:bodyPr/>
          <a:lstStyle>
            <a:lvl1pPr marL="0" indent="0">
              <a:buNone/>
              <a:defRPr/>
            </a:lvl1pPr>
          </a:lstStyle>
          <a:p>
            <a:r>
              <a:rPr lang="en-GB"/>
              <a:t>[Picture]</a:t>
            </a:r>
            <a:endParaRPr lang="en-GB" dirty="0"/>
          </a:p>
        </p:txBody>
      </p:sp>
      <p:sp>
        <p:nvSpPr>
          <p:cNvPr id="17" name="Background 2"/>
          <p:cNvSpPr>
            <a:spLocks noSelect="1"/>
          </p:cNvSpPr>
          <p:nvPr userDrawn="1"/>
        </p:nvSpPr>
        <p:spPr>
          <a:xfrm>
            <a:off x="0" y="6210000"/>
            <a:ext cx="12196800" cy="65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02_Date Placeholder 3 (JU-Free)"/>
          <p:cNvSpPr>
            <a:spLocks noGrp="1"/>
          </p:cNvSpPr>
          <p:nvPr>
            <p:ph type="dt" sz="half" idx="10"/>
          </p:nvPr>
        </p:nvSpPr>
        <p:spPr/>
        <p:txBody>
          <a:bodyPr/>
          <a:lstStyle/>
          <a:p>
            <a:fld id="{3173DE11-90EF-4400-A6F5-8A2DCCBD9698}" type="datetime4">
              <a:rPr lang="en-GB" noProof="1" smtClean="0"/>
              <a:t>19 May 2026</a:t>
            </a:fld>
            <a:endParaRPr lang="en-GB" noProof="1"/>
          </a:p>
        </p:txBody>
      </p:sp>
      <p:sp>
        <p:nvSpPr>
          <p:cNvPr id="8" name="03_Footer Placeholder 4 (JU-Free)"/>
          <p:cNvSpPr>
            <a:spLocks noGrp="1"/>
          </p:cNvSpPr>
          <p:nvPr>
            <p:ph type="ftr" sz="quarter" idx="11"/>
          </p:nvPr>
        </p:nvSpPr>
        <p:spPr/>
        <p:txBody>
          <a:bodyPr/>
          <a:lstStyle/>
          <a:p>
            <a:r>
              <a:rPr lang="en-GB" noProof="1"/>
              <a:t>[Voettekst]</a:t>
            </a:r>
          </a:p>
        </p:txBody>
      </p:sp>
      <p:sp>
        <p:nvSpPr>
          <p:cNvPr id="9" name="04_Slide Number Placeholder 5 (JU-Free)"/>
          <p:cNvSpPr>
            <a:spLocks noGrp="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12" name="05_Placeholder 6 (JU-Free)"/>
          <p:cNvSpPr>
            <a:spLocks noGrp="1"/>
          </p:cNvSpPr>
          <p:nvPr>
            <p:ph type="body" sz="quarter" idx="13" hasCustomPrompt="1"/>
          </p:nvPr>
        </p:nvSpPr>
        <p:spPr>
          <a:xfrm>
            <a:off x="1065600" y="1683998"/>
            <a:ext cx="4526344" cy="4321175"/>
          </a:xfrm>
        </p:spPr>
        <p:txBody>
          <a:bodyPr/>
          <a:lstStyle>
            <a:lvl1pPr>
              <a:defRPr/>
            </a:lvl1pPr>
            <a:lvl4pPr>
              <a:defRPr>
                <a:latin typeface="+mn-lt"/>
                <a:ea typeface="Open Sans SemiBold" panose="020B0706030804020204" pitchFamily="34" charset="0"/>
                <a:cs typeface="Open Sans SemiBold" panose="020B0706030804020204" pitchFamily="34" charset="0"/>
              </a:defRPr>
            </a:lvl4pPr>
          </a:lstStyle>
          <a:p>
            <a:pPr lvl="0"/>
            <a:r>
              <a:rPr lang="en-GB"/>
              <a:t>[Text]</a:t>
            </a:r>
          </a:p>
          <a:p>
            <a:pPr lvl="0"/>
            <a:r>
              <a:rPr lang="en-GB"/>
              <a:t>JU-LEVEL1=List 1st level</a:t>
            </a:r>
          </a:p>
          <a:p>
            <a:pPr lvl="1"/>
            <a:r>
              <a:rPr lang="en-GB"/>
              <a:t>JU-LEVEL2=List 2nd level</a:t>
            </a:r>
          </a:p>
          <a:p>
            <a:pPr lvl="2"/>
            <a:r>
              <a:rPr lang="en-GB"/>
              <a:t>JU-LEVEL3=List 3rd level</a:t>
            </a:r>
          </a:p>
          <a:p>
            <a:pPr lvl="3"/>
            <a:r>
              <a:rPr lang="en-GB"/>
              <a:t>JU-LEVEL4=List number 1st level</a:t>
            </a:r>
          </a:p>
          <a:p>
            <a:pPr lvl="4"/>
            <a:r>
              <a:rPr lang="en-GB"/>
              <a:t>JU-LEVEL5=List number 2nd level</a:t>
            </a:r>
          </a:p>
          <a:p>
            <a:pPr lvl="5"/>
            <a:r>
              <a:rPr lang="en-GB"/>
              <a:t>JU-LEVEL6=List number 3rd level</a:t>
            </a:r>
          </a:p>
          <a:p>
            <a:pPr lvl="6"/>
            <a:r>
              <a:rPr lang="en-GB"/>
              <a:t>JU-LEVEL7=Heading</a:t>
            </a:r>
          </a:p>
          <a:p>
            <a:pPr lvl="7"/>
            <a:r>
              <a:rPr lang="en-GB"/>
              <a:t>JU-LEVEL8=Plain text</a:t>
            </a:r>
          </a:p>
          <a:p>
            <a:pPr lvl="8"/>
            <a:r>
              <a:rPr lang="en-GB"/>
              <a:t>JU-LEVEL9=Indent 1st level</a:t>
            </a:r>
            <a:endParaRPr lang="en-GB" dirty="0"/>
          </a:p>
        </p:txBody>
      </p:sp>
      <p:sp>
        <p:nvSpPr>
          <p:cNvPr id="5" name="06_***Title 7 (JU-Free)"/>
          <p:cNvSpPr>
            <a:spLocks noGrp="1"/>
          </p:cNvSpPr>
          <p:nvPr>
            <p:ph type="title" hasCustomPrompt="1"/>
          </p:nvPr>
        </p:nvSpPr>
        <p:spPr>
          <a:xfrm>
            <a:off x="864817" y="469373"/>
            <a:ext cx="4727127" cy="720000"/>
          </a:xfrm>
        </p:spPr>
        <p:txBody>
          <a:bodyPr/>
          <a:lstStyle>
            <a:lvl1pPr>
              <a:defRPr/>
            </a:lvl1pPr>
          </a:lstStyle>
          <a:p>
            <a:r>
              <a:rPr lang="en-GB"/>
              <a:t>[title]</a:t>
            </a:r>
            <a:endParaRPr lang="en-GB" dirty="0"/>
          </a:p>
        </p:txBody>
      </p:sp>
      <p:sp>
        <p:nvSpPr>
          <p:cNvPr id="15" name="Frame 8">
            <a:extLst>
              <a:ext uri="{FF2B5EF4-FFF2-40B4-BE49-F238E27FC236}">
                <a16:creationId xmlns:a16="http://schemas.microsoft.com/office/drawing/2014/main" id="{BAC015EE-9B01-4AD1-B8DF-1E4F2A6B0BEB}"/>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6" name="Frame 9">
            <a:extLst>
              <a:ext uri="{FF2B5EF4-FFF2-40B4-BE49-F238E27FC236}">
                <a16:creationId xmlns:a16="http://schemas.microsoft.com/office/drawing/2014/main" id="{2F9AD744-29E5-4877-A2F6-FBCB32122297}"/>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en-GB" dirty="0"/>
          </a:p>
        </p:txBody>
      </p:sp>
    </p:spTree>
    <p:extLst>
      <p:ext uri="{BB962C8B-B14F-4D97-AF65-F5344CB8AC3E}">
        <p14:creationId xmlns:p14="http://schemas.microsoft.com/office/powerpoint/2010/main" val="41742352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L)">
    <p:bg>
      <p:bgPr>
        <a:solidFill>
          <a:srgbClr val="F2F2F2"/>
        </a:solidFill>
        <a:effectLst/>
      </p:bgPr>
    </p:bg>
    <p:spTree>
      <p:nvGrpSpPr>
        <p:cNvPr id="1" name=""/>
        <p:cNvGrpSpPr/>
        <p:nvPr/>
      </p:nvGrpSpPr>
      <p:grpSpPr>
        <a:xfrm>
          <a:off x="0" y="0"/>
          <a:ext cx="0" cy="0"/>
          <a:chOff x="0" y="0"/>
          <a:chExt cx="0" cy="0"/>
        </a:xfrm>
      </p:grpSpPr>
      <p:sp>
        <p:nvSpPr>
          <p:cNvPr id="14" name="01_Frame 1 (JU-Free)"/>
          <p:cNvSpPr>
            <a:spLocks noGrp="1"/>
          </p:cNvSpPr>
          <p:nvPr>
            <p:ph type="pic" sz="quarter" idx="14" hasCustomPrompt="1"/>
          </p:nvPr>
        </p:nvSpPr>
        <p:spPr>
          <a:xfrm>
            <a:off x="0" y="0"/>
            <a:ext cx="6094800" cy="6208560"/>
          </a:xfrm>
        </p:spPr>
        <p:txBody>
          <a:bodyPr/>
          <a:lstStyle>
            <a:lvl1pPr marL="0" indent="0">
              <a:buNone/>
              <a:defRPr/>
            </a:lvl1pPr>
          </a:lstStyle>
          <a:p>
            <a:r>
              <a:rPr lang="en-GB"/>
              <a:t>[Picture]</a:t>
            </a:r>
            <a:endParaRPr lang="en-GB" dirty="0"/>
          </a:p>
        </p:txBody>
      </p:sp>
      <p:sp>
        <p:nvSpPr>
          <p:cNvPr id="17" name="Background 2"/>
          <p:cNvSpPr>
            <a:spLocks noSelect="1"/>
          </p:cNvSpPr>
          <p:nvPr userDrawn="1"/>
        </p:nvSpPr>
        <p:spPr>
          <a:xfrm>
            <a:off x="0" y="6210000"/>
            <a:ext cx="12196800" cy="655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02_Date Placeholder 3 (JU-Free)"/>
          <p:cNvSpPr>
            <a:spLocks noGrp="1"/>
          </p:cNvSpPr>
          <p:nvPr>
            <p:ph type="dt" sz="half" idx="10"/>
          </p:nvPr>
        </p:nvSpPr>
        <p:spPr/>
        <p:txBody>
          <a:bodyPr/>
          <a:lstStyle/>
          <a:p>
            <a:fld id="{3173DE11-90EF-4400-A6F5-8A2DCCBD9698}" type="datetime4">
              <a:rPr lang="en-GB" noProof="1" smtClean="0"/>
              <a:t>19 May 2026</a:t>
            </a:fld>
            <a:endParaRPr lang="en-GB" noProof="1"/>
          </a:p>
        </p:txBody>
      </p:sp>
      <p:sp>
        <p:nvSpPr>
          <p:cNvPr id="8" name="03_Footer Placeholder 4 (JU-Free)"/>
          <p:cNvSpPr>
            <a:spLocks noGrp="1"/>
          </p:cNvSpPr>
          <p:nvPr>
            <p:ph type="ftr" sz="quarter" idx="11"/>
          </p:nvPr>
        </p:nvSpPr>
        <p:spPr/>
        <p:txBody>
          <a:bodyPr/>
          <a:lstStyle/>
          <a:p>
            <a:r>
              <a:rPr lang="en-GB" noProof="1"/>
              <a:t>[Voettekst]</a:t>
            </a:r>
          </a:p>
        </p:txBody>
      </p:sp>
      <p:sp>
        <p:nvSpPr>
          <p:cNvPr id="9" name="04_Slide Number Placeholder 5 (JU-Free)"/>
          <p:cNvSpPr>
            <a:spLocks noGrp="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12" name="05_Placeholder 6 (JU-Free)"/>
          <p:cNvSpPr>
            <a:spLocks noGrp="1"/>
          </p:cNvSpPr>
          <p:nvPr>
            <p:ph type="body" sz="quarter" idx="13" hasCustomPrompt="1"/>
          </p:nvPr>
        </p:nvSpPr>
        <p:spPr>
          <a:xfrm>
            <a:off x="6624000" y="1683998"/>
            <a:ext cx="4526344" cy="4321175"/>
          </a:xfrm>
        </p:spPr>
        <p:txBody>
          <a:bodyPr/>
          <a:lstStyle>
            <a:lvl1pPr>
              <a:defRPr/>
            </a:lvl1pPr>
            <a:lvl4pPr>
              <a:defRPr>
                <a:latin typeface="+mn-lt"/>
                <a:ea typeface="Open Sans SemiBold" panose="020B0706030804020204" pitchFamily="34" charset="0"/>
                <a:cs typeface="Open Sans SemiBold" panose="020B0706030804020204" pitchFamily="34" charset="0"/>
              </a:defRPr>
            </a:lvl4pPr>
          </a:lstStyle>
          <a:p>
            <a:pPr lvl="0"/>
            <a:r>
              <a:rPr lang="en-GB"/>
              <a:t>[Text]</a:t>
            </a:r>
          </a:p>
          <a:p>
            <a:pPr lvl="0"/>
            <a:r>
              <a:rPr lang="en-GB"/>
              <a:t>JU-LEVEL1=List 1st level</a:t>
            </a:r>
          </a:p>
          <a:p>
            <a:pPr lvl="1"/>
            <a:r>
              <a:rPr lang="en-GB"/>
              <a:t>JU-LEVEL2=List 2nd level</a:t>
            </a:r>
          </a:p>
          <a:p>
            <a:pPr lvl="2"/>
            <a:r>
              <a:rPr lang="en-GB"/>
              <a:t>JU-LEVEL3=List 3rd level</a:t>
            </a:r>
          </a:p>
          <a:p>
            <a:pPr lvl="3"/>
            <a:r>
              <a:rPr lang="en-GB"/>
              <a:t>JU-LEVEL4=List number 1st level</a:t>
            </a:r>
          </a:p>
          <a:p>
            <a:pPr lvl="4"/>
            <a:r>
              <a:rPr lang="en-GB"/>
              <a:t>JU-LEVEL5=List number 2nd level</a:t>
            </a:r>
          </a:p>
          <a:p>
            <a:pPr lvl="5"/>
            <a:r>
              <a:rPr lang="en-GB"/>
              <a:t>JU-LEVEL6=List number 3rd level</a:t>
            </a:r>
          </a:p>
          <a:p>
            <a:pPr lvl="6"/>
            <a:r>
              <a:rPr lang="en-GB"/>
              <a:t>JU-LEVEL7=Heading</a:t>
            </a:r>
          </a:p>
          <a:p>
            <a:pPr lvl="7"/>
            <a:r>
              <a:rPr lang="en-GB"/>
              <a:t>JU-LEVEL8=Plain text</a:t>
            </a:r>
          </a:p>
          <a:p>
            <a:pPr lvl="8"/>
            <a:r>
              <a:rPr lang="en-GB"/>
              <a:t>JU-LEVEL9=Indent 1st level</a:t>
            </a:r>
            <a:endParaRPr lang="en-GB" dirty="0"/>
          </a:p>
        </p:txBody>
      </p:sp>
      <p:sp>
        <p:nvSpPr>
          <p:cNvPr id="5" name="06_***Title 7 (JU-Free)"/>
          <p:cNvSpPr>
            <a:spLocks noGrp="1"/>
          </p:cNvSpPr>
          <p:nvPr>
            <p:ph type="title" hasCustomPrompt="1"/>
          </p:nvPr>
        </p:nvSpPr>
        <p:spPr>
          <a:xfrm>
            <a:off x="6400425" y="469373"/>
            <a:ext cx="4727127" cy="720000"/>
          </a:xfrm>
        </p:spPr>
        <p:txBody>
          <a:bodyPr/>
          <a:lstStyle>
            <a:lvl1pPr>
              <a:defRPr/>
            </a:lvl1pPr>
          </a:lstStyle>
          <a:p>
            <a:r>
              <a:rPr lang="en-GB"/>
              <a:t>[title]</a:t>
            </a:r>
            <a:endParaRPr lang="en-GB" dirty="0"/>
          </a:p>
        </p:txBody>
      </p:sp>
      <p:sp>
        <p:nvSpPr>
          <p:cNvPr id="15" name="Frame 8">
            <a:extLst>
              <a:ext uri="{FF2B5EF4-FFF2-40B4-BE49-F238E27FC236}">
                <a16:creationId xmlns:a16="http://schemas.microsoft.com/office/drawing/2014/main" id="{D5015726-54D8-4A95-A3A4-B9AE3747C0B1}"/>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6" name="Frame 9">
            <a:extLst>
              <a:ext uri="{FF2B5EF4-FFF2-40B4-BE49-F238E27FC236}">
                <a16:creationId xmlns:a16="http://schemas.microsoft.com/office/drawing/2014/main" id="{E61F3230-A6B8-47F4-93E8-A877B604B519}"/>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en-GB" dirty="0"/>
          </a:p>
        </p:txBody>
      </p:sp>
    </p:spTree>
    <p:extLst>
      <p:ext uri="{BB962C8B-B14F-4D97-AF65-F5344CB8AC3E}">
        <p14:creationId xmlns:p14="http://schemas.microsoft.com/office/powerpoint/2010/main" val="31527709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white), picture and white logo">
    <p:bg>
      <p:bgPr>
        <a:solidFill>
          <a:srgbClr val="FFFFFF"/>
        </a:solidFill>
        <a:effectLst/>
      </p:bgPr>
    </p:bg>
    <p:spTree>
      <p:nvGrpSpPr>
        <p:cNvPr id="1" name=""/>
        <p:cNvGrpSpPr/>
        <p:nvPr/>
      </p:nvGrpSpPr>
      <p:grpSpPr>
        <a:xfrm>
          <a:off x="0" y="0"/>
          <a:ext cx="0" cy="0"/>
          <a:chOff x="0" y="0"/>
          <a:chExt cx="0" cy="0"/>
        </a:xfrm>
      </p:grpSpPr>
      <p:sp>
        <p:nvSpPr>
          <p:cNvPr id="11" name="Frame 1">
            <a:extLst>
              <a:ext uri="{FF2B5EF4-FFF2-40B4-BE49-F238E27FC236}">
                <a16:creationId xmlns:a16="http://schemas.microsoft.com/office/drawing/2014/main" id="{47458887-8A84-477F-B28D-A0B867EB05B6}"/>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en-GB" dirty="0"/>
          </a:p>
        </p:txBody>
      </p:sp>
      <p:sp>
        <p:nvSpPr>
          <p:cNvPr id="12" name="Frame 2">
            <a:extLst>
              <a:ext uri="{FF2B5EF4-FFF2-40B4-BE49-F238E27FC236}">
                <a16:creationId xmlns:a16="http://schemas.microsoft.com/office/drawing/2014/main" id="{312B9660-1A23-466A-B15B-FB879DE2D292}"/>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en-GB" dirty="0"/>
          </a:p>
        </p:txBody>
      </p:sp>
      <p:sp>
        <p:nvSpPr>
          <p:cNvPr id="13" name="01_Placeholder 3 (JU-Free)">
            <a:extLst>
              <a:ext uri="{FF2B5EF4-FFF2-40B4-BE49-F238E27FC236}">
                <a16:creationId xmlns:a16="http://schemas.microsoft.com/office/drawing/2014/main" id="{484395FE-C801-44CE-805C-1CA37137BCD7}"/>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en-GB"/>
              <a:t>[Click here and insert via Insert | Images a picture]</a:t>
            </a:r>
            <a:endParaRPr lang="en-GB" dirty="0"/>
          </a:p>
        </p:txBody>
      </p:sp>
      <p:sp>
        <p:nvSpPr>
          <p:cNvPr id="7" name="02_Placeholder 4 (JU-Free)">
            <a:extLst>
              <a:ext uri="{FF2B5EF4-FFF2-40B4-BE49-F238E27FC236}">
                <a16:creationId xmlns:a16="http://schemas.microsoft.com/office/drawing/2014/main" id="{52800A0B-61C3-4276-B761-6A6E6BFA8BFE}"/>
              </a:ext>
            </a:extLst>
          </p:cNvPr>
          <p:cNvSpPr>
            <a:spLocks noGrp="1"/>
          </p:cNvSpPr>
          <p:nvPr>
            <p:ph type="body" idx="1002" hasCustomPrompt="1"/>
          </p:nvPr>
        </p:nvSpPr>
        <p:spPr>
          <a:xfrm>
            <a:off x="-2400944" y="-1"/>
            <a:ext cx="2016224" cy="5193197"/>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lvl1pPr marL="0" indent="0" algn="l" defTabSz="1088610" rtl="0" eaLnBrk="1" latinLnBrk="0" hangingPunct="1">
              <a:spcBef>
                <a:spcPts val="0"/>
              </a:spcBef>
              <a:buFont typeface="Arial" pitchFamily="34" charset="0"/>
              <a:buNone/>
              <a:defRPr lang="en-GB" sz="1000" noProof="0" dirty="0">
                <a:solidFill>
                  <a:schemeClr val="tx1"/>
                </a:solidFill>
              </a:defRPr>
            </a:lvl1pPr>
          </a:lstStyle>
          <a:p>
            <a:pPr marL="0" marR="0" lvl="0" indent="0" algn="l" defTabSz="1088610" rtl="0" eaLnBrk="1" fontAlgn="auto" latinLnBrk="0" hangingPunct="1">
              <a:lnSpc>
                <a:spcPct val="100000"/>
              </a:lnSpc>
              <a:spcBef>
                <a:spcPts val="0"/>
              </a:spcBef>
              <a:spcAft>
                <a:spcPts val="0"/>
              </a:spcAft>
              <a:buClrTx/>
              <a:buSzTx/>
              <a:buFont typeface="Arial" pitchFamily="34" charset="0"/>
              <a:buNone/>
              <a:tabLst/>
              <a:defRPr/>
            </a:pPr>
            <a:r>
              <a:rPr lang="en-GB" sz="1000" kern="1200" noProof="0">
                <a:solidFill>
                  <a:schemeClr val="dk1"/>
                </a:solidFill>
                <a:effectLst/>
                <a:latin typeface="+mn-lt"/>
                <a:ea typeface="+mn-ea"/>
                <a:cs typeface="+mn-cs"/>
              </a:rPr>
              <a:t>If you insert a picture, it will automatically be placed in the background. The logo and text will appear above the photo. </a:t>
            </a: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When you change the picture, PowerPoint will automatically place the picture in the foreground. Click in the ribbon above on Home | Reset. The lay-out will then automatically be adjusted.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To enlarge a picture please click on the corner and drag. To shift the picture: click on Crop in the tab Format.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This frame will not be printed or shown in a presentation. Click in the border of the frames (text and picture) and press delete.</a:t>
            </a:r>
            <a:endParaRPr lang="en-GB" sz="1000" kern="1200" noProof="0" dirty="0">
              <a:solidFill>
                <a:schemeClr val="dk1"/>
              </a:solidFill>
              <a:effectLst/>
              <a:latin typeface="+mn-lt"/>
              <a:ea typeface="+mn-ea"/>
              <a:cs typeface="+mn-cs"/>
            </a:endParaRPr>
          </a:p>
        </p:txBody>
      </p:sp>
      <p:sp>
        <p:nvSpPr>
          <p:cNvPr id="9" name="03_Frame picture 5(PHJU) (JU-Free)">
            <a:extLst>
              <a:ext uri="{FF2B5EF4-FFF2-40B4-BE49-F238E27FC236}">
                <a16:creationId xmlns:a16="http://schemas.microsoft.com/office/drawing/2014/main" id="{403EFD4D-17EA-438C-8EA5-3AE12F3A64EC}"/>
              </a:ext>
            </a:extLst>
          </p:cNvPr>
          <p:cNvSpPr>
            <a:spLocks noGrp="1" noChangeAspect="1"/>
          </p:cNvSpPr>
          <p:nvPr>
            <p:ph type="pic" sz="quarter" idx="1004" hasCustomPrompt="1"/>
          </p:nvPr>
        </p:nvSpPr>
        <p:spPr>
          <a:xfrm>
            <a:off x="-2292832" y="2163867"/>
            <a:ext cx="1800000" cy="901464"/>
          </a:xfrm>
          <a:blipFill>
            <a:blip r:embed="rId2"/>
            <a:stretch>
              <a:fillRect/>
            </a:stretch>
          </a:blipFill>
          <a:ln>
            <a:solidFill>
              <a:schemeClr val="accent1"/>
            </a:solidFill>
          </a:ln>
        </p:spPr>
        <p:txBody>
          <a:bodyPr/>
          <a:lstStyle>
            <a:lvl1pPr marL="0" indent="0">
              <a:buNone/>
              <a:defRPr/>
            </a:lvl1pPr>
          </a:lstStyle>
          <a:p>
            <a:r>
              <a:rPr lang="en-GB" noProof="0" dirty="0"/>
              <a:t> </a:t>
            </a:r>
          </a:p>
        </p:txBody>
      </p:sp>
      <p:sp>
        <p:nvSpPr>
          <p:cNvPr id="10" name="04_Frame picture 6(PHJU) (JU-Free)">
            <a:extLst>
              <a:ext uri="{FF2B5EF4-FFF2-40B4-BE49-F238E27FC236}">
                <a16:creationId xmlns:a16="http://schemas.microsoft.com/office/drawing/2014/main" id="{81AC619A-A0B1-4A4D-A197-CCEF6650B041}"/>
              </a:ext>
            </a:extLst>
          </p:cNvPr>
          <p:cNvSpPr>
            <a:spLocks noGrp="1" noChangeAspect="1"/>
          </p:cNvSpPr>
          <p:nvPr>
            <p:ph type="body" idx="1005" hasCustomPrompt="1"/>
          </p:nvPr>
        </p:nvSpPr>
        <p:spPr>
          <a:xfrm>
            <a:off x="-2289762" y="3838814"/>
            <a:ext cx="1800000" cy="308451"/>
          </a:xfrm>
          <a:prstGeom prst="rect">
            <a:avLst/>
          </a:prstGeom>
          <a:blipFill>
            <a:blip r:embed="rId3"/>
            <a:stretch>
              <a:fillRect/>
            </a:stretch>
          </a:blip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228600" indent="-228600" algn="ctr" defTabSz="914400" rtl="0" eaLnBrk="1" latinLnBrk="0" hangingPunct="1">
              <a:lnSpc>
                <a:spcPct val="90000"/>
              </a:lnSpc>
              <a:spcBef>
                <a:spcPts val="1000"/>
              </a:spcBef>
              <a:buFont typeface="Arial" panose="020B0604020202020204" pitchFamily="34" charset="0"/>
              <a:buNone/>
              <a:defRPr/>
            </a:lvl1pPr>
          </a:lstStyle>
          <a:p>
            <a:pPr algn="ctr"/>
            <a:r>
              <a:rPr lang="en-GB" noProof="0"/>
              <a:t> </a:t>
            </a:r>
          </a:p>
        </p:txBody>
      </p:sp>
      <p:sp>
        <p:nvSpPr>
          <p:cNvPr id="2" name="05_Title 7 (JU-Free)"/>
          <p:cNvSpPr>
            <a:spLocks noGrp="1"/>
          </p:cNvSpPr>
          <p:nvPr>
            <p:ph type="title" hasCustomPrompt="1"/>
          </p:nvPr>
        </p:nvSpPr>
        <p:spPr>
          <a:xfrm>
            <a:off x="0" y="2925076"/>
            <a:ext cx="12204000" cy="1188000"/>
          </a:xfrm>
        </p:spPr>
        <p:txBody>
          <a:bodyPr/>
          <a:lstStyle>
            <a:lvl1pPr algn="ctr">
              <a:defRPr sz="6800" b="1" cap="none" baseline="0">
                <a:solidFill>
                  <a:schemeClr val="bg1"/>
                </a:solidFill>
                <a:latin typeface="+mn-lt"/>
              </a:defRPr>
            </a:lvl1pPr>
          </a:lstStyle>
          <a:p>
            <a:r>
              <a:rPr lang="en-GB"/>
              <a:t>[Text]</a:t>
            </a:r>
            <a:endParaRPr lang="en-GB" dirty="0"/>
          </a:p>
        </p:txBody>
      </p:sp>
    </p:spTree>
    <p:extLst>
      <p:ext uri="{BB962C8B-B14F-4D97-AF65-F5344CB8AC3E}">
        <p14:creationId xmlns:p14="http://schemas.microsoft.com/office/powerpoint/2010/main" val="6550961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white), picture and red/black logo">
    <p:bg>
      <p:bgPr>
        <a:solidFill>
          <a:srgbClr val="FFFFFF"/>
        </a:solidFill>
        <a:effectLst/>
      </p:bgPr>
    </p:bg>
    <p:spTree>
      <p:nvGrpSpPr>
        <p:cNvPr id="1" name=""/>
        <p:cNvGrpSpPr/>
        <p:nvPr/>
      </p:nvGrpSpPr>
      <p:grpSpPr>
        <a:xfrm>
          <a:off x="0" y="0"/>
          <a:ext cx="0" cy="0"/>
          <a:chOff x="0" y="0"/>
          <a:chExt cx="0" cy="0"/>
        </a:xfrm>
      </p:grpSpPr>
      <p:sp>
        <p:nvSpPr>
          <p:cNvPr id="4" name="01_Frame 1 (JU-Free)">
            <a:extLst>
              <a:ext uri="{FF2B5EF4-FFF2-40B4-BE49-F238E27FC236}">
                <a16:creationId xmlns:a16="http://schemas.microsoft.com/office/drawing/2014/main" id="{47E6A862-E120-4FC9-B4A7-DCAF17FA2D10}"/>
              </a:ext>
            </a:extLst>
          </p:cNvPr>
          <p:cNvSpPr>
            <a:spLocks noGrp="1"/>
          </p:cNvSpPr>
          <p:nvPr>
            <p:ph type="pic" sz="quarter" idx="10" hasCustomPrompt="1"/>
          </p:nvPr>
        </p:nvSpPr>
        <p:spPr>
          <a:xfrm>
            <a:off x="0" y="0"/>
            <a:ext cx="12193200" cy="6210000"/>
          </a:xfrm>
        </p:spPr>
        <p:txBody>
          <a:bodyPr/>
          <a:lstStyle>
            <a:lvl1pPr marL="0" indent="0">
              <a:buFontTx/>
              <a:buNone/>
              <a:defRPr/>
            </a:lvl1pPr>
          </a:lstStyle>
          <a:p>
            <a:r>
              <a:rPr lang="en-GB" dirty="0"/>
              <a:t>[Click here and insert via Insert | Images a picture]</a:t>
            </a:r>
          </a:p>
        </p:txBody>
      </p:sp>
      <p:sp>
        <p:nvSpPr>
          <p:cNvPr id="12" name="Background 2">
            <a:extLst>
              <a:ext uri="{FF2B5EF4-FFF2-40B4-BE49-F238E27FC236}">
                <a16:creationId xmlns:a16="http://schemas.microsoft.com/office/drawing/2014/main" id="{C92C52A1-98B3-4A17-9378-B421B9C2FEC3}"/>
              </a:ext>
            </a:extLst>
          </p:cNvPr>
          <p:cNvSpPr>
            <a:spLocks noSelect="1"/>
          </p:cNvSpPr>
          <p:nvPr userDrawn="1"/>
        </p:nvSpPr>
        <p:spPr>
          <a:xfrm>
            <a:off x="0" y="6210000"/>
            <a:ext cx="12196800" cy="65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rame 3">
            <a:extLst>
              <a:ext uri="{FF2B5EF4-FFF2-40B4-BE49-F238E27FC236}">
                <a16:creationId xmlns:a16="http://schemas.microsoft.com/office/drawing/2014/main" id="{61E056C3-1C1C-45B7-A837-BEAD9D7F7385}"/>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3" name="Frame 4">
            <a:extLst>
              <a:ext uri="{FF2B5EF4-FFF2-40B4-BE49-F238E27FC236}">
                <a16:creationId xmlns:a16="http://schemas.microsoft.com/office/drawing/2014/main" id="{828C6319-245F-41A3-831D-214EFA8A783D}"/>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9" name="02_Placeholder 5 (JU-Free)">
            <a:extLst>
              <a:ext uri="{FF2B5EF4-FFF2-40B4-BE49-F238E27FC236}">
                <a16:creationId xmlns:a16="http://schemas.microsoft.com/office/drawing/2014/main" id="{5443E5ED-5DCB-41DB-B383-36A1088C836D}"/>
              </a:ext>
            </a:extLst>
          </p:cNvPr>
          <p:cNvSpPr>
            <a:spLocks noGrp="1"/>
          </p:cNvSpPr>
          <p:nvPr>
            <p:ph type="body" idx="1002" hasCustomPrompt="1"/>
          </p:nvPr>
        </p:nvSpPr>
        <p:spPr>
          <a:xfrm>
            <a:off x="-2400944" y="-1"/>
            <a:ext cx="2016224" cy="5193197"/>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lvl1pPr marL="0" indent="0" algn="l" defTabSz="1088610" rtl="0" eaLnBrk="1" latinLnBrk="0" hangingPunct="1">
              <a:spcBef>
                <a:spcPts val="0"/>
              </a:spcBef>
              <a:buFont typeface="Arial" pitchFamily="34" charset="0"/>
              <a:buNone/>
              <a:defRPr lang="en-GB" sz="1000" noProof="0" dirty="0">
                <a:solidFill>
                  <a:schemeClr val="tx1"/>
                </a:solidFill>
              </a:defRPr>
            </a:lvl1pPr>
          </a:lstStyle>
          <a:p>
            <a:pPr marL="0" marR="0" lvl="0" indent="0" algn="l" defTabSz="1088610" rtl="0" eaLnBrk="1" fontAlgn="auto" latinLnBrk="0" hangingPunct="1">
              <a:lnSpc>
                <a:spcPct val="100000"/>
              </a:lnSpc>
              <a:spcBef>
                <a:spcPts val="0"/>
              </a:spcBef>
              <a:spcAft>
                <a:spcPts val="0"/>
              </a:spcAft>
              <a:buClrTx/>
              <a:buSzTx/>
              <a:buFont typeface="Arial" pitchFamily="34" charset="0"/>
              <a:buNone/>
              <a:tabLst/>
              <a:defRPr/>
            </a:pPr>
            <a:r>
              <a:rPr lang="en-GB" sz="1000" kern="1200" noProof="0">
                <a:solidFill>
                  <a:schemeClr val="dk1"/>
                </a:solidFill>
                <a:effectLst/>
                <a:latin typeface="+mn-lt"/>
                <a:ea typeface="+mn-ea"/>
                <a:cs typeface="+mn-cs"/>
              </a:rPr>
              <a:t>If you insert a picture, it will automatically be placed in the background. The logo and text will appear above the photo. </a:t>
            </a: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When you change the picture, PowerPoint will automatically place the picture in the foreground. Click in the ribbon above on Home | Reset. The lay-out will then automatically be adjusted.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To enlarge a picture please click on the corner and drag. To shift the picture: click on Crop in the tab Format.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This frame will not be printed or shown in a presentation. Click in the border of the frames (text and picture) and press delete.</a:t>
            </a:r>
            <a:endParaRPr lang="en-GB" sz="1000" kern="1200" noProof="0" dirty="0">
              <a:solidFill>
                <a:schemeClr val="dk1"/>
              </a:solidFill>
              <a:effectLst/>
              <a:latin typeface="+mn-lt"/>
              <a:ea typeface="+mn-ea"/>
              <a:cs typeface="+mn-cs"/>
            </a:endParaRPr>
          </a:p>
        </p:txBody>
      </p:sp>
      <p:sp>
        <p:nvSpPr>
          <p:cNvPr id="10" name="03_Frame picture 6(PHJU) (JU-Free)">
            <a:extLst>
              <a:ext uri="{FF2B5EF4-FFF2-40B4-BE49-F238E27FC236}">
                <a16:creationId xmlns:a16="http://schemas.microsoft.com/office/drawing/2014/main" id="{CDAD8512-BB57-4294-AE1E-14FD0018AF48}"/>
              </a:ext>
            </a:extLst>
          </p:cNvPr>
          <p:cNvSpPr>
            <a:spLocks noGrp="1" noChangeAspect="1"/>
          </p:cNvSpPr>
          <p:nvPr>
            <p:ph type="pic" sz="quarter" idx="1004" hasCustomPrompt="1"/>
          </p:nvPr>
        </p:nvSpPr>
        <p:spPr>
          <a:xfrm>
            <a:off x="-2292832" y="2163867"/>
            <a:ext cx="1800000" cy="901464"/>
          </a:xfrm>
          <a:blipFill>
            <a:blip r:embed="rId2"/>
            <a:stretch>
              <a:fillRect/>
            </a:stretch>
          </a:blipFill>
          <a:ln>
            <a:solidFill>
              <a:schemeClr val="accent1"/>
            </a:solidFill>
          </a:ln>
        </p:spPr>
        <p:txBody>
          <a:bodyPr/>
          <a:lstStyle>
            <a:lvl1pPr marL="0" indent="0">
              <a:buNone/>
              <a:defRPr/>
            </a:lvl1pPr>
          </a:lstStyle>
          <a:p>
            <a:r>
              <a:rPr lang="en-GB" noProof="0" dirty="0"/>
              <a:t> </a:t>
            </a:r>
          </a:p>
        </p:txBody>
      </p:sp>
      <p:sp>
        <p:nvSpPr>
          <p:cNvPr id="14" name="04_Frame picture 7(PHJU) (JU-Free)">
            <a:extLst>
              <a:ext uri="{FF2B5EF4-FFF2-40B4-BE49-F238E27FC236}">
                <a16:creationId xmlns:a16="http://schemas.microsoft.com/office/drawing/2014/main" id="{1259BA99-D657-407E-AF46-79A03883D580}"/>
              </a:ext>
            </a:extLst>
          </p:cNvPr>
          <p:cNvSpPr>
            <a:spLocks noGrp="1" noChangeAspect="1"/>
          </p:cNvSpPr>
          <p:nvPr>
            <p:ph type="body" idx="1005" hasCustomPrompt="1"/>
          </p:nvPr>
        </p:nvSpPr>
        <p:spPr>
          <a:xfrm>
            <a:off x="-2289762" y="3838814"/>
            <a:ext cx="1800000" cy="308451"/>
          </a:xfrm>
          <a:prstGeom prst="rect">
            <a:avLst/>
          </a:prstGeom>
          <a:blipFill>
            <a:blip r:embed="rId3"/>
            <a:stretch>
              <a:fillRect/>
            </a:stretch>
          </a:blip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228600" indent="-228600" algn="ctr" defTabSz="914400" rtl="0" eaLnBrk="1" latinLnBrk="0" hangingPunct="1">
              <a:lnSpc>
                <a:spcPct val="90000"/>
              </a:lnSpc>
              <a:spcBef>
                <a:spcPts val="1000"/>
              </a:spcBef>
              <a:buFont typeface="Arial" panose="020B0604020202020204" pitchFamily="34" charset="0"/>
              <a:buNone/>
              <a:defRPr/>
            </a:lvl1pPr>
          </a:lstStyle>
          <a:p>
            <a:pPr algn="ctr"/>
            <a:r>
              <a:rPr lang="en-GB" noProof="0"/>
              <a:t> </a:t>
            </a:r>
          </a:p>
        </p:txBody>
      </p:sp>
      <p:sp>
        <p:nvSpPr>
          <p:cNvPr id="2" name="05_Title 8 (JU-Free)"/>
          <p:cNvSpPr>
            <a:spLocks noGrp="1"/>
          </p:cNvSpPr>
          <p:nvPr>
            <p:ph type="title" hasCustomPrompt="1"/>
          </p:nvPr>
        </p:nvSpPr>
        <p:spPr>
          <a:xfrm>
            <a:off x="0" y="2925076"/>
            <a:ext cx="12204000" cy="1188000"/>
          </a:xfrm>
        </p:spPr>
        <p:txBody>
          <a:bodyPr/>
          <a:lstStyle>
            <a:lvl1pPr algn="ctr">
              <a:defRPr sz="6800" b="1" cap="none" baseline="0">
                <a:solidFill>
                  <a:schemeClr val="bg1"/>
                </a:solidFill>
                <a:latin typeface="+mn-lt"/>
              </a:defRPr>
            </a:lvl1pPr>
          </a:lstStyle>
          <a:p>
            <a:r>
              <a:rPr lang="en-GB"/>
              <a:t>[Text]</a:t>
            </a:r>
            <a:endParaRPr lang="en-GB" dirty="0"/>
          </a:p>
        </p:txBody>
      </p:sp>
    </p:spTree>
    <p:extLst>
      <p:ext uri="{BB962C8B-B14F-4D97-AF65-F5344CB8AC3E}">
        <p14:creationId xmlns:p14="http://schemas.microsoft.com/office/powerpoint/2010/main" val="17200618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red), picture and white logo">
    <p:spTree>
      <p:nvGrpSpPr>
        <p:cNvPr id="1" name=""/>
        <p:cNvGrpSpPr/>
        <p:nvPr/>
      </p:nvGrpSpPr>
      <p:grpSpPr>
        <a:xfrm>
          <a:off x="0" y="0"/>
          <a:ext cx="0" cy="0"/>
          <a:chOff x="0" y="0"/>
          <a:chExt cx="0" cy="0"/>
        </a:xfrm>
      </p:grpSpPr>
      <p:sp>
        <p:nvSpPr>
          <p:cNvPr id="11" name="Frame 1">
            <a:extLst>
              <a:ext uri="{FF2B5EF4-FFF2-40B4-BE49-F238E27FC236}">
                <a16:creationId xmlns:a16="http://schemas.microsoft.com/office/drawing/2014/main" id="{76A809EE-E14F-4A4A-AA7D-5FC6CD9DFE8E}"/>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en-GB" dirty="0"/>
          </a:p>
        </p:txBody>
      </p:sp>
      <p:sp>
        <p:nvSpPr>
          <p:cNvPr id="12" name="Frame 2">
            <a:extLst>
              <a:ext uri="{FF2B5EF4-FFF2-40B4-BE49-F238E27FC236}">
                <a16:creationId xmlns:a16="http://schemas.microsoft.com/office/drawing/2014/main" id="{6F0CB9C4-B201-42EF-8B3E-40800B3A7986}"/>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en-GB" dirty="0"/>
          </a:p>
        </p:txBody>
      </p:sp>
      <p:sp>
        <p:nvSpPr>
          <p:cNvPr id="13" name="01_Placeholder 3 (JU-Free)">
            <a:extLst>
              <a:ext uri="{FF2B5EF4-FFF2-40B4-BE49-F238E27FC236}">
                <a16:creationId xmlns:a16="http://schemas.microsoft.com/office/drawing/2014/main" id="{B1969EFC-503D-4D5E-8FA0-1CE3D9F8B505}"/>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en-GB"/>
              <a:t>[Click here and insert via Insert | Images a picture]</a:t>
            </a:r>
            <a:endParaRPr lang="en-GB" dirty="0"/>
          </a:p>
        </p:txBody>
      </p:sp>
      <p:sp>
        <p:nvSpPr>
          <p:cNvPr id="7" name="02_Placeholder 4 (JU-Free)">
            <a:extLst>
              <a:ext uri="{FF2B5EF4-FFF2-40B4-BE49-F238E27FC236}">
                <a16:creationId xmlns:a16="http://schemas.microsoft.com/office/drawing/2014/main" id="{CBA567A4-040F-442B-AA16-152955B5E7A8}"/>
              </a:ext>
            </a:extLst>
          </p:cNvPr>
          <p:cNvSpPr>
            <a:spLocks noGrp="1"/>
          </p:cNvSpPr>
          <p:nvPr>
            <p:ph type="body" idx="1002" hasCustomPrompt="1"/>
          </p:nvPr>
        </p:nvSpPr>
        <p:spPr>
          <a:xfrm>
            <a:off x="-2400944" y="-1"/>
            <a:ext cx="2016224" cy="5193197"/>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lvl1pPr marL="0" indent="0" algn="l" defTabSz="1088610" rtl="0" eaLnBrk="1" latinLnBrk="0" hangingPunct="1">
              <a:spcBef>
                <a:spcPts val="0"/>
              </a:spcBef>
              <a:buFont typeface="Arial" pitchFamily="34" charset="0"/>
              <a:buNone/>
              <a:defRPr lang="en-GB" sz="1000" noProof="0" dirty="0">
                <a:solidFill>
                  <a:schemeClr val="tx1"/>
                </a:solidFill>
              </a:defRPr>
            </a:lvl1pPr>
          </a:lstStyle>
          <a:p>
            <a:pPr marL="0" marR="0" lvl="0" indent="0" algn="l" defTabSz="1088610" rtl="0" eaLnBrk="1" fontAlgn="auto" latinLnBrk="0" hangingPunct="1">
              <a:lnSpc>
                <a:spcPct val="100000"/>
              </a:lnSpc>
              <a:spcBef>
                <a:spcPts val="0"/>
              </a:spcBef>
              <a:spcAft>
                <a:spcPts val="0"/>
              </a:spcAft>
              <a:buClrTx/>
              <a:buSzTx/>
              <a:buFont typeface="Arial" pitchFamily="34" charset="0"/>
              <a:buNone/>
              <a:tabLst/>
              <a:defRPr/>
            </a:pPr>
            <a:r>
              <a:rPr lang="en-GB" sz="1000" kern="1200" noProof="0">
                <a:solidFill>
                  <a:schemeClr val="dk1"/>
                </a:solidFill>
                <a:effectLst/>
                <a:latin typeface="+mn-lt"/>
                <a:ea typeface="+mn-ea"/>
                <a:cs typeface="+mn-cs"/>
              </a:rPr>
              <a:t>If you insert a picture, it will automatically be placed in the background. The logo and text will appear above the photo. </a:t>
            </a: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When you change the picture, PowerPoint will automatically place the picture in the foreground. Click in the ribbon above on Home | Reset. The lay-out will then automatically be adjusted.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To enlarge a picture please click on the corner and drag. To shift the picture: click on Crop in the tab Format.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This frame will not be printed or shown in a presentation. Click in the border of the frames (text and picture) and press delete.</a:t>
            </a:r>
            <a:endParaRPr lang="en-GB" sz="1000" kern="1200" noProof="0" dirty="0">
              <a:solidFill>
                <a:schemeClr val="dk1"/>
              </a:solidFill>
              <a:effectLst/>
              <a:latin typeface="+mn-lt"/>
              <a:ea typeface="+mn-ea"/>
              <a:cs typeface="+mn-cs"/>
            </a:endParaRPr>
          </a:p>
        </p:txBody>
      </p:sp>
      <p:sp>
        <p:nvSpPr>
          <p:cNvPr id="9" name="03_Frame picture 5(PHJU) (JU-Free)">
            <a:extLst>
              <a:ext uri="{FF2B5EF4-FFF2-40B4-BE49-F238E27FC236}">
                <a16:creationId xmlns:a16="http://schemas.microsoft.com/office/drawing/2014/main" id="{EEF19B2B-2B04-4FB5-BDD4-A3E1B514B273}"/>
              </a:ext>
            </a:extLst>
          </p:cNvPr>
          <p:cNvSpPr>
            <a:spLocks noGrp="1" noChangeAspect="1"/>
          </p:cNvSpPr>
          <p:nvPr>
            <p:ph type="pic" sz="quarter" idx="1004" hasCustomPrompt="1"/>
          </p:nvPr>
        </p:nvSpPr>
        <p:spPr>
          <a:xfrm>
            <a:off x="-2292832" y="2163867"/>
            <a:ext cx="1800000" cy="901464"/>
          </a:xfrm>
          <a:blipFill>
            <a:blip r:embed="rId2"/>
            <a:stretch>
              <a:fillRect/>
            </a:stretch>
          </a:blipFill>
          <a:ln>
            <a:solidFill>
              <a:schemeClr val="accent1"/>
            </a:solidFill>
          </a:ln>
        </p:spPr>
        <p:txBody>
          <a:bodyPr/>
          <a:lstStyle>
            <a:lvl1pPr marL="0" indent="0">
              <a:buNone/>
              <a:defRPr/>
            </a:lvl1pPr>
          </a:lstStyle>
          <a:p>
            <a:r>
              <a:rPr lang="en-GB" noProof="0" dirty="0"/>
              <a:t> </a:t>
            </a:r>
          </a:p>
        </p:txBody>
      </p:sp>
      <p:sp>
        <p:nvSpPr>
          <p:cNvPr id="10" name="04_Frame picture 6(PHJU) (JU-Free)">
            <a:extLst>
              <a:ext uri="{FF2B5EF4-FFF2-40B4-BE49-F238E27FC236}">
                <a16:creationId xmlns:a16="http://schemas.microsoft.com/office/drawing/2014/main" id="{E8961F46-777E-4988-B9D8-34D680BEED70}"/>
              </a:ext>
            </a:extLst>
          </p:cNvPr>
          <p:cNvSpPr>
            <a:spLocks noGrp="1" noChangeAspect="1"/>
          </p:cNvSpPr>
          <p:nvPr>
            <p:ph type="body" idx="1005" hasCustomPrompt="1"/>
          </p:nvPr>
        </p:nvSpPr>
        <p:spPr>
          <a:xfrm>
            <a:off x="-2289762" y="3838814"/>
            <a:ext cx="1800000" cy="308451"/>
          </a:xfrm>
          <a:prstGeom prst="rect">
            <a:avLst/>
          </a:prstGeom>
          <a:blipFill>
            <a:blip r:embed="rId3"/>
            <a:stretch>
              <a:fillRect/>
            </a:stretch>
          </a:blip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228600" indent="-228600" algn="ctr" defTabSz="914400" rtl="0" eaLnBrk="1" latinLnBrk="0" hangingPunct="1">
              <a:lnSpc>
                <a:spcPct val="90000"/>
              </a:lnSpc>
              <a:spcBef>
                <a:spcPts val="1000"/>
              </a:spcBef>
              <a:buFont typeface="Arial" panose="020B0604020202020204" pitchFamily="34" charset="0"/>
              <a:buNone/>
              <a:defRPr/>
            </a:lvl1pPr>
          </a:lstStyle>
          <a:p>
            <a:pPr algn="ctr"/>
            <a:r>
              <a:rPr lang="en-GB" noProof="0"/>
              <a:t> </a:t>
            </a:r>
          </a:p>
        </p:txBody>
      </p:sp>
      <p:sp>
        <p:nvSpPr>
          <p:cNvPr id="2" name="05_Title 7 (JU-Free)"/>
          <p:cNvSpPr>
            <a:spLocks noGrp="1"/>
          </p:cNvSpPr>
          <p:nvPr>
            <p:ph type="title" hasCustomPrompt="1"/>
          </p:nvPr>
        </p:nvSpPr>
        <p:spPr>
          <a:xfrm>
            <a:off x="0" y="2925076"/>
            <a:ext cx="12204000" cy="1188000"/>
          </a:xfrm>
        </p:spPr>
        <p:txBody>
          <a:bodyPr/>
          <a:lstStyle>
            <a:lvl1pPr algn="ctr">
              <a:defRPr sz="6800" b="1" cap="none" baseline="0">
                <a:solidFill>
                  <a:schemeClr val="accent1"/>
                </a:solidFill>
                <a:latin typeface="+mn-lt"/>
              </a:defRPr>
            </a:lvl1pPr>
          </a:lstStyle>
          <a:p>
            <a:r>
              <a:rPr lang="en-GB"/>
              <a:t>[Text]</a:t>
            </a:r>
            <a:endParaRPr lang="en-GB" dirty="0"/>
          </a:p>
        </p:txBody>
      </p:sp>
    </p:spTree>
    <p:extLst>
      <p:ext uri="{BB962C8B-B14F-4D97-AF65-F5344CB8AC3E}">
        <p14:creationId xmlns:p14="http://schemas.microsoft.com/office/powerpoint/2010/main" val="21076861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red), picture and red/black logo">
    <p:spTree>
      <p:nvGrpSpPr>
        <p:cNvPr id="1" name=""/>
        <p:cNvGrpSpPr/>
        <p:nvPr/>
      </p:nvGrpSpPr>
      <p:grpSpPr>
        <a:xfrm>
          <a:off x="0" y="0"/>
          <a:ext cx="0" cy="0"/>
          <a:chOff x="0" y="0"/>
          <a:chExt cx="0" cy="0"/>
        </a:xfrm>
      </p:grpSpPr>
      <p:sp>
        <p:nvSpPr>
          <p:cNvPr id="7" name="01_Frame picture 1 (JU-Free)">
            <a:extLst>
              <a:ext uri="{FF2B5EF4-FFF2-40B4-BE49-F238E27FC236}">
                <a16:creationId xmlns:a16="http://schemas.microsoft.com/office/drawing/2014/main" id="{37A0C05B-97C3-4483-BD31-B9DD9BC70509}"/>
              </a:ext>
            </a:extLst>
          </p:cNvPr>
          <p:cNvSpPr>
            <a:spLocks noGrp="1"/>
          </p:cNvSpPr>
          <p:nvPr>
            <p:ph type="pic" sz="quarter" idx="10" hasCustomPrompt="1"/>
          </p:nvPr>
        </p:nvSpPr>
        <p:spPr>
          <a:xfrm>
            <a:off x="0" y="0"/>
            <a:ext cx="12193200" cy="6210000"/>
          </a:xfrm>
        </p:spPr>
        <p:txBody>
          <a:bodyPr/>
          <a:lstStyle>
            <a:lvl1pPr marL="0" indent="0">
              <a:buFontTx/>
              <a:buNone/>
              <a:defRPr/>
            </a:lvl1pPr>
          </a:lstStyle>
          <a:p>
            <a:r>
              <a:rPr lang="en-GB"/>
              <a:t>[Click here and insert via Insert | Images a picture]</a:t>
            </a:r>
            <a:endParaRPr lang="en-GB" dirty="0"/>
          </a:p>
        </p:txBody>
      </p:sp>
      <p:sp>
        <p:nvSpPr>
          <p:cNvPr id="9" name="Background 2">
            <a:extLst>
              <a:ext uri="{FF2B5EF4-FFF2-40B4-BE49-F238E27FC236}">
                <a16:creationId xmlns:a16="http://schemas.microsoft.com/office/drawing/2014/main" id="{61754AF3-BC4E-4713-948D-AEF78A2110BC}"/>
              </a:ext>
            </a:extLst>
          </p:cNvPr>
          <p:cNvSpPr>
            <a:spLocks noSelect="1"/>
          </p:cNvSpPr>
          <p:nvPr userDrawn="1"/>
        </p:nvSpPr>
        <p:spPr>
          <a:xfrm>
            <a:off x="0" y="6210000"/>
            <a:ext cx="12196800" cy="65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Frame 3">
            <a:extLst>
              <a:ext uri="{FF2B5EF4-FFF2-40B4-BE49-F238E27FC236}">
                <a16:creationId xmlns:a16="http://schemas.microsoft.com/office/drawing/2014/main" id="{103CD2A5-5C7C-47E7-9E5D-F74B45EDE3E4}"/>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1" name="Frame 4">
            <a:extLst>
              <a:ext uri="{FF2B5EF4-FFF2-40B4-BE49-F238E27FC236}">
                <a16:creationId xmlns:a16="http://schemas.microsoft.com/office/drawing/2014/main" id="{1A784147-5BD9-4C06-B280-1D685A72B4FB}"/>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2" name="02_Placeholder 5 (JU-Free)">
            <a:extLst>
              <a:ext uri="{FF2B5EF4-FFF2-40B4-BE49-F238E27FC236}">
                <a16:creationId xmlns:a16="http://schemas.microsoft.com/office/drawing/2014/main" id="{6CFDFAAA-F52C-4AE6-BEDC-DC212366EA98}"/>
              </a:ext>
            </a:extLst>
          </p:cNvPr>
          <p:cNvSpPr>
            <a:spLocks noGrp="1"/>
          </p:cNvSpPr>
          <p:nvPr>
            <p:ph type="body" idx="1002" hasCustomPrompt="1"/>
          </p:nvPr>
        </p:nvSpPr>
        <p:spPr>
          <a:xfrm>
            <a:off x="-2400944" y="-1"/>
            <a:ext cx="2016224" cy="5193197"/>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lvl1pPr marL="0" indent="0" algn="l" defTabSz="1088610" rtl="0" eaLnBrk="1" latinLnBrk="0" hangingPunct="1">
              <a:spcBef>
                <a:spcPts val="0"/>
              </a:spcBef>
              <a:buFont typeface="Arial" pitchFamily="34" charset="0"/>
              <a:buNone/>
              <a:defRPr lang="en-GB" sz="1000" noProof="0" dirty="0">
                <a:solidFill>
                  <a:schemeClr val="tx1"/>
                </a:solidFill>
              </a:defRPr>
            </a:lvl1pPr>
          </a:lstStyle>
          <a:p>
            <a:pPr marL="0" marR="0" lvl="0" indent="0" algn="l" defTabSz="1088610" rtl="0" eaLnBrk="1" fontAlgn="auto" latinLnBrk="0" hangingPunct="1">
              <a:lnSpc>
                <a:spcPct val="100000"/>
              </a:lnSpc>
              <a:spcBef>
                <a:spcPts val="0"/>
              </a:spcBef>
              <a:spcAft>
                <a:spcPts val="0"/>
              </a:spcAft>
              <a:buClrTx/>
              <a:buSzTx/>
              <a:buFont typeface="Arial" pitchFamily="34" charset="0"/>
              <a:buNone/>
              <a:tabLst/>
              <a:defRPr/>
            </a:pPr>
            <a:r>
              <a:rPr lang="en-GB" sz="1000" kern="1200" noProof="0">
                <a:solidFill>
                  <a:schemeClr val="dk1"/>
                </a:solidFill>
                <a:effectLst/>
                <a:latin typeface="+mn-lt"/>
                <a:ea typeface="+mn-ea"/>
                <a:cs typeface="+mn-cs"/>
              </a:rPr>
              <a:t>If you insert a picture, it will automatically be placed in the background. The logo and text will appear above the photo. </a:t>
            </a: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When you change the picture, PowerPoint will automatically place the picture in the foreground. Click in the ribbon above on Home | Reset. The lay-out will then automatically be adjusted.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To enlarge a picture please click on the corner and drag. To shift the picture: click on Crop in the tab Format. </a:t>
            </a: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br>
              <a:rPr lang="en-GB" sz="1000" kern="1200" noProof="0">
                <a:solidFill>
                  <a:schemeClr val="dk1"/>
                </a:solidFill>
                <a:effectLst/>
                <a:latin typeface="+mn-lt"/>
                <a:ea typeface="+mn-ea"/>
                <a:cs typeface="+mn-cs"/>
              </a:rPr>
            </a:br>
            <a:r>
              <a:rPr lang="en-GB" sz="1000" kern="1200" noProof="0">
                <a:solidFill>
                  <a:schemeClr val="dk1"/>
                </a:solidFill>
                <a:effectLst/>
                <a:latin typeface="+mn-lt"/>
                <a:ea typeface="+mn-ea"/>
                <a:cs typeface="+mn-cs"/>
              </a:rPr>
              <a:t>This frame will not be printed or shown in a presentation. Click in the border of the frames (text and picture) and press delete.</a:t>
            </a:r>
            <a:endParaRPr lang="en-GB" sz="1000" kern="1200" noProof="0" dirty="0">
              <a:solidFill>
                <a:schemeClr val="dk1"/>
              </a:solidFill>
              <a:effectLst/>
              <a:latin typeface="+mn-lt"/>
              <a:ea typeface="+mn-ea"/>
              <a:cs typeface="+mn-cs"/>
            </a:endParaRPr>
          </a:p>
        </p:txBody>
      </p:sp>
      <p:sp>
        <p:nvSpPr>
          <p:cNvPr id="13" name="03_Frame picture 6(PHJU) (JU-Free)">
            <a:extLst>
              <a:ext uri="{FF2B5EF4-FFF2-40B4-BE49-F238E27FC236}">
                <a16:creationId xmlns:a16="http://schemas.microsoft.com/office/drawing/2014/main" id="{E49222BD-0D7E-4120-9386-3C1B5E9AE3AA}"/>
              </a:ext>
            </a:extLst>
          </p:cNvPr>
          <p:cNvSpPr>
            <a:spLocks noGrp="1" noChangeAspect="1"/>
          </p:cNvSpPr>
          <p:nvPr>
            <p:ph type="pic" sz="quarter" idx="1004" hasCustomPrompt="1"/>
          </p:nvPr>
        </p:nvSpPr>
        <p:spPr>
          <a:xfrm>
            <a:off x="-2292832" y="2163867"/>
            <a:ext cx="1800000" cy="901464"/>
          </a:xfrm>
          <a:blipFill>
            <a:blip r:embed="rId2"/>
            <a:stretch>
              <a:fillRect/>
            </a:stretch>
          </a:blipFill>
          <a:ln>
            <a:solidFill>
              <a:schemeClr val="accent1"/>
            </a:solidFill>
          </a:ln>
        </p:spPr>
        <p:txBody>
          <a:bodyPr/>
          <a:lstStyle>
            <a:lvl1pPr marL="0" indent="0">
              <a:buNone/>
              <a:defRPr/>
            </a:lvl1pPr>
          </a:lstStyle>
          <a:p>
            <a:r>
              <a:rPr lang="en-GB" noProof="0" dirty="0"/>
              <a:t> </a:t>
            </a:r>
          </a:p>
        </p:txBody>
      </p:sp>
      <p:sp>
        <p:nvSpPr>
          <p:cNvPr id="14" name="04_Frame picture 7(PHJU) (JU-Free)">
            <a:extLst>
              <a:ext uri="{FF2B5EF4-FFF2-40B4-BE49-F238E27FC236}">
                <a16:creationId xmlns:a16="http://schemas.microsoft.com/office/drawing/2014/main" id="{D3A6C2F5-32F8-42A1-94DF-61637E174390}"/>
              </a:ext>
            </a:extLst>
          </p:cNvPr>
          <p:cNvSpPr>
            <a:spLocks noGrp="1" noChangeAspect="1"/>
          </p:cNvSpPr>
          <p:nvPr>
            <p:ph type="body" idx="1005" hasCustomPrompt="1"/>
          </p:nvPr>
        </p:nvSpPr>
        <p:spPr>
          <a:xfrm>
            <a:off x="-2289762" y="3838814"/>
            <a:ext cx="1800000" cy="308451"/>
          </a:xfrm>
          <a:prstGeom prst="rect">
            <a:avLst/>
          </a:prstGeom>
          <a:blipFill>
            <a:blip r:embed="rId3"/>
            <a:stretch>
              <a:fillRect/>
            </a:stretch>
          </a:blip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228600" indent="-228600" algn="ctr" defTabSz="914400" rtl="0" eaLnBrk="1" latinLnBrk="0" hangingPunct="1">
              <a:lnSpc>
                <a:spcPct val="90000"/>
              </a:lnSpc>
              <a:spcBef>
                <a:spcPts val="1000"/>
              </a:spcBef>
              <a:buFont typeface="Arial" panose="020B0604020202020204" pitchFamily="34" charset="0"/>
              <a:buNone/>
              <a:defRPr/>
            </a:lvl1pPr>
          </a:lstStyle>
          <a:p>
            <a:pPr algn="ctr"/>
            <a:r>
              <a:rPr lang="en-GB" noProof="0"/>
              <a:t> </a:t>
            </a:r>
          </a:p>
        </p:txBody>
      </p:sp>
      <p:sp>
        <p:nvSpPr>
          <p:cNvPr id="2" name="05_Title 8 (JU-Free)"/>
          <p:cNvSpPr>
            <a:spLocks noGrp="1"/>
          </p:cNvSpPr>
          <p:nvPr>
            <p:ph type="title" hasCustomPrompt="1"/>
          </p:nvPr>
        </p:nvSpPr>
        <p:spPr>
          <a:xfrm>
            <a:off x="0" y="2925076"/>
            <a:ext cx="12204000" cy="1188000"/>
          </a:xfrm>
        </p:spPr>
        <p:txBody>
          <a:bodyPr/>
          <a:lstStyle>
            <a:lvl1pPr algn="ctr">
              <a:defRPr sz="6800" b="1" cap="none" baseline="0">
                <a:solidFill>
                  <a:schemeClr val="accent1"/>
                </a:solidFill>
                <a:latin typeface="+mn-lt"/>
              </a:defRPr>
            </a:lvl1pPr>
          </a:lstStyle>
          <a:p>
            <a:r>
              <a:rPr lang="en-GB"/>
              <a:t>[Text]</a:t>
            </a:r>
            <a:endParaRPr lang="en-GB" dirty="0"/>
          </a:p>
        </p:txBody>
      </p:sp>
    </p:spTree>
    <p:extLst>
      <p:ext uri="{BB962C8B-B14F-4D97-AF65-F5344CB8AC3E}">
        <p14:creationId xmlns:p14="http://schemas.microsoft.com/office/powerpoint/2010/main" val="2313066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ighlights (1)">
    <p:spTree>
      <p:nvGrpSpPr>
        <p:cNvPr id="1" name=""/>
        <p:cNvGrpSpPr/>
        <p:nvPr/>
      </p:nvGrpSpPr>
      <p:grpSpPr>
        <a:xfrm>
          <a:off x="0" y="0"/>
          <a:ext cx="0" cy="0"/>
          <a:chOff x="0" y="0"/>
          <a:chExt cx="0" cy="0"/>
        </a:xfrm>
      </p:grpSpPr>
      <p:sp>
        <p:nvSpPr>
          <p:cNvPr id="3" name="01_Date Placeholder 1 (JU-Free)"/>
          <p:cNvSpPr>
            <a:spLocks noGrp="1"/>
          </p:cNvSpPr>
          <p:nvPr>
            <p:ph type="dt" sz="half" idx="10"/>
          </p:nvPr>
        </p:nvSpPr>
        <p:spPr/>
        <p:txBody>
          <a:bodyPr/>
          <a:lstStyle/>
          <a:p>
            <a:fld id="{2923B9C5-BE15-4844-92EA-6B5A4B794705}" type="datetime4">
              <a:rPr lang="en-GB" noProof="1" smtClean="0"/>
              <a:t>19 May 2026</a:t>
            </a:fld>
            <a:endParaRPr lang="en-GB" noProof="1"/>
          </a:p>
        </p:txBody>
      </p:sp>
      <p:sp>
        <p:nvSpPr>
          <p:cNvPr id="4" name="02_Footer Placeholder 2 (JU-Free)"/>
          <p:cNvSpPr>
            <a:spLocks noGrp="1"/>
          </p:cNvSpPr>
          <p:nvPr>
            <p:ph type="ftr" sz="quarter" idx="11"/>
          </p:nvPr>
        </p:nvSpPr>
        <p:spPr/>
        <p:txBody>
          <a:bodyPr/>
          <a:lstStyle/>
          <a:p>
            <a:r>
              <a:rPr lang="en-GB" noProof="1"/>
              <a:t>[Voettekst]</a:t>
            </a:r>
          </a:p>
        </p:txBody>
      </p:sp>
      <p:sp>
        <p:nvSpPr>
          <p:cNvPr id="5" name="03_Slide Number Placeholder 3 (JU-Free)"/>
          <p:cNvSpPr>
            <a:spLocks noGrp="1"/>
          </p:cNvSpPr>
          <p:nvPr>
            <p:ph type="sldNum" sz="quarter" idx="12"/>
          </p:nvPr>
        </p:nvSpPr>
        <p:spPr/>
        <p:txBody>
          <a:body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2" name="04_***Title 4 (JU-Free)"/>
          <p:cNvSpPr>
            <a:spLocks noGrp="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en-GB" dirty="0"/>
              <a:t>[Highlights]</a:t>
            </a:r>
          </a:p>
        </p:txBody>
      </p:sp>
      <p:sp>
        <p:nvSpPr>
          <p:cNvPr id="10" name="05_Kopregel 5 (JU-Free)"/>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9pPr>
          </a:lstStyle>
          <a:p>
            <a:pPr lvl="0"/>
            <a:r>
              <a:rPr lang="en-GB"/>
              <a:t>[header line]</a:t>
            </a:r>
          </a:p>
          <a:p>
            <a:pPr lvl="0"/>
            <a:r>
              <a:rPr lang="en-GB"/>
              <a:t>JU-LEVEL1=Header line</a:t>
            </a:r>
            <a:endParaRPr lang="en-GB" dirty="0"/>
          </a:p>
        </p:txBody>
      </p:sp>
      <p:sp>
        <p:nvSpPr>
          <p:cNvPr id="8" name="06_Placeholder 6 (JU-Free)">
            <a:extLst>
              <a:ext uri="{FF2B5EF4-FFF2-40B4-BE49-F238E27FC236}">
                <a16:creationId xmlns:a16="http://schemas.microsoft.com/office/drawing/2014/main" id="{75D9609F-CA69-9E24-F4DF-FA485999302D}"/>
              </a:ext>
            </a:extLst>
          </p:cNvPr>
          <p:cNvSpPr>
            <a:spLocks noGrp="1"/>
          </p:cNvSpPr>
          <p:nvPr>
            <p:ph type="body" sz="quarter" idx="1003" hasCustomPrompt="1"/>
          </p:nvPr>
        </p:nvSpPr>
        <p:spPr>
          <a:xfrm>
            <a:off x="1017715" y="2215833"/>
            <a:ext cx="10298976" cy="3203575"/>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vl6pPr>
              <a:defRPr>
                <a:solidFill>
                  <a:schemeClr val="accent3"/>
                </a:solidFill>
              </a:defRPr>
            </a:lvl6pPr>
            <a:lvl7pPr>
              <a:defRPr>
                <a:solidFill>
                  <a:schemeClr val="accent3"/>
                </a:solidFill>
              </a:defRPr>
            </a:lvl7pPr>
            <a:lvl8pPr>
              <a:defRPr>
                <a:solidFill>
                  <a:schemeClr val="accent3"/>
                </a:solidFill>
              </a:defRPr>
            </a:lvl8pPr>
            <a:lvl9pPr>
              <a:defRPr>
                <a:solidFill>
                  <a:schemeClr val="accent3"/>
                </a:solidFill>
              </a:defRPr>
            </a:lvl9pPr>
          </a:lstStyle>
          <a:p>
            <a:pPr lvl="0"/>
            <a:r>
              <a:rPr lang="en-GB"/>
              <a:t>[Text]</a:t>
            </a:r>
          </a:p>
          <a:p>
            <a:pPr lvl="0"/>
            <a:r>
              <a:rPr lang="en-GB"/>
              <a:t>JU-LEVEL1=List 1st level</a:t>
            </a:r>
          </a:p>
          <a:p>
            <a:pPr lvl="1"/>
            <a:r>
              <a:rPr lang="en-GB"/>
              <a:t>JU-LEVEL2=List 2nd level</a:t>
            </a:r>
          </a:p>
          <a:p>
            <a:pPr lvl="2"/>
            <a:r>
              <a:rPr lang="en-GB"/>
              <a:t>JU-LEVEL3=List 3rd level</a:t>
            </a:r>
          </a:p>
          <a:p>
            <a:pPr lvl="3"/>
            <a:r>
              <a:rPr lang="en-GB"/>
              <a:t>JU-LEVEL4=List number 1st level</a:t>
            </a:r>
          </a:p>
          <a:p>
            <a:pPr lvl="4"/>
            <a:r>
              <a:rPr lang="en-GB"/>
              <a:t>JU-LEVEL5=List number 2nd level</a:t>
            </a:r>
          </a:p>
          <a:p>
            <a:pPr lvl="5"/>
            <a:r>
              <a:rPr lang="en-GB"/>
              <a:t>JU-LEVEL6=List number 3rd level</a:t>
            </a:r>
          </a:p>
          <a:p>
            <a:pPr lvl="6"/>
            <a:r>
              <a:rPr lang="en-GB"/>
              <a:t>JU-LEVEL7=Heading</a:t>
            </a:r>
          </a:p>
          <a:p>
            <a:pPr lvl="7"/>
            <a:r>
              <a:rPr lang="en-GB"/>
              <a:t>JU-LEVEL8=Plain text</a:t>
            </a:r>
          </a:p>
          <a:p>
            <a:pPr lvl="8"/>
            <a:r>
              <a:rPr lang="en-GB"/>
              <a:t>JU-LEVEL9=Indent 1st level</a:t>
            </a:r>
            <a:endParaRPr lang="en-GB" dirty="0"/>
          </a:p>
        </p:txBody>
      </p:sp>
    </p:spTree>
    <p:extLst>
      <p:ext uri="{BB962C8B-B14F-4D97-AF65-F5344CB8AC3E}">
        <p14:creationId xmlns:p14="http://schemas.microsoft.com/office/powerpoint/2010/main" val="545610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6" name="01_Date Placeholder 1 (JU-Free)"/>
          <p:cNvSpPr>
            <a:spLocks noGrp="1"/>
          </p:cNvSpPr>
          <p:nvPr>
            <p:ph type="dt" sz="half" idx="10"/>
          </p:nvPr>
        </p:nvSpPr>
        <p:spPr/>
        <p:txBody>
          <a:bodyPr/>
          <a:lstStyle/>
          <a:p>
            <a:fld id="{C55B993B-3046-4D80-9DA9-AF3F7D602039}" type="datetime4">
              <a:rPr lang="en-GB" noProof="1" smtClean="0"/>
              <a:t>19 May 2026</a:t>
            </a:fld>
            <a:endParaRPr lang="en-GB" noProof="1"/>
          </a:p>
        </p:txBody>
      </p:sp>
      <p:sp>
        <p:nvSpPr>
          <p:cNvPr id="7" name="02_Footer Placeholder 2 (JU-Free)"/>
          <p:cNvSpPr>
            <a:spLocks noGrp="1"/>
          </p:cNvSpPr>
          <p:nvPr>
            <p:ph type="ftr" sz="quarter" idx="11"/>
          </p:nvPr>
        </p:nvSpPr>
        <p:spPr/>
        <p:txBody>
          <a:bodyPr/>
          <a:lstStyle/>
          <a:p>
            <a:r>
              <a:rPr lang="en-GB" noProof="1"/>
              <a:t>[Voettekst]</a:t>
            </a:r>
          </a:p>
        </p:txBody>
      </p:sp>
      <p:sp>
        <p:nvSpPr>
          <p:cNvPr id="8" name="03_Slide Number Placeholder 3 (JU-Free)"/>
          <p:cNvSpPr>
            <a:spLocks noGrp="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3" name="04_Title 4 (JU-Free)">
            <a:extLst>
              <a:ext uri="{FF2B5EF4-FFF2-40B4-BE49-F238E27FC236}">
                <a16:creationId xmlns:a16="http://schemas.microsoft.com/office/drawing/2014/main" id="{6612B7CD-F887-4E0F-AE85-5C13611A3A0D}"/>
              </a:ext>
            </a:extLst>
          </p:cNvPr>
          <p:cNvSpPr>
            <a:spLocks noGrp="1"/>
          </p:cNvSpPr>
          <p:nvPr>
            <p:ph type="title" hasCustomPrompt="1"/>
          </p:nvPr>
        </p:nvSpPr>
        <p:spPr/>
        <p:txBody>
          <a:bodyPr/>
          <a:lstStyle>
            <a:lvl1pPr>
              <a:defRPr/>
            </a:lvl1pPr>
          </a:lstStyle>
          <a:p>
            <a:r>
              <a:rPr lang="en-GB"/>
              <a:t>[Title]</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ighlights (2)">
    <p:spTree>
      <p:nvGrpSpPr>
        <p:cNvPr id="1" name=""/>
        <p:cNvGrpSpPr/>
        <p:nvPr/>
      </p:nvGrpSpPr>
      <p:grpSpPr>
        <a:xfrm>
          <a:off x="0" y="0"/>
          <a:ext cx="0" cy="0"/>
          <a:chOff x="0" y="0"/>
          <a:chExt cx="0" cy="0"/>
        </a:xfrm>
      </p:grpSpPr>
      <p:sp>
        <p:nvSpPr>
          <p:cNvPr id="3" name="01_Date Placeholder 1 (JU-Free)"/>
          <p:cNvSpPr>
            <a:spLocks noGrp="1"/>
          </p:cNvSpPr>
          <p:nvPr>
            <p:ph type="dt" sz="half" idx="10"/>
          </p:nvPr>
        </p:nvSpPr>
        <p:spPr/>
        <p:txBody>
          <a:bodyPr/>
          <a:lstStyle/>
          <a:p>
            <a:fld id="{2923B9C5-BE15-4844-92EA-6B5A4B794705}" type="datetime4">
              <a:rPr lang="en-GB" noProof="1" smtClean="0"/>
              <a:t>19 May 2026</a:t>
            </a:fld>
            <a:endParaRPr lang="en-GB" noProof="1"/>
          </a:p>
        </p:txBody>
      </p:sp>
      <p:sp>
        <p:nvSpPr>
          <p:cNvPr id="4" name="02_Footer Placeholder 2 (JU-Free)"/>
          <p:cNvSpPr>
            <a:spLocks noGrp="1"/>
          </p:cNvSpPr>
          <p:nvPr>
            <p:ph type="ftr" sz="quarter" idx="11"/>
          </p:nvPr>
        </p:nvSpPr>
        <p:spPr/>
        <p:txBody>
          <a:bodyPr/>
          <a:lstStyle/>
          <a:p>
            <a:r>
              <a:rPr lang="en-GB" noProof="1"/>
              <a:t>[Voettekst]</a:t>
            </a:r>
          </a:p>
        </p:txBody>
      </p:sp>
      <p:sp>
        <p:nvSpPr>
          <p:cNvPr id="5" name="03_Slide Number Placeholder 3 (JU-Free)"/>
          <p:cNvSpPr>
            <a:spLocks noGrp="1"/>
          </p:cNvSpPr>
          <p:nvPr>
            <p:ph type="sldNum" sz="quarter" idx="12"/>
          </p:nvPr>
        </p:nvSpPr>
        <p:spPr/>
        <p:txBody>
          <a:body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11" name="04_***Title 4 (JU-Free)">
            <a:extLst>
              <a:ext uri="{FF2B5EF4-FFF2-40B4-BE49-F238E27FC236}">
                <a16:creationId xmlns:a16="http://schemas.microsoft.com/office/drawing/2014/main" id="{38B48DEE-2086-45DA-AC71-C28778543DC5}"/>
              </a:ext>
            </a:extLst>
          </p:cNvPr>
          <p:cNvSpPr>
            <a:spLocks noGrp="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en-GB" dirty="0"/>
              <a:t>[Highlights]</a:t>
            </a:r>
          </a:p>
        </p:txBody>
      </p:sp>
      <p:sp>
        <p:nvSpPr>
          <p:cNvPr id="12" name="05_Kopregel 5 (JU-Free)">
            <a:extLst>
              <a:ext uri="{FF2B5EF4-FFF2-40B4-BE49-F238E27FC236}">
                <a16:creationId xmlns:a16="http://schemas.microsoft.com/office/drawing/2014/main" id="{2CD61521-F5E8-4006-A3D9-4CBCAAFBD144}"/>
              </a:ext>
            </a:extLst>
          </p:cNvPr>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9pPr>
          </a:lstStyle>
          <a:p>
            <a:pPr lvl="0"/>
            <a:r>
              <a:rPr lang="en-GB"/>
              <a:t>[header line]</a:t>
            </a:r>
          </a:p>
          <a:p>
            <a:pPr lvl="0"/>
            <a:r>
              <a:rPr lang="en-GB"/>
              <a:t>JU-LEVEL1=Header line</a:t>
            </a:r>
            <a:endParaRPr lang="en-GB" dirty="0"/>
          </a:p>
        </p:txBody>
      </p:sp>
      <p:sp>
        <p:nvSpPr>
          <p:cNvPr id="7" name="06_Placeholder 6 (JU-Free)">
            <a:extLst>
              <a:ext uri="{FF2B5EF4-FFF2-40B4-BE49-F238E27FC236}">
                <a16:creationId xmlns:a16="http://schemas.microsoft.com/office/drawing/2014/main" id="{1C578D7B-4821-00F9-C875-DF8FDE0CD2C9}"/>
              </a:ext>
            </a:extLst>
          </p:cNvPr>
          <p:cNvSpPr>
            <a:spLocks noGrp="1"/>
          </p:cNvSpPr>
          <p:nvPr>
            <p:ph type="body" sz="quarter" idx="1003" hasCustomPrompt="1"/>
          </p:nvPr>
        </p:nvSpPr>
        <p:spPr>
          <a:xfrm>
            <a:off x="1017715" y="2215794"/>
            <a:ext cx="4034155" cy="3203639"/>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vl6pPr>
              <a:defRPr>
                <a:solidFill>
                  <a:schemeClr val="accent3"/>
                </a:solidFill>
              </a:defRPr>
            </a:lvl6pPr>
            <a:lvl7pPr>
              <a:defRPr>
                <a:solidFill>
                  <a:schemeClr val="accent3"/>
                </a:solidFill>
              </a:defRPr>
            </a:lvl7pPr>
            <a:lvl8pPr>
              <a:defRPr>
                <a:solidFill>
                  <a:schemeClr val="accent3"/>
                </a:solidFill>
              </a:defRPr>
            </a:lvl8pPr>
            <a:lvl9pPr>
              <a:defRPr>
                <a:solidFill>
                  <a:schemeClr val="accent3"/>
                </a:solidFill>
              </a:defRPr>
            </a:lvl9pPr>
          </a:lstStyle>
          <a:p>
            <a:pPr lvl="0"/>
            <a:r>
              <a:rPr lang="en-GB" noProof="0" dirty="0"/>
              <a:t>[Text]</a:t>
            </a:r>
          </a:p>
          <a:p>
            <a:pPr lvl="0"/>
            <a:r>
              <a:rPr lang="en-GB" noProof="0" dirty="0"/>
              <a:t>JU-LEVEL1=List 1st level</a:t>
            </a:r>
          </a:p>
          <a:p>
            <a:pPr lvl="1"/>
            <a:r>
              <a:rPr lang="en-GB" noProof="0" dirty="0"/>
              <a:t>JU-LEVEL2=List 2nd level</a:t>
            </a:r>
          </a:p>
          <a:p>
            <a:pPr lvl="2"/>
            <a:r>
              <a:rPr lang="en-GB" noProof="0" dirty="0"/>
              <a:t>JU-LEVEL3=List 3rd level</a:t>
            </a:r>
          </a:p>
          <a:p>
            <a:pPr lvl="3"/>
            <a:r>
              <a:rPr lang="en-GB" noProof="0" dirty="0"/>
              <a:t>JU-LEVEL4=List number 1st level</a:t>
            </a:r>
          </a:p>
          <a:p>
            <a:pPr lvl="4"/>
            <a:r>
              <a:rPr lang="en-GB" noProof="0" dirty="0"/>
              <a:t>JU-LEVEL5=List number 2nd level</a:t>
            </a:r>
          </a:p>
          <a:p>
            <a:pPr lvl="5"/>
            <a:r>
              <a:rPr lang="en-GB" noProof="0" dirty="0"/>
              <a:t>JU-LEVEL6=List number 3rd level</a:t>
            </a:r>
          </a:p>
          <a:p>
            <a:pPr lvl="6"/>
            <a:r>
              <a:rPr lang="en-GB" noProof="0" dirty="0"/>
              <a:t>JU-LEVEL7=Heading</a:t>
            </a:r>
          </a:p>
          <a:p>
            <a:pPr lvl="7"/>
            <a:r>
              <a:rPr lang="en-GB" noProof="0" dirty="0"/>
              <a:t>JU-LEVEL8=Plain text</a:t>
            </a:r>
          </a:p>
          <a:p>
            <a:pPr lvl="8"/>
            <a:r>
              <a:rPr lang="en-GB" noProof="0" dirty="0"/>
              <a:t>JU-LEVEL9=Indent 1st level</a:t>
            </a:r>
          </a:p>
        </p:txBody>
      </p:sp>
      <p:sp>
        <p:nvSpPr>
          <p:cNvPr id="8" name="07_Placeholder 7 (JU-Free)">
            <a:extLst>
              <a:ext uri="{FF2B5EF4-FFF2-40B4-BE49-F238E27FC236}">
                <a16:creationId xmlns:a16="http://schemas.microsoft.com/office/drawing/2014/main" id="{0796E540-BB58-A35C-ABB9-A2C97E1E9270}"/>
              </a:ext>
            </a:extLst>
          </p:cNvPr>
          <p:cNvSpPr>
            <a:spLocks noGrp="1"/>
          </p:cNvSpPr>
          <p:nvPr>
            <p:ph type="body" sz="quarter" idx="1004" hasCustomPrompt="1"/>
          </p:nvPr>
        </p:nvSpPr>
        <p:spPr>
          <a:xfrm>
            <a:off x="5541899" y="2217598"/>
            <a:ext cx="5774792" cy="3203575"/>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vl6pPr>
              <a:defRPr>
                <a:solidFill>
                  <a:schemeClr val="accent3"/>
                </a:solidFill>
              </a:defRPr>
            </a:lvl6pPr>
            <a:lvl7pPr>
              <a:defRPr>
                <a:solidFill>
                  <a:schemeClr val="accent3"/>
                </a:solidFill>
              </a:defRPr>
            </a:lvl7pPr>
            <a:lvl8pPr>
              <a:defRPr>
                <a:solidFill>
                  <a:schemeClr val="accent3"/>
                </a:solidFill>
              </a:defRPr>
            </a:lvl8pPr>
            <a:lvl9pPr>
              <a:defRPr>
                <a:solidFill>
                  <a:schemeClr val="accent3"/>
                </a:solidFill>
              </a:defRPr>
            </a:lvl9pPr>
          </a:lstStyle>
          <a:p>
            <a:pPr lvl="0"/>
            <a:r>
              <a:rPr lang="en-GB" noProof="0" dirty="0"/>
              <a:t>[Text]</a:t>
            </a:r>
          </a:p>
          <a:p>
            <a:pPr lvl="0"/>
            <a:r>
              <a:rPr lang="en-GB" noProof="0" dirty="0"/>
              <a:t>JU-LEVEL1=List 1st level</a:t>
            </a:r>
          </a:p>
          <a:p>
            <a:pPr lvl="1"/>
            <a:r>
              <a:rPr lang="en-GB" noProof="0" dirty="0"/>
              <a:t>JU-LEVEL2=List 2nd level</a:t>
            </a:r>
          </a:p>
          <a:p>
            <a:pPr lvl="2"/>
            <a:r>
              <a:rPr lang="en-GB" noProof="0" dirty="0"/>
              <a:t>JU-LEVEL3=List 3rd level</a:t>
            </a:r>
          </a:p>
          <a:p>
            <a:pPr lvl="3"/>
            <a:r>
              <a:rPr lang="en-GB" noProof="0" dirty="0"/>
              <a:t>JU-LEVEL4=List number 1st level</a:t>
            </a:r>
          </a:p>
          <a:p>
            <a:pPr lvl="4"/>
            <a:r>
              <a:rPr lang="en-GB" noProof="0" dirty="0"/>
              <a:t>JU-LEVEL5=List number 2nd level</a:t>
            </a:r>
          </a:p>
          <a:p>
            <a:pPr lvl="5"/>
            <a:r>
              <a:rPr lang="en-GB" noProof="0" dirty="0"/>
              <a:t>JU-LEVEL6=List number 3rd level</a:t>
            </a:r>
          </a:p>
          <a:p>
            <a:pPr lvl="6"/>
            <a:r>
              <a:rPr lang="en-GB" noProof="0" dirty="0"/>
              <a:t>JU-LEVEL7=Heading</a:t>
            </a:r>
          </a:p>
          <a:p>
            <a:pPr lvl="7"/>
            <a:r>
              <a:rPr lang="en-GB" noProof="0" dirty="0"/>
              <a:t>JU-LEVEL8=Plain text</a:t>
            </a:r>
          </a:p>
          <a:p>
            <a:pPr lvl="8"/>
            <a:r>
              <a:rPr lang="en-GB" noProof="0" dirty="0"/>
              <a:t>JU-LEVEL9=Indent 1st level</a:t>
            </a:r>
          </a:p>
        </p:txBody>
      </p:sp>
    </p:spTree>
    <p:extLst>
      <p:ext uri="{BB962C8B-B14F-4D97-AF65-F5344CB8AC3E}">
        <p14:creationId xmlns:p14="http://schemas.microsoft.com/office/powerpoint/2010/main" val="346417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ighlights (4)">
    <p:spTree>
      <p:nvGrpSpPr>
        <p:cNvPr id="1" name=""/>
        <p:cNvGrpSpPr/>
        <p:nvPr/>
      </p:nvGrpSpPr>
      <p:grpSpPr>
        <a:xfrm>
          <a:off x="0" y="0"/>
          <a:ext cx="0" cy="0"/>
          <a:chOff x="0" y="0"/>
          <a:chExt cx="0" cy="0"/>
        </a:xfrm>
      </p:grpSpPr>
      <p:sp>
        <p:nvSpPr>
          <p:cNvPr id="3" name="01_Date Placeholder 1 (JU-Free)"/>
          <p:cNvSpPr>
            <a:spLocks noGrp="1"/>
          </p:cNvSpPr>
          <p:nvPr>
            <p:ph type="dt" sz="half" idx="10"/>
          </p:nvPr>
        </p:nvSpPr>
        <p:spPr/>
        <p:txBody>
          <a:bodyPr/>
          <a:lstStyle/>
          <a:p>
            <a:fld id="{2923B9C5-BE15-4844-92EA-6B5A4B794705}" type="datetime4">
              <a:rPr lang="en-GB" noProof="1" smtClean="0"/>
              <a:t>19 May 2026</a:t>
            </a:fld>
            <a:endParaRPr lang="en-GB" noProof="1"/>
          </a:p>
        </p:txBody>
      </p:sp>
      <p:sp>
        <p:nvSpPr>
          <p:cNvPr id="4" name="02_Footer Placeholder 2 (JU-Free)"/>
          <p:cNvSpPr>
            <a:spLocks noGrp="1"/>
          </p:cNvSpPr>
          <p:nvPr>
            <p:ph type="ftr" sz="quarter" idx="11"/>
          </p:nvPr>
        </p:nvSpPr>
        <p:spPr/>
        <p:txBody>
          <a:bodyPr/>
          <a:lstStyle/>
          <a:p>
            <a:r>
              <a:rPr lang="en-GB" noProof="1"/>
              <a:t>[Voettekst]</a:t>
            </a:r>
          </a:p>
        </p:txBody>
      </p:sp>
      <p:sp>
        <p:nvSpPr>
          <p:cNvPr id="5" name="03_Slide Number Placeholder 3 (JU-Free)"/>
          <p:cNvSpPr>
            <a:spLocks noGrp="1"/>
          </p:cNvSpPr>
          <p:nvPr>
            <p:ph type="sldNum" sz="quarter" idx="12"/>
          </p:nvPr>
        </p:nvSpPr>
        <p:spPr/>
        <p:txBody>
          <a:body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11" name="04_***Title 4 (JU-Free)">
            <a:extLst>
              <a:ext uri="{FF2B5EF4-FFF2-40B4-BE49-F238E27FC236}">
                <a16:creationId xmlns:a16="http://schemas.microsoft.com/office/drawing/2014/main" id="{6B2C7DD7-37FF-4EC0-A769-60DBDDAFA028}"/>
              </a:ext>
            </a:extLst>
          </p:cNvPr>
          <p:cNvSpPr>
            <a:spLocks noGrp="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en-GB" dirty="0"/>
              <a:t>[Highlights]</a:t>
            </a:r>
          </a:p>
        </p:txBody>
      </p:sp>
      <p:sp>
        <p:nvSpPr>
          <p:cNvPr id="12" name="05_Kopregel 5 (JU-Free)">
            <a:extLst>
              <a:ext uri="{FF2B5EF4-FFF2-40B4-BE49-F238E27FC236}">
                <a16:creationId xmlns:a16="http://schemas.microsoft.com/office/drawing/2014/main" id="{BC8D97BF-1139-4902-9876-382993D768ED}"/>
              </a:ext>
            </a:extLst>
          </p:cNvPr>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9pPr>
          </a:lstStyle>
          <a:p>
            <a:pPr lvl="0"/>
            <a:r>
              <a:rPr lang="en-GB" dirty="0"/>
              <a:t>[header line]</a:t>
            </a:r>
          </a:p>
          <a:p>
            <a:pPr lvl="0"/>
            <a:r>
              <a:rPr lang="en-GB" dirty="0"/>
              <a:t>JU-LEVEL1=Header line</a:t>
            </a:r>
          </a:p>
        </p:txBody>
      </p:sp>
      <p:sp>
        <p:nvSpPr>
          <p:cNvPr id="10" name="06_Placeholder 6 (JU-Free)">
            <a:extLst>
              <a:ext uri="{FF2B5EF4-FFF2-40B4-BE49-F238E27FC236}">
                <a16:creationId xmlns:a16="http://schemas.microsoft.com/office/drawing/2014/main" id="{FA3DC6F9-ECC8-65B7-263D-EAB88B6E9A34}"/>
              </a:ext>
            </a:extLst>
          </p:cNvPr>
          <p:cNvSpPr>
            <a:spLocks noGrp="1"/>
          </p:cNvSpPr>
          <p:nvPr>
            <p:ph type="body" sz="quarter" idx="1007" hasCustomPrompt="1"/>
          </p:nvPr>
        </p:nvSpPr>
        <p:spPr>
          <a:xfrm>
            <a:off x="1028700" y="2203958"/>
            <a:ext cx="2366963" cy="3203575"/>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vl6pPr>
              <a:defRPr>
                <a:solidFill>
                  <a:schemeClr val="accent3"/>
                </a:solidFill>
              </a:defRPr>
            </a:lvl6pPr>
            <a:lvl7pPr>
              <a:defRPr>
                <a:solidFill>
                  <a:schemeClr val="accent3"/>
                </a:solidFill>
              </a:defRPr>
            </a:lvl7pPr>
            <a:lvl8pPr>
              <a:defRPr>
                <a:solidFill>
                  <a:schemeClr val="accent3"/>
                </a:solidFill>
              </a:defRPr>
            </a:lvl8pPr>
            <a:lvl9pPr>
              <a:defRPr>
                <a:solidFill>
                  <a:schemeClr val="accent3"/>
                </a:solidFill>
              </a:defRPr>
            </a:lvl9pPr>
          </a:lstStyle>
          <a:p>
            <a:pPr lvl="0"/>
            <a:r>
              <a:rPr lang="en-GB" noProof="0" dirty="0"/>
              <a:t>[Text]</a:t>
            </a:r>
          </a:p>
          <a:p>
            <a:pPr lvl="0"/>
            <a:r>
              <a:rPr lang="en-GB" noProof="0" dirty="0"/>
              <a:t>JU-LEVEL1=List 1st level</a:t>
            </a:r>
          </a:p>
          <a:p>
            <a:pPr lvl="1"/>
            <a:r>
              <a:rPr lang="en-GB" noProof="0" dirty="0"/>
              <a:t>JU-LEVEL2=List 2nd level</a:t>
            </a:r>
          </a:p>
          <a:p>
            <a:pPr lvl="2"/>
            <a:r>
              <a:rPr lang="en-GB" noProof="0" dirty="0"/>
              <a:t>JU-LEVEL3=List 3rd level</a:t>
            </a:r>
          </a:p>
          <a:p>
            <a:pPr lvl="3"/>
            <a:r>
              <a:rPr lang="en-GB" noProof="0" dirty="0"/>
              <a:t>JU-LEVEL4=List number 1st level</a:t>
            </a:r>
          </a:p>
          <a:p>
            <a:pPr lvl="4"/>
            <a:r>
              <a:rPr lang="en-GB" noProof="0" dirty="0"/>
              <a:t>JU-LEVEL5=List number 2nd level</a:t>
            </a:r>
          </a:p>
          <a:p>
            <a:pPr lvl="5"/>
            <a:r>
              <a:rPr lang="en-GB" noProof="0" dirty="0"/>
              <a:t>JU-LEVEL6=List number 3rd level</a:t>
            </a:r>
          </a:p>
          <a:p>
            <a:pPr lvl="6"/>
            <a:r>
              <a:rPr lang="en-GB" noProof="0" dirty="0"/>
              <a:t>JU-LEVEL7=Heading</a:t>
            </a:r>
          </a:p>
          <a:p>
            <a:pPr lvl="7"/>
            <a:r>
              <a:rPr lang="en-GB" noProof="0" dirty="0"/>
              <a:t>JU-LEVEL8=Plain text</a:t>
            </a:r>
          </a:p>
          <a:p>
            <a:pPr lvl="8"/>
            <a:r>
              <a:rPr lang="en-GB" noProof="0" dirty="0"/>
              <a:t>JU-LEVEL9=Indent 1st level</a:t>
            </a:r>
          </a:p>
        </p:txBody>
      </p:sp>
      <p:sp>
        <p:nvSpPr>
          <p:cNvPr id="13" name="07_Placeholder 7 (JU-Free)">
            <a:extLst>
              <a:ext uri="{FF2B5EF4-FFF2-40B4-BE49-F238E27FC236}">
                <a16:creationId xmlns:a16="http://schemas.microsoft.com/office/drawing/2014/main" id="{312850BD-E50B-C906-228A-6F7051B1B423}"/>
              </a:ext>
            </a:extLst>
          </p:cNvPr>
          <p:cNvSpPr>
            <a:spLocks noGrp="1"/>
          </p:cNvSpPr>
          <p:nvPr>
            <p:ph type="body" sz="quarter" idx="1008" hasCustomPrompt="1"/>
          </p:nvPr>
        </p:nvSpPr>
        <p:spPr>
          <a:xfrm>
            <a:off x="3768573" y="2203958"/>
            <a:ext cx="2366963" cy="3203575"/>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vl6pPr>
              <a:defRPr>
                <a:solidFill>
                  <a:schemeClr val="accent3"/>
                </a:solidFill>
              </a:defRPr>
            </a:lvl6pPr>
            <a:lvl7pPr>
              <a:defRPr>
                <a:solidFill>
                  <a:schemeClr val="accent3"/>
                </a:solidFill>
              </a:defRPr>
            </a:lvl7pPr>
            <a:lvl8pPr>
              <a:defRPr>
                <a:solidFill>
                  <a:schemeClr val="accent3"/>
                </a:solidFill>
              </a:defRPr>
            </a:lvl8pPr>
            <a:lvl9pPr>
              <a:defRPr>
                <a:solidFill>
                  <a:schemeClr val="accent3"/>
                </a:solidFill>
              </a:defRPr>
            </a:lvl9pPr>
          </a:lstStyle>
          <a:p>
            <a:pPr lvl="0"/>
            <a:r>
              <a:rPr lang="en-GB" noProof="0" dirty="0"/>
              <a:t>[Text]</a:t>
            </a:r>
          </a:p>
          <a:p>
            <a:pPr lvl="0"/>
            <a:r>
              <a:rPr lang="en-GB" noProof="0" dirty="0"/>
              <a:t>JU-LEVEL1=List 1st level</a:t>
            </a:r>
          </a:p>
          <a:p>
            <a:pPr lvl="1"/>
            <a:r>
              <a:rPr lang="en-GB" noProof="0" dirty="0"/>
              <a:t>JU-LEVEL2=List 2nd level</a:t>
            </a:r>
          </a:p>
          <a:p>
            <a:pPr lvl="2"/>
            <a:r>
              <a:rPr lang="en-GB" noProof="0" dirty="0"/>
              <a:t>JU-LEVEL3=List 3rd level</a:t>
            </a:r>
          </a:p>
          <a:p>
            <a:pPr lvl="3"/>
            <a:r>
              <a:rPr lang="en-GB" noProof="0" dirty="0"/>
              <a:t>JU-LEVEL4=List number 1st level</a:t>
            </a:r>
          </a:p>
          <a:p>
            <a:pPr lvl="4"/>
            <a:r>
              <a:rPr lang="en-GB" noProof="0" dirty="0"/>
              <a:t>JU-LEVEL5=List number 2nd level</a:t>
            </a:r>
          </a:p>
          <a:p>
            <a:pPr lvl="5"/>
            <a:r>
              <a:rPr lang="en-GB" noProof="0" dirty="0"/>
              <a:t>JU-LEVEL6=List number 3rd level</a:t>
            </a:r>
          </a:p>
          <a:p>
            <a:pPr lvl="6"/>
            <a:r>
              <a:rPr lang="en-GB" noProof="0" dirty="0"/>
              <a:t>JU-LEVEL7=Heading</a:t>
            </a:r>
          </a:p>
          <a:p>
            <a:pPr lvl="7"/>
            <a:r>
              <a:rPr lang="en-GB" noProof="0" dirty="0"/>
              <a:t>JU-LEVEL8=Plain text</a:t>
            </a:r>
          </a:p>
          <a:p>
            <a:pPr lvl="8"/>
            <a:r>
              <a:rPr lang="en-GB" noProof="0" dirty="0"/>
              <a:t>JU-LEVEL9=Indent 1st level</a:t>
            </a:r>
          </a:p>
        </p:txBody>
      </p:sp>
      <p:sp>
        <p:nvSpPr>
          <p:cNvPr id="14" name="08_Placeholder 8 (JU-Free)">
            <a:extLst>
              <a:ext uri="{FF2B5EF4-FFF2-40B4-BE49-F238E27FC236}">
                <a16:creationId xmlns:a16="http://schemas.microsoft.com/office/drawing/2014/main" id="{1A86B545-F7A2-CC03-FEAD-1FFEF552FAF7}"/>
              </a:ext>
            </a:extLst>
          </p:cNvPr>
          <p:cNvSpPr>
            <a:spLocks noGrp="1"/>
          </p:cNvSpPr>
          <p:nvPr>
            <p:ph type="body" sz="quarter" idx="1009" hasCustomPrompt="1"/>
          </p:nvPr>
        </p:nvSpPr>
        <p:spPr>
          <a:xfrm>
            <a:off x="6509245" y="2203958"/>
            <a:ext cx="2366963" cy="3203575"/>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vl6pPr>
              <a:defRPr>
                <a:solidFill>
                  <a:schemeClr val="accent3"/>
                </a:solidFill>
              </a:defRPr>
            </a:lvl6pPr>
            <a:lvl7pPr>
              <a:defRPr>
                <a:solidFill>
                  <a:schemeClr val="accent3"/>
                </a:solidFill>
              </a:defRPr>
            </a:lvl7pPr>
            <a:lvl8pPr>
              <a:defRPr>
                <a:solidFill>
                  <a:schemeClr val="accent3"/>
                </a:solidFill>
              </a:defRPr>
            </a:lvl8pPr>
            <a:lvl9pPr>
              <a:defRPr>
                <a:solidFill>
                  <a:schemeClr val="accent3"/>
                </a:solidFill>
              </a:defRPr>
            </a:lvl9pPr>
          </a:lstStyle>
          <a:p>
            <a:pPr lvl="0"/>
            <a:r>
              <a:rPr lang="en-GB" noProof="0" dirty="0"/>
              <a:t>[Text]</a:t>
            </a:r>
          </a:p>
          <a:p>
            <a:pPr lvl="0"/>
            <a:r>
              <a:rPr lang="en-GB" noProof="0" dirty="0"/>
              <a:t>JU-LEVEL1=List 1st level</a:t>
            </a:r>
          </a:p>
          <a:p>
            <a:pPr lvl="1"/>
            <a:r>
              <a:rPr lang="en-GB" noProof="0" dirty="0"/>
              <a:t>JU-LEVEL2=List 2nd level</a:t>
            </a:r>
          </a:p>
          <a:p>
            <a:pPr lvl="2"/>
            <a:r>
              <a:rPr lang="en-GB" noProof="0" dirty="0"/>
              <a:t>JU-LEVEL3=List 3rd level</a:t>
            </a:r>
          </a:p>
          <a:p>
            <a:pPr lvl="3"/>
            <a:r>
              <a:rPr lang="en-GB" noProof="0" dirty="0"/>
              <a:t>JU-LEVEL4=List number 1st level</a:t>
            </a:r>
          </a:p>
          <a:p>
            <a:pPr lvl="4"/>
            <a:r>
              <a:rPr lang="en-GB" noProof="0" dirty="0"/>
              <a:t>JU-LEVEL5=List number 2nd level</a:t>
            </a:r>
          </a:p>
          <a:p>
            <a:pPr lvl="5"/>
            <a:r>
              <a:rPr lang="en-GB" noProof="0" dirty="0"/>
              <a:t>JU-LEVEL6=List number 3rd level</a:t>
            </a:r>
          </a:p>
          <a:p>
            <a:pPr lvl="6"/>
            <a:r>
              <a:rPr lang="en-GB" noProof="0" dirty="0"/>
              <a:t>JU-LEVEL7=Heading</a:t>
            </a:r>
          </a:p>
          <a:p>
            <a:pPr lvl="7"/>
            <a:r>
              <a:rPr lang="en-GB" noProof="0" dirty="0"/>
              <a:t>JU-LEVEL8=Plain text</a:t>
            </a:r>
          </a:p>
          <a:p>
            <a:pPr lvl="8"/>
            <a:r>
              <a:rPr lang="en-GB" noProof="0" dirty="0"/>
              <a:t>JU-LEVEL9=Indent 1st level</a:t>
            </a:r>
          </a:p>
        </p:txBody>
      </p:sp>
      <p:sp>
        <p:nvSpPr>
          <p:cNvPr id="15" name="09_Placeholder 9 (JU-Free)">
            <a:extLst>
              <a:ext uri="{FF2B5EF4-FFF2-40B4-BE49-F238E27FC236}">
                <a16:creationId xmlns:a16="http://schemas.microsoft.com/office/drawing/2014/main" id="{39FDC958-BEA8-8265-5358-991878C42436}"/>
              </a:ext>
            </a:extLst>
          </p:cNvPr>
          <p:cNvSpPr>
            <a:spLocks noGrp="1"/>
          </p:cNvSpPr>
          <p:nvPr>
            <p:ph type="body" sz="quarter" idx="1010" hasCustomPrompt="1"/>
          </p:nvPr>
        </p:nvSpPr>
        <p:spPr>
          <a:xfrm>
            <a:off x="9249905" y="2203958"/>
            <a:ext cx="2366963" cy="3203575"/>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vl6pPr>
              <a:defRPr>
                <a:solidFill>
                  <a:schemeClr val="accent3"/>
                </a:solidFill>
              </a:defRPr>
            </a:lvl6pPr>
            <a:lvl7pPr>
              <a:defRPr>
                <a:solidFill>
                  <a:schemeClr val="accent3"/>
                </a:solidFill>
              </a:defRPr>
            </a:lvl7pPr>
            <a:lvl8pPr>
              <a:defRPr>
                <a:solidFill>
                  <a:schemeClr val="accent3"/>
                </a:solidFill>
              </a:defRPr>
            </a:lvl8pPr>
            <a:lvl9pPr>
              <a:defRPr>
                <a:solidFill>
                  <a:schemeClr val="accent3"/>
                </a:solidFill>
              </a:defRPr>
            </a:lvl9pPr>
          </a:lstStyle>
          <a:p>
            <a:pPr lvl="0"/>
            <a:r>
              <a:rPr lang="en-GB" noProof="0" dirty="0"/>
              <a:t>[Text]</a:t>
            </a:r>
          </a:p>
          <a:p>
            <a:pPr lvl="0"/>
            <a:r>
              <a:rPr lang="en-GB" noProof="0" dirty="0"/>
              <a:t>JU-LEVEL1=List 1st level</a:t>
            </a:r>
          </a:p>
          <a:p>
            <a:pPr lvl="1"/>
            <a:r>
              <a:rPr lang="en-GB" noProof="0" dirty="0"/>
              <a:t>JU-LEVEL2=List 2nd level</a:t>
            </a:r>
          </a:p>
          <a:p>
            <a:pPr lvl="2"/>
            <a:r>
              <a:rPr lang="en-GB" noProof="0" dirty="0"/>
              <a:t>JU-LEVEL3=List 3rd level</a:t>
            </a:r>
          </a:p>
          <a:p>
            <a:pPr lvl="3"/>
            <a:r>
              <a:rPr lang="en-GB" noProof="0" dirty="0"/>
              <a:t>JU-LEVEL4=List number 1st level</a:t>
            </a:r>
          </a:p>
          <a:p>
            <a:pPr lvl="4"/>
            <a:r>
              <a:rPr lang="en-GB" noProof="0" dirty="0"/>
              <a:t>JU-LEVEL5=List number 2nd level</a:t>
            </a:r>
          </a:p>
          <a:p>
            <a:pPr lvl="5"/>
            <a:r>
              <a:rPr lang="en-GB" noProof="0" dirty="0"/>
              <a:t>JU-LEVEL6=List number 3rd level</a:t>
            </a:r>
          </a:p>
          <a:p>
            <a:pPr lvl="6"/>
            <a:r>
              <a:rPr lang="en-GB" noProof="0" dirty="0"/>
              <a:t>JU-LEVEL7=Heading</a:t>
            </a:r>
          </a:p>
          <a:p>
            <a:pPr lvl="7"/>
            <a:r>
              <a:rPr lang="en-GB" noProof="0" dirty="0"/>
              <a:t>JU-LEVEL8=Plain text</a:t>
            </a:r>
          </a:p>
          <a:p>
            <a:pPr lvl="8"/>
            <a:r>
              <a:rPr lang="en-GB" noProof="0" dirty="0"/>
              <a:t>JU-LEVEL9=Indent 1st level</a:t>
            </a:r>
          </a:p>
        </p:txBody>
      </p:sp>
    </p:spTree>
    <p:extLst>
      <p:ext uri="{BB962C8B-B14F-4D97-AF65-F5344CB8AC3E}">
        <p14:creationId xmlns:p14="http://schemas.microsoft.com/office/powerpoint/2010/main" val="101480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mediate slide White">
    <p:bg>
      <p:bgPr>
        <a:solidFill>
          <a:srgbClr val="FFFFFF"/>
        </a:solidFill>
        <a:effectLst/>
      </p:bgPr>
    </p:bg>
    <p:spTree>
      <p:nvGrpSpPr>
        <p:cNvPr id="1" name=""/>
        <p:cNvGrpSpPr/>
        <p:nvPr/>
      </p:nvGrpSpPr>
      <p:grpSpPr>
        <a:xfrm>
          <a:off x="0" y="0"/>
          <a:ext cx="0" cy="0"/>
          <a:chOff x="0" y="0"/>
          <a:chExt cx="0" cy="0"/>
        </a:xfrm>
      </p:grpSpPr>
      <p:sp>
        <p:nvSpPr>
          <p:cNvPr id="4" name="01_Frame Text 1 (JU-Free)">
            <a:extLst>
              <a:ext uri="{FF2B5EF4-FFF2-40B4-BE49-F238E27FC236}">
                <a16:creationId xmlns:a16="http://schemas.microsoft.com/office/drawing/2014/main" id="{47B08040-1AC6-4424-AC77-34664CAA4BE7}"/>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chemeClr val="accent1"/>
                </a:solidFill>
                <a:latin typeface="+mj-lt"/>
              </a:defRPr>
            </a:lvl1pPr>
            <a:lvl2pPr marL="0" indent="0" algn="ctr">
              <a:spcBef>
                <a:spcPts val="0"/>
              </a:spcBef>
              <a:buFontTx/>
              <a:buNone/>
              <a:defRPr sz="3600" i="0" cap="all" baseline="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JU-LEVEL1=Standard</a:t>
            </a:r>
          </a:p>
          <a:p>
            <a:pPr lvl="1"/>
            <a:r>
              <a:rPr lang="en-GB"/>
              <a:t>JU-LEVEL2=Title light</a:t>
            </a:r>
            <a:endParaRPr lang="en-GB" dirty="0"/>
          </a:p>
        </p:txBody>
      </p:sp>
    </p:spTree>
    <p:extLst>
      <p:ext uri="{BB962C8B-B14F-4D97-AF65-F5344CB8AC3E}">
        <p14:creationId xmlns:p14="http://schemas.microsoft.com/office/powerpoint/2010/main" val="1886260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Intermediate slide Red Impact">
    <p:bg>
      <p:bgPr>
        <a:solidFill>
          <a:srgbClr val="E3000B"/>
        </a:solidFill>
        <a:effectLst/>
      </p:bgPr>
    </p:bg>
    <p:spTree>
      <p:nvGrpSpPr>
        <p:cNvPr id="1" name=""/>
        <p:cNvGrpSpPr/>
        <p:nvPr/>
      </p:nvGrpSpPr>
      <p:grpSpPr>
        <a:xfrm>
          <a:off x="0" y="0"/>
          <a:ext cx="0" cy="0"/>
          <a:chOff x="0" y="0"/>
          <a:chExt cx="0" cy="0"/>
        </a:xfrm>
      </p:grpSpPr>
      <p:sp>
        <p:nvSpPr>
          <p:cNvPr id="5" name="01_Frame Text 1 (JU-Free)">
            <a:extLst>
              <a:ext uri="{FF2B5EF4-FFF2-40B4-BE49-F238E27FC236}">
                <a16:creationId xmlns:a16="http://schemas.microsoft.com/office/drawing/2014/main" id="{9003792C-E96E-4CD5-83F8-FBFE78F93C83}"/>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rgbClr val="8C201B"/>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JU-LEVEL1=Standard</a:t>
            </a:r>
          </a:p>
          <a:p>
            <a:pPr lvl="1"/>
            <a:r>
              <a:rPr lang="en-GB"/>
              <a:t>JU-LEVEL2=Title light</a:t>
            </a:r>
            <a:endParaRPr lang="en-GB" dirty="0"/>
          </a:p>
        </p:txBody>
      </p:sp>
      <p:sp>
        <p:nvSpPr>
          <p:cNvPr id="7" name="Frame 2">
            <a:extLst>
              <a:ext uri="{FF2B5EF4-FFF2-40B4-BE49-F238E27FC236}">
                <a16:creationId xmlns:a16="http://schemas.microsoft.com/office/drawing/2014/main" id="{5DD837F2-F6DD-493C-8409-0983165C95F5}"/>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8" name="Frame 3">
            <a:extLst>
              <a:ext uri="{FF2B5EF4-FFF2-40B4-BE49-F238E27FC236}">
                <a16:creationId xmlns:a16="http://schemas.microsoft.com/office/drawing/2014/main" id="{860BCED5-13E3-407F-84F7-70871038086D}"/>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Tree>
    <p:extLst>
      <p:ext uri="{BB962C8B-B14F-4D97-AF65-F5344CB8AC3E}">
        <p14:creationId xmlns:p14="http://schemas.microsoft.com/office/powerpoint/2010/main" val="3491521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termediate slide Lady bug">
    <p:bg>
      <p:bgPr>
        <a:solidFill>
          <a:srgbClr val="8C201B"/>
        </a:solidFill>
        <a:effectLst/>
      </p:bgPr>
    </p:bg>
    <p:spTree>
      <p:nvGrpSpPr>
        <p:cNvPr id="1" name=""/>
        <p:cNvGrpSpPr/>
        <p:nvPr/>
      </p:nvGrpSpPr>
      <p:grpSpPr>
        <a:xfrm>
          <a:off x="0" y="0"/>
          <a:ext cx="0" cy="0"/>
          <a:chOff x="0" y="0"/>
          <a:chExt cx="0" cy="0"/>
        </a:xfrm>
      </p:grpSpPr>
      <p:sp>
        <p:nvSpPr>
          <p:cNvPr id="5" name="01_Frame Text 1 (JU-Free)">
            <a:extLst>
              <a:ext uri="{FF2B5EF4-FFF2-40B4-BE49-F238E27FC236}">
                <a16:creationId xmlns:a16="http://schemas.microsoft.com/office/drawing/2014/main" id="{7309AEE2-23F3-4485-AB59-68003885CF23}"/>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chemeClr val="accent1"/>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JU-LEVEL1=Standard</a:t>
            </a:r>
          </a:p>
          <a:p>
            <a:pPr lvl="1"/>
            <a:r>
              <a:rPr lang="en-GB"/>
              <a:t>JU-LEVEL2=Title light</a:t>
            </a:r>
            <a:endParaRPr lang="en-GB" dirty="0"/>
          </a:p>
        </p:txBody>
      </p:sp>
      <p:sp>
        <p:nvSpPr>
          <p:cNvPr id="6" name="Frame 2">
            <a:extLst>
              <a:ext uri="{FF2B5EF4-FFF2-40B4-BE49-F238E27FC236}">
                <a16:creationId xmlns:a16="http://schemas.microsoft.com/office/drawing/2014/main" id="{9A2873DD-D19C-46EC-986E-C0A2CCA019A5}"/>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7" name="Frame 3">
            <a:extLst>
              <a:ext uri="{FF2B5EF4-FFF2-40B4-BE49-F238E27FC236}">
                <a16:creationId xmlns:a16="http://schemas.microsoft.com/office/drawing/2014/main" id="{B7C59527-547E-4AFC-9513-8E3B15F3A67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Tree>
    <p:extLst>
      <p:ext uri="{BB962C8B-B14F-4D97-AF65-F5344CB8AC3E}">
        <p14:creationId xmlns:p14="http://schemas.microsoft.com/office/powerpoint/2010/main" val="1940013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ntermediate slide Maroon">
    <p:bg>
      <p:bgPr>
        <a:solidFill>
          <a:srgbClr val="730E04"/>
        </a:solidFill>
        <a:effectLst/>
      </p:bgPr>
    </p:bg>
    <p:spTree>
      <p:nvGrpSpPr>
        <p:cNvPr id="1" name=""/>
        <p:cNvGrpSpPr/>
        <p:nvPr/>
      </p:nvGrpSpPr>
      <p:grpSpPr>
        <a:xfrm>
          <a:off x="0" y="0"/>
          <a:ext cx="0" cy="0"/>
          <a:chOff x="0" y="0"/>
          <a:chExt cx="0" cy="0"/>
        </a:xfrm>
      </p:grpSpPr>
      <p:sp>
        <p:nvSpPr>
          <p:cNvPr id="5" name="01_Frame Text 1 (JU-Free)">
            <a:extLst>
              <a:ext uri="{FF2B5EF4-FFF2-40B4-BE49-F238E27FC236}">
                <a16:creationId xmlns:a16="http://schemas.microsoft.com/office/drawing/2014/main" id="{FE10598B-5335-4C41-B925-F9DA24742C91}"/>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rgbClr val="EE1C25"/>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JU-LEVEL1=Standard</a:t>
            </a:r>
          </a:p>
          <a:p>
            <a:pPr lvl="1"/>
            <a:r>
              <a:rPr lang="en-GB"/>
              <a:t>JU-LEVEL2=Title light</a:t>
            </a:r>
            <a:endParaRPr lang="en-GB" dirty="0"/>
          </a:p>
        </p:txBody>
      </p:sp>
      <p:sp>
        <p:nvSpPr>
          <p:cNvPr id="6" name="Frame 2">
            <a:extLst>
              <a:ext uri="{FF2B5EF4-FFF2-40B4-BE49-F238E27FC236}">
                <a16:creationId xmlns:a16="http://schemas.microsoft.com/office/drawing/2014/main" id="{375A0475-88B5-45FA-9EAD-FB7CF3B306C6}"/>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7" name="Frame 3">
            <a:extLst>
              <a:ext uri="{FF2B5EF4-FFF2-40B4-BE49-F238E27FC236}">
                <a16:creationId xmlns:a16="http://schemas.microsoft.com/office/drawing/2014/main" id="{1BC01561-5EE0-4636-B047-7BC58B3FA99C}"/>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GB" dirty="0"/>
          </a:p>
        </p:txBody>
      </p:sp>
    </p:spTree>
    <p:extLst>
      <p:ext uri="{BB962C8B-B14F-4D97-AF65-F5344CB8AC3E}">
        <p14:creationId xmlns:p14="http://schemas.microsoft.com/office/powerpoint/2010/main" val="305747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columns)">
    <p:bg>
      <p:bgPr>
        <a:solidFill>
          <a:srgbClr val="F2F2F2"/>
        </a:solidFill>
        <a:effectLst/>
      </p:bgPr>
    </p:bg>
    <p:spTree>
      <p:nvGrpSpPr>
        <p:cNvPr id="1" name=""/>
        <p:cNvGrpSpPr/>
        <p:nvPr/>
      </p:nvGrpSpPr>
      <p:grpSpPr>
        <a:xfrm>
          <a:off x="0" y="0"/>
          <a:ext cx="0" cy="0"/>
          <a:chOff x="0" y="0"/>
          <a:chExt cx="0" cy="0"/>
        </a:xfrm>
      </p:grpSpPr>
      <p:sp>
        <p:nvSpPr>
          <p:cNvPr id="11" name="Background 1"/>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01_Date Placeholder 2 (JU-Free)"/>
          <p:cNvSpPr>
            <a:spLocks noGrp="1"/>
          </p:cNvSpPr>
          <p:nvPr>
            <p:ph type="dt" sz="half" idx="10"/>
          </p:nvPr>
        </p:nvSpPr>
        <p:spPr/>
        <p:txBody>
          <a:bodyPr/>
          <a:lstStyle/>
          <a:p>
            <a:fld id="{3173DE11-90EF-4400-A6F5-8A2DCCBD9698}" type="datetime4">
              <a:rPr lang="en-GB" noProof="1" smtClean="0"/>
              <a:t>19 May 2026</a:t>
            </a:fld>
            <a:endParaRPr lang="en-GB" noProof="1"/>
          </a:p>
        </p:txBody>
      </p:sp>
      <p:sp>
        <p:nvSpPr>
          <p:cNvPr id="8" name="02_Footer Placeholder 3 (JU-Free)"/>
          <p:cNvSpPr>
            <a:spLocks noGrp="1"/>
          </p:cNvSpPr>
          <p:nvPr>
            <p:ph type="ftr" sz="quarter" idx="11"/>
          </p:nvPr>
        </p:nvSpPr>
        <p:spPr/>
        <p:txBody>
          <a:bodyPr/>
          <a:lstStyle/>
          <a:p>
            <a:r>
              <a:rPr lang="en-GB" noProof="1"/>
              <a:t>[Voettekst]</a:t>
            </a:r>
          </a:p>
        </p:txBody>
      </p:sp>
      <p:sp>
        <p:nvSpPr>
          <p:cNvPr id="9" name="03_Slide Number Placeholder 4 (JU-Free)"/>
          <p:cNvSpPr>
            <a:spLocks noGrp="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5" name="04_Frame Text 5 (JU-Free)"/>
          <p:cNvSpPr>
            <a:spLocks noGrp="1"/>
          </p:cNvSpPr>
          <p:nvPr>
            <p:ph type="body" sz="quarter" idx="1003" hasCustomPrompt="1"/>
          </p:nvPr>
        </p:nvSpPr>
        <p:spPr>
          <a:xfrm>
            <a:off x="1065213" y="2134800"/>
            <a:ext cx="10062000" cy="3636000"/>
          </a:xfrm>
        </p:spPr>
        <p:txBody>
          <a:bodyPr numCol="2" spcCol="1080000"/>
          <a:lstStyle>
            <a:lvl1pPr>
              <a:defRPr/>
            </a:lvl1pPr>
            <a:lvl4pPr>
              <a:defRPr/>
            </a:lvl4pPr>
            <a:lvl5pPr>
              <a:defRPr/>
            </a:lvl5pPr>
            <a:lvl6pPr>
              <a:defRPr baseline="0"/>
            </a:lvl6pPr>
            <a:lvl7pPr>
              <a:defRPr/>
            </a:lvl7pPr>
          </a:lstStyle>
          <a:p>
            <a:pPr lvl="0"/>
            <a:r>
              <a:rPr lang="en-GB"/>
              <a:t>[Text 2-columns]</a:t>
            </a:r>
          </a:p>
          <a:p>
            <a:pPr lvl="0"/>
            <a:r>
              <a:rPr lang="en-GB"/>
              <a:t>JU-LEVEL1=List 1st level</a:t>
            </a:r>
          </a:p>
          <a:p>
            <a:pPr lvl="1"/>
            <a:r>
              <a:rPr lang="en-GB"/>
              <a:t>JU-LEVEL2=List 2nd level</a:t>
            </a:r>
          </a:p>
          <a:p>
            <a:pPr lvl="2"/>
            <a:r>
              <a:rPr lang="en-GB"/>
              <a:t>JU-LEVEL3=List 3rd level</a:t>
            </a:r>
          </a:p>
          <a:p>
            <a:pPr lvl="3"/>
            <a:r>
              <a:rPr lang="en-GB"/>
              <a:t>JU-LEVEL4=List number 1st level</a:t>
            </a:r>
          </a:p>
          <a:p>
            <a:pPr lvl="4"/>
            <a:r>
              <a:rPr lang="en-GB"/>
              <a:t>JU-LEVEL5=List number 2nd level</a:t>
            </a:r>
          </a:p>
          <a:p>
            <a:pPr lvl="5"/>
            <a:r>
              <a:rPr lang="en-GB"/>
              <a:t>JU-LEVEL6=List number 3rd level</a:t>
            </a:r>
          </a:p>
          <a:p>
            <a:pPr lvl="6"/>
            <a:r>
              <a:rPr lang="en-GB"/>
              <a:t>JU-LEVEL7=Heading</a:t>
            </a:r>
          </a:p>
          <a:p>
            <a:pPr lvl="7"/>
            <a:r>
              <a:rPr lang="en-GB"/>
              <a:t>JU-LEVEL8=Plain text</a:t>
            </a:r>
          </a:p>
          <a:p>
            <a:pPr lvl="8"/>
            <a:r>
              <a:rPr lang="en-GB"/>
              <a:t>JU-LEVEL9=Indent 1st level</a:t>
            </a:r>
            <a:endParaRPr lang="en-GB" dirty="0"/>
          </a:p>
        </p:txBody>
      </p:sp>
      <p:sp>
        <p:nvSpPr>
          <p:cNvPr id="12" name="05_Title 6 (JU-Free)">
            <a:extLst>
              <a:ext uri="{FF2B5EF4-FFF2-40B4-BE49-F238E27FC236}">
                <a16:creationId xmlns:a16="http://schemas.microsoft.com/office/drawing/2014/main" id="{69AA474D-1009-417D-B619-55694C073F7B}"/>
              </a:ext>
            </a:extLst>
          </p:cNvPr>
          <p:cNvSpPr>
            <a:spLocks noGrp="1"/>
          </p:cNvSpPr>
          <p:nvPr>
            <p:ph type="title" hasCustomPrompt="1"/>
          </p:nvPr>
        </p:nvSpPr>
        <p:spPr bwMode="gray">
          <a:xfrm>
            <a:off x="864000" y="895740"/>
            <a:ext cx="10440000" cy="288000"/>
          </a:xfrm>
        </p:spPr>
        <p:txBody>
          <a:bodyPr/>
          <a:lstStyle>
            <a:lvl1pPr>
              <a:defRPr sz="2000"/>
            </a:lvl1pPr>
          </a:lstStyle>
          <a:p>
            <a:r>
              <a:rPr lang="en-GB" noProof="1"/>
              <a:t>[Title]</a:t>
            </a:r>
          </a:p>
        </p:txBody>
      </p:sp>
      <p:sp>
        <p:nvSpPr>
          <p:cNvPr id="13" name="06_Kopregel 7 (JU-Free)">
            <a:extLst>
              <a:ext uri="{FF2B5EF4-FFF2-40B4-BE49-F238E27FC236}">
                <a16:creationId xmlns:a16="http://schemas.microsoft.com/office/drawing/2014/main" id="{4B556826-F048-43BB-B174-EF701CC04165}"/>
              </a:ext>
            </a:extLst>
          </p:cNvPr>
          <p:cNvSpPr>
            <a:spLocks noGrp="1"/>
          </p:cNvSpPr>
          <p:nvPr>
            <p:ph type="body" sz="quarter" idx="1002" hasCustomPrompt="1"/>
          </p:nvPr>
        </p:nvSpPr>
        <p:spPr>
          <a:xfrm>
            <a:off x="864000" y="680400"/>
            <a:ext cx="10463213" cy="216000"/>
          </a:xfrm>
        </p:spPr>
        <p:txBody>
          <a:bodyPr/>
          <a:lstStyle>
            <a:lvl1pPr marL="0" indent="0">
              <a:spcBef>
                <a:spcPts val="0"/>
              </a:spcBef>
              <a:buNone/>
              <a:defRPr cap="all">
                <a:solidFill>
                  <a:schemeClr val="accent5"/>
                </a:solidFill>
              </a:defRPr>
            </a:lvl1pPr>
            <a:lvl2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2pPr>
            <a:lvl3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3pPr>
            <a:lvl4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4pPr>
            <a:lvl5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5pPr>
            <a:lvl6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6pPr>
            <a:lvl7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7pPr>
            <a:lvl8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8pPr>
            <a:lvl9pPr marL="0" marR="0" indent="0" algn="l" fontAlgn="auto">
              <a:lnSpc>
                <a:spcPct val="100000"/>
              </a:lnSpc>
              <a:spcBef>
                <a:spcPts val="0"/>
              </a:spcBef>
              <a:spcAft>
                <a:spcPts val="0"/>
              </a:spcAft>
              <a:buFontTx/>
              <a:buNone/>
              <a:defRPr kumimoji="0" sz="1600" b="0" i="0" u="none" cap="all" baseline="0">
                <a:solidFill>
                  <a:schemeClr val="accent5">
                    <a:lumMod val="100000"/>
                  </a:schemeClr>
                </a:solidFill>
                <a:latin typeface="Open Sans" panose="020B0606030504020204" pitchFamily="34" charset="0"/>
              </a:defRPr>
            </a:lvl9pPr>
          </a:lstStyle>
          <a:p>
            <a:pPr lvl="0"/>
            <a:r>
              <a:rPr lang="en-GB"/>
              <a:t>[Header line]</a:t>
            </a:r>
          </a:p>
          <a:p>
            <a:pPr lvl="0"/>
            <a:r>
              <a:rPr lang="en-GB"/>
              <a:t>JU-LEVEL1=Header line</a:t>
            </a: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 name="01_Date Placeholder 1 (JU-Free)"/>
          <p:cNvSpPr>
            <a:spLocks noGrp="1"/>
          </p:cNvSpPr>
          <p:nvPr>
            <p:ph type="dt" sz="half" idx="2"/>
          </p:nvPr>
        </p:nvSpPr>
        <p:spPr bwMode="gray">
          <a:xfrm>
            <a:off x="9816205" y="6489368"/>
            <a:ext cx="1260222" cy="252000"/>
          </a:xfrm>
          <a:prstGeom prst="rect">
            <a:avLst/>
          </a:prstGeom>
        </p:spPr>
        <p:txBody>
          <a:bodyPr vert="horz" lIns="0" tIns="0" rIns="0" bIns="0" rtlCol="0" anchor="t">
            <a:noAutofit/>
          </a:bodyPr>
          <a:lstStyle>
            <a:lvl1pPr algn="r">
              <a:defRPr sz="1000">
                <a:solidFill>
                  <a:schemeClr val="tx1"/>
                </a:solidFill>
                <a:latin typeface="+mn-lt"/>
              </a:defRPr>
            </a:lvl1pPr>
          </a:lstStyle>
          <a:p>
            <a:fld id="{2923B9C5-BE15-4844-92EA-6B5A4B794705}" type="datetime4">
              <a:rPr lang="en-GB" noProof="1" smtClean="0"/>
              <a:t>19 May 2026</a:t>
            </a:fld>
            <a:endParaRPr lang="en-GB" noProof="1"/>
          </a:p>
        </p:txBody>
      </p:sp>
      <p:sp>
        <p:nvSpPr>
          <p:cNvPr id="5" name="02_Footer Placeholder 2 (JU-Free)"/>
          <p:cNvSpPr>
            <a:spLocks noGrp="1"/>
          </p:cNvSpPr>
          <p:nvPr>
            <p:ph type="ftr" sz="quarter" idx="3"/>
          </p:nvPr>
        </p:nvSpPr>
        <p:spPr bwMode="gray">
          <a:xfrm>
            <a:off x="1065600" y="6489368"/>
            <a:ext cx="3060000" cy="252000"/>
          </a:xfrm>
          <a:prstGeom prst="rect">
            <a:avLst/>
          </a:prstGeom>
        </p:spPr>
        <p:txBody>
          <a:bodyPr vert="horz" lIns="0" tIns="0" rIns="0" bIns="0" rtlCol="0" anchor="t">
            <a:noAutofit/>
          </a:bodyPr>
          <a:lstStyle>
            <a:lvl1pPr algn="l">
              <a:defRPr sz="1000">
                <a:solidFill>
                  <a:schemeClr val="tx1"/>
                </a:solidFill>
                <a:latin typeface="+mn-lt"/>
              </a:defRPr>
            </a:lvl1pPr>
          </a:lstStyle>
          <a:p>
            <a:r>
              <a:rPr lang="en-GB" noProof="1"/>
              <a:t>[Voettekst]</a:t>
            </a:r>
          </a:p>
        </p:txBody>
      </p:sp>
      <p:sp>
        <p:nvSpPr>
          <p:cNvPr id="6" name="03_Slide Number Placeholder 3 (JU-Free)"/>
          <p:cNvSpPr>
            <a:spLocks noGrp="1"/>
          </p:cNvSpPr>
          <p:nvPr>
            <p:ph type="sldNum" sz="quarter" idx="4"/>
          </p:nvPr>
        </p:nvSpPr>
        <p:spPr bwMode="gray">
          <a:xfrm>
            <a:off x="11116439" y="6489368"/>
            <a:ext cx="389588" cy="252000"/>
          </a:xfrm>
          <a:prstGeom prst="rect">
            <a:avLst/>
          </a:prstGeom>
        </p:spPr>
        <p:txBody>
          <a:bodyPr vert="horz" lIns="0" tIns="0" rIns="0" bIns="0" rtlCol="0" anchor="t">
            <a:noAutofit/>
          </a:bodyPr>
          <a:lstStyle>
            <a:lvl1pPr algn="l">
              <a:defRPr sz="1000">
                <a:solidFill>
                  <a:schemeClr val="tx1"/>
                </a:solidFill>
                <a:latin typeface="+mn-lt"/>
              </a:defRPr>
            </a:lvl1p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3" name="04_Frame Text 4 (JU-Free)"/>
          <p:cNvSpPr>
            <a:spLocks noGrp="1"/>
          </p:cNvSpPr>
          <p:nvPr>
            <p:ph type="body" idx="1"/>
          </p:nvPr>
        </p:nvSpPr>
        <p:spPr bwMode="gray">
          <a:xfrm>
            <a:off x="1066027" y="1773930"/>
            <a:ext cx="10440000" cy="4428000"/>
          </a:xfrm>
          <a:prstGeom prst="rect">
            <a:avLst/>
          </a:prstGeom>
        </p:spPr>
        <p:txBody>
          <a:bodyPr vert="horz" lIns="0" tIns="0" rIns="0" bIns="0" rtlCol="0">
            <a:noAutofit/>
          </a:bodyPr>
          <a:lstStyle/>
          <a:p>
            <a:pPr lvl="0"/>
            <a:r>
              <a:rPr lang="en-GB" noProof="1"/>
              <a:t>JU-LEVEL1= List 1st level</a:t>
            </a:r>
          </a:p>
          <a:p>
            <a:pPr lvl="1"/>
            <a:r>
              <a:rPr lang="en-GB" noProof="1"/>
              <a:t>JU-LEVEL2= List 2nd level</a:t>
            </a:r>
          </a:p>
          <a:p>
            <a:pPr lvl="2"/>
            <a:r>
              <a:rPr lang="en-GB" noProof="1"/>
              <a:t>JU-LEVEL3= List 3rd level</a:t>
            </a:r>
          </a:p>
          <a:p>
            <a:pPr lvl="3"/>
            <a:r>
              <a:rPr lang="en-GB" noProof="1"/>
              <a:t>JU-LEVEL4= List number 1st level</a:t>
            </a:r>
          </a:p>
          <a:p>
            <a:pPr lvl="4"/>
            <a:r>
              <a:rPr lang="en-GB" noProof="1"/>
              <a:t>JU-LEVEL5= List number 2nd level</a:t>
            </a:r>
          </a:p>
          <a:p>
            <a:pPr lvl="5"/>
            <a:r>
              <a:rPr lang="en-GB" noProof="1"/>
              <a:t>JU-LEVEL6= List number 3rd level</a:t>
            </a:r>
          </a:p>
          <a:p>
            <a:pPr lvl="6"/>
            <a:r>
              <a:rPr lang="en-GB" noProof="1"/>
              <a:t>JU-LEVEL7=Heading</a:t>
            </a:r>
          </a:p>
          <a:p>
            <a:pPr lvl="7"/>
            <a:r>
              <a:rPr lang="en-GB" noProof="1"/>
              <a:t>JU-LEVEL8=Plain text</a:t>
            </a:r>
          </a:p>
          <a:p>
            <a:pPr lvl="8"/>
            <a:r>
              <a:rPr lang="en-GB" noProof="1"/>
              <a:t>JU-LEVEL9= Indent 1st level </a:t>
            </a:r>
          </a:p>
        </p:txBody>
      </p:sp>
      <p:sp>
        <p:nvSpPr>
          <p:cNvPr id="2" name="05_Frame 5 (JU-Free)"/>
          <p:cNvSpPr>
            <a:spLocks noGrp="1"/>
          </p:cNvSpPr>
          <p:nvPr>
            <p:ph type="title"/>
          </p:nvPr>
        </p:nvSpPr>
        <p:spPr bwMode="gray">
          <a:xfrm>
            <a:off x="864817" y="469373"/>
            <a:ext cx="10440000" cy="720000"/>
          </a:xfrm>
          <a:prstGeom prst="rect">
            <a:avLst/>
          </a:prstGeom>
        </p:spPr>
        <p:txBody>
          <a:bodyPr vert="horz" lIns="0" tIns="0" rIns="0" bIns="0" rtlCol="0" anchor="t">
            <a:noAutofit/>
          </a:bodyPr>
          <a:lstStyle/>
          <a:p>
            <a:r>
              <a:rPr lang="en-GB" noProof="1"/>
              <a:t>[Title]</a:t>
            </a:r>
          </a:p>
        </p:txBody>
      </p:sp>
      <p:sp>
        <p:nvSpPr>
          <p:cNvPr id="11" name="Frame 6">
            <a:extLst>
              <a:ext uri="{FF2B5EF4-FFF2-40B4-BE49-F238E27FC236}">
                <a16:creationId xmlns:a16="http://schemas.microsoft.com/office/drawing/2014/main" id="{E3CDBF11-7ECC-4D6C-9A1D-CF291BD0EACB}"/>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en-GB" dirty="0"/>
          </a:p>
        </p:txBody>
      </p:sp>
      <p:sp>
        <p:nvSpPr>
          <p:cNvPr id="12" name="Frame 7">
            <a:extLst>
              <a:ext uri="{FF2B5EF4-FFF2-40B4-BE49-F238E27FC236}">
                <a16:creationId xmlns:a16="http://schemas.microsoft.com/office/drawing/2014/main" id="{089A44FE-D326-422F-94A9-C5C3B6EBDDE7}"/>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en-GB" dirty="0"/>
          </a:p>
        </p:txBody>
      </p:sp>
    </p:spTree>
  </p:cSld>
  <p:clrMap bg1="lt1" tx1="dk1" bg2="lt2" tx2="dk2" accent1="accent1" accent2="accent2" accent3="accent3" accent4="accent4" accent5="accent5" accent6="accent6" hlink="hlink" folHlink="folHlink"/>
  <p:sldLayoutIdLst>
    <p:sldLayoutId id="2147483715" r:id="rId1"/>
    <p:sldLayoutId id="2147483742" r:id="rId2"/>
    <p:sldLayoutId id="2147483719" r:id="rId3"/>
    <p:sldLayoutId id="2147483716" r:id="rId4"/>
    <p:sldLayoutId id="2147483737" r:id="rId5"/>
    <p:sldLayoutId id="2147483720" r:id="rId6"/>
    <p:sldLayoutId id="2147483721" r:id="rId7"/>
    <p:sldLayoutId id="2147483722" r:id="rId8"/>
    <p:sldLayoutId id="2147483710" r:id="rId9"/>
    <p:sldLayoutId id="2147483724" r:id="rId10"/>
    <p:sldLayoutId id="2147483732" r:id="rId11"/>
    <p:sldLayoutId id="2147483725" r:id="rId12"/>
    <p:sldLayoutId id="2147483726" r:id="rId13"/>
    <p:sldLayoutId id="2147483728" r:id="rId14"/>
    <p:sldLayoutId id="2147483729" r:id="rId15"/>
    <p:sldLayoutId id="2147483730" r:id="rId16"/>
    <p:sldLayoutId id="2147483740" r:id="rId17"/>
    <p:sldLayoutId id="2147483731" r:id="rId18"/>
    <p:sldLayoutId id="2147483741" r:id="rId19"/>
    <p:sldLayoutId id="2147483713" r:id="rId20"/>
  </p:sldLayoutIdLst>
  <p:hf sldNum="0" hdr="0" ftr="0" dt="0"/>
  <p:txStyles>
    <p:titleStyle>
      <a:lvl1pPr algn="l" defTabSz="1088610" rtl="0" eaLnBrk="1" latinLnBrk="0" hangingPunct="1">
        <a:spcBef>
          <a:spcPct val="0"/>
        </a:spcBef>
        <a:buNone/>
        <a:defRPr sz="1700" b="0" kern="1200" cap="all" baseline="0">
          <a:solidFill>
            <a:schemeClr val="accent1"/>
          </a:solidFill>
          <a:latin typeface="+mj-lt"/>
          <a:ea typeface="+mj-ea"/>
          <a:cs typeface="+mj-cs"/>
        </a:defRPr>
      </a:lvl1pPr>
    </p:titleStyle>
    <p:bodyStyle>
      <a:lvl1pPr marL="324000" indent="-324000" algn="l" defTabSz="1088610" rtl="0" eaLnBrk="1" latinLnBrk="0" hangingPunct="1">
        <a:spcBef>
          <a:spcPts val="600"/>
        </a:spcBef>
        <a:buFont typeface="Open Sans" pitchFamily="2" charset="0"/>
        <a:buChar char="–"/>
        <a:defRPr sz="1600" b="0" kern="1200" baseline="0">
          <a:solidFill>
            <a:schemeClr val="tx1"/>
          </a:solidFill>
          <a:latin typeface="+mn-lt"/>
          <a:ea typeface="+mn-ea"/>
          <a:cs typeface="+mn-cs"/>
        </a:defRPr>
      </a:lvl1pPr>
      <a:lvl2pPr marL="648000" indent="-324000" algn="l" defTabSz="1088610" rtl="0" eaLnBrk="1" latinLnBrk="0" hangingPunct="1">
        <a:spcBef>
          <a:spcPts val="600"/>
        </a:spcBef>
        <a:buFont typeface="Open Sans" pitchFamily="2" charset="0"/>
        <a:buChar char="–"/>
        <a:defRPr sz="1600" kern="1200">
          <a:solidFill>
            <a:schemeClr val="tx1"/>
          </a:solidFill>
          <a:latin typeface="+mn-lt"/>
          <a:ea typeface="+mn-ea"/>
          <a:cs typeface="+mn-cs"/>
        </a:defRPr>
      </a:lvl2pPr>
      <a:lvl3pPr marL="972000" indent="-324000" algn="l" defTabSz="1088610" rtl="0" eaLnBrk="1" latinLnBrk="0" hangingPunct="1">
        <a:spcBef>
          <a:spcPts val="600"/>
        </a:spcBef>
        <a:buFont typeface="Open Sans" pitchFamily="2" charset="0"/>
        <a:buChar char="–"/>
        <a:defRPr sz="1600" b="0" kern="1200">
          <a:solidFill>
            <a:schemeClr val="tx1"/>
          </a:solidFill>
          <a:latin typeface="+mn-lt"/>
          <a:ea typeface="+mn-ea"/>
          <a:cs typeface="+mn-cs"/>
        </a:defRPr>
      </a:lvl3pPr>
      <a:lvl4pPr marL="324000" indent="-324000" algn="l" defTabSz="1088610" rtl="0" eaLnBrk="1" latinLnBrk="0" hangingPunct="1">
        <a:spcBef>
          <a:spcPts val="600"/>
        </a:spcBef>
        <a:buFont typeface="+mj-lt"/>
        <a:buAutoNum type="arabicPeriod"/>
        <a:defRPr sz="1600" b="0" kern="1200">
          <a:solidFill>
            <a:schemeClr val="tx2"/>
          </a:solidFill>
          <a:latin typeface="+mn-lt"/>
          <a:ea typeface="Open Sans SemiBold" panose="020B0706030804020204" pitchFamily="34" charset="0"/>
          <a:cs typeface="Open Sans SemiBold" panose="020B0706030804020204" pitchFamily="34" charset="0"/>
        </a:defRPr>
      </a:lvl4pPr>
      <a:lvl5pPr marL="648000" indent="-324000" algn="l" defTabSz="1088610" rtl="0" eaLnBrk="1" latinLnBrk="0" hangingPunct="1">
        <a:spcBef>
          <a:spcPts val="600"/>
        </a:spcBef>
        <a:buFont typeface="+mj-lt"/>
        <a:buAutoNum type="arabicPeriod"/>
        <a:defRPr sz="1600" kern="1200">
          <a:solidFill>
            <a:schemeClr val="tx1"/>
          </a:solidFill>
          <a:latin typeface="+mn-lt"/>
          <a:ea typeface="+mn-ea"/>
          <a:cs typeface="+mn-cs"/>
        </a:defRPr>
      </a:lvl5pPr>
      <a:lvl6pPr marL="972000" indent="-324000" algn="l" defTabSz="1088610" rtl="0" eaLnBrk="1" latinLnBrk="0" hangingPunct="1">
        <a:spcBef>
          <a:spcPts val="600"/>
        </a:spcBef>
        <a:buFont typeface="+mj-lt"/>
        <a:buAutoNum type="arabicPeriod"/>
        <a:defRPr sz="1600" kern="1200">
          <a:solidFill>
            <a:schemeClr val="tx1"/>
          </a:solidFill>
          <a:latin typeface="+mn-lt"/>
          <a:ea typeface="+mn-ea"/>
          <a:cs typeface="+mn-cs"/>
        </a:defRPr>
      </a:lvl6pPr>
      <a:lvl7pPr marL="0" indent="0" algn="l" defTabSz="1088610" rtl="0" eaLnBrk="1" latinLnBrk="0" hangingPunct="1">
        <a:spcBef>
          <a:spcPts val="1800"/>
        </a:spcBef>
        <a:buFont typeface="Arial" pitchFamily="34" charset="0"/>
        <a:buNone/>
        <a:defRPr sz="1600" kern="1200">
          <a:solidFill>
            <a:schemeClr val="accent1"/>
          </a:solidFill>
          <a:latin typeface="+mj-lt"/>
          <a:ea typeface="+mn-ea"/>
          <a:cs typeface="+mn-cs"/>
        </a:defRPr>
      </a:lvl7pPr>
      <a:lvl8pPr marL="0" indent="0" algn="l" defTabSz="1088610" rtl="0" eaLnBrk="1" latinLnBrk="0" hangingPunct="1">
        <a:spcBef>
          <a:spcPts val="0"/>
        </a:spcBef>
        <a:buFont typeface="Arial" pitchFamily="34" charset="0"/>
        <a:buNone/>
        <a:defRPr sz="1600" kern="1200">
          <a:solidFill>
            <a:schemeClr val="tx1"/>
          </a:solidFill>
          <a:latin typeface="+mn-lt"/>
          <a:ea typeface="Open Sans ExtraBold" pitchFamily="2" charset="0"/>
          <a:cs typeface="Open Sans ExtraBold" pitchFamily="2" charset="0"/>
        </a:defRPr>
      </a:lvl8pPr>
      <a:lvl9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9pPr>
    </p:bodyStyle>
    <p:otherStyle>
      <a:defPPr>
        <a:defRPr lang="nl-NL"/>
      </a:defPPr>
      <a:lvl1pPr marL="0" algn="l" defTabSz="1088610" rtl="0" eaLnBrk="1" latinLnBrk="0" hangingPunct="1">
        <a:defRPr sz="2100" kern="1200">
          <a:solidFill>
            <a:schemeClr val="tx1"/>
          </a:solidFill>
          <a:latin typeface="+mn-lt"/>
          <a:ea typeface="+mn-ea"/>
          <a:cs typeface="+mn-cs"/>
        </a:defRPr>
      </a:lvl1pPr>
      <a:lvl2pPr marL="544306" algn="l" defTabSz="1088610" rtl="0" eaLnBrk="1" latinLnBrk="0" hangingPunct="1">
        <a:defRPr sz="2100" kern="1200">
          <a:solidFill>
            <a:schemeClr val="tx1"/>
          </a:solidFill>
          <a:latin typeface="+mn-lt"/>
          <a:ea typeface="+mn-ea"/>
          <a:cs typeface="+mn-cs"/>
        </a:defRPr>
      </a:lvl2pPr>
      <a:lvl3pPr marL="1088610" algn="l" defTabSz="1088610" rtl="0" eaLnBrk="1" latinLnBrk="0" hangingPunct="1">
        <a:defRPr sz="2100" kern="1200">
          <a:solidFill>
            <a:schemeClr val="tx1"/>
          </a:solidFill>
          <a:latin typeface="+mn-lt"/>
          <a:ea typeface="+mn-ea"/>
          <a:cs typeface="+mn-cs"/>
        </a:defRPr>
      </a:lvl3pPr>
      <a:lvl4pPr marL="1632916" algn="l" defTabSz="1088610" rtl="0" eaLnBrk="1" latinLnBrk="0" hangingPunct="1">
        <a:defRPr sz="2100" kern="1200">
          <a:solidFill>
            <a:schemeClr val="tx1"/>
          </a:solidFill>
          <a:latin typeface="+mn-lt"/>
          <a:ea typeface="+mn-ea"/>
          <a:cs typeface="+mn-cs"/>
        </a:defRPr>
      </a:lvl4pPr>
      <a:lvl5pPr marL="2177222" algn="l" defTabSz="1088610" rtl="0" eaLnBrk="1" latinLnBrk="0" hangingPunct="1">
        <a:defRPr sz="2100" kern="1200">
          <a:solidFill>
            <a:schemeClr val="tx1"/>
          </a:solidFill>
          <a:latin typeface="+mn-lt"/>
          <a:ea typeface="+mn-ea"/>
          <a:cs typeface="+mn-cs"/>
        </a:defRPr>
      </a:lvl5pPr>
      <a:lvl6pPr marL="2721526" algn="l" defTabSz="1088610" rtl="0" eaLnBrk="1" latinLnBrk="0" hangingPunct="1">
        <a:defRPr sz="2100" kern="1200">
          <a:solidFill>
            <a:schemeClr val="tx1"/>
          </a:solidFill>
          <a:latin typeface="+mn-lt"/>
          <a:ea typeface="+mn-ea"/>
          <a:cs typeface="+mn-cs"/>
        </a:defRPr>
      </a:lvl6pPr>
      <a:lvl7pPr marL="3265831" algn="l" defTabSz="1088610" rtl="0" eaLnBrk="1" latinLnBrk="0" hangingPunct="1">
        <a:defRPr sz="2100" kern="1200">
          <a:solidFill>
            <a:schemeClr val="tx1"/>
          </a:solidFill>
          <a:latin typeface="+mn-lt"/>
          <a:ea typeface="+mn-ea"/>
          <a:cs typeface="+mn-cs"/>
        </a:defRPr>
      </a:lvl7pPr>
      <a:lvl8pPr marL="3810137" algn="l" defTabSz="1088610" rtl="0" eaLnBrk="1" latinLnBrk="0" hangingPunct="1">
        <a:defRPr sz="2100" kern="1200">
          <a:solidFill>
            <a:schemeClr val="tx1"/>
          </a:solidFill>
          <a:latin typeface="+mn-lt"/>
          <a:ea typeface="+mn-ea"/>
          <a:cs typeface="+mn-cs"/>
        </a:defRPr>
      </a:lvl8pPr>
      <a:lvl9pPr marL="4354442" algn="l" defTabSz="1088610"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lennartwittkuhn.com/version-control-book/chapters/branches.html#what-are-branche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6" Type="http://schemas.openxmlformats.org/officeDocument/2006/relationships/image" Target="../media/image22.png"/><Relationship Id="rId21" Type="http://schemas.openxmlformats.org/officeDocument/2006/relationships/customXml" Target="../ink/ink14.xml"/><Relationship Id="rId42" Type="http://schemas.openxmlformats.org/officeDocument/2006/relationships/image" Target="../media/image30.png"/><Relationship Id="rId47" Type="http://schemas.openxmlformats.org/officeDocument/2006/relationships/customXml" Target="../ink/ink27.xml"/><Relationship Id="rId63" Type="http://schemas.openxmlformats.org/officeDocument/2006/relationships/customXml" Target="../ink/ink35.xml"/><Relationship Id="rId68" Type="http://schemas.openxmlformats.org/officeDocument/2006/relationships/image" Target="../media/image43.png"/><Relationship Id="rId16" Type="http://schemas.openxmlformats.org/officeDocument/2006/relationships/image" Target="../media/image17.png"/><Relationship Id="rId11" Type="http://schemas.openxmlformats.org/officeDocument/2006/relationships/customXml" Target="../ink/ink9.xml"/><Relationship Id="rId24" Type="http://schemas.openxmlformats.org/officeDocument/2006/relationships/image" Target="../media/image21.png"/><Relationship Id="rId32" Type="http://schemas.openxmlformats.org/officeDocument/2006/relationships/image" Target="../media/image25.png"/><Relationship Id="rId37" Type="http://schemas.openxmlformats.org/officeDocument/2006/relationships/customXml" Target="../ink/ink22.xml"/><Relationship Id="rId40" Type="http://schemas.openxmlformats.org/officeDocument/2006/relationships/image" Target="../media/image29.png"/><Relationship Id="rId45" Type="http://schemas.openxmlformats.org/officeDocument/2006/relationships/customXml" Target="../ink/ink26.xml"/><Relationship Id="rId53" Type="http://schemas.openxmlformats.org/officeDocument/2006/relationships/customXml" Target="../ink/ink30.xml"/><Relationship Id="rId58" Type="http://schemas.openxmlformats.org/officeDocument/2006/relationships/image" Target="../media/image38.png"/><Relationship Id="rId66" Type="http://schemas.openxmlformats.org/officeDocument/2006/relationships/image" Target="../media/image42.png"/><Relationship Id="rId74" Type="http://schemas.openxmlformats.org/officeDocument/2006/relationships/image" Target="../media/image46.png"/><Relationship Id="rId5" Type="http://schemas.openxmlformats.org/officeDocument/2006/relationships/customXml" Target="../ink/ink6.xml"/><Relationship Id="rId61" Type="http://schemas.openxmlformats.org/officeDocument/2006/relationships/customXml" Target="../ink/ink34.xml"/><Relationship Id="rId19" Type="http://schemas.openxmlformats.org/officeDocument/2006/relationships/customXml" Target="../ink/ink13.xml"/><Relationship Id="rId14" Type="http://schemas.openxmlformats.org/officeDocument/2006/relationships/image" Target="../media/image16.png"/><Relationship Id="rId22" Type="http://schemas.openxmlformats.org/officeDocument/2006/relationships/image" Target="../media/image20.png"/><Relationship Id="rId27" Type="http://schemas.openxmlformats.org/officeDocument/2006/relationships/customXml" Target="../ink/ink17.xml"/><Relationship Id="rId30" Type="http://schemas.openxmlformats.org/officeDocument/2006/relationships/image" Target="../media/image24.png"/><Relationship Id="rId35" Type="http://schemas.openxmlformats.org/officeDocument/2006/relationships/customXml" Target="../ink/ink21.xml"/><Relationship Id="rId43" Type="http://schemas.openxmlformats.org/officeDocument/2006/relationships/customXml" Target="../ink/ink25.xml"/><Relationship Id="rId48" Type="http://schemas.openxmlformats.org/officeDocument/2006/relationships/image" Target="../media/image33.png"/><Relationship Id="rId56" Type="http://schemas.openxmlformats.org/officeDocument/2006/relationships/image" Target="../media/image37.png"/><Relationship Id="rId64" Type="http://schemas.openxmlformats.org/officeDocument/2006/relationships/image" Target="../media/image41.png"/><Relationship Id="rId69" Type="http://schemas.openxmlformats.org/officeDocument/2006/relationships/customXml" Target="../ink/ink38.xml"/><Relationship Id="rId77" Type="http://schemas.openxmlformats.org/officeDocument/2006/relationships/customXml" Target="../ink/ink42.xml"/><Relationship Id="rId8" Type="http://schemas.openxmlformats.org/officeDocument/2006/relationships/image" Target="../media/image13.png"/><Relationship Id="rId51" Type="http://schemas.openxmlformats.org/officeDocument/2006/relationships/customXml" Target="../ink/ink29.xml"/><Relationship Id="rId72" Type="http://schemas.openxmlformats.org/officeDocument/2006/relationships/image" Target="../media/image45.png"/><Relationship Id="rId3" Type="http://schemas.openxmlformats.org/officeDocument/2006/relationships/customXml" Target="../ink/ink5.xml"/><Relationship Id="rId12" Type="http://schemas.openxmlformats.org/officeDocument/2006/relationships/image" Target="../media/image15.png"/><Relationship Id="rId17" Type="http://schemas.openxmlformats.org/officeDocument/2006/relationships/customXml" Target="../ink/ink12.xml"/><Relationship Id="rId25" Type="http://schemas.openxmlformats.org/officeDocument/2006/relationships/customXml" Target="../ink/ink16.xml"/><Relationship Id="rId33" Type="http://schemas.openxmlformats.org/officeDocument/2006/relationships/customXml" Target="../ink/ink20.xml"/><Relationship Id="rId38" Type="http://schemas.openxmlformats.org/officeDocument/2006/relationships/image" Target="../media/image28.png"/><Relationship Id="rId46" Type="http://schemas.openxmlformats.org/officeDocument/2006/relationships/image" Target="../media/image32.png"/><Relationship Id="rId59" Type="http://schemas.openxmlformats.org/officeDocument/2006/relationships/customXml" Target="../ink/ink33.xml"/><Relationship Id="rId67" Type="http://schemas.openxmlformats.org/officeDocument/2006/relationships/customXml" Target="../ink/ink37.xml"/><Relationship Id="rId20" Type="http://schemas.openxmlformats.org/officeDocument/2006/relationships/image" Target="../media/image19.png"/><Relationship Id="rId41" Type="http://schemas.openxmlformats.org/officeDocument/2006/relationships/customXml" Target="../ink/ink24.xml"/><Relationship Id="rId54" Type="http://schemas.openxmlformats.org/officeDocument/2006/relationships/image" Target="../media/image36.png"/><Relationship Id="rId62" Type="http://schemas.openxmlformats.org/officeDocument/2006/relationships/image" Target="../media/image40.png"/><Relationship Id="rId70" Type="http://schemas.openxmlformats.org/officeDocument/2006/relationships/image" Target="../media/image44.png"/><Relationship Id="rId75" Type="http://schemas.openxmlformats.org/officeDocument/2006/relationships/customXml" Target="../ink/ink41.xml"/><Relationship Id="rId1" Type="http://schemas.openxmlformats.org/officeDocument/2006/relationships/slideLayout" Target="../slideLayouts/slideLayout2.xml"/><Relationship Id="rId6" Type="http://schemas.openxmlformats.org/officeDocument/2006/relationships/image" Target="../media/image12.png"/><Relationship Id="rId15" Type="http://schemas.openxmlformats.org/officeDocument/2006/relationships/customXml" Target="../ink/ink11.xml"/><Relationship Id="rId23" Type="http://schemas.openxmlformats.org/officeDocument/2006/relationships/customXml" Target="../ink/ink15.xml"/><Relationship Id="rId28" Type="http://schemas.openxmlformats.org/officeDocument/2006/relationships/image" Target="../media/image23.png"/><Relationship Id="rId36" Type="http://schemas.openxmlformats.org/officeDocument/2006/relationships/image" Target="../media/image27.png"/><Relationship Id="rId49" Type="http://schemas.openxmlformats.org/officeDocument/2006/relationships/customXml" Target="../ink/ink28.xml"/><Relationship Id="rId57" Type="http://schemas.openxmlformats.org/officeDocument/2006/relationships/customXml" Target="../ink/ink32.xml"/><Relationship Id="rId10" Type="http://schemas.openxmlformats.org/officeDocument/2006/relationships/image" Target="../media/image14.png"/><Relationship Id="rId31" Type="http://schemas.openxmlformats.org/officeDocument/2006/relationships/customXml" Target="../ink/ink19.xml"/><Relationship Id="rId44" Type="http://schemas.openxmlformats.org/officeDocument/2006/relationships/image" Target="../media/image31.png"/><Relationship Id="rId52" Type="http://schemas.openxmlformats.org/officeDocument/2006/relationships/image" Target="../media/image35.png"/><Relationship Id="rId60" Type="http://schemas.openxmlformats.org/officeDocument/2006/relationships/image" Target="../media/image39.png"/><Relationship Id="rId65" Type="http://schemas.openxmlformats.org/officeDocument/2006/relationships/customXml" Target="../ink/ink36.xml"/><Relationship Id="rId73" Type="http://schemas.openxmlformats.org/officeDocument/2006/relationships/customXml" Target="../ink/ink40.xml"/><Relationship Id="rId78" Type="http://schemas.openxmlformats.org/officeDocument/2006/relationships/image" Target="../media/image48.png"/><Relationship Id="rId4" Type="http://schemas.openxmlformats.org/officeDocument/2006/relationships/image" Target="../media/image11.png"/><Relationship Id="rId9" Type="http://schemas.openxmlformats.org/officeDocument/2006/relationships/customXml" Target="../ink/ink8.xml"/><Relationship Id="rId13" Type="http://schemas.openxmlformats.org/officeDocument/2006/relationships/customXml" Target="../ink/ink10.xml"/><Relationship Id="rId18" Type="http://schemas.openxmlformats.org/officeDocument/2006/relationships/image" Target="../media/image18.png"/><Relationship Id="rId39" Type="http://schemas.openxmlformats.org/officeDocument/2006/relationships/customXml" Target="../ink/ink23.xml"/><Relationship Id="rId34" Type="http://schemas.openxmlformats.org/officeDocument/2006/relationships/image" Target="../media/image26.png"/><Relationship Id="rId50" Type="http://schemas.openxmlformats.org/officeDocument/2006/relationships/image" Target="../media/image34.png"/><Relationship Id="rId55" Type="http://schemas.openxmlformats.org/officeDocument/2006/relationships/customXml" Target="../ink/ink31.xml"/><Relationship Id="rId76" Type="http://schemas.openxmlformats.org/officeDocument/2006/relationships/image" Target="../media/image47.png"/><Relationship Id="rId7" Type="http://schemas.openxmlformats.org/officeDocument/2006/relationships/customXml" Target="../ink/ink7.xml"/><Relationship Id="rId71" Type="http://schemas.openxmlformats.org/officeDocument/2006/relationships/customXml" Target="../ink/ink39.xml"/><Relationship Id="rId2" Type="http://schemas.openxmlformats.org/officeDocument/2006/relationships/notesSlide" Target="../notesSlides/notesSlide2.xml"/><Relationship Id="rId29" Type="http://schemas.openxmlformats.org/officeDocument/2006/relationships/customXml" Target="../ink/ink18.xml"/></Relationships>
</file>

<file path=ppt/slides/_rels/slide1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png"/><Relationship Id="rId7" Type="http://schemas.openxmlformats.org/officeDocument/2006/relationships/customXml" Target="../ink/ink44.xml"/><Relationship Id="rId12" Type="http://schemas.openxmlformats.org/officeDocument/2006/relationships/image" Target="../media/image5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customXml" Target="../ink/ink46.xml"/><Relationship Id="rId5" Type="http://schemas.openxmlformats.org/officeDocument/2006/relationships/customXml" Target="../ink/ink43.xml"/><Relationship Id="rId10" Type="http://schemas.openxmlformats.org/officeDocument/2006/relationships/image" Target="../media/image53.png"/><Relationship Id="rId4" Type="http://schemas.openxmlformats.org/officeDocument/2006/relationships/image" Target="../media/image50.png"/><Relationship Id="rId9" Type="http://schemas.openxmlformats.org/officeDocument/2006/relationships/customXml" Target="../ink/ink4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customXml" Target="../ink/ink49.xml"/><Relationship Id="rId13" Type="http://schemas.openxmlformats.org/officeDocument/2006/relationships/image" Target="../media/image63.png"/><Relationship Id="rId18" Type="http://schemas.openxmlformats.org/officeDocument/2006/relationships/customXml" Target="../ink/ink54.xml"/><Relationship Id="rId26" Type="http://schemas.openxmlformats.org/officeDocument/2006/relationships/customXml" Target="../ink/ink58.xml"/><Relationship Id="rId3" Type="http://schemas.openxmlformats.org/officeDocument/2006/relationships/image" Target="../media/image57.png"/><Relationship Id="rId21" Type="http://schemas.openxmlformats.org/officeDocument/2006/relationships/image" Target="../media/image67.png"/><Relationship Id="rId7" Type="http://schemas.openxmlformats.org/officeDocument/2006/relationships/image" Target="../media/image60.png"/><Relationship Id="rId12" Type="http://schemas.openxmlformats.org/officeDocument/2006/relationships/customXml" Target="../ink/ink51.xml"/><Relationship Id="rId17" Type="http://schemas.openxmlformats.org/officeDocument/2006/relationships/image" Target="../media/image65.png"/><Relationship Id="rId25" Type="http://schemas.openxmlformats.org/officeDocument/2006/relationships/image" Target="../media/image69.png"/><Relationship Id="rId2" Type="http://schemas.openxmlformats.org/officeDocument/2006/relationships/image" Target="../media/image58.png"/><Relationship Id="rId16" Type="http://schemas.openxmlformats.org/officeDocument/2006/relationships/customXml" Target="../ink/ink53.xml"/><Relationship Id="rId20" Type="http://schemas.openxmlformats.org/officeDocument/2006/relationships/customXml" Target="../ink/ink55.xml"/><Relationship Id="rId29"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customXml" Target="../ink/ink48.xml"/><Relationship Id="rId11" Type="http://schemas.openxmlformats.org/officeDocument/2006/relationships/image" Target="../media/image62.png"/><Relationship Id="rId24" Type="http://schemas.openxmlformats.org/officeDocument/2006/relationships/customXml" Target="../ink/ink57.xml"/><Relationship Id="rId5" Type="http://schemas.openxmlformats.org/officeDocument/2006/relationships/image" Target="../media/image59.png"/><Relationship Id="rId15" Type="http://schemas.openxmlformats.org/officeDocument/2006/relationships/image" Target="../media/image64.png"/><Relationship Id="rId23" Type="http://schemas.openxmlformats.org/officeDocument/2006/relationships/image" Target="../media/image68.png"/><Relationship Id="rId28" Type="http://schemas.openxmlformats.org/officeDocument/2006/relationships/customXml" Target="../ink/ink59.xml"/><Relationship Id="rId10" Type="http://schemas.openxmlformats.org/officeDocument/2006/relationships/customXml" Target="../ink/ink50.xml"/><Relationship Id="rId19" Type="http://schemas.openxmlformats.org/officeDocument/2006/relationships/image" Target="../media/image66.png"/><Relationship Id="rId31" Type="http://schemas.openxmlformats.org/officeDocument/2006/relationships/image" Target="../media/image72.png"/><Relationship Id="rId4" Type="http://schemas.openxmlformats.org/officeDocument/2006/relationships/customXml" Target="../ink/ink47.xml"/><Relationship Id="rId9" Type="http://schemas.openxmlformats.org/officeDocument/2006/relationships/image" Target="../media/image61.png"/><Relationship Id="rId14" Type="http://schemas.openxmlformats.org/officeDocument/2006/relationships/customXml" Target="../ink/ink52.xml"/><Relationship Id="rId22" Type="http://schemas.openxmlformats.org/officeDocument/2006/relationships/customXml" Target="../ink/ink56.xml"/><Relationship Id="rId27" Type="http://schemas.openxmlformats.org/officeDocument/2006/relationships/image" Target="../media/image70.png"/><Relationship Id="rId30" Type="http://schemas.openxmlformats.org/officeDocument/2006/relationships/customXml" Target="../ink/ink60.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s://lennartwittkuhn.com/version-control-book/chapters/branches-advanced.html#stashing" TargetMode="External"/><Relationship Id="rId1" Type="http://schemas.openxmlformats.org/officeDocument/2006/relationships/slideLayout" Target="../slideLayouts/slideLayout2.xml"/><Relationship Id="rId4" Type="http://schemas.openxmlformats.org/officeDocument/2006/relationships/hyperlink" Target="https://lennartwittkuhn.com/version-control-book/chapters/branches.html#switching-branches-with-uncommitted-change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24.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customXml" Target="../ink/ink64.xml"/><Relationship Id="rId18" Type="http://schemas.openxmlformats.org/officeDocument/2006/relationships/image" Target="../media/image83.png"/><Relationship Id="rId3" Type="http://schemas.openxmlformats.org/officeDocument/2006/relationships/image" Target="../media/image74.png"/><Relationship Id="rId21" Type="http://schemas.openxmlformats.org/officeDocument/2006/relationships/customXml" Target="../ink/ink68.xml"/><Relationship Id="rId7" Type="http://schemas.openxmlformats.org/officeDocument/2006/relationships/customXml" Target="../ink/ink61.xml"/><Relationship Id="rId12" Type="http://schemas.openxmlformats.org/officeDocument/2006/relationships/image" Target="../media/image80.png"/><Relationship Id="rId17" Type="http://schemas.openxmlformats.org/officeDocument/2006/relationships/customXml" Target="../ink/ink66.xml"/><Relationship Id="rId2" Type="http://schemas.openxmlformats.org/officeDocument/2006/relationships/notesSlide" Target="../notesSlides/notesSlide5.xml"/><Relationship Id="rId16" Type="http://schemas.openxmlformats.org/officeDocument/2006/relationships/image" Target="../media/image82.png"/><Relationship Id="rId20"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customXml" Target="../ink/ink63.xml"/><Relationship Id="rId24" Type="http://schemas.openxmlformats.org/officeDocument/2006/relationships/image" Target="../media/image86.png"/><Relationship Id="rId5" Type="http://schemas.openxmlformats.org/officeDocument/2006/relationships/image" Target="../media/image76.png"/><Relationship Id="rId15" Type="http://schemas.openxmlformats.org/officeDocument/2006/relationships/customXml" Target="../ink/ink65.xml"/><Relationship Id="rId23" Type="http://schemas.openxmlformats.org/officeDocument/2006/relationships/customXml" Target="../ink/ink69.xml"/><Relationship Id="rId10" Type="http://schemas.openxmlformats.org/officeDocument/2006/relationships/image" Target="../media/image79.png"/><Relationship Id="rId19" Type="http://schemas.openxmlformats.org/officeDocument/2006/relationships/customXml" Target="../ink/ink67.xml"/><Relationship Id="rId4" Type="http://schemas.openxmlformats.org/officeDocument/2006/relationships/image" Target="../media/image75.png"/><Relationship Id="rId9" Type="http://schemas.openxmlformats.org/officeDocument/2006/relationships/customXml" Target="../ink/ink62.xml"/><Relationship Id="rId14" Type="http://schemas.openxmlformats.org/officeDocument/2006/relationships/image" Target="../media/image81.png"/><Relationship Id="rId22" Type="http://schemas.openxmlformats.org/officeDocument/2006/relationships/image" Target="../media/image85.png"/></Relationships>
</file>

<file path=ppt/slides/_rels/slide2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codeberg.or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docs.codeberg.org/" TargetMode="External"/><Relationship Id="rId2" Type="http://schemas.openxmlformats.org/officeDocument/2006/relationships/hyperlink" Target="https://docs.codeberg.org/security/ssh-key/"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ustomXml" Target="../ink/ink70.xml"/><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customXml" Target="../ink/ink71.xml"/><Relationship Id="rId4" Type="http://schemas.openxmlformats.org/officeDocument/2006/relationships/image" Target="../media/image89.png"/></Relationships>
</file>

<file path=ppt/slides/_rels/slide3.xml.rels><?xml version="1.0" encoding="UTF-8" standalone="yes"?>
<Relationships xmlns="http://schemas.openxmlformats.org/package/2006/relationships"><Relationship Id="rId3" Type="http://schemas.openxmlformats.org/officeDocument/2006/relationships/hyperlink" Target="https://www.ru.nl/afdelingen/user-support/digital-competence-centre#188985" TargetMode="External"/><Relationship Id="rId2" Type="http://schemas.openxmlformats.org/officeDocument/2006/relationships/hyperlink" Target="mailto:linus.band@ru.nl"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docs.codeberg.org/" TargetMode="External"/><Relationship Id="rId2" Type="http://schemas.openxmlformats.org/officeDocument/2006/relationships/hyperlink" Target="https://docs.codeberg.org/getting-started/first-repository/"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910.png"/><Relationship Id="rId3" Type="http://schemas.openxmlformats.org/officeDocument/2006/relationships/image" Target="../media/image91.png"/><Relationship Id="rId7" Type="http://schemas.openxmlformats.org/officeDocument/2006/relationships/customXml" Target="../ink/ink73.xml"/><Relationship Id="rId2" Type="http://schemas.openxmlformats.org/officeDocument/2006/relationships/hyperlink" Target="https://docs.codeberg.org/collaborating/invite-collaborators/#add-a-collaborator" TargetMode="External"/><Relationship Id="rId1" Type="http://schemas.openxmlformats.org/officeDocument/2006/relationships/slideLayout" Target="../slideLayouts/slideLayout2.xml"/><Relationship Id="rId6" Type="http://schemas.openxmlformats.org/officeDocument/2006/relationships/image" Target="../media/image900.png"/><Relationship Id="rId5" Type="http://schemas.openxmlformats.org/officeDocument/2006/relationships/customXml" Target="../ink/ink72.xml"/><Relationship Id="rId4" Type="http://schemas.openxmlformats.org/officeDocument/2006/relationships/image" Target="../media/image92.png"/></Relationships>
</file>

<file path=ppt/slides/_rels/slide32.xml.rels><?xml version="1.0" encoding="UTF-8" standalone="yes"?>
<Relationships xmlns="http://schemas.openxmlformats.org/package/2006/relationships"><Relationship Id="rId3" Type="http://schemas.openxmlformats.org/officeDocument/2006/relationships/hyperlink" Target="https://codeberg.org/radboud-university-nijmegen/Git-wise-practice-repo"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6" Type="http://schemas.openxmlformats.org/officeDocument/2006/relationships/customXml" Target="../ink/ink86.xml"/><Relationship Id="rId21" Type="http://schemas.openxmlformats.org/officeDocument/2006/relationships/image" Target="../media/image101.png"/><Relationship Id="rId42" Type="http://schemas.openxmlformats.org/officeDocument/2006/relationships/customXml" Target="../ink/ink94.xml"/><Relationship Id="rId47" Type="http://schemas.openxmlformats.org/officeDocument/2006/relationships/image" Target="../media/image114.png"/><Relationship Id="rId63" Type="http://schemas.openxmlformats.org/officeDocument/2006/relationships/image" Target="../media/image122.png"/><Relationship Id="rId68" Type="http://schemas.openxmlformats.org/officeDocument/2006/relationships/customXml" Target="../ink/ink107.xml"/><Relationship Id="rId2" Type="http://schemas.openxmlformats.org/officeDocument/2006/relationships/customXml" Target="../ink/ink74.xml"/><Relationship Id="rId16" Type="http://schemas.openxmlformats.org/officeDocument/2006/relationships/customXml" Target="../ink/ink81.xml"/><Relationship Id="rId29" Type="http://schemas.openxmlformats.org/officeDocument/2006/relationships/image" Target="../media/image105.png"/><Relationship Id="rId11" Type="http://schemas.openxmlformats.org/officeDocument/2006/relationships/image" Target="../media/image96.png"/><Relationship Id="rId24" Type="http://schemas.openxmlformats.org/officeDocument/2006/relationships/customXml" Target="../ink/ink85.xml"/><Relationship Id="rId32" Type="http://schemas.openxmlformats.org/officeDocument/2006/relationships/customXml" Target="../ink/ink89.xml"/><Relationship Id="rId37" Type="http://schemas.openxmlformats.org/officeDocument/2006/relationships/image" Target="../media/image109.png"/><Relationship Id="rId40" Type="http://schemas.openxmlformats.org/officeDocument/2006/relationships/customXml" Target="../ink/ink93.xml"/><Relationship Id="rId45" Type="http://schemas.openxmlformats.org/officeDocument/2006/relationships/image" Target="../media/image113.png"/><Relationship Id="rId53" Type="http://schemas.openxmlformats.org/officeDocument/2006/relationships/image" Target="../media/image117.png"/><Relationship Id="rId58" Type="http://schemas.openxmlformats.org/officeDocument/2006/relationships/customXml" Target="../ink/ink102.xml"/><Relationship Id="rId66" Type="http://schemas.openxmlformats.org/officeDocument/2006/relationships/customXml" Target="../ink/ink106.xml"/><Relationship Id="rId5" Type="http://schemas.openxmlformats.org/officeDocument/2006/relationships/image" Target="../media/image93.png"/><Relationship Id="rId61" Type="http://schemas.openxmlformats.org/officeDocument/2006/relationships/image" Target="../media/image121.png"/><Relationship Id="rId19" Type="http://schemas.openxmlformats.org/officeDocument/2006/relationships/image" Target="../media/image100.png"/><Relationship Id="rId14" Type="http://schemas.openxmlformats.org/officeDocument/2006/relationships/customXml" Target="../ink/ink80.xml"/><Relationship Id="rId22" Type="http://schemas.openxmlformats.org/officeDocument/2006/relationships/customXml" Target="../ink/ink84.xml"/><Relationship Id="rId27" Type="http://schemas.openxmlformats.org/officeDocument/2006/relationships/image" Target="../media/image104.png"/><Relationship Id="rId30" Type="http://schemas.openxmlformats.org/officeDocument/2006/relationships/customXml" Target="../ink/ink88.xml"/><Relationship Id="rId35" Type="http://schemas.openxmlformats.org/officeDocument/2006/relationships/image" Target="../media/image108.png"/><Relationship Id="rId43" Type="http://schemas.openxmlformats.org/officeDocument/2006/relationships/image" Target="../media/image112.png"/><Relationship Id="rId48" Type="http://schemas.openxmlformats.org/officeDocument/2006/relationships/customXml" Target="../ink/ink97.xml"/><Relationship Id="rId56" Type="http://schemas.openxmlformats.org/officeDocument/2006/relationships/customXml" Target="../ink/ink101.xml"/><Relationship Id="rId64" Type="http://schemas.openxmlformats.org/officeDocument/2006/relationships/customXml" Target="../ink/ink105.xml"/><Relationship Id="rId69" Type="http://schemas.openxmlformats.org/officeDocument/2006/relationships/image" Target="../media/image125.png"/><Relationship Id="rId8" Type="http://schemas.openxmlformats.org/officeDocument/2006/relationships/customXml" Target="../ink/ink77.xml"/><Relationship Id="rId51" Type="http://schemas.openxmlformats.org/officeDocument/2006/relationships/image" Target="../media/image116.png"/><Relationship Id="rId72" Type="http://schemas.openxmlformats.org/officeDocument/2006/relationships/customXml" Target="../ink/ink109.xml"/><Relationship Id="rId3" Type="http://schemas.openxmlformats.org/officeDocument/2006/relationships/image" Target="../media/image920.png"/><Relationship Id="rId12" Type="http://schemas.openxmlformats.org/officeDocument/2006/relationships/customXml" Target="../ink/ink79.xml"/><Relationship Id="rId17" Type="http://schemas.openxmlformats.org/officeDocument/2006/relationships/image" Target="../media/image99.png"/><Relationship Id="rId25" Type="http://schemas.openxmlformats.org/officeDocument/2006/relationships/image" Target="../media/image103.png"/><Relationship Id="rId33" Type="http://schemas.openxmlformats.org/officeDocument/2006/relationships/image" Target="../media/image107.png"/><Relationship Id="rId38" Type="http://schemas.openxmlformats.org/officeDocument/2006/relationships/customXml" Target="../ink/ink92.xml"/><Relationship Id="rId46" Type="http://schemas.openxmlformats.org/officeDocument/2006/relationships/customXml" Target="../ink/ink96.xml"/><Relationship Id="rId59" Type="http://schemas.openxmlformats.org/officeDocument/2006/relationships/image" Target="../media/image120.png"/><Relationship Id="rId67" Type="http://schemas.openxmlformats.org/officeDocument/2006/relationships/image" Target="../media/image124.png"/><Relationship Id="rId20" Type="http://schemas.openxmlformats.org/officeDocument/2006/relationships/customXml" Target="../ink/ink83.xml"/><Relationship Id="rId41" Type="http://schemas.openxmlformats.org/officeDocument/2006/relationships/image" Target="../media/image111.png"/><Relationship Id="rId54" Type="http://schemas.openxmlformats.org/officeDocument/2006/relationships/customXml" Target="../ink/ink100.xml"/><Relationship Id="rId62" Type="http://schemas.openxmlformats.org/officeDocument/2006/relationships/customXml" Target="../ink/ink104.xml"/><Relationship Id="rId70" Type="http://schemas.openxmlformats.org/officeDocument/2006/relationships/customXml" Target="../ink/ink108.xml"/><Relationship Id="rId1" Type="http://schemas.openxmlformats.org/officeDocument/2006/relationships/slideLayout" Target="../slideLayouts/slideLayout2.xml"/><Relationship Id="rId6" Type="http://schemas.openxmlformats.org/officeDocument/2006/relationships/customXml" Target="../ink/ink76.xml"/><Relationship Id="rId15" Type="http://schemas.openxmlformats.org/officeDocument/2006/relationships/image" Target="../media/image98.png"/><Relationship Id="rId23" Type="http://schemas.openxmlformats.org/officeDocument/2006/relationships/image" Target="../media/image102.png"/><Relationship Id="rId28" Type="http://schemas.openxmlformats.org/officeDocument/2006/relationships/customXml" Target="../ink/ink87.xml"/><Relationship Id="rId36" Type="http://schemas.openxmlformats.org/officeDocument/2006/relationships/customXml" Target="../ink/ink91.xml"/><Relationship Id="rId49" Type="http://schemas.openxmlformats.org/officeDocument/2006/relationships/image" Target="../media/image115.png"/><Relationship Id="rId57" Type="http://schemas.openxmlformats.org/officeDocument/2006/relationships/image" Target="../media/image119.png"/><Relationship Id="rId10" Type="http://schemas.openxmlformats.org/officeDocument/2006/relationships/customXml" Target="../ink/ink78.xml"/><Relationship Id="rId31" Type="http://schemas.openxmlformats.org/officeDocument/2006/relationships/image" Target="../media/image106.png"/><Relationship Id="rId44" Type="http://schemas.openxmlformats.org/officeDocument/2006/relationships/customXml" Target="../ink/ink95.xml"/><Relationship Id="rId52" Type="http://schemas.openxmlformats.org/officeDocument/2006/relationships/customXml" Target="../ink/ink99.xml"/><Relationship Id="rId60" Type="http://schemas.openxmlformats.org/officeDocument/2006/relationships/customXml" Target="../ink/ink103.xml"/><Relationship Id="rId65" Type="http://schemas.openxmlformats.org/officeDocument/2006/relationships/image" Target="../media/image123.png"/><Relationship Id="rId73" Type="http://schemas.openxmlformats.org/officeDocument/2006/relationships/image" Target="../media/image127.png"/><Relationship Id="rId4" Type="http://schemas.openxmlformats.org/officeDocument/2006/relationships/customXml" Target="../ink/ink75.xml"/><Relationship Id="rId9" Type="http://schemas.openxmlformats.org/officeDocument/2006/relationships/image" Target="../media/image95.png"/><Relationship Id="rId13" Type="http://schemas.openxmlformats.org/officeDocument/2006/relationships/image" Target="../media/image97.png"/><Relationship Id="rId18" Type="http://schemas.openxmlformats.org/officeDocument/2006/relationships/customXml" Target="../ink/ink82.xml"/><Relationship Id="rId39" Type="http://schemas.openxmlformats.org/officeDocument/2006/relationships/image" Target="../media/image110.png"/><Relationship Id="rId34" Type="http://schemas.openxmlformats.org/officeDocument/2006/relationships/customXml" Target="../ink/ink90.xml"/><Relationship Id="rId50" Type="http://schemas.openxmlformats.org/officeDocument/2006/relationships/customXml" Target="../ink/ink98.xml"/><Relationship Id="rId55" Type="http://schemas.openxmlformats.org/officeDocument/2006/relationships/image" Target="../media/image118.png"/><Relationship Id="rId7" Type="http://schemas.openxmlformats.org/officeDocument/2006/relationships/image" Target="../media/image94.png"/><Relationship Id="rId71" Type="http://schemas.openxmlformats.org/officeDocument/2006/relationships/image" Target="../media/image1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customXml" Target="../ink/ink114.xml"/><Relationship Id="rId18" Type="http://schemas.openxmlformats.org/officeDocument/2006/relationships/image" Target="../media/image137.png"/><Relationship Id="rId3" Type="http://schemas.openxmlformats.org/officeDocument/2006/relationships/image" Target="../media/image129.png"/><Relationship Id="rId21" Type="http://schemas.openxmlformats.org/officeDocument/2006/relationships/customXml" Target="../ink/ink118.xml"/><Relationship Id="rId7" Type="http://schemas.openxmlformats.org/officeDocument/2006/relationships/customXml" Target="../ink/ink111.xml"/><Relationship Id="rId12" Type="http://schemas.openxmlformats.org/officeDocument/2006/relationships/image" Target="../media/image134.png"/><Relationship Id="rId17" Type="http://schemas.openxmlformats.org/officeDocument/2006/relationships/customXml" Target="../ink/ink116.xml"/><Relationship Id="rId2" Type="http://schemas.openxmlformats.org/officeDocument/2006/relationships/image" Target="../media/image128.png"/><Relationship Id="rId16" Type="http://schemas.openxmlformats.org/officeDocument/2006/relationships/image" Target="../media/image136.png"/><Relationship Id="rId20" Type="http://schemas.openxmlformats.org/officeDocument/2006/relationships/image" Target="../media/image138.png"/><Relationship Id="rId1" Type="http://schemas.openxmlformats.org/officeDocument/2006/relationships/slideLayout" Target="../slideLayouts/slideLayout2.xml"/><Relationship Id="rId6" Type="http://schemas.openxmlformats.org/officeDocument/2006/relationships/image" Target="../media/image131.png"/><Relationship Id="rId11" Type="http://schemas.openxmlformats.org/officeDocument/2006/relationships/customXml" Target="../ink/ink113.xml"/><Relationship Id="rId24" Type="http://schemas.openxmlformats.org/officeDocument/2006/relationships/image" Target="../media/image140.png"/><Relationship Id="rId5" Type="http://schemas.openxmlformats.org/officeDocument/2006/relationships/customXml" Target="../ink/ink110.xml"/><Relationship Id="rId15" Type="http://schemas.openxmlformats.org/officeDocument/2006/relationships/customXml" Target="../ink/ink115.xml"/><Relationship Id="rId23" Type="http://schemas.openxmlformats.org/officeDocument/2006/relationships/customXml" Target="../ink/ink119.xml"/><Relationship Id="rId10" Type="http://schemas.openxmlformats.org/officeDocument/2006/relationships/image" Target="../media/image133.png"/><Relationship Id="rId19" Type="http://schemas.openxmlformats.org/officeDocument/2006/relationships/customXml" Target="../ink/ink117.xml"/><Relationship Id="rId4" Type="http://schemas.openxmlformats.org/officeDocument/2006/relationships/image" Target="../media/image130.png"/><Relationship Id="rId9" Type="http://schemas.openxmlformats.org/officeDocument/2006/relationships/customXml" Target="../ink/ink112.xml"/><Relationship Id="rId14" Type="http://schemas.openxmlformats.org/officeDocument/2006/relationships/image" Target="../media/image135.png"/><Relationship Id="rId22" Type="http://schemas.openxmlformats.org/officeDocument/2006/relationships/image" Target="../media/image139.png"/></Relationships>
</file>

<file path=ppt/slides/_rels/slide37.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ustomXml" Target="../ink/ink120.xml"/><Relationship Id="rId2" Type="http://schemas.openxmlformats.org/officeDocument/2006/relationships/image" Target="../media/image142.png"/><Relationship Id="rId1" Type="http://schemas.openxmlformats.org/officeDocument/2006/relationships/slideLayout" Target="../slideLayouts/slideLayout2.xml"/><Relationship Id="rId6" Type="http://schemas.openxmlformats.org/officeDocument/2006/relationships/image" Target="../media/image144.png"/><Relationship Id="rId5" Type="http://schemas.openxmlformats.org/officeDocument/2006/relationships/customXml" Target="../ink/ink121.xml"/><Relationship Id="rId4" Type="http://schemas.openxmlformats.org/officeDocument/2006/relationships/image" Target="../media/image14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customXml" Target="../ink/ink127.xml"/><Relationship Id="rId18" Type="http://schemas.openxmlformats.org/officeDocument/2006/relationships/image" Target="../media/image152.png"/><Relationship Id="rId26" Type="http://schemas.openxmlformats.org/officeDocument/2006/relationships/image" Target="../media/image156.png"/><Relationship Id="rId3" Type="http://schemas.openxmlformats.org/officeDocument/2006/relationships/customXml" Target="../ink/ink122.xml"/><Relationship Id="rId21" Type="http://schemas.openxmlformats.org/officeDocument/2006/relationships/customXml" Target="../ink/ink131.xml"/><Relationship Id="rId7" Type="http://schemas.openxmlformats.org/officeDocument/2006/relationships/customXml" Target="../ink/ink124.xml"/><Relationship Id="rId12" Type="http://schemas.openxmlformats.org/officeDocument/2006/relationships/image" Target="../media/image149.png"/><Relationship Id="rId17" Type="http://schemas.openxmlformats.org/officeDocument/2006/relationships/customXml" Target="../ink/ink129.xml"/><Relationship Id="rId25" Type="http://schemas.openxmlformats.org/officeDocument/2006/relationships/customXml" Target="../ink/ink133.xml"/><Relationship Id="rId2" Type="http://schemas.openxmlformats.org/officeDocument/2006/relationships/image" Target="../media/image3.png"/><Relationship Id="rId16" Type="http://schemas.openxmlformats.org/officeDocument/2006/relationships/image" Target="../media/image151.png"/><Relationship Id="rId20" Type="http://schemas.openxmlformats.org/officeDocument/2006/relationships/image" Target="../media/image153.png"/><Relationship Id="rId29" Type="http://schemas.openxmlformats.org/officeDocument/2006/relationships/customXml" Target="../ink/ink135.xml"/><Relationship Id="rId1" Type="http://schemas.openxmlformats.org/officeDocument/2006/relationships/slideLayout" Target="../slideLayouts/slideLayout2.xml"/><Relationship Id="rId6" Type="http://schemas.openxmlformats.org/officeDocument/2006/relationships/image" Target="../media/image146.png"/><Relationship Id="rId11" Type="http://schemas.openxmlformats.org/officeDocument/2006/relationships/customXml" Target="../ink/ink126.xml"/><Relationship Id="rId24" Type="http://schemas.openxmlformats.org/officeDocument/2006/relationships/image" Target="../media/image155.png"/><Relationship Id="rId5" Type="http://schemas.openxmlformats.org/officeDocument/2006/relationships/customXml" Target="../ink/ink123.xml"/><Relationship Id="rId15" Type="http://schemas.openxmlformats.org/officeDocument/2006/relationships/customXml" Target="../ink/ink128.xml"/><Relationship Id="rId23" Type="http://schemas.openxmlformats.org/officeDocument/2006/relationships/customXml" Target="../ink/ink132.xml"/><Relationship Id="rId28" Type="http://schemas.openxmlformats.org/officeDocument/2006/relationships/image" Target="../media/image157.png"/><Relationship Id="rId10" Type="http://schemas.openxmlformats.org/officeDocument/2006/relationships/image" Target="../media/image148.png"/><Relationship Id="rId19" Type="http://schemas.openxmlformats.org/officeDocument/2006/relationships/customXml" Target="../ink/ink130.xml"/><Relationship Id="rId4" Type="http://schemas.openxmlformats.org/officeDocument/2006/relationships/image" Target="../media/image145.png"/><Relationship Id="rId9" Type="http://schemas.openxmlformats.org/officeDocument/2006/relationships/customXml" Target="../ink/ink125.xml"/><Relationship Id="rId14" Type="http://schemas.openxmlformats.org/officeDocument/2006/relationships/image" Target="../media/image150.png"/><Relationship Id="rId22" Type="http://schemas.openxmlformats.org/officeDocument/2006/relationships/image" Target="../media/image154.png"/><Relationship Id="rId27" Type="http://schemas.openxmlformats.org/officeDocument/2006/relationships/customXml" Target="../ink/ink134.xml"/><Relationship Id="rId30" Type="http://schemas.openxmlformats.org/officeDocument/2006/relationships/image" Target="../media/image158.png"/></Relationships>
</file>

<file path=ppt/slides/_rels/slide4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61.png"/></Relationships>
</file>

<file path=ppt/slides/_rels/slide4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45.xml.rels><?xml version="1.0" encoding="UTF-8" standalone="yes"?>
<Relationships xmlns="http://schemas.openxmlformats.org/package/2006/relationships"><Relationship Id="rId8" Type="http://schemas.openxmlformats.org/officeDocument/2006/relationships/image" Target="../media/image171.svg"/><Relationship Id="rId13" Type="http://schemas.openxmlformats.org/officeDocument/2006/relationships/hyperlink" Target="https://www.ru.nl/en/staff/services/campus-facilities-buildings/communication-and-promotion/design/corporate-identity/icons-illustrations" TargetMode="External"/><Relationship Id="rId3" Type="http://schemas.openxmlformats.org/officeDocument/2006/relationships/image" Target="../media/image166.svg"/><Relationship Id="rId7" Type="http://schemas.openxmlformats.org/officeDocument/2006/relationships/image" Target="../media/image170.svg"/><Relationship Id="rId12" Type="http://schemas.openxmlformats.org/officeDocument/2006/relationships/image" Target="../media/image175.svg"/><Relationship Id="rId17" Type="http://schemas.openxmlformats.org/officeDocument/2006/relationships/image" Target="../media/image179.svg"/><Relationship Id="rId2" Type="http://schemas.openxmlformats.org/officeDocument/2006/relationships/notesSlide" Target="../notesSlides/notesSlide10.xml"/><Relationship Id="rId16" Type="http://schemas.openxmlformats.org/officeDocument/2006/relationships/image" Target="../media/image178.svg"/><Relationship Id="rId1" Type="http://schemas.openxmlformats.org/officeDocument/2006/relationships/slideLayout" Target="../slideLayouts/slideLayout10.xml"/><Relationship Id="rId6" Type="http://schemas.openxmlformats.org/officeDocument/2006/relationships/image" Target="../media/image169.svg"/><Relationship Id="rId11" Type="http://schemas.openxmlformats.org/officeDocument/2006/relationships/image" Target="../media/image174.svg"/><Relationship Id="rId5" Type="http://schemas.openxmlformats.org/officeDocument/2006/relationships/image" Target="../media/image168.svg"/><Relationship Id="rId15" Type="http://schemas.openxmlformats.org/officeDocument/2006/relationships/image" Target="../media/image177.svg"/><Relationship Id="rId10" Type="http://schemas.openxmlformats.org/officeDocument/2006/relationships/image" Target="../media/image173.svg"/><Relationship Id="rId4" Type="http://schemas.openxmlformats.org/officeDocument/2006/relationships/image" Target="../media/image167.svg"/><Relationship Id="rId9" Type="http://schemas.openxmlformats.org/officeDocument/2006/relationships/image" Target="../media/image172.svg"/><Relationship Id="rId14" Type="http://schemas.openxmlformats.org/officeDocument/2006/relationships/image" Target="../media/image176.svg"/></Relationships>
</file>

<file path=ppt/slides/_rels/slide5.xml.rels><?xml version="1.0" encoding="UTF-8" standalone="yes"?>
<Relationships xmlns="http://schemas.openxmlformats.org/package/2006/relationships"><Relationship Id="rId3" Type="http://schemas.openxmlformats.org/officeDocument/2006/relationships/hyperlink" Target="https://gitforwindows.org/" TargetMode="External"/><Relationship Id="rId2" Type="http://schemas.openxmlformats.org/officeDocument/2006/relationships/hyperlink" Target="https://git-scm.com/" TargetMode="Externa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hyperlink" Target="https://lennartwittkuhn.com/version-control-book/"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lennartwittkuhn.com/version-control-book/misc/cheatsheet.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customXml" Target="../ink/ink1.xml"/><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image" Target="../media/image6.png"/><Relationship Id="rId4" Type="http://schemas.openxmlformats.org/officeDocument/2006/relationships/customXml" Target="../ink/ink2.xml"/><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book.the-turing-way.org/reproducible-research/vcs/vcs-git-branches.html" TargetMode="External"/><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hyperlink" Target="https://github.com/the-turing-way/the-turing-way/blob/main/LICENSE.md" TargetMode="External"/><Relationship Id="rId4" Type="http://schemas.openxmlformats.org/officeDocument/2006/relationships/hyperlink" Target="https://book.the-turing-way.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ceholder 1">
            <a:extLst>
              <a:ext uri="{FF2B5EF4-FFF2-40B4-BE49-F238E27FC236}">
                <a16:creationId xmlns:a16="http://schemas.microsoft.com/office/drawing/2014/main" id="{72FF4C9E-E27B-4086-BFB8-2CB76129E2AD}"/>
              </a:ext>
            </a:extLst>
          </p:cNvPr>
          <p:cNvSpPr>
            <a:spLocks noGrp="1"/>
          </p:cNvSpPr>
          <p:nvPr>
            <p:ph type="body" sz="quarter" idx="13"/>
          </p:nvPr>
        </p:nvSpPr>
        <p:spPr/>
        <p:txBody>
          <a:bodyPr/>
          <a:lstStyle/>
          <a:p>
            <a:r>
              <a:rPr lang="en-GB" dirty="0"/>
              <a:t>Git wise! </a:t>
            </a:r>
          </a:p>
          <a:p>
            <a:pPr lvl="1"/>
            <a:r>
              <a:rPr lang="en-GB" sz="4000" dirty="0"/>
              <a:t>An introduction version control with Git:</a:t>
            </a:r>
          </a:p>
          <a:p>
            <a:pPr lvl="1"/>
            <a:r>
              <a:rPr lang="en-GB" sz="4000" dirty="0">
                <a:latin typeface="Open Sans Light"/>
                <a:ea typeface="Open Sans Light"/>
                <a:cs typeface="Open Sans Light"/>
              </a:rPr>
              <a:t>Branching and teamwork</a:t>
            </a:r>
            <a:endParaRPr lang="en-GB" sz="4000" dirty="0"/>
          </a:p>
        </p:txBody>
      </p:sp>
      <p:sp>
        <p:nvSpPr>
          <p:cNvPr id="3" name="Placeholder 2">
            <a:extLst>
              <a:ext uri="{FF2B5EF4-FFF2-40B4-BE49-F238E27FC236}">
                <a16:creationId xmlns:a16="http://schemas.microsoft.com/office/drawing/2014/main" id="{4BC43499-AE70-420C-9447-D5E957749047}"/>
              </a:ext>
            </a:extLst>
          </p:cNvPr>
          <p:cNvSpPr>
            <a:spLocks noGrp="1"/>
          </p:cNvSpPr>
          <p:nvPr>
            <p:ph type="body" sz="quarter" idx="14"/>
          </p:nvPr>
        </p:nvSpPr>
        <p:spPr/>
        <p:txBody>
          <a:bodyPr vert="horz" lIns="0" tIns="0" rIns="0" bIns="0" rtlCol="0" anchor="t">
            <a:noAutofit/>
          </a:bodyPr>
          <a:lstStyle/>
          <a:p>
            <a:r>
              <a:rPr lang="en-GB"/>
              <a:t>19 May 2026</a:t>
            </a:r>
          </a:p>
        </p:txBody>
      </p:sp>
      <p:sp>
        <p:nvSpPr>
          <p:cNvPr id="4" name="Placeholder 3">
            <a:extLst>
              <a:ext uri="{FF2B5EF4-FFF2-40B4-BE49-F238E27FC236}">
                <a16:creationId xmlns:a16="http://schemas.microsoft.com/office/drawing/2014/main" id="{A470A114-1D3F-43B4-A79A-77E0E3E67061}"/>
              </a:ext>
            </a:extLst>
          </p:cNvPr>
          <p:cNvSpPr>
            <a:spLocks noGrp="1"/>
          </p:cNvSpPr>
          <p:nvPr>
            <p:ph type="body" sz="quarter" idx="15"/>
          </p:nvPr>
        </p:nvSpPr>
        <p:spPr/>
        <p:txBody>
          <a:bodyPr/>
          <a:lstStyle/>
          <a:p>
            <a:r>
              <a:rPr lang="en-GB" dirty="0"/>
              <a:t>Linus Band</a:t>
            </a:r>
          </a:p>
        </p:txBody>
      </p:sp>
      <p:sp>
        <p:nvSpPr>
          <p:cNvPr id="5" name="Placeholder 4">
            <a:extLst>
              <a:ext uri="{FF2B5EF4-FFF2-40B4-BE49-F238E27FC236}">
                <a16:creationId xmlns:a16="http://schemas.microsoft.com/office/drawing/2014/main" id="{BD06647A-58CA-4B2B-8686-97FFB0A65A36}"/>
              </a:ext>
            </a:extLst>
          </p:cNvPr>
          <p:cNvSpPr>
            <a:spLocks noGrp="1"/>
          </p:cNvSpPr>
          <p:nvPr>
            <p:ph type="body" sz="quarter" idx="16"/>
          </p:nvPr>
        </p:nvSpPr>
        <p:spPr/>
        <p:txBody>
          <a:bodyPr/>
          <a:lstStyle/>
          <a:p>
            <a:pPr algn="r"/>
            <a:r>
              <a:rPr lang="en-GB" dirty="0"/>
              <a:t>Version 0.9.1</a:t>
            </a:r>
          </a:p>
        </p:txBody>
      </p:sp>
    </p:spTree>
    <p:extLst>
      <p:ext uri="{BB962C8B-B14F-4D97-AF65-F5344CB8AC3E}">
        <p14:creationId xmlns:p14="http://schemas.microsoft.com/office/powerpoint/2010/main" val="1990065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41A926-8B0A-40B0-A17C-678B2F7A7C98}"/>
              </a:ext>
            </a:extLst>
          </p:cNvPr>
          <p:cNvSpPr>
            <a:spLocks noGrp="1"/>
          </p:cNvSpPr>
          <p:nvPr>
            <p:ph type="title"/>
          </p:nvPr>
        </p:nvSpPr>
        <p:spPr/>
        <p:txBody>
          <a:bodyPr/>
          <a:lstStyle/>
          <a:p>
            <a:r>
              <a:rPr lang="nl-NL" dirty="0" err="1"/>
              <a:t>Why</a:t>
            </a:r>
            <a:r>
              <a:rPr lang="nl-NL" dirty="0"/>
              <a:t> </a:t>
            </a:r>
            <a:r>
              <a:rPr lang="nl-NL" dirty="0" err="1"/>
              <a:t>use</a:t>
            </a:r>
            <a:r>
              <a:rPr lang="nl-NL" dirty="0"/>
              <a:t> branches – 3</a:t>
            </a:r>
          </a:p>
        </p:txBody>
      </p:sp>
      <p:sp>
        <p:nvSpPr>
          <p:cNvPr id="3" name="Tijdelijke aanduiding voor tekst 2">
            <a:extLst>
              <a:ext uri="{FF2B5EF4-FFF2-40B4-BE49-F238E27FC236}">
                <a16:creationId xmlns:a16="http://schemas.microsoft.com/office/drawing/2014/main" id="{800DE386-9E9B-F576-E909-AAF97E0E10F0}"/>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74E598A9-EAEC-469C-B047-FD9741FE961C}"/>
              </a:ext>
            </a:extLst>
          </p:cNvPr>
          <p:cNvSpPr>
            <a:spLocks noGrp="1"/>
          </p:cNvSpPr>
          <p:nvPr>
            <p:ph type="body" sz="quarter" idx="1003"/>
          </p:nvPr>
        </p:nvSpPr>
        <p:spPr>
          <a:xfrm>
            <a:off x="2653695" y="1988840"/>
            <a:ext cx="6840760" cy="3707631"/>
          </a:xfrm>
        </p:spPr>
        <p:txBody>
          <a:bodyPr/>
          <a:lstStyle/>
          <a:p>
            <a:pPr marL="0" indent="0" algn="ctr">
              <a:buNone/>
            </a:pPr>
            <a:r>
              <a:rPr lang="nl-NL" sz="2800" i="1" dirty="0"/>
              <a:t>“Git </a:t>
            </a:r>
            <a:r>
              <a:rPr lang="nl-NL" sz="2800" i="1" dirty="0" err="1"/>
              <a:t>makes</a:t>
            </a:r>
            <a:r>
              <a:rPr lang="nl-NL" sz="2800" i="1" dirty="0"/>
              <a:t> </a:t>
            </a:r>
            <a:r>
              <a:rPr lang="nl-NL" sz="2800" i="1" dirty="0" err="1"/>
              <a:t>it</a:t>
            </a:r>
            <a:r>
              <a:rPr lang="nl-NL" sz="2800" i="1" dirty="0"/>
              <a:t> easy </a:t>
            </a:r>
            <a:r>
              <a:rPr lang="nl-NL" sz="2800" i="1" dirty="0" err="1"/>
              <a:t>to</a:t>
            </a:r>
            <a:r>
              <a:rPr lang="nl-NL" sz="2800" i="1" dirty="0"/>
              <a:t> switch </a:t>
            </a:r>
            <a:r>
              <a:rPr lang="nl-NL" sz="2800" i="1" dirty="0" err="1"/>
              <a:t>between</a:t>
            </a:r>
            <a:r>
              <a:rPr lang="nl-NL" sz="2800" i="1" dirty="0"/>
              <a:t> branches </a:t>
            </a:r>
            <a:r>
              <a:rPr lang="nl-NL" sz="2800" i="1" dirty="0" err="1"/>
              <a:t>and</a:t>
            </a:r>
            <a:r>
              <a:rPr lang="nl-NL" sz="2800" i="1" dirty="0"/>
              <a:t> handle </a:t>
            </a:r>
            <a:r>
              <a:rPr lang="nl-NL" sz="2800" i="1" dirty="0" err="1"/>
              <a:t>conflicts</a:t>
            </a:r>
            <a:r>
              <a:rPr lang="nl-NL" sz="2800" i="1" dirty="0"/>
              <a:t> </a:t>
            </a:r>
            <a:r>
              <a:rPr lang="nl-NL" sz="2800" i="1" dirty="0" err="1"/>
              <a:t>when</a:t>
            </a:r>
            <a:r>
              <a:rPr lang="nl-NL" sz="2800" i="1" dirty="0"/>
              <a:t> merging. </a:t>
            </a:r>
          </a:p>
          <a:p>
            <a:pPr marL="0" indent="0" algn="ctr">
              <a:buNone/>
            </a:pPr>
            <a:r>
              <a:rPr lang="nl-NL" sz="2800" i="1" dirty="0" err="1"/>
              <a:t>With</a:t>
            </a:r>
            <a:r>
              <a:rPr lang="nl-NL" sz="2800" i="1" dirty="0"/>
              <a:t> branches, </a:t>
            </a:r>
            <a:r>
              <a:rPr lang="nl-NL" sz="2800" i="1" dirty="0" err="1"/>
              <a:t>you</a:t>
            </a:r>
            <a:r>
              <a:rPr lang="nl-NL" sz="2800" i="1" dirty="0"/>
              <a:t> </a:t>
            </a:r>
            <a:r>
              <a:rPr lang="nl-NL" sz="2800" i="1" dirty="0" err="1"/>
              <a:t>can</a:t>
            </a:r>
            <a:r>
              <a:rPr lang="nl-NL" sz="2800" i="1" dirty="0"/>
              <a:t> </a:t>
            </a:r>
            <a:r>
              <a:rPr lang="nl-NL" sz="2800" i="1" dirty="0" err="1"/>
              <a:t>work</a:t>
            </a:r>
            <a:r>
              <a:rPr lang="nl-NL" sz="2800" i="1" dirty="0"/>
              <a:t> </a:t>
            </a:r>
            <a:r>
              <a:rPr lang="nl-NL" sz="2800" i="1" dirty="0" err="1"/>
              <a:t>independently</a:t>
            </a:r>
            <a:r>
              <a:rPr lang="nl-NL" sz="2800" i="1" dirty="0"/>
              <a:t> </a:t>
            </a:r>
            <a:r>
              <a:rPr lang="nl-NL" sz="2800" i="1" dirty="0" err="1"/>
              <a:t>and</a:t>
            </a:r>
            <a:r>
              <a:rPr lang="nl-NL" sz="2800" i="1" dirty="0"/>
              <a:t> keep </a:t>
            </a:r>
            <a:r>
              <a:rPr lang="nl-NL" sz="2800" i="1" dirty="0" err="1"/>
              <a:t>your</a:t>
            </a:r>
            <a:r>
              <a:rPr lang="nl-NL" sz="2800" i="1" dirty="0"/>
              <a:t> code </a:t>
            </a:r>
            <a:r>
              <a:rPr lang="nl-NL" sz="2800" i="1" dirty="0" err="1"/>
              <a:t>organized</a:t>
            </a:r>
            <a:r>
              <a:rPr lang="nl-NL" sz="2800" i="1" dirty="0"/>
              <a:t>.”</a:t>
            </a:r>
          </a:p>
        </p:txBody>
      </p:sp>
      <p:sp>
        <p:nvSpPr>
          <p:cNvPr id="5" name="Tekstvak 4">
            <a:extLst>
              <a:ext uri="{FF2B5EF4-FFF2-40B4-BE49-F238E27FC236}">
                <a16:creationId xmlns:a16="http://schemas.microsoft.com/office/drawing/2014/main" id="{C3FEEDBE-3CF5-859F-3AA5-953FCBE8D669}"/>
              </a:ext>
            </a:extLst>
          </p:cNvPr>
          <p:cNvSpPr txBox="1"/>
          <p:nvPr/>
        </p:nvSpPr>
        <p:spPr>
          <a:xfrm>
            <a:off x="5519936" y="4941168"/>
            <a:ext cx="3816423" cy="369332"/>
          </a:xfrm>
          <a:prstGeom prst="rect">
            <a:avLst/>
          </a:prstGeom>
          <a:noFill/>
        </p:spPr>
        <p:txBody>
          <a:bodyPr wrap="square" lIns="0" tIns="0" rIns="0" bIns="0" rtlCol="0">
            <a:spAutoFit/>
          </a:bodyPr>
          <a:lstStyle/>
          <a:p>
            <a:pPr algn="r"/>
            <a:r>
              <a:rPr lang="nl-NL" sz="1200" dirty="0">
                <a:hlinkClick r:id="rId2"/>
              </a:rPr>
              <a:t>Source: </a:t>
            </a:r>
            <a:r>
              <a:rPr lang="nl-NL" sz="1200" dirty="0" err="1">
                <a:hlinkClick r:id="rId2"/>
              </a:rPr>
              <a:t>https</a:t>
            </a:r>
            <a:r>
              <a:rPr lang="nl-NL" sz="1200" dirty="0">
                <a:hlinkClick r:id="rId2"/>
              </a:rPr>
              <a:t>://</a:t>
            </a:r>
            <a:r>
              <a:rPr lang="nl-NL" sz="1200" dirty="0" err="1">
                <a:hlinkClick r:id="rId2"/>
              </a:rPr>
              <a:t>lennartwittkuhn.com</a:t>
            </a:r>
            <a:r>
              <a:rPr lang="nl-NL" sz="1200" dirty="0">
                <a:hlinkClick r:id="rId2"/>
              </a:rPr>
              <a:t>/</a:t>
            </a:r>
            <a:r>
              <a:rPr lang="nl-NL" sz="1200" dirty="0" err="1">
                <a:hlinkClick r:id="rId2"/>
              </a:rPr>
              <a:t>version</a:t>
            </a:r>
            <a:r>
              <a:rPr lang="nl-NL" sz="1200" dirty="0">
                <a:hlinkClick r:id="rId2"/>
              </a:rPr>
              <a:t>-control-</a:t>
            </a:r>
            <a:r>
              <a:rPr lang="nl-NL" sz="1200" dirty="0" err="1">
                <a:hlinkClick r:id="rId2"/>
              </a:rPr>
              <a:t>book</a:t>
            </a:r>
            <a:r>
              <a:rPr lang="nl-NL" sz="1200" dirty="0">
                <a:hlinkClick r:id="rId2"/>
              </a:rPr>
              <a:t>/</a:t>
            </a:r>
            <a:r>
              <a:rPr lang="nl-NL" sz="1200" dirty="0" err="1">
                <a:hlinkClick r:id="rId2"/>
              </a:rPr>
              <a:t>chapters</a:t>
            </a:r>
            <a:r>
              <a:rPr lang="nl-NL" sz="1200" dirty="0">
                <a:hlinkClick r:id="rId2"/>
              </a:rPr>
              <a:t>/</a:t>
            </a:r>
            <a:r>
              <a:rPr lang="nl-NL" sz="1200" dirty="0" err="1">
                <a:hlinkClick r:id="rId2"/>
              </a:rPr>
              <a:t>branches.html#what-are-branches</a:t>
            </a:r>
            <a:endParaRPr lang="nl-NL" sz="1200" dirty="0"/>
          </a:p>
        </p:txBody>
      </p:sp>
    </p:spTree>
    <p:extLst>
      <p:ext uri="{BB962C8B-B14F-4D97-AF65-F5344CB8AC3E}">
        <p14:creationId xmlns:p14="http://schemas.microsoft.com/office/powerpoint/2010/main" val="3056966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DA133B-92A3-7DDD-C781-2E00A4C6ECC3}"/>
              </a:ext>
            </a:extLst>
          </p:cNvPr>
          <p:cNvSpPr>
            <a:spLocks noGrp="1"/>
          </p:cNvSpPr>
          <p:nvPr>
            <p:ph type="title"/>
          </p:nvPr>
        </p:nvSpPr>
        <p:spPr/>
        <p:txBody>
          <a:bodyPr/>
          <a:lstStyle/>
          <a:p>
            <a:r>
              <a:rPr lang="nl-NL" dirty="0"/>
              <a:t>Basic </a:t>
            </a:r>
            <a:r>
              <a:rPr lang="nl-NL" dirty="0" err="1"/>
              <a:t>branch</a:t>
            </a:r>
            <a:r>
              <a:rPr lang="nl-NL" dirty="0"/>
              <a:t> </a:t>
            </a:r>
            <a:r>
              <a:rPr lang="nl-NL" dirty="0" err="1"/>
              <a:t>commands</a:t>
            </a:r>
            <a:endParaRPr lang="nl-NL" dirty="0"/>
          </a:p>
        </p:txBody>
      </p:sp>
      <p:sp>
        <p:nvSpPr>
          <p:cNvPr id="3" name="Tijdelijke aanduiding voor tekst 2">
            <a:extLst>
              <a:ext uri="{FF2B5EF4-FFF2-40B4-BE49-F238E27FC236}">
                <a16:creationId xmlns:a16="http://schemas.microsoft.com/office/drawing/2014/main" id="{8144134B-D270-5296-900C-E5AE3E1DAE04}"/>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E29627B7-C9F1-588F-E34D-C3D1AAF28C1C}"/>
              </a:ext>
            </a:extLst>
          </p:cNvPr>
          <p:cNvSpPr>
            <a:spLocks noGrp="1"/>
          </p:cNvSpPr>
          <p:nvPr>
            <p:ph type="body" sz="quarter" idx="1003"/>
          </p:nvPr>
        </p:nvSpPr>
        <p:spPr>
          <a:xfrm>
            <a:off x="1017714" y="2215833"/>
            <a:ext cx="10622902" cy="3949471"/>
          </a:xfrm>
        </p:spPr>
        <p:txBody>
          <a:bodyPr/>
          <a:lstStyle/>
          <a:p>
            <a:r>
              <a:rPr lang="nl-NL" b="1" u="sng" dirty="0"/>
              <a:t>git </a:t>
            </a:r>
            <a:r>
              <a:rPr lang="nl-NL" b="1" u="sng" dirty="0" err="1"/>
              <a:t>branch</a:t>
            </a:r>
            <a:r>
              <a:rPr lang="nl-NL" b="1" u="sng" dirty="0"/>
              <a:t> --list</a:t>
            </a:r>
            <a:r>
              <a:rPr lang="nl-NL" dirty="0"/>
              <a:t>: </a:t>
            </a:r>
            <a:r>
              <a:rPr lang="nl-NL" dirty="0" err="1"/>
              <a:t>lists</a:t>
            </a:r>
            <a:r>
              <a:rPr lang="nl-NL" dirty="0"/>
              <a:t> </a:t>
            </a:r>
            <a:r>
              <a:rPr lang="nl-NL" dirty="0" err="1"/>
              <a:t>all</a:t>
            </a:r>
            <a:r>
              <a:rPr lang="nl-NL" dirty="0"/>
              <a:t> of </a:t>
            </a:r>
            <a:r>
              <a:rPr lang="nl-NL" dirty="0" err="1"/>
              <a:t>your</a:t>
            </a:r>
            <a:r>
              <a:rPr lang="nl-NL" dirty="0"/>
              <a:t> branches. </a:t>
            </a:r>
            <a:r>
              <a:rPr lang="nl-NL" b="1" dirty="0"/>
              <a:t>*</a:t>
            </a:r>
            <a:r>
              <a:rPr lang="nl-NL" dirty="0"/>
              <a:t> </a:t>
            </a:r>
            <a:r>
              <a:rPr lang="nl-NL" dirty="0" err="1"/>
              <a:t>Indicates</a:t>
            </a:r>
            <a:r>
              <a:rPr lang="nl-NL" dirty="0"/>
              <a:t> </a:t>
            </a:r>
            <a:r>
              <a:rPr lang="nl-NL" dirty="0" err="1"/>
              <a:t>your</a:t>
            </a:r>
            <a:r>
              <a:rPr lang="nl-NL" dirty="0"/>
              <a:t> </a:t>
            </a:r>
            <a:r>
              <a:rPr lang="nl-NL" dirty="0" err="1"/>
              <a:t>current</a:t>
            </a:r>
            <a:r>
              <a:rPr lang="nl-NL" dirty="0"/>
              <a:t> </a:t>
            </a:r>
            <a:r>
              <a:rPr lang="nl-NL" dirty="0" err="1"/>
              <a:t>branch</a:t>
            </a:r>
            <a:endParaRPr lang="nl-NL" b="1" dirty="0"/>
          </a:p>
          <a:p>
            <a:pPr lvl="1"/>
            <a:r>
              <a:rPr lang="nl-NL" b="1" dirty="0"/>
              <a:t>git </a:t>
            </a:r>
            <a:r>
              <a:rPr lang="nl-NL" b="1" dirty="0" err="1"/>
              <a:t>branch</a:t>
            </a:r>
            <a:r>
              <a:rPr lang="nl-NL" b="1" dirty="0"/>
              <a:t> -l </a:t>
            </a:r>
            <a:r>
              <a:rPr lang="nl-NL" dirty="0" err="1"/>
              <a:t>for</a:t>
            </a:r>
            <a:r>
              <a:rPr lang="nl-NL" dirty="0"/>
              <a:t> short</a:t>
            </a:r>
            <a:endParaRPr lang="nl-NL" b="1" dirty="0"/>
          </a:p>
          <a:p>
            <a:pPr lvl="1"/>
            <a:r>
              <a:rPr lang="nl-NL" b="1" dirty="0"/>
              <a:t>git </a:t>
            </a:r>
            <a:r>
              <a:rPr lang="nl-NL" b="1" dirty="0" err="1"/>
              <a:t>branch</a:t>
            </a:r>
            <a:r>
              <a:rPr lang="nl-NL" b="1" dirty="0"/>
              <a:t> </a:t>
            </a:r>
            <a:r>
              <a:rPr lang="nl-NL" dirty="0" err="1"/>
              <a:t>if</a:t>
            </a:r>
            <a:r>
              <a:rPr lang="nl-NL" dirty="0"/>
              <a:t> </a:t>
            </a:r>
            <a:r>
              <a:rPr lang="nl-NL" dirty="0" err="1"/>
              <a:t>you</a:t>
            </a:r>
            <a:r>
              <a:rPr lang="nl-NL" dirty="0"/>
              <a:t> feel </a:t>
            </a:r>
            <a:r>
              <a:rPr lang="nl-NL" dirty="0" err="1"/>
              <a:t>lazy</a:t>
            </a:r>
            <a:r>
              <a:rPr lang="nl-NL" dirty="0"/>
              <a:t>/cool 😎</a:t>
            </a:r>
          </a:p>
          <a:p>
            <a:r>
              <a:rPr lang="nl-NL" b="1" u="sng" dirty="0"/>
              <a:t>git </a:t>
            </a:r>
            <a:r>
              <a:rPr lang="nl-NL" b="1" u="sng" dirty="0" err="1"/>
              <a:t>branch</a:t>
            </a:r>
            <a:r>
              <a:rPr lang="nl-NL" b="1" u="sng" dirty="0"/>
              <a:t> BRANCH-NAME</a:t>
            </a:r>
            <a:r>
              <a:rPr lang="nl-NL" dirty="0"/>
              <a:t>: </a:t>
            </a:r>
            <a:r>
              <a:rPr lang="nl-NL" dirty="0" err="1"/>
              <a:t>creates</a:t>
            </a:r>
            <a:r>
              <a:rPr lang="nl-NL" dirty="0"/>
              <a:t> a new </a:t>
            </a:r>
            <a:r>
              <a:rPr lang="nl-NL" dirty="0" err="1"/>
              <a:t>branch</a:t>
            </a:r>
            <a:r>
              <a:rPr lang="nl-NL" dirty="0"/>
              <a:t> </a:t>
            </a:r>
            <a:r>
              <a:rPr lang="nl-NL" dirty="0" err="1"/>
              <a:t>with</a:t>
            </a:r>
            <a:r>
              <a:rPr lang="nl-NL" dirty="0"/>
              <a:t> </a:t>
            </a:r>
            <a:r>
              <a:rPr lang="nl-NL" dirty="0" err="1"/>
              <a:t>the</a:t>
            </a:r>
            <a:r>
              <a:rPr lang="nl-NL" dirty="0"/>
              <a:t> name BRANCH-NAME</a:t>
            </a:r>
            <a:endParaRPr lang="nl-NL" b="1" dirty="0"/>
          </a:p>
          <a:p>
            <a:r>
              <a:rPr lang="nl-NL" b="1" u="sng" dirty="0"/>
              <a:t>git switch BRANCH-NAME</a:t>
            </a:r>
            <a:r>
              <a:rPr lang="nl-NL" dirty="0"/>
              <a:t>: switches </a:t>
            </a:r>
            <a:r>
              <a:rPr lang="nl-NL" dirty="0" err="1"/>
              <a:t>to</a:t>
            </a:r>
            <a:r>
              <a:rPr lang="nl-NL" dirty="0"/>
              <a:t> </a:t>
            </a:r>
            <a:r>
              <a:rPr lang="nl-NL" dirty="0" err="1"/>
              <a:t>branch</a:t>
            </a:r>
            <a:r>
              <a:rPr lang="nl-NL" dirty="0"/>
              <a:t> </a:t>
            </a:r>
            <a:r>
              <a:rPr lang="nl-NL" dirty="0" err="1"/>
              <a:t>named</a:t>
            </a:r>
            <a:r>
              <a:rPr lang="nl-NL" dirty="0"/>
              <a:t> BRANCH-NAME</a:t>
            </a:r>
          </a:p>
          <a:p>
            <a:pPr lvl="1"/>
            <a:r>
              <a:rPr lang="nl-NL" b="1" dirty="0"/>
              <a:t>git switch -c BRANCH-NAME</a:t>
            </a:r>
            <a:r>
              <a:rPr lang="nl-NL" dirty="0"/>
              <a:t>: </a:t>
            </a:r>
            <a:r>
              <a:rPr lang="nl-NL" dirty="0" err="1"/>
              <a:t>creates</a:t>
            </a:r>
            <a:r>
              <a:rPr lang="nl-NL" dirty="0"/>
              <a:t> a new </a:t>
            </a:r>
            <a:r>
              <a:rPr lang="nl-NL" dirty="0" err="1"/>
              <a:t>branch</a:t>
            </a:r>
            <a:r>
              <a:rPr lang="nl-NL" dirty="0"/>
              <a:t> </a:t>
            </a:r>
            <a:r>
              <a:rPr lang="nl-NL" dirty="0" err="1"/>
              <a:t>with</a:t>
            </a:r>
            <a:r>
              <a:rPr lang="nl-NL" dirty="0"/>
              <a:t> name BRANCH-NAME </a:t>
            </a:r>
            <a:r>
              <a:rPr lang="nl-NL" b="1" dirty="0"/>
              <a:t>AND</a:t>
            </a:r>
            <a:r>
              <a:rPr lang="nl-NL" dirty="0"/>
              <a:t> switches </a:t>
            </a:r>
            <a:r>
              <a:rPr lang="nl-NL" dirty="0" err="1"/>
              <a:t>to</a:t>
            </a:r>
            <a:r>
              <a:rPr lang="nl-NL" dirty="0"/>
              <a:t> </a:t>
            </a:r>
            <a:r>
              <a:rPr lang="nl-NL" dirty="0" err="1"/>
              <a:t>it</a:t>
            </a:r>
            <a:endParaRPr lang="nl-NL" b="1" dirty="0"/>
          </a:p>
          <a:p>
            <a:pPr lvl="1"/>
            <a:r>
              <a:rPr lang="nl-NL" b="1" dirty="0"/>
              <a:t>git </a:t>
            </a:r>
            <a:r>
              <a:rPr lang="nl-NL" b="1" dirty="0" err="1"/>
              <a:t>checkout</a:t>
            </a:r>
            <a:r>
              <a:rPr lang="nl-NL" b="1" dirty="0"/>
              <a:t> BRANCH-NAME</a:t>
            </a:r>
            <a:r>
              <a:rPr lang="nl-NL" dirty="0"/>
              <a:t>: does </a:t>
            </a:r>
            <a:r>
              <a:rPr lang="nl-NL" dirty="0" err="1"/>
              <a:t>the</a:t>
            </a:r>
            <a:r>
              <a:rPr lang="nl-NL" dirty="0"/>
              <a:t> </a:t>
            </a:r>
            <a:r>
              <a:rPr lang="nl-NL" dirty="0" err="1"/>
              <a:t>same</a:t>
            </a:r>
            <a:r>
              <a:rPr lang="nl-NL" dirty="0"/>
              <a:t> (</a:t>
            </a:r>
            <a:r>
              <a:rPr lang="nl-NL" b="1" dirty="0"/>
              <a:t>switch</a:t>
            </a:r>
            <a:r>
              <a:rPr lang="nl-NL" dirty="0"/>
              <a:t> is </a:t>
            </a:r>
            <a:r>
              <a:rPr lang="nl-NL" dirty="0" err="1"/>
              <a:t>less</a:t>
            </a:r>
            <a:r>
              <a:rPr lang="nl-NL" dirty="0"/>
              <a:t> </a:t>
            </a:r>
            <a:r>
              <a:rPr lang="nl-NL" dirty="0" err="1"/>
              <a:t>ambiguous</a:t>
            </a:r>
            <a:r>
              <a:rPr lang="nl-NL" dirty="0"/>
              <a:t>, </a:t>
            </a:r>
            <a:r>
              <a:rPr lang="nl-NL" b="1" dirty="0" err="1"/>
              <a:t>checkout</a:t>
            </a:r>
            <a:r>
              <a:rPr lang="nl-NL" dirty="0"/>
              <a:t> </a:t>
            </a:r>
            <a:r>
              <a:rPr lang="nl-NL" dirty="0" err="1"/>
              <a:t>also</a:t>
            </a:r>
            <a:r>
              <a:rPr lang="nl-NL" dirty="0"/>
              <a:t> has </a:t>
            </a:r>
            <a:r>
              <a:rPr lang="nl-NL" dirty="0" err="1"/>
              <a:t>other</a:t>
            </a:r>
            <a:r>
              <a:rPr lang="nl-NL" dirty="0"/>
              <a:t> </a:t>
            </a:r>
            <a:r>
              <a:rPr lang="nl-NL" dirty="0" err="1"/>
              <a:t>uses</a:t>
            </a:r>
            <a:r>
              <a:rPr lang="nl-NL" dirty="0"/>
              <a:t>)</a:t>
            </a:r>
          </a:p>
          <a:p>
            <a:pPr lvl="2"/>
            <a:r>
              <a:rPr lang="nl-NL" b="1" dirty="0"/>
              <a:t>git </a:t>
            </a:r>
            <a:r>
              <a:rPr lang="nl-NL" b="1" dirty="0" err="1"/>
              <a:t>checkout</a:t>
            </a:r>
            <a:r>
              <a:rPr lang="nl-NL" b="1" dirty="0"/>
              <a:t> -b BRANCH-NAME</a:t>
            </a:r>
            <a:r>
              <a:rPr lang="nl-NL" dirty="0"/>
              <a:t>: </a:t>
            </a:r>
            <a:r>
              <a:rPr lang="nl-NL" dirty="0" err="1"/>
              <a:t>same</a:t>
            </a:r>
            <a:r>
              <a:rPr lang="nl-NL" dirty="0"/>
              <a:t> as git switch -c BRANCHNAME</a:t>
            </a:r>
          </a:p>
          <a:p>
            <a:pPr lvl="2"/>
            <a:endParaRPr lang="nl-NL" dirty="0"/>
          </a:p>
          <a:p>
            <a:pPr marL="0" indent="0">
              <a:buNone/>
            </a:pPr>
            <a:endParaRPr lang="nl-NL" dirty="0"/>
          </a:p>
          <a:p>
            <a:pPr marL="0" indent="0">
              <a:buNone/>
            </a:pPr>
            <a:endParaRPr lang="nl-NL" dirty="0"/>
          </a:p>
          <a:p>
            <a:pPr marL="0" indent="0">
              <a:buNone/>
            </a:pPr>
            <a:r>
              <a:rPr lang="nl-NL" b="1" u="sng" dirty="0" err="1"/>
              <a:t>Note</a:t>
            </a:r>
            <a:r>
              <a:rPr lang="nl-NL" b="1" dirty="0"/>
              <a:t>: </a:t>
            </a:r>
            <a:r>
              <a:rPr lang="nl-NL" b="1" dirty="0" err="1"/>
              <a:t>you</a:t>
            </a:r>
            <a:r>
              <a:rPr lang="nl-NL" b="1" dirty="0"/>
              <a:t> </a:t>
            </a:r>
            <a:r>
              <a:rPr lang="nl-NL" b="1" dirty="0" err="1"/>
              <a:t>cannot</a:t>
            </a:r>
            <a:r>
              <a:rPr lang="nl-NL" b="1" dirty="0"/>
              <a:t> switch branches </a:t>
            </a:r>
            <a:r>
              <a:rPr lang="nl-NL" b="1" dirty="0" err="1"/>
              <a:t>before</a:t>
            </a:r>
            <a:r>
              <a:rPr lang="nl-NL" b="1" dirty="0"/>
              <a:t> making at </a:t>
            </a:r>
            <a:r>
              <a:rPr lang="nl-NL" b="1" dirty="0" err="1"/>
              <a:t>least</a:t>
            </a:r>
            <a:r>
              <a:rPr lang="nl-NL" b="1" dirty="0"/>
              <a:t> </a:t>
            </a:r>
            <a:r>
              <a:rPr lang="nl-NL" b="1" dirty="0" err="1"/>
              <a:t>one</a:t>
            </a:r>
            <a:r>
              <a:rPr lang="nl-NL" b="1" dirty="0"/>
              <a:t> </a:t>
            </a:r>
            <a:r>
              <a:rPr lang="nl-NL" b="1" dirty="0" err="1"/>
              <a:t>commit</a:t>
            </a:r>
            <a:r>
              <a:rPr lang="nl-NL" b="1" dirty="0"/>
              <a:t> on </a:t>
            </a:r>
            <a:r>
              <a:rPr lang="nl-NL" b="1" dirty="0" err="1"/>
              <a:t>your</a:t>
            </a:r>
            <a:r>
              <a:rPr lang="nl-NL" b="1" dirty="0"/>
              <a:t> </a:t>
            </a:r>
            <a:r>
              <a:rPr lang="nl-NL" b="1" dirty="0" err="1"/>
              <a:t>current</a:t>
            </a:r>
            <a:r>
              <a:rPr lang="nl-NL" b="1" dirty="0"/>
              <a:t> </a:t>
            </a:r>
            <a:r>
              <a:rPr lang="nl-NL" b="1" dirty="0" err="1"/>
              <a:t>branch</a:t>
            </a:r>
            <a:r>
              <a:rPr lang="nl-NL" b="1" dirty="0"/>
              <a:t>!</a:t>
            </a:r>
          </a:p>
          <a:p>
            <a:pPr marL="324000" lvl="1" indent="0">
              <a:buNone/>
            </a:pPr>
            <a:endParaRPr lang="nl-NL" dirty="0"/>
          </a:p>
          <a:p>
            <a:pPr lvl="1"/>
            <a:endParaRPr lang="nl-NL" b="1" dirty="0"/>
          </a:p>
          <a:p>
            <a:pPr lvl="1"/>
            <a:endParaRPr lang="nl-NL" dirty="0"/>
          </a:p>
        </p:txBody>
      </p:sp>
    </p:spTree>
    <p:extLst>
      <p:ext uri="{BB962C8B-B14F-4D97-AF65-F5344CB8AC3E}">
        <p14:creationId xmlns:p14="http://schemas.microsoft.com/office/powerpoint/2010/main" val="3496868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E8E8CF-EE47-31E4-A07A-869F1E30E74D}"/>
              </a:ext>
            </a:extLst>
          </p:cNvPr>
          <p:cNvSpPr>
            <a:spLocks noGrp="1"/>
          </p:cNvSpPr>
          <p:nvPr>
            <p:ph type="title"/>
          </p:nvPr>
        </p:nvSpPr>
        <p:spPr/>
        <p:txBody>
          <a:bodyPr/>
          <a:lstStyle/>
          <a:p>
            <a:r>
              <a:rPr lang="nl-NL" dirty="0" err="1"/>
              <a:t>Exercise</a:t>
            </a:r>
            <a:r>
              <a:rPr lang="nl-NL" dirty="0"/>
              <a:t> 1 – </a:t>
            </a:r>
            <a:r>
              <a:rPr lang="nl-NL" dirty="0" err="1"/>
              <a:t>creating</a:t>
            </a:r>
            <a:r>
              <a:rPr lang="nl-NL" dirty="0"/>
              <a:t> branches</a:t>
            </a:r>
          </a:p>
        </p:txBody>
      </p:sp>
      <p:sp>
        <p:nvSpPr>
          <p:cNvPr id="3" name="Tijdelijke aanduiding voor tekst 2">
            <a:extLst>
              <a:ext uri="{FF2B5EF4-FFF2-40B4-BE49-F238E27FC236}">
                <a16:creationId xmlns:a16="http://schemas.microsoft.com/office/drawing/2014/main" id="{C9D1E9E6-CB9D-79E4-C9A3-C4C016DE078A}"/>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12A84042-1264-3E76-4579-A9CFC6D01F71}"/>
              </a:ext>
            </a:extLst>
          </p:cNvPr>
          <p:cNvSpPr>
            <a:spLocks noGrp="1"/>
          </p:cNvSpPr>
          <p:nvPr>
            <p:ph type="body" sz="quarter" idx="1003"/>
          </p:nvPr>
        </p:nvSpPr>
        <p:spPr/>
        <p:txBody>
          <a:bodyPr/>
          <a:lstStyle/>
          <a:p>
            <a:pPr marL="342900" indent="-342900">
              <a:buFont typeface="+mj-lt"/>
              <a:buAutoNum type="arabicPeriod"/>
            </a:pPr>
            <a:r>
              <a:rPr lang="nl-NL" dirty="0" err="1"/>
              <a:t>Create</a:t>
            </a:r>
            <a:r>
              <a:rPr lang="nl-NL" dirty="0"/>
              <a:t> a new folder (in </a:t>
            </a:r>
            <a:r>
              <a:rPr lang="nl-NL" dirty="0" err="1"/>
              <a:t>you</a:t>
            </a:r>
            <a:r>
              <a:rPr lang="nl-NL" dirty="0"/>
              <a:t> </a:t>
            </a:r>
            <a:r>
              <a:rPr lang="nl-NL" b="1" dirty="0" err="1"/>
              <a:t>tmp</a:t>
            </a:r>
            <a:r>
              <a:rPr lang="nl-NL" dirty="0"/>
              <a:t> directory </a:t>
            </a:r>
            <a:r>
              <a:rPr lang="nl-NL" dirty="0" err="1"/>
              <a:t>for</a:t>
            </a:r>
            <a:r>
              <a:rPr lang="nl-NL" dirty="0"/>
              <a:t> </a:t>
            </a:r>
            <a:r>
              <a:rPr lang="nl-NL" dirty="0" err="1"/>
              <a:t>example</a:t>
            </a:r>
            <a:r>
              <a:rPr lang="nl-NL" dirty="0"/>
              <a:t>)</a:t>
            </a:r>
          </a:p>
          <a:p>
            <a:pPr marL="342900" indent="-342900">
              <a:buFont typeface="+mj-lt"/>
              <a:buAutoNum type="arabicPeriod"/>
            </a:pPr>
            <a:r>
              <a:rPr lang="nl-NL" dirty="0" err="1"/>
              <a:t>Create</a:t>
            </a:r>
            <a:r>
              <a:rPr lang="nl-NL" dirty="0"/>
              <a:t> a git </a:t>
            </a:r>
            <a:r>
              <a:rPr lang="nl-NL" dirty="0" err="1"/>
              <a:t>repo</a:t>
            </a:r>
            <a:r>
              <a:rPr lang="nl-NL" dirty="0"/>
              <a:t> </a:t>
            </a:r>
            <a:r>
              <a:rPr lang="nl-NL" dirty="0" err="1"/>
              <a:t>there</a:t>
            </a:r>
            <a:endParaRPr lang="nl-NL" dirty="0"/>
          </a:p>
          <a:p>
            <a:pPr marL="342900" indent="-342900">
              <a:buFont typeface="+mj-lt"/>
              <a:buAutoNum type="arabicPeriod"/>
            </a:pPr>
            <a:r>
              <a:rPr lang="nl-NL" dirty="0" err="1"/>
              <a:t>Create</a:t>
            </a:r>
            <a:r>
              <a:rPr lang="nl-NL" dirty="0"/>
              <a:t> a </a:t>
            </a:r>
            <a:r>
              <a:rPr lang="nl-NL" dirty="0" err="1"/>
              <a:t>README.md</a:t>
            </a:r>
            <a:r>
              <a:rPr lang="nl-NL" dirty="0"/>
              <a:t> </a:t>
            </a:r>
            <a:r>
              <a:rPr lang="nl-NL" dirty="0" err="1"/>
              <a:t>and</a:t>
            </a:r>
            <a:r>
              <a:rPr lang="nl-NL" dirty="0"/>
              <a:t> </a:t>
            </a:r>
            <a:r>
              <a:rPr lang="nl-NL" dirty="0" err="1"/>
              <a:t>commit</a:t>
            </a:r>
            <a:r>
              <a:rPr lang="nl-NL" dirty="0"/>
              <a:t> </a:t>
            </a:r>
            <a:r>
              <a:rPr lang="nl-NL" dirty="0" err="1"/>
              <a:t>it</a:t>
            </a:r>
            <a:endParaRPr lang="nl-NL" dirty="0"/>
          </a:p>
          <a:p>
            <a:pPr marL="342900" indent="-342900">
              <a:buFont typeface="+mj-lt"/>
              <a:buAutoNum type="arabicPeriod"/>
            </a:pPr>
            <a:r>
              <a:rPr lang="nl-NL" dirty="0" err="1"/>
              <a:t>Create</a:t>
            </a:r>
            <a:r>
              <a:rPr lang="nl-NL" dirty="0"/>
              <a:t> new </a:t>
            </a:r>
            <a:r>
              <a:rPr lang="nl-NL" dirty="0" err="1"/>
              <a:t>branch</a:t>
            </a:r>
            <a:r>
              <a:rPr lang="nl-NL" dirty="0"/>
              <a:t> </a:t>
            </a:r>
          </a:p>
          <a:p>
            <a:pPr marL="342900" indent="-342900">
              <a:buFont typeface="+mj-lt"/>
              <a:buAutoNum type="arabicPeriod"/>
            </a:pPr>
            <a:r>
              <a:rPr lang="nl-NL" dirty="0"/>
              <a:t>Switch </a:t>
            </a:r>
            <a:r>
              <a:rPr lang="nl-NL" dirty="0" err="1"/>
              <a:t>to</a:t>
            </a:r>
            <a:r>
              <a:rPr lang="nl-NL" dirty="0"/>
              <a:t> </a:t>
            </a:r>
            <a:r>
              <a:rPr lang="nl-NL" dirty="0" err="1"/>
              <a:t>your</a:t>
            </a:r>
            <a:r>
              <a:rPr lang="nl-NL" dirty="0"/>
              <a:t> new </a:t>
            </a:r>
            <a:r>
              <a:rPr lang="nl-NL" dirty="0" err="1"/>
              <a:t>branch</a:t>
            </a:r>
            <a:endParaRPr lang="nl-NL" dirty="0"/>
          </a:p>
          <a:p>
            <a:pPr marL="342900" indent="-342900">
              <a:buFont typeface="+mj-lt"/>
              <a:buAutoNum type="arabicPeriod"/>
            </a:pPr>
            <a:r>
              <a:rPr lang="nl-NL" dirty="0"/>
              <a:t>List </a:t>
            </a:r>
            <a:r>
              <a:rPr lang="nl-NL" dirty="0" err="1"/>
              <a:t>your</a:t>
            </a:r>
            <a:r>
              <a:rPr lang="nl-NL" dirty="0"/>
              <a:t> branches </a:t>
            </a:r>
            <a:r>
              <a:rPr lang="nl-NL" dirty="0" err="1"/>
              <a:t>and</a:t>
            </a:r>
            <a:r>
              <a:rPr lang="nl-NL" dirty="0"/>
              <a:t> </a:t>
            </a:r>
            <a:r>
              <a:rPr lang="nl-NL" dirty="0" err="1"/>
              <a:t>marvel</a:t>
            </a:r>
            <a:r>
              <a:rPr lang="nl-NL" dirty="0"/>
              <a:t> at </a:t>
            </a:r>
            <a:r>
              <a:rPr lang="nl-NL" dirty="0" err="1"/>
              <a:t>the</a:t>
            </a:r>
            <a:r>
              <a:rPr lang="nl-NL" dirty="0"/>
              <a:t> </a:t>
            </a:r>
            <a:r>
              <a:rPr lang="nl-NL" dirty="0" err="1"/>
              <a:t>possibilities</a:t>
            </a:r>
            <a:endParaRPr lang="nl-NL" dirty="0"/>
          </a:p>
        </p:txBody>
      </p:sp>
    </p:spTree>
    <p:extLst>
      <p:ext uri="{BB962C8B-B14F-4D97-AF65-F5344CB8AC3E}">
        <p14:creationId xmlns:p14="http://schemas.microsoft.com/office/powerpoint/2010/main" val="145579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F835B7-4C25-616A-FC0F-9308771FC1F8}"/>
              </a:ext>
            </a:extLst>
          </p:cNvPr>
          <p:cNvSpPr>
            <a:spLocks noGrp="1"/>
          </p:cNvSpPr>
          <p:nvPr>
            <p:ph type="title"/>
          </p:nvPr>
        </p:nvSpPr>
        <p:spPr/>
        <p:txBody>
          <a:bodyPr/>
          <a:lstStyle/>
          <a:p>
            <a:r>
              <a:rPr lang="nl-NL" dirty="0" err="1"/>
              <a:t>Merging</a:t>
            </a:r>
            <a:r>
              <a:rPr lang="nl-NL" dirty="0"/>
              <a:t> branches – 1</a:t>
            </a:r>
          </a:p>
        </p:txBody>
      </p:sp>
      <p:sp>
        <p:nvSpPr>
          <p:cNvPr id="3" name="Tijdelijke aanduiding voor tekst 2">
            <a:extLst>
              <a:ext uri="{FF2B5EF4-FFF2-40B4-BE49-F238E27FC236}">
                <a16:creationId xmlns:a16="http://schemas.microsoft.com/office/drawing/2014/main" id="{00F74101-5A4D-47CD-A09F-AC23FB56A9E5}"/>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0E64C284-C637-DADC-0EA9-25293705531E}"/>
              </a:ext>
            </a:extLst>
          </p:cNvPr>
          <p:cNvSpPr>
            <a:spLocks noGrp="1"/>
          </p:cNvSpPr>
          <p:nvPr>
            <p:ph type="body" sz="quarter" idx="1003"/>
          </p:nvPr>
        </p:nvSpPr>
        <p:spPr>
          <a:xfrm>
            <a:off x="1017715" y="2215833"/>
            <a:ext cx="6518445" cy="3203575"/>
          </a:xfrm>
        </p:spPr>
        <p:txBody>
          <a:bodyPr/>
          <a:lstStyle/>
          <a:p>
            <a:r>
              <a:rPr lang="nl-NL" dirty="0" err="1"/>
              <a:t>When</a:t>
            </a:r>
            <a:r>
              <a:rPr lang="nl-NL" dirty="0"/>
              <a:t> </a:t>
            </a:r>
            <a:r>
              <a:rPr lang="nl-NL" dirty="0" err="1"/>
              <a:t>work</a:t>
            </a:r>
            <a:r>
              <a:rPr lang="nl-NL" dirty="0"/>
              <a:t> on </a:t>
            </a:r>
            <a:r>
              <a:rPr lang="nl-NL" dirty="0" err="1"/>
              <a:t>your</a:t>
            </a:r>
            <a:r>
              <a:rPr lang="nl-NL" dirty="0"/>
              <a:t> </a:t>
            </a:r>
            <a:r>
              <a:rPr lang="nl-NL" dirty="0" err="1"/>
              <a:t>branch</a:t>
            </a:r>
            <a:r>
              <a:rPr lang="nl-NL" dirty="0"/>
              <a:t> is ready: </a:t>
            </a:r>
            <a:r>
              <a:rPr lang="nl-NL" b="1" dirty="0"/>
              <a:t>time </a:t>
            </a:r>
            <a:r>
              <a:rPr lang="nl-NL" b="1" dirty="0" err="1"/>
              <a:t>to</a:t>
            </a:r>
            <a:r>
              <a:rPr lang="nl-NL" b="1" dirty="0"/>
              <a:t> </a:t>
            </a:r>
            <a:r>
              <a:rPr lang="nl-NL" b="1" dirty="0" err="1"/>
              <a:t>merge</a:t>
            </a:r>
            <a:r>
              <a:rPr lang="nl-NL" b="1" dirty="0"/>
              <a:t>!</a:t>
            </a:r>
            <a:endParaRPr lang="nl-NL" dirty="0"/>
          </a:p>
          <a:p>
            <a:r>
              <a:rPr lang="nl-NL" dirty="0"/>
              <a:t>Go </a:t>
            </a:r>
            <a:r>
              <a:rPr lang="nl-NL" dirty="0" err="1"/>
              <a:t>to</a:t>
            </a:r>
            <a:r>
              <a:rPr lang="nl-NL" dirty="0"/>
              <a:t> </a:t>
            </a:r>
            <a:r>
              <a:rPr lang="nl-NL" dirty="0" err="1"/>
              <a:t>the</a:t>
            </a:r>
            <a:r>
              <a:rPr lang="nl-NL" dirty="0"/>
              <a:t> target </a:t>
            </a:r>
            <a:r>
              <a:rPr lang="nl-NL" dirty="0" err="1"/>
              <a:t>branch</a:t>
            </a:r>
            <a:r>
              <a:rPr lang="nl-NL" dirty="0"/>
              <a:t> </a:t>
            </a:r>
            <a:r>
              <a:rPr lang="nl-NL" dirty="0" err="1"/>
              <a:t>you</a:t>
            </a:r>
            <a:r>
              <a:rPr lang="nl-NL" dirty="0"/>
              <a:t> want </a:t>
            </a:r>
            <a:r>
              <a:rPr lang="nl-NL" dirty="0" err="1"/>
              <a:t>to</a:t>
            </a:r>
            <a:r>
              <a:rPr lang="nl-NL" dirty="0"/>
              <a:t> </a:t>
            </a:r>
            <a:r>
              <a:rPr lang="nl-NL" dirty="0" err="1"/>
              <a:t>merge</a:t>
            </a:r>
            <a:r>
              <a:rPr lang="nl-NL" dirty="0"/>
              <a:t> </a:t>
            </a:r>
            <a:r>
              <a:rPr lang="nl-NL" dirty="0" err="1"/>
              <a:t>into</a:t>
            </a:r>
            <a:r>
              <a:rPr lang="nl-NL" dirty="0"/>
              <a:t> (</a:t>
            </a:r>
            <a:r>
              <a:rPr lang="nl-NL" dirty="0" err="1"/>
              <a:t>often</a:t>
            </a:r>
            <a:r>
              <a:rPr lang="nl-NL" dirty="0"/>
              <a:t> </a:t>
            </a:r>
            <a:r>
              <a:rPr lang="nl-NL" b="1" dirty="0" err="1"/>
              <a:t>main</a:t>
            </a:r>
            <a:r>
              <a:rPr lang="nl-NL" dirty="0"/>
              <a:t>)</a:t>
            </a:r>
          </a:p>
          <a:p>
            <a:r>
              <a:rPr lang="nl-NL" b="1" u="sng" dirty="0"/>
              <a:t>git </a:t>
            </a:r>
            <a:r>
              <a:rPr lang="nl-NL" b="1" u="sng" dirty="0" err="1"/>
              <a:t>merge</a:t>
            </a:r>
            <a:r>
              <a:rPr lang="nl-NL" b="1" u="sng" dirty="0"/>
              <a:t> BRANCH-NAME</a:t>
            </a:r>
            <a:endParaRPr lang="nl-NL" dirty="0">
              <a:sym typeface="Wingdings" pitchFamily="2" charset="2"/>
            </a:endParaRPr>
          </a:p>
          <a:p>
            <a:pPr lvl="1"/>
            <a:endParaRPr lang="nl-NL" dirty="0"/>
          </a:p>
        </p:txBody>
      </p:sp>
      <mc:AlternateContent xmlns:mc="http://schemas.openxmlformats.org/markup-compatibility/2006" xmlns:p14="http://schemas.microsoft.com/office/powerpoint/2010/main">
        <mc:Choice Requires="p14">
          <p:contentPart p14:bwMode="auto" r:id="rId3">
            <p14:nvContentPartPr>
              <p14:cNvPr id="5" name="Inkt 4">
                <a:extLst>
                  <a:ext uri="{FF2B5EF4-FFF2-40B4-BE49-F238E27FC236}">
                    <a16:creationId xmlns:a16="http://schemas.microsoft.com/office/drawing/2014/main" id="{A39E49E4-AB56-B972-1E1B-AE7673B3D1E2}"/>
                  </a:ext>
                </a:extLst>
              </p14:cNvPr>
              <p14:cNvContentPartPr/>
              <p14:nvPr/>
            </p14:nvContentPartPr>
            <p14:xfrm>
              <a:off x="8360491" y="3877619"/>
              <a:ext cx="697680" cy="666360"/>
            </p14:xfrm>
          </p:contentPart>
        </mc:Choice>
        <mc:Fallback xmlns="">
          <p:pic>
            <p:nvPicPr>
              <p:cNvPr id="5" name="Inkt 4">
                <a:extLst>
                  <a:ext uri="{FF2B5EF4-FFF2-40B4-BE49-F238E27FC236}">
                    <a16:creationId xmlns:a16="http://schemas.microsoft.com/office/drawing/2014/main" id="{A39E49E4-AB56-B972-1E1B-AE7673B3D1E2}"/>
                  </a:ext>
                </a:extLst>
              </p:cNvPr>
              <p:cNvPicPr/>
              <p:nvPr/>
            </p:nvPicPr>
            <p:blipFill>
              <a:blip r:embed="rId4"/>
              <a:stretch>
                <a:fillRect/>
              </a:stretch>
            </p:blipFill>
            <p:spPr>
              <a:xfrm>
                <a:off x="8342851" y="3859979"/>
                <a:ext cx="733320" cy="702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t 5">
                <a:extLst>
                  <a:ext uri="{FF2B5EF4-FFF2-40B4-BE49-F238E27FC236}">
                    <a16:creationId xmlns:a16="http://schemas.microsoft.com/office/drawing/2014/main" id="{A4D7F879-8A6E-619F-C99E-5D5A7CA92F0B}"/>
                  </a:ext>
                </a:extLst>
              </p14:cNvPr>
              <p14:cNvContentPartPr/>
              <p14:nvPr/>
            </p14:nvContentPartPr>
            <p14:xfrm>
              <a:off x="10511851" y="3814259"/>
              <a:ext cx="538200" cy="626400"/>
            </p14:xfrm>
          </p:contentPart>
        </mc:Choice>
        <mc:Fallback xmlns="">
          <p:pic>
            <p:nvPicPr>
              <p:cNvPr id="6" name="Inkt 5">
                <a:extLst>
                  <a:ext uri="{FF2B5EF4-FFF2-40B4-BE49-F238E27FC236}">
                    <a16:creationId xmlns:a16="http://schemas.microsoft.com/office/drawing/2014/main" id="{A4D7F879-8A6E-619F-C99E-5D5A7CA92F0B}"/>
                  </a:ext>
                </a:extLst>
              </p:cNvPr>
              <p:cNvPicPr/>
              <p:nvPr/>
            </p:nvPicPr>
            <p:blipFill>
              <a:blip r:embed="rId6"/>
              <a:stretch>
                <a:fillRect/>
              </a:stretch>
            </p:blipFill>
            <p:spPr>
              <a:xfrm>
                <a:off x="10494211" y="3796259"/>
                <a:ext cx="573840" cy="662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t 8">
                <a:extLst>
                  <a:ext uri="{FF2B5EF4-FFF2-40B4-BE49-F238E27FC236}">
                    <a16:creationId xmlns:a16="http://schemas.microsoft.com/office/drawing/2014/main" id="{8A97862A-6018-8BF0-1EA1-8BBE25430E12}"/>
                  </a:ext>
                </a:extLst>
              </p14:cNvPr>
              <p14:cNvContentPartPr/>
              <p14:nvPr/>
            </p14:nvContentPartPr>
            <p14:xfrm>
              <a:off x="10592851" y="3946379"/>
              <a:ext cx="361800" cy="369720"/>
            </p14:xfrm>
          </p:contentPart>
        </mc:Choice>
        <mc:Fallback xmlns="">
          <p:pic>
            <p:nvPicPr>
              <p:cNvPr id="9" name="Inkt 8">
                <a:extLst>
                  <a:ext uri="{FF2B5EF4-FFF2-40B4-BE49-F238E27FC236}">
                    <a16:creationId xmlns:a16="http://schemas.microsoft.com/office/drawing/2014/main" id="{8A97862A-6018-8BF0-1EA1-8BBE25430E12}"/>
                  </a:ext>
                </a:extLst>
              </p:cNvPr>
              <p:cNvPicPr/>
              <p:nvPr/>
            </p:nvPicPr>
            <p:blipFill>
              <a:blip r:embed="rId8"/>
              <a:stretch>
                <a:fillRect/>
              </a:stretch>
            </p:blipFill>
            <p:spPr>
              <a:xfrm>
                <a:off x="10538851" y="3838739"/>
                <a:ext cx="469440" cy="585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t 9">
                <a:extLst>
                  <a:ext uri="{FF2B5EF4-FFF2-40B4-BE49-F238E27FC236}">
                    <a16:creationId xmlns:a16="http://schemas.microsoft.com/office/drawing/2014/main" id="{3DA0DED5-9BE7-8AF6-8D79-40ED12AF222F}"/>
                  </a:ext>
                </a:extLst>
              </p14:cNvPr>
              <p14:cNvContentPartPr/>
              <p14:nvPr/>
            </p14:nvContentPartPr>
            <p14:xfrm>
              <a:off x="8381371" y="3971219"/>
              <a:ext cx="574200" cy="409320"/>
            </p14:xfrm>
          </p:contentPart>
        </mc:Choice>
        <mc:Fallback xmlns="">
          <p:pic>
            <p:nvPicPr>
              <p:cNvPr id="10" name="Inkt 9">
                <a:extLst>
                  <a:ext uri="{FF2B5EF4-FFF2-40B4-BE49-F238E27FC236}">
                    <a16:creationId xmlns:a16="http://schemas.microsoft.com/office/drawing/2014/main" id="{3DA0DED5-9BE7-8AF6-8D79-40ED12AF222F}"/>
                  </a:ext>
                </a:extLst>
              </p:cNvPr>
              <p:cNvPicPr/>
              <p:nvPr/>
            </p:nvPicPr>
            <p:blipFill>
              <a:blip r:embed="rId10"/>
              <a:stretch>
                <a:fillRect/>
              </a:stretch>
            </p:blipFill>
            <p:spPr>
              <a:xfrm>
                <a:off x="8327371" y="3863579"/>
                <a:ext cx="681840" cy="624960"/>
              </a:xfrm>
              <a:prstGeom prst="rect">
                <a:avLst/>
              </a:prstGeom>
            </p:spPr>
          </p:pic>
        </mc:Fallback>
      </mc:AlternateContent>
      <p:grpSp>
        <p:nvGrpSpPr>
          <p:cNvPr id="33" name="Groep 32">
            <a:extLst>
              <a:ext uri="{FF2B5EF4-FFF2-40B4-BE49-F238E27FC236}">
                <a16:creationId xmlns:a16="http://schemas.microsoft.com/office/drawing/2014/main" id="{5F1FEB0B-DA26-4080-21D6-7A2A4245FBAF}"/>
              </a:ext>
            </a:extLst>
          </p:cNvPr>
          <p:cNvGrpSpPr/>
          <p:nvPr/>
        </p:nvGrpSpPr>
        <p:grpSpPr>
          <a:xfrm>
            <a:off x="7680176" y="1988840"/>
            <a:ext cx="2248200" cy="1097640"/>
            <a:chOff x="7350042" y="1011647"/>
            <a:chExt cx="2248200" cy="1097640"/>
          </a:xfrm>
        </p:grpSpPr>
        <mc:AlternateContent xmlns:mc="http://schemas.openxmlformats.org/markup-compatibility/2006" xmlns:p14="http://schemas.microsoft.com/office/powerpoint/2010/main">
          <mc:Choice Requires="p14">
            <p:contentPart p14:bwMode="auto" r:id="rId11">
              <p14:nvContentPartPr>
                <p14:cNvPr id="15" name="Inkt 14">
                  <a:extLst>
                    <a:ext uri="{FF2B5EF4-FFF2-40B4-BE49-F238E27FC236}">
                      <a16:creationId xmlns:a16="http://schemas.microsoft.com/office/drawing/2014/main" id="{95AEB8A9-55C3-5D2F-808A-D97DEDB69E6E}"/>
                    </a:ext>
                  </a:extLst>
                </p14:cNvPr>
                <p14:cNvContentPartPr/>
                <p14:nvPr/>
              </p14:nvContentPartPr>
              <p14:xfrm>
                <a:off x="7350042" y="1679087"/>
                <a:ext cx="532440" cy="430200"/>
              </p14:xfrm>
            </p:contentPart>
          </mc:Choice>
          <mc:Fallback xmlns="">
            <p:pic>
              <p:nvPicPr>
                <p:cNvPr id="15" name="Inkt 14">
                  <a:extLst>
                    <a:ext uri="{FF2B5EF4-FFF2-40B4-BE49-F238E27FC236}">
                      <a16:creationId xmlns:a16="http://schemas.microsoft.com/office/drawing/2014/main" id="{95AEB8A9-55C3-5D2F-808A-D97DEDB69E6E}"/>
                    </a:ext>
                  </a:extLst>
                </p:cNvPr>
                <p:cNvPicPr/>
                <p:nvPr/>
              </p:nvPicPr>
              <p:blipFill>
                <a:blip r:embed="rId12"/>
                <a:stretch>
                  <a:fillRect/>
                </a:stretch>
              </p:blipFill>
              <p:spPr>
                <a:xfrm>
                  <a:off x="7314402" y="1643447"/>
                  <a:ext cx="604080" cy="501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Inkt 15">
                  <a:extLst>
                    <a:ext uri="{FF2B5EF4-FFF2-40B4-BE49-F238E27FC236}">
                      <a16:creationId xmlns:a16="http://schemas.microsoft.com/office/drawing/2014/main" id="{32EEF108-1719-768C-B6EF-11985CE42776}"/>
                    </a:ext>
                  </a:extLst>
                </p14:cNvPr>
                <p14:cNvContentPartPr/>
                <p14:nvPr/>
              </p14:nvContentPartPr>
              <p14:xfrm>
                <a:off x="7987242" y="1605287"/>
                <a:ext cx="322200" cy="385200"/>
              </p14:xfrm>
            </p:contentPart>
          </mc:Choice>
          <mc:Fallback xmlns="">
            <p:pic>
              <p:nvPicPr>
                <p:cNvPr id="16" name="Inkt 15">
                  <a:extLst>
                    <a:ext uri="{FF2B5EF4-FFF2-40B4-BE49-F238E27FC236}">
                      <a16:creationId xmlns:a16="http://schemas.microsoft.com/office/drawing/2014/main" id="{32EEF108-1719-768C-B6EF-11985CE42776}"/>
                    </a:ext>
                  </a:extLst>
                </p:cNvPr>
                <p:cNvPicPr/>
                <p:nvPr/>
              </p:nvPicPr>
              <p:blipFill>
                <a:blip r:embed="rId14"/>
                <a:stretch>
                  <a:fillRect/>
                </a:stretch>
              </p:blipFill>
              <p:spPr>
                <a:xfrm>
                  <a:off x="7951602" y="1569287"/>
                  <a:ext cx="393840" cy="456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Inkt 18">
                  <a:extLst>
                    <a:ext uri="{FF2B5EF4-FFF2-40B4-BE49-F238E27FC236}">
                      <a16:creationId xmlns:a16="http://schemas.microsoft.com/office/drawing/2014/main" id="{A0DD735F-F3CC-D96F-3052-CBCDB73D510B}"/>
                    </a:ext>
                  </a:extLst>
                </p14:cNvPr>
                <p14:cNvContentPartPr/>
                <p14:nvPr/>
              </p14:nvContentPartPr>
              <p14:xfrm>
                <a:off x="8397642" y="1381007"/>
                <a:ext cx="317520" cy="494280"/>
              </p14:xfrm>
            </p:contentPart>
          </mc:Choice>
          <mc:Fallback xmlns="">
            <p:pic>
              <p:nvPicPr>
                <p:cNvPr id="19" name="Inkt 18">
                  <a:extLst>
                    <a:ext uri="{FF2B5EF4-FFF2-40B4-BE49-F238E27FC236}">
                      <a16:creationId xmlns:a16="http://schemas.microsoft.com/office/drawing/2014/main" id="{A0DD735F-F3CC-D96F-3052-CBCDB73D510B}"/>
                    </a:ext>
                  </a:extLst>
                </p:cNvPr>
                <p:cNvPicPr/>
                <p:nvPr/>
              </p:nvPicPr>
              <p:blipFill>
                <a:blip r:embed="rId16"/>
                <a:stretch>
                  <a:fillRect/>
                </a:stretch>
              </p:blipFill>
              <p:spPr>
                <a:xfrm>
                  <a:off x="8362002" y="1345367"/>
                  <a:ext cx="389160" cy="565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2" name="Inkt 21">
                  <a:extLst>
                    <a:ext uri="{FF2B5EF4-FFF2-40B4-BE49-F238E27FC236}">
                      <a16:creationId xmlns:a16="http://schemas.microsoft.com/office/drawing/2014/main" id="{666B13E5-98E4-E80E-931C-B704895FF17A}"/>
                    </a:ext>
                  </a:extLst>
                </p14:cNvPr>
                <p14:cNvContentPartPr/>
                <p14:nvPr/>
              </p14:nvContentPartPr>
              <p14:xfrm>
                <a:off x="8706522" y="1423127"/>
                <a:ext cx="275400" cy="623880"/>
              </p14:xfrm>
            </p:contentPart>
          </mc:Choice>
          <mc:Fallback xmlns="">
            <p:pic>
              <p:nvPicPr>
                <p:cNvPr id="22" name="Inkt 21">
                  <a:extLst>
                    <a:ext uri="{FF2B5EF4-FFF2-40B4-BE49-F238E27FC236}">
                      <a16:creationId xmlns:a16="http://schemas.microsoft.com/office/drawing/2014/main" id="{666B13E5-98E4-E80E-931C-B704895FF17A}"/>
                    </a:ext>
                  </a:extLst>
                </p:cNvPr>
                <p:cNvPicPr/>
                <p:nvPr/>
              </p:nvPicPr>
              <p:blipFill>
                <a:blip r:embed="rId18"/>
                <a:stretch>
                  <a:fillRect/>
                </a:stretch>
              </p:blipFill>
              <p:spPr>
                <a:xfrm>
                  <a:off x="8670522" y="1387127"/>
                  <a:ext cx="347040" cy="695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5" name="Inkt 24">
                  <a:extLst>
                    <a:ext uri="{FF2B5EF4-FFF2-40B4-BE49-F238E27FC236}">
                      <a16:creationId xmlns:a16="http://schemas.microsoft.com/office/drawing/2014/main" id="{108DB606-9DA9-2B58-AC3D-9ACDE0FD7B86}"/>
                    </a:ext>
                  </a:extLst>
                </p14:cNvPr>
                <p14:cNvContentPartPr/>
                <p14:nvPr/>
              </p14:nvContentPartPr>
              <p14:xfrm>
                <a:off x="9100362" y="1363727"/>
                <a:ext cx="231480" cy="325440"/>
              </p14:xfrm>
            </p:contentPart>
          </mc:Choice>
          <mc:Fallback xmlns="">
            <p:pic>
              <p:nvPicPr>
                <p:cNvPr id="25" name="Inkt 24">
                  <a:extLst>
                    <a:ext uri="{FF2B5EF4-FFF2-40B4-BE49-F238E27FC236}">
                      <a16:creationId xmlns:a16="http://schemas.microsoft.com/office/drawing/2014/main" id="{108DB606-9DA9-2B58-AC3D-9ACDE0FD7B86}"/>
                    </a:ext>
                  </a:extLst>
                </p:cNvPr>
                <p:cNvPicPr/>
                <p:nvPr/>
              </p:nvPicPr>
              <p:blipFill>
                <a:blip r:embed="rId20"/>
                <a:stretch>
                  <a:fillRect/>
                </a:stretch>
              </p:blipFill>
              <p:spPr>
                <a:xfrm>
                  <a:off x="9064362" y="1328087"/>
                  <a:ext cx="303120" cy="3970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8" name="Inkt 27">
                  <a:extLst>
                    <a:ext uri="{FF2B5EF4-FFF2-40B4-BE49-F238E27FC236}">
                      <a16:creationId xmlns:a16="http://schemas.microsoft.com/office/drawing/2014/main" id="{773CF45D-53BC-D17E-DF9A-961B675830C3}"/>
                    </a:ext>
                  </a:extLst>
                </p14:cNvPr>
                <p14:cNvContentPartPr/>
                <p14:nvPr/>
              </p14:nvContentPartPr>
              <p14:xfrm>
                <a:off x="9538482" y="1011647"/>
                <a:ext cx="20520" cy="452880"/>
              </p14:xfrm>
            </p:contentPart>
          </mc:Choice>
          <mc:Fallback xmlns="">
            <p:pic>
              <p:nvPicPr>
                <p:cNvPr id="28" name="Inkt 27">
                  <a:extLst>
                    <a:ext uri="{FF2B5EF4-FFF2-40B4-BE49-F238E27FC236}">
                      <a16:creationId xmlns:a16="http://schemas.microsoft.com/office/drawing/2014/main" id="{773CF45D-53BC-D17E-DF9A-961B675830C3}"/>
                    </a:ext>
                  </a:extLst>
                </p:cNvPr>
                <p:cNvPicPr/>
                <p:nvPr/>
              </p:nvPicPr>
              <p:blipFill>
                <a:blip r:embed="rId22"/>
                <a:stretch>
                  <a:fillRect/>
                </a:stretch>
              </p:blipFill>
              <p:spPr>
                <a:xfrm>
                  <a:off x="9502482" y="975647"/>
                  <a:ext cx="92160" cy="524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1" name="Inkt 30">
                  <a:extLst>
                    <a:ext uri="{FF2B5EF4-FFF2-40B4-BE49-F238E27FC236}">
                      <a16:creationId xmlns:a16="http://schemas.microsoft.com/office/drawing/2014/main" id="{0EE472B3-A0B0-435D-ED6D-ED93281F7567}"/>
                    </a:ext>
                  </a:extLst>
                </p14:cNvPr>
                <p14:cNvContentPartPr/>
                <p14:nvPr/>
              </p14:nvContentPartPr>
              <p14:xfrm>
                <a:off x="9550362" y="1698887"/>
                <a:ext cx="47880" cy="45000"/>
              </p14:xfrm>
            </p:contentPart>
          </mc:Choice>
          <mc:Fallback xmlns="">
            <p:pic>
              <p:nvPicPr>
                <p:cNvPr id="31" name="Inkt 30">
                  <a:extLst>
                    <a:ext uri="{FF2B5EF4-FFF2-40B4-BE49-F238E27FC236}">
                      <a16:creationId xmlns:a16="http://schemas.microsoft.com/office/drawing/2014/main" id="{0EE472B3-A0B0-435D-ED6D-ED93281F7567}"/>
                    </a:ext>
                  </a:extLst>
                </p:cNvPr>
                <p:cNvPicPr/>
                <p:nvPr/>
              </p:nvPicPr>
              <p:blipFill>
                <a:blip r:embed="rId24"/>
                <a:stretch>
                  <a:fillRect/>
                </a:stretch>
              </p:blipFill>
              <p:spPr>
                <a:xfrm>
                  <a:off x="9514722" y="1662887"/>
                  <a:ext cx="119520" cy="116640"/>
                </a:xfrm>
                <a:prstGeom prst="rect">
                  <a:avLst/>
                </a:prstGeom>
              </p:spPr>
            </p:pic>
          </mc:Fallback>
        </mc:AlternateContent>
      </p:grpSp>
      <p:grpSp>
        <p:nvGrpSpPr>
          <p:cNvPr id="38" name="Groep 37">
            <a:extLst>
              <a:ext uri="{FF2B5EF4-FFF2-40B4-BE49-F238E27FC236}">
                <a16:creationId xmlns:a16="http://schemas.microsoft.com/office/drawing/2014/main" id="{5C37BC5B-7FC5-E876-0DFD-410B6397D606}"/>
              </a:ext>
            </a:extLst>
          </p:cNvPr>
          <p:cNvGrpSpPr/>
          <p:nvPr/>
        </p:nvGrpSpPr>
        <p:grpSpPr>
          <a:xfrm>
            <a:off x="7463456" y="1858880"/>
            <a:ext cx="2775600" cy="1771560"/>
            <a:chOff x="7133322" y="881687"/>
            <a:chExt cx="2775600" cy="1771560"/>
          </a:xfrm>
        </p:grpSpPr>
        <mc:AlternateContent xmlns:mc="http://schemas.openxmlformats.org/markup-compatibility/2006" xmlns:p14="http://schemas.microsoft.com/office/powerpoint/2010/main">
          <mc:Choice Requires="p14">
            <p:contentPart p14:bwMode="auto" r:id="rId25">
              <p14:nvContentPartPr>
                <p14:cNvPr id="34" name="Inkt 33">
                  <a:extLst>
                    <a:ext uri="{FF2B5EF4-FFF2-40B4-BE49-F238E27FC236}">
                      <a16:creationId xmlns:a16="http://schemas.microsoft.com/office/drawing/2014/main" id="{7236174B-C1E5-79EF-3CFE-9E48D66CB66A}"/>
                    </a:ext>
                  </a:extLst>
                </p14:cNvPr>
                <p14:cNvContentPartPr/>
                <p14:nvPr/>
              </p14:nvContentPartPr>
              <p14:xfrm>
                <a:off x="8083002" y="2410247"/>
                <a:ext cx="153000" cy="243000"/>
              </p14:xfrm>
            </p:contentPart>
          </mc:Choice>
          <mc:Fallback xmlns="">
            <p:pic>
              <p:nvPicPr>
                <p:cNvPr id="34" name="Inkt 33">
                  <a:extLst>
                    <a:ext uri="{FF2B5EF4-FFF2-40B4-BE49-F238E27FC236}">
                      <a16:creationId xmlns:a16="http://schemas.microsoft.com/office/drawing/2014/main" id="{7236174B-C1E5-79EF-3CFE-9E48D66CB66A}"/>
                    </a:ext>
                  </a:extLst>
                </p:cNvPr>
                <p:cNvPicPr/>
                <p:nvPr/>
              </p:nvPicPr>
              <p:blipFill>
                <a:blip r:embed="rId26"/>
                <a:stretch>
                  <a:fillRect/>
                </a:stretch>
              </p:blipFill>
              <p:spPr>
                <a:xfrm>
                  <a:off x="8065002" y="2392607"/>
                  <a:ext cx="18864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5" name="Inkt 34">
                  <a:extLst>
                    <a:ext uri="{FF2B5EF4-FFF2-40B4-BE49-F238E27FC236}">
                      <a16:creationId xmlns:a16="http://schemas.microsoft.com/office/drawing/2014/main" id="{36C7FC4D-70C0-4A90-C81C-A02417679A5C}"/>
                    </a:ext>
                  </a:extLst>
                </p14:cNvPr>
                <p14:cNvContentPartPr/>
                <p14:nvPr/>
              </p14:nvContentPartPr>
              <p14:xfrm>
                <a:off x="8251122" y="2349047"/>
                <a:ext cx="96120" cy="291960"/>
              </p14:xfrm>
            </p:contentPart>
          </mc:Choice>
          <mc:Fallback xmlns="">
            <p:pic>
              <p:nvPicPr>
                <p:cNvPr id="35" name="Inkt 34">
                  <a:extLst>
                    <a:ext uri="{FF2B5EF4-FFF2-40B4-BE49-F238E27FC236}">
                      <a16:creationId xmlns:a16="http://schemas.microsoft.com/office/drawing/2014/main" id="{36C7FC4D-70C0-4A90-C81C-A02417679A5C}"/>
                    </a:ext>
                  </a:extLst>
                </p:cNvPr>
                <p:cNvPicPr/>
                <p:nvPr/>
              </p:nvPicPr>
              <p:blipFill>
                <a:blip r:embed="rId28"/>
                <a:stretch>
                  <a:fillRect/>
                </a:stretch>
              </p:blipFill>
              <p:spPr>
                <a:xfrm>
                  <a:off x="8233122" y="2331407"/>
                  <a:ext cx="13176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6" name="Inkt 35">
                  <a:extLst>
                    <a:ext uri="{FF2B5EF4-FFF2-40B4-BE49-F238E27FC236}">
                      <a16:creationId xmlns:a16="http://schemas.microsoft.com/office/drawing/2014/main" id="{D3AAA079-3A3B-9EA4-F3F1-798C7A27E900}"/>
                    </a:ext>
                  </a:extLst>
                </p14:cNvPr>
                <p14:cNvContentPartPr/>
                <p14:nvPr/>
              </p14:nvContentPartPr>
              <p14:xfrm>
                <a:off x="7133322" y="881687"/>
                <a:ext cx="2775600" cy="1520280"/>
              </p14:xfrm>
            </p:contentPart>
          </mc:Choice>
          <mc:Fallback xmlns="">
            <p:pic>
              <p:nvPicPr>
                <p:cNvPr id="36" name="Inkt 35">
                  <a:extLst>
                    <a:ext uri="{FF2B5EF4-FFF2-40B4-BE49-F238E27FC236}">
                      <a16:creationId xmlns:a16="http://schemas.microsoft.com/office/drawing/2014/main" id="{D3AAA079-3A3B-9EA4-F3F1-798C7A27E900}"/>
                    </a:ext>
                  </a:extLst>
                </p:cNvPr>
                <p:cNvPicPr/>
                <p:nvPr/>
              </p:nvPicPr>
              <p:blipFill>
                <a:blip r:embed="rId30"/>
                <a:stretch>
                  <a:fillRect/>
                </a:stretch>
              </p:blipFill>
              <p:spPr>
                <a:xfrm>
                  <a:off x="7115682" y="864047"/>
                  <a:ext cx="2811240" cy="1555920"/>
                </a:xfrm>
                <a:prstGeom prst="rect">
                  <a:avLst/>
                </a:prstGeom>
              </p:spPr>
            </p:pic>
          </mc:Fallback>
        </mc:AlternateContent>
      </p:grpSp>
      <p:grpSp>
        <p:nvGrpSpPr>
          <p:cNvPr id="65" name="Groep 64">
            <a:extLst>
              <a:ext uri="{FF2B5EF4-FFF2-40B4-BE49-F238E27FC236}">
                <a16:creationId xmlns:a16="http://schemas.microsoft.com/office/drawing/2014/main" id="{DEC85F35-6F6E-6360-0ABB-433A74A09C76}"/>
              </a:ext>
            </a:extLst>
          </p:cNvPr>
          <p:cNvGrpSpPr/>
          <p:nvPr/>
        </p:nvGrpSpPr>
        <p:grpSpPr>
          <a:xfrm>
            <a:off x="7461656" y="5043440"/>
            <a:ext cx="1644480" cy="722160"/>
            <a:chOff x="7131522" y="4066247"/>
            <a:chExt cx="1644480" cy="722160"/>
          </a:xfrm>
        </p:grpSpPr>
        <mc:AlternateContent xmlns:mc="http://schemas.openxmlformats.org/markup-compatibility/2006" xmlns:p14="http://schemas.microsoft.com/office/powerpoint/2010/main">
          <mc:Choice Requires="p14">
            <p:contentPart p14:bwMode="auto" r:id="rId31">
              <p14:nvContentPartPr>
                <p14:cNvPr id="47" name="Inkt 46">
                  <a:extLst>
                    <a:ext uri="{FF2B5EF4-FFF2-40B4-BE49-F238E27FC236}">
                      <a16:creationId xmlns:a16="http://schemas.microsoft.com/office/drawing/2014/main" id="{E466C954-C42B-408D-B33B-6329F97770B9}"/>
                    </a:ext>
                  </a:extLst>
                </p14:cNvPr>
                <p14:cNvContentPartPr/>
                <p14:nvPr/>
              </p14:nvContentPartPr>
              <p14:xfrm>
                <a:off x="8161122" y="4140767"/>
                <a:ext cx="189000" cy="184320"/>
              </p14:xfrm>
            </p:contentPart>
          </mc:Choice>
          <mc:Fallback xmlns="">
            <p:pic>
              <p:nvPicPr>
                <p:cNvPr id="47" name="Inkt 46">
                  <a:extLst>
                    <a:ext uri="{FF2B5EF4-FFF2-40B4-BE49-F238E27FC236}">
                      <a16:creationId xmlns:a16="http://schemas.microsoft.com/office/drawing/2014/main" id="{E466C954-C42B-408D-B33B-6329F97770B9}"/>
                    </a:ext>
                  </a:extLst>
                </p:cNvPr>
                <p:cNvPicPr/>
                <p:nvPr/>
              </p:nvPicPr>
              <p:blipFill>
                <a:blip r:embed="rId32"/>
                <a:stretch>
                  <a:fillRect/>
                </a:stretch>
              </p:blipFill>
              <p:spPr>
                <a:xfrm>
                  <a:off x="8143122" y="4123127"/>
                  <a:ext cx="2246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8" name="Inkt 47">
                  <a:extLst>
                    <a:ext uri="{FF2B5EF4-FFF2-40B4-BE49-F238E27FC236}">
                      <a16:creationId xmlns:a16="http://schemas.microsoft.com/office/drawing/2014/main" id="{00876952-B933-E1C2-352C-8D94A9FEBB01}"/>
                    </a:ext>
                  </a:extLst>
                </p14:cNvPr>
                <p14:cNvContentPartPr/>
                <p14:nvPr/>
              </p14:nvContentPartPr>
              <p14:xfrm>
                <a:off x="8437242" y="4100807"/>
                <a:ext cx="131040" cy="180360"/>
              </p14:xfrm>
            </p:contentPart>
          </mc:Choice>
          <mc:Fallback xmlns="">
            <p:pic>
              <p:nvPicPr>
                <p:cNvPr id="48" name="Inkt 47">
                  <a:extLst>
                    <a:ext uri="{FF2B5EF4-FFF2-40B4-BE49-F238E27FC236}">
                      <a16:creationId xmlns:a16="http://schemas.microsoft.com/office/drawing/2014/main" id="{00876952-B933-E1C2-352C-8D94A9FEBB01}"/>
                    </a:ext>
                  </a:extLst>
                </p:cNvPr>
                <p:cNvPicPr/>
                <p:nvPr/>
              </p:nvPicPr>
              <p:blipFill>
                <a:blip r:embed="rId34"/>
                <a:stretch>
                  <a:fillRect/>
                </a:stretch>
              </p:blipFill>
              <p:spPr>
                <a:xfrm>
                  <a:off x="8419242" y="4083167"/>
                  <a:ext cx="1666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51" name="Inkt 50">
                  <a:extLst>
                    <a:ext uri="{FF2B5EF4-FFF2-40B4-BE49-F238E27FC236}">
                      <a16:creationId xmlns:a16="http://schemas.microsoft.com/office/drawing/2014/main" id="{BDEEAB38-733B-B2A6-819C-1C2231415F07}"/>
                    </a:ext>
                  </a:extLst>
                </p14:cNvPr>
                <p14:cNvContentPartPr/>
                <p14:nvPr/>
              </p14:nvContentPartPr>
              <p14:xfrm>
                <a:off x="8617242" y="4066247"/>
                <a:ext cx="158760" cy="206280"/>
              </p14:xfrm>
            </p:contentPart>
          </mc:Choice>
          <mc:Fallback xmlns="">
            <p:pic>
              <p:nvPicPr>
                <p:cNvPr id="51" name="Inkt 50">
                  <a:extLst>
                    <a:ext uri="{FF2B5EF4-FFF2-40B4-BE49-F238E27FC236}">
                      <a16:creationId xmlns:a16="http://schemas.microsoft.com/office/drawing/2014/main" id="{BDEEAB38-733B-B2A6-819C-1C2231415F07}"/>
                    </a:ext>
                  </a:extLst>
                </p:cNvPr>
                <p:cNvPicPr/>
                <p:nvPr/>
              </p:nvPicPr>
              <p:blipFill>
                <a:blip r:embed="rId36"/>
                <a:stretch>
                  <a:fillRect/>
                </a:stretch>
              </p:blipFill>
              <p:spPr>
                <a:xfrm>
                  <a:off x="8599242" y="4048607"/>
                  <a:ext cx="19440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9" name="Inkt 38">
                  <a:extLst>
                    <a:ext uri="{FF2B5EF4-FFF2-40B4-BE49-F238E27FC236}">
                      <a16:creationId xmlns:a16="http://schemas.microsoft.com/office/drawing/2014/main" id="{ACE5CED1-3EE9-85B0-DE35-67CCDF3F653B}"/>
                    </a:ext>
                  </a:extLst>
                </p14:cNvPr>
                <p14:cNvContentPartPr/>
                <p14:nvPr/>
              </p14:nvContentPartPr>
              <p14:xfrm>
                <a:off x="7131522" y="4109447"/>
                <a:ext cx="178920" cy="449280"/>
              </p14:xfrm>
            </p:contentPart>
          </mc:Choice>
          <mc:Fallback xmlns="">
            <p:pic>
              <p:nvPicPr>
                <p:cNvPr id="39" name="Inkt 38">
                  <a:extLst>
                    <a:ext uri="{FF2B5EF4-FFF2-40B4-BE49-F238E27FC236}">
                      <a16:creationId xmlns:a16="http://schemas.microsoft.com/office/drawing/2014/main" id="{ACE5CED1-3EE9-85B0-DE35-67CCDF3F653B}"/>
                    </a:ext>
                  </a:extLst>
                </p:cNvPr>
                <p:cNvPicPr/>
                <p:nvPr/>
              </p:nvPicPr>
              <p:blipFill>
                <a:blip r:embed="rId38"/>
                <a:stretch>
                  <a:fillRect/>
                </a:stretch>
              </p:blipFill>
              <p:spPr>
                <a:xfrm>
                  <a:off x="7113882" y="4091807"/>
                  <a:ext cx="214560" cy="4849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0" name="Inkt 39">
                  <a:extLst>
                    <a:ext uri="{FF2B5EF4-FFF2-40B4-BE49-F238E27FC236}">
                      <a16:creationId xmlns:a16="http://schemas.microsoft.com/office/drawing/2014/main" id="{63E462E1-B2C0-3202-BC27-CC66F9AEFC67}"/>
                    </a:ext>
                  </a:extLst>
                </p14:cNvPr>
                <p14:cNvContentPartPr/>
                <p14:nvPr/>
              </p14:nvContentPartPr>
              <p14:xfrm>
                <a:off x="7337082" y="4141487"/>
                <a:ext cx="154080" cy="173880"/>
              </p14:xfrm>
            </p:contentPart>
          </mc:Choice>
          <mc:Fallback xmlns="">
            <p:pic>
              <p:nvPicPr>
                <p:cNvPr id="40" name="Inkt 39">
                  <a:extLst>
                    <a:ext uri="{FF2B5EF4-FFF2-40B4-BE49-F238E27FC236}">
                      <a16:creationId xmlns:a16="http://schemas.microsoft.com/office/drawing/2014/main" id="{63E462E1-B2C0-3202-BC27-CC66F9AEFC67}"/>
                    </a:ext>
                  </a:extLst>
                </p:cNvPr>
                <p:cNvPicPr/>
                <p:nvPr/>
              </p:nvPicPr>
              <p:blipFill>
                <a:blip r:embed="rId40"/>
                <a:stretch>
                  <a:fillRect/>
                </a:stretch>
              </p:blipFill>
              <p:spPr>
                <a:xfrm>
                  <a:off x="7319442" y="4123847"/>
                  <a:ext cx="1897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3" name="Inkt 42">
                  <a:extLst>
                    <a:ext uri="{FF2B5EF4-FFF2-40B4-BE49-F238E27FC236}">
                      <a16:creationId xmlns:a16="http://schemas.microsoft.com/office/drawing/2014/main" id="{4BE7E718-73C0-0EFF-CF16-209C57D93B07}"/>
                    </a:ext>
                  </a:extLst>
                </p14:cNvPr>
                <p14:cNvContentPartPr/>
                <p14:nvPr/>
              </p14:nvContentPartPr>
              <p14:xfrm>
                <a:off x="7595202" y="4142567"/>
                <a:ext cx="235440" cy="137160"/>
              </p14:xfrm>
            </p:contentPart>
          </mc:Choice>
          <mc:Fallback xmlns="">
            <p:pic>
              <p:nvPicPr>
                <p:cNvPr id="43" name="Inkt 42">
                  <a:extLst>
                    <a:ext uri="{FF2B5EF4-FFF2-40B4-BE49-F238E27FC236}">
                      <a16:creationId xmlns:a16="http://schemas.microsoft.com/office/drawing/2014/main" id="{4BE7E718-73C0-0EFF-CF16-209C57D93B07}"/>
                    </a:ext>
                  </a:extLst>
                </p:cNvPr>
                <p:cNvPicPr/>
                <p:nvPr/>
              </p:nvPicPr>
              <p:blipFill>
                <a:blip r:embed="rId42"/>
                <a:stretch>
                  <a:fillRect/>
                </a:stretch>
              </p:blipFill>
              <p:spPr>
                <a:xfrm>
                  <a:off x="7577562" y="4124567"/>
                  <a:ext cx="2710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4" name="Inkt 53">
                  <a:extLst>
                    <a:ext uri="{FF2B5EF4-FFF2-40B4-BE49-F238E27FC236}">
                      <a16:creationId xmlns:a16="http://schemas.microsoft.com/office/drawing/2014/main" id="{AFE8E309-4296-FD26-BF49-446682259A68}"/>
                    </a:ext>
                  </a:extLst>
                </p14:cNvPr>
                <p14:cNvContentPartPr/>
                <p14:nvPr/>
              </p14:nvContentPartPr>
              <p14:xfrm>
                <a:off x="7593042" y="4374767"/>
                <a:ext cx="226080" cy="367200"/>
              </p14:xfrm>
            </p:contentPart>
          </mc:Choice>
          <mc:Fallback xmlns="">
            <p:pic>
              <p:nvPicPr>
                <p:cNvPr id="54" name="Inkt 53">
                  <a:extLst>
                    <a:ext uri="{FF2B5EF4-FFF2-40B4-BE49-F238E27FC236}">
                      <a16:creationId xmlns:a16="http://schemas.microsoft.com/office/drawing/2014/main" id="{AFE8E309-4296-FD26-BF49-446682259A68}"/>
                    </a:ext>
                  </a:extLst>
                </p:cNvPr>
                <p:cNvPicPr/>
                <p:nvPr/>
              </p:nvPicPr>
              <p:blipFill>
                <a:blip r:embed="rId44"/>
                <a:stretch>
                  <a:fillRect/>
                </a:stretch>
              </p:blipFill>
              <p:spPr>
                <a:xfrm>
                  <a:off x="7575402" y="4356767"/>
                  <a:ext cx="261720" cy="4028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7" name="Inkt 56">
                  <a:extLst>
                    <a:ext uri="{FF2B5EF4-FFF2-40B4-BE49-F238E27FC236}">
                      <a16:creationId xmlns:a16="http://schemas.microsoft.com/office/drawing/2014/main" id="{6C9C6BA7-F89B-7033-5D55-0351F966B9D6}"/>
                    </a:ext>
                  </a:extLst>
                </p14:cNvPr>
                <p14:cNvContentPartPr/>
                <p14:nvPr/>
              </p14:nvContentPartPr>
              <p14:xfrm>
                <a:off x="7850802" y="4552247"/>
                <a:ext cx="240120" cy="236160"/>
              </p14:xfrm>
            </p:contentPart>
          </mc:Choice>
          <mc:Fallback xmlns="">
            <p:pic>
              <p:nvPicPr>
                <p:cNvPr id="57" name="Inkt 56">
                  <a:extLst>
                    <a:ext uri="{FF2B5EF4-FFF2-40B4-BE49-F238E27FC236}">
                      <a16:creationId xmlns:a16="http://schemas.microsoft.com/office/drawing/2014/main" id="{6C9C6BA7-F89B-7033-5D55-0351F966B9D6}"/>
                    </a:ext>
                  </a:extLst>
                </p:cNvPr>
                <p:cNvPicPr/>
                <p:nvPr/>
              </p:nvPicPr>
              <p:blipFill>
                <a:blip r:embed="rId46"/>
                <a:stretch>
                  <a:fillRect/>
                </a:stretch>
              </p:blipFill>
              <p:spPr>
                <a:xfrm>
                  <a:off x="7833162" y="4534247"/>
                  <a:ext cx="27576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0" name="Inkt 59">
                  <a:extLst>
                    <a:ext uri="{FF2B5EF4-FFF2-40B4-BE49-F238E27FC236}">
                      <a16:creationId xmlns:a16="http://schemas.microsoft.com/office/drawing/2014/main" id="{41A657DC-2EA5-178C-9D6C-E4F60BB6FE8C}"/>
                    </a:ext>
                  </a:extLst>
                </p14:cNvPr>
                <p14:cNvContentPartPr/>
                <p14:nvPr/>
              </p14:nvContentPartPr>
              <p14:xfrm>
                <a:off x="8141322" y="4531727"/>
                <a:ext cx="150480" cy="173520"/>
              </p14:xfrm>
            </p:contentPart>
          </mc:Choice>
          <mc:Fallback xmlns="">
            <p:pic>
              <p:nvPicPr>
                <p:cNvPr id="60" name="Inkt 59">
                  <a:extLst>
                    <a:ext uri="{FF2B5EF4-FFF2-40B4-BE49-F238E27FC236}">
                      <a16:creationId xmlns:a16="http://schemas.microsoft.com/office/drawing/2014/main" id="{41A657DC-2EA5-178C-9D6C-E4F60BB6FE8C}"/>
                    </a:ext>
                  </a:extLst>
                </p:cNvPr>
                <p:cNvPicPr/>
                <p:nvPr/>
              </p:nvPicPr>
              <p:blipFill>
                <a:blip r:embed="rId48"/>
                <a:stretch>
                  <a:fillRect/>
                </a:stretch>
              </p:blipFill>
              <p:spPr>
                <a:xfrm>
                  <a:off x="8123682" y="4513727"/>
                  <a:ext cx="1861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3" name="Inkt 62">
                  <a:extLst>
                    <a:ext uri="{FF2B5EF4-FFF2-40B4-BE49-F238E27FC236}">
                      <a16:creationId xmlns:a16="http://schemas.microsoft.com/office/drawing/2014/main" id="{CDC602A7-1A93-6F5E-A96D-ACA2C667A417}"/>
                    </a:ext>
                  </a:extLst>
                </p14:cNvPr>
                <p14:cNvContentPartPr/>
                <p14:nvPr/>
              </p14:nvContentPartPr>
              <p14:xfrm>
                <a:off x="8328522" y="4487447"/>
                <a:ext cx="231480" cy="249840"/>
              </p14:xfrm>
            </p:contentPart>
          </mc:Choice>
          <mc:Fallback xmlns="">
            <p:pic>
              <p:nvPicPr>
                <p:cNvPr id="63" name="Inkt 62">
                  <a:extLst>
                    <a:ext uri="{FF2B5EF4-FFF2-40B4-BE49-F238E27FC236}">
                      <a16:creationId xmlns:a16="http://schemas.microsoft.com/office/drawing/2014/main" id="{CDC602A7-1A93-6F5E-A96D-ACA2C667A417}"/>
                    </a:ext>
                  </a:extLst>
                </p:cNvPr>
                <p:cNvPicPr/>
                <p:nvPr/>
              </p:nvPicPr>
              <p:blipFill>
                <a:blip r:embed="rId50"/>
                <a:stretch>
                  <a:fillRect/>
                </a:stretch>
              </p:blipFill>
              <p:spPr>
                <a:xfrm>
                  <a:off x="8310882" y="4469447"/>
                  <a:ext cx="267120" cy="285480"/>
                </a:xfrm>
                <a:prstGeom prst="rect">
                  <a:avLst/>
                </a:prstGeom>
              </p:spPr>
            </p:pic>
          </mc:Fallback>
        </mc:AlternateContent>
      </p:grpSp>
      <p:grpSp>
        <p:nvGrpSpPr>
          <p:cNvPr id="69" name="Groep 68">
            <a:extLst>
              <a:ext uri="{FF2B5EF4-FFF2-40B4-BE49-F238E27FC236}">
                <a16:creationId xmlns:a16="http://schemas.microsoft.com/office/drawing/2014/main" id="{23BAC84D-8D78-9188-7311-92050932A44F}"/>
              </a:ext>
            </a:extLst>
          </p:cNvPr>
          <p:cNvGrpSpPr/>
          <p:nvPr/>
        </p:nvGrpSpPr>
        <p:grpSpPr>
          <a:xfrm>
            <a:off x="8321336" y="4579760"/>
            <a:ext cx="254520" cy="509040"/>
            <a:chOff x="7991202" y="3602567"/>
            <a:chExt cx="254520" cy="509040"/>
          </a:xfrm>
        </p:grpSpPr>
        <mc:AlternateContent xmlns:mc="http://schemas.openxmlformats.org/markup-compatibility/2006" xmlns:p14="http://schemas.microsoft.com/office/powerpoint/2010/main">
          <mc:Choice Requires="p14">
            <p:contentPart p14:bwMode="auto" r:id="rId51">
              <p14:nvContentPartPr>
                <p14:cNvPr id="66" name="Inkt 65">
                  <a:extLst>
                    <a:ext uri="{FF2B5EF4-FFF2-40B4-BE49-F238E27FC236}">
                      <a16:creationId xmlns:a16="http://schemas.microsoft.com/office/drawing/2014/main" id="{956B865C-DF95-A801-2332-D3171EFD0180}"/>
                    </a:ext>
                  </a:extLst>
                </p14:cNvPr>
                <p14:cNvContentPartPr/>
                <p14:nvPr/>
              </p14:nvContentPartPr>
              <p14:xfrm>
                <a:off x="8010642" y="3760607"/>
                <a:ext cx="145800" cy="351000"/>
              </p14:xfrm>
            </p:contentPart>
          </mc:Choice>
          <mc:Fallback xmlns="">
            <p:pic>
              <p:nvPicPr>
                <p:cNvPr id="66" name="Inkt 65">
                  <a:extLst>
                    <a:ext uri="{FF2B5EF4-FFF2-40B4-BE49-F238E27FC236}">
                      <a16:creationId xmlns:a16="http://schemas.microsoft.com/office/drawing/2014/main" id="{956B865C-DF95-A801-2332-D3171EFD0180}"/>
                    </a:ext>
                  </a:extLst>
                </p:cNvPr>
                <p:cNvPicPr/>
                <p:nvPr/>
              </p:nvPicPr>
              <p:blipFill>
                <a:blip r:embed="rId52"/>
                <a:stretch>
                  <a:fillRect/>
                </a:stretch>
              </p:blipFill>
              <p:spPr>
                <a:xfrm>
                  <a:off x="7992642" y="3742967"/>
                  <a:ext cx="18144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7" name="Inkt 66">
                  <a:extLst>
                    <a:ext uri="{FF2B5EF4-FFF2-40B4-BE49-F238E27FC236}">
                      <a16:creationId xmlns:a16="http://schemas.microsoft.com/office/drawing/2014/main" id="{E19CCF60-852A-7722-ABD8-D7BC157C66BD}"/>
                    </a:ext>
                  </a:extLst>
                </p14:cNvPr>
                <p14:cNvContentPartPr/>
                <p14:nvPr/>
              </p14:nvContentPartPr>
              <p14:xfrm>
                <a:off x="7991202" y="3602567"/>
                <a:ext cx="254520" cy="203400"/>
              </p14:xfrm>
            </p:contentPart>
          </mc:Choice>
          <mc:Fallback xmlns="">
            <p:pic>
              <p:nvPicPr>
                <p:cNvPr id="67" name="Inkt 66">
                  <a:extLst>
                    <a:ext uri="{FF2B5EF4-FFF2-40B4-BE49-F238E27FC236}">
                      <a16:creationId xmlns:a16="http://schemas.microsoft.com/office/drawing/2014/main" id="{E19CCF60-852A-7722-ABD8-D7BC157C66BD}"/>
                    </a:ext>
                  </a:extLst>
                </p:cNvPr>
                <p:cNvPicPr/>
                <p:nvPr/>
              </p:nvPicPr>
              <p:blipFill>
                <a:blip r:embed="rId54"/>
                <a:stretch>
                  <a:fillRect/>
                </a:stretch>
              </p:blipFill>
              <p:spPr>
                <a:xfrm>
                  <a:off x="7973202" y="3584567"/>
                  <a:ext cx="290160" cy="239040"/>
                </a:xfrm>
                <a:prstGeom prst="rect">
                  <a:avLst/>
                </a:prstGeom>
              </p:spPr>
            </p:pic>
          </mc:Fallback>
        </mc:AlternateContent>
      </p:grpSp>
      <p:grpSp>
        <p:nvGrpSpPr>
          <p:cNvPr id="73" name="Groep 72">
            <a:extLst>
              <a:ext uri="{FF2B5EF4-FFF2-40B4-BE49-F238E27FC236}">
                <a16:creationId xmlns:a16="http://schemas.microsoft.com/office/drawing/2014/main" id="{663B8BA0-09EB-8E8D-5860-1ED211ED47FB}"/>
              </a:ext>
            </a:extLst>
          </p:cNvPr>
          <p:cNvGrpSpPr/>
          <p:nvPr/>
        </p:nvGrpSpPr>
        <p:grpSpPr>
          <a:xfrm>
            <a:off x="9271736" y="3909080"/>
            <a:ext cx="1040760" cy="679680"/>
            <a:chOff x="8941602" y="2931887"/>
            <a:chExt cx="1040760" cy="679680"/>
          </a:xfrm>
        </p:grpSpPr>
        <mc:AlternateContent xmlns:mc="http://schemas.openxmlformats.org/markup-compatibility/2006" xmlns:p14="http://schemas.microsoft.com/office/powerpoint/2010/main">
          <mc:Choice Requires="p14">
            <p:contentPart p14:bwMode="auto" r:id="rId55">
              <p14:nvContentPartPr>
                <p14:cNvPr id="70" name="Inkt 69">
                  <a:extLst>
                    <a:ext uri="{FF2B5EF4-FFF2-40B4-BE49-F238E27FC236}">
                      <a16:creationId xmlns:a16="http://schemas.microsoft.com/office/drawing/2014/main" id="{29F865C5-BA83-C8CD-5D2D-92CDD0A688B5}"/>
                    </a:ext>
                  </a:extLst>
                </p14:cNvPr>
                <p14:cNvContentPartPr/>
                <p14:nvPr/>
              </p14:nvContentPartPr>
              <p14:xfrm>
                <a:off x="9037362" y="3097127"/>
                <a:ext cx="945000" cy="253800"/>
              </p14:xfrm>
            </p:contentPart>
          </mc:Choice>
          <mc:Fallback xmlns="">
            <p:pic>
              <p:nvPicPr>
                <p:cNvPr id="70" name="Inkt 69">
                  <a:extLst>
                    <a:ext uri="{FF2B5EF4-FFF2-40B4-BE49-F238E27FC236}">
                      <a16:creationId xmlns:a16="http://schemas.microsoft.com/office/drawing/2014/main" id="{29F865C5-BA83-C8CD-5D2D-92CDD0A688B5}"/>
                    </a:ext>
                  </a:extLst>
                </p:cNvPr>
                <p:cNvPicPr/>
                <p:nvPr/>
              </p:nvPicPr>
              <p:blipFill>
                <a:blip r:embed="rId56"/>
                <a:stretch>
                  <a:fillRect/>
                </a:stretch>
              </p:blipFill>
              <p:spPr>
                <a:xfrm>
                  <a:off x="8974722" y="3034487"/>
                  <a:ext cx="1070640" cy="3794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71" name="Inkt 70">
                  <a:extLst>
                    <a:ext uri="{FF2B5EF4-FFF2-40B4-BE49-F238E27FC236}">
                      <a16:creationId xmlns:a16="http://schemas.microsoft.com/office/drawing/2014/main" id="{7E7B7EA1-9F26-8844-7634-75FCACAA53EE}"/>
                    </a:ext>
                  </a:extLst>
                </p14:cNvPr>
                <p14:cNvContentPartPr/>
                <p14:nvPr/>
              </p14:nvContentPartPr>
              <p14:xfrm>
                <a:off x="8941602" y="2931887"/>
                <a:ext cx="340200" cy="679680"/>
              </p14:xfrm>
            </p:contentPart>
          </mc:Choice>
          <mc:Fallback xmlns="">
            <p:pic>
              <p:nvPicPr>
                <p:cNvPr id="71" name="Inkt 70">
                  <a:extLst>
                    <a:ext uri="{FF2B5EF4-FFF2-40B4-BE49-F238E27FC236}">
                      <a16:creationId xmlns:a16="http://schemas.microsoft.com/office/drawing/2014/main" id="{7E7B7EA1-9F26-8844-7634-75FCACAA53EE}"/>
                    </a:ext>
                  </a:extLst>
                </p:cNvPr>
                <p:cNvPicPr/>
                <p:nvPr/>
              </p:nvPicPr>
              <p:blipFill>
                <a:blip r:embed="rId58"/>
                <a:stretch>
                  <a:fillRect/>
                </a:stretch>
              </p:blipFill>
              <p:spPr>
                <a:xfrm>
                  <a:off x="8878962" y="2869247"/>
                  <a:ext cx="465840" cy="805320"/>
                </a:xfrm>
                <a:prstGeom prst="rect">
                  <a:avLst/>
                </a:prstGeom>
              </p:spPr>
            </p:pic>
          </mc:Fallback>
        </mc:AlternateContent>
      </p:grpSp>
      <p:grpSp>
        <p:nvGrpSpPr>
          <p:cNvPr id="82" name="Groep 81">
            <a:extLst>
              <a:ext uri="{FF2B5EF4-FFF2-40B4-BE49-F238E27FC236}">
                <a16:creationId xmlns:a16="http://schemas.microsoft.com/office/drawing/2014/main" id="{BE1B6BF3-311D-7DFF-5EE9-A9B2B921DCE0}"/>
              </a:ext>
            </a:extLst>
          </p:cNvPr>
          <p:cNvGrpSpPr/>
          <p:nvPr/>
        </p:nvGrpSpPr>
        <p:grpSpPr>
          <a:xfrm>
            <a:off x="10591136" y="4042640"/>
            <a:ext cx="487440" cy="147240"/>
            <a:chOff x="10261002" y="3065447"/>
            <a:chExt cx="487440" cy="147240"/>
          </a:xfrm>
        </p:grpSpPr>
        <mc:AlternateContent xmlns:mc="http://schemas.openxmlformats.org/markup-compatibility/2006" xmlns:p14="http://schemas.microsoft.com/office/powerpoint/2010/main">
          <mc:Choice Requires="p14">
            <p:contentPart p14:bwMode="auto" r:id="rId59">
              <p14:nvContentPartPr>
                <p14:cNvPr id="76" name="Inkt 75">
                  <a:extLst>
                    <a:ext uri="{FF2B5EF4-FFF2-40B4-BE49-F238E27FC236}">
                      <a16:creationId xmlns:a16="http://schemas.microsoft.com/office/drawing/2014/main" id="{D4A3F414-86D6-1ACC-159D-F44C2202D965}"/>
                    </a:ext>
                  </a:extLst>
                </p14:cNvPr>
                <p14:cNvContentPartPr/>
                <p14:nvPr/>
              </p14:nvContentPartPr>
              <p14:xfrm>
                <a:off x="10261002" y="3087047"/>
                <a:ext cx="87840" cy="125640"/>
              </p14:xfrm>
            </p:contentPart>
          </mc:Choice>
          <mc:Fallback xmlns="">
            <p:pic>
              <p:nvPicPr>
                <p:cNvPr id="76" name="Inkt 75">
                  <a:extLst>
                    <a:ext uri="{FF2B5EF4-FFF2-40B4-BE49-F238E27FC236}">
                      <a16:creationId xmlns:a16="http://schemas.microsoft.com/office/drawing/2014/main" id="{D4A3F414-86D6-1ACC-159D-F44C2202D965}"/>
                    </a:ext>
                  </a:extLst>
                </p:cNvPr>
                <p:cNvPicPr/>
                <p:nvPr/>
              </p:nvPicPr>
              <p:blipFill>
                <a:blip r:embed="rId60"/>
                <a:stretch>
                  <a:fillRect/>
                </a:stretch>
              </p:blipFill>
              <p:spPr>
                <a:xfrm>
                  <a:off x="10243362" y="3069407"/>
                  <a:ext cx="1234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7" name="Inkt 76">
                  <a:extLst>
                    <a:ext uri="{FF2B5EF4-FFF2-40B4-BE49-F238E27FC236}">
                      <a16:creationId xmlns:a16="http://schemas.microsoft.com/office/drawing/2014/main" id="{F7B2D44F-FD69-D4ED-594F-66D49CCB1006}"/>
                    </a:ext>
                  </a:extLst>
                </p14:cNvPr>
                <p14:cNvContentPartPr/>
                <p14:nvPr/>
              </p14:nvContentPartPr>
              <p14:xfrm>
                <a:off x="10382682" y="3082367"/>
                <a:ext cx="118800" cy="123840"/>
              </p14:xfrm>
            </p:contentPart>
          </mc:Choice>
          <mc:Fallback xmlns="">
            <p:pic>
              <p:nvPicPr>
                <p:cNvPr id="77" name="Inkt 76">
                  <a:extLst>
                    <a:ext uri="{FF2B5EF4-FFF2-40B4-BE49-F238E27FC236}">
                      <a16:creationId xmlns:a16="http://schemas.microsoft.com/office/drawing/2014/main" id="{F7B2D44F-FD69-D4ED-594F-66D49CCB1006}"/>
                    </a:ext>
                  </a:extLst>
                </p:cNvPr>
                <p:cNvPicPr/>
                <p:nvPr/>
              </p:nvPicPr>
              <p:blipFill>
                <a:blip r:embed="rId62"/>
                <a:stretch>
                  <a:fillRect/>
                </a:stretch>
              </p:blipFill>
              <p:spPr>
                <a:xfrm>
                  <a:off x="10364682" y="3064727"/>
                  <a:ext cx="1544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80" name="Inkt 79">
                  <a:extLst>
                    <a:ext uri="{FF2B5EF4-FFF2-40B4-BE49-F238E27FC236}">
                      <a16:creationId xmlns:a16="http://schemas.microsoft.com/office/drawing/2014/main" id="{1340FA03-2A68-E074-A7D4-60B3860D6ADC}"/>
                    </a:ext>
                  </a:extLst>
                </p14:cNvPr>
                <p14:cNvContentPartPr/>
                <p14:nvPr/>
              </p14:nvContentPartPr>
              <p14:xfrm>
                <a:off x="10562682" y="3065447"/>
                <a:ext cx="185760" cy="142200"/>
              </p14:xfrm>
            </p:contentPart>
          </mc:Choice>
          <mc:Fallback xmlns="">
            <p:pic>
              <p:nvPicPr>
                <p:cNvPr id="80" name="Inkt 79">
                  <a:extLst>
                    <a:ext uri="{FF2B5EF4-FFF2-40B4-BE49-F238E27FC236}">
                      <a16:creationId xmlns:a16="http://schemas.microsoft.com/office/drawing/2014/main" id="{1340FA03-2A68-E074-A7D4-60B3860D6ADC}"/>
                    </a:ext>
                  </a:extLst>
                </p:cNvPr>
                <p:cNvPicPr/>
                <p:nvPr/>
              </p:nvPicPr>
              <p:blipFill>
                <a:blip r:embed="rId64"/>
                <a:stretch>
                  <a:fillRect/>
                </a:stretch>
              </p:blipFill>
              <p:spPr>
                <a:xfrm>
                  <a:off x="10545042" y="3047447"/>
                  <a:ext cx="221400" cy="177840"/>
                </a:xfrm>
                <a:prstGeom prst="rect">
                  <a:avLst/>
                </a:prstGeom>
              </p:spPr>
            </p:pic>
          </mc:Fallback>
        </mc:AlternateContent>
      </p:grpSp>
      <p:grpSp>
        <p:nvGrpSpPr>
          <p:cNvPr id="105" name="Groep 104">
            <a:extLst>
              <a:ext uri="{FF2B5EF4-FFF2-40B4-BE49-F238E27FC236}">
                <a16:creationId xmlns:a16="http://schemas.microsoft.com/office/drawing/2014/main" id="{F6E513F8-2B38-AF6B-9150-08071AD8184D}"/>
              </a:ext>
            </a:extLst>
          </p:cNvPr>
          <p:cNvGrpSpPr/>
          <p:nvPr/>
        </p:nvGrpSpPr>
        <p:grpSpPr>
          <a:xfrm>
            <a:off x="8404856" y="4035800"/>
            <a:ext cx="588240" cy="306720"/>
            <a:chOff x="8074722" y="3058607"/>
            <a:chExt cx="588240" cy="306720"/>
          </a:xfrm>
        </p:grpSpPr>
        <mc:AlternateContent xmlns:mc="http://schemas.openxmlformats.org/markup-compatibility/2006" xmlns:p14="http://schemas.microsoft.com/office/powerpoint/2010/main">
          <mc:Choice Requires="p14">
            <p:contentPart p14:bwMode="auto" r:id="rId65">
              <p14:nvContentPartPr>
                <p14:cNvPr id="83" name="Inkt 82">
                  <a:extLst>
                    <a:ext uri="{FF2B5EF4-FFF2-40B4-BE49-F238E27FC236}">
                      <a16:creationId xmlns:a16="http://schemas.microsoft.com/office/drawing/2014/main" id="{9A7F7796-9094-DA4A-02BD-EA91478AE3E2}"/>
                    </a:ext>
                  </a:extLst>
                </p14:cNvPr>
                <p14:cNvContentPartPr/>
                <p14:nvPr/>
              </p14:nvContentPartPr>
              <p14:xfrm>
                <a:off x="8074722" y="3223487"/>
                <a:ext cx="27000" cy="141840"/>
              </p14:xfrm>
            </p:contentPart>
          </mc:Choice>
          <mc:Fallback xmlns="">
            <p:pic>
              <p:nvPicPr>
                <p:cNvPr id="83" name="Inkt 82">
                  <a:extLst>
                    <a:ext uri="{FF2B5EF4-FFF2-40B4-BE49-F238E27FC236}">
                      <a16:creationId xmlns:a16="http://schemas.microsoft.com/office/drawing/2014/main" id="{9A7F7796-9094-DA4A-02BD-EA91478AE3E2}"/>
                    </a:ext>
                  </a:extLst>
                </p:cNvPr>
                <p:cNvPicPr/>
                <p:nvPr/>
              </p:nvPicPr>
              <p:blipFill>
                <a:blip r:embed="rId66"/>
                <a:stretch>
                  <a:fillRect/>
                </a:stretch>
              </p:blipFill>
              <p:spPr>
                <a:xfrm>
                  <a:off x="8057082" y="3205487"/>
                  <a:ext cx="626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84" name="Inkt 83">
                  <a:extLst>
                    <a:ext uri="{FF2B5EF4-FFF2-40B4-BE49-F238E27FC236}">
                      <a16:creationId xmlns:a16="http://schemas.microsoft.com/office/drawing/2014/main" id="{6A475662-BBAB-FD5C-838D-26A3FE3A400D}"/>
                    </a:ext>
                  </a:extLst>
                </p14:cNvPr>
                <p14:cNvContentPartPr/>
                <p14:nvPr/>
              </p14:nvContentPartPr>
              <p14:xfrm>
                <a:off x="8076882" y="3192167"/>
                <a:ext cx="111240" cy="169200"/>
              </p14:xfrm>
            </p:contentPart>
          </mc:Choice>
          <mc:Fallback xmlns="">
            <p:pic>
              <p:nvPicPr>
                <p:cNvPr id="84" name="Inkt 83">
                  <a:extLst>
                    <a:ext uri="{FF2B5EF4-FFF2-40B4-BE49-F238E27FC236}">
                      <a16:creationId xmlns:a16="http://schemas.microsoft.com/office/drawing/2014/main" id="{6A475662-BBAB-FD5C-838D-26A3FE3A400D}"/>
                    </a:ext>
                  </a:extLst>
                </p:cNvPr>
                <p:cNvPicPr/>
                <p:nvPr/>
              </p:nvPicPr>
              <p:blipFill>
                <a:blip r:embed="rId68"/>
                <a:stretch>
                  <a:fillRect/>
                </a:stretch>
              </p:blipFill>
              <p:spPr>
                <a:xfrm>
                  <a:off x="8058882" y="3174527"/>
                  <a:ext cx="14688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91" name="Inkt 90">
                  <a:extLst>
                    <a:ext uri="{FF2B5EF4-FFF2-40B4-BE49-F238E27FC236}">
                      <a16:creationId xmlns:a16="http://schemas.microsoft.com/office/drawing/2014/main" id="{71829F8C-2066-A8D3-19B4-55EE73D84714}"/>
                    </a:ext>
                  </a:extLst>
                </p14:cNvPr>
                <p14:cNvContentPartPr/>
                <p14:nvPr/>
              </p14:nvContentPartPr>
              <p14:xfrm>
                <a:off x="8170122" y="3197207"/>
                <a:ext cx="111240" cy="155520"/>
              </p14:xfrm>
            </p:contentPart>
          </mc:Choice>
          <mc:Fallback xmlns="">
            <p:pic>
              <p:nvPicPr>
                <p:cNvPr id="91" name="Inkt 90">
                  <a:extLst>
                    <a:ext uri="{FF2B5EF4-FFF2-40B4-BE49-F238E27FC236}">
                      <a16:creationId xmlns:a16="http://schemas.microsoft.com/office/drawing/2014/main" id="{71829F8C-2066-A8D3-19B4-55EE73D84714}"/>
                    </a:ext>
                  </a:extLst>
                </p:cNvPr>
                <p:cNvPicPr/>
                <p:nvPr/>
              </p:nvPicPr>
              <p:blipFill>
                <a:blip r:embed="rId70"/>
                <a:stretch>
                  <a:fillRect/>
                </a:stretch>
              </p:blipFill>
              <p:spPr>
                <a:xfrm>
                  <a:off x="8152482" y="3179567"/>
                  <a:ext cx="1468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94" name="Inkt 93">
                  <a:extLst>
                    <a:ext uri="{FF2B5EF4-FFF2-40B4-BE49-F238E27FC236}">
                      <a16:creationId xmlns:a16="http://schemas.microsoft.com/office/drawing/2014/main" id="{3C721C94-7C31-8DD1-87B3-784946229C86}"/>
                    </a:ext>
                  </a:extLst>
                </p14:cNvPr>
                <p14:cNvContentPartPr/>
                <p14:nvPr/>
              </p14:nvContentPartPr>
              <p14:xfrm>
                <a:off x="8308722" y="3191087"/>
                <a:ext cx="113760" cy="137880"/>
              </p14:xfrm>
            </p:contentPart>
          </mc:Choice>
          <mc:Fallback xmlns="">
            <p:pic>
              <p:nvPicPr>
                <p:cNvPr id="94" name="Inkt 93">
                  <a:extLst>
                    <a:ext uri="{FF2B5EF4-FFF2-40B4-BE49-F238E27FC236}">
                      <a16:creationId xmlns:a16="http://schemas.microsoft.com/office/drawing/2014/main" id="{3C721C94-7C31-8DD1-87B3-784946229C86}"/>
                    </a:ext>
                  </a:extLst>
                </p:cNvPr>
                <p:cNvPicPr/>
                <p:nvPr/>
              </p:nvPicPr>
              <p:blipFill>
                <a:blip r:embed="rId72"/>
                <a:stretch>
                  <a:fillRect/>
                </a:stretch>
              </p:blipFill>
              <p:spPr>
                <a:xfrm>
                  <a:off x="8291082" y="3173447"/>
                  <a:ext cx="14940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97" name="Inkt 96">
                  <a:extLst>
                    <a:ext uri="{FF2B5EF4-FFF2-40B4-BE49-F238E27FC236}">
                      <a16:creationId xmlns:a16="http://schemas.microsoft.com/office/drawing/2014/main" id="{08252E50-5310-A8A0-AE53-CB42AC2E6464}"/>
                    </a:ext>
                  </a:extLst>
                </p14:cNvPr>
                <p14:cNvContentPartPr/>
                <p14:nvPr/>
              </p14:nvContentPartPr>
              <p14:xfrm>
                <a:off x="8472882" y="3150047"/>
                <a:ext cx="25200" cy="90360"/>
              </p14:xfrm>
            </p:contentPart>
          </mc:Choice>
          <mc:Fallback xmlns="">
            <p:pic>
              <p:nvPicPr>
                <p:cNvPr id="97" name="Inkt 96">
                  <a:extLst>
                    <a:ext uri="{FF2B5EF4-FFF2-40B4-BE49-F238E27FC236}">
                      <a16:creationId xmlns:a16="http://schemas.microsoft.com/office/drawing/2014/main" id="{08252E50-5310-A8A0-AE53-CB42AC2E6464}"/>
                    </a:ext>
                  </a:extLst>
                </p:cNvPr>
                <p:cNvPicPr/>
                <p:nvPr/>
              </p:nvPicPr>
              <p:blipFill>
                <a:blip r:embed="rId74"/>
                <a:stretch>
                  <a:fillRect/>
                </a:stretch>
              </p:blipFill>
              <p:spPr>
                <a:xfrm>
                  <a:off x="8454882" y="3132047"/>
                  <a:ext cx="608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00" name="Inkt 99">
                  <a:extLst>
                    <a:ext uri="{FF2B5EF4-FFF2-40B4-BE49-F238E27FC236}">
                      <a16:creationId xmlns:a16="http://schemas.microsoft.com/office/drawing/2014/main" id="{E654FF0C-108F-9B67-9C67-F56727D6B46E}"/>
                    </a:ext>
                  </a:extLst>
                </p14:cNvPr>
                <p14:cNvContentPartPr/>
                <p14:nvPr/>
              </p14:nvContentPartPr>
              <p14:xfrm>
                <a:off x="8551002" y="3131687"/>
                <a:ext cx="111960" cy="129600"/>
              </p14:xfrm>
            </p:contentPart>
          </mc:Choice>
          <mc:Fallback xmlns="">
            <p:pic>
              <p:nvPicPr>
                <p:cNvPr id="100" name="Inkt 99">
                  <a:extLst>
                    <a:ext uri="{FF2B5EF4-FFF2-40B4-BE49-F238E27FC236}">
                      <a16:creationId xmlns:a16="http://schemas.microsoft.com/office/drawing/2014/main" id="{E654FF0C-108F-9B67-9C67-F56727D6B46E}"/>
                    </a:ext>
                  </a:extLst>
                </p:cNvPr>
                <p:cNvPicPr/>
                <p:nvPr/>
              </p:nvPicPr>
              <p:blipFill>
                <a:blip r:embed="rId76"/>
                <a:stretch>
                  <a:fillRect/>
                </a:stretch>
              </p:blipFill>
              <p:spPr>
                <a:xfrm>
                  <a:off x="8533002" y="3114047"/>
                  <a:ext cx="1476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03" name="Inkt 102">
                  <a:extLst>
                    <a:ext uri="{FF2B5EF4-FFF2-40B4-BE49-F238E27FC236}">
                      <a16:creationId xmlns:a16="http://schemas.microsoft.com/office/drawing/2014/main" id="{C443D4DC-9E24-3A54-8F5E-B5658427CDCD}"/>
                    </a:ext>
                  </a:extLst>
                </p14:cNvPr>
                <p14:cNvContentPartPr/>
                <p14:nvPr/>
              </p14:nvContentPartPr>
              <p14:xfrm>
                <a:off x="8474682" y="3058607"/>
                <a:ext cx="360" cy="360"/>
              </p14:xfrm>
            </p:contentPart>
          </mc:Choice>
          <mc:Fallback xmlns="">
            <p:pic>
              <p:nvPicPr>
                <p:cNvPr id="103" name="Inkt 102">
                  <a:extLst>
                    <a:ext uri="{FF2B5EF4-FFF2-40B4-BE49-F238E27FC236}">
                      <a16:creationId xmlns:a16="http://schemas.microsoft.com/office/drawing/2014/main" id="{C443D4DC-9E24-3A54-8F5E-B5658427CDCD}"/>
                    </a:ext>
                  </a:extLst>
                </p:cNvPr>
                <p:cNvPicPr/>
                <p:nvPr/>
              </p:nvPicPr>
              <p:blipFill>
                <a:blip r:embed="rId78"/>
                <a:stretch>
                  <a:fillRect/>
                </a:stretch>
              </p:blipFill>
              <p:spPr>
                <a:xfrm>
                  <a:off x="8457042" y="3040967"/>
                  <a:ext cx="36000" cy="36000"/>
                </a:xfrm>
                <a:prstGeom prst="rect">
                  <a:avLst/>
                </a:prstGeom>
              </p:spPr>
            </p:pic>
          </mc:Fallback>
        </mc:AlternateContent>
      </p:grpSp>
    </p:spTree>
    <p:extLst>
      <p:ext uri="{BB962C8B-B14F-4D97-AF65-F5344CB8AC3E}">
        <p14:creationId xmlns:p14="http://schemas.microsoft.com/office/powerpoint/2010/main" val="4127554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8CE18-41D2-1EFD-8DC3-F246CBC4E69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611E4C-BE50-5730-43EA-0C0BE54F696D}"/>
              </a:ext>
            </a:extLst>
          </p:cNvPr>
          <p:cNvSpPr>
            <a:spLocks noGrp="1"/>
          </p:cNvSpPr>
          <p:nvPr>
            <p:ph type="title"/>
          </p:nvPr>
        </p:nvSpPr>
        <p:spPr/>
        <p:txBody>
          <a:bodyPr/>
          <a:lstStyle/>
          <a:p>
            <a:r>
              <a:rPr lang="nl-NL" dirty="0" err="1"/>
              <a:t>Merging</a:t>
            </a:r>
            <a:r>
              <a:rPr lang="nl-NL" dirty="0"/>
              <a:t> branches – 2</a:t>
            </a:r>
          </a:p>
        </p:txBody>
      </p:sp>
      <p:sp>
        <p:nvSpPr>
          <p:cNvPr id="3" name="Tijdelijke aanduiding voor tekst 2">
            <a:extLst>
              <a:ext uri="{FF2B5EF4-FFF2-40B4-BE49-F238E27FC236}">
                <a16:creationId xmlns:a16="http://schemas.microsoft.com/office/drawing/2014/main" id="{CBDAC8DD-F742-A177-0A5C-7FB97B7582BE}"/>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DB6B1A9F-74A0-5A24-E114-E1151D7F274C}"/>
              </a:ext>
            </a:extLst>
          </p:cNvPr>
          <p:cNvSpPr>
            <a:spLocks noGrp="1"/>
          </p:cNvSpPr>
          <p:nvPr>
            <p:ph type="body" sz="quarter" idx="1003"/>
          </p:nvPr>
        </p:nvSpPr>
        <p:spPr>
          <a:xfrm>
            <a:off x="1017715" y="2215833"/>
            <a:ext cx="6518445" cy="3203575"/>
          </a:xfrm>
        </p:spPr>
        <p:txBody>
          <a:bodyPr/>
          <a:lstStyle/>
          <a:p>
            <a:r>
              <a:rPr lang="nl-NL" dirty="0" err="1"/>
              <a:t>When</a:t>
            </a:r>
            <a:r>
              <a:rPr lang="nl-NL" dirty="0"/>
              <a:t> </a:t>
            </a:r>
            <a:r>
              <a:rPr lang="nl-NL" dirty="0" err="1"/>
              <a:t>work</a:t>
            </a:r>
            <a:r>
              <a:rPr lang="nl-NL" dirty="0"/>
              <a:t> on </a:t>
            </a:r>
            <a:r>
              <a:rPr lang="nl-NL" dirty="0" err="1"/>
              <a:t>your</a:t>
            </a:r>
            <a:r>
              <a:rPr lang="nl-NL" dirty="0"/>
              <a:t> </a:t>
            </a:r>
            <a:r>
              <a:rPr lang="nl-NL" dirty="0" err="1"/>
              <a:t>branch</a:t>
            </a:r>
            <a:r>
              <a:rPr lang="nl-NL" dirty="0"/>
              <a:t> is ready: </a:t>
            </a:r>
            <a:r>
              <a:rPr lang="nl-NL" b="1" dirty="0"/>
              <a:t>time </a:t>
            </a:r>
            <a:r>
              <a:rPr lang="nl-NL" b="1" dirty="0" err="1"/>
              <a:t>to</a:t>
            </a:r>
            <a:r>
              <a:rPr lang="nl-NL" b="1" dirty="0"/>
              <a:t> </a:t>
            </a:r>
            <a:r>
              <a:rPr lang="nl-NL" b="1" dirty="0" err="1"/>
              <a:t>merge</a:t>
            </a:r>
            <a:r>
              <a:rPr lang="nl-NL" b="1" dirty="0"/>
              <a:t>!</a:t>
            </a:r>
            <a:endParaRPr lang="nl-NL" dirty="0"/>
          </a:p>
          <a:p>
            <a:r>
              <a:rPr lang="nl-NL" dirty="0"/>
              <a:t>Go </a:t>
            </a:r>
            <a:r>
              <a:rPr lang="nl-NL" dirty="0" err="1"/>
              <a:t>to</a:t>
            </a:r>
            <a:r>
              <a:rPr lang="nl-NL" dirty="0"/>
              <a:t> </a:t>
            </a:r>
            <a:r>
              <a:rPr lang="nl-NL" dirty="0" err="1"/>
              <a:t>the</a:t>
            </a:r>
            <a:r>
              <a:rPr lang="nl-NL" dirty="0"/>
              <a:t> target </a:t>
            </a:r>
            <a:r>
              <a:rPr lang="nl-NL" dirty="0" err="1"/>
              <a:t>branch</a:t>
            </a:r>
            <a:r>
              <a:rPr lang="nl-NL" dirty="0"/>
              <a:t> </a:t>
            </a:r>
            <a:r>
              <a:rPr lang="nl-NL" dirty="0" err="1"/>
              <a:t>you</a:t>
            </a:r>
            <a:r>
              <a:rPr lang="nl-NL" dirty="0"/>
              <a:t> want </a:t>
            </a:r>
            <a:r>
              <a:rPr lang="nl-NL" dirty="0" err="1"/>
              <a:t>to</a:t>
            </a:r>
            <a:r>
              <a:rPr lang="nl-NL" dirty="0"/>
              <a:t> </a:t>
            </a:r>
            <a:r>
              <a:rPr lang="nl-NL" dirty="0" err="1"/>
              <a:t>merge</a:t>
            </a:r>
            <a:r>
              <a:rPr lang="nl-NL" dirty="0"/>
              <a:t> </a:t>
            </a:r>
            <a:r>
              <a:rPr lang="nl-NL" dirty="0" err="1"/>
              <a:t>into</a:t>
            </a:r>
            <a:r>
              <a:rPr lang="nl-NL" dirty="0"/>
              <a:t> (</a:t>
            </a:r>
            <a:r>
              <a:rPr lang="nl-NL" dirty="0" err="1"/>
              <a:t>often</a:t>
            </a:r>
            <a:r>
              <a:rPr lang="nl-NL" dirty="0"/>
              <a:t> </a:t>
            </a:r>
            <a:r>
              <a:rPr lang="nl-NL" b="1" dirty="0" err="1"/>
              <a:t>main</a:t>
            </a:r>
            <a:r>
              <a:rPr lang="nl-NL" dirty="0"/>
              <a:t>)</a:t>
            </a:r>
          </a:p>
          <a:p>
            <a:r>
              <a:rPr lang="nl-NL" b="1" u="sng" dirty="0"/>
              <a:t>git </a:t>
            </a:r>
            <a:r>
              <a:rPr lang="nl-NL" b="1" u="sng" dirty="0" err="1"/>
              <a:t>merge</a:t>
            </a:r>
            <a:r>
              <a:rPr lang="nl-NL" b="1" u="sng" dirty="0"/>
              <a:t> BRANCH-NAME</a:t>
            </a:r>
          </a:p>
          <a:p>
            <a:pPr lvl="1"/>
            <a:r>
              <a:rPr lang="nl-NL" dirty="0" err="1"/>
              <a:t>If</a:t>
            </a:r>
            <a:r>
              <a:rPr lang="nl-NL" dirty="0"/>
              <a:t> </a:t>
            </a:r>
            <a:r>
              <a:rPr lang="nl-NL" dirty="0" err="1"/>
              <a:t>there</a:t>
            </a:r>
            <a:r>
              <a:rPr lang="nl-NL" dirty="0"/>
              <a:t> are no changes</a:t>
            </a:r>
            <a:endParaRPr lang="nl-NL" dirty="0">
              <a:sym typeface="Wingdings" pitchFamily="2" charset="2"/>
            </a:endParaRPr>
          </a:p>
          <a:p>
            <a:pPr lvl="1"/>
            <a:r>
              <a:rPr lang="nl-NL" dirty="0" err="1">
                <a:sym typeface="Wingdings" pitchFamily="2" charset="2"/>
              </a:rPr>
              <a:t>If</a:t>
            </a:r>
            <a:r>
              <a:rPr lang="nl-NL" dirty="0">
                <a:sym typeface="Wingdings" pitchFamily="2" charset="2"/>
              </a:rPr>
              <a:t> </a:t>
            </a:r>
            <a:r>
              <a:rPr lang="nl-NL" dirty="0" err="1">
                <a:sym typeface="Wingdings" pitchFamily="2" charset="2"/>
              </a:rPr>
              <a:t>there</a:t>
            </a:r>
            <a:r>
              <a:rPr lang="nl-NL" dirty="0">
                <a:sym typeface="Wingdings" pitchFamily="2" charset="2"/>
              </a:rPr>
              <a:t> are changes</a:t>
            </a:r>
          </a:p>
          <a:p>
            <a:pPr lvl="1"/>
            <a:endParaRPr lang="nl-NL" dirty="0">
              <a:sym typeface="Wingdings" pitchFamily="2" charset="2"/>
            </a:endParaRPr>
          </a:p>
          <a:p>
            <a:pPr lvl="1"/>
            <a:endParaRPr lang="nl-NL" dirty="0"/>
          </a:p>
        </p:txBody>
      </p:sp>
      <p:pic>
        <p:nvPicPr>
          <p:cNvPr id="106" name="Afbeelding 105">
            <a:extLst>
              <a:ext uri="{FF2B5EF4-FFF2-40B4-BE49-F238E27FC236}">
                <a16:creationId xmlns:a16="http://schemas.microsoft.com/office/drawing/2014/main" id="{C0F2E95A-582D-2653-C6C2-DB65AA1A2F3B}"/>
              </a:ext>
            </a:extLst>
          </p:cNvPr>
          <p:cNvPicPr>
            <a:picLocks noChangeAspect="1"/>
          </p:cNvPicPr>
          <p:nvPr/>
        </p:nvPicPr>
        <p:blipFill>
          <a:blip r:embed="rId3"/>
          <a:stretch>
            <a:fillRect/>
          </a:stretch>
        </p:blipFill>
        <p:spPr>
          <a:xfrm>
            <a:off x="5447928" y="2970664"/>
            <a:ext cx="6518446" cy="927657"/>
          </a:xfrm>
          <a:prstGeom prst="rect">
            <a:avLst/>
          </a:prstGeom>
        </p:spPr>
      </p:pic>
      <p:pic>
        <p:nvPicPr>
          <p:cNvPr id="7" name="Afbeelding 6">
            <a:extLst>
              <a:ext uri="{FF2B5EF4-FFF2-40B4-BE49-F238E27FC236}">
                <a16:creationId xmlns:a16="http://schemas.microsoft.com/office/drawing/2014/main" id="{E0512F6F-BDA0-1503-F283-960C3A7E335B}"/>
              </a:ext>
            </a:extLst>
          </p:cNvPr>
          <p:cNvPicPr>
            <a:picLocks noChangeAspect="1"/>
          </p:cNvPicPr>
          <p:nvPr/>
        </p:nvPicPr>
        <p:blipFill>
          <a:blip r:embed="rId4"/>
          <a:stretch>
            <a:fillRect/>
          </a:stretch>
        </p:blipFill>
        <p:spPr>
          <a:xfrm>
            <a:off x="767408" y="4288928"/>
            <a:ext cx="6262464" cy="2046875"/>
          </a:xfrm>
          <a:prstGeom prst="rect">
            <a:avLst/>
          </a:prstGeom>
        </p:spPr>
      </p:pic>
      <p:grpSp>
        <p:nvGrpSpPr>
          <p:cNvPr id="13" name="Groep 12">
            <a:extLst>
              <a:ext uri="{FF2B5EF4-FFF2-40B4-BE49-F238E27FC236}">
                <a16:creationId xmlns:a16="http://schemas.microsoft.com/office/drawing/2014/main" id="{C22A4FEE-E572-BAF7-D28A-C08BAA7694D8}"/>
              </a:ext>
            </a:extLst>
          </p:cNvPr>
          <p:cNvGrpSpPr/>
          <p:nvPr/>
        </p:nvGrpSpPr>
        <p:grpSpPr>
          <a:xfrm>
            <a:off x="3986220" y="3033240"/>
            <a:ext cx="1170360" cy="460440"/>
            <a:chOff x="3986220" y="3033240"/>
            <a:chExt cx="1170360" cy="460440"/>
          </a:xfrm>
        </p:grpSpPr>
        <mc:AlternateContent xmlns:mc="http://schemas.openxmlformats.org/markup-compatibility/2006" xmlns:p14="http://schemas.microsoft.com/office/powerpoint/2010/main">
          <mc:Choice Requires="p14">
            <p:contentPart p14:bwMode="auto" r:id="rId5">
              <p14:nvContentPartPr>
                <p14:cNvPr id="8" name="Inkt 7">
                  <a:extLst>
                    <a:ext uri="{FF2B5EF4-FFF2-40B4-BE49-F238E27FC236}">
                      <a16:creationId xmlns:a16="http://schemas.microsoft.com/office/drawing/2014/main" id="{9C4F1FB6-CDD5-3193-ECFE-0A15133E16B0}"/>
                    </a:ext>
                  </a:extLst>
                </p14:cNvPr>
                <p14:cNvContentPartPr/>
                <p14:nvPr/>
              </p14:nvContentPartPr>
              <p14:xfrm>
                <a:off x="3986220" y="3280920"/>
                <a:ext cx="943560" cy="51120"/>
              </p14:xfrm>
            </p:contentPart>
          </mc:Choice>
          <mc:Fallback xmlns="">
            <p:pic>
              <p:nvPicPr>
                <p:cNvPr id="8" name="Inkt 7">
                  <a:extLst>
                    <a:ext uri="{FF2B5EF4-FFF2-40B4-BE49-F238E27FC236}">
                      <a16:creationId xmlns:a16="http://schemas.microsoft.com/office/drawing/2014/main" id="{9C4F1FB6-CDD5-3193-ECFE-0A15133E16B0}"/>
                    </a:ext>
                  </a:extLst>
                </p:cNvPr>
                <p:cNvPicPr/>
                <p:nvPr/>
              </p:nvPicPr>
              <p:blipFill>
                <a:blip r:embed="rId6"/>
                <a:stretch>
                  <a:fillRect/>
                </a:stretch>
              </p:blipFill>
              <p:spPr>
                <a:xfrm>
                  <a:off x="3950220" y="3244920"/>
                  <a:ext cx="1015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t 10">
                  <a:extLst>
                    <a:ext uri="{FF2B5EF4-FFF2-40B4-BE49-F238E27FC236}">
                      <a16:creationId xmlns:a16="http://schemas.microsoft.com/office/drawing/2014/main" id="{E3AAFF42-7047-D951-611C-C64CDA0B31B1}"/>
                    </a:ext>
                  </a:extLst>
                </p14:cNvPr>
                <p14:cNvContentPartPr/>
                <p14:nvPr/>
              </p14:nvContentPartPr>
              <p14:xfrm>
                <a:off x="4907460" y="3033240"/>
                <a:ext cx="249120" cy="460440"/>
              </p14:xfrm>
            </p:contentPart>
          </mc:Choice>
          <mc:Fallback xmlns="">
            <p:pic>
              <p:nvPicPr>
                <p:cNvPr id="11" name="Inkt 10">
                  <a:extLst>
                    <a:ext uri="{FF2B5EF4-FFF2-40B4-BE49-F238E27FC236}">
                      <a16:creationId xmlns:a16="http://schemas.microsoft.com/office/drawing/2014/main" id="{E3AAFF42-7047-D951-611C-C64CDA0B31B1}"/>
                    </a:ext>
                  </a:extLst>
                </p:cNvPr>
                <p:cNvPicPr/>
                <p:nvPr/>
              </p:nvPicPr>
              <p:blipFill>
                <a:blip r:embed="rId8"/>
                <a:stretch>
                  <a:fillRect/>
                </a:stretch>
              </p:blipFill>
              <p:spPr>
                <a:xfrm>
                  <a:off x="4871460" y="2997240"/>
                  <a:ext cx="320760" cy="532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14" name="Inkt 13">
                <a:extLst>
                  <a:ext uri="{FF2B5EF4-FFF2-40B4-BE49-F238E27FC236}">
                    <a16:creationId xmlns:a16="http://schemas.microsoft.com/office/drawing/2014/main" id="{8BB9CEFA-A6BB-DDB3-4689-984BE80D2754}"/>
                  </a:ext>
                </a:extLst>
              </p14:cNvPr>
              <p14:cNvContentPartPr/>
              <p14:nvPr/>
            </p14:nvContentPartPr>
            <p14:xfrm>
              <a:off x="3215460" y="3834240"/>
              <a:ext cx="429120" cy="298800"/>
            </p14:xfrm>
          </p:contentPart>
        </mc:Choice>
        <mc:Fallback xmlns="">
          <p:pic>
            <p:nvPicPr>
              <p:cNvPr id="14" name="Inkt 13">
                <a:extLst>
                  <a:ext uri="{FF2B5EF4-FFF2-40B4-BE49-F238E27FC236}">
                    <a16:creationId xmlns:a16="http://schemas.microsoft.com/office/drawing/2014/main" id="{8BB9CEFA-A6BB-DDB3-4689-984BE80D2754}"/>
                  </a:ext>
                </a:extLst>
              </p:cNvPr>
              <p:cNvPicPr/>
              <p:nvPr/>
            </p:nvPicPr>
            <p:blipFill>
              <a:blip r:embed="rId10"/>
              <a:stretch>
                <a:fillRect/>
              </a:stretch>
            </p:blipFill>
            <p:spPr>
              <a:xfrm>
                <a:off x="3179820" y="3798240"/>
                <a:ext cx="500760" cy="370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Inkt 20">
                <a:extLst>
                  <a:ext uri="{FF2B5EF4-FFF2-40B4-BE49-F238E27FC236}">
                    <a16:creationId xmlns:a16="http://schemas.microsoft.com/office/drawing/2014/main" id="{A5BAE768-EAC4-F1B9-5CB7-8165D8D5661A}"/>
                  </a:ext>
                </a:extLst>
              </p14:cNvPr>
              <p14:cNvContentPartPr/>
              <p14:nvPr/>
            </p14:nvContentPartPr>
            <p14:xfrm>
              <a:off x="3346140" y="3968520"/>
              <a:ext cx="489240" cy="386280"/>
            </p14:xfrm>
          </p:contentPart>
        </mc:Choice>
        <mc:Fallback xmlns="">
          <p:pic>
            <p:nvPicPr>
              <p:cNvPr id="21" name="Inkt 20">
                <a:extLst>
                  <a:ext uri="{FF2B5EF4-FFF2-40B4-BE49-F238E27FC236}">
                    <a16:creationId xmlns:a16="http://schemas.microsoft.com/office/drawing/2014/main" id="{A5BAE768-EAC4-F1B9-5CB7-8165D8D5661A}"/>
                  </a:ext>
                </a:extLst>
              </p:cNvPr>
              <p:cNvPicPr/>
              <p:nvPr/>
            </p:nvPicPr>
            <p:blipFill>
              <a:blip r:embed="rId12"/>
              <a:stretch>
                <a:fillRect/>
              </a:stretch>
            </p:blipFill>
            <p:spPr>
              <a:xfrm>
                <a:off x="3310140" y="3932880"/>
                <a:ext cx="560880" cy="457920"/>
              </a:xfrm>
              <a:prstGeom prst="rect">
                <a:avLst/>
              </a:prstGeom>
            </p:spPr>
          </p:pic>
        </mc:Fallback>
      </mc:AlternateContent>
    </p:spTree>
    <p:extLst>
      <p:ext uri="{BB962C8B-B14F-4D97-AF65-F5344CB8AC3E}">
        <p14:creationId xmlns:p14="http://schemas.microsoft.com/office/powerpoint/2010/main" val="618512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165ED1-71A1-C6C4-D8A0-BB96FFFAE337}"/>
              </a:ext>
            </a:extLst>
          </p:cNvPr>
          <p:cNvSpPr>
            <a:spLocks noGrp="1"/>
          </p:cNvSpPr>
          <p:nvPr>
            <p:ph type="title"/>
          </p:nvPr>
        </p:nvSpPr>
        <p:spPr/>
        <p:txBody>
          <a:bodyPr/>
          <a:lstStyle/>
          <a:p>
            <a:r>
              <a:rPr lang="nl-NL" dirty="0" err="1"/>
              <a:t>Exercise</a:t>
            </a:r>
            <a:r>
              <a:rPr lang="nl-NL" dirty="0"/>
              <a:t> 2 – </a:t>
            </a:r>
            <a:r>
              <a:rPr lang="nl-NL" dirty="0" err="1"/>
              <a:t>merging</a:t>
            </a:r>
            <a:r>
              <a:rPr lang="nl-NL" dirty="0"/>
              <a:t> branches</a:t>
            </a:r>
          </a:p>
        </p:txBody>
      </p:sp>
      <p:sp>
        <p:nvSpPr>
          <p:cNvPr id="3" name="Tijdelijke aanduiding voor tekst 2">
            <a:extLst>
              <a:ext uri="{FF2B5EF4-FFF2-40B4-BE49-F238E27FC236}">
                <a16:creationId xmlns:a16="http://schemas.microsoft.com/office/drawing/2014/main" id="{BF5B03C1-7B92-5B5B-F5FD-D31DC780B022}"/>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5D68F7AA-358E-00E3-68A4-AB3A2A9D323F}"/>
              </a:ext>
            </a:extLst>
          </p:cNvPr>
          <p:cNvSpPr>
            <a:spLocks noGrp="1"/>
          </p:cNvSpPr>
          <p:nvPr>
            <p:ph type="body" sz="quarter" idx="1003"/>
          </p:nvPr>
        </p:nvSpPr>
        <p:spPr/>
        <p:txBody>
          <a:bodyPr/>
          <a:lstStyle/>
          <a:p>
            <a:pPr marL="342900" indent="-342900">
              <a:buFont typeface="+mj-lt"/>
              <a:buAutoNum type="arabicPeriod"/>
            </a:pPr>
            <a:r>
              <a:rPr lang="nl-NL" dirty="0" err="1"/>
              <a:t>You</a:t>
            </a:r>
            <a:r>
              <a:rPr lang="nl-NL" dirty="0"/>
              <a:t> </a:t>
            </a:r>
            <a:r>
              <a:rPr lang="nl-NL" dirty="0" err="1"/>
              <a:t>should</a:t>
            </a:r>
            <a:r>
              <a:rPr lang="nl-NL" dirty="0"/>
              <a:t> </a:t>
            </a:r>
            <a:r>
              <a:rPr lang="nl-NL" dirty="0" err="1"/>
              <a:t>be</a:t>
            </a:r>
            <a:r>
              <a:rPr lang="nl-NL" dirty="0"/>
              <a:t> in </a:t>
            </a:r>
            <a:r>
              <a:rPr lang="nl-NL" dirty="0" err="1"/>
              <a:t>the</a:t>
            </a:r>
            <a:r>
              <a:rPr lang="nl-NL" dirty="0"/>
              <a:t> new </a:t>
            </a:r>
            <a:r>
              <a:rPr lang="nl-NL" dirty="0" err="1"/>
              <a:t>branch</a:t>
            </a:r>
            <a:r>
              <a:rPr lang="nl-NL" dirty="0"/>
              <a:t> </a:t>
            </a:r>
            <a:r>
              <a:rPr lang="nl-NL" dirty="0" err="1"/>
              <a:t>you</a:t>
            </a:r>
            <a:r>
              <a:rPr lang="nl-NL" dirty="0"/>
              <a:t> </a:t>
            </a:r>
            <a:r>
              <a:rPr lang="nl-NL" dirty="0" err="1"/>
              <a:t>created</a:t>
            </a:r>
            <a:r>
              <a:rPr lang="nl-NL" dirty="0"/>
              <a:t> </a:t>
            </a:r>
            <a:r>
              <a:rPr lang="nl-NL" dirty="0" err="1"/>
              <a:t>for</a:t>
            </a:r>
            <a:r>
              <a:rPr lang="nl-NL" dirty="0"/>
              <a:t> </a:t>
            </a:r>
            <a:r>
              <a:rPr lang="nl-NL" dirty="0" err="1"/>
              <a:t>exercise</a:t>
            </a:r>
            <a:r>
              <a:rPr lang="nl-NL" dirty="0"/>
              <a:t> 1</a:t>
            </a:r>
          </a:p>
          <a:p>
            <a:pPr marL="342900" indent="-342900">
              <a:buFont typeface="+mj-lt"/>
              <a:buAutoNum type="arabicPeriod"/>
            </a:pPr>
            <a:r>
              <a:rPr lang="nl-NL" dirty="0" err="1"/>
              <a:t>Create</a:t>
            </a:r>
            <a:r>
              <a:rPr lang="nl-NL" dirty="0"/>
              <a:t> a new file </a:t>
            </a:r>
            <a:r>
              <a:rPr lang="nl-NL" dirty="0" err="1"/>
              <a:t>with</a:t>
            </a:r>
            <a:r>
              <a:rPr lang="nl-NL" dirty="0"/>
              <a:t> a bit of </a:t>
            </a:r>
            <a:r>
              <a:rPr lang="nl-NL" dirty="0" err="1"/>
              <a:t>text</a:t>
            </a:r>
            <a:r>
              <a:rPr lang="nl-NL" dirty="0"/>
              <a:t> in </a:t>
            </a:r>
            <a:r>
              <a:rPr lang="nl-NL" dirty="0" err="1"/>
              <a:t>it</a:t>
            </a:r>
            <a:endParaRPr lang="nl-NL" dirty="0"/>
          </a:p>
          <a:p>
            <a:pPr marL="342900" indent="-342900">
              <a:buFont typeface="+mj-lt"/>
              <a:buAutoNum type="arabicPeriod"/>
            </a:pPr>
            <a:r>
              <a:rPr lang="nl-NL" dirty="0" err="1"/>
              <a:t>Commit</a:t>
            </a:r>
            <a:r>
              <a:rPr lang="nl-NL" dirty="0"/>
              <a:t> </a:t>
            </a:r>
            <a:r>
              <a:rPr lang="nl-NL" dirty="0" err="1"/>
              <a:t>that</a:t>
            </a:r>
            <a:r>
              <a:rPr lang="nl-NL" dirty="0"/>
              <a:t> file</a:t>
            </a:r>
          </a:p>
          <a:p>
            <a:pPr marL="342900" indent="-342900">
              <a:buFont typeface="+mj-lt"/>
              <a:buAutoNum type="arabicPeriod"/>
            </a:pPr>
            <a:r>
              <a:rPr lang="nl-NL" dirty="0"/>
              <a:t>Switch back </a:t>
            </a:r>
            <a:r>
              <a:rPr lang="nl-NL" dirty="0" err="1"/>
              <a:t>to</a:t>
            </a:r>
            <a:r>
              <a:rPr lang="nl-NL" dirty="0"/>
              <a:t> </a:t>
            </a:r>
            <a:r>
              <a:rPr lang="nl-NL" dirty="0" err="1"/>
              <a:t>main</a:t>
            </a:r>
            <a:endParaRPr lang="nl-NL" dirty="0"/>
          </a:p>
          <a:p>
            <a:pPr marL="342900" indent="-342900">
              <a:buFont typeface="+mj-lt"/>
              <a:buAutoNum type="arabicPeriod"/>
            </a:pPr>
            <a:r>
              <a:rPr lang="nl-NL" dirty="0" err="1"/>
              <a:t>Merge</a:t>
            </a:r>
            <a:r>
              <a:rPr lang="nl-NL" dirty="0"/>
              <a:t> </a:t>
            </a:r>
            <a:r>
              <a:rPr lang="nl-NL" dirty="0" err="1"/>
              <a:t>your</a:t>
            </a:r>
            <a:r>
              <a:rPr lang="nl-NL" dirty="0"/>
              <a:t> new </a:t>
            </a:r>
            <a:r>
              <a:rPr lang="nl-NL" dirty="0" err="1"/>
              <a:t>branch</a:t>
            </a:r>
            <a:r>
              <a:rPr lang="nl-NL" dirty="0"/>
              <a:t> </a:t>
            </a:r>
            <a:r>
              <a:rPr lang="nl-NL" dirty="0" err="1"/>
              <a:t>into</a:t>
            </a:r>
            <a:r>
              <a:rPr lang="nl-NL" dirty="0"/>
              <a:t> </a:t>
            </a:r>
            <a:r>
              <a:rPr lang="nl-NL" dirty="0" err="1"/>
              <a:t>main</a:t>
            </a:r>
            <a:endParaRPr lang="nl-NL" dirty="0"/>
          </a:p>
        </p:txBody>
      </p:sp>
    </p:spTree>
    <p:extLst>
      <p:ext uri="{BB962C8B-B14F-4D97-AF65-F5344CB8AC3E}">
        <p14:creationId xmlns:p14="http://schemas.microsoft.com/office/powerpoint/2010/main" val="1118291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629DCE-7726-4F09-2DF6-4E8D68A46432}"/>
              </a:ext>
            </a:extLst>
          </p:cNvPr>
          <p:cNvSpPr>
            <a:spLocks noGrp="1"/>
          </p:cNvSpPr>
          <p:nvPr>
            <p:ph type="title"/>
          </p:nvPr>
        </p:nvSpPr>
        <p:spPr/>
        <p:txBody>
          <a:bodyPr/>
          <a:lstStyle/>
          <a:p>
            <a:r>
              <a:rPr lang="nl-NL" dirty="0" err="1"/>
              <a:t>Merge</a:t>
            </a:r>
            <a:r>
              <a:rPr lang="nl-NL" dirty="0"/>
              <a:t> </a:t>
            </a:r>
            <a:r>
              <a:rPr lang="nl-NL" dirty="0" err="1"/>
              <a:t>conflicts</a:t>
            </a:r>
            <a:r>
              <a:rPr lang="nl-NL" dirty="0"/>
              <a:t> ⚔</a:t>
            </a:r>
          </a:p>
        </p:txBody>
      </p:sp>
      <p:sp>
        <p:nvSpPr>
          <p:cNvPr id="3" name="Tijdelijke aanduiding voor tekst 2">
            <a:extLst>
              <a:ext uri="{FF2B5EF4-FFF2-40B4-BE49-F238E27FC236}">
                <a16:creationId xmlns:a16="http://schemas.microsoft.com/office/drawing/2014/main" id="{30730E60-B919-7506-DD57-E0DD88DA78F4}"/>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4285E44D-EDA0-9985-3E8B-B17FB8FE0487}"/>
              </a:ext>
            </a:extLst>
          </p:cNvPr>
          <p:cNvSpPr>
            <a:spLocks noGrp="1"/>
          </p:cNvSpPr>
          <p:nvPr>
            <p:ph type="body" sz="quarter" idx="1003"/>
          </p:nvPr>
        </p:nvSpPr>
        <p:spPr/>
        <p:txBody>
          <a:bodyPr/>
          <a:lstStyle/>
          <a:p>
            <a:r>
              <a:rPr lang="nl-NL" dirty="0" err="1"/>
              <a:t>When</a:t>
            </a:r>
            <a:r>
              <a:rPr lang="nl-NL" dirty="0"/>
              <a:t> </a:t>
            </a:r>
            <a:r>
              <a:rPr lang="nl-NL" dirty="0" err="1"/>
              <a:t>both</a:t>
            </a:r>
            <a:r>
              <a:rPr lang="nl-NL" dirty="0"/>
              <a:t> branches have </a:t>
            </a:r>
            <a:r>
              <a:rPr lang="nl-NL" dirty="0" err="1"/>
              <a:t>conflicting</a:t>
            </a:r>
            <a:r>
              <a:rPr lang="nl-NL" dirty="0"/>
              <a:t> changes in </a:t>
            </a:r>
            <a:r>
              <a:rPr lang="nl-NL" dirty="0" err="1"/>
              <a:t>the</a:t>
            </a:r>
            <a:r>
              <a:rPr lang="nl-NL" dirty="0"/>
              <a:t> </a:t>
            </a:r>
            <a:r>
              <a:rPr lang="nl-NL" dirty="0" err="1"/>
              <a:t>same</a:t>
            </a:r>
            <a:r>
              <a:rPr lang="nl-NL" dirty="0"/>
              <a:t> file</a:t>
            </a:r>
          </a:p>
          <a:p>
            <a:r>
              <a:rPr lang="nl-NL" dirty="0"/>
              <a:t>Git </a:t>
            </a:r>
            <a:r>
              <a:rPr lang="nl-NL" dirty="0" err="1"/>
              <a:t>won’t</a:t>
            </a:r>
            <a:r>
              <a:rPr lang="nl-NL" dirty="0"/>
              <a:t> </a:t>
            </a:r>
            <a:r>
              <a:rPr lang="nl-NL" dirty="0" err="1"/>
              <a:t>know</a:t>
            </a:r>
            <a:r>
              <a:rPr lang="nl-NL" dirty="0"/>
              <a:t> </a:t>
            </a:r>
            <a:r>
              <a:rPr lang="nl-NL" dirty="0" err="1"/>
              <a:t>which</a:t>
            </a:r>
            <a:r>
              <a:rPr lang="nl-NL" dirty="0"/>
              <a:t> </a:t>
            </a:r>
            <a:r>
              <a:rPr lang="nl-NL" dirty="0" err="1"/>
              <a:t>version</a:t>
            </a:r>
            <a:r>
              <a:rPr lang="nl-NL" dirty="0"/>
              <a:t> </a:t>
            </a:r>
            <a:r>
              <a:rPr lang="nl-NL" dirty="0" err="1"/>
              <a:t>to</a:t>
            </a:r>
            <a:r>
              <a:rPr lang="nl-NL" dirty="0"/>
              <a:t> </a:t>
            </a:r>
            <a:r>
              <a:rPr lang="nl-NL" dirty="0" err="1"/>
              <a:t>choose</a:t>
            </a:r>
            <a:endParaRPr lang="nl-NL" dirty="0"/>
          </a:p>
          <a:p>
            <a:r>
              <a:rPr lang="nl-NL" dirty="0"/>
              <a:t>It </a:t>
            </a:r>
            <a:r>
              <a:rPr lang="nl-NL" dirty="0" err="1"/>
              <a:t>needs</a:t>
            </a:r>
            <a:r>
              <a:rPr lang="nl-NL" dirty="0"/>
              <a:t> </a:t>
            </a:r>
            <a:r>
              <a:rPr lang="nl-NL" b="1" dirty="0" err="1"/>
              <a:t>your</a:t>
            </a:r>
            <a:r>
              <a:rPr lang="nl-NL" b="1" dirty="0"/>
              <a:t> help</a:t>
            </a:r>
            <a:r>
              <a:rPr lang="nl-NL" dirty="0"/>
              <a:t>!</a:t>
            </a:r>
          </a:p>
          <a:p>
            <a:r>
              <a:rPr lang="nl-NL" dirty="0"/>
              <a:t>How </a:t>
            </a:r>
            <a:r>
              <a:rPr lang="nl-NL" dirty="0" err="1"/>
              <a:t>to</a:t>
            </a:r>
            <a:r>
              <a:rPr lang="nl-NL" dirty="0"/>
              <a:t> </a:t>
            </a:r>
            <a:r>
              <a:rPr lang="nl-NL" dirty="0" err="1"/>
              <a:t>avoid</a:t>
            </a:r>
            <a:r>
              <a:rPr lang="nl-NL" dirty="0"/>
              <a:t>? No… </a:t>
            </a:r>
            <a:r>
              <a:rPr lang="nl-NL" b="1" dirty="0"/>
              <a:t>minimise</a:t>
            </a:r>
            <a:r>
              <a:rPr lang="nl-NL" dirty="0"/>
              <a:t>! </a:t>
            </a:r>
            <a:r>
              <a:rPr lang="nl-NL" i="1" dirty="0"/>
              <a:t>(</a:t>
            </a:r>
            <a:r>
              <a:rPr lang="nl-NL" i="1" dirty="0" err="1"/>
              <a:t>You</a:t>
            </a:r>
            <a:r>
              <a:rPr lang="nl-NL" i="1" dirty="0"/>
              <a:t> are </a:t>
            </a:r>
            <a:r>
              <a:rPr lang="nl-NL" i="1" dirty="0" err="1"/>
              <a:t>bound</a:t>
            </a:r>
            <a:r>
              <a:rPr lang="nl-NL" i="1" dirty="0"/>
              <a:t> </a:t>
            </a:r>
            <a:r>
              <a:rPr lang="nl-NL" i="1" dirty="0" err="1"/>
              <a:t>to</a:t>
            </a:r>
            <a:r>
              <a:rPr lang="nl-NL" i="1" dirty="0"/>
              <a:t> run </a:t>
            </a:r>
            <a:r>
              <a:rPr lang="nl-NL" i="1" dirty="0" err="1"/>
              <a:t>into</a:t>
            </a:r>
            <a:r>
              <a:rPr lang="nl-NL" i="1" dirty="0"/>
              <a:t> </a:t>
            </a:r>
            <a:r>
              <a:rPr lang="nl-NL" i="1" dirty="0" err="1"/>
              <a:t>them</a:t>
            </a:r>
            <a:r>
              <a:rPr lang="nl-NL" i="1" dirty="0"/>
              <a:t>…)</a:t>
            </a:r>
          </a:p>
          <a:p>
            <a:pPr lvl="1"/>
            <a:r>
              <a:rPr lang="nl-NL" dirty="0"/>
              <a:t>Have </a:t>
            </a:r>
            <a:r>
              <a:rPr lang="nl-NL" b="1" dirty="0"/>
              <a:t>a </a:t>
            </a:r>
            <a:r>
              <a:rPr lang="nl-NL" b="1" dirty="0" err="1"/>
              <a:t>clear</a:t>
            </a:r>
            <a:r>
              <a:rPr lang="nl-NL" b="1" dirty="0"/>
              <a:t> workflow</a:t>
            </a:r>
            <a:r>
              <a:rPr lang="nl-NL" dirty="0"/>
              <a:t>! (</a:t>
            </a:r>
            <a:r>
              <a:rPr lang="nl-NL" i="1" dirty="0"/>
              <a:t>See </a:t>
            </a:r>
            <a:r>
              <a:rPr lang="nl-NL" i="1" dirty="0" err="1"/>
              <a:t>section</a:t>
            </a:r>
            <a:r>
              <a:rPr lang="nl-NL" i="1" dirty="0"/>
              <a:t> on remote </a:t>
            </a:r>
            <a:r>
              <a:rPr lang="nl-NL" i="1" dirty="0" err="1"/>
              <a:t>repositories</a:t>
            </a:r>
            <a:r>
              <a:rPr lang="nl-NL" dirty="0"/>
              <a:t>)</a:t>
            </a:r>
          </a:p>
          <a:p>
            <a:endParaRPr lang="nl-NL" dirty="0"/>
          </a:p>
          <a:p>
            <a:endParaRPr lang="nl-NL" dirty="0"/>
          </a:p>
        </p:txBody>
      </p:sp>
      <p:pic>
        <p:nvPicPr>
          <p:cNvPr id="5" name="Afbeelding 4">
            <a:extLst>
              <a:ext uri="{FF2B5EF4-FFF2-40B4-BE49-F238E27FC236}">
                <a16:creationId xmlns:a16="http://schemas.microsoft.com/office/drawing/2014/main" id="{5460E2C1-BC74-C350-01DB-40A643CCF9FF}"/>
              </a:ext>
            </a:extLst>
          </p:cNvPr>
          <p:cNvPicPr>
            <a:picLocks noChangeAspect="1"/>
          </p:cNvPicPr>
          <p:nvPr/>
        </p:nvPicPr>
        <p:blipFill>
          <a:blip r:embed="rId2"/>
          <a:stretch>
            <a:fillRect/>
          </a:stretch>
        </p:blipFill>
        <p:spPr>
          <a:xfrm>
            <a:off x="3791744" y="4077072"/>
            <a:ext cx="7772400" cy="1439641"/>
          </a:xfrm>
          <a:prstGeom prst="rect">
            <a:avLst/>
          </a:prstGeom>
        </p:spPr>
      </p:pic>
    </p:spTree>
    <p:extLst>
      <p:ext uri="{BB962C8B-B14F-4D97-AF65-F5344CB8AC3E}">
        <p14:creationId xmlns:p14="http://schemas.microsoft.com/office/powerpoint/2010/main" val="440135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7B893E-42B8-7F7A-628D-7853BE93ED17}"/>
              </a:ext>
            </a:extLst>
          </p:cNvPr>
          <p:cNvSpPr>
            <a:spLocks noGrp="1"/>
          </p:cNvSpPr>
          <p:nvPr>
            <p:ph type="title"/>
          </p:nvPr>
        </p:nvSpPr>
        <p:spPr/>
        <p:txBody>
          <a:bodyPr/>
          <a:lstStyle/>
          <a:p>
            <a:r>
              <a:rPr lang="nl-NL" dirty="0" err="1"/>
              <a:t>Exercise</a:t>
            </a:r>
            <a:r>
              <a:rPr lang="nl-NL" dirty="0"/>
              <a:t> 3</a:t>
            </a:r>
          </a:p>
        </p:txBody>
      </p:sp>
      <p:sp>
        <p:nvSpPr>
          <p:cNvPr id="3" name="Tijdelijke aanduiding voor tekst 2">
            <a:extLst>
              <a:ext uri="{FF2B5EF4-FFF2-40B4-BE49-F238E27FC236}">
                <a16:creationId xmlns:a16="http://schemas.microsoft.com/office/drawing/2014/main" id="{311D3768-E987-3E38-A2EE-8D1BCBBDCCF5}"/>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9BF51449-0B2E-D883-7F15-988F6B322038}"/>
              </a:ext>
            </a:extLst>
          </p:cNvPr>
          <p:cNvSpPr>
            <a:spLocks noGrp="1"/>
          </p:cNvSpPr>
          <p:nvPr>
            <p:ph type="body" sz="quarter" idx="1003"/>
          </p:nvPr>
        </p:nvSpPr>
        <p:spPr/>
        <p:txBody>
          <a:bodyPr/>
          <a:lstStyle/>
          <a:p>
            <a:pPr marL="342900" indent="-342900">
              <a:buFont typeface="+mj-lt"/>
              <a:buAutoNum type="arabicPeriod"/>
            </a:pPr>
            <a:r>
              <a:rPr lang="nl-NL" dirty="0"/>
              <a:t>In </a:t>
            </a:r>
            <a:r>
              <a:rPr lang="nl-NL" dirty="0" err="1"/>
              <a:t>your</a:t>
            </a:r>
            <a:r>
              <a:rPr lang="nl-NL" dirty="0"/>
              <a:t> </a:t>
            </a:r>
            <a:r>
              <a:rPr lang="nl-NL" dirty="0" err="1"/>
              <a:t>main</a:t>
            </a:r>
            <a:r>
              <a:rPr lang="nl-NL" dirty="0"/>
              <a:t> </a:t>
            </a:r>
            <a:r>
              <a:rPr lang="nl-NL" dirty="0" err="1"/>
              <a:t>branch</a:t>
            </a:r>
            <a:r>
              <a:rPr lang="nl-NL" dirty="0"/>
              <a:t> open </a:t>
            </a:r>
            <a:r>
              <a:rPr lang="nl-NL" dirty="0" err="1"/>
              <a:t>your</a:t>
            </a:r>
            <a:r>
              <a:rPr lang="nl-NL" dirty="0"/>
              <a:t> </a:t>
            </a:r>
            <a:r>
              <a:rPr lang="nl-NL" dirty="0" err="1"/>
              <a:t>text</a:t>
            </a:r>
            <a:r>
              <a:rPr lang="nl-NL" dirty="0"/>
              <a:t> file </a:t>
            </a:r>
            <a:r>
              <a:rPr lang="nl-NL" dirty="0" err="1"/>
              <a:t>from</a:t>
            </a:r>
            <a:r>
              <a:rPr lang="nl-NL" dirty="0"/>
              <a:t> </a:t>
            </a:r>
            <a:r>
              <a:rPr lang="nl-NL" dirty="0" err="1"/>
              <a:t>exercise</a:t>
            </a:r>
            <a:r>
              <a:rPr lang="nl-NL" dirty="0"/>
              <a:t> 2</a:t>
            </a:r>
          </a:p>
          <a:p>
            <a:pPr marL="342900" indent="-342900">
              <a:buFont typeface="+mj-lt"/>
              <a:buAutoNum type="arabicPeriod"/>
            </a:pPr>
            <a:r>
              <a:rPr lang="nl-NL" dirty="0" err="1"/>
              <a:t>Add</a:t>
            </a:r>
            <a:r>
              <a:rPr lang="nl-NL" dirty="0"/>
              <a:t> a line at </a:t>
            </a:r>
            <a:r>
              <a:rPr lang="nl-NL" dirty="0" err="1"/>
              <a:t>the</a:t>
            </a:r>
            <a:r>
              <a:rPr lang="nl-NL" dirty="0"/>
              <a:t> </a:t>
            </a:r>
            <a:r>
              <a:rPr lang="nl-NL" dirty="0" err="1"/>
              <a:t>bottom</a:t>
            </a:r>
            <a:r>
              <a:rPr lang="nl-NL" dirty="0"/>
              <a:t> </a:t>
            </a:r>
            <a:r>
              <a:rPr lang="nl-NL" dirty="0" err="1"/>
              <a:t>saying</a:t>
            </a:r>
            <a:r>
              <a:rPr lang="nl-NL" dirty="0"/>
              <a:t> “How long til </a:t>
            </a:r>
            <a:r>
              <a:rPr lang="nl-NL" dirty="0" err="1"/>
              <a:t>the</a:t>
            </a:r>
            <a:r>
              <a:rPr lang="nl-NL" dirty="0"/>
              <a:t> break?”</a:t>
            </a:r>
          </a:p>
          <a:p>
            <a:pPr marL="342900" indent="-342900">
              <a:buFont typeface="+mj-lt"/>
              <a:buAutoNum type="arabicPeriod"/>
            </a:pPr>
            <a:r>
              <a:rPr lang="nl-NL" dirty="0" err="1"/>
              <a:t>Commit</a:t>
            </a:r>
            <a:r>
              <a:rPr lang="nl-NL" dirty="0"/>
              <a:t> </a:t>
            </a:r>
            <a:r>
              <a:rPr lang="nl-NL" dirty="0" err="1"/>
              <a:t>this</a:t>
            </a:r>
            <a:r>
              <a:rPr lang="nl-NL" dirty="0"/>
              <a:t> change</a:t>
            </a:r>
          </a:p>
          <a:p>
            <a:pPr marL="342900" indent="-342900">
              <a:buFont typeface="+mj-lt"/>
              <a:buAutoNum type="arabicPeriod"/>
            </a:pPr>
            <a:r>
              <a:rPr lang="nl-NL" dirty="0"/>
              <a:t>Switch </a:t>
            </a:r>
            <a:r>
              <a:rPr lang="nl-NL" dirty="0" err="1"/>
              <a:t>to</a:t>
            </a:r>
            <a:r>
              <a:rPr lang="nl-NL" dirty="0"/>
              <a:t> </a:t>
            </a:r>
            <a:r>
              <a:rPr lang="nl-NL" dirty="0" err="1"/>
              <a:t>your</a:t>
            </a:r>
            <a:r>
              <a:rPr lang="nl-NL" dirty="0"/>
              <a:t> </a:t>
            </a:r>
            <a:r>
              <a:rPr lang="nl-NL" dirty="0" err="1"/>
              <a:t>existing</a:t>
            </a:r>
            <a:r>
              <a:rPr lang="nl-NL" dirty="0"/>
              <a:t> </a:t>
            </a:r>
            <a:r>
              <a:rPr lang="nl-NL" dirty="0" err="1"/>
              <a:t>other</a:t>
            </a:r>
            <a:r>
              <a:rPr lang="nl-NL" dirty="0"/>
              <a:t> </a:t>
            </a:r>
            <a:r>
              <a:rPr lang="nl-NL" dirty="0" err="1"/>
              <a:t>branch</a:t>
            </a:r>
            <a:r>
              <a:rPr lang="nl-NL" dirty="0"/>
              <a:t> (</a:t>
            </a:r>
            <a:r>
              <a:rPr lang="nl-NL" dirty="0" err="1"/>
              <a:t>this</a:t>
            </a:r>
            <a:r>
              <a:rPr lang="nl-NL" dirty="0"/>
              <a:t> </a:t>
            </a:r>
            <a:r>
              <a:rPr lang="nl-NL" dirty="0" err="1"/>
              <a:t>should</a:t>
            </a:r>
            <a:r>
              <a:rPr lang="nl-NL" dirty="0"/>
              <a:t> </a:t>
            </a:r>
            <a:r>
              <a:rPr lang="nl-NL" dirty="0" err="1"/>
              <a:t>still</a:t>
            </a:r>
            <a:r>
              <a:rPr lang="nl-NL" dirty="0"/>
              <a:t> have </a:t>
            </a:r>
            <a:r>
              <a:rPr lang="nl-NL" dirty="0" err="1"/>
              <a:t>the</a:t>
            </a:r>
            <a:r>
              <a:rPr lang="nl-NL" dirty="0"/>
              <a:t> </a:t>
            </a:r>
            <a:r>
              <a:rPr lang="nl-NL" dirty="0" err="1"/>
              <a:t>original</a:t>
            </a:r>
            <a:r>
              <a:rPr lang="nl-NL" dirty="0"/>
              <a:t> </a:t>
            </a:r>
            <a:r>
              <a:rPr lang="nl-NL" dirty="0" err="1"/>
              <a:t>text</a:t>
            </a:r>
            <a:r>
              <a:rPr lang="nl-NL" dirty="0"/>
              <a:t> </a:t>
            </a:r>
            <a:r>
              <a:rPr lang="nl-NL" dirty="0" err="1"/>
              <a:t>only</a:t>
            </a:r>
            <a:r>
              <a:rPr lang="nl-NL" dirty="0"/>
              <a:t>)</a:t>
            </a:r>
          </a:p>
          <a:p>
            <a:pPr marL="342900" indent="-342900">
              <a:buFont typeface="+mj-lt"/>
              <a:buAutoNum type="arabicPeriod"/>
            </a:pPr>
            <a:r>
              <a:rPr lang="nl-NL" dirty="0" err="1"/>
              <a:t>Add</a:t>
            </a:r>
            <a:r>
              <a:rPr lang="nl-NL" dirty="0"/>
              <a:t> a line at </a:t>
            </a:r>
            <a:r>
              <a:rPr lang="nl-NL" dirty="0" err="1"/>
              <a:t>the</a:t>
            </a:r>
            <a:r>
              <a:rPr lang="nl-NL" dirty="0"/>
              <a:t> </a:t>
            </a:r>
            <a:r>
              <a:rPr lang="nl-NL" dirty="0" err="1"/>
              <a:t>bottom</a:t>
            </a:r>
            <a:r>
              <a:rPr lang="nl-NL" dirty="0"/>
              <a:t> </a:t>
            </a:r>
            <a:r>
              <a:rPr lang="nl-NL" dirty="0" err="1"/>
              <a:t>saying</a:t>
            </a:r>
            <a:r>
              <a:rPr lang="nl-NL" dirty="0"/>
              <a:t> “My </a:t>
            </a:r>
            <a:r>
              <a:rPr lang="nl-NL" dirty="0" err="1"/>
              <a:t>brain</a:t>
            </a:r>
            <a:r>
              <a:rPr lang="nl-NL" dirty="0"/>
              <a:t> </a:t>
            </a:r>
            <a:r>
              <a:rPr lang="nl-NL" dirty="0" err="1"/>
              <a:t>hurts</a:t>
            </a:r>
            <a:r>
              <a:rPr lang="nl-NL" dirty="0"/>
              <a:t>, I </a:t>
            </a:r>
            <a:r>
              <a:rPr lang="nl-NL" dirty="0" err="1"/>
              <a:t>need</a:t>
            </a:r>
            <a:r>
              <a:rPr lang="nl-NL" dirty="0"/>
              <a:t> coffee…”</a:t>
            </a:r>
          </a:p>
          <a:p>
            <a:pPr marL="342900" indent="-342900">
              <a:buFont typeface="+mj-lt"/>
              <a:buAutoNum type="arabicPeriod"/>
            </a:pPr>
            <a:r>
              <a:rPr lang="nl-NL" dirty="0" err="1"/>
              <a:t>Commit</a:t>
            </a:r>
            <a:r>
              <a:rPr lang="nl-NL" dirty="0"/>
              <a:t> </a:t>
            </a:r>
            <a:r>
              <a:rPr lang="nl-NL" dirty="0" err="1"/>
              <a:t>this</a:t>
            </a:r>
            <a:r>
              <a:rPr lang="nl-NL" dirty="0"/>
              <a:t> change</a:t>
            </a:r>
          </a:p>
          <a:p>
            <a:pPr marL="342900" indent="-342900">
              <a:buFont typeface="+mj-lt"/>
              <a:buAutoNum type="arabicPeriod"/>
            </a:pPr>
            <a:r>
              <a:rPr lang="nl-NL" dirty="0"/>
              <a:t>Switch </a:t>
            </a:r>
            <a:r>
              <a:rPr lang="nl-NL" dirty="0" err="1"/>
              <a:t>to</a:t>
            </a:r>
            <a:r>
              <a:rPr lang="nl-NL" dirty="0"/>
              <a:t> </a:t>
            </a:r>
            <a:r>
              <a:rPr lang="nl-NL" dirty="0" err="1"/>
              <a:t>main</a:t>
            </a:r>
            <a:endParaRPr lang="nl-NL" dirty="0"/>
          </a:p>
          <a:p>
            <a:pPr marL="342900" indent="-342900">
              <a:buFont typeface="+mj-lt"/>
              <a:buAutoNum type="arabicPeriod"/>
            </a:pPr>
            <a:r>
              <a:rPr lang="nl-NL" dirty="0" err="1"/>
              <a:t>Merge</a:t>
            </a:r>
            <a:r>
              <a:rPr lang="nl-NL" dirty="0"/>
              <a:t> </a:t>
            </a:r>
            <a:r>
              <a:rPr lang="nl-NL" dirty="0" err="1"/>
              <a:t>the</a:t>
            </a:r>
            <a:r>
              <a:rPr lang="nl-NL" dirty="0"/>
              <a:t> ‘new’ </a:t>
            </a:r>
            <a:r>
              <a:rPr lang="nl-NL" dirty="0" err="1"/>
              <a:t>branch</a:t>
            </a:r>
            <a:r>
              <a:rPr lang="nl-NL" dirty="0"/>
              <a:t> </a:t>
            </a:r>
            <a:r>
              <a:rPr lang="nl-NL" dirty="0" err="1"/>
              <a:t>into</a:t>
            </a:r>
            <a:r>
              <a:rPr lang="nl-NL" dirty="0"/>
              <a:t> </a:t>
            </a:r>
            <a:r>
              <a:rPr lang="nl-NL" dirty="0" err="1"/>
              <a:t>main</a:t>
            </a:r>
            <a:endParaRPr lang="nl-NL" dirty="0"/>
          </a:p>
          <a:p>
            <a:pPr marL="342900" indent="-342900">
              <a:buFont typeface="+mj-lt"/>
              <a:buAutoNum type="arabicPeriod"/>
            </a:pPr>
            <a:r>
              <a:rPr lang="nl-NL" dirty="0" err="1"/>
              <a:t>Huzzah</a:t>
            </a:r>
            <a:r>
              <a:rPr lang="nl-NL" dirty="0"/>
              <a:t>! </a:t>
            </a:r>
            <a:r>
              <a:rPr lang="nl-NL" dirty="0" err="1"/>
              <a:t>Merge</a:t>
            </a:r>
            <a:r>
              <a:rPr lang="nl-NL" dirty="0"/>
              <a:t> conflict!</a:t>
            </a:r>
          </a:p>
        </p:txBody>
      </p:sp>
    </p:spTree>
    <p:extLst>
      <p:ext uri="{BB962C8B-B14F-4D97-AF65-F5344CB8AC3E}">
        <p14:creationId xmlns:p14="http://schemas.microsoft.com/office/powerpoint/2010/main" val="2678012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1BE58-BDA6-8AA3-5094-6D8A50B69D7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742F9B7-8D2E-00E4-4F94-DFA95862B5FE}"/>
              </a:ext>
            </a:extLst>
          </p:cNvPr>
          <p:cNvSpPr>
            <a:spLocks noGrp="1"/>
          </p:cNvSpPr>
          <p:nvPr>
            <p:ph type="title"/>
          </p:nvPr>
        </p:nvSpPr>
        <p:spPr/>
        <p:txBody>
          <a:bodyPr/>
          <a:lstStyle/>
          <a:p>
            <a:r>
              <a:rPr lang="nl-NL" dirty="0"/>
              <a:t>Fixing </a:t>
            </a:r>
            <a:r>
              <a:rPr lang="nl-NL" dirty="0" err="1"/>
              <a:t>merge</a:t>
            </a:r>
            <a:r>
              <a:rPr lang="nl-NL" dirty="0"/>
              <a:t> </a:t>
            </a:r>
            <a:r>
              <a:rPr lang="nl-NL" dirty="0" err="1"/>
              <a:t>conflicts</a:t>
            </a:r>
            <a:r>
              <a:rPr lang="nl-NL" dirty="0"/>
              <a:t> – 1</a:t>
            </a:r>
          </a:p>
        </p:txBody>
      </p:sp>
      <p:sp>
        <p:nvSpPr>
          <p:cNvPr id="3" name="Tijdelijke aanduiding voor tekst 2">
            <a:extLst>
              <a:ext uri="{FF2B5EF4-FFF2-40B4-BE49-F238E27FC236}">
                <a16:creationId xmlns:a16="http://schemas.microsoft.com/office/drawing/2014/main" id="{6832D5E3-9D2E-0260-2C6D-0BCD2F42FC94}"/>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CD3714FF-5A44-27AB-3F64-7EED49997745}"/>
              </a:ext>
            </a:extLst>
          </p:cNvPr>
          <p:cNvSpPr>
            <a:spLocks noGrp="1"/>
          </p:cNvSpPr>
          <p:nvPr>
            <p:ph type="body" sz="quarter" idx="1003"/>
          </p:nvPr>
        </p:nvSpPr>
        <p:spPr>
          <a:xfrm>
            <a:off x="1017715" y="2215833"/>
            <a:ext cx="4660900" cy="4525535"/>
          </a:xfrm>
        </p:spPr>
        <p:txBody>
          <a:bodyPr/>
          <a:lstStyle/>
          <a:p>
            <a:r>
              <a:rPr lang="nl-NL" dirty="0"/>
              <a:t>How </a:t>
            </a:r>
            <a:r>
              <a:rPr lang="nl-NL" dirty="0" err="1"/>
              <a:t>to</a:t>
            </a:r>
            <a:r>
              <a:rPr lang="nl-NL" dirty="0"/>
              <a:t> fix?</a:t>
            </a:r>
          </a:p>
          <a:p>
            <a:pPr lvl="1"/>
            <a:r>
              <a:rPr lang="nl-NL" dirty="0"/>
              <a:t>Git does help </a:t>
            </a:r>
            <a:r>
              <a:rPr lang="nl-NL" dirty="0" err="1"/>
              <a:t>you</a:t>
            </a:r>
            <a:r>
              <a:rPr lang="nl-NL" dirty="0"/>
              <a:t>!</a:t>
            </a:r>
          </a:p>
          <a:p>
            <a:pPr lvl="1"/>
            <a:r>
              <a:rPr lang="nl-NL" dirty="0"/>
              <a:t>Fix </a:t>
            </a:r>
            <a:r>
              <a:rPr lang="nl-NL" dirty="0" err="1"/>
              <a:t>conflicts</a:t>
            </a:r>
            <a:r>
              <a:rPr lang="nl-NL" dirty="0"/>
              <a:t> </a:t>
            </a:r>
            <a:r>
              <a:rPr lang="nl-NL" dirty="0" err="1"/>
              <a:t>and</a:t>
            </a:r>
            <a:r>
              <a:rPr lang="nl-NL" dirty="0"/>
              <a:t> </a:t>
            </a:r>
            <a:r>
              <a:rPr lang="nl-NL" b="1" dirty="0"/>
              <a:t>git </a:t>
            </a:r>
            <a:r>
              <a:rPr lang="nl-NL" b="1" dirty="0" err="1"/>
              <a:t>commit</a:t>
            </a:r>
            <a:r>
              <a:rPr lang="nl-NL" dirty="0"/>
              <a:t>!</a:t>
            </a:r>
            <a:endParaRPr lang="nl-NL" b="1" dirty="0"/>
          </a:p>
          <a:p>
            <a:endParaRPr lang="nl-NL" b="1" dirty="0"/>
          </a:p>
          <a:p>
            <a:pPr marL="0" indent="0">
              <a:buNone/>
            </a:pPr>
            <a:r>
              <a:rPr lang="nl-NL" b="1" dirty="0"/>
              <a:t>&lt;&lt;&lt;&lt;&lt;&lt; HEAD	</a:t>
            </a:r>
            <a:r>
              <a:rPr lang="nl-NL" dirty="0" err="1"/>
              <a:t>your</a:t>
            </a:r>
            <a:r>
              <a:rPr lang="nl-NL" dirty="0"/>
              <a:t> </a:t>
            </a:r>
            <a:r>
              <a:rPr lang="nl-NL" dirty="0" err="1"/>
              <a:t>current</a:t>
            </a:r>
            <a:r>
              <a:rPr lang="nl-NL" dirty="0"/>
              <a:t> </a:t>
            </a:r>
            <a:r>
              <a:rPr lang="nl-NL" dirty="0" err="1"/>
              <a:t>branch’s</a:t>
            </a:r>
            <a:r>
              <a:rPr lang="nl-NL" dirty="0"/>
              <a:t> </a:t>
            </a:r>
          </a:p>
          <a:p>
            <a:pPr marL="0" indent="0">
              <a:buNone/>
            </a:pPr>
            <a:r>
              <a:rPr lang="nl-NL" dirty="0"/>
              <a:t>		</a:t>
            </a:r>
            <a:r>
              <a:rPr lang="nl-NL" dirty="0" err="1"/>
              <a:t>version</a:t>
            </a:r>
            <a:endParaRPr lang="nl-NL" dirty="0"/>
          </a:p>
          <a:p>
            <a:pPr marL="0" indent="0">
              <a:buNone/>
            </a:pPr>
            <a:r>
              <a:rPr lang="nl-NL" b="1" dirty="0"/>
              <a:t>======</a:t>
            </a:r>
            <a:r>
              <a:rPr lang="nl-NL" dirty="0"/>
              <a:t> 		</a:t>
            </a:r>
            <a:r>
              <a:rPr lang="nl-NL" dirty="0" err="1"/>
              <a:t>marks</a:t>
            </a:r>
            <a:r>
              <a:rPr lang="nl-NL" dirty="0"/>
              <a:t> </a:t>
            </a:r>
            <a:r>
              <a:rPr lang="nl-NL" dirty="0" err="1"/>
              <a:t>where</a:t>
            </a:r>
            <a:r>
              <a:rPr lang="nl-NL" dirty="0"/>
              <a:t> </a:t>
            </a:r>
            <a:r>
              <a:rPr lang="nl-NL" dirty="0" err="1"/>
              <a:t>the</a:t>
            </a:r>
            <a:r>
              <a:rPr lang="nl-NL" dirty="0"/>
              <a:t> </a:t>
            </a:r>
            <a:r>
              <a:rPr lang="nl-NL" dirty="0" err="1"/>
              <a:t>version</a:t>
            </a:r>
            <a:r>
              <a:rPr lang="nl-NL" dirty="0"/>
              <a:t> </a:t>
            </a:r>
          </a:p>
          <a:p>
            <a:pPr marL="0" indent="0">
              <a:buNone/>
            </a:pPr>
            <a:r>
              <a:rPr lang="nl-NL" dirty="0"/>
              <a:t>		</a:t>
            </a:r>
            <a:r>
              <a:rPr lang="nl-NL" dirty="0" err="1"/>
              <a:t>from</a:t>
            </a:r>
            <a:r>
              <a:rPr lang="nl-NL" dirty="0"/>
              <a:t> </a:t>
            </a:r>
            <a:r>
              <a:rPr lang="nl-NL" dirty="0" err="1"/>
              <a:t>the</a:t>
            </a:r>
            <a:r>
              <a:rPr lang="nl-NL" dirty="0"/>
              <a:t> </a:t>
            </a:r>
            <a:r>
              <a:rPr lang="nl-NL" dirty="0" err="1"/>
              <a:t>other</a:t>
            </a:r>
            <a:r>
              <a:rPr lang="nl-NL" dirty="0"/>
              <a:t> </a:t>
            </a:r>
            <a:r>
              <a:rPr lang="nl-NL" dirty="0" err="1"/>
              <a:t>branch</a:t>
            </a:r>
            <a:r>
              <a:rPr lang="nl-NL" dirty="0"/>
              <a:t> </a:t>
            </a:r>
          </a:p>
          <a:p>
            <a:pPr marL="0" indent="0">
              <a:buNone/>
            </a:pPr>
            <a:r>
              <a:rPr lang="nl-NL" dirty="0"/>
              <a:t>		starts</a:t>
            </a:r>
          </a:p>
          <a:p>
            <a:pPr marL="0" indent="0">
              <a:buNone/>
            </a:pPr>
            <a:r>
              <a:rPr lang="nl-NL" b="1" dirty="0"/>
              <a:t>&gt;&gt;&gt;&gt;&gt;&gt; new-feature	</a:t>
            </a:r>
            <a:r>
              <a:rPr lang="nl-NL" dirty="0"/>
              <a:t>is </a:t>
            </a:r>
            <a:r>
              <a:rPr lang="nl-NL" dirty="0" err="1"/>
              <a:t>the</a:t>
            </a:r>
            <a:r>
              <a:rPr lang="nl-NL" dirty="0"/>
              <a:t> end of </a:t>
            </a:r>
            <a:r>
              <a:rPr lang="nl-NL" dirty="0" err="1"/>
              <a:t>the</a:t>
            </a:r>
            <a:r>
              <a:rPr lang="nl-NL" dirty="0"/>
              <a:t> </a:t>
            </a:r>
            <a:r>
              <a:rPr lang="nl-NL" dirty="0" err="1"/>
              <a:t>version</a:t>
            </a:r>
            <a:r>
              <a:rPr lang="nl-NL" dirty="0"/>
              <a:t> </a:t>
            </a:r>
          </a:p>
          <a:p>
            <a:pPr marL="0" indent="0">
              <a:buNone/>
            </a:pPr>
            <a:r>
              <a:rPr lang="nl-NL" dirty="0"/>
              <a:t>		</a:t>
            </a:r>
            <a:r>
              <a:rPr lang="nl-NL" dirty="0" err="1"/>
              <a:t>from</a:t>
            </a:r>
            <a:r>
              <a:rPr lang="nl-NL" dirty="0"/>
              <a:t> </a:t>
            </a:r>
            <a:r>
              <a:rPr lang="nl-NL" dirty="0" err="1"/>
              <a:t>the</a:t>
            </a:r>
            <a:r>
              <a:rPr lang="nl-NL" dirty="0"/>
              <a:t> </a:t>
            </a:r>
            <a:r>
              <a:rPr lang="nl-NL" dirty="0" err="1"/>
              <a:t>other</a:t>
            </a:r>
            <a:r>
              <a:rPr lang="nl-NL" dirty="0"/>
              <a:t> </a:t>
            </a:r>
            <a:r>
              <a:rPr lang="nl-NL" dirty="0" err="1"/>
              <a:t>branch</a:t>
            </a:r>
            <a:r>
              <a:rPr lang="nl-NL" dirty="0"/>
              <a:t> </a:t>
            </a:r>
          </a:p>
          <a:p>
            <a:pPr marL="0" indent="0">
              <a:buNone/>
            </a:pPr>
            <a:r>
              <a:rPr lang="nl-NL" dirty="0"/>
              <a:t>		(</a:t>
            </a:r>
            <a:r>
              <a:rPr lang="nl-NL" b="1" dirty="0"/>
              <a:t>new-feature</a:t>
            </a:r>
            <a:r>
              <a:rPr lang="nl-NL" dirty="0"/>
              <a:t> </a:t>
            </a:r>
            <a:r>
              <a:rPr lang="nl-NL" dirty="0" err="1"/>
              <a:t>will</a:t>
            </a:r>
            <a:r>
              <a:rPr lang="nl-NL" dirty="0"/>
              <a:t> </a:t>
            </a:r>
            <a:r>
              <a:rPr lang="nl-NL" dirty="0" err="1"/>
              <a:t>be</a:t>
            </a:r>
            <a:r>
              <a:rPr lang="nl-NL" dirty="0"/>
              <a:t> </a:t>
            </a:r>
            <a:r>
              <a:rPr lang="nl-NL" dirty="0" err="1"/>
              <a:t>the</a:t>
            </a:r>
            <a:r>
              <a:rPr lang="nl-NL" dirty="0"/>
              <a:t> </a:t>
            </a:r>
          </a:p>
          <a:p>
            <a:pPr marL="0" indent="0">
              <a:buNone/>
            </a:pPr>
            <a:r>
              <a:rPr lang="nl-NL" dirty="0"/>
              <a:t>		name of </a:t>
            </a:r>
            <a:r>
              <a:rPr lang="nl-NL" dirty="0" err="1"/>
              <a:t>your</a:t>
            </a:r>
            <a:r>
              <a:rPr lang="nl-NL" dirty="0"/>
              <a:t> </a:t>
            </a:r>
            <a:r>
              <a:rPr lang="nl-NL" dirty="0" err="1"/>
              <a:t>specific</a:t>
            </a:r>
            <a:r>
              <a:rPr lang="nl-NL" dirty="0"/>
              <a:t> 			</a:t>
            </a:r>
            <a:r>
              <a:rPr lang="nl-NL" dirty="0" err="1"/>
              <a:t>branch</a:t>
            </a:r>
            <a:r>
              <a:rPr lang="nl-NL" dirty="0"/>
              <a:t>)</a:t>
            </a:r>
          </a:p>
          <a:p>
            <a:endParaRPr lang="nl-NL" dirty="0"/>
          </a:p>
          <a:p>
            <a:endParaRPr lang="nl-NL" dirty="0"/>
          </a:p>
          <a:p>
            <a:endParaRPr lang="nl-NL" dirty="0"/>
          </a:p>
        </p:txBody>
      </p:sp>
      <p:pic>
        <p:nvPicPr>
          <p:cNvPr id="6" name="Afbeelding 5">
            <a:extLst>
              <a:ext uri="{FF2B5EF4-FFF2-40B4-BE49-F238E27FC236}">
                <a16:creationId xmlns:a16="http://schemas.microsoft.com/office/drawing/2014/main" id="{AA7C9723-334C-1FD7-6D44-A101F463CEDD}"/>
              </a:ext>
            </a:extLst>
          </p:cNvPr>
          <p:cNvPicPr>
            <a:picLocks noChangeAspect="1"/>
          </p:cNvPicPr>
          <p:nvPr/>
        </p:nvPicPr>
        <p:blipFill>
          <a:blip r:embed="rId2"/>
          <a:stretch>
            <a:fillRect/>
          </a:stretch>
        </p:blipFill>
        <p:spPr>
          <a:xfrm>
            <a:off x="6122144" y="1685257"/>
            <a:ext cx="5994400" cy="2578100"/>
          </a:xfrm>
          <a:prstGeom prst="rect">
            <a:avLst/>
          </a:prstGeom>
        </p:spPr>
      </p:pic>
      <p:pic>
        <p:nvPicPr>
          <p:cNvPr id="7" name="Afbeelding 6">
            <a:extLst>
              <a:ext uri="{FF2B5EF4-FFF2-40B4-BE49-F238E27FC236}">
                <a16:creationId xmlns:a16="http://schemas.microsoft.com/office/drawing/2014/main" id="{C29B3A9C-B275-6580-DDC3-60F81D1CF6E5}"/>
              </a:ext>
            </a:extLst>
          </p:cNvPr>
          <p:cNvPicPr>
            <a:picLocks noChangeAspect="1"/>
          </p:cNvPicPr>
          <p:nvPr/>
        </p:nvPicPr>
        <p:blipFill>
          <a:blip r:embed="rId3"/>
          <a:stretch>
            <a:fillRect/>
          </a:stretch>
        </p:blipFill>
        <p:spPr>
          <a:xfrm>
            <a:off x="6126832" y="4508531"/>
            <a:ext cx="4660900" cy="1739900"/>
          </a:xfrm>
          <a:prstGeom prst="rect">
            <a:avLst/>
          </a:prstGeom>
        </p:spPr>
      </p:pic>
    </p:spTree>
    <p:extLst>
      <p:ext uri="{BB962C8B-B14F-4D97-AF65-F5344CB8AC3E}">
        <p14:creationId xmlns:p14="http://schemas.microsoft.com/office/powerpoint/2010/main" val="1076256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E0EAA-04B0-EB91-236F-2D204973270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340B92D-DAE0-6F5D-CEA5-A9D6392D63A0}"/>
              </a:ext>
            </a:extLst>
          </p:cNvPr>
          <p:cNvSpPr>
            <a:spLocks noGrp="1"/>
          </p:cNvSpPr>
          <p:nvPr>
            <p:ph type="title"/>
          </p:nvPr>
        </p:nvSpPr>
        <p:spPr/>
        <p:txBody>
          <a:bodyPr/>
          <a:lstStyle/>
          <a:p>
            <a:r>
              <a:rPr lang="nl-NL" dirty="0"/>
              <a:t>Fixing </a:t>
            </a:r>
            <a:r>
              <a:rPr lang="nl-NL" dirty="0" err="1"/>
              <a:t>merge</a:t>
            </a:r>
            <a:r>
              <a:rPr lang="nl-NL" dirty="0"/>
              <a:t> </a:t>
            </a:r>
            <a:r>
              <a:rPr lang="nl-NL" dirty="0" err="1"/>
              <a:t>conflicts</a:t>
            </a:r>
            <a:r>
              <a:rPr lang="nl-NL" dirty="0"/>
              <a:t> – 2</a:t>
            </a:r>
          </a:p>
        </p:txBody>
      </p:sp>
      <p:sp>
        <p:nvSpPr>
          <p:cNvPr id="3" name="Tijdelijke aanduiding voor tekst 2">
            <a:extLst>
              <a:ext uri="{FF2B5EF4-FFF2-40B4-BE49-F238E27FC236}">
                <a16:creationId xmlns:a16="http://schemas.microsoft.com/office/drawing/2014/main" id="{8B452699-139C-5BD8-BFBE-7D3593DC37C4}"/>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76D4068C-7C2C-B156-CA71-39E7FE31C00B}"/>
              </a:ext>
            </a:extLst>
          </p:cNvPr>
          <p:cNvSpPr>
            <a:spLocks noGrp="1"/>
          </p:cNvSpPr>
          <p:nvPr>
            <p:ph type="body" sz="quarter" idx="1003"/>
          </p:nvPr>
        </p:nvSpPr>
        <p:spPr>
          <a:xfrm>
            <a:off x="1017715" y="3068960"/>
            <a:ext cx="4660900" cy="3672408"/>
          </a:xfrm>
        </p:spPr>
        <p:txBody>
          <a:bodyPr/>
          <a:lstStyle/>
          <a:p>
            <a:pPr marL="342900" indent="-342900">
              <a:buFont typeface="+mj-lt"/>
              <a:buAutoNum type="arabicPeriod"/>
            </a:pPr>
            <a:r>
              <a:rPr lang="nl-NL" dirty="0" err="1"/>
              <a:t>Edit</a:t>
            </a:r>
            <a:r>
              <a:rPr lang="nl-NL" dirty="0"/>
              <a:t> </a:t>
            </a:r>
            <a:r>
              <a:rPr lang="nl-NL" dirty="0" err="1"/>
              <a:t>the</a:t>
            </a:r>
            <a:r>
              <a:rPr lang="nl-NL" dirty="0"/>
              <a:t> </a:t>
            </a:r>
            <a:r>
              <a:rPr lang="nl-NL" dirty="0" err="1"/>
              <a:t>conflicted</a:t>
            </a:r>
            <a:r>
              <a:rPr lang="nl-NL" dirty="0"/>
              <a:t> file</a:t>
            </a:r>
          </a:p>
          <a:p>
            <a:pPr marL="342900" indent="-342900">
              <a:buFont typeface="+mj-lt"/>
              <a:buAutoNum type="arabicPeriod"/>
            </a:pPr>
            <a:r>
              <a:rPr lang="nl-NL" dirty="0" err="1"/>
              <a:t>Add</a:t>
            </a:r>
            <a:r>
              <a:rPr lang="nl-NL" dirty="0"/>
              <a:t> </a:t>
            </a:r>
            <a:r>
              <a:rPr lang="nl-NL" dirty="0" err="1"/>
              <a:t>it</a:t>
            </a:r>
            <a:r>
              <a:rPr lang="nl-NL" dirty="0"/>
              <a:t> </a:t>
            </a:r>
            <a:r>
              <a:rPr lang="nl-NL" dirty="0" err="1"/>
              <a:t>to</a:t>
            </a:r>
            <a:r>
              <a:rPr lang="nl-NL" dirty="0"/>
              <a:t> </a:t>
            </a:r>
            <a:r>
              <a:rPr lang="nl-NL" dirty="0" err="1"/>
              <a:t>the</a:t>
            </a:r>
            <a:r>
              <a:rPr lang="nl-NL" dirty="0"/>
              <a:t> </a:t>
            </a:r>
            <a:r>
              <a:rPr lang="nl-NL" dirty="0" err="1"/>
              <a:t>staging</a:t>
            </a:r>
            <a:r>
              <a:rPr lang="nl-NL" dirty="0"/>
              <a:t> area</a:t>
            </a:r>
          </a:p>
          <a:p>
            <a:pPr marL="342900" indent="-342900">
              <a:buFont typeface="+mj-lt"/>
              <a:buAutoNum type="arabicPeriod"/>
            </a:pPr>
            <a:r>
              <a:rPr lang="nl-NL" dirty="0" err="1"/>
              <a:t>Commit</a:t>
            </a:r>
            <a:r>
              <a:rPr lang="nl-NL" dirty="0"/>
              <a:t> </a:t>
            </a:r>
            <a:r>
              <a:rPr lang="nl-NL" dirty="0" err="1"/>
              <a:t>it</a:t>
            </a:r>
            <a:r>
              <a:rPr lang="nl-NL" dirty="0"/>
              <a:t> </a:t>
            </a:r>
            <a:r>
              <a:rPr lang="nl-NL" dirty="0" err="1"/>
              <a:t>to</a:t>
            </a:r>
            <a:r>
              <a:rPr lang="nl-NL" dirty="0"/>
              <a:t> </a:t>
            </a:r>
            <a:r>
              <a:rPr lang="nl-NL" dirty="0" err="1"/>
              <a:t>resolve</a:t>
            </a:r>
            <a:r>
              <a:rPr lang="nl-NL" dirty="0"/>
              <a:t> </a:t>
            </a:r>
            <a:r>
              <a:rPr lang="nl-NL" dirty="0" err="1"/>
              <a:t>the</a:t>
            </a:r>
            <a:r>
              <a:rPr lang="nl-NL" dirty="0"/>
              <a:t> conflict</a:t>
            </a:r>
          </a:p>
          <a:p>
            <a:pPr marL="342900" indent="-342900">
              <a:buFont typeface="+mj-lt"/>
              <a:buAutoNum type="arabicPeriod"/>
            </a:pPr>
            <a:r>
              <a:rPr lang="nl-NL" dirty="0" err="1"/>
              <a:t>Rejoice</a:t>
            </a:r>
            <a:r>
              <a:rPr lang="nl-NL" dirty="0"/>
              <a:t>!</a:t>
            </a:r>
          </a:p>
        </p:txBody>
      </p:sp>
      <p:pic>
        <p:nvPicPr>
          <p:cNvPr id="9" name="Afbeelding 8">
            <a:extLst>
              <a:ext uri="{FF2B5EF4-FFF2-40B4-BE49-F238E27FC236}">
                <a16:creationId xmlns:a16="http://schemas.microsoft.com/office/drawing/2014/main" id="{1DF51E7E-872D-3484-C939-8D39789FC2F5}"/>
              </a:ext>
            </a:extLst>
          </p:cNvPr>
          <p:cNvPicPr>
            <a:picLocks noChangeAspect="1"/>
          </p:cNvPicPr>
          <p:nvPr/>
        </p:nvPicPr>
        <p:blipFill>
          <a:blip r:embed="rId2"/>
          <a:stretch>
            <a:fillRect/>
          </a:stretch>
        </p:blipFill>
        <p:spPr>
          <a:xfrm>
            <a:off x="6952332" y="5012187"/>
            <a:ext cx="4089400" cy="914400"/>
          </a:xfrm>
          <a:prstGeom prst="rect">
            <a:avLst/>
          </a:prstGeom>
        </p:spPr>
      </p:pic>
      <p:pic>
        <p:nvPicPr>
          <p:cNvPr id="10" name="Afbeelding 9">
            <a:extLst>
              <a:ext uri="{FF2B5EF4-FFF2-40B4-BE49-F238E27FC236}">
                <a16:creationId xmlns:a16="http://schemas.microsoft.com/office/drawing/2014/main" id="{058EE8DF-2058-2995-C0C7-CD00017EB574}"/>
              </a:ext>
            </a:extLst>
          </p:cNvPr>
          <p:cNvPicPr>
            <a:picLocks noChangeAspect="1"/>
          </p:cNvPicPr>
          <p:nvPr/>
        </p:nvPicPr>
        <p:blipFill>
          <a:blip r:embed="rId3"/>
          <a:stretch>
            <a:fillRect/>
          </a:stretch>
        </p:blipFill>
        <p:spPr>
          <a:xfrm>
            <a:off x="6952332" y="1772816"/>
            <a:ext cx="4660900" cy="1739900"/>
          </a:xfrm>
          <a:prstGeom prst="rect">
            <a:avLst/>
          </a:prstGeom>
        </p:spPr>
      </p:pic>
      <mc:AlternateContent xmlns:mc="http://schemas.openxmlformats.org/markup-compatibility/2006" xmlns:p14="http://schemas.microsoft.com/office/powerpoint/2010/main">
        <mc:Choice Requires="p14">
          <p:contentPart p14:bwMode="auto" r:id="rId4">
            <p14:nvContentPartPr>
              <p14:cNvPr id="16" name="Inkt 15">
                <a:extLst>
                  <a:ext uri="{FF2B5EF4-FFF2-40B4-BE49-F238E27FC236}">
                    <a16:creationId xmlns:a16="http://schemas.microsoft.com/office/drawing/2014/main" id="{ED1EE5A3-9228-EAAD-E19D-604C741A5D75}"/>
                  </a:ext>
                </a:extLst>
              </p14:cNvPr>
              <p14:cNvContentPartPr/>
              <p14:nvPr/>
            </p14:nvContentPartPr>
            <p14:xfrm>
              <a:off x="8715700" y="4121420"/>
              <a:ext cx="48960" cy="534600"/>
            </p14:xfrm>
          </p:contentPart>
        </mc:Choice>
        <mc:Fallback xmlns="">
          <p:pic>
            <p:nvPicPr>
              <p:cNvPr id="16" name="Inkt 15">
                <a:extLst>
                  <a:ext uri="{FF2B5EF4-FFF2-40B4-BE49-F238E27FC236}">
                    <a16:creationId xmlns:a16="http://schemas.microsoft.com/office/drawing/2014/main" id="{ED1EE5A3-9228-EAAD-E19D-604C741A5D75}"/>
                  </a:ext>
                </a:extLst>
              </p:cNvPr>
              <p:cNvPicPr/>
              <p:nvPr/>
            </p:nvPicPr>
            <p:blipFill>
              <a:blip r:embed="rId5"/>
              <a:stretch>
                <a:fillRect/>
              </a:stretch>
            </p:blipFill>
            <p:spPr>
              <a:xfrm>
                <a:off x="8680060" y="4085780"/>
                <a:ext cx="120600" cy="6062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t 16">
                <a:extLst>
                  <a:ext uri="{FF2B5EF4-FFF2-40B4-BE49-F238E27FC236}">
                    <a16:creationId xmlns:a16="http://schemas.microsoft.com/office/drawing/2014/main" id="{66F779E7-7A5F-4569-B4C6-9C3A466BBCF1}"/>
                  </a:ext>
                </a:extLst>
              </p14:cNvPr>
              <p14:cNvContentPartPr/>
              <p14:nvPr/>
            </p14:nvContentPartPr>
            <p14:xfrm>
              <a:off x="7378300" y="4231940"/>
              <a:ext cx="233280" cy="402840"/>
            </p14:xfrm>
          </p:contentPart>
        </mc:Choice>
        <mc:Fallback xmlns="">
          <p:pic>
            <p:nvPicPr>
              <p:cNvPr id="17" name="Inkt 16">
                <a:extLst>
                  <a:ext uri="{FF2B5EF4-FFF2-40B4-BE49-F238E27FC236}">
                    <a16:creationId xmlns:a16="http://schemas.microsoft.com/office/drawing/2014/main" id="{66F779E7-7A5F-4569-B4C6-9C3A466BBCF1}"/>
                  </a:ext>
                </a:extLst>
              </p:cNvPr>
              <p:cNvPicPr/>
              <p:nvPr/>
            </p:nvPicPr>
            <p:blipFill>
              <a:blip r:embed="rId7"/>
              <a:stretch>
                <a:fillRect/>
              </a:stretch>
            </p:blipFill>
            <p:spPr>
              <a:xfrm>
                <a:off x="7342660" y="4195940"/>
                <a:ext cx="304920" cy="4744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t 17">
                <a:extLst>
                  <a:ext uri="{FF2B5EF4-FFF2-40B4-BE49-F238E27FC236}">
                    <a16:creationId xmlns:a16="http://schemas.microsoft.com/office/drawing/2014/main" id="{3BD29231-A7C6-7D20-38DC-E89055D6197B}"/>
                  </a:ext>
                </a:extLst>
              </p14:cNvPr>
              <p14:cNvContentPartPr/>
              <p14:nvPr/>
            </p14:nvContentPartPr>
            <p14:xfrm>
              <a:off x="5721940" y="4895780"/>
              <a:ext cx="609840" cy="31320"/>
            </p14:xfrm>
          </p:contentPart>
        </mc:Choice>
        <mc:Fallback xmlns="">
          <p:pic>
            <p:nvPicPr>
              <p:cNvPr id="18" name="Inkt 17">
                <a:extLst>
                  <a:ext uri="{FF2B5EF4-FFF2-40B4-BE49-F238E27FC236}">
                    <a16:creationId xmlns:a16="http://schemas.microsoft.com/office/drawing/2014/main" id="{3BD29231-A7C6-7D20-38DC-E89055D6197B}"/>
                  </a:ext>
                </a:extLst>
              </p:cNvPr>
              <p:cNvPicPr/>
              <p:nvPr/>
            </p:nvPicPr>
            <p:blipFill>
              <a:blip r:embed="rId9"/>
              <a:stretch>
                <a:fillRect/>
              </a:stretch>
            </p:blipFill>
            <p:spPr>
              <a:xfrm>
                <a:off x="5685940" y="4859780"/>
                <a:ext cx="681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t 18">
                <a:extLst>
                  <a:ext uri="{FF2B5EF4-FFF2-40B4-BE49-F238E27FC236}">
                    <a16:creationId xmlns:a16="http://schemas.microsoft.com/office/drawing/2014/main" id="{C8BDDA1F-F400-13D0-ED47-8C248F837323}"/>
                  </a:ext>
                </a:extLst>
              </p14:cNvPr>
              <p14:cNvContentPartPr/>
              <p14:nvPr/>
            </p14:nvContentPartPr>
            <p14:xfrm>
              <a:off x="5860180" y="6007460"/>
              <a:ext cx="669600" cy="415440"/>
            </p14:xfrm>
          </p:contentPart>
        </mc:Choice>
        <mc:Fallback xmlns="">
          <p:pic>
            <p:nvPicPr>
              <p:cNvPr id="19" name="Inkt 18">
                <a:extLst>
                  <a:ext uri="{FF2B5EF4-FFF2-40B4-BE49-F238E27FC236}">
                    <a16:creationId xmlns:a16="http://schemas.microsoft.com/office/drawing/2014/main" id="{C8BDDA1F-F400-13D0-ED47-8C248F837323}"/>
                  </a:ext>
                </a:extLst>
              </p:cNvPr>
              <p:cNvPicPr/>
              <p:nvPr/>
            </p:nvPicPr>
            <p:blipFill>
              <a:blip r:embed="rId11"/>
              <a:stretch>
                <a:fillRect/>
              </a:stretch>
            </p:blipFill>
            <p:spPr>
              <a:xfrm>
                <a:off x="5824540" y="5971460"/>
                <a:ext cx="741240" cy="487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 name="Inkt 19">
                <a:extLst>
                  <a:ext uri="{FF2B5EF4-FFF2-40B4-BE49-F238E27FC236}">
                    <a16:creationId xmlns:a16="http://schemas.microsoft.com/office/drawing/2014/main" id="{F9B313BA-B530-C5B3-EAC3-8082B2F993C4}"/>
                  </a:ext>
                </a:extLst>
              </p14:cNvPr>
              <p14:cNvContentPartPr/>
              <p14:nvPr/>
            </p14:nvContentPartPr>
            <p14:xfrm>
              <a:off x="7267780" y="6436580"/>
              <a:ext cx="209520" cy="420120"/>
            </p14:xfrm>
          </p:contentPart>
        </mc:Choice>
        <mc:Fallback xmlns="">
          <p:pic>
            <p:nvPicPr>
              <p:cNvPr id="20" name="Inkt 19">
                <a:extLst>
                  <a:ext uri="{FF2B5EF4-FFF2-40B4-BE49-F238E27FC236}">
                    <a16:creationId xmlns:a16="http://schemas.microsoft.com/office/drawing/2014/main" id="{F9B313BA-B530-C5B3-EAC3-8082B2F993C4}"/>
                  </a:ext>
                </a:extLst>
              </p:cNvPr>
              <p:cNvPicPr/>
              <p:nvPr/>
            </p:nvPicPr>
            <p:blipFill>
              <a:blip r:embed="rId13"/>
              <a:stretch>
                <a:fillRect/>
              </a:stretch>
            </p:blipFill>
            <p:spPr>
              <a:xfrm>
                <a:off x="7232140" y="6400940"/>
                <a:ext cx="281160" cy="491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1" name="Inkt 20">
                <a:extLst>
                  <a:ext uri="{FF2B5EF4-FFF2-40B4-BE49-F238E27FC236}">
                    <a16:creationId xmlns:a16="http://schemas.microsoft.com/office/drawing/2014/main" id="{7ED90571-E212-828D-D1E5-F31F0991ED56}"/>
                  </a:ext>
                </a:extLst>
              </p14:cNvPr>
              <p14:cNvContentPartPr/>
              <p14:nvPr/>
            </p14:nvContentPartPr>
            <p14:xfrm>
              <a:off x="8932060" y="6351980"/>
              <a:ext cx="41400" cy="599760"/>
            </p14:xfrm>
          </p:contentPart>
        </mc:Choice>
        <mc:Fallback xmlns="">
          <p:pic>
            <p:nvPicPr>
              <p:cNvPr id="21" name="Inkt 20">
                <a:extLst>
                  <a:ext uri="{FF2B5EF4-FFF2-40B4-BE49-F238E27FC236}">
                    <a16:creationId xmlns:a16="http://schemas.microsoft.com/office/drawing/2014/main" id="{7ED90571-E212-828D-D1E5-F31F0991ED56}"/>
                  </a:ext>
                </a:extLst>
              </p:cNvPr>
              <p:cNvPicPr/>
              <p:nvPr/>
            </p:nvPicPr>
            <p:blipFill>
              <a:blip r:embed="rId15"/>
              <a:stretch>
                <a:fillRect/>
              </a:stretch>
            </p:blipFill>
            <p:spPr>
              <a:xfrm>
                <a:off x="8896420" y="6315980"/>
                <a:ext cx="113040" cy="671400"/>
              </a:xfrm>
              <a:prstGeom prst="rect">
                <a:avLst/>
              </a:prstGeom>
            </p:spPr>
          </p:pic>
        </mc:Fallback>
      </mc:AlternateContent>
      <p:grpSp>
        <p:nvGrpSpPr>
          <p:cNvPr id="27" name="Groep 26">
            <a:extLst>
              <a:ext uri="{FF2B5EF4-FFF2-40B4-BE49-F238E27FC236}">
                <a16:creationId xmlns:a16="http://schemas.microsoft.com/office/drawing/2014/main" id="{B9CF049F-2A9C-964E-9E27-8E362CE90C50}"/>
              </a:ext>
            </a:extLst>
          </p:cNvPr>
          <p:cNvGrpSpPr/>
          <p:nvPr/>
        </p:nvGrpSpPr>
        <p:grpSpPr>
          <a:xfrm>
            <a:off x="9853300" y="6287180"/>
            <a:ext cx="1647360" cy="440280"/>
            <a:chOff x="9853300" y="6287180"/>
            <a:chExt cx="1647360" cy="440280"/>
          </a:xfrm>
        </p:grpSpPr>
        <mc:AlternateContent xmlns:mc="http://schemas.openxmlformats.org/markup-compatibility/2006" xmlns:p14="http://schemas.microsoft.com/office/powerpoint/2010/main">
          <mc:Choice Requires="p14">
            <p:contentPart p14:bwMode="auto" r:id="rId16">
              <p14:nvContentPartPr>
                <p14:cNvPr id="22" name="Inkt 21">
                  <a:extLst>
                    <a:ext uri="{FF2B5EF4-FFF2-40B4-BE49-F238E27FC236}">
                      <a16:creationId xmlns:a16="http://schemas.microsoft.com/office/drawing/2014/main" id="{6D96DF26-B51C-27DF-9B03-D492E215C1A3}"/>
                    </a:ext>
                  </a:extLst>
                </p14:cNvPr>
                <p14:cNvContentPartPr/>
                <p14:nvPr/>
              </p14:nvContentPartPr>
              <p14:xfrm>
                <a:off x="9853300" y="6287180"/>
                <a:ext cx="524520" cy="440280"/>
              </p14:xfrm>
            </p:contentPart>
          </mc:Choice>
          <mc:Fallback xmlns="">
            <p:pic>
              <p:nvPicPr>
                <p:cNvPr id="22" name="Inkt 21">
                  <a:extLst>
                    <a:ext uri="{FF2B5EF4-FFF2-40B4-BE49-F238E27FC236}">
                      <a16:creationId xmlns:a16="http://schemas.microsoft.com/office/drawing/2014/main" id="{6D96DF26-B51C-27DF-9B03-D492E215C1A3}"/>
                    </a:ext>
                  </a:extLst>
                </p:cNvPr>
                <p:cNvPicPr/>
                <p:nvPr/>
              </p:nvPicPr>
              <p:blipFill>
                <a:blip r:embed="rId17"/>
                <a:stretch>
                  <a:fillRect/>
                </a:stretch>
              </p:blipFill>
              <p:spPr>
                <a:xfrm>
                  <a:off x="9817660" y="6251540"/>
                  <a:ext cx="596160" cy="5119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3" name="Inkt 22">
                  <a:extLst>
                    <a:ext uri="{FF2B5EF4-FFF2-40B4-BE49-F238E27FC236}">
                      <a16:creationId xmlns:a16="http://schemas.microsoft.com/office/drawing/2014/main" id="{5B524C07-CBE3-57FE-F014-FA198B3847B0}"/>
                    </a:ext>
                  </a:extLst>
                </p14:cNvPr>
                <p14:cNvContentPartPr/>
                <p14:nvPr/>
              </p14:nvContentPartPr>
              <p14:xfrm>
                <a:off x="10835020" y="6398060"/>
                <a:ext cx="665640" cy="152640"/>
              </p14:xfrm>
            </p:contentPart>
          </mc:Choice>
          <mc:Fallback xmlns="">
            <p:pic>
              <p:nvPicPr>
                <p:cNvPr id="23" name="Inkt 22">
                  <a:extLst>
                    <a:ext uri="{FF2B5EF4-FFF2-40B4-BE49-F238E27FC236}">
                      <a16:creationId xmlns:a16="http://schemas.microsoft.com/office/drawing/2014/main" id="{5B524C07-CBE3-57FE-F014-FA198B3847B0}"/>
                    </a:ext>
                  </a:extLst>
                </p:cNvPr>
                <p:cNvPicPr/>
                <p:nvPr/>
              </p:nvPicPr>
              <p:blipFill>
                <a:blip r:embed="rId19"/>
                <a:stretch>
                  <a:fillRect/>
                </a:stretch>
              </p:blipFill>
              <p:spPr>
                <a:xfrm>
                  <a:off x="10799020" y="6362060"/>
                  <a:ext cx="737280" cy="224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
            <p14:nvContentPartPr>
              <p14:cNvPr id="24" name="Inkt 23">
                <a:extLst>
                  <a:ext uri="{FF2B5EF4-FFF2-40B4-BE49-F238E27FC236}">
                    <a16:creationId xmlns:a16="http://schemas.microsoft.com/office/drawing/2014/main" id="{1CBD11EB-E694-CB99-D9DC-3832CA3E97B7}"/>
                  </a:ext>
                </a:extLst>
              </p14:cNvPr>
              <p14:cNvContentPartPr/>
              <p14:nvPr/>
            </p14:nvContentPartPr>
            <p14:xfrm>
              <a:off x="11459260" y="5720540"/>
              <a:ext cx="388440" cy="18360"/>
            </p14:xfrm>
          </p:contentPart>
        </mc:Choice>
        <mc:Fallback xmlns="">
          <p:pic>
            <p:nvPicPr>
              <p:cNvPr id="24" name="Inkt 23">
                <a:extLst>
                  <a:ext uri="{FF2B5EF4-FFF2-40B4-BE49-F238E27FC236}">
                    <a16:creationId xmlns:a16="http://schemas.microsoft.com/office/drawing/2014/main" id="{1CBD11EB-E694-CB99-D9DC-3832CA3E97B7}"/>
                  </a:ext>
                </a:extLst>
              </p:cNvPr>
              <p:cNvPicPr/>
              <p:nvPr/>
            </p:nvPicPr>
            <p:blipFill>
              <a:blip r:embed="rId21"/>
              <a:stretch>
                <a:fillRect/>
              </a:stretch>
            </p:blipFill>
            <p:spPr>
              <a:xfrm>
                <a:off x="11423260" y="5684540"/>
                <a:ext cx="4600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5" name="Inkt 24">
                <a:extLst>
                  <a:ext uri="{FF2B5EF4-FFF2-40B4-BE49-F238E27FC236}">
                    <a16:creationId xmlns:a16="http://schemas.microsoft.com/office/drawing/2014/main" id="{C9E6B61C-7BEB-DB6F-907A-EBBD46908CBE}"/>
                  </a:ext>
                </a:extLst>
              </p14:cNvPr>
              <p14:cNvContentPartPr/>
              <p14:nvPr/>
            </p14:nvContentPartPr>
            <p14:xfrm>
              <a:off x="11441980" y="4328780"/>
              <a:ext cx="336600" cy="397080"/>
            </p14:xfrm>
          </p:contentPart>
        </mc:Choice>
        <mc:Fallback xmlns="">
          <p:pic>
            <p:nvPicPr>
              <p:cNvPr id="25" name="Inkt 24">
                <a:extLst>
                  <a:ext uri="{FF2B5EF4-FFF2-40B4-BE49-F238E27FC236}">
                    <a16:creationId xmlns:a16="http://schemas.microsoft.com/office/drawing/2014/main" id="{C9E6B61C-7BEB-DB6F-907A-EBBD46908CBE}"/>
                  </a:ext>
                </a:extLst>
              </p:cNvPr>
              <p:cNvPicPr/>
              <p:nvPr/>
            </p:nvPicPr>
            <p:blipFill>
              <a:blip r:embed="rId23"/>
              <a:stretch>
                <a:fillRect/>
              </a:stretch>
            </p:blipFill>
            <p:spPr>
              <a:xfrm>
                <a:off x="11405980" y="4293140"/>
                <a:ext cx="408240" cy="4687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8" name="Inkt 27">
                <a:extLst>
                  <a:ext uri="{FF2B5EF4-FFF2-40B4-BE49-F238E27FC236}">
                    <a16:creationId xmlns:a16="http://schemas.microsoft.com/office/drawing/2014/main" id="{8695BD62-D21F-0C06-0D9D-0674E20404BD}"/>
                  </a:ext>
                </a:extLst>
              </p14:cNvPr>
              <p14:cNvContentPartPr/>
              <p14:nvPr/>
            </p14:nvContentPartPr>
            <p14:xfrm>
              <a:off x="10392580" y="4342460"/>
              <a:ext cx="244440" cy="299160"/>
            </p14:xfrm>
          </p:contentPart>
        </mc:Choice>
        <mc:Fallback xmlns="">
          <p:pic>
            <p:nvPicPr>
              <p:cNvPr id="28" name="Inkt 27">
                <a:extLst>
                  <a:ext uri="{FF2B5EF4-FFF2-40B4-BE49-F238E27FC236}">
                    <a16:creationId xmlns:a16="http://schemas.microsoft.com/office/drawing/2014/main" id="{8695BD62-D21F-0C06-0D9D-0674E20404BD}"/>
                  </a:ext>
                </a:extLst>
              </p:cNvPr>
              <p:cNvPicPr/>
              <p:nvPr/>
            </p:nvPicPr>
            <p:blipFill>
              <a:blip r:embed="rId25"/>
              <a:stretch>
                <a:fillRect/>
              </a:stretch>
            </p:blipFill>
            <p:spPr>
              <a:xfrm>
                <a:off x="10356580" y="4306820"/>
                <a:ext cx="31608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9" name="Inkt 28">
                <a:extLst>
                  <a:ext uri="{FF2B5EF4-FFF2-40B4-BE49-F238E27FC236}">
                    <a16:creationId xmlns:a16="http://schemas.microsoft.com/office/drawing/2014/main" id="{51E9ECBE-FF10-5FD3-0635-F6AEC5015742}"/>
                  </a:ext>
                </a:extLst>
              </p14:cNvPr>
              <p14:cNvContentPartPr/>
              <p14:nvPr/>
            </p14:nvContentPartPr>
            <p14:xfrm>
              <a:off x="9727300" y="4026380"/>
              <a:ext cx="74160" cy="607680"/>
            </p14:xfrm>
          </p:contentPart>
        </mc:Choice>
        <mc:Fallback xmlns="">
          <p:pic>
            <p:nvPicPr>
              <p:cNvPr id="29" name="Inkt 28">
                <a:extLst>
                  <a:ext uri="{FF2B5EF4-FFF2-40B4-BE49-F238E27FC236}">
                    <a16:creationId xmlns:a16="http://schemas.microsoft.com/office/drawing/2014/main" id="{51E9ECBE-FF10-5FD3-0635-F6AEC5015742}"/>
                  </a:ext>
                </a:extLst>
              </p:cNvPr>
              <p:cNvPicPr/>
              <p:nvPr/>
            </p:nvPicPr>
            <p:blipFill>
              <a:blip r:embed="rId27"/>
              <a:stretch>
                <a:fillRect/>
              </a:stretch>
            </p:blipFill>
            <p:spPr>
              <a:xfrm>
                <a:off x="9691300" y="3990380"/>
                <a:ext cx="145800" cy="679320"/>
              </a:xfrm>
              <a:prstGeom prst="rect">
                <a:avLst/>
              </a:prstGeom>
            </p:spPr>
          </p:pic>
        </mc:Fallback>
      </mc:AlternateContent>
      <p:grpSp>
        <p:nvGrpSpPr>
          <p:cNvPr id="36" name="Groep 35">
            <a:extLst>
              <a:ext uri="{FF2B5EF4-FFF2-40B4-BE49-F238E27FC236}">
                <a16:creationId xmlns:a16="http://schemas.microsoft.com/office/drawing/2014/main" id="{364DEE22-55B8-F565-59AB-68B7FC7D0C8D}"/>
              </a:ext>
            </a:extLst>
          </p:cNvPr>
          <p:cNvGrpSpPr/>
          <p:nvPr/>
        </p:nvGrpSpPr>
        <p:grpSpPr>
          <a:xfrm>
            <a:off x="9484660" y="2398460"/>
            <a:ext cx="815040" cy="2787840"/>
            <a:chOff x="9484660" y="2398460"/>
            <a:chExt cx="815040" cy="2787840"/>
          </a:xfrm>
        </p:grpSpPr>
        <mc:AlternateContent xmlns:mc="http://schemas.openxmlformats.org/markup-compatibility/2006" xmlns:p14="http://schemas.microsoft.com/office/powerpoint/2010/main">
          <mc:Choice Requires="p14">
            <p:contentPart p14:bwMode="auto" r:id="rId28">
              <p14:nvContentPartPr>
                <p14:cNvPr id="33" name="Inkt 32">
                  <a:extLst>
                    <a:ext uri="{FF2B5EF4-FFF2-40B4-BE49-F238E27FC236}">
                      <a16:creationId xmlns:a16="http://schemas.microsoft.com/office/drawing/2014/main" id="{FAF73593-6B85-C86B-56C0-F681F116DC39}"/>
                    </a:ext>
                  </a:extLst>
                </p14:cNvPr>
                <p14:cNvContentPartPr/>
                <p14:nvPr/>
              </p14:nvContentPartPr>
              <p14:xfrm>
                <a:off x="9484660" y="2398460"/>
                <a:ext cx="646200" cy="2527560"/>
              </p14:xfrm>
            </p:contentPart>
          </mc:Choice>
          <mc:Fallback xmlns="">
            <p:pic>
              <p:nvPicPr>
                <p:cNvPr id="33" name="Inkt 32">
                  <a:extLst>
                    <a:ext uri="{FF2B5EF4-FFF2-40B4-BE49-F238E27FC236}">
                      <a16:creationId xmlns:a16="http://schemas.microsoft.com/office/drawing/2014/main" id="{FAF73593-6B85-C86B-56C0-F681F116DC39}"/>
                    </a:ext>
                  </a:extLst>
                </p:cNvPr>
                <p:cNvPicPr/>
                <p:nvPr/>
              </p:nvPicPr>
              <p:blipFill>
                <a:blip r:embed="rId29"/>
                <a:stretch>
                  <a:fillRect/>
                </a:stretch>
              </p:blipFill>
              <p:spPr>
                <a:xfrm>
                  <a:off x="9448660" y="2362820"/>
                  <a:ext cx="717840" cy="25992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4" name="Inkt 33">
                  <a:extLst>
                    <a:ext uri="{FF2B5EF4-FFF2-40B4-BE49-F238E27FC236}">
                      <a16:creationId xmlns:a16="http://schemas.microsoft.com/office/drawing/2014/main" id="{C0584C63-8AE5-3F06-7583-3742E402CB15}"/>
                    </a:ext>
                  </a:extLst>
                </p14:cNvPr>
                <p14:cNvContentPartPr/>
                <p14:nvPr/>
              </p14:nvContentPartPr>
              <p14:xfrm>
                <a:off x="9818740" y="4805060"/>
                <a:ext cx="480960" cy="381240"/>
              </p14:xfrm>
            </p:contentPart>
          </mc:Choice>
          <mc:Fallback xmlns="">
            <p:pic>
              <p:nvPicPr>
                <p:cNvPr id="34" name="Inkt 33">
                  <a:extLst>
                    <a:ext uri="{FF2B5EF4-FFF2-40B4-BE49-F238E27FC236}">
                      <a16:creationId xmlns:a16="http://schemas.microsoft.com/office/drawing/2014/main" id="{C0584C63-8AE5-3F06-7583-3742E402CB15}"/>
                    </a:ext>
                  </a:extLst>
                </p:cNvPr>
                <p:cNvPicPr/>
                <p:nvPr/>
              </p:nvPicPr>
              <p:blipFill>
                <a:blip r:embed="rId31"/>
                <a:stretch>
                  <a:fillRect/>
                </a:stretch>
              </p:blipFill>
              <p:spPr>
                <a:xfrm>
                  <a:off x="9783100" y="4769060"/>
                  <a:ext cx="552600" cy="452880"/>
                </a:xfrm>
                <a:prstGeom prst="rect">
                  <a:avLst/>
                </a:prstGeom>
              </p:spPr>
            </p:pic>
          </mc:Fallback>
        </mc:AlternateContent>
      </p:grpSp>
    </p:spTree>
    <p:extLst>
      <p:ext uri="{BB962C8B-B14F-4D97-AF65-F5344CB8AC3E}">
        <p14:creationId xmlns:p14="http://schemas.microsoft.com/office/powerpoint/2010/main" val="2747368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D47BD5-63A4-D5FA-F07B-1AED3603B2D2}"/>
              </a:ext>
            </a:extLst>
          </p:cNvPr>
          <p:cNvSpPr>
            <a:spLocks noGrp="1"/>
          </p:cNvSpPr>
          <p:nvPr>
            <p:ph type="title"/>
          </p:nvPr>
        </p:nvSpPr>
        <p:spPr/>
        <p:txBody>
          <a:bodyPr/>
          <a:lstStyle/>
          <a:p>
            <a:r>
              <a:rPr lang="nl-NL" dirty="0"/>
              <a:t>Course </a:t>
            </a:r>
            <a:r>
              <a:rPr lang="nl-NL" dirty="0" err="1"/>
              <a:t>overview</a:t>
            </a:r>
            <a:endParaRPr lang="nl-NL" dirty="0"/>
          </a:p>
        </p:txBody>
      </p:sp>
      <p:sp>
        <p:nvSpPr>
          <p:cNvPr id="3" name="Tijdelijke aanduiding voor tekst 2">
            <a:extLst>
              <a:ext uri="{FF2B5EF4-FFF2-40B4-BE49-F238E27FC236}">
                <a16:creationId xmlns:a16="http://schemas.microsoft.com/office/drawing/2014/main" id="{1B3AAAA8-8527-59C6-0D32-61C7B78FB922}"/>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01AD24EC-4860-73A0-4131-6C7ED34FB454}"/>
              </a:ext>
            </a:extLst>
          </p:cNvPr>
          <p:cNvSpPr>
            <a:spLocks noGrp="1"/>
          </p:cNvSpPr>
          <p:nvPr>
            <p:ph type="body" sz="quarter" idx="1003"/>
          </p:nvPr>
        </p:nvSpPr>
        <p:spPr/>
        <p:txBody>
          <a:bodyPr vert="horz" lIns="0" tIns="0" rIns="0" bIns="0" rtlCol="0" anchor="t">
            <a:noAutofit/>
          </a:bodyPr>
          <a:lstStyle/>
          <a:p>
            <a:pPr marL="342900" indent="-342900">
              <a:buAutoNum type="arabicPeriod"/>
            </a:pPr>
            <a:r>
              <a:rPr lang="nl-NL" dirty="0"/>
              <a:t>Short </a:t>
            </a:r>
            <a:r>
              <a:rPr lang="nl-NL" dirty="0" err="1"/>
              <a:t>introduction</a:t>
            </a:r>
            <a:r>
              <a:rPr lang="nl-NL" dirty="0"/>
              <a:t> + </a:t>
            </a:r>
            <a:r>
              <a:rPr lang="nl-NL" dirty="0" err="1"/>
              <a:t>tiny</a:t>
            </a:r>
            <a:r>
              <a:rPr lang="nl-NL" dirty="0"/>
              <a:t> </a:t>
            </a:r>
            <a:r>
              <a:rPr lang="nl-NL" dirty="0" err="1"/>
              <a:t>recap</a:t>
            </a:r>
            <a:endParaRPr lang="nl-NL" dirty="0"/>
          </a:p>
          <a:p>
            <a:pPr marL="342900" indent="-342900">
              <a:buAutoNum type="arabicPeriod"/>
            </a:pPr>
            <a:r>
              <a:rPr lang="nl-NL" dirty="0"/>
              <a:t>Branches</a:t>
            </a:r>
          </a:p>
          <a:p>
            <a:pPr marL="342900" indent="-342900">
              <a:buAutoNum type="arabicPeriod"/>
            </a:pPr>
            <a:r>
              <a:rPr lang="nl-NL" dirty="0"/>
              <a:t>Remote </a:t>
            </a:r>
            <a:r>
              <a:rPr lang="nl-NL" dirty="0" err="1"/>
              <a:t>repositories</a:t>
            </a:r>
            <a:endParaRPr lang="nl-NL" dirty="0"/>
          </a:p>
          <a:p>
            <a:pPr marL="342900" indent="-342900">
              <a:buAutoNum type="arabicPeriod"/>
            </a:pPr>
            <a:endParaRPr lang="nl-NL" dirty="0"/>
          </a:p>
          <a:p>
            <a:pPr marL="342900" indent="-342900">
              <a:buAutoNum type="arabicPeriod"/>
            </a:pPr>
            <a:endParaRPr lang="nl-NL" dirty="0"/>
          </a:p>
          <a:p>
            <a:pPr marL="342900" indent="-342900">
              <a:buAutoNum type="arabicPeriod"/>
            </a:pPr>
            <a:endParaRPr lang="nl-NL" dirty="0"/>
          </a:p>
          <a:p>
            <a:pPr marL="342900" indent="-342900">
              <a:buAutoNum type="arabicPeriod"/>
            </a:pPr>
            <a:endParaRPr lang="nl-NL" dirty="0"/>
          </a:p>
          <a:p>
            <a:pPr marL="342900" indent="-342900">
              <a:buAutoNum type="arabicPeriod"/>
            </a:pPr>
            <a:endParaRPr lang="nl-NL" dirty="0"/>
          </a:p>
          <a:p>
            <a:pPr marL="342900" indent="-342900">
              <a:buAutoNum type="arabicPeriod"/>
            </a:pPr>
            <a:endParaRPr lang="nl-NL" dirty="0"/>
          </a:p>
        </p:txBody>
      </p:sp>
      <p:pic>
        <p:nvPicPr>
          <p:cNvPr id="6" name="Afbeelding 5">
            <a:extLst>
              <a:ext uri="{FF2B5EF4-FFF2-40B4-BE49-F238E27FC236}">
                <a16:creationId xmlns:a16="http://schemas.microsoft.com/office/drawing/2014/main" id="{F0293092-5790-5623-3CCB-D674FF1A7471}"/>
              </a:ext>
            </a:extLst>
          </p:cNvPr>
          <p:cNvPicPr>
            <a:picLocks noChangeAspect="1"/>
          </p:cNvPicPr>
          <p:nvPr/>
        </p:nvPicPr>
        <p:blipFill>
          <a:blip r:embed="rId2"/>
          <a:stretch>
            <a:fillRect/>
          </a:stretch>
        </p:blipFill>
        <p:spPr>
          <a:xfrm>
            <a:off x="6074075" y="1638837"/>
            <a:ext cx="5054059" cy="41023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932090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7A1868-3F64-ADB7-DD23-A1822561D8B7}"/>
              </a:ext>
            </a:extLst>
          </p:cNvPr>
          <p:cNvSpPr>
            <a:spLocks noGrp="1"/>
          </p:cNvSpPr>
          <p:nvPr>
            <p:ph type="title"/>
          </p:nvPr>
        </p:nvSpPr>
        <p:spPr/>
        <p:txBody>
          <a:bodyPr/>
          <a:lstStyle/>
          <a:p>
            <a:r>
              <a:rPr lang="nl-NL" dirty="0" err="1"/>
              <a:t>Exercise</a:t>
            </a:r>
            <a:r>
              <a:rPr lang="nl-NL" dirty="0"/>
              <a:t> 4</a:t>
            </a:r>
          </a:p>
        </p:txBody>
      </p:sp>
      <p:sp>
        <p:nvSpPr>
          <p:cNvPr id="3" name="Tijdelijke aanduiding voor tekst 2">
            <a:extLst>
              <a:ext uri="{FF2B5EF4-FFF2-40B4-BE49-F238E27FC236}">
                <a16:creationId xmlns:a16="http://schemas.microsoft.com/office/drawing/2014/main" id="{1372C190-6B08-EC03-0505-5F8872E96D2E}"/>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B0E90C92-24C6-123E-D754-52C4AD276CF2}"/>
              </a:ext>
            </a:extLst>
          </p:cNvPr>
          <p:cNvSpPr>
            <a:spLocks noGrp="1"/>
          </p:cNvSpPr>
          <p:nvPr>
            <p:ph type="body" sz="quarter" idx="1003"/>
          </p:nvPr>
        </p:nvSpPr>
        <p:spPr/>
        <p:txBody>
          <a:bodyPr/>
          <a:lstStyle/>
          <a:p>
            <a:pPr marL="342900" indent="-342900">
              <a:buFont typeface="+mj-lt"/>
              <a:buAutoNum type="arabicPeriod"/>
            </a:pPr>
            <a:r>
              <a:rPr lang="nl-NL" dirty="0"/>
              <a:t>Go </a:t>
            </a:r>
            <a:r>
              <a:rPr lang="nl-NL" dirty="0" err="1"/>
              <a:t>to</a:t>
            </a:r>
            <a:r>
              <a:rPr lang="nl-NL" dirty="0"/>
              <a:t> </a:t>
            </a:r>
            <a:r>
              <a:rPr lang="nl-NL" dirty="0" err="1"/>
              <a:t>the</a:t>
            </a:r>
            <a:r>
              <a:rPr lang="nl-NL" dirty="0"/>
              <a:t> </a:t>
            </a:r>
            <a:r>
              <a:rPr lang="nl-NL" dirty="0" err="1"/>
              <a:t>merge</a:t>
            </a:r>
            <a:r>
              <a:rPr lang="nl-NL" dirty="0"/>
              <a:t> conflict </a:t>
            </a:r>
            <a:r>
              <a:rPr lang="nl-NL" dirty="0" err="1"/>
              <a:t>from</a:t>
            </a:r>
            <a:r>
              <a:rPr lang="nl-NL" dirty="0"/>
              <a:t> </a:t>
            </a:r>
            <a:r>
              <a:rPr lang="nl-NL" dirty="0" err="1"/>
              <a:t>exercise</a:t>
            </a:r>
            <a:r>
              <a:rPr lang="nl-NL" dirty="0"/>
              <a:t> 3</a:t>
            </a:r>
          </a:p>
          <a:p>
            <a:pPr marL="342900" indent="-342900">
              <a:buFont typeface="+mj-lt"/>
              <a:buAutoNum type="arabicPeriod"/>
            </a:pPr>
            <a:r>
              <a:rPr lang="nl-NL" dirty="0" err="1"/>
              <a:t>Resolve</a:t>
            </a:r>
            <a:r>
              <a:rPr lang="nl-NL" dirty="0"/>
              <a:t> </a:t>
            </a:r>
            <a:r>
              <a:rPr lang="nl-NL" dirty="0" err="1"/>
              <a:t>it</a:t>
            </a:r>
            <a:r>
              <a:rPr lang="nl-NL" dirty="0"/>
              <a:t> 😎</a:t>
            </a:r>
          </a:p>
        </p:txBody>
      </p:sp>
    </p:spTree>
    <p:extLst>
      <p:ext uri="{BB962C8B-B14F-4D97-AF65-F5344CB8AC3E}">
        <p14:creationId xmlns:p14="http://schemas.microsoft.com/office/powerpoint/2010/main" val="415541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47121C-18A9-82B2-C068-6E8D2E53C7B1}"/>
              </a:ext>
            </a:extLst>
          </p:cNvPr>
          <p:cNvSpPr>
            <a:spLocks noGrp="1"/>
          </p:cNvSpPr>
          <p:nvPr>
            <p:ph type="title"/>
          </p:nvPr>
        </p:nvSpPr>
        <p:spPr/>
        <p:txBody>
          <a:bodyPr/>
          <a:lstStyle/>
          <a:p>
            <a:r>
              <a:rPr lang="nl-NL" dirty="0"/>
              <a:t>Cleaning up </a:t>
            </a:r>
            <a:r>
              <a:rPr lang="nl-NL" dirty="0" err="1"/>
              <a:t>your</a:t>
            </a:r>
            <a:r>
              <a:rPr lang="nl-NL" dirty="0"/>
              <a:t> branches</a:t>
            </a:r>
          </a:p>
        </p:txBody>
      </p:sp>
      <p:sp>
        <p:nvSpPr>
          <p:cNvPr id="3" name="Tijdelijke aanduiding voor tekst 2">
            <a:extLst>
              <a:ext uri="{FF2B5EF4-FFF2-40B4-BE49-F238E27FC236}">
                <a16:creationId xmlns:a16="http://schemas.microsoft.com/office/drawing/2014/main" id="{B792FDBA-F9DD-90FD-470C-B0D8B59DEC4C}"/>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E32B704C-A9A0-2AEB-175C-1643B6881A21}"/>
              </a:ext>
            </a:extLst>
          </p:cNvPr>
          <p:cNvSpPr>
            <a:spLocks noGrp="1"/>
          </p:cNvSpPr>
          <p:nvPr>
            <p:ph type="body" sz="quarter" idx="1003"/>
          </p:nvPr>
        </p:nvSpPr>
        <p:spPr/>
        <p:txBody>
          <a:bodyPr/>
          <a:lstStyle/>
          <a:p>
            <a:r>
              <a:rPr lang="nl-NL" dirty="0"/>
              <a:t>Keep </a:t>
            </a:r>
            <a:r>
              <a:rPr lang="nl-NL" dirty="0" err="1"/>
              <a:t>your</a:t>
            </a:r>
            <a:r>
              <a:rPr lang="nl-NL" dirty="0"/>
              <a:t> branches clean</a:t>
            </a:r>
          </a:p>
          <a:p>
            <a:pPr lvl="1"/>
            <a:r>
              <a:rPr lang="nl-NL" dirty="0"/>
              <a:t>Delete branches </a:t>
            </a:r>
            <a:r>
              <a:rPr lang="nl-NL" dirty="0" err="1"/>
              <a:t>you</a:t>
            </a:r>
            <a:r>
              <a:rPr lang="nl-NL" dirty="0"/>
              <a:t> are </a:t>
            </a:r>
            <a:r>
              <a:rPr lang="nl-NL" dirty="0" err="1"/>
              <a:t>done</a:t>
            </a:r>
            <a:r>
              <a:rPr lang="nl-NL" dirty="0"/>
              <a:t> </a:t>
            </a:r>
            <a:r>
              <a:rPr lang="nl-NL" dirty="0" err="1"/>
              <a:t>with</a:t>
            </a:r>
            <a:endParaRPr lang="nl-NL" dirty="0"/>
          </a:p>
          <a:p>
            <a:pPr lvl="1"/>
            <a:r>
              <a:rPr lang="nl-NL" b="1" dirty="0"/>
              <a:t>git </a:t>
            </a:r>
            <a:r>
              <a:rPr lang="nl-NL" b="1" dirty="0" err="1"/>
              <a:t>branch</a:t>
            </a:r>
            <a:r>
              <a:rPr lang="nl-NL" b="1" dirty="0"/>
              <a:t> -d &lt;</a:t>
            </a:r>
            <a:r>
              <a:rPr lang="nl-NL" b="1" dirty="0" err="1"/>
              <a:t>branch</a:t>
            </a:r>
            <a:r>
              <a:rPr lang="nl-NL" b="1" dirty="0"/>
              <a:t>-name&gt;</a:t>
            </a:r>
            <a:endParaRPr lang="nl-NL" dirty="0"/>
          </a:p>
          <a:p>
            <a:pPr lvl="1"/>
            <a:r>
              <a:rPr lang="nl-NL" dirty="0"/>
              <a:t>Check </a:t>
            </a:r>
            <a:r>
              <a:rPr lang="nl-NL" dirty="0" err="1"/>
              <a:t>if</a:t>
            </a:r>
            <a:r>
              <a:rPr lang="nl-NL" dirty="0"/>
              <a:t> </a:t>
            </a:r>
            <a:r>
              <a:rPr lang="nl-NL" dirty="0" err="1"/>
              <a:t>it</a:t>
            </a:r>
            <a:r>
              <a:rPr lang="nl-NL" dirty="0"/>
              <a:t> was </a:t>
            </a:r>
            <a:r>
              <a:rPr lang="nl-NL" dirty="0" err="1"/>
              <a:t>deleted</a:t>
            </a:r>
            <a:r>
              <a:rPr lang="nl-NL" dirty="0"/>
              <a:t> </a:t>
            </a:r>
            <a:r>
              <a:rPr lang="nl-NL" dirty="0" err="1"/>
              <a:t>with</a:t>
            </a:r>
            <a:r>
              <a:rPr lang="nl-NL" dirty="0"/>
              <a:t> </a:t>
            </a:r>
            <a:r>
              <a:rPr lang="nl-NL" b="1" dirty="0"/>
              <a:t>git </a:t>
            </a:r>
            <a:r>
              <a:rPr lang="nl-NL" b="1" dirty="0" err="1"/>
              <a:t>branch</a:t>
            </a:r>
            <a:r>
              <a:rPr lang="nl-NL" b="1" dirty="0"/>
              <a:t> -l </a:t>
            </a:r>
            <a:r>
              <a:rPr lang="nl-NL" dirty="0"/>
              <a:t>(or </a:t>
            </a:r>
            <a:r>
              <a:rPr lang="nl-NL" b="1" dirty="0"/>
              <a:t>git </a:t>
            </a:r>
            <a:r>
              <a:rPr lang="nl-NL" b="1" dirty="0" err="1"/>
              <a:t>branch</a:t>
            </a:r>
            <a:r>
              <a:rPr lang="nl-NL" b="1" dirty="0"/>
              <a:t> --list </a:t>
            </a:r>
            <a:r>
              <a:rPr lang="nl-NL" dirty="0"/>
              <a:t>in full)</a:t>
            </a:r>
          </a:p>
        </p:txBody>
      </p:sp>
    </p:spTree>
    <p:extLst>
      <p:ext uri="{BB962C8B-B14F-4D97-AF65-F5344CB8AC3E}">
        <p14:creationId xmlns:p14="http://schemas.microsoft.com/office/powerpoint/2010/main" val="2916969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2BD9A2-4CCA-E0BC-2C0D-6CC611A93497}"/>
              </a:ext>
            </a:extLst>
          </p:cNvPr>
          <p:cNvSpPr>
            <a:spLocks noGrp="1"/>
          </p:cNvSpPr>
          <p:nvPr>
            <p:ph type="title"/>
          </p:nvPr>
        </p:nvSpPr>
        <p:spPr/>
        <p:txBody>
          <a:bodyPr/>
          <a:lstStyle/>
          <a:p>
            <a:r>
              <a:rPr lang="nl-NL" dirty="0" err="1"/>
              <a:t>Switching</a:t>
            </a:r>
            <a:r>
              <a:rPr lang="nl-NL" dirty="0"/>
              <a:t> </a:t>
            </a:r>
            <a:r>
              <a:rPr lang="nl-NL" dirty="0" err="1"/>
              <a:t>with</a:t>
            </a:r>
            <a:r>
              <a:rPr lang="nl-NL" dirty="0"/>
              <a:t> </a:t>
            </a:r>
            <a:r>
              <a:rPr lang="nl-NL" dirty="0" err="1"/>
              <a:t>uncommitted</a:t>
            </a:r>
            <a:r>
              <a:rPr lang="nl-NL" dirty="0"/>
              <a:t> changes</a:t>
            </a:r>
          </a:p>
        </p:txBody>
      </p:sp>
      <p:sp>
        <p:nvSpPr>
          <p:cNvPr id="3" name="Tijdelijke aanduiding voor tekst 2">
            <a:extLst>
              <a:ext uri="{FF2B5EF4-FFF2-40B4-BE49-F238E27FC236}">
                <a16:creationId xmlns:a16="http://schemas.microsoft.com/office/drawing/2014/main" id="{544DDDA1-9FC5-9937-6D18-5875EAA85CE5}"/>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7C4D675B-4219-B5BF-2F47-7DAAF8B4CD6E}"/>
              </a:ext>
            </a:extLst>
          </p:cNvPr>
          <p:cNvSpPr>
            <a:spLocks noGrp="1"/>
          </p:cNvSpPr>
          <p:nvPr>
            <p:ph type="body" sz="quarter" idx="1003"/>
          </p:nvPr>
        </p:nvSpPr>
        <p:spPr/>
        <p:txBody>
          <a:bodyPr/>
          <a:lstStyle/>
          <a:p>
            <a:r>
              <a:rPr lang="nl-NL" dirty="0" err="1"/>
              <a:t>You</a:t>
            </a:r>
            <a:r>
              <a:rPr lang="nl-NL" dirty="0"/>
              <a:t> </a:t>
            </a:r>
            <a:r>
              <a:rPr lang="nl-NL" dirty="0" err="1"/>
              <a:t>can</a:t>
            </a:r>
            <a:r>
              <a:rPr lang="nl-NL" dirty="0"/>
              <a:t> switch branches </a:t>
            </a:r>
            <a:r>
              <a:rPr lang="nl-NL" dirty="0" err="1"/>
              <a:t>with</a:t>
            </a:r>
            <a:r>
              <a:rPr lang="nl-NL" dirty="0"/>
              <a:t> </a:t>
            </a:r>
            <a:r>
              <a:rPr lang="nl-NL" dirty="0" err="1"/>
              <a:t>uncommitted</a:t>
            </a:r>
            <a:r>
              <a:rPr lang="nl-NL" dirty="0"/>
              <a:t> changes </a:t>
            </a:r>
            <a:r>
              <a:rPr lang="nl-NL" b="1" dirty="0" err="1"/>
              <a:t>if</a:t>
            </a:r>
            <a:r>
              <a:rPr lang="nl-NL" b="1" dirty="0"/>
              <a:t> </a:t>
            </a:r>
            <a:r>
              <a:rPr lang="nl-NL" b="1" dirty="0" err="1"/>
              <a:t>they</a:t>
            </a:r>
            <a:r>
              <a:rPr lang="nl-NL" b="1" dirty="0"/>
              <a:t> do </a:t>
            </a:r>
            <a:r>
              <a:rPr lang="nl-NL" b="1" dirty="0" err="1"/>
              <a:t>not</a:t>
            </a:r>
            <a:r>
              <a:rPr lang="nl-NL" b="1" dirty="0"/>
              <a:t> conflict</a:t>
            </a:r>
            <a:r>
              <a:rPr lang="nl-NL" dirty="0"/>
              <a:t> </a:t>
            </a:r>
            <a:r>
              <a:rPr lang="nl-NL" dirty="0" err="1"/>
              <a:t>with</a:t>
            </a:r>
            <a:r>
              <a:rPr lang="nl-NL" dirty="0"/>
              <a:t> target </a:t>
            </a:r>
            <a:r>
              <a:rPr lang="nl-NL" dirty="0" err="1"/>
              <a:t>branch</a:t>
            </a:r>
            <a:endParaRPr lang="nl-NL" dirty="0"/>
          </a:p>
          <a:p>
            <a:pPr lvl="1"/>
            <a:r>
              <a:rPr lang="nl-NL" dirty="0" err="1"/>
              <a:t>Useful</a:t>
            </a:r>
            <a:r>
              <a:rPr lang="nl-NL" dirty="0"/>
              <a:t> </a:t>
            </a:r>
            <a:r>
              <a:rPr lang="nl-NL" dirty="0" err="1"/>
              <a:t>if</a:t>
            </a:r>
            <a:r>
              <a:rPr lang="nl-NL" dirty="0"/>
              <a:t> </a:t>
            </a:r>
            <a:r>
              <a:rPr lang="nl-NL" dirty="0" err="1"/>
              <a:t>you</a:t>
            </a:r>
            <a:r>
              <a:rPr lang="nl-NL" dirty="0"/>
              <a:t> </a:t>
            </a:r>
            <a:r>
              <a:rPr lang="nl-NL" dirty="0" err="1"/>
              <a:t>started</a:t>
            </a:r>
            <a:r>
              <a:rPr lang="nl-NL" dirty="0"/>
              <a:t> </a:t>
            </a:r>
            <a:r>
              <a:rPr lang="nl-NL" dirty="0" err="1"/>
              <a:t>working</a:t>
            </a:r>
            <a:r>
              <a:rPr lang="nl-NL" dirty="0"/>
              <a:t> in </a:t>
            </a:r>
            <a:r>
              <a:rPr lang="nl-NL" dirty="0" err="1"/>
              <a:t>the</a:t>
            </a:r>
            <a:r>
              <a:rPr lang="nl-NL" dirty="0"/>
              <a:t> wrong </a:t>
            </a:r>
            <a:r>
              <a:rPr lang="nl-NL" dirty="0" err="1"/>
              <a:t>branch</a:t>
            </a:r>
            <a:endParaRPr lang="nl-NL" dirty="0"/>
          </a:p>
          <a:p>
            <a:r>
              <a:rPr lang="nl-NL" dirty="0" err="1"/>
              <a:t>If</a:t>
            </a:r>
            <a:r>
              <a:rPr lang="nl-NL" dirty="0"/>
              <a:t> </a:t>
            </a:r>
            <a:r>
              <a:rPr lang="nl-NL" dirty="0" err="1"/>
              <a:t>they</a:t>
            </a:r>
            <a:r>
              <a:rPr lang="nl-NL" dirty="0"/>
              <a:t> do conflict, Git </a:t>
            </a:r>
            <a:r>
              <a:rPr lang="nl-NL" dirty="0" err="1"/>
              <a:t>will</a:t>
            </a:r>
            <a:r>
              <a:rPr lang="nl-NL" dirty="0"/>
              <a:t> </a:t>
            </a:r>
            <a:r>
              <a:rPr lang="nl-NL" dirty="0" err="1"/>
              <a:t>prevent</a:t>
            </a:r>
            <a:r>
              <a:rPr lang="nl-NL" dirty="0"/>
              <a:t> </a:t>
            </a:r>
            <a:r>
              <a:rPr lang="nl-NL" dirty="0" err="1"/>
              <a:t>you</a:t>
            </a:r>
            <a:r>
              <a:rPr lang="nl-NL" dirty="0"/>
              <a:t> </a:t>
            </a:r>
            <a:r>
              <a:rPr lang="nl-NL" dirty="0" err="1"/>
              <a:t>from</a:t>
            </a:r>
            <a:r>
              <a:rPr lang="nl-NL" dirty="0"/>
              <a:t> </a:t>
            </a:r>
            <a:r>
              <a:rPr lang="nl-NL" dirty="0" err="1"/>
              <a:t>switching</a:t>
            </a:r>
            <a:endParaRPr lang="nl-NL" dirty="0"/>
          </a:p>
          <a:p>
            <a:endParaRPr lang="nl-NL" dirty="0"/>
          </a:p>
          <a:p>
            <a:endParaRPr lang="nl-NL" dirty="0"/>
          </a:p>
          <a:p>
            <a:pPr marL="0" indent="0">
              <a:buNone/>
            </a:pPr>
            <a:r>
              <a:rPr lang="nl-NL" b="1" u="sng" dirty="0"/>
              <a:t>Solutions</a:t>
            </a:r>
          </a:p>
          <a:p>
            <a:r>
              <a:rPr lang="nl-NL" dirty="0" err="1"/>
              <a:t>Commit</a:t>
            </a:r>
            <a:r>
              <a:rPr lang="nl-NL" dirty="0"/>
              <a:t> </a:t>
            </a:r>
            <a:r>
              <a:rPr lang="nl-NL" dirty="0" err="1"/>
              <a:t>your</a:t>
            </a:r>
            <a:r>
              <a:rPr lang="nl-NL" dirty="0"/>
              <a:t> changes </a:t>
            </a:r>
            <a:r>
              <a:rPr lang="nl-NL" dirty="0" err="1"/>
              <a:t>before</a:t>
            </a:r>
            <a:r>
              <a:rPr lang="nl-NL" dirty="0"/>
              <a:t> </a:t>
            </a:r>
            <a:r>
              <a:rPr lang="nl-NL" dirty="0" err="1"/>
              <a:t>switching</a:t>
            </a:r>
            <a:endParaRPr lang="nl-NL" dirty="0"/>
          </a:p>
          <a:p>
            <a:r>
              <a:rPr lang="nl-NL" dirty="0"/>
              <a:t>Stash </a:t>
            </a:r>
            <a:r>
              <a:rPr lang="nl-NL" dirty="0" err="1"/>
              <a:t>your</a:t>
            </a:r>
            <a:r>
              <a:rPr lang="nl-NL" dirty="0"/>
              <a:t> changes (</a:t>
            </a:r>
            <a:r>
              <a:rPr lang="nl-NL" dirty="0" err="1"/>
              <a:t>see</a:t>
            </a:r>
            <a:r>
              <a:rPr lang="nl-NL" dirty="0"/>
              <a:t> </a:t>
            </a:r>
            <a:r>
              <a:rPr lang="nl-NL" dirty="0" err="1">
                <a:hlinkClick r:id="rId2"/>
              </a:rPr>
              <a:t>this</a:t>
            </a:r>
            <a:r>
              <a:rPr lang="nl-NL" dirty="0">
                <a:hlinkClick r:id="rId2"/>
              </a:rPr>
              <a:t> </a:t>
            </a:r>
            <a:r>
              <a:rPr lang="nl-NL" dirty="0" err="1">
                <a:hlinkClick r:id="rId2"/>
              </a:rPr>
              <a:t>chapter</a:t>
            </a:r>
            <a:r>
              <a:rPr lang="nl-NL" dirty="0">
                <a:hlinkClick r:id="rId2"/>
              </a:rPr>
              <a:t> </a:t>
            </a:r>
            <a:r>
              <a:rPr lang="nl-NL" dirty="0"/>
              <a:t>in </a:t>
            </a:r>
            <a:r>
              <a:rPr lang="nl-NL" dirty="0" err="1"/>
              <a:t>the</a:t>
            </a:r>
            <a:r>
              <a:rPr lang="nl-NL" dirty="0"/>
              <a:t> Version Control </a:t>
            </a:r>
            <a:r>
              <a:rPr lang="nl-NL" dirty="0" err="1"/>
              <a:t>Book</a:t>
            </a:r>
            <a:r>
              <a:rPr lang="nl-NL" dirty="0"/>
              <a:t>)</a:t>
            </a:r>
          </a:p>
          <a:p>
            <a:r>
              <a:rPr lang="nl-NL" dirty="0" err="1"/>
              <a:t>Discard</a:t>
            </a:r>
            <a:r>
              <a:rPr lang="nl-NL" dirty="0"/>
              <a:t> </a:t>
            </a:r>
            <a:r>
              <a:rPr lang="nl-NL" dirty="0" err="1"/>
              <a:t>your</a:t>
            </a:r>
            <a:r>
              <a:rPr lang="nl-NL" dirty="0"/>
              <a:t> changes</a:t>
            </a:r>
          </a:p>
          <a:p>
            <a:pPr lvl="1"/>
            <a:r>
              <a:rPr lang="nl-NL" dirty="0" err="1"/>
              <a:t>Use</a:t>
            </a:r>
            <a:r>
              <a:rPr lang="nl-NL" dirty="0"/>
              <a:t> </a:t>
            </a:r>
            <a:r>
              <a:rPr lang="nl-NL" b="1" dirty="0"/>
              <a:t>git reset </a:t>
            </a:r>
            <a:r>
              <a:rPr lang="nl-NL" dirty="0" err="1"/>
              <a:t>for</a:t>
            </a:r>
            <a:r>
              <a:rPr lang="nl-NL" dirty="0"/>
              <a:t> </a:t>
            </a:r>
            <a:r>
              <a:rPr lang="nl-NL" dirty="0" err="1"/>
              <a:t>this</a:t>
            </a:r>
            <a:endParaRPr lang="nl-NL" dirty="0"/>
          </a:p>
        </p:txBody>
      </p:sp>
      <p:pic>
        <p:nvPicPr>
          <p:cNvPr id="5" name="Afbeelding 4">
            <a:extLst>
              <a:ext uri="{FF2B5EF4-FFF2-40B4-BE49-F238E27FC236}">
                <a16:creationId xmlns:a16="http://schemas.microsoft.com/office/drawing/2014/main" id="{B4B1331C-AE97-82C9-0A2C-97B20B9026E9}"/>
              </a:ext>
            </a:extLst>
          </p:cNvPr>
          <p:cNvPicPr>
            <a:picLocks noChangeAspect="1"/>
          </p:cNvPicPr>
          <p:nvPr/>
        </p:nvPicPr>
        <p:blipFill>
          <a:blip r:embed="rId3"/>
          <a:stretch>
            <a:fillRect/>
          </a:stretch>
        </p:blipFill>
        <p:spPr>
          <a:xfrm>
            <a:off x="4943872" y="4999371"/>
            <a:ext cx="7102160" cy="1216392"/>
          </a:xfrm>
          <a:prstGeom prst="rect">
            <a:avLst/>
          </a:prstGeom>
        </p:spPr>
      </p:pic>
      <p:sp>
        <p:nvSpPr>
          <p:cNvPr id="6" name="Tekstvak 5">
            <a:extLst>
              <a:ext uri="{FF2B5EF4-FFF2-40B4-BE49-F238E27FC236}">
                <a16:creationId xmlns:a16="http://schemas.microsoft.com/office/drawing/2014/main" id="{00BB400C-9D22-A5A5-7B3E-C0E823C92F0C}"/>
              </a:ext>
            </a:extLst>
          </p:cNvPr>
          <p:cNvSpPr txBox="1"/>
          <p:nvPr/>
        </p:nvSpPr>
        <p:spPr>
          <a:xfrm>
            <a:off x="6199399" y="6248431"/>
            <a:ext cx="5913478" cy="123111"/>
          </a:xfrm>
          <a:prstGeom prst="rect">
            <a:avLst/>
          </a:prstGeom>
          <a:noFill/>
        </p:spPr>
        <p:txBody>
          <a:bodyPr wrap="none" lIns="0" tIns="0" rIns="0" bIns="0" rtlCol="0">
            <a:spAutoFit/>
          </a:bodyPr>
          <a:lstStyle/>
          <a:p>
            <a:r>
              <a:rPr lang="nl-NL" sz="800" dirty="0" err="1">
                <a:hlinkClick r:id="rId4"/>
              </a:rPr>
              <a:t>https</a:t>
            </a:r>
            <a:r>
              <a:rPr lang="nl-NL" sz="800" dirty="0">
                <a:hlinkClick r:id="rId4"/>
              </a:rPr>
              <a:t>://</a:t>
            </a:r>
            <a:r>
              <a:rPr lang="nl-NL" sz="800" dirty="0" err="1">
                <a:hlinkClick r:id="rId4"/>
              </a:rPr>
              <a:t>lennartwittkuhn.com</a:t>
            </a:r>
            <a:r>
              <a:rPr lang="nl-NL" sz="800" dirty="0">
                <a:hlinkClick r:id="rId4"/>
              </a:rPr>
              <a:t>/</a:t>
            </a:r>
            <a:r>
              <a:rPr lang="nl-NL" sz="800" dirty="0" err="1">
                <a:hlinkClick r:id="rId4"/>
              </a:rPr>
              <a:t>version</a:t>
            </a:r>
            <a:r>
              <a:rPr lang="nl-NL" sz="800" dirty="0">
                <a:hlinkClick r:id="rId4"/>
              </a:rPr>
              <a:t>-control-</a:t>
            </a:r>
            <a:r>
              <a:rPr lang="nl-NL" sz="800" dirty="0" err="1">
                <a:hlinkClick r:id="rId4"/>
              </a:rPr>
              <a:t>book</a:t>
            </a:r>
            <a:r>
              <a:rPr lang="nl-NL" sz="800" dirty="0">
                <a:hlinkClick r:id="rId4"/>
              </a:rPr>
              <a:t>/</a:t>
            </a:r>
            <a:r>
              <a:rPr lang="nl-NL" sz="800" dirty="0" err="1">
                <a:hlinkClick r:id="rId4"/>
              </a:rPr>
              <a:t>chapters</a:t>
            </a:r>
            <a:r>
              <a:rPr lang="nl-NL" sz="800" dirty="0">
                <a:hlinkClick r:id="rId4"/>
              </a:rPr>
              <a:t>/</a:t>
            </a:r>
            <a:r>
              <a:rPr lang="nl-NL" sz="800" dirty="0" err="1">
                <a:hlinkClick r:id="rId4"/>
              </a:rPr>
              <a:t>branches.html#switching-branches-with-uncommitted-changes</a:t>
            </a:r>
            <a:endParaRPr lang="nl-NL" sz="800" dirty="0"/>
          </a:p>
        </p:txBody>
      </p:sp>
    </p:spTree>
    <p:extLst>
      <p:ext uri="{BB962C8B-B14F-4D97-AF65-F5344CB8AC3E}">
        <p14:creationId xmlns:p14="http://schemas.microsoft.com/office/powerpoint/2010/main" val="2990384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CCC923-CA19-8CAB-A3E3-C59F92C3F6FA}"/>
              </a:ext>
            </a:extLst>
          </p:cNvPr>
          <p:cNvSpPr>
            <a:spLocks noGrp="1"/>
          </p:cNvSpPr>
          <p:nvPr>
            <p:ph type="title"/>
          </p:nvPr>
        </p:nvSpPr>
        <p:spPr/>
        <p:txBody>
          <a:bodyPr/>
          <a:lstStyle/>
          <a:p>
            <a:r>
              <a:rPr lang="nl-NL" dirty="0"/>
              <a:t>Remote </a:t>
            </a:r>
            <a:r>
              <a:rPr lang="nl-NL" dirty="0" err="1"/>
              <a:t>repos</a:t>
            </a:r>
            <a:r>
              <a:rPr lang="nl-NL" dirty="0"/>
              <a:t> – </a:t>
            </a:r>
            <a:r>
              <a:rPr lang="nl-NL" dirty="0" err="1"/>
              <a:t>what</a:t>
            </a:r>
            <a:r>
              <a:rPr lang="nl-NL" dirty="0"/>
              <a:t>? </a:t>
            </a:r>
          </a:p>
        </p:txBody>
      </p:sp>
      <p:sp>
        <p:nvSpPr>
          <p:cNvPr id="3" name="Tijdelijke aanduiding voor tekst 2">
            <a:extLst>
              <a:ext uri="{FF2B5EF4-FFF2-40B4-BE49-F238E27FC236}">
                <a16:creationId xmlns:a16="http://schemas.microsoft.com/office/drawing/2014/main" id="{7D2BC209-83A4-B340-9320-4D9C82AAED15}"/>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3E44F641-0009-CF99-2032-34217CD53341}"/>
              </a:ext>
            </a:extLst>
          </p:cNvPr>
          <p:cNvSpPr>
            <a:spLocks noGrp="1"/>
          </p:cNvSpPr>
          <p:nvPr>
            <p:ph type="body" sz="quarter" idx="1003"/>
          </p:nvPr>
        </p:nvSpPr>
        <p:spPr>
          <a:xfrm>
            <a:off x="1017715" y="2215833"/>
            <a:ext cx="5294309" cy="3203575"/>
          </a:xfrm>
        </p:spPr>
        <p:txBody>
          <a:bodyPr/>
          <a:lstStyle/>
          <a:p>
            <a:pPr marL="0" indent="0">
              <a:buNone/>
            </a:pPr>
            <a:r>
              <a:rPr lang="nl-NL" b="1" u="sng" dirty="0"/>
              <a:t>Is a:</a:t>
            </a:r>
          </a:p>
          <a:p>
            <a:r>
              <a:rPr lang="nl-NL" dirty="0"/>
              <a:t>Code hosting service</a:t>
            </a:r>
          </a:p>
          <a:p>
            <a:r>
              <a:rPr lang="nl-NL" dirty="0" err="1"/>
              <a:t>Collaborative</a:t>
            </a:r>
            <a:r>
              <a:rPr lang="nl-NL" dirty="0"/>
              <a:t> software development environment</a:t>
            </a:r>
          </a:p>
          <a:p>
            <a:pPr marL="0" indent="0">
              <a:buNone/>
            </a:pPr>
            <a:endParaRPr lang="nl-NL" dirty="0"/>
          </a:p>
          <a:p>
            <a:pPr marL="0" indent="0">
              <a:buNone/>
            </a:pPr>
            <a:r>
              <a:rPr lang="nl-NL" b="1" u="sng" dirty="0" err="1"/>
              <a:t>Basically</a:t>
            </a:r>
            <a:r>
              <a:rPr lang="nl-NL" b="1" u="sng" dirty="0"/>
              <a:t>:</a:t>
            </a:r>
          </a:p>
          <a:p>
            <a:r>
              <a:rPr lang="nl-NL" dirty="0" err="1"/>
              <a:t>Hosts</a:t>
            </a:r>
            <a:r>
              <a:rPr lang="nl-NL" dirty="0"/>
              <a:t> </a:t>
            </a:r>
            <a:r>
              <a:rPr lang="nl-NL" dirty="0" err="1"/>
              <a:t>your</a:t>
            </a:r>
            <a:r>
              <a:rPr lang="nl-NL" dirty="0"/>
              <a:t> code</a:t>
            </a:r>
          </a:p>
          <a:p>
            <a:r>
              <a:rPr lang="nl-NL" dirty="0" err="1"/>
              <a:t>Allows</a:t>
            </a:r>
            <a:r>
              <a:rPr lang="nl-NL" dirty="0"/>
              <a:t> </a:t>
            </a:r>
            <a:r>
              <a:rPr lang="nl-NL" dirty="0" err="1"/>
              <a:t>you</a:t>
            </a:r>
            <a:r>
              <a:rPr lang="nl-NL" dirty="0"/>
              <a:t> </a:t>
            </a:r>
            <a:r>
              <a:rPr lang="nl-NL" dirty="0" err="1"/>
              <a:t>to</a:t>
            </a:r>
            <a:r>
              <a:rPr lang="nl-NL" dirty="0"/>
              <a:t> share </a:t>
            </a:r>
            <a:r>
              <a:rPr lang="nl-NL" dirty="0" err="1"/>
              <a:t>it</a:t>
            </a:r>
            <a:r>
              <a:rPr lang="nl-NL" dirty="0"/>
              <a:t> (or </a:t>
            </a:r>
            <a:r>
              <a:rPr lang="nl-NL" dirty="0" err="1"/>
              <a:t>not</a:t>
            </a:r>
            <a:r>
              <a:rPr lang="nl-NL" dirty="0"/>
              <a:t>)</a:t>
            </a:r>
          </a:p>
          <a:p>
            <a:r>
              <a:rPr lang="nl-NL" dirty="0" err="1"/>
              <a:t>Allows</a:t>
            </a:r>
            <a:r>
              <a:rPr lang="nl-NL" dirty="0"/>
              <a:t> </a:t>
            </a:r>
            <a:r>
              <a:rPr lang="nl-NL" dirty="0" err="1"/>
              <a:t>to</a:t>
            </a:r>
            <a:r>
              <a:rPr lang="nl-NL" dirty="0"/>
              <a:t> </a:t>
            </a:r>
            <a:r>
              <a:rPr lang="nl-NL" dirty="0" err="1"/>
              <a:t>work</a:t>
            </a:r>
            <a:r>
              <a:rPr lang="nl-NL" dirty="0"/>
              <a:t> on </a:t>
            </a:r>
            <a:r>
              <a:rPr lang="nl-NL" dirty="0" err="1"/>
              <a:t>it</a:t>
            </a:r>
            <a:r>
              <a:rPr lang="nl-NL" dirty="0"/>
              <a:t> </a:t>
            </a:r>
            <a:r>
              <a:rPr lang="nl-NL" dirty="0" err="1"/>
              <a:t>with</a:t>
            </a:r>
            <a:r>
              <a:rPr lang="nl-NL" dirty="0"/>
              <a:t> </a:t>
            </a:r>
            <a:r>
              <a:rPr lang="nl-NL" dirty="0" err="1"/>
              <a:t>others</a:t>
            </a:r>
            <a:endParaRPr lang="nl-NL" dirty="0"/>
          </a:p>
          <a:p>
            <a:pPr marL="0" indent="0">
              <a:buNone/>
            </a:pPr>
            <a:endParaRPr lang="nl-NL" b="1" dirty="0"/>
          </a:p>
        </p:txBody>
      </p:sp>
      <p:pic>
        <p:nvPicPr>
          <p:cNvPr id="2050" name="Picture 2" descr="A centered iceberg in front of a blue circle, with the organization's name at the bottom.">
            <a:extLst>
              <a:ext uri="{FF2B5EF4-FFF2-40B4-BE49-F238E27FC236}">
                <a16:creationId xmlns:a16="http://schemas.microsoft.com/office/drawing/2014/main" id="{C1F400EB-3612-0451-6F22-456D9BD7A6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4192" y="1988840"/>
            <a:ext cx="3175000" cy="7112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itHub Logo, symbol, meaning, history, PNG, brand">
            <a:extLst>
              <a:ext uri="{FF2B5EF4-FFF2-40B4-BE49-F238E27FC236}">
                <a16:creationId xmlns:a16="http://schemas.microsoft.com/office/drawing/2014/main" id="{754F5A30-D66A-4054-66B1-1FF94476A1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0083" y="3592586"/>
            <a:ext cx="3247684" cy="182682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CA581E8-713B-66FD-4967-E4578F07A5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1159" y="3106474"/>
            <a:ext cx="3810000" cy="14605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64AA7C55-360F-FCF4-DA2A-04043C104B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0699" y="5054763"/>
            <a:ext cx="4051611" cy="729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85189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E1A64-D399-B78C-0272-0B0B5362B8E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31C81AF-497E-677B-9716-5EB5F15B9B52}"/>
              </a:ext>
            </a:extLst>
          </p:cNvPr>
          <p:cNvSpPr>
            <a:spLocks noGrp="1"/>
          </p:cNvSpPr>
          <p:nvPr>
            <p:ph type="title"/>
          </p:nvPr>
        </p:nvSpPr>
        <p:spPr/>
        <p:txBody>
          <a:bodyPr/>
          <a:lstStyle/>
          <a:p>
            <a:r>
              <a:rPr lang="nl-NL" dirty="0"/>
              <a:t>Remote </a:t>
            </a:r>
            <a:r>
              <a:rPr lang="nl-NL" dirty="0" err="1"/>
              <a:t>repos</a:t>
            </a:r>
            <a:r>
              <a:rPr lang="nl-NL" dirty="0"/>
              <a:t> – </a:t>
            </a:r>
            <a:r>
              <a:rPr lang="nl-NL" dirty="0" err="1"/>
              <a:t>where</a:t>
            </a:r>
            <a:r>
              <a:rPr lang="nl-NL" dirty="0"/>
              <a:t>? </a:t>
            </a:r>
          </a:p>
        </p:txBody>
      </p:sp>
      <p:sp>
        <p:nvSpPr>
          <p:cNvPr id="3" name="Tijdelijke aanduiding voor tekst 2">
            <a:extLst>
              <a:ext uri="{FF2B5EF4-FFF2-40B4-BE49-F238E27FC236}">
                <a16:creationId xmlns:a16="http://schemas.microsoft.com/office/drawing/2014/main" id="{010952D6-4872-3964-C478-29E32EBE29FD}"/>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2C13E089-1BD5-EF5B-BA29-AEB443E4A6AB}"/>
              </a:ext>
            </a:extLst>
          </p:cNvPr>
          <p:cNvSpPr>
            <a:spLocks noGrp="1"/>
          </p:cNvSpPr>
          <p:nvPr>
            <p:ph type="body" sz="quarter" idx="1003"/>
          </p:nvPr>
        </p:nvSpPr>
        <p:spPr>
          <a:xfrm>
            <a:off x="1017715" y="2215833"/>
            <a:ext cx="4352984" cy="2646855"/>
          </a:xfrm>
          <a:ln>
            <a:noFill/>
          </a:ln>
        </p:spPr>
        <p:txBody>
          <a:bodyPr/>
          <a:lstStyle/>
          <a:p>
            <a:pPr>
              <a:buFont typeface="Arial" panose="020B0604020202020204" pitchFamily="34" charset="0"/>
              <a:buChar char="•"/>
            </a:pPr>
            <a:r>
              <a:rPr lang="nl-NL" sz="2400" b="1" dirty="0">
                <a:solidFill>
                  <a:srgbClr val="00B050"/>
                </a:solidFill>
              </a:rPr>
              <a:t>Non-profit (in EU)</a:t>
            </a:r>
          </a:p>
          <a:p>
            <a:pPr marL="0" indent="0">
              <a:buNone/>
            </a:pPr>
            <a:endParaRPr lang="nl-NL" sz="2400" b="1" dirty="0"/>
          </a:p>
          <a:p>
            <a:pPr>
              <a:buFont typeface="Arial" panose="020B0604020202020204" pitchFamily="34" charset="0"/>
              <a:buChar char="•"/>
            </a:pPr>
            <a:r>
              <a:rPr lang="nl-NL" sz="2400" b="1" dirty="0" err="1">
                <a:solidFill>
                  <a:schemeClr val="accent1"/>
                </a:solidFill>
              </a:rPr>
              <a:t>Privately</a:t>
            </a:r>
            <a:r>
              <a:rPr lang="nl-NL" sz="2400" b="1" dirty="0">
                <a:solidFill>
                  <a:schemeClr val="accent1"/>
                </a:solidFill>
              </a:rPr>
              <a:t> </a:t>
            </a:r>
            <a:r>
              <a:rPr lang="nl-NL" sz="2400" b="1" dirty="0" err="1">
                <a:solidFill>
                  <a:schemeClr val="accent1"/>
                </a:solidFill>
              </a:rPr>
              <a:t>owned</a:t>
            </a:r>
            <a:r>
              <a:rPr lang="nl-NL" sz="2400" b="1" dirty="0">
                <a:solidFill>
                  <a:schemeClr val="accent1"/>
                </a:solidFill>
              </a:rPr>
              <a:t> (in US)</a:t>
            </a:r>
          </a:p>
          <a:p>
            <a:pPr marL="0" indent="0">
              <a:buNone/>
            </a:pPr>
            <a:endParaRPr lang="nl-NL" sz="2400" b="1" dirty="0">
              <a:solidFill>
                <a:schemeClr val="accent1"/>
              </a:solidFill>
            </a:endParaRPr>
          </a:p>
          <a:p>
            <a:pPr>
              <a:buFont typeface="Arial" panose="020B0604020202020204" pitchFamily="34" charset="0"/>
              <a:buChar char="•"/>
            </a:pPr>
            <a:r>
              <a:rPr lang="nl-NL" sz="2400" b="1" dirty="0">
                <a:solidFill>
                  <a:schemeClr val="bg1">
                    <a:lumMod val="50000"/>
                  </a:schemeClr>
                </a:solidFill>
              </a:rPr>
              <a:t>Open source</a:t>
            </a:r>
          </a:p>
        </p:txBody>
      </p:sp>
      <p:pic>
        <p:nvPicPr>
          <p:cNvPr id="2050" name="Picture 2" descr="A centered iceberg in front of a blue circle, with the organization's name at the bottom.">
            <a:extLst>
              <a:ext uri="{FF2B5EF4-FFF2-40B4-BE49-F238E27FC236}">
                <a16:creationId xmlns:a16="http://schemas.microsoft.com/office/drawing/2014/main" id="{76D36875-1230-DE89-5238-14E377A51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192" y="1988840"/>
            <a:ext cx="3175000" cy="7112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itHub Logo, symbol, meaning, history, PNG, brand">
            <a:extLst>
              <a:ext uri="{FF2B5EF4-FFF2-40B4-BE49-F238E27FC236}">
                <a16:creationId xmlns:a16="http://schemas.microsoft.com/office/drawing/2014/main" id="{B1ADE4E4-7C6E-0437-8B11-BFF0471A5B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0083" y="3592586"/>
            <a:ext cx="3247684" cy="182682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50AA3785-B1AF-8BAC-CF92-36BB3E967E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01159" y="3106474"/>
            <a:ext cx="3810000" cy="14605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FB0FAFA7-6A35-E9C5-0714-097BDBF9D9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0699" y="5054763"/>
            <a:ext cx="4051611" cy="729290"/>
          </a:xfrm>
          <a:prstGeom prst="rect">
            <a:avLst/>
          </a:prstGeom>
          <a:noFill/>
          <a:extLst>
            <a:ext uri="{909E8E84-426E-40DD-AFC4-6F175D3DCCD1}">
              <a14:hiddenFill xmlns:a14="http://schemas.microsoft.com/office/drawing/2010/main">
                <a:solidFill>
                  <a:srgbClr val="FFFFFF"/>
                </a:solidFill>
              </a14:hiddenFill>
            </a:ext>
          </a:extLst>
        </p:spPr>
      </p:pic>
      <p:sp>
        <p:nvSpPr>
          <p:cNvPr id="5" name="Ovaal 4">
            <a:extLst>
              <a:ext uri="{FF2B5EF4-FFF2-40B4-BE49-F238E27FC236}">
                <a16:creationId xmlns:a16="http://schemas.microsoft.com/office/drawing/2014/main" id="{6E526925-C4AC-79C4-0CBA-E41C15942256}"/>
              </a:ext>
            </a:extLst>
          </p:cNvPr>
          <p:cNvSpPr/>
          <p:nvPr/>
        </p:nvSpPr>
        <p:spPr>
          <a:xfrm>
            <a:off x="5087888" y="2852936"/>
            <a:ext cx="6912768" cy="3672408"/>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al 5">
            <a:extLst>
              <a:ext uri="{FF2B5EF4-FFF2-40B4-BE49-F238E27FC236}">
                <a16:creationId xmlns:a16="http://schemas.microsoft.com/office/drawing/2014/main" id="{D15F75BF-EB95-D88C-7425-223C3887C038}"/>
              </a:ext>
            </a:extLst>
          </p:cNvPr>
          <p:cNvSpPr/>
          <p:nvPr/>
        </p:nvSpPr>
        <p:spPr>
          <a:xfrm>
            <a:off x="7392144" y="1268760"/>
            <a:ext cx="4248472" cy="1837714"/>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3" name="Groep 22">
            <a:extLst>
              <a:ext uri="{FF2B5EF4-FFF2-40B4-BE49-F238E27FC236}">
                <a16:creationId xmlns:a16="http://schemas.microsoft.com/office/drawing/2014/main" id="{4E262B6A-402F-54AF-A178-4E593350F1C3}"/>
              </a:ext>
            </a:extLst>
          </p:cNvPr>
          <p:cNvGrpSpPr/>
          <p:nvPr/>
        </p:nvGrpSpPr>
        <p:grpSpPr>
          <a:xfrm>
            <a:off x="5697300" y="1690800"/>
            <a:ext cx="5505120" cy="2915280"/>
            <a:chOff x="5697300" y="1690800"/>
            <a:chExt cx="5505120" cy="2915280"/>
          </a:xfrm>
        </p:grpSpPr>
        <mc:AlternateContent xmlns:mc="http://schemas.openxmlformats.org/markup-compatibility/2006" xmlns:p14="http://schemas.microsoft.com/office/powerpoint/2010/main">
          <mc:Choice Requires="p14">
            <p:contentPart p14:bwMode="auto" r:id="rId7">
              <p14:nvContentPartPr>
                <p14:cNvPr id="9" name="Inkt 8">
                  <a:extLst>
                    <a:ext uri="{FF2B5EF4-FFF2-40B4-BE49-F238E27FC236}">
                      <a16:creationId xmlns:a16="http://schemas.microsoft.com/office/drawing/2014/main" id="{EC153A81-BBB8-D265-8FAC-80124DEA3DE6}"/>
                    </a:ext>
                  </a:extLst>
                </p14:cNvPr>
                <p14:cNvContentPartPr/>
                <p14:nvPr/>
              </p14:nvContentPartPr>
              <p14:xfrm>
                <a:off x="6833820" y="1690800"/>
                <a:ext cx="4368600" cy="2077920"/>
              </p14:xfrm>
            </p:contentPart>
          </mc:Choice>
          <mc:Fallback xmlns="">
            <p:pic>
              <p:nvPicPr>
                <p:cNvPr id="9" name="Inkt 8">
                  <a:extLst>
                    <a:ext uri="{FF2B5EF4-FFF2-40B4-BE49-F238E27FC236}">
                      <a16:creationId xmlns:a16="http://schemas.microsoft.com/office/drawing/2014/main" id="{EC153A81-BBB8-D265-8FAC-80124DEA3DE6}"/>
                    </a:ext>
                  </a:extLst>
                </p:cNvPr>
                <p:cNvPicPr/>
                <p:nvPr/>
              </p:nvPicPr>
              <p:blipFill>
                <a:blip r:embed="rId8"/>
                <a:stretch>
                  <a:fillRect/>
                </a:stretch>
              </p:blipFill>
              <p:spPr>
                <a:xfrm>
                  <a:off x="6815820" y="1673160"/>
                  <a:ext cx="4404240" cy="2113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t 9">
                  <a:extLst>
                    <a:ext uri="{FF2B5EF4-FFF2-40B4-BE49-F238E27FC236}">
                      <a16:creationId xmlns:a16="http://schemas.microsoft.com/office/drawing/2014/main" id="{560E4140-6A04-E0C1-20D9-CF8073D5FAFB}"/>
                    </a:ext>
                  </a:extLst>
                </p14:cNvPr>
                <p14:cNvContentPartPr/>
                <p14:nvPr/>
              </p14:nvContentPartPr>
              <p14:xfrm>
                <a:off x="8709420" y="4027560"/>
                <a:ext cx="178560" cy="215280"/>
              </p14:xfrm>
            </p:contentPart>
          </mc:Choice>
          <mc:Fallback xmlns="">
            <p:pic>
              <p:nvPicPr>
                <p:cNvPr id="10" name="Inkt 9">
                  <a:extLst>
                    <a:ext uri="{FF2B5EF4-FFF2-40B4-BE49-F238E27FC236}">
                      <a16:creationId xmlns:a16="http://schemas.microsoft.com/office/drawing/2014/main" id="{560E4140-6A04-E0C1-20D9-CF8073D5FAFB}"/>
                    </a:ext>
                  </a:extLst>
                </p:cNvPr>
                <p:cNvPicPr/>
                <p:nvPr/>
              </p:nvPicPr>
              <p:blipFill>
                <a:blip r:embed="rId10"/>
                <a:stretch>
                  <a:fillRect/>
                </a:stretch>
              </p:blipFill>
              <p:spPr>
                <a:xfrm>
                  <a:off x="8691780" y="4009920"/>
                  <a:ext cx="21420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Inkt 12">
                  <a:extLst>
                    <a:ext uri="{FF2B5EF4-FFF2-40B4-BE49-F238E27FC236}">
                      <a16:creationId xmlns:a16="http://schemas.microsoft.com/office/drawing/2014/main" id="{ABDB9C27-B788-6E1A-D687-EDB2FB9827A1}"/>
                    </a:ext>
                  </a:extLst>
                </p14:cNvPr>
                <p14:cNvContentPartPr/>
                <p14:nvPr/>
              </p14:nvContentPartPr>
              <p14:xfrm>
                <a:off x="7945860" y="4409160"/>
                <a:ext cx="478440" cy="196920"/>
              </p14:xfrm>
            </p:contentPart>
          </mc:Choice>
          <mc:Fallback xmlns="">
            <p:pic>
              <p:nvPicPr>
                <p:cNvPr id="13" name="Inkt 12">
                  <a:extLst>
                    <a:ext uri="{FF2B5EF4-FFF2-40B4-BE49-F238E27FC236}">
                      <a16:creationId xmlns:a16="http://schemas.microsoft.com/office/drawing/2014/main" id="{ABDB9C27-B788-6E1A-D687-EDB2FB9827A1}"/>
                    </a:ext>
                  </a:extLst>
                </p:cNvPr>
                <p:cNvPicPr/>
                <p:nvPr/>
              </p:nvPicPr>
              <p:blipFill>
                <a:blip r:embed="rId12"/>
                <a:stretch>
                  <a:fillRect/>
                </a:stretch>
              </p:blipFill>
              <p:spPr>
                <a:xfrm>
                  <a:off x="7927860" y="4391520"/>
                  <a:ext cx="5140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Inkt 13">
                  <a:extLst>
                    <a:ext uri="{FF2B5EF4-FFF2-40B4-BE49-F238E27FC236}">
                      <a16:creationId xmlns:a16="http://schemas.microsoft.com/office/drawing/2014/main" id="{1BAA5732-6379-0754-BE70-F76A3E9F4CBE}"/>
                    </a:ext>
                  </a:extLst>
                </p14:cNvPr>
                <p14:cNvContentPartPr/>
                <p14:nvPr/>
              </p14:nvContentPartPr>
              <p14:xfrm>
                <a:off x="6973860" y="4506360"/>
                <a:ext cx="436320" cy="9360"/>
              </p14:xfrm>
            </p:contentPart>
          </mc:Choice>
          <mc:Fallback xmlns="">
            <p:pic>
              <p:nvPicPr>
                <p:cNvPr id="14" name="Inkt 13">
                  <a:extLst>
                    <a:ext uri="{FF2B5EF4-FFF2-40B4-BE49-F238E27FC236}">
                      <a16:creationId xmlns:a16="http://schemas.microsoft.com/office/drawing/2014/main" id="{1BAA5732-6379-0754-BE70-F76A3E9F4CBE}"/>
                    </a:ext>
                  </a:extLst>
                </p:cNvPr>
                <p:cNvPicPr/>
                <p:nvPr/>
              </p:nvPicPr>
              <p:blipFill>
                <a:blip r:embed="rId14"/>
                <a:stretch>
                  <a:fillRect/>
                </a:stretch>
              </p:blipFill>
              <p:spPr>
                <a:xfrm>
                  <a:off x="6955860" y="4488720"/>
                  <a:ext cx="47196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Inkt 14">
                  <a:extLst>
                    <a:ext uri="{FF2B5EF4-FFF2-40B4-BE49-F238E27FC236}">
                      <a16:creationId xmlns:a16="http://schemas.microsoft.com/office/drawing/2014/main" id="{D068ECC2-C8B0-A35C-1EA0-6C13BF8D711B}"/>
                    </a:ext>
                  </a:extLst>
                </p14:cNvPr>
                <p14:cNvContentPartPr/>
                <p14:nvPr/>
              </p14:nvContentPartPr>
              <p14:xfrm>
                <a:off x="6140100" y="4394040"/>
                <a:ext cx="384120" cy="54000"/>
              </p14:xfrm>
            </p:contentPart>
          </mc:Choice>
          <mc:Fallback xmlns="">
            <p:pic>
              <p:nvPicPr>
                <p:cNvPr id="15" name="Inkt 14">
                  <a:extLst>
                    <a:ext uri="{FF2B5EF4-FFF2-40B4-BE49-F238E27FC236}">
                      <a16:creationId xmlns:a16="http://schemas.microsoft.com/office/drawing/2014/main" id="{D068ECC2-C8B0-A35C-1EA0-6C13BF8D711B}"/>
                    </a:ext>
                  </a:extLst>
                </p:cNvPr>
                <p:cNvPicPr/>
                <p:nvPr/>
              </p:nvPicPr>
              <p:blipFill>
                <a:blip r:embed="rId16"/>
                <a:stretch>
                  <a:fillRect/>
                </a:stretch>
              </p:blipFill>
              <p:spPr>
                <a:xfrm>
                  <a:off x="6122100" y="4376400"/>
                  <a:ext cx="4197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Inkt 15">
                  <a:extLst>
                    <a:ext uri="{FF2B5EF4-FFF2-40B4-BE49-F238E27FC236}">
                      <a16:creationId xmlns:a16="http://schemas.microsoft.com/office/drawing/2014/main" id="{C8CE25E2-53E6-4A9B-DA42-0CCF2F61DB98}"/>
                    </a:ext>
                  </a:extLst>
                </p14:cNvPr>
                <p14:cNvContentPartPr/>
                <p14:nvPr/>
              </p14:nvContentPartPr>
              <p14:xfrm>
                <a:off x="5727540" y="3868080"/>
                <a:ext cx="148320" cy="332640"/>
              </p14:xfrm>
            </p:contentPart>
          </mc:Choice>
          <mc:Fallback xmlns="">
            <p:pic>
              <p:nvPicPr>
                <p:cNvPr id="16" name="Inkt 15">
                  <a:extLst>
                    <a:ext uri="{FF2B5EF4-FFF2-40B4-BE49-F238E27FC236}">
                      <a16:creationId xmlns:a16="http://schemas.microsoft.com/office/drawing/2014/main" id="{C8CE25E2-53E6-4A9B-DA42-0CCF2F61DB98}"/>
                    </a:ext>
                  </a:extLst>
                </p:cNvPr>
                <p:cNvPicPr/>
                <p:nvPr/>
              </p:nvPicPr>
              <p:blipFill>
                <a:blip r:embed="rId18"/>
                <a:stretch>
                  <a:fillRect/>
                </a:stretch>
              </p:blipFill>
              <p:spPr>
                <a:xfrm>
                  <a:off x="5709540" y="3850080"/>
                  <a:ext cx="183960" cy="3682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7" name="Inkt 16">
                  <a:extLst>
                    <a:ext uri="{FF2B5EF4-FFF2-40B4-BE49-F238E27FC236}">
                      <a16:creationId xmlns:a16="http://schemas.microsoft.com/office/drawing/2014/main" id="{A2234A37-0026-5A87-3087-2DD994963D80}"/>
                    </a:ext>
                  </a:extLst>
                </p14:cNvPr>
                <p14:cNvContentPartPr/>
                <p14:nvPr/>
              </p14:nvContentPartPr>
              <p14:xfrm>
                <a:off x="5697300" y="3376320"/>
                <a:ext cx="113760" cy="296640"/>
              </p14:xfrm>
            </p:contentPart>
          </mc:Choice>
          <mc:Fallback xmlns="">
            <p:pic>
              <p:nvPicPr>
                <p:cNvPr id="17" name="Inkt 16">
                  <a:extLst>
                    <a:ext uri="{FF2B5EF4-FFF2-40B4-BE49-F238E27FC236}">
                      <a16:creationId xmlns:a16="http://schemas.microsoft.com/office/drawing/2014/main" id="{A2234A37-0026-5A87-3087-2DD994963D80}"/>
                    </a:ext>
                  </a:extLst>
                </p:cNvPr>
                <p:cNvPicPr/>
                <p:nvPr/>
              </p:nvPicPr>
              <p:blipFill>
                <a:blip r:embed="rId20"/>
                <a:stretch>
                  <a:fillRect/>
                </a:stretch>
              </p:blipFill>
              <p:spPr>
                <a:xfrm>
                  <a:off x="5679660" y="3358680"/>
                  <a:ext cx="149400" cy="3322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8" name="Inkt 17">
                  <a:extLst>
                    <a:ext uri="{FF2B5EF4-FFF2-40B4-BE49-F238E27FC236}">
                      <a16:creationId xmlns:a16="http://schemas.microsoft.com/office/drawing/2014/main" id="{472BDD89-DE02-5B8A-680B-5D7CEDAB52E7}"/>
                    </a:ext>
                  </a:extLst>
                </p14:cNvPr>
                <p14:cNvContentPartPr/>
                <p14:nvPr/>
              </p14:nvContentPartPr>
              <p14:xfrm>
                <a:off x="5954340" y="3106680"/>
                <a:ext cx="311400" cy="117720"/>
              </p14:xfrm>
            </p:contentPart>
          </mc:Choice>
          <mc:Fallback xmlns="">
            <p:pic>
              <p:nvPicPr>
                <p:cNvPr id="18" name="Inkt 17">
                  <a:extLst>
                    <a:ext uri="{FF2B5EF4-FFF2-40B4-BE49-F238E27FC236}">
                      <a16:creationId xmlns:a16="http://schemas.microsoft.com/office/drawing/2014/main" id="{472BDD89-DE02-5B8A-680B-5D7CEDAB52E7}"/>
                    </a:ext>
                  </a:extLst>
                </p:cNvPr>
                <p:cNvPicPr/>
                <p:nvPr/>
              </p:nvPicPr>
              <p:blipFill>
                <a:blip r:embed="rId22"/>
                <a:stretch>
                  <a:fillRect/>
                </a:stretch>
              </p:blipFill>
              <p:spPr>
                <a:xfrm>
                  <a:off x="5936340" y="3089040"/>
                  <a:ext cx="3470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9" name="Inkt 18">
                  <a:extLst>
                    <a:ext uri="{FF2B5EF4-FFF2-40B4-BE49-F238E27FC236}">
                      <a16:creationId xmlns:a16="http://schemas.microsoft.com/office/drawing/2014/main" id="{42F2973D-3FC6-24C8-7992-2C80BE99612A}"/>
                    </a:ext>
                  </a:extLst>
                </p14:cNvPr>
                <p14:cNvContentPartPr/>
                <p14:nvPr/>
              </p14:nvContentPartPr>
              <p14:xfrm>
                <a:off x="6453660" y="2946480"/>
                <a:ext cx="206280" cy="78480"/>
              </p14:xfrm>
            </p:contentPart>
          </mc:Choice>
          <mc:Fallback xmlns="">
            <p:pic>
              <p:nvPicPr>
                <p:cNvPr id="19" name="Inkt 18">
                  <a:extLst>
                    <a:ext uri="{FF2B5EF4-FFF2-40B4-BE49-F238E27FC236}">
                      <a16:creationId xmlns:a16="http://schemas.microsoft.com/office/drawing/2014/main" id="{42F2973D-3FC6-24C8-7992-2C80BE99612A}"/>
                    </a:ext>
                  </a:extLst>
                </p:cNvPr>
                <p:cNvPicPr/>
                <p:nvPr/>
              </p:nvPicPr>
              <p:blipFill>
                <a:blip r:embed="rId24"/>
                <a:stretch>
                  <a:fillRect/>
                </a:stretch>
              </p:blipFill>
              <p:spPr>
                <a:xfrm>
                  <a:off x="6435660" y="2928840"/>
                  <a:ext cx="241920" cy="114120"/>
                </a:xfrm>
                <a:prstGeom prst="rect">
                  <a:avLst/>
                </a:prstGeom>
              </p:spPr>
            </p:pic>
          </mc:Fallback>
        </mc:AlternateContent>
      </p:grpSp>
      <p:sp>
        <p:nvSpPr>
          <p:cNvPr id="25" name="Tekstvak 24">
            <a:extLst>
              <a:ext uri="{FF2B5EF4-FFF2-40B4-BE49-F238E27FC236}">
                <a16:creationId xmlns:a16="http://schemas.microsoft.com/office/drawing/2014/main" id="{8C34E7D4-45B1-C1CB-6EEC-23F58731FDA8}"/>
              </a:ext>
            </a:extLst>
          </p:cNvPr>
          <p:cNvSpPr txBox="1"/>
          <p:nvPr/>
        </p:nvSpPr>
        <p:spPr>
          <a:xfrm>
            <a:off x="1399047" y="4437112"/>
            <a:ext cx="2968761" cy="215444"/>
          </a:xfrm>
          <a:prstGeom prst="rect">
            <a:avLst/>
          </a:prstGeom>
          <a:noFill/>
        </p:spPr>
        <p:txBody>
          <a:bodyPr wrap="none" lIns="0" tIns="0" rIns="0" bIns="0" rtlCol="0">
            <a:spAutoFit/>
          </a:bodyPr>
          <a:lstStyle/>
          <a:p>
            <a:r>
              <a:rPr lang="nl-NL" sz="1400" b="1" dirty="0" err="1"/>
              <a:t>Note</a:t>
            </a:r>
            <a:r>
              <a:rPr lang="nl-NL" sz="1400" dirty="0"/>
              <a:t>: </a:t>
            </a:r>
            <a:r>
              <a:rPr lang="nl-NL" sz="1400" dirty="0" err="1"/>
              <a:t>only</a:t>
            </a:r>
            <a:r>
              <a:rPr lang="nl-NL" sz="1400" dirty="0"/>
              <a:t> </a:t>
            </a:r>
            <a:r>
              <a:rPr lang="nl-NL" sz="1400" u="sng" dirty="0" err="1"/>
              <a:t>self-hosted</a:t>
            </a:r>
            <a:r>
              <a:rPr lang="nl-NL" sz="1400" dirty="0"/>
              <a:t> </a:t>
            </a:r>
            <a:r>
              <a:rPr lang="nl-NL" sz="1400" dirty="0" err="1"/>
              <a:t>GitLab</a:t>
            </a:r>
            <a:r>
              <a:rPr lang="nl-NL" sz="1400" dirty="0"/>
              <a:t> is </a:t>
            </a:r>
            <a:r>
              <a:rPr lang="nl-NL" sz="1400" b="1" dirty="0"/>
              <a:t>OS</a:t>
            </a:r>
            <a:r>
              <a:rPr lang="nl-NL" sz="1400" dirty="0"/>
              <a:t>!</a:t>
            </a:r>
          </a:p>
        </p:txBody>
      </p:sp>
      <p:sp>
        <p:nvSpPr>
          <p:cNvPr id="26" name="Tekstvak 25">
            <a:extLst>
              <a:ext uri="{FF2B5EF4-FFF2-40B4-BE49-F238E27FC236}">
                <a16:creationId xmlns:a16="http://schemas.microsoft.com/office/drawing/2014/main" id="{38CCD0E0-1B5F-CE35-0C6E-7ED3B8402AB3}"/>
              </a:ext>
            </a:extLst>
          </p:cNvPr>
          <p:cNvSpPr txBox="1"/>
          <p:nvPr/>
        </p:nvSpPr>
        <p:spPr>
          <a:xfrm>
            <a:off x="876301" y="5295900"/>
            <a:ext cx="3779540" cy="1231106"/>
          </a:xfrm>
          <a:prstGeom prst="rect">
            <a:avLst/>
          </a:prstGeom>
          <a:noFill/>
        </p:spPr>
        <p:txBody>
          <a:bodyPr wrap="square" lIns="0" tIns="0" rIns="0" bIns="0" rtlCol="0">
            <a:spAutoFit/>
          </a:bodyPr>
          <a:lstStyle/>
          <a:p>
            <a:pPr marL="285750" indent="-285750">
              <a:buFont typeface="Arial" panose="020B0604020202020204" pitchFamily="34" charset="0"/>
              <a:buChar char="•"/>
            </a:pPr>
            <a:r>
              <a:rPr lang="nl-NL" sz="1600" u="sng" dirty="0"/>
              <a:t>At </a:t>
            </a:r>
            <a:r>
              <a:rPr lang="nl-NL" sz="1600" u="sng" dirty="0" err="1"/>
              <a:t>the</a:t>
            </a:r>
            <a:r>
              <a:rPr lang="nl-NL" sz="1600" u="sng" dirty="0"/>
              <a:t> moment</a:t>
            </a:r>
            <a:r>
              <a:rPr lang="nl-NL" sz="1600" dirty="0"/>
              <a:t> (2026-05-18) </a:t>
            </a:r>
            <a:r>
              <a:rPr lang="nl-NL" sz="1600" dirty="0" err="1"/>
              <a:t>the</a:t>
            </a:r>
            <a:r>
              <a:rPr lang="nl-NL" sz="1600" dirty="0"/>
              <a:t> </a:t>
            </a:r>
            <a:r>
              <a:rPr lang="nl-NL" sz="1600" dirty="0" err="1"/>
              <a:t>privately</a:t>
            </a:r>
            <a:r>
              <a:rPr lang="nl-NL" sz="1600" dirty="0"/>
              <a:t> </a:t>
            </a:r>
            <a:r>
              <a:rPr lang="nl-NL" sz="1600" dirty="0" err="1"/>
              <a:t>owned</a:t>
            </a:r>
            <a:r>
              <a:rPr lang="nl-NL" sz="1600" dirty="0"/>
              <a:t> </a:t>
            </a:r>
            <a:r>
              <a:rPr lang="nl-NL" sz="1600" dirty="0" err="1"/>
              <a:t>solutions</a:t>
            </a:r>
            <a:r>
              <a:rPr lang="nl-NL" sz="1600" dirty="0"/>
              <a:t> are more feature </a:t>
            </a:r>
            <a:r>
              <a:rPr lang="nl-NL" sz="1600" dirty="0" err="1"/>
              <a:t>rich</a:t>
            </a:r>
            <a:r>
              <a:rPr lang="nl-NL" sz="1600" dirty="0"/>
              <a:t>. </a:t>
            </a:r>
          </a:p>
          <a:p>
            <a:pPr marL="285750" indent="-285750">
              <a:buFont typeface="Arial" panose="020B0604020202020204" pitchFamily="34" charset="0"/>
              <a:buChar char="•"/>
            </a:pPr>
            <a:r>
              <a:rPr lang="nl-NL" sz="1600" dirty="0"/>
              <a:t>For most </a:t>
            </a:r>
            <a:r>
              <a:rPr lang="nl-NL" sz="1600" dirty="0" err="1"/>
              <a:t>applications</a:t>
            </a:r>
            <a:r>
              <a:rPr lang="nl-NL" sz="1600" dirty="0"/>
              <a:t>, </a:t>
            </a:r>
            <a:r>
              <a:rPr lang="nl-NL" sz="1600" b="1" dirty="0"/>
              <a:t>Codeberg</a:t>
            </a:r>
            <a:r>
              <a:rPr lang="nl-NL" sz="1600" dirty="0"/>
              <a:t> </a:t>
            </a:r>
            <a:r>
              <a:rPr lang="nl-NL" sz="1600" dirty="0" err="1"/>
              <a:t>should</a:t>
            </a:r>
            <a:r>
              <a:rPr lang="nl-NL" sz="1600" dirty="0"/>
              <a:t> </a:t>
            </a:r>
            <a:r>
              <a:rPr lang="nl-NL" sz="1600" dirty="0" err="1"/>
              <a:t>be</a:t>
            </a:r>
            <a:r>
              <a:rPr lang="nl-NL" sz="1600" dirty="0"/>
              <a:t> </a:t>
            </a:r>
            <a:r>
              <a:rPr lang="nl-NL" sz="1600" dirty="0" err="1"/>
              <a:t>sufficient</a:t>
            </a:r>
            <a:r>
              <a:rPr lang="nl-NL" sz="1600" dirty="0"/>
              <a:t>!</a:t>
            </a:r>
          </a:p>
        </p:txBody>
      </p:sp>
    </p:spTree>
    <p:extLst>
      <p:ext uri="{BB962C8B-B14F-4D97-AF65-F5344CB8AC3E}">
        <p14:creationId xmlns:p14="http://schemas.microsoft.com/office/powerpoint/2010/main" val="510421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5CC50D-D35F-2540-9122-655AD0510EC7}"/>
              </a:ext>
            </a:extLst>
          </p:cNvPr>
          <p:cNvSpPr>
            <a:spLocks noGrp="1"/>
          </p:cNvSpPr>
          <p:nvPr>
            <p:ph type="title"/>
          </p:nvPr>
        </p:nvSpPr>
        <p:spPr/>
        <p:txBody>
          <a:bodyPr/>
          <a:lstStyle/>
          <a:p>
            <a:r>
              <a:rPr lang="nl-NL" dirty="0" err="1"/>
              <a:t>Registering</a:t>
            </a:r>
            <a:r>
              <a:rPr lang="nl-NL" dirty="0"/>
              <a:t> </a:t>
            </a:r>
            <a:r>
              <a:rPr lang="nl-NL" dirty="0" err="1"/>
              <a:t>and</a:t>
            </a:r>
            <a:r>
              <a:rPr lang="nl-NL" dirty="0"/>
              <a:t> </a:t>
            </a:r>
            <a:r>
              <a:rPr lang="nl-NL" dirty="0" err="1"/>
              <a:t>connecting</a:t>
            </a:r>
            <a:endParaRPr lang="nl-NL" dirty="0"/>
          </a:p>
        </p:txBody>
      </p:sp>
      <p:sp>
        <p:nvSpPr>
          <p:cNvPr id="3" name="Tijdelijke aanduiding voor tekst 2">
            <a:extLst>
              <a:ext uri="{FF2B5EF4-FFF2-40B4-BE49-F238E27FC236}">
                <a16:creationId xmlns:a16="http://schemas.microsoft.com/office/drawing/2014/main" id="{546B76B4-7981-CC5D-042E-3A4CAFA3060C}"/>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9F2774F3-BD6E-A943-8143-A4FF26C2835C}"/>
              </a:ext>
            </a:extLst>
          </p:cNvPr>
          <p:cNvSpPr>
            <a:spLocks noGrp="1"/>
          </p:cNvSpPr>
          <p:nvPr>
            <p:ph type="body" sz="quarter" idx="1003"/>
          </p:nvPr>
        </p:nvSpPr>
        <p:spPr/>
        <p:txBody>
          <a:bodyPr/>
          <a:lstStyle/>
          <a:p>
            <a:pPr marL="342900" indent="-342900">
              <a:buFont typeface="+mj-lt"/>
              <a:buAutoNum type="arabicPeriod"/>
            </a:pPr>
            <a:r>
              <a:rPr lang="nl-NL" dirty="0"/>
              <a:t>Go </a:t>
            </a:r>
            <a:r>
              <a:rPr lang="nl-NL" dirty="0" err="1"/>
              <a:t>to</a:t>
            </a:r>
            <a:r>
              <a:rPr lang="nl-NL" dirty="0"/>
              <a:t> </a:t>
            </a:r>
            <a:r>
              <a:rPr lang="nl-NL" dirty="0">
                <a:hlinkClick r:id="rId2"/>
              </a:rPr>
              <a:t>codeberg.org/</a:t>
            </a:r>
            <a:r>
              <a:rPr lang="nl-NL" dirty="0"/>
              <a:t> </a:t>
            </a:r>
          </a:p>
          <a:p>
            <a:pPr marL="342900" indent="-342900">
              <a:buFont typeface="+mj-lt"/>
              <a:buAutoNum type="arabicPeriod"/>
            </a:pPr>
            <a:r>
              <a:rPr lang="nl-NL" dirty="0" err="1"/>
              <a:t>Create</a:t>
            </a:r>
            <a:r>
              <a:rPr lang="nl-NL" dirty="0"/>
              <a:t> </a:t>
            </a:r>
            <a:r>
              <a:rPr lang="nl-NL" dirty="0" err="1"/>
              <a:t>an</a:t>
            </a:r>
            <a:r>
              <a:rPr lang="nl-NL" dirty="0"/>
              <a:t> account</a:t>
            </a:r>
          </a:p>
          <a:p>
            <a:endParaRPr lang="nl-NL" dirty="0"/>
          </a:p>
        </p:txBody>
      </p:sp>
      <p:pic>
        <p:nvPicPr>
          <p:cNvPr id="5" name="Afbeelding 4">
            <a:extLst>
              <a:ext uri="{FF2B5EF4-FFF2-40B4-BE49-F238E27FC236}">
                <a16:creationId xmlns:a16="http://schemas.microsoft.com/office/drawing/2014/main" id="{57064C3B-9F6F-BC74-E05D-DF692B5610DE}"/>
              </a:ext>
            </a:extLst>
          </p:cNvPr>
          <p:cNvPicPr>
            <a:picLocks noChangeAspect="1"/>
          </p:cNvPicPr>
          <p:nvPr/>
        </p:nvPicPr>
        <p:blipFill>
          <a:blip r:embed="rId3"/>
          <a:stretch>
            <a:fillRect/>
          </a:stretch>
        </p:blipFill>
        <p:spPr>
          <a:xfrm>
            <a:off x="5648596" y="1685256"/>
            <a:ext cx="6242424" cy="4563175"/>
          </a:xfrm>
          <a:prstGeom prst="rect">
            <a:avLst/>
          </a:prstGeom>
        </p:spPr>
      </p:pic>
    </p:spTree>
    <p:extLst>
      <p:ext uri="{BB962C8B-B14F-4D97-AF65-F5344CB8AC3E}">
        <p14:creationId xmlns:p14="http://schemas.microsoft.com/office/powerpoint/2010/main" val="40535719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38CF1C-0306-56A9-ADC1-60A0545625E6}"/>
              </a:ext>
            </a:extLst>
          </p:cNvPr>
          <p:cNvSpPr>
            <a:spLocks noGrp="1"/>
          </p:cNvSpPr>
          <p:nvPr>
            <p:ph type="title"/>
          </p:nvPr>
        </p:nvSpPr>
        <p:spPr/>
        <p:txBody>
          <a:bodyPr/>
          <a:lstStyle/>
          <a:p>
            <a:r>
              <a:rPr lang="nl-NL" dirty="0"/>
              <a:t>SSH – </a:t>
            </a:r>
            <a:r>
              <a:rPr lang="nl-NL" dirty="0" err="1"/>
              <a:t>what</a:t>
            </a:r>
            <a:r>
              <a:rPr lang="nl-NL" dirty="0"/>
              <a:t>?</a:t>
            </a:r>
          </a:p>
        </p:txBody>
      </p:sp>
      <p:sp>
        <p:nvSpPr>
          <p:cNvPr id="3" name="Tijdelijke aanduiding voor tekst 2">
            <a:extLst>
              <a:ext uri="{FF2B5EF4-FFF2-40B4-BE49-F238E27FC236}">
                <a16:creationId xmlns:a16="http://schemas.microsoft.com/office/drawing/2014/main" id="{EF550008-14E1-F007-C8E3-C972018FD471}"/>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BFACD5FF-3C53-37BA-2058-252523F51370}"/>
              </a:ext>
            </a:extLst>
          </p:cNvPr>
          <p:cNvSpPr>
            <a:spLocks noGrp="1"/>
          </p:cNvSpPr>
          <p:nvPr>
            <p:ph type="body" sz="quarter" idx="1003"/>
          </p:nvPr>
        </p:nvSpPr>
        <p:spPr>
          <a:xfrm>
            <a:off x="1017715" y="1988841"/>
            <a:ext cx="10298976" cy="5400600"/>
          </a:xfrm>
        </p:spPr>
        <p:txBody>
          <a:bodyPr/>
          <a:lstStyle/>
          <a:p>
            <a:pPr marL="0" indent="0" algn="ctr">
              <a:buNone/>
            </a:pPr>
            <a:r>
              <a:rPr lang="nl-NL" sz="2800" b="1" dirty="0"/>
              <a:t>SSH</a:t>
            </a:r>
            <a:r>
              <a:rPr lang="nl-NL" sz="2800" dirty="0"/>
              <a:t> (</a:t>
            </a:r>
            <a:r>
              <a:rPr lang="nl-NL" sz="2800" b="1" u="sng" dirty="0"/>
              <a:t>S</a:t>
            </a:r>
            <a:r>
              <a:rPr lang="nl-NL" sz="2800" dirty="0"/>
              <a:t>ecure </a:t>
            </a:r>
            <a:r>
              <a:rPr lang="nl-NL" sz="2800" b="1" u="sng" dirty="0"/>
              <a:t>Sh</a:t>
            </a:r>
            <a:r>
              <a:rPr lang="nl-NL" sz="2800" dirty="0"/>
              <a:t>ell)</a:t>
            </a:r>
          </a:p>
          <a:p>
            <a:pPr marL="0" indent="0" algn="ctr">
              <a:buNone/>
            </a:pPr>
            <a:r>
              <a:rPr lang="nl-NL" sz="2000" i="1" dirty="0"/>
              <a:t>A secure, </a:t>
            </a:r>
            <a:r>
              <a:rPr lang="nl-NL" sz="2000" b="1" i="1" dirty="0" err="1"/>
              <a:t>encrypted</a:t>
            </a:r>
            <a:r>
              <a:rPr lang="nl-NL" sz="2000" i="1" dirty="0"/>
              <a:t> way </a:t>
            </a:r>
            <a:r>
              <a:rPr lang="nl-NL" sz="2000" i="1" dirty="0" err="1"/>
              <a:t>for</a:t>
            </a:r>
            <a:r>
              <a:rPr lang="nl-NL" sz="2000" i="1" dirty="0"/>
              <a:t> </a:t>
            </a:r>
            <a:r>
              <a:rPr lang="nl-NL" sz="2000" b="1" i="1" dirty="0" err="1"/>
              <a:t>authenticating</a:t>
            </a:r>
            <a:r>
              <a:rPr lang="nl-NL" sz="2000" i="1" dirty="0"/>
              <a:t> </a:t>
            </a:r>
            <a:r>
              <a:rPr lang="nl-NL" sz="2000" i="1" dirty="0" err="1"/>
              <a:t>and</a:t>
            </a:r>
            <a:r>
              <a:rPr lang="nl-NL" sz="2000" i="1" dirty="0"/>
              <a:t> </a:t>
            </a:r>
            <a:r>
              <a:rPr lang="nl-NL" sz="2000" b="1" i="1" dirty="0" err="1"/>
              <a:t>communicating</a:t>
            </a:r>
            <a:r>
              <a:rPr lang="nl-NL" sz="2000" i="1" dirty="0"/>
              <a:t> </a:t>
            </a:r>
            <a:r>
              <a:rPr lang="nl-NL" sz="2000" i="1" dirty="0" err="1"/>
              <a:t>with</a:t>
            </a:r>
            <a:r>
              <a:rPr lang="nl-NL" sz="2000" i="1" dirty="0"/>
              <a:t> a </a:t>
            </a:r>
            <a:r>
              <a:rPr lang="nl-NL" sz="2000" b="1" i="1" dirty="0"/>
              <a:t>remote server</a:t>
            </a:r>
          </a:p>
          <a:p>
            <a:endParaRPr lang="nl-NL" dirty="0"/>
          </a:p>
          <a:p>
            <a:pPr marL="0" indent="0">
              <a:buNone/>
            </a:pPr>
            <a:r>
              <a:rPr lang="nl-NL" dirty="0"/>
              <a:t>A</a:t>
            </a:r>
            <a:r>
              <a:rPr lang="nl-NL" b="1" dirty="0"/>
              <a:t> server </a:t>
            </a:r>
            <a:r>
              <a:rPr lang="nl-NL" dirty="0" err="1"/>
              <a:t>may</a:t>
            </a:r>
            <a:r>
              <a:rPr lang="nl-NL" dirty="0"/>
              <a:t> </a:t>
            </a:r>
            <a:r>
              <a:rPr lang="nl-NL" dirty="0" err="1"/>
              <a:t>be</a:t>
            </a:r>
            <a:r>
              <a:rPr lang="nl-NL" dirty="0"/>
              <a:t>:</a:t>
            </a:r>
          </a:p>
          <a:p>
            <a:pPr lvl="1"/>
            <a:r>
              <a:rPr lang="nl-NL" dirty="0"/>
              <a:t>A remote </a:t>
            </a:r>
            <a:r>
              <a:rPr lang="nl-NL" b="1" dirty="0"/>
              <a:t>Git </a:t>
            </a:r>
            <a:r>
              <a:rPr lang="nl-NL" dirty="0" err="1"/>
              <a:t>repository</a:t>
            </a:r>
            <a:r>
              <a:rPr lang="nl-NL" dirty="0"/>
              <a:t>;</a:t>
            </a:r>
          </a:p>
          <a:p>
            <a:pPr lvl="1"/>
            <a:r>
              <a:rPr lang="nl-NL" dirty="0"/>
              <a:t>A </a:t>
            </a:r>
            <a:r>
              <a:rPr lang="nl-NL" b="1" dirty="0"/>
              <a:t>High Performance Cluster</a:t>
            </a:r>
            <a:r>
              <a:rPr lang="nl-NL" dirty="0"/>
              <a:t> (HPC); </a:t>
            </a:r>
          </a:p>
          <a:p>
            <a:pPr lvl="1"/>
            <a:r>
              <a:rPr lang="nl-NL" dirty="0"/>
              <a:t>Or </a:t>
            </a:r>
            <a:r>
              <a:rPr lang="nl-NL" dirty="0" err="1"/>
              <a:t>any</a:t>
            </a:r>
            <a:r>
              <a:rPr lang="nl-NL" dirty="0"/>
              <a:t> </a:t>
            </a:r>
            <a:r>
              <a:rPr lang="nl-NL" dirty="0" err="1"/>
              <a:t>other</a:t>
            </a:r>
            <a:r>
              <a:rPr lang="nl-NL" dirty="0"/>
              <a:t> server.</a:t>
            </a:r>
          </a:p>
          <a:p>
            <a:pPr lvl="1"/>
            <a:endParaRPr lang="nl-NL" dirty="0"/>
          </a:p>
          <a:p>
            <a:pPr marL="0" indent="0">
              <a:buNone/>
            </a:pPr>
            <a:r>
              <a:rPr lang="nl-NL" dirty="0"/>
              <a:t>SSH </a:t>
            </a:r>
            <a:r>
              <a:rPr lang="nl-NL" dirty="0" err="1"/>
              <a:t>uses</a:t>
            </a:r>
            <a:r>
              <a:rPr lang="nl-NL" dirty="0"/>
              <a:t> a </a:t>
            </a:r>
            <a:r>
              <a:rPr lang="nl-NL" b="1" dirty="0" err="1"/>
              <a:t>key</a:t>
            </a:r>
            <a:r>
              <a:rPr lang="nl-NL" b="1" dirty="0"/>
              <a:t> pair</a:t>
            </a:r>
            <a:r>
              <a:rPr lang="nl-NL" dirty="0"/>
              <a:t>:</a:t>
            </a:r>
          </a:p>
          <a:p>
            <a:pPr lvl="1"/>
            <a:r>
              <a:rPr lang="nl-NL" dirty="0"/>
              <a:t>a </a:t>
            </a:r>
            <a:r>
              <a:rPr lang="nl-NL" b="1" dirty="0"/>
              <a:t>private </a:t>
            </a:r>
            <a:r>
              <a:rPr lang="nl-NL" b="1" dirty="0" err="1"/>
              <a:t>key</a:t>
            </a:r>
            <a:r>
              <a:rPr lang="nl-NL" b="1" dirty="0"/>
              <a:t> </a:t>
            </a:r>
            <a:r>
              <a:rPr lang="nl-NL" dirty="0"/>
              <a:t>(</a:t>
            </a:r>
            <a:r>
              <a:rPr lang="nl-NL" dirty="0" err="1"/>
              <a:t>kept</a:t>
            </a:r>
            <a:r>
              <a:rPr lang="nl-NL" dirty="0"/>
              <a:t> </a:t>
            </a:r>
            <a:r>
              <a:rPr lang="nl-NL" dirty="0" err="1"/>
              <a:t>secret</a:t>
            </a:r>
            <a:r>
              <a:rPr lang="nl-NL" dirty="0"/>
              <a:t> on </a:t>
            </a:r>
            <a:r>
              <a:rPr lang="nl-NL" dirty="0" err="1"/>
              <a:t>your</a:t>
            </a:r>
            <a:r>
              <a:rPr lang="nl-NL" dirty="0"/>
              <a:t> machine) </a:t>
            </a:r>
          </a:p>
          <a:p>
            <a:pPr lvl="1"/>
            <a:r>
              <a:rPr lang="nl-NL" dirty="0"/>
              <a:t>a </a:t>
            </a:r>
            <a:r>
              <a:rPr lang="nl-NL" b="1" dirty="0"/>
              <a:t>public </a:t>
            </a:r>
            <a:r>
              <a:rPr lang="nl-NL" b="1" dirty="0" err="1"/>
              <a:t>key</a:t>
            </a:r>
            <a:r>
              <a:rPr lang="nl-NL" b="1" dirty="0"/>
              <a:t> </a:t>
            </a:r>
            <a:r>
              <a:rPr lang="nl-NL" dirty="0"/>
              <a:t>(shared </a:t>
            </a:r>
            <a:r>
              <a:rPr lang="nl-NL" dirty="0" err="1"/>
              <a:t>with</a:t>
            </a:r>
            <a:r>
              <a:rPr lang="nl-NL" dirty="0"/>
              <a:t> </a:t>
            </a:r>
            <a:r>
              <a:rPr lang="nl-NL" dirty="0" err="1"/>
              <a:t>the</a:t>
            </a:r>
            <a:r>
              <a:rPr lang="nl-NL" dirty="0"/>
              <a:t> server)</a:t>
            </a:r>
          </a:p>
          <a:p>
            <a:pPr lvl="1"/>
            <a:endParaRPr lang="nl-NL" dirty="0"/>
          </a:p>
          <a:p>
            <a:endParaRPr lang="nl-NL" dirty="0"/>
          </a:p>
          <a:p>
            <a:endParaRPr lang="nl-NL" dirty="0"/>
          </a:p>
          <a:p>
            <a:endParaRPr lang="nl-NL" dirty="0"/>
          </a:p>
        </p:txBody>
      </p:sp>
    </p:spTree>
    <p:extLst>
      <p:ext uri="{BB962C8B-B14F-4D97-AF65-F5344CB8AC3E}">
        <p14:creationId xmlns:p14="http://schemas.microsoft.com/office/powerpoint/2010/main" val="39642216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06DE8D-9513-2422-71DC-79A9145457E1}"/>
              </a:ext>
            </a:extLst>
          </p:cNvPr>
          <p:cNvSpPr>
            <a:spLocks noGrp="1"/>
          </p:cNvSpPr>
          <p:nvPr>
            <p:ph type="title"/>
          </p:nvPr>
        </p:nvSpPr>
        <p:spPr/>
        <p:txBody>
          <a:bodyPr/>
          <a:lstStyle/>
          <a:p>
            <a:r>
              <a:rPr lang="nl-NL" dirty="0"/>
              <a:t>SSH – </a:t>
            </a:r>
            <a:r>
              <a:rPr lang="nl-NL" dirty="0" err="1"/>
              <a:t>why</a:t>
            </a:r>
            <a:r>
              <a:rPr lang="nl-NL" dirty="0"/>
              <a:t>?</a:t>
            </a:r>
          </a:p>
        </p:txBody>
      </p:sp>
      <p:sp>
        <p:nvSpPr>
          <p:cNvPr id="3" name="Tijdelijke aanduiding voor tekst 2">
            <a:extLst>
              <a:ext uri="{FF2B5EF4-FFF2-40B4-BE49-F238E27FC236}">
                <a16:creationId xmlns:a16="http://schemas.microsoft.com/office/drawing/2014/main" id="{13C08BF7-57C6-D31C-A021-473AC5E0FB09}"/>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136F9C4A-9D94-A656-5DC8-70E389FC18E2}"/>
              </a:ext>
            </a:extLst>
          </p:cNvPr>
          <p:cNvSpPr>
            <a:spLocks noGrp="1"/>
          </p:cNvSpPr>
          <p:nvPr>
            <p:ph type="body" sz="quarter" idx="1003"/>
          </p:nvPr>
        </p:nvSpPr>
        <p:spPr/>
        <p:txBody>
          <a:bodyPr/>
          <a:lstStyle/>
          <a:p>
            <a:r>
              <a:rPr lang="nl-NL" b="1" dirty="0"/>
              <a:t>Security</a:t>
            </a:r>
            <a:r>
              <a:rPr lang="nl-NL" dirty="0"/>
              <a:t>: 	strong </a:t>
            </a:r>
            <a:r>
              <a:rPr lang="nl-NL" dirty="0" err="1"/>
              <a:t>and</a:t>
            </a:r>
            <a:r>
              <a:rPr lang="nl-NL" dirty="0"/>
              <a:t> </a:t>
            </a:r>
            <a:r>
              <a:rPr lang="nl-NL" dirty="0" err="1"/>
              <a:t>encrypted</a:t>
            </a:r>
            <a:r>
              <a:rPr lang="nl-NL" dirty="0"/>
              <a:t> </a:t>
            </a:r>
            <a:r>
              <a:rPr lang="nl-NL" dirty="0" err="1"/>
              <a:t>authentication</a:t>
            </a:r>
            <a:endParaRPr lang="nl-NL" dirty="0"/>
          </a:p>
          <a:p>
            <a:r>
              <a:rPr lang="nl-NL" b="1" dirty="0" err="1"/>
              <a:t>Convenient</a:t>
            </a:r>
            <a:r>
              <a:rPr lang="nl-NL" dirty="0"/>
              <a:t>: 	push </a:t>
            </a:r>
            <a:r>
              <a:rPr lang="nl-NL" dirty="0" err="1"/>
              <a:t>and</a:t>
            </a:r>
            <a:r>
              <a:rPr lang="nl-NL" dirty="0"/>
              <a:t> pull without entering password </a:t>
            </a:r>
            <a:r>
              <a:rPr lang="nl-NL" dirty="0" err="1"/>
              <a:t>each</a:t>
            </a:r>
            <a:r>
              <a:rPr lang="nl-NL" dirty="0"/>
              <a:t> time</a:t>
            </a:r>
          </a:p>
          <a:p>
            <a:r>
              <a:rPr lang="nl-NL" b="1" dirty="0"/>
              <a:t>Access</a:t>
            </a:r>
            <a:r>
              <a:rPr lang="nl-NL" dirty="0"/>
              <a:t> </a:t>
            </a:r>
            <a:r>
              <a:rPr lang="nl-NL" b="1" dirty="0"/>
              <a:t>control</a:t>
            </a:r>
            <a:r>
              <a:rPr lang="nl-NL" dirty="0"/>
              <a:t>: 	</a:t>
            </a:r>
            <a:r>
              <a:rPr lang="nl-NL" dirty="0" err="1"/>
              <a:t>revoke</a:t>
            </a:r>
            <a:r>
              <a:rPr lang="nl-NL" dirty="0"/>
              <a:t> </a:t>
            </a:r>
            <a:r>
              <a:rPr lang="nl-NL" dirty="0" err="1"/>
              <a:t>keys</a:t>
            </a:r>
            <a:r>
              <a:rPr lang="nl-NL" dirty="0"/>
              <a:t> without </a:t>
            </a:r>
            <a:r>
              <a:rPr lang="nl-NL" dirty="0" err="1"/>
              <a:t>changing</a:t>
            </a:r>
            <a:r>
              <a:rPr lang="nl-NL" dirty="0"/>
              <a:t> </a:t>
            </a:r>
            <a:r>
              <a:rPr lang="nl-NL" dirty="0" err="1"/>
              <a:t>passwords</a:t>
            </a:r>
            <a:r>
              <a:rPr lang="nl-NL" dirty="0"/>
              <a:t> or accounts (e.g. in case of device </a:t>
            </a:r>
            <a:r>
              <a:rPr lang="nl-NL" dirty="0" err="1"/>
              <a:t>loss</a:t>
            </a:r>
            <a:r>
              <a:rPr lang="nl-NL" dirty="0"/>
              <a:t>)</a:t>
            </a:r>
          </a:p>
          <a:p>
            <a:r>
              <a:rPr lang="nl-NL" b="1" dirty="0" err="1"/>
              <a:t>Scriptability</a:t>
            </a:r>
            <a:r>
              <a:rPr lang="nl-NL" dirty="0"/>
              <a:t>: 	SSH </a:t>
            </a:r>
            <a:r>
              <a:rPr lang="nl-NL" dirty="0" err="1"/>
              <a:t>keys</a:t>
            </a:r>
            <a:r>
              <a:rPr lang="nl-NL" dirty="0"/>
              <a:t> </a:t>
            </a:r>
            <a:r>
              <a:rPr lang="nl-NL" dirty="0" err="1"/>
              <a:t>can</a:t>
            </a:r>
            <a:r>
              <a:rPr lang="nl-NL" dirty="0"/>
              <a:t> </a:t>
            </a:r>
            <a:r>
              <a:rPr lang="nl-NL" dirty="0" err="1"/>
              <a:t>be</a:t>
            </a:r>
            <a:r>
              <a:rPr lang="nl-NL" dirty="0"/>
              <a:t> </a:t>
            </a:r>
            <a:r>
              <a:rPr lang="nl-NL" dirty="0" err="1"/>
              <a:t>integrated</a:t>
            </a:r>
            <a:r>
              <a:rPr lang="nl-NL" dirty="0"/>
              <a:t> in CI/CD</a:t>
            </a:r>
          </a:p>
          <a:p>
            <a:r>
              <a:rPr lang="nl-NL" b="1" dirty="0" err="1"/>
              <a:t>Integrity</a:t>
            </a:r>
            <a:r>
              <a:rPr lang="nl-NL" b="1" dirty="0"/>
              <a:t> &amp; </a:t>
            </a:r>
            <a:r>
              <a:rPr lang="nl-NL" b="1" dirty="0" err="1"/>
              <a:t>authenticity</a:t>
            </a:r>
            <a:r>
              <a:rPr lang="nl-NL" dirty="0"/>
              <a:t>: make </a:t>
            </a:r>
            <a:r>
              <a:rPr lang="nl-NL" dirty="0" err="1"/>
              <a:t>sure</a:t>
            </a:r>
            <a:r>
              <a:rPr lang="nl-NL" dirty="0"/>
              <a:t> </a:t>
            </a:r>
            <a:r>
              <a:rPr lang="nl-NL" dirty="0" err="1"/>
              <a:t>you</a:t>
            </a:r>
            <a:r>
              <a:rPr lang="nl-NL" dirty="0"/>
              <a:t> are </a:t>
            </a:r>
            <a:r>
              <a:rPr lang="nl-NL" dirty="0" err="1"/>
              <a:t>connecting</a:t>
            </a:r>
            <a:r>
              <a:rPr lang="nl-NL" dirty="0"/>
              <a:t> </a:t>
            </a:r>
            <a:r>
              <a:rPr lang="nl-NL" dirty="0" err="1"/>
              <a:t>to</a:t>
            </a:r>
            <a:r>
              <a:rPr lang="nl-NL" dirty="0"/>
              <a:t> </a:t>
            </a:r>
            <a:r>
              <a:rPr lang="nl-NL" dirty="0" err="1"/>
              <a:t>intended</a:t>
            </a:r>
            <a:r>
              <a:rPr lang="nl-NL" dirty="0"/>
              <a:t> server </a:t>
            </a:r>
            <a:r>
              <a:rPr lang="nl-NL" dirty="0" err="1"/>
              <a:t>and</a:t>
            </a:r>
            <a:r>
              <a:rPr lang="nl-NL" dirty="0"/>
              <a:t> </a:t>
            </a:r>
            <a:r>
              <a:rPr lang="nl-NL" dirty="0" err="1"/>
              <a:t>there</a:t>
            </a:r>
            <a:r>
              <a:rPr lang="nl-NL" dirty="0"/>
              <a:t> is no </a:t>
            </a:r>
            <a:r>
              <a:rPr lang="nl-NL" dirty="0" err="1"/>
              <a:t>tampering</a:t>
            </a:r>
            <a:endParaRPr lang="nl-NL" dirty="0"/>
          </a:p>
          <a:p>
            <a:r>
              <a:rPr lang="nl-NL" b="1" dirty="0"/>
              <a:t>Support</a:t>
            </a:r>
            <a:r>
              <a:rPr lang="nl-NL" dirty="0"/>
              <a:t>: 	most Git </a:t>
            </a:r>
            <a:r>
              <a:rPr lang="nl-NL" dirty="0" err="1"/>
              <a:t>hosts</a:t>
            </a:r>
            <a:r>
              <a:rPr lang="nl-NL" dirty="0"/>
              <a:t> </a:t>
            </a:r>
            <a:r>
              <a:rPr lang="nl-NL" dirty="0" err="1"/>
              <a:t>and</a:t>
            </a:r>
            <a:r>
              <a:rPr lang="nl-NL" dirty="0"/>
              <a:t> servers support SSH </a:t>
            </a:r>
            <a:r>
              <a:rPr lang="nl-NL" dirty="0" err="1"/>
              <a:t>and</a:t>
            </a:r>
            <a:r>
              <a:rPr lang="nl-NL" dirty="0"/>
              <a:t> </a:t>
            </a:r>
            <a:r>
              <a:rPr lang="nl-NL" dirty="0" err="1"/>
              <a:t>it</a:t>
            </a:r>
            <a:r>
              <a:rPr lang="nl-NL" dirty="0"/>
              <a:t> </a:t>
            </a:r>
            <a:r>
              <a:rPr lang="nl-NL" dirty="0" err="1"/>
              <a:t>works</a:t>
            </a:r>
            <a:r>
              <a:rPr lang="nl-NL" dirty="0"/>
              <a:t> </a:t>
            </a:r>
            <a:r>
              <a:rPr lang="nl-NL" dirty="0" err="1"/>
              <a:t>across</a:t>
            </a:r>
            <a:r>
              <a:rPr lang="nl-NL" dirty="0"/>
              <a:t> firewalls.</a:t>
            </a:r>
          </a:p>
          <a:p>
            <a:pPr marL="0" indent="0">
              <a:buNone/>
            </a:pPr>
            <a:endParaRPr lang="nl-NL" dirty="0"/>
          </a:p>
        </p:txBody>
      </p:sp>
    </p:spTree>
    <p:extLst>
      <p:ext uri="{BB962C8B-B14F-4D97-AF65-F5344CB8AC3E}">
        <p14:creationId xmlns:p14="http://schemas.microsoft.com/office/powerpoint/2010/main" val="2069186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00C84-7CE1-19E3-7BFC-1D7BBA1AD0C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C4E6A05-C951-EF21-D91F-7F1F799A1FBA}"/>
              </a:ext>
            </a:extLst>
          </p:cNvPr>
          <p:cNvSpPr>
            <a:spLocks noGrp="1"/>
          </p:cNvSpPr>
          <p:nvPr>
            <p:ph type="title"/>
          </p:nvPr>
        </p:nvSpPr>
        <p:spPr/>
        <p:txBody>
          <a:bodyPr/>
          <a:lstStyle/>
          <a:p>
            <a:r>
              <a:rPr lang="nl-NL" dirty="0"/>
              <a:t>SSH – </a:t>
            </a:r>
            <a:r>
              <a:rPr lang="nl-NL" dirty="0" err="1"/>
              <a:t>how</a:t>
            </a:r>
            <a:r>
              <a:rPr lang="nl-NL" dirty="0"/>
              <a:t>?</a:t>
            </a:r>
          </a:p>
        </p:txBody>
      </p:sp>
      <p:sp>
        <p:nvSpPr>
          <p:cNvPr id="3" name="Tijdelijke aanduiding voor tekst 2">
            <a:extLst>
              <a:ext uri="{FF2B5EF4-FFF2-40B4-BE49-F238E27FC236}">
                <a16:creationId xmlns:a16="http://schemas.microsoft.com/office/drawing/2014/main" id="{496C983E-7719-914E-7D69-8E9AC6A98DB8}"/>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AC58151B-D85A-072B-71F1-F25A1177980F}"/>
              </a:ext>
            </a:extLst>
          </p:cNvPr>
          <p:cNvSpPr>
            <a:spLocks noGrp="1"/>
          </p:cNvSpPr>
          <p:nvPr>
            <p:ph type="body" sz="quarter" idx="1003"/>
          </p:nvPr>
        </p:nvSpPr>
        <p:spPr>
          <a:xfrm>
            <a:off x="1017715" y="2215833"/>
            <a:ext cx="10298976" cy="1861239"/>
          </a:xfrm>
        </p:spPr>
        <p:txBody>
          <a:bodyPr/>
          <a:lstStyle/>
          <a:p>
            <a:pPr marL="342900" indent="-342900">
              <a:buFont typeface="+mj-lt"/>
              <a:buAutoNum type="arabicPeriod"/>
            </a:pPr>
            <a:r>
              <a:rPr lang="nl-NL" dirty="0"/>
              <a:t>Open </a:t>
            </a:r>
            <a:r>
              <a:rPr lang="nl-NL" dirty="0">
                <a:hlinkClick r:id="rId2"/>
              </a:rPr>
              <a:t>https://docs.codeberg.org/security/ssh-key/</a:t>
            </a:r>
            <a:r>
              <a:rPr lang="nl-NL" dirty="0"/>
              <a:t> </a:t>
            </a:r>
          </a:p>
          <a:p>
            <a:pPr lvl="1">
              <a:buFont typeface="Wingdings" pitchFamily="2" charset="2"/>
              <a:buChar char="Ø"/>
            </a:pPr>
            <a:r>
              <a:rPr lang="nl-NL" dirty="0"/>
              <a:t>Or, go </a:t>
            </a:r>
            <a:r>
              <a:rPr lang="nl-NL" dirty="0" err="1"/>
              <a:t>to</a:t>
            </a:r>
            <a:r>
              <a:rPr lang="nl-NL" dirty="0"/>
              <a:t> </a:t>
            </a:r>
            <a:r>
              <a:rPr lang="nl-NL" dirty="0">
                <a:hlinkClick r:id="rId3"/>
              </a:rPr>
              <a:t>https://docs.codeberg.org</a:t>
            </a:r>
            <a:r>
              <a:rPr lang="nl-NL" dirty="0"/>
              <a:t> </a:t>
            </a:r>
          </a:p>
          <a:p>
            <a:pPr lvl="2">
              <a:buFont typeface="Wingdings" pitchFamily="2" charset="2"/>
              <a:buChar char="Ø"/>
            </a:pPr>
            <a:r>
              <a:rPr lang="nl-NL" dirty="0"/>
              <a:t>In </a:t>
            </a:r>
            <a:r>
              <a:rPr lang="nl-NL" dirty="0" err="1"/>
              <a:t>the</a:t>
            </a:r>
            <a:r>
              <a:rPr lang="nl-NL" dirty="0"/>
              <a:t> </a:t>
            </a:r>
            <a:r>
              <a:rPr lang="nl-NL" dirty="0" err="1"/>
              <a:t>left</a:t>
            </a:r>
            <a:r>
              <a:rPr lang="nl-NL" dirty="0"/>
              <a:t> menu bar, </a:t>
            </a:r>
            <a:r>
              <a:rPr lang="nl-NL" dirty="0" err="1"/>
              <a:t>scroll</a:t>
            </a:r>
            <a:r>
              <a:rPr lang="nl-NL" dirty="0"/>
              <a:t> </a:t>
            </a:r>
            <a:r>
              <a:rPr lang="nl-NL" dirty="0" err="1"/>
              <a:t>to</a:t>
            </a:r>
            <a:r>
              <a:rPr lang="nl-NL" dirty="0"/>
              <a:t> </a:t>
            </a:r>
            <a:r>
              <a:rPr lang="nl-NL" dirty="0" err="1"/>
              <a:t>the</a:t>
            </a:r>
            <a:r>
              <a:rPr lang="nl-NL" dirty="0"/>
              <a:t> </a:t>
            </a:r>
            <a:r>
              <a:rPr lang="nl-NL" dirty="0" err="1"/>
              <a:t>heading</a:t>
            </a:r>
            <a:r>
              <a:rPr lang="nl-NL" dirty="0"/>
              <a:t> </a:t>
            </a:r>
            <a:r>
              <a:rPr lang="nl-NL" b="1" dirty="0"/>
              <a:t>Security</a:t>
            </a:r>
            <a:r>
              <a:rPr lang="nl-NL" dirty="0"/>
              <a:t> &gt; </a:t>
            </a:r>
            <a:r>
              <a:rPr lang="nl-NL" b="1" dirty="0" err="1"/>
              <a:t>Adding</a:t>
            </a:r>
            <a:r>
              <a:rPr lang="nl-NL" b="1" dirty="0"/>
              <a:t> </a:t>
            </a:r>
            <a:r>
              <a:rPr lang="nl-NL" b="1" dirty="0" err="1"/>
              <a:t>an</a:t>
            </a:r>
            <a:r>
              <a:rPr lang="nl-NL" b="1" dirty="0"/>
              <a:t> SSH </a:t>
            </a:r>
            <a:r>
              <a:rPr lang="nl-NL" b="1" dirty="0" err="1"/>
              <a:t>key</a:t>
            </a:r>
            <a:r>
              <a:rPr lang="nl-NL" b="1" dirty="0"/>
              <a:t> </a:t>
            </a:r>
            <a:r>
              <a:rPr lang="nl-NL" b="1" dirty="0" err="1"/>
              <a:t>to</a:t>
            </a:r>
            <a:r>
              <a:rPr lang="nl-NL" b="1" dirty="0"/>
              <a:t> </a:t>
            </a:r>
            <a:r>
              <a:rPr lang="nl-NL" b="1" dirty="0" err="1"/>
              <a:t>your</a:t>
            </a:r>
            <a:r>
              <a:rPr lang="nl-NL" b="1" dirty="0"/>
              <a:t> account</a:t>
            </a:r>
          </a:p>
          <a:p>
            <a:pPr marL="342900" indent="-342900">
              <a:buFont typeface="+mj-lt"/>
              <a:buAutoNum type="arabicPeriod"/>
            </a:pPr>
            <a:r>
              <a:rPr lang="nl-NL" dirty="0"/>
              <a:t>Follow </a:t>
            </a:r>
            <a:r>
              <a:rPr lang="nl-NL" dirty="0" err="1"/>
              <a:t>the</a:t>
            </a:r>
            <a:r>
              <a:rPr lang="nl-NL" dirty="0"/>
              <a:t> steps </a:t>
            </a:r>
            <a:r>
              <a:rPr lang="nl-NL" dirty="0" err="1"/>
              <a:t>under</a:t>
            </a:r>
            <a:r>
              <a:rPr lang="nl-NL" dirty="0"/>
              <a:t> </a:t>
            </a:r>
            <a:r>
              <a:rPr lang="nl-NL" b="1" dirty="0"/>
              <a:t>Generating </a:t>
            </a:r>
            <a:r>
              <a:rPr lang="nl-NL" b="1" dirty="0" err="1"/>
              <a:t>an</a:t>
            </a:r>
            <a:r>
              <a:rPr lang="nl-NL" b="1" dirty="0"/>
              <a:t> SSH </a:t>
            </a:r>
            <a:r>
              <a:rPr lang="nl-NL" b="1" dirty="0" err="1"/>
              <a:t>key</a:t>
            </a:r>
            <a:r>
              <a:rPr lang="nl-NL" b="1" dirty="0"/>
              <a:t> pair</a:t>
            </a:r>
            <a:endParaRPr lang="nl-NL" dirty="0"/>
          </a:p>
          <a:p>
            <a:pPr marL="342900" indent="-342900">
              <a:buFont typeface="+mj-lt"/>
              <a:buAutoNum type="arabicPeriod"/>
            </a:pPr>
            <a:r>
              <a:rPr lang="nl-NL" dirty="0"/>
              <a:t>Follow </a:t>
            </a:r>
            <a:r>
              <a:rPr lang="nl-NL" dirty="0" err="1"/>
              <a:t>the</a:t>
            </a:r>
            <a:r>
              <a:rPr lang="nl-NL" dirty="0"/>
              <a:t> steps </a:t>
            </a:r>
            <a:r>
              <a:rPr lang="nl-NL" dirty="0" err="1"/>
              <a:t>under</a:t>
            </a:r>
            <a:r>
              <a:rPr lang="nl-NL" dirty="0"/>
              <a:t> </a:t>
            </a:r>
            <a:r>
              <a:rPr lang="nl-NL" dirty="0" err="1"/>
              <a:t>the</a:t>
            </a:r>
            <a:r>
              <a:rPr lang="nl-NL" dirty="0"/>
              <a:t> </a:t>
            </a:r>
            <a:r>
              <a:rPr lang="nl-NL" b="1" dirty="0" err="1"/>
              <a:t>Add</a:t>
            </a:r>
            <a:r>
              <a:rPr lang="nl-NL" b="1" dirty="0"/>
              <a:t> </a:t>
            </a:r>
            <a:r>
              <a:rPr lang="nl-NL" b="1" dirty="0" err="1"/>
              <a:t>the</a:t>
            </a:r>
            <a:r>
              <a:rPr lang="nl-NL" b="1" dirty="0"/>
              <a:t> SSH </a:t>
            </a:r>
            <a:r>
              <a:rPr lang="nl-NL" b="1" dirty="0" err="1"/>
              <a:t>key</a:t>
            </a:r>
            <a:r>
              <a:rPr lang="nl-NL" b="1" dirty="0"/>
              <a:t> </a:t>
            </a:r>
            <a:r>
              <a:rPr lang="nl-NL" b="1" dirty="0" err="1"/>
              <a:t>to</a:t>
            </a:r>
            <a:r>
              <a:rPr lang="nl-NL" b="1" dirty="0"/>
              <a:t> Codeberg</a:t>
            </a:r>
            <a:endParaRPr lang="nl-NL" dirty="0"/>
          </a:p>
        </p:txBody>
      </p:sp>
    </p:spTree>
    <p:extLst>
      <p:ext uri="{BB962C8B-B14F-4D97-AF65-F5344CB8AC3E}">
        <p14:creationId xmlns:p14="http://schemas.microsoft.com/office/powerpoint/2010/main" val="600558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9E722-8BB7-E996-DF37-197F702C15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BD8D8FC-E8BC-8907-1F16-2E3BB83EF9CF}"/>
              </a:ext>
            </a:extLst>
          </p:cNvPr>
          <p:cNvSpPr>
            <a:spLocks noGrp="1"/>
          </p:cNvSpPr>
          <p:nvPr>
            <p:ph type="title"/>
          </p:nvPr>
        </p:nvSpPr>
        <p:spPr/>
        <p:txBody>
          <a:bodyPr/>
          <a:lstStyle/>
          <a:p>
            <a:r>
              <a:rPr lang="nl-NL" sz="4000" dirty="0"/>
              <a:t>SSH – </a:t>
            </a:r>
            <a:r>
              <a:rPr lang="nl-NL" sz="4000" dirty="0" err="1"/>
              <a:t>custom</a:t>
            </a:r>
            <a:r>
              <a:rPr lang="nl-NL" sz="4000" dirty="0"/>
              <a:t> name</a:t>
            </a:r>
          </a:p>
        </p:txBody>
      </p:sp>
      <p:sp>
        <p:nvSpPr>
          <p:cNvPr id="3" name="Tijdelijke aanduiding voor tekst 2">
            <a:extLst>
              <a:ext uri="{FF2B5EF4-FFF2-40B4-BE49-F238E27FC236}">
                <a16:creationId xmlns:a16="http://schemas.microsoft.com/office/drawing/2014/main" id="{01231EE2-46E1-4BB7-C11F-2BCF073DA6A5}"/>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10D9C0F3-FE5F-521F-5746-0E227383C5B1}"/>
              </a:ext>
            </a:extLst>
          </p:cNvPr>
          <p:cNvSpPr>
            <a:spLocks noGrp="1"/>
          </p:cNvSpPr>
          <p:nvPr>
            <p:ph type="body" sz="quarter" idx="1003"/>
          </p:nvPr>
        </p:nvSpPr>
        <p:spPr>
          <a:xfrm>
            <a:off x="439825" y="1685257"/>
            <a:ext cx="7488691" cy="5206586"/>
          </a:xfrm>
        </p:spPr>
        <p:txBody>
          <a:bodyPr/>
          <a:lstStyle/>
          <a:p>
            <a:pPr marL="0" indent="0">
              <a:buNone/>
            </a:pPr>
            <a:r>
              <a:rPr lang="nl-NL" b="1" u="sng" dirty="0"/>
              <a:t>NOTE</a:t>
            </a:r>
            <a:endParaRPr lang="nl-NL" dirty="0"/>
          </a:p>
          <a:p>
            <a:r>
              <a:rPr lang="nl-NL" dirty="0" err="1"/>
              <a:t>If</a:t>
            </a:r>
            <a:r>
              <a:rPr lang="nl-NL" dirty="0"/>
              <a:t> </a:t>
            </a:r>
            <a:r>
              <a:rPr lang="nl-NL" dirty="0" err="1"/>
              <a:t>you</a:t>
            </a:r>
            <a:r>
              <a:rPr lang="nl-NL" dirty="0"/>
              <a:t> </a:t>
            </a:r>
            <a:r>
              <a:rPr lang="nl-NL" dirty="0" err="1"/>
              <a:t>already</a:t>
            </a:r>
            <a:r>
              <a:rPr lang="nl-NL" dirty="0"/>
              <a:t> have </a:t>
            </a:r>
            <a:r>
              <a:rPr lang="nl-NL" dirty="0" err="1"/>
              <a:t>an</a:t>
            </a:r>
            <a:r>
              <a:rPr lang="nl-NL" dirty="0"/>
              <a:t> </a:t>
            </a:r>
            <a:r>
              <a:rPr lang="nl-NL" b="1" dirty="0"/>
              <a:t>ed25519 </a:t>
            </a:r>
            <a:r>
              <a:rPr lang="nl-NL" b="1" dirty="0" err="1"/>
              <a:t>key</a:t>
            </a:r>
            <a:r>
              <a:rPr lang="nl-NL" b="1" dirty="0"/>
              <a:t> pair </a:t>
            </a:r>
            <a:r>
              <a:rPr lang="nl-NL" dirty="0" err="1"/>
              <a:t>and</a:t>
            </a:r>
            <a:r>
              <a:rPr lang="nl-NL" dirty="0"/>
              <a:t> </a:t>
            </a:r>
            <a:r>
              <a:rPr lang="nl-NL" dirty="0" err="1"/>
              <a:t>you</a:t>
            </a:r>
            <a:r>
              <a:rPr lang="nl-NL" dirty="0"/>
              <a:t> want a </a:t>
            </a:r>
            <a:r>
              <a:rPr lang="nl-NL" b="1" dirty="0" err="1"/>
              <a:t>custom</a:t>
            </a:r>
            <a:r>
              <a:rPr lang="nl-NL" b="1" dirty="0"/>
              <a:t> </a:t>
            </a:r>
            <a:r>
              <a:rPr lang="nl-NL" b="1" dirty="0" err="1"/>
              <a:t>named</a:t>
            </a:r>
            <a:r>
              <a:rPr lang="nl-NL" b="1" dirty="0"/>
              <a:t> </a:t>
            </a:r>
            <a:r>
              <a:rPr lang="nl-NL" dirty="0" err="1"/>
              <a:t>one</a:t>
            </a:r>
            <a:r>
              <a:rPr lang="nl-NL" dirty="0"/>
              <a:t> </a:t>
            </a:r>
            <a:r>
              <a:rPr lang="nl-NL" dirty="0" err="1"/>
              <a:t>for</a:t>
            </a:r>
            <a:r>
              <a:rPr lang="nl-NL" dirty="0"/>
              <a:t> Codeberg, </a:t>
            </a:r>
            <a:r>
              <a:rPr lang="nl-NL" dirty="0" err="1"/>
              <a:t>you</a:t>
            </a:r>
            <a:r>
              <a:rPr lang="nl-NL" dirty="0"/>
              <a:t> </a:t>
            </a:r>
            <a:r>
              <a:rPr lang="nl-NL" dirty="0" err="1"/>
              <a:t>can</a:t>
            </a:r>
            <a:r>
              <a:rPr lang="nl-NL" dirty="0"/>
              <a:t> follow </a:t>
            </a:r>
            <a:r>
              <a:rPr lang="nl-NL" dirty="0" err="1"/>
              <a:t>the</a:t>
            </a:r>
            <a:r>
              <a:rPr lang="nl-NL" dirty="0"/>
              <a:t> steps </a:t>
            </a:r>
            <a:r>
              <a:rPr lang="nl-NL" dirty="0" err="1"/>
              <a:t>under</a:t>
            </a:r>
            <a:r>
              <a:rPr lang="nl-NL" dirty="0"/>
              <a:t> </a:t>
            </a:r>
            <a:r>
              <a:rPr lang="nl-NL" dirty="0" err="1"/>
              <a:t>the</a:t>
            </a:r>
            <a:r>
              <a:rPr lang="nl-NL" dirty="0"/>
              <a:t> </a:t>
            </a:r>
            <a:r>
              <a:rPr lang="nl-NL" dirty="0" err="1"/>
              <a:t>documention</a:t>
            </a:r>
            <a:r>
              <a:rPr lang="nl-NL" dirty="0"/>
              <a:t> link in </a:t>
            </a:r>
            <a:r>
              <a:rPr lang="nl-NL" dirty="0" err="1"/>
              <a:t>the</a:t>
            </a:r>
            <a:r>
              <a:rPr lang="nl-NL" dirty="0"/>
              <a:t> </a:t>
            </a:r>
            <a:r>
              <a:rPr lang="nl-NL" dirty="0" err="1"/>
              <a:t>previous</a:t>
            </a:r>
            <a:r>
              <a:rPr lang="nl-NL" dirty="0"/>
              <a:t> slide.</a:t>
            </a:r>
          </a:p>
          <a:p>
            <a:r>
              <a:rPr lang="nl-NL" b="1" dirty="0"/>
              <a:t>HOWEVER</a:t>
            </a:r>
            <a:r>
              <a:rPr lang="nl-NL" dirty="0"/>
              <a:t>! </a:t>
            </a:r>
            <a:r>
              <a:rPr lang="nl-NL" dirty="0" err="1"/>
              <a:t>If</a:t>
            </a:r>
            <a:r>
              <a:rPr lang="nl-NL" dirty="0"/>
              <a:t> </a:t>
            </a:r>
            <a:r>
              <a:rPr lang="nl-NL" dirty="0" err="1"/>
              <a:t>you</a:t>
            </a:r>
            <a:r>
              <a:rPr lang="nl-NL" dirty="0"/>
              <a:t> </a:t>
            </a:r>
            <a:r>
              <a:rPr lang="nl-NL" dirty="0" err="1"/>
              <a:t>try</a:t>
            </a:r>
            <a:r>
              <a:rPr lang="nl-NL" dirty="0"/>
              <a:t> </a:t>
            </a:r>
            <a:r>
              <a:rPr lang="nl-NL" dirty="0" err="1"/>
              <a:t>to</a:t>
            </a:r>
            <a:r>
              <a:rPr lang="nl-NL" dirty="0"/>
              <a:t> </a:t>
            </a:r>
            <a:r>
              <a:rPr lang="nl-NL" dirty="0" err="1"/>
              <a:t>add</a:t>
            </a:r>
            <a:r>
              <a:rPr lang="nl-NL" dirty="0"/>
              <a:t> </a:t>
            </a:r>
            <a:r>
              <a:rPr lang="nl-NL" dirty="0" err="1"/>
              <a:t>that</a:t>
            </a:r>
            <a:r>
              <a:rPr lang="nl-NL" dirty="0"/>
              <a:t> </a:t>
            </a:r>
            <a:r>
              <a:rPr lang="nl-NL" b="1" dirty="0" err="1"/>
              <a:t>custom</a:t>
            </a:r>
            <a:r>
              <a:rPr lang="nl-NL" b="1" dirty="0"/>
              <a:t> </a:t>
            </a:r>
            <a:r>
              <a:rPr lang="nl-NL" b="1" dirty="0" err="1"/>
              <a:t>named</a:t>
            </a:r>
            <a:r>
              <a:rPr lang="nl-NL" b="1" dirty="0"/>
              <a:t>  </a:t>
            </a:r>
            <a:r>
              <a:rPr lang="nl-NL" b="1" dirty="0" err="1"/>
              <a:t>key</a:t>
            </a:r>
            <a:r>
              <a:rPr lang="nl-NL" b="1" dirty="0"/>
              <a:t> pair </a:t>
            </a:r>
            <a:r>
              <a:rPr lang="nl-NL" dirty="0" err="1"/>
              <a:t>to</a:t>
            </a:r>
            <a:r>
              <a:rPr lang="nl-NL" dirty="0"/>
              <a:t> </a:t>
            </a:r>
            <a:r>
              <a:rPr lang="nl-NL" dirty="0" err="1"/>
              <a:t>your</a:t>
            </a:r>
            <a:r>
              <a:rPr lang="nl-NL" dirty="0"/>
              <a:t> Codeberg account, </a:t>
            </a:r>
            <a:r>
              <a:rPr lang="nl-NL" dirty="0" err="1"/>
              <a:t>you</a:t>
            </a:r>
            <a:r>
              <a:rPr lang="nl-NL" dirty="0"/>
              <a:t> </a:t>
            </a:r>
            <a:r>
              <a:rPr lang="nl-NL" dirty="0" err="1"/>
              <a:t>may</a:t>
            </a:r>
            <a:r>
              <a:rPr lang="nl-NL" dirty="0"/>
              <a:t> get </a:t>
            </a:r>
            <a:r>
              <a:rPr lang="nl-NL" dirty="0" err="1"/>
              <a:t>an</a:t>
            </a:r>
            <a:r>
              <a:rPr lang="nl-NL" dirty="0"/>
              <a:t> </a:t>
            </a:r>
            <a:r>
              <a:rPr lang="nl-NL" b="1" dirty="0"/>
              <a:t>ERROR</a:t>
            </a:r>
            <a:r>
              <a:rPr lang="nl-NL" dirty="0"/>
              <a:t> </a:t>
            </a:r>
            <a:r>
              <a:rPr lang="nl-NL" dirty="0" err="1"/>
              <a:t>that</a:t>
            </a:r>
            <a:r>
              <a:rPr lang="nl-NL" dirty="0"/>
              <a:t> </a:t>
            </a:r>
            <a:r>
              <a:rPr lang="nl-NL" dirty="0" err="1"/>
              <a:t>you</a:t>
            </a:r>
            <a:r>
              <a:rPr lang="nl-NL" dirty="0"/>
              <a:t> </a:t>
            </a:r>
            <a:r>
              <a:rPr lang="nl-NL" dirty="0" err="1"/>
              <a:t>don’t</a:t>
            </a:r>
            <a:r>
              <a:rPr lang="nl-NL" dirty="0"/>
              <a:t> have access </a:t>
            </a:r>
            <a:r>
              <a:rPr lang="nl-NL" dirty="0" err="1"/>
              <a:t>rights</a:t>
            </a:r>
            <a:endParaRPr lang="nl-NL" dirty="0"/>
          </a:p>
          <a:p>
            <a:endParaRPr lang="nl-NL" dirty="0"/>
          </a:p>
          <a:p>
            <a:pPr marL="0" indent="0">
              <a:buNone/>
            </a:pPr>
            <a:r>
              <a:rPr lang="nl-NL" b="1" u="sng" dirty="0" err="1"/>
              <a:t>Why</a:t>
            </a:r>
            <a:endParaRPr lang="nl-NL" b="1" u="sng" dirty="0"/>
          </a:p>
          <a:p>
            <a:r>
              <a:rPr lang="nl-NL" b="1" dirty="0"/>
              <a:t>git </a:t>
            </a:r>
            <a:r>
              <a:rPr lang="nl-NL" b="1" dirty="0" err="1"/>
              <a:t>clone</a:t>
            </a:r>
            <a:r>
              <a:rPr lang="nl-NL" b="1" dirty="0"/>
              <a:t> </a:t>
            </a:r>
            <a:r>
              <a:rPr lang="nl-NL" dirty="0" err="1"/>
              <a:t>uses</a:t>
            </a:r>
            <a:r>
              <a:rPr lang="nl-NL" dirty="0"/>
              <a:t> SSH in </a:t>
            </a:r>
            <a:r>
              <a:rPr lang="nl-NL" dirty="0" err="1"/>
              <a:t>the</a:t>
            </a:r>
            <a:r>
              <a:rPr lang="nl-NL" dirty="0"/>
              <a:t> background, </a:t>
            </a:r>
            <a:r>
              <a:rPr lang="nl-NL" dirty="0" err="1"/>
              <a:t>which</a:t>
            </a:r>
            <a:r>
              <a:rPr lang="nl-NL" dirty="0"/>
              <a:t> </a:t>
            </a:r>
            <a:r>
              <a:rPr lang="nl-NL" dirty="0" err="1"/>
              <a:t>by</a:t>
            </a:r>
            <a:r>
              <a:rPr lang="nl-NL" dirty="0"/>
              <a:t> default </a:t>
            </a:r>
            <a:r>
              <a:rPr lang="nl-NL" dirty="0" err="1"/>
              <a:t>will</a:t>
            </a:r>
            <a:r>
              <a:rPr lang="nl-NL" dirty="0"/>
              <a:t> </a:t>
            </a:r>
            <a:r>
              <a:rPr lang="nl-NL" dirty="0" err="1"/>
              <a:t>try</a:t>
            </a:r>
            <a:r>
              <a:rPr lang="nl-NL" dirty="0"/>
              <a:t> a standard set of </a:t>
            </a:r>
            <a:r>
              <a:rPr lang="nl-NL" dirty="0" err="1"/>
              <a:t>keys</a:t>
            </a:r>
            <a:r>
              <a:rPr lang="nl-NL" dirty="0"/>
              <a:t>. </a:t>
            </a:r>
          </a:p>
          <a:p>
            <a:r>
              <a:rPr lang="nl-NL" dirty="0" err="1"/>
              <a:t>If</a:t>
            </a:r>
            <a:r>
              <a:rPr lang="nl-NL" dirty="0"/>
              <a:t> </a:t>
            </a:r>
            <a:r>
              <a:rPr lang="nl-NL" dirty="0" err="1"/>
              <a:t>your</a:t>
            </a:r>
            <a:r>
              <a:rPr lang="nl-NL" dirty="0"/>
              <a:t> </a:t>
            </a:r>
            <a:r>
              <a:rPr lang="nl-NL" dirty="0" err="1"/>
              <a:t>custom</a:t>
            </a:r>
            <a:r>
              <a:rPr lang="nl-NL" dirty="0"/>
              <a:t> </a:t>
            </a:r>
            <a:r>
              <a:rPr lang="nl-NL" dirty="0" err="1"/>
              <a:t>named</a:t>
            </a:r>
            <a:r>
              <a:rPr lang="nl-NL" dirty="0"/>
              <a:t> </a:t>
            </a:r>
            <a:r>
              <a:rPr lang="nl-NL" dirty="0" err="1"/>
              <a:t>key</a:t>
            </a:r>
            <a:r>
              <a:rPr lang="nl-NL" dirty="0"/>
              <a:t> pair is </a:t>
            </a:r>
            <a:r>
              <a:rPr lang="nl-NL" dirty="0" err="1"/>
              <a:t>not</a:t>
            </a:r>
            <a:r>
              <a:rPr lang="nl-NL" dirty="0"/>
              <a:t> </a:t>
            </a:r>
            <a:r>
              <a:rPr lang="nl-NL" dirty="0" err="1"/>
              <a:t>among</a:t>
            </a:r>
            <a:r>
              <a:rPr lang="nl-NL" dirty="0"/>
              <a:t> these, </a:t>
            </a:r>
            <a:r>
              <a:rPr lang="nl-NL" dirty="0" err="1"/>
              <a:t>you</a:t>
            </a:r>
            <a:r>
              <a:rPr lang="nl-NL" dirty="0"/>
              <a:t> </a:t>
            </a:r>
            <a:r>
              <a:rPr lang="nl-NL" dirty="0" err="1"/>
              <a:t>won’t</a:t>
            </a:r>
            <a:r>
              <a:rPr lang="nl-NL" dirty="0"/>
              <a:t> get access!</a:t>
            </a:r>
          </a:p>
          <a:p>
            <a:pPr marL="0" indent="0">
              <a:buNone/>
            </a:pPr>
            <a:r>
              <a:rPr lang="nl-NL" b="1" u="sng" dirty="0"/>
              <a:t>Solution</a:t>
            </a:r>
          </a:p>
          <a:p>
            <a:pPr marL="342900" indent="-342900">
              <a:buFont typeface="+mj-lt"/>
              <a:buAutoNum type="arabicPeriod"/>
            </a:pPr>
            <a:r>
              <a:rPr lang="nl-NL" dirty="0"/>
              <a:t>Under </a:t>
            </a:r>
            <a:r>
              <a:rPr lang="nl-NL" dirty="0" err="1"/>
              <a:t>your</a:t>
            </a:r>
            <a:r>
              <a:rPr lang="nl-NL" dirty="0"/>
              <a:t> .</a:t>
            </a:r>
            <a:r>
              <a:rPr lang="nl-NL" dirty="0" err="1"/>
              <a:t>ssh</a:t>
            </a:r>
            <a:r>
              <a:rPr lang="nl-NL" dirty="0"/>
              <a:t> folder, open (or </a:t>
            </a:r>
            <a:r>
              <a:rPr lang="nl-NL" dirty="0" err="1"/>
              <a:t>create</a:t>
            </a:r>
            <a:r>
              <a:rPr lang="nl-NL" dirty="0"/>
              <a:t>) </a:t>
            </a:r>
            <a:r>
              <a:rPr lang="nl-NL" dirty="0" err="1"/>
              <a:t>your</a:t>
            </a:r>
            <a:r>
              <a:rPr lang="nl-NL" dirty="0"/>
              <a:t> </a:t>
            </a:r>
            <a:r>
              <a:rPr lang="nl-NL" b="1" dirty="0" err="1"/>
              <a:t>config</a:t>
            </a:r>
            <a:r>
              <a:rPr lang="nl-NL" dirty="0"/>
              <a:t> file</a:t>
            </a:r>
          </a:p>
          <a:p>
            <a:pPr marL="342900" indent="-342900">
              <a:buFont typeface="+mj-lt"/>
              <a:buAutoNum type="arabicPeriod"/>
            </a:pPr>
            <a:r>
              <a:rPr lang="nl-NL" dirty="0" err="1"/>
              <a:t>Add</a:t>
            </a:r>
            <a:r>
              <a:rPr lang="nl-NL" dirty="0"/>
              <a:t> these </a:t>
            </a:r>
            <a:r>
              <a:rPr lang="nl-NL" dirty="0" err="1"/>
              <a:t>lines</a:t>
            </a:r>
            <a:r>
              <a:rPr lang="nl-NL" dirty="0"/>
              <a:t>, but make </a:t>
            </a:r>
            <a:r>
              <a:rPr lang="nl-NL" dirty="0" err="1"/>
              <a:t>sure</a:t>
            </a:r>
            <a:r>
              <a:rPr lang="nl-NL" dirty="0"/>
              <a:t> </a:t>
            </a:r>
            <a:r>
              <a:rPr lang="nl-NL" dirty="0" err="1"/>
              <a:t>the</a:t>
            </a:r>
            <a:r>
              <a:rPr lang="nl-NL" dirty="0"/>
              <a:t> </a:t>
            </a:r>
            <a:r>
              <a:rPr lang="nl-NL" b="1" dirty="0" err="1"/>
              <a:t>IdentityFile</a:t>
            </a:r>
            <a:r>
              <a:rPr lang="nl-NL" dirty="0"/>
              <a:t> matches </a:t>
            </a:r>
            <a:r>
              <a:rPr lang="nl-NL" dirty="0" err="1"/>
              <a:t>yours</a:t>
            </a:r>
            <a:r>
              <a:rPr lang="nl-NL" dirty="0"/>
              <a:t> (</a:t>
            </a:r>
            <a:r>
              <a:rPr lang="nl-NL" dirty="0" err="1"/>
              <a:t>path</a:t>
            </a:r>
            <a:r>
              <a:rPr lang="nl-NL" dirty="0"/>
              <a:t> </a:t>
            </a:r>
            <a:r>
              <a:rPr lang="nl-NL" dirty="0" err="1"/>
              <a:t>and</a:t>
            </a:r>
            <a:r>
              <a:rPr lang="nl-NL" dirty="0"/>
              <a:t> name)</a:t>
            </a:r>
          </a:p>
          <a:p>
            <a:pPr marL="342900" indent="-342900">
              <a:buFont typeface="+mj-lt"/>
              <a:buAutoNum type="arabicPeriod"/>
            </a:pPr>
            <a:r>
              <a:rPr lang="nl-NL" dirty="0"/>
              <a:t>Save, close, </a:t>
            </a:r>
            <a:r>
              <a:rPr lang="nl-NL" dirty="0" err="1"/>
              <a:t>restart</a:t>
            </a:r>
            <a:r>
              <a:rPr lang="nl-NL" dirty="0"/>
              <a:t> terminal </a:t>
            </a:r>
            <a:r>
              <a:rPr lang="nl-NL" dirty="0" err="1"/>
              <a:t>and</a:t>
            </a:r>
            <a:r>
              <a:rPr lang="nl-NL" dirty="0"/>
              <a:t> </a:t>
            </a:r>
            <a:r>
              <a:rPr lang="nl-NL" dirty="0" err="1"/>
              <a:t>try</a:t>
            </a:r>
            <a:r>
              <a:rPr lang="nl-NL" dirty="0"/>
              <a:t> </a:t>
            </a:r>
            <a:r>
              <a:rPr lang="nl-NL" dirty="0" err="1"/>
              <a:t>cloning</a:t>
            </a:r>
            <a:r>
              <a:rPr lang="nl-NL" dirty="0"/>
              <a:t> </a:t>
            </a:r>
            <a:r>
              <a:rPr lang="nl-NL" dirty="0" err="1"/>
              <a:t>again</a:t>
            </a:r>
            <a:r>
              <a:rPr lang="nl-NL" dirty="0"/>
              <a:t>.</a:t>
            </a:r>
          </a:p>
          <a:p>
            <a:endParaRPr lang="nl-NL" dirty="0"/>
          </a:p>
        </p:txBody>
      </p:sp>
      <p:pic>
        <p:nvPicPr>
          <p:cNvPr id="6" name="Afbeelding 5">
            <a:extLst>
              <a:ext uri="{FF2B5EF4-FFF2-40B4-BE49-F238E27FC236}">
                <a16:creationId xmlns:a16="http://schemas.microsoft.com/office/drawing/2014/main" id="{0F1557A5-426D-D01D-A24C-553ED20DE003}"/>
              </a:ext>
            </a:extLst>
          </p:cNvPr>
          <p:cNvPicPr>
            <a:picLocks noChangeAspect="1"/>
          </p:cNvPicPr>
          <p:nvPr/>
        </p:nvPicPr>
        <p:blipFill>
          <a:blip r:embed="rId2"/>
          <a:stretch>
            <a:fillRect/>
          </a:stretch>
        </p:blipFill>
        <p:spPr>
          <a:xfrm>
            <a:off x="5632802" y="427358"/>
            <a:ext cx="5998556" cy="1417467"/>
          </a:xfrm>
          <a:prstGeom prst="rect">
            <a:avLst/>
          </a:prstGeom>
        </p:spPr>
      </p:pic>
      <p:grpSp>
        <p:nvGrpSpPr>
          <p:cNvPr id="15" name="Groep 14">
            <a:extLst>
              <a:ext uri="{FF2B5EF4-FFF2-40B4-BE49-F238E27FC236}">
                <a16:creationId xmlns:a16="http://schemas.microsoft.com/office/drawing/2014/main" id="{C8A201D6-17FC-FF9B-C13A-BE5DB987EDF9}"/>
              </a:ext>
            </a:extLst>
          </p:cNvPr>
          <p:cNvGrpSpPr/>
          <p:nvPr/>
        </p:nvGrpSpPr>
        <p:grpSpPr>
          <a:xfrm>
            <a:off x="7753806" y="1685915"/>
            <a:ext cx="880200" cy="1352160"/>
            <a:chOff x="7898040" y="2288880"/>
            <a:chExt cx="880200" cy="1352160"/>
          </a:xfrm>
        </p:grpSpPr>
        <mc:AlternateContent xmlns:mc="http://schemas.openxmlformats.org/markup-compatibility/2006">
          <mc:Choice xmlns:p14="http://schemas.microsoft.com/office/powerpoint/2010/main" Requires="p14">
            <p:contentPart p14:bwMode="auto" r:id="rId3">
              <p14:nvContentPartPr>
                <p14:cNvPr id="12" name="Inkt 11">
                  <a:extLst>
                    <a:ext uri="{FF2B5EF4-FFF2-40B4-BE49-F238E27FC236}">
                      <a16:creationId xmlns:a16="http://schemas.microsoft.com/office/drawing/2014/main" id="{84D07EE7-E5CB-9D56-FDED-3A69E49667DB}"/>
                    </a:ext>
                  </a:extLst>
                </p14:cNvPr>
                <p14:cNvContentPartPr/>
                <p14:nvPr/>
              </p14:nvContentPartPr>
              <p14:xfrm>
                <a:off x="7898040" y="2588760"/>
                <a:ext cx="880200" cy="1052280"/>
              </p14:xfrm>
            </p:contentPart>
          </mc:Choice>
          <mc:Fallback>
            <p:pic>
              <p:nvPicPr>
                <p:cNvPr id="12" name="Inkt 11">
                  <a:extLst>
                    <a:ext uri="{FF2B5EF4-FFF2-40B4-BE49-F238E27FC236}">
                      <a16:creationId xmlns:a16="http://schemas.microsoft.com/office/drawing/2014/main" id="{84D07EE7-E5CB-9D56-FDED-3A69E49667DB}"/>
                    </a:ext>
                  </a:extLst>
                </p:cNvPr>
                <p:cNvPicPr/>
                <p:nvPr/>
              </p:nvPicPr>
              <p:blipFill>
                <a:blip r:embed="rId4"/>
                <a:stretch>
                  <a:fillRect/>
                </a:stretch>
              </p:blipFill>
              <p:spPr>
                <a:xfrm>
                  <a:off x="7862040" y="2553120"/>
                  <a:ext cx="951840" cy="1123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3" name="Inkt 12">
                  <a:extLst>
                    <a:ext uri="{FF2B5EF4-FFF2-40B4-BE49-F238E27FC236}">
                      <a16:creationId xmlns:a16="http://schemas.microsoft.com/office/drawing/2014/main" id="{247033CC-FFD1-A90C-9AE0-CC8A7F6D9424}"/>
                    </a:ext>
                  </a:extLst>
                </p14:cNvPr>
                <p14:cNvContentPartPr/>
                <p14:nvPr/>
              </p14:nvContentPartPr>
              <p14:xfrm>
                <a:off x="8492400" y="2288880"/>
                <a:ext cx="279360" cy="495720"/>
              </p14:xfrm>
            </p:contentPart>
          </mc:Choice>
          <mc:Fallback>
            <p:pic>
              <p:nvPicPr>
                <p:cNvPr id="13" name="Inkt 12">
                  <a:extLst>
                    <a:ext uri="{FF2B5EF4-FFF2-40B4-BE49-F238E27FC236}">
                      <a16:creationId xmlns:a16="http://schemas.microsoft.com/office/drawing/2014/main" id="{247033CC-FFD1-A90C-9AE0-CC8A7F6D9424}"/>
                    </a:ext>
                  </a:extLst>
                </p:cNvPr>
                <p:cNvPicPr/>
                <p:nvPr/>
              </p:nvPicPr>
              <p:blipFill>
                <a:blip r:embed="rId6"/>
                <a:stretch>
                  <a:fillRect/>
                </a:stretch>
              </p:blipFill>
              <p:spPr>
                <a:xfrm>
                  <a:off x="8456400" y="2252880"/>
                  <a:ext cx="351000" cy="567360"/>
                </a:xfrm>
                <a:prstGeom prst="rect">
                  <a:avLst/>
                </a:prstGeom>
              </p:spPr>
            </p:pic>
          </mc:Fallback>
        </mc:AlternateContent>
      </p:grpSp>
      <p:sp>
        <p:nvSpPr>
          <p:cNvPr id="16" name="Tekstvak 15">
            <a:extLst>
              <a:ext uri="{FF2B5EF4-FFF2-40B4-BE49-F238E27FC236}">
                <a16:creationId xmlns:a16="http://schemas.microsoft.com/office/drawing/2014/main" id="{0627DB83-0D15-F0EE-DE3C-092A35111D9D}"/>
              </a:ext>
            </a:extLst>
          </p:cNvPr>
          <p:cNvSpPr txBox="1"/>
          <p:nvPr/>
        </p:nvSpPr>
        <p:spPr>
          <a:xfrm>
            <a:off x="7934996" y="4489956"/>
            <a:ext cx="4188647" cy="1046440"/>
          </a:xfrm>
          <a:prstGeom prst="rect">
            <a:avLst/>
          </a:prstGeom>
          <a:solidFill>
            <a:schemeClr val="tx1"/>
          </a:solidFill>
        </p:spPr>
        <p:txBody>
          <a:bodyPr wrap="none" lIns="0" tIns="0" rIns="0" bIns="0" rtlCol="0">
            <a:spAutoFit/>
          </a:bodyPr>
          <a:lstStyle/>
          <a:p>
            <a:r>
              <a:rPr lang="nl-NL" sz="1400" b="1" dirty="0">
                <a:solidFill>
                  <a:schemeClr val="bg1"/>
                </a:solidFill>
                <a:latin typeface="Courier New" panose="02070309020205020404" pitchFamily="49" charset="0"/>
                <a:cs typeface="Courier New" panose="02070309020205020404" pitchFamily="49" charset="0"/>
              </a:rPr>
              <a:t>Host </a:t>
            </a:r>
            <a:r>
              <a:rPr lang="nl-NL" sz="1400" b="1" dirty="0" err="1">
                <a:solidFill>
                  <a:schemeClr val="bg1"/>
                </a:solidFill>
                <a:latin typeface="Courier New" panose="02070309020205020404" pitchFamily="49" charset="0"/>
                <a:cs typeface="Courier New" panose="02070309020205020404" pitchFamily="49" charset="0"/>
              </a:rPr>
              <a:t>codeberg.org</a:t>
            </a:r>
            <a:endParaRPr lang="nl-NL" sz="1400" dirty="0">
              <a:solidFill>
                <a:schemeClr val="bg1"/>
              </a:solidFill>
              <a:latin typeface="Courier New" panose="02070309020205020404" pitchFamily="49" charset="0"/>
              <a:cs typeface="Courier New" panose="02070309020205020404" pitchFamily="49" charset="0"/>
            </a:endParaRPr>
          </a:p>
          <a:p>
            <a:r>
              <a:rPr lang="nl-NL" sz="1400" b="1" dirty="0" err="1">
                <a:solidFill>
                  <a:schemeClr val="bg1"/>
                </a:solidFill>
                <a:latin typeface="Courier New" panose="02070309020205020404" pitchFamily="49" charset="0"/>
                <a:cs typeface="Courier New" panose="02070309020205020404" pitchFamily="49" charset="0"/>
              </a:rPr>
              <a:t>HostName</a:t>
            </a:r>
            <a:r>
              <a:rPr lang="nl-NL" sz="1400" b="1" dirty="0">
                <a:solidFill>
                  <a:schemeClr val="bg1"/>
                </a:solidFill>
                <a:latin typeface="Courier New" panose="02070309020205020404" pitchFamily="49" charset="0"/>
                <a:cs typeface="Courier New" panose="02070309020205020404" pitchFamily="49" charset="0"/>
              </a:rPr>
              <a:t> </a:t>
            </a:r>
            <a:r>
              <a:rPr lang="nl-NL" sz="1400" b="1" dirty="0" err="1">
                <a:solidFill>
                  <a:schemeClr val="bg1"/>
                </a:solidFill>
                <a:latin typeface="Courier New" panose="02070309020205020404" pitchFamily="49" charset="0"/>
                <a:cs typeface="Courier New" panose="02070309020205020404" pitchFamily="49" charset="0"/>
              </a:rPr>
              <a:t>codeberg.org</a:t>
            </a:r>
            <a:endParaRPr lang="nl-NL" sz="1400" dirty="0">
              <a:solidFill>
                <a:schemeClr val="bg1"/>
              </a:solidFill>
              <a:latin typeface="Courier New" panose="02070309020205020404" pitchFamily="49" charset="0"/>
              <a:cs typeface="Courier New" panose="02070309020205020404" pitchFamily="49" charset="0"/>
            </a:endParaRPr>
          </a:p>
          <a:p>
            <a:r>
              <a:rPr lang="nl-NL" sz="1400" b="1" dirty="0">
                <a:solidFill>
                  <a:schemeClr val="bg1"/>
                </a:solidFill>
                <a:latin typeface="Courier New" panose="02070309020205020404" pitchFamily="49" charset="0"/>
                <a:cs typeface="Courier New" panose="02070309020205020404" pitchFamily="49" charset="0"/>
              </a:rPr>
              <a:t>User git</a:t>
            </a:r>
            <a:endParaRPr lang="nl-NL" sz="1400" dirty="0">
              <a:solidFill>
                <a:schemeClr val="bg1"/>
              </a:solidFill>
              <a:latin typeface="Courier New" panose="02070309020205020404" pitchFamily="49" charset="0"/>
              <a:cs typeface="Courier New" panose="02070309020205020404" pitchFamily="49" charset="0"/>
            </a:endParaRPr>
          </a:p>
          <a:p>
            <a:r>
              <a:rPr lang="nl-NL" sz="1400" b="1" dirty="0" err="1">
                <a:solidFill>
                  <a:schemeClr val="bg1"/>
                </a:solidFill>
                <a:latin typeface="Courier New" panose="02070309020205020404" pitchFamily="49" charset="0"/>
                <a:cs typeface="Courier New" panose="02070309020205020404" pitchFamily="49" charset="0"/>
              </a:rPr>
              <a:t>IdentityFile</a:t>
            </a:r>
            <a:r>
              <a:rPr lang="nl-NL" sz="1400" b="1" dirty="0">
                <a:solidFill>
                  <a:schemeClr val="bg1"/>
                </a:solidFill>
                <a:latin typeface="Courier New" panose="02070309020205020404" pitchFamily="49" charset="0"/>
                <a:cs typeface="Courier New" panose="02070309020205020404" pitchFamily="49" charset="0"/>
              </a:rPr>
              <a:t> ~/.</a:t>
            </a:r>
            <a:r>
              <a:rPr lang="nl-NL" sz="1400" b="1" dirty="0" err="1">
                <a:solidFill>
                  <a:schemeClr val="bg1"/>
                </a:solidFill>
                <a:latin typeface="Courier New" panose="02070309020205020404" pitchFamily="49" charset="0"/>
                <a:cs typeface="Courier New" panose="02070309020205020404" pitchFamily="49" charset="0"/>
              </a:rPr>
              <a:t>ssh</a:t>
            </a:r>
            <a:r>
              <a:rPr lang="nl-NL" sz="1400" b="1" dirty="0">
                <a:solidFill>
                  <a:schemeClr val="bg1"/>
                </a:solidFill>
                <a:latin typeface="Courier New" panose="02070309020205020404" pitchFamily="49" charset="0"/>
                <a:cs typeface="Courier New" panose="02070309020205020404" pitchFamily="49" charset="0"/>
              </a:rPr>
              <a:t>/id_ed25519_codeberg</a:t>
            </a:r>
            <a:endParaRPr lang="nl-NL" sz="1400" dirty="0">
              <a:solidFill>
                <a:schemeClr val="bg1"/>
              </a:solidFill>
              <a:latin typeface="Courier New" panose="02070309020205020404" pitchFamily="49" charset="0"/>
              <a:cs typeface="Courier New" panose="02070309020205020404" pitchFamily="49" charset="0"/>
            </a:endParaRPr>
          </a:p>
          <a:p>
            <a:endParaRPr lang="nl-NL" sz="1100" dirty="0" err="1">
              <a:solidFill>
                <a:schemeClr val="bg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006264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A17C3-7F11-CF67-42F8-8C73F2B2934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433408F-6478-E01E-A9A7-F9107D2C75A6}"/>
              </a:ext>
            </a:extLst>
          </p:cNvPr>
          <p:cNvSpPr>
            <a:spLocks noGrp="1"/>
          </p:cNvSpPr>
          <p:nvPr>
            <p:ph type="title"/>
          </p:nvPr>
        </p:nvSpPr>
        <p:spPr/>
        <p:txBody>
          <a:bodyPr/>
          <a:lstStyle/>
          <a:p>
            <a:r>
              <a:rPr lang="nl-NL" dirty="0" err="1"/>
              <a:t>Introductions</a:t>
            </a:r>
            <a:endParaRPr lang="nl-NL" dirty="0"/>
          </a:p>
        </p:txBody>
      </p:sp>
      <p:sp>
        <p:nvSpPr>
          <p:cNvPr id="3" name="Tijdelijke aanduiding voor tekst 2">
            <a:extLst>
              <a:ext uri="{FF2B5EF4-FFF2-40B4-BE49-F238E27FC236}">
                <a16:creationId xmlns:a16="http://schemas.microsoft.com/office/drawing/2014/main" id="{64AB64C9-A030-AD3F-C4FC-2DC1FC3B60E0}"/>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B66ED337-377B-D08F-92F2-697DB8996E6E}"/>
              </a:ext>
            </a:extLst>
          </p:cNvPr>
          <p:cNvSpPr>
            <a:spLocks noGrp="1"/>
          </p:cNvSpPr>
          <p:nvPr>
            <p:ph type="body" sz="quarter" idx="1003"/>
          </p:nvPr>
        </p:nvSpPr>
        <p:spPr>
          <a:xfrm>
            <a:off x="1017715" y="2204864"/>
            <a:ext cx="10298976" cy="3203575"/>
          </a:xfrm>
        </p:spPr>
        <p:txBody>
          <a:bodyPr/>
          <a:lstStyle/>
          <a:p>
            <a:pPr marL="342900" indent="-342900">
              <a:buAutoNum type="arabicPeriod"/>
            </a:pPr>
            <a:r>
              <a:rPr lang="nl-NL" dirty="0" err="1"/>
              <a:t>Who</a:t>
            </a:r>
            <a:r>
              <a:rPr lang="nl-NL" dirty="0"/>
              <a:t> </a:t>
            </a:r>
            <a:r>
              <a:rPr lang="nl-NL" dirty="0" err="1"/>
              <a:t>am</a:t>
            </a:r>
            <a:r>
              <a:rPr lang="nl-NL" dirty="0"/>
              <a:t> I?</a:t>
            </a:r>
          </a:p>
          <a:p>
            <a:pPr marL="666900" lvl="1" indent="-342900">
              <a:buFont typeface="+mj-lt"/>
              <a:buAutoNum type="alphaLcParenR"/>
            </a:pPr>
            <a:r>
              <a:rPr lang="nl-NL" dirty="0"/>
              <a:t>Linus Band (</a:t>
            </a:r>
            <a:r>
              <a:rPr lang="nl-NL" dirty="0">
                <a:hlinkClick r:id="rId2"/>
              </a:rPr>
              <a:t>linus.band@ru.nl</a:t>
            </a:r>
            <a:r>
              <a:rPr lang="nl-NL" dirty="0"/>
              <a:t>) </a:t>
            </a:r>
          </a:p>
          <a:p>
            <a:pPr marL="666900" lvl="1" indent="-342900">
              <a:buFont typeface="+mj-lt"/>
              <a:buAutoNum type="alphaLcParenR"/>
            </a:pPr>
            <a:r>
              <a:rPr lang="nl-NL" dirty="0"/>
              <a:t>Research software trainer </a:t>
            </a:r>
            <a:r>
              <a:rPr lang="nl-NL" dirty="0" err="1"/>
              <a:t>and</a:t>
            </a:r>
            <a:r>
              <a:rPr lang="nl-NL" dirty="0"/>
              <a:t> data steward at </a:t>
            </a:r>
            <a:r>
              <a:rPr lang="nl-NL" dirty="0" err="1"/>
              <a:t>the</a:t>
            </a:r>
            <a:r>
              <a:rPr lang="nl-NL" dirty="0"/>
              <a:t> </a:t>
            </a:r>
            <a:r>
              <a:rPr lang="nl-NL" dirty="0" err="1"/>
              <a:t>RU’s</a:t>
            </a:r>
            <a:r>
              <a:rPr lang="nl-NL" dirty="0"/>
              <a:t> </a:t>
            </a:r>
            <a:r>
              <a:rPr lang="nl-NL" dirty="0">
                <a:hlinkClick r:id="rId3"/>
              </a:rPr>
              <a:t>Digital Competence Centre</a:t>
            </a:r>
            <a:r>
              <a:rPr lang="nl-NL" dirty="0"/>
              <a:t>.</a:t>
            </a:r>
          </a:p>
          <a:p>
            <a:pPr marL="342900" indent="-342900">
              <a:buAutoNum type="arabicPeriod"/>
            </a:pPr>
            <a:r>
              <a:rPr lang="nl-NL" dirty="0" err="1"/>
              <a:t>Who</a:t>
            </a:r>
            <a:r>
              <a:rPr lang="nl-NL" dirty="0"/>
              <a:t> are </a:t>
            </a:r>
            <a:r>
              <a:rPr lang="nl-NL" dirty="0" err="1"/>
              <a:t>you</a:t>
            </a:r>
            <a:r>
              <a:rPr lang="nl-NL" dirty="0"/>
              <a:t>?</a:t>
            </a:r>
          </a:p>
        </p:txBody>
      </p:sp>
    </p:spTree>
    <p:extLst>
      <p:ext uri="{BB962C8B-B14F-4D97-AF65-F5344CB8AC3E}">
        <p14:creationId xmlns:p14="http://schemas.microsoft.com/office/powerpoint/2010/main" val="1360738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A8EA2-4314-2736-97E0-1D904776B56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0F5D36-2E95-ABE7-1CF7-FA3DA99434E9}"/>
              </a:ext>
            </a:extLst>
          </p:cNvPr>
          <p:cNvSpPr>
            <a:spLocks noGrp="1"/>
          </p:cNvSpPr>
          <p:nvPr>
            <p:ph type="title"/>
          </p:nvPr>
        </p:nvSpPr>
        <p:spPr/>
        <p:txBody>
          <a:bodyPr/>
          <a:lstStyle/>
          <a:p>
            <a:r>
              <a:rPr lang="nl-NL" dirty="0" err="1"/>
              <a:t>Creating</a:t>
            </a:r>
            <a:r>
              <a:rPr lang="nl-NL" dirty="0"/>
              <a:t> a </a:t>
            </a:r>
            <a:r>
              <a:rPr lang="nl-NL" dirty="0" err="1"/>
              <a:t>repo</a:t>
            </a:r>
            <a:endParaRPr lang="nl-NL" dirty="0"/>
          </a:p>
        </p:txBody>
      </p:sp>
      <p:sp>
        <p:nvSpPr>
          <p:cNvPr id="3" name="Tijdelijke aanduiding voor tekst 2">
            <a:extLst>
              <a:ext uri="{FF2B5EF4-FFF2-40B4-BE49-F238E27FC236}">
                <a16:creationId xmlns:a16="http://schemas.microsoft.com/office/drawing/2014/main" id="{B93E887F-0074-4E33-02A8-AC162E540B57}"/>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E7F91472-2A65-E705-EEC9-DFBC8D82D264}"/>
              </a:ext>
            </a:extLst>
          </p:cNvPr>
          <p:cNvSpPr>
            <a:spLocks noGrp="1"/>
          </p:cNvSpPr>
          <p:nvPr>
            <p:ph type="body" sz="quarter" idx="1003"/>
          </p:nvPr>
        </p:nvSpPr>
        <p:spPr>
          <a:xfrm>
            <a:off x="1017715" y="2215833"/>
            <a:ext cx="10298976" cy="4032598"/>
          </a:xfrm>
        </p:spPr>
        <p:txBody>
          <a:bodyPr/>
          <a:lstStyle/>
          <a:p>
            <a:pPr marL="342900" indent="-342900">
              <a:buFont typeface="+mj-lt"/>
              <a:buAutoNum type="arabicPeriod"/>
            </a:pPr>
            <a:r>
              <a:rPr lang="nl-NL" dirty="0"/>
              <a:t>Open </a:t>
            </a:r>
            <a:r>
              <a:rPr lang="nl-NL" dirty="0">
                <a:hlinkClick r:id="rId2"/>
              </a:rPr>
              <a:t>https://docs.codeberg.org/getting-started/first-repository/</a:t>
            </a:r>
            <a:r>
              <a:rPr lang="nl-NL" dirty="0"/>
              <a:t> </a:t>
            </a:r>
          </a:p>
          <a:p>
            <a:pPr lvl="1">
              <a:buFont typeface="Wingdings" pitchFamily="2" charset="2"/>
              <a:buChar char="Ø"/>
            </a:pPr>
            <a:r>
              <a:rPr lang="nl-NL" dirty="0"/>
              <a:t>Or, go </a:t>
            </a:r>
            <a:r>
              <a:rPr lang="nl-NL" dirty="0" err="1"/>
              <a:t>to</a:t>
            </a:r>
            <a:r>
              <a:rPr lang="nl-NL" dirty="0"/>
              <a:t> </a:t>
            </a:r>
            <a:r>
              <a:rPr lang="nl-NL" dirty="0">
                <a:hlinkClick r:id="rId3"/>
              </a:rPr>
              <a:t>https://docs.codeberg.org</a:t>
            </a:r>
            <a:r>
              <a:rPr lang="nl-NL" dirty="0"/>
              <a:t> </a:t>
            </a:r>
          </a:p>
          <a:p>
            <a:pPr lvl="2">
              <a:buFont typeface="Wingdings" pitchFamily="2" charset="2"/>
              <a:buChar char="Ø"/>
            </a:pPr>
            <a:r>
              <a:rPr lang="nl-NL" dirty="0"/>
              <a:t>In </a:t>
            </a:r>
            <a:r>
              <a:rPr lang="nl-NL" dirty="0" err="1"/>
              <a:t>the</a:t>
            </a:r>
            <a:r>
              <a:rPr lang="nl-NL" dirty="0"/>
              <a:t> </a:t>
            </a:r>
            <a:r>
              <a:rPr lang="nl-NL" dirty="0" err="1"/>
              <a:t>left</a:t>
            </a:r>
            <a:r>
              <a:rPr lang="nl-NL" dirty="0"/>
              <a:t> menu bar, </a:t>
            </a:r>
            <a:r>
              <a:rPr lang="nl-NL" dirty="0" err="1"/>
              <a:t>scroll</a:t>
            </a:r>
            <a:r>
              <a:rPr lang="nl-NL" dirty="0"/>
              <a:t> </a:t>
            </a:r>
            <a:r>
              <a:rPr lang="nl-NL" dirty="0" err="1"/>
              <a:t>to</a:t>
            </a:r>
            <a:r>
              <a:rPr lang="nl-NL" dirty="0"/>
              <a:t> </a:t>
            </a:r>
            <a:r>
              <a:rPr lang="nl-NL" dirty="0" err="1"/>
              <a:t>the</a:t>
            </a:r>
            <a:r>
              <a:rPr lang="nl-NL" dirty="0"/>
              <a:t> </a:t>
            </a:r>
            <a:r>
              <a:rPr lang="nl-NL" dirty="0" err="1"/>
              <a:t>heading</a:t>
            </a:r>
            <a:r>
              <a:rPr lang="nl-NL" dirty="0"/>
              <a:t> </a:t>
            </a:r>
            <a:r>
              <a:rPr lang="nl-NL" b="1" dirty="0" err="1"/>
              <a:t>Getting</a:t>
            </a:r>
            <a:r>
              <a:rPr lang="nl-NL" b="1" dirty="0"/>
              <a:t> </a:t>
            </a:r>
            <a:r>
              <a:rPr lang="nl-NL" b="1" dirty="0" err="1"/>
              <a:t>Started</a:t>
            </a:r>
            <a:r>
              <a:rPr lang="nl-NL" b="1" dirty="0"/>
              <a:t> </a:t>
            </a:r>
            <a:r>
              <a:rPr lang="nl-NL" b="1" dirty="0" err="1"/>
              <a:t>with</a:t>
            </a:r>
            <a:r>
              <a:rPr lang="nl-NL" b="1" dirty="0"/>
              <a:t> Codeberg</a:t>
            </a:r>
            <a:r>
              <a:rPr lang="nl-NL" dirty="0"/>
              <a:t> &gt; </a:t>
            </a:r>
            <a:r>
              <a:rPr lang="nl-NL" b="1" dirty="0" err="1"/>
              <a:t>Your</a:t>
            </a:r>
            <a:r>
              <a:rPr lang="nl-NL" b="1" dirty="0"/>
              <a:t> First </a:t>
            </a:r>
            <a:r>
              <a:rPr lang="nl-NL" b="1" dirty="0" err="1"/>
              <a:t>Repository</a:t>
            </a:r>
            <a:endParaRPr lang="nl-NL" b="1" dirty="0"/>
          </a:p>
          <a:p>
            <a:pPr marL="342900" indent="-342900">
              <a:buFont typeface="+mj-lt"/>
              <a:buAutoNum type="arabicPeriod"/>
            </a:pPr>
            <a:r>
              <a:rPr lang="nl-NL" dirty="0"/>
              <a:t>Follow </a:t>
            </a:r>
            <a:r>
              <a:rPr lang="nl-NL" dirty="0" err="1"/>
              <a:t>the</a:t>
            </a:r>
            <a:r>
              <a:rPr lang="nl-NL" dirty="0"/>
              <a:t> steps :P </a:t>
            </a:r>
          </a:p>
          <a:p>
            <a:pPr lvl="2">
              <a:buFont typeface="Arial" panose="020B0604020202020204" pitchFamily="34" charset="0"/>
              <a:buChar char="•"/>
            </a:pPr>
            <a:endParaRPr lang="nl-NL" b="1" dirty="0"/>
          </a:p>
          <a:p>
            <a:pPr marL="648000" lvl="2" indent="0">
              <a:buNone/>
            </a:pPr>
            <a:endParaRPr lang="nl-NL" b="1" dirty="0"/>
          </a:p>
          <a:p>
            <a:pPr marL="0" indent="0">
              <a:buNone/>
            </a:pPr>
            <a:r>
              <a:rPr lang="nl-NL" b="1" dirty="0" err="1"/>
              <a:t>Note</a:t>
            </a:r>
            <a:r>
              <a:rPr lang="nl-NL" b="1" dirty="0"/>
              <a:t>:</a:t>
            </a:r>
          </a:p>
          <a:p>
            <a:r>
              <a:rPr lang="nl-NL" dirty="0" err="1"/>
              <a:t>You</a:t>
            </a:r>
            <a:r>
              <a:rPr lang="nl-NL" dirty="0"/>
              <a:t> </a:t>
            </a:r>
            <a:r>
              <a:rPr lang="nl-NL" dirty="0" err="1"/>
              <a:t>can</a:t>
            </a:r>
            <a:r>
              <a:rPr lang="nl-NL" dirty="0"/>
              <a:t> </a:t>
            </a:r>
            <a:r>
              <a:rPr lang="nl-NL" dirty="0" err="1"/>
              <a:t>create</a:t>
            </a:r>
            <a:r>
              <a:rPr lang="nl-NL" dirty="0"/>
              <a:t> a (Git) </a:t>
            </a:r>
            <a:r>
              <a:rPr lang="nl-NL" dirty="0" err="1"/>
              <a:t>initialised</a:t>
            </a:r>
            <a:r>
              <a:rPr lang="nl-NL" dirty="0"/>
              <a:t> </a:t>
            </a:r>
            <a:r>
              <a:rPr lang="nl-NL" dirty="0" err="1"/>
              <a:t>repo</a:t>
            </a:r>
            <a:r>
              <a:rPr lang="nl-NL" dirty="0"/>
              <a:t>, </a:t>
            </a:r>
            <a:r>
              <a:rPr lang="nl-NL" dirty="0" err="1"/>
              <a:t>which</a:t>
            </a:r>
            <a:r>
              <a:rPr lang="nl-NL" dirty="0"/>
              <a:t> </a:t>
            </a:r>
            <a:r>
              <a:rPr lang="nl-NL" dirty="0" err="1"/>
              <a:t>you</a:t>
            </a:r>
            <a:r>
              <a:rPr lang="nl-NL" dirty="0"/>
              <a:t> </a:t>
            </a:r>
            <a:r>
              <a:rPr lang="nl-NL" dirty="0" err="1"/>
              <a:t>can</a:t>
            </a:r>
            <a:r>
              <a:rPr lang="nl-NL" dirty="0"/>
              <a:t> </a:t>
            </a:r>
            <a:r>
              <a:rPr lang="nl-NL" dirty="0" err="1"/>
              <a:t>then</a:t>
            </a:r>
            <a:r>
              <a:rPr lang="nl-NL" dirty="0"/>
              <a:t> </a:t>
            </a:r>
            <a:r>
              <a:rPr lang="nl-NL" dirty="0" err="1"/>
              <a:t>clone</a:t>
            </a:r>
            <a:r>
              <a:rPr lang="nl-NL" dirty="0"/>
              <a:t> </a:t>
            </a:r>
            <a:r>
              <a:rPr lang="nl-NL" dirty="0" err="1"/>
              <a:t>to</a:t>
            </a:r>
            <a:r>
              <a:rPr lang="nl-NL" dirty="0"/>
              <a:t> </a:t>
            </a:r>
            <a:r>
              <a:rPr lang="nl-NL" dirty="0" err="1"/>
              <a:t>your</a:t>
            </a:r>
            <a:r>
              <a:rPr lang="nl-NL" dirty="0"/>
              <a:t> device;</a:t>
            </a:r>
          </a:p>
          <a:p>
            <a:r>
              <a:rPr lang="nl-NL" dirty="0"/>
              <a:t>Or a blank </a:t>
            </a:r>
            <a:r>
              <a:rPr lang="nl-NL" dirty="0" err="1"/>
              <a:t>repository</a:t>
            </a:r>
            <a:r>
              <a:rPr lang="nl-NL" dirty="0"/>
              <a:t> </a:t>
            </a:r>
            <a:r>
              <a:rPr lang="nl-NL" dirty="0" err="1"/>
              <a:t>that</a:t>
            </a:r>
            <a:r>
              <a:rPr lang="nl-NL" dirty="0"/>
              <a:t> </a:t>
            </a:r>
            <a:r>
              <a:rPr lang="nl-NL" dirty="0" err="1"/>
              <a:t>you</a:t>
            </a:r>
            <a:r>
              <a:rPr lang="nl-NL" dirty="0"/>
              <a:t> </a:t>
            </a:r>
            <a:r>
              <a:rPr lang="nl-NL" dirty="0" err="1"/>
              <a:t>can</a:t>
            </a:r>
            <a:r>
              <a:rPr lang="nl-NL" dirty="0"/>
              <a:t> push </a:t>
            </a:r>
            <a:r>
              <a:rPr lang="nl-NL" dirty="0" err="1"/>
              <a:t>your</a:t>
            </a:r>
            <a:r>
              <a:rPr lang="nl-NL" dirty="0"/>
              <a:t> </a:t>
            </a:r>
            <a:r>
              <a:rPr lang="nl-NL" dirty="0" err="1"/>
              <a:t>locally</a:t>
            </a:r>
            <a:r>
              <a:rPr lang="nl-NL" dirty="0"/>
              <a:t> </a:t>
            </a:r>
            <a:r>
              <a:rPr lang="nl-NL" dirty="0" err="1"/>
              <a:t>initialised</a:t>
            </a:r>
            <a:r>
              <a:rPr lang="nl-NL" dirty="0"/>
              <a:t> </a:t>
            </a:r>
            <a:r>
              <a:rPr lang="nl-NL" dirty="0" err="1"/>
              <a:t>repo</a:t>
            </a:r>
            <a:r>
              <a:rPr lang="nl-NL" dirty="0"/>
              <a:t> </a:t>
            </a:r>
            <a:r>
              <a:rPr lang="nl-NL" dirty="0" err="1"/>
              <a:t>to</a:t>
            </a:r>
            <a:r>
              <a:rPr lang="nl-NL" dirty="0"/>
              <a:t>.</a:t>
            </a:r>
            <a:endParaRPr lang="nl-NL" b="1" dirty="0"/>
          </a:p>
          <a:p>
            <a:pPr marL="666900" lvl="1" indent="-342900">
              <a:buFont typeface="+mj-lt"/>
              <a:buAutoNum type="arabicPeriod"/>
            </a:pPr>
            <a:endParaRPr lang="nl-NL" dirty="0"/>
          </a:p>
          <a:p>
            <a:pPr marL="342900" indent="-342900">
              <a:buFont typeface="+mj-lt"/>
              <a:buAutoNum type="arabicPeriod"/>
            </a:pPr>
            <a:endParaRPr lang="nl-NL" dirty="0"/>
          </a:p>
        </p:txBody>
      </p:sp>
    </p:spTree>
    <p:extLst>
      <p:ext uri="{BB962C8B-B14F-4D97-AF65-F5344CB8AC3E}">
        <p14:creationId xmlns:p14="http://schemas.microsoft.com/office/powerpoint/2010/main" val="25505245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6D4E77-9886-8496-F0A7-FA982E7DA12D}"/>
              </a:ext>
            </a:extLst>
          </p:cNvPr>
          <p:cNvSpPr>
            <a:spLocks noGrp="1"/>
          </p:cNvSpPr>
          <p:nvPr>
            <p:ph type="title"/>
          </p:nvPr>
        </p:nvSpPr>
        <p:spPr/>
        <p:txBody>
          <a:bodyPr/>
          <a:lstStyle/>
          <a:p>
            <a:r>
              <a:rPr lang="nl-NL" dirty="0" err="1"/>
              <a:t>Accessing</a:t>
            </a:r>
            <a:r>
              <a:rPr lang="nl-NL" dirty="0"/>
              <a:t> a </a:t>
            </a:r>
            <a:r>
              <a:rPr lang="nl-NL" dirty="0" err="1"/>
              <a:t>repo</a:t>
            </a:r>
            <a:endParaRPr lang="nl-NL" dirty="0"/>
          </a:p>
        </p:txBody>
      </p:sp>
      <p:sp>
        <p:nvSpPr>
          <p:cNvPr id="3" name="Tijdelijke aanduiding voor tekst 2">
            <a:extLst>
              <a:ext uri="{FF2B5EF4-FFF2-40B4-BE49-F238E27FC236}">
                <a16:creationId xmlns:a16="http://schemas.microsoft.com/office/drawing/2014/main" id="{36FAD574-3DCE-366B-4D90-46227AB66516}"/>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5ECF3D67-CEB9-0D00-5BB0-81151B930598}"/>
              </a:ext>
            </a:extLst>
          </p:cNvPr>
          <p:cNvSpPr>
            <a:spLocks noGrp="1"/>
          </p:cNvSpPr>
          <p:nvPr>
            <p:ph type="body" sz="quarter" idx="1003"/>
          </p:nvPr>
        </p:nvSpPr>
        <p:spPr/>
        <p:txBody>
          <a:bodyPr/>
          <a:lstStyle/>
          <a:p>
            <a:r>
              <a:rPr lang="nl-NL" dirty="0" err="1"/>
              <a:t>Only</a:t>
            </a:r>
            <a:r>
              <a:rPr lang="nl-NL" dirty="0"/>
              <a:t> </a:t>
            </a:r>
            <a:r>
              <a:rPr lang="nl-NL" b="1" dirty="0"/>
              <a:t>collaborators</a:t>
            </a:r>
            <a:r>
              <a:rPr lang="nl-NL" dirty="0"/>
              <a:t> have access </a:t>
            </a:r>
            <a:r>
              <a:rPr lang="nl-NL" dirty="0" err="1"/>
              <a:t>to</a:t>
            </a:r>
            <a:r>
              <a:rPr lang="nl-NL" dirty="0"/>
              <a:t> a </a:t>
            </a:r>
            <a:r>
              <a:rPr lang="nl-NL" dirty="0" err="1"/>
              <a:t>repo</a:t>
            </a:r>
            <a:r>
              <a:rPr lang="nl-NL" dirty="0"/>
              <a:t> </a:t>
            </a:r>
            <a:r>
              <a:rPr lang="nl-NL" dirty="0" err="1"/>
              <a:t>and</a:t>
            </a:r>
            <a:r>
              <a:rPr lang="nl-NL" dirty="0"/>
              <a:t> </a:t>
            </a:r>
            <a:r>
              <a:rPr lang="nl-NL" b="1" dirty="0" err="1"/>
              <a:t>can</a:t>
            </a:r>
            <a:r>
              <a:rPr lang="nl-NL" b="1" dirty="0"/>
              <a:t> </a:t>
            </a:r>
            <a:r>
              <a:rPr lang="nl-NL" b="1" dirty="0" err="1"/>
              <a:t>directly</a:t>
            </a:r>
            <a:r>
              <a:rPr lang="nl-NL" b="1" dirty="0"/>
              <a:t> </a:t>
            </a:r>
            <a:r>
              <a:rPr lang="nl-NL" b="1" dirty="0" err="1"/>
              <a:t>commit</a:t>
            </a:r>
            <a:r>
              <a:rPr lang="nl-NL" b="1" dirty="0"/>
              <a:t> changes</a:t>
            </a:r>
          </a:p>
          <a:p>
            <a:r>
              <a:rPr lang="nl-NL" dirty="0" err="1"/>
              <a:t>Any</a:t>
            </a:r>
            <a:r>
              <a:rPr lang="nl-NL" dirty="0"/>
              <a:t> Codeberg user </a:t>
            </a:r>
            <a:r>
              <a:rPr lang="nl-NL" dirty="0" err="1"/>
              <a:t>can</a:t>
            </a:r>
            <a:r>
              <a:rPr lang="nl-NL" dirty="0"/>
              <a:t> </a:t>
            </a:r>
            <a:r>
              <a:rPr lang="nl-NL" dirty="0" err="1"/>
              <a:t>contribute</a:t>
            </a:r>
            <a:r>
              <a:rPr lang="nl-NL" dirty="0"/>
              <a:t> </a:t>
            </a:r>
            <a:r>
              <a:rPr lang="nl-NL" dirty="0" err="1"/>
              <a:t>through</a:t>
            </a:r>
            <a:r>
              <a:rPr lang="nl-NL" dirty="0"/>
              <a:t> </a:t>
            </a:r>
            <a:r>
              <a:rPr lang="nl-NL" b="1" dirty="0"/>
              <a:t>issues</a:t>
            </a:r>
            <a:r>
              <a:rPr lang="nl-NL" dirty="0"/>
              <a:t> </a:t>
            </a:r>
            <a:r>
              <a:rPr lang="nl-NL" dirty="0" err="1"/>
              <a:t>and</a:t>
            </a:r>
            <a:r>
              <a:rPr lang="nl-NL" dirty="0"/>
              <a:t> </a:t>
            </a:r>
            <a:r>
              <a:rPr lang="nl-NL" b="1" dirty="0"/>
              <a:t>pull </a:t>
            </a:r>
            <a:r>
              <a:rPr lang="nl-NL" b="1" dirty="0" err="1"/>
              <a:t>requests</a:t>
            </a:r>
            <a:r>
              <a:rPr lang="nl-NL" b="1" dirty="0"/>
              <a:t> </a:t>
            </a:r>
            <a:r>
              <a:rPr lang="nl-NL" dirty="0"/>
              <a:t>(</a:t>
            </a:r>
            <a:r>
              <a:rPr lang="nl-NL" dirty="0" err="1"/>
              <a:t>if</a:t>
            </a:r>
            <a:r>
              <a:rPr lang="nl-NL" dirty="0"/>
              <a:t> </a:t>
            </a:r>
            <a:r>
              <a:rPr lang="nl-NL" dirty="0" err="1"/>
              <a:t>not</a:t>
            </a:r>
            <a:r>
              <a:rPr lang="nl-NL" dirty="0"/>
              <a:t> </a:t>
            </a:r>
            <a:r>
              <a:rPr lang="nl-NL" b="1" dirty="0"/>
              <a:t>private</a:t>
            </a:r>
            <a:r>
              <a:rPr lang="nl-NL" dirty="0"/>
              <a:t>)</a:t>
            </a:r>
          </a:p>
          <a:p>
            <a:r>
              <a:rPr lang="nl-NL" dirty="0" err="1"/>
              <a:t>To</a:t>
            </a:r>
            <a:r>
              <a:rPr lang="nl-NL" dirty="0"/>
              <a:t> </a:t>
            </a:r>
            <a:r>
              <a:rPr lang="nl-NL" dirty="0" err="1"/>
              <a:t>add</a:t>
            </a:r>
            <a:r>
              <a:rPr lang="nl-NL" dirty="0"/>
              <a:t> a </a:t>
            </a:r>
            <a:r>
              <a:rPr lang="nl-NL" b="1" dirty="0">
                <a:hlinkClick r:id="rId2"/>
              </a:rPr>
              <a:t>collaborator</a:t>
            </a:r>
            <a:r>
              <a:rPr lang="nl-NL" dirty="0"/>
              <a:t>:</a:t>
            </a:r>
          </a:p>
          <a:p>
            <a:pPr lvl="1"/>
            <a:r>
              <a:rPr lang="nl-NL" dirty="0"/>
              <a:t>In </a:t>
            </a:r>
            <a:r>
              <a:rPr lang="nl-NL" dirty="0" err="1"/>
              <a:t>the</a:t>
            </a:r>
            <a:r>
              <a:rPr lang="nl-NL" dirty="0"/>
              <a:t> </a:t>
            </a:r>
            <a:r>
              <a:rPr lang="nl-NL" dirty="0" err="1"/>
              <a:t>repo</a:t>
            </a:r>
            <a:r>
              <a:rPr lang="nl-NL" dirty="0"/>
              <a:t>, top-right: </a:t>
            </a:r>
            <a:r>
              <a:rPr lang="nl-NL" b="1" dirty="0" err="1"/>
              <a:t>Settings</a:t>
            </a:r>
            <a:r>
              <a:rPr lang="nl-NL" dirty="0"/>
              <a:t> &gt; </a:t>
            </a:r>
            <a:r>
              <a:rPr lang="nl-NL" b="1" dirty="0"/>
              <a:t>Collaborators</a:t>
            </a:r>
          </a:p>
          <a:p>
            <a:pPr lvl="1"/>
            <a:r>
              <a:rPr lang="nl-NL" dirty="0"/>
              <a:t>Click </a:t>
            </a:r>
            <a:r>
              <a:rPr lang="nl-NL" b="1" dirty="0" err="1"/>
              <a:t>Add</a:t>
            </a:r>
            <a:r>
              <a:rPr lang="nl-NL" b="1" dirty="0"/>
              <a:t> Collaborator</a:t>
            </a:r>
          </a:p>
          <a:p>
            <a:r>
              <a:rPr lang="nl-NL" dirty="0" err="1"/>
              <a:t>You</a:t>
            </a:r>
            <a:r>
              <a:rPr lang="nl-NL" dirty="0"/>
              <a:t> </a:t>
            </a:r>
            <a:r>
              <a:rPr lang="nl-NL" dirty="0" err="1"/>
              <a:t>can</a:t>
            </a:r>
            <a:r>
              <a:rPr lang="nl-NL" dirty="0"/>
              <a:t> </a:t>
            </a:r>
            <a:r>
              <a:rPr lang="nl-NL" dirty="0" err="1"/>
              <a:t>clone</a:t>
            </a:r>
            <a:r>
              <a:rPr lang="nl-NL" dirty="0"/>
              <a:t> a </a:t>
            </a:r>
            <a:r>
              <a:rPr lang="nl-NL" dirty="0" err="1"/>
              <a:t>repo</a:t>
            </a:r>
            <a:r>
              <a:rPr lang="nl-NL" dirty="0"/>
              <a:t> </a:t>
            </a:r>
            <a:r>
              <a:rPr lang="nl-NL" dirty="0" err="1"/>
              <a:t>you</a:t>
            </a:r>
            <a:r>
              <a:rPr lang="nl-NL" dirty="0"/>
              <a:t> have access </a:t>
            </a:r>
            <a:r>
              <a:rPr lang="nl-NL" dirty="0" err="1"/>
              <a:t>to</a:t>
            </a:r>
            <a:r>
              <a:rPr lang="nl-NL" dirty="0"/>
              <a:t>: </a:t>
            </a:r>
            <a:r>
              <a:rPr lang="nl-NL" b="1" dirty="0"/>
              <a:t>git </a:t>
            </a:r>
            <a:r>
              <a:rPr lang="nl-NL" b="1" dirty="0" err="1"/>
              <a:t>clone</a:t>
            </a:r>
            <a:r>
              <a:rPr lang="nl-NL" b="1" dirty="0"/>
              <a:t> SSH-URL </a:t>
            </a:r>
            <a:r>
              <a:rPr lang="nl-NL" dirty="0"/>
              <a:t>(</a:t>
            </a:r>
            <a:r>
              <a:rPr lang="nl-NL" dirty="0" err="1"/>
              <a:t>see</a:t>
            </a:r>
            <a:r>
              <a:rPr lang="nl-NL" dirty="0"/>
              <a:t> image)</a:t>
            </a:r>
          </a:p>
        </p:txBody>
      </p:sp>
      <p:pic>
        <p:nvPicPr>
          <p:cNvPr id="6" name="Afbeelding 5">
            <a:extLst>
              <a:ext uri="{FF2B5EF4-FFF2-40B4-BE49-F238E27FC236}">
                <a16:creationId xmlns:a16="http://schemas.microsoft.com/office/drawing/2014/main" id="{580EE86C-1F18-A9DF-4688-1864E321DE0E}"/>
              </a:ext>
            </a:extLst>
          </p:cNvPr>
          <p:cNvPicPr>
            <a:picLocks noChangeAspect="1"/>
          </p:cNvPicPr>
          <p:nvPr/>
        </p:nvPicPr>
        <p:blipFill>
          <a:blip r:embed="rId3"/>
          <a:stretch>
            <a:fillRect/>
          </a:stretch>
        </p:blipFill>
        <p:spPr>
          <a:xfrm>
            <a:off x="6456040" y="291101"/>
            <a:ext cx="5571994" cy="1677008"/>
          </a:xfrm>
          <a:prstGeom prst="rect">
            <a:avLst/>
          </a:prstGeom>
        </p:spPr>
      </p:pic>
      <p:pic>
        <p:nvPicPr>
          <p:cNvPr id="7" name="Afbeelding 6">
            <a:extLst>
              <a:ext uri="{FF2B5EF4-FFF2-40B4-BE49-F238E27FC236}">
                <a16:creationId xmlns:a16="http://schemas.microsoft.com/office/drawing/2014/main" id="{04B39F53-37BB-E8C1-F909-392CD02A53AE}"/>
              </a:ext>
            </a:extLst>
          </p:cNvPr>
          <p:cNvPicPr>
            <a:picLocks noChangeAspect="1"/>
          </p:cNvPicPr>
          <p:nvPr/>
        </p:nvPicPr>
        <p:blipFill>
          <a:blip r:embed="rId4"/>
          <a:stretch>
            <a:fillRect/>
          </a:stretch>
        </p:blipFill>
        <p:spPr>
          <a:xfrm>
            <a:off x="2279576" y="4293096"/>
            <a:ext cx="6669081" cy="2420888"/>
          </a:xfrm>
          <a:prstGeom prst="rect">
            <a:avLst/>
          </a:prstGeom>
        </p:spPr>
      </p:pic>
      <p:grpSp>
        <p:nvGrpSpPr>
          <p:cNvPr id="11" name="Groep 10">
            <a:extLst>
              <a:ext uri="{FF2B5EF4-FFF2-40B4-BE49-F238E27FC236}">
                <a16:creationId xmlns:a16="http://schemas.microsoft.com/office/drawing/2014/main" id="{68772FEF-BCF1-E7CA-6BDC-F288CDE20DEF}"/>
              </a:ext>
            </a:extLst>
          </p:cNvPr>
          <p:cNvGrpSpPr/>
          <p:nvPr/>
        </p:nvGrpSpPr>
        <p:grpSpPr>
          <a:xfrm>
            <a:off x="8265540" y="2137920"/>
            <a:ext cx="2265840" cy="1791000"/>
            <a:chOff x="8265540" y="2137920"/>
            <a:chExt cx="2265840" cy="1791000"/>
          </a:xfrm>
        </p:grpSpPr>
        <mc:AlternateContent xmlns:mc="http://schemas.openxmlformats.org/markup-compatibility/2006" xmlns:p14="http://schemas.microsoft.com/office/powerpoint/2010/main">
          <mc:Choice Requires="p14">
            <p:contentPart p14:bwMode="auto" r:id="rId5">
              <p14:nvContentPartPr>
                <p14:cNvPr id="8" name="Inkt 7">
                  <a:extLst>
                    <a:ext uri="{FF2B5EF4-FFF2-40B4-BE49-F238E27FC236}">
                      <a16:creationId xmlns:a16="http://schemas.microsoft.com/office/drawing/2014/main" id="{74A09CA1-5A3F-46C7-A567-0EE8AE3842CD}"/>
                    </a:ext>
                  </a:extLst>
                </p14:cNvPr>
                <p14:cNvContentPartPr/>
                <p14:nvPr/>
              </p14:nvContentPartPr>
              <p14:xfrm>
                <a:off x="8265540" y="2420520"/>
                <a:ext cx="2047680" cy="1508400"/>
              </p14:xfrm>
            </p:contentPart>
          </mc:Choice>
          <mc:Fallback xmlns="">
            <p:pic>
              <p:nvPicPr>
                <p:cNvPr id="8" name="Inkt 7">
                  <a:extLst>
                    <a:ext uri="{FF2B5EF4-FFF2-40B4-BE49-F238E27FC236}">
                      <a16:creationId xmlns:a16="http://schemas.microsoft.com/office/drawing/2014/main" id="{74A09CA1-5A3F-46C7-A567-0EE8AE3842CD}"/>
                    </a:ext>
                  </a:extLst>
                </p:cNvPr>
                <p:cNvPicPr/>
                <p:nvPr/>
              </p:nvPicPr>
              <p:blipFill>
                <a:blip r:embed="rId6"/>
                <a:stretch>
                  <a:fillRect/>
                </a:stretch>
              </p:blipFill>
              <p:spPr>
                <a:xfrm>
                  <a:off x="8229900" y="2384520"/>
                  <a:ext cx="2119320" cy="1580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t 8">
                  <a:extLst>
                    <a:ext uri="{FF2B5EF4-FFF2-40B4-BE49-F238E27FC236}">
                      <a16:creationId xmlns:a16="http://schemas.microsoft.com/office/drawing/2014/main" id="{8098B53B-40B8-2EB4-C5AF-E71D75802262}"/>
                    </a:ext>
                  </a:extLst>
                </p14:cNvPr>
                <p14:cNvContentPartPr/>
                <p14:nvPr/>
              </p14:nvContentPartPr>
              <p14:xfrm>
                <a:off x="10008300" y="2137920"/>
                <a:ext cx="523080" cy="434880"/>
              </p14:xfrm>
            </p:contentPart>
          </mc:Choice>
          <mc:Fallback xmlns="">
            <p:pic>
              <p:nvPicPr>
                <p:cNvPr id="9" name="Inkt 8">
                  <a:extLst>
                    <a:ext uri="{FF2B5EF4-FFF2-40B4-BE49-F238E27FC236}">
                      <a16:creationId xmlns:a16="http://schemas.microsoft.com/office/drawing/2014/main" id="{8098B53B-40B8-2EB4-C5AF-E71D75802262}"/>
                    </a:ext>
                  </a:extLst>
                </p:cNvPr>
                <p:cNvPicPr/>
                <p:nvPr/>
              </p:nvPicPr>
              <p:blipFill>
                <a:blip r:embed="rId8"/>
                <a:stretch>
                  <a:fillRect/>
                </a:stretch>
              </p:blipFill>
              <p:spPr>
                <a:xfrm>
                  <a:off x="9972300" y="2101920"/>
                  <a:ext cx="594720" cy="506520"/>
                </a:xfrm>
                <a:prstGeom prst="rect">
                  <a:avLst/>
                </a:prstGeom>
              </p:spPr>
            </p:pic>
          </mc:Fallback>
        </mc:AlternateContent>
      </p:grpSp>
    </p:spTree>
    <p:extLst>
      <p:ext uri="{BB962C8B-B14F-4D97-AF65-F5344CB8AC3E}">
        <p14:creationId xmlns:p14="http://schemas.microsoft.com/office/powerpoint/2010/main" val="18832650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CB20DF-3B8D-5203-E85F-DA307EC09C28}"/>
              </a:ext>
            </a:extLst>
          </p:cNvPr>
          <p:cNvSpPr>
            <a:spLocks noGrp="1"/>
          </p:cNvSpPr>
          <p:nvPr>
            <p:ph type="title"/>
          </p:nvPr>
        </p:nvSpPr>
        <p:spPr/>
        <p:txBody>
          <a:bodyPr/>
          <a:lstStyle/>
          <a:p>
            <a:r>
              <a:rPr lang="nl-NL" dirty="0" err="1"/>
              <a:t>Exercise</a:t>
            </a:r>
            <a:r>
              <a:rPr lang="nl-NL" dirty="0"/>
              <a:t> 5 – </a:t>
            </a:r>
            <a:r>
              <a:rPr lang="nl-NL" dirty="0" err="1"/>
              <a:t>Cloning</a:t>
            </a:r>
            <a:r>
              <a:rPr lang="nl-NL" dirty="0"/>
              <a:t> a </a:t>
            </a:r>
            <a:r>
              <a:rPr lang="nl-NL" dirty="0" err="1"/>
              <a:t>repo</a:t>
            </a:r>
            <a:endParaRPr lang="nl-NL" dirty="0"/>
          </a:p>
        </p:txBody>
      </p:sp>
      <p:sp>
        <p:nvSpPr>
          <p:cNvPr id="3" name="Tijdelijke aanduiding voor tekst 2">
            <a:extLst>
              <a:ext uri="{FF2B5EF4-FFF2-40B4-BE49-F238E27FC236}">
                <a16:creationId xmlns:a16="http://schemas.microsoft.com/office/drawing/2014/main" id="{D90DEA95-CB6A-75FD-D4D5-1D132531FE6D}"/>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9EC614BD-419C-168B-3D33-E61003C323EF}"/>
              </a:ext>
            </a:extLst>
          </p:cNvPr>
          <p:cNvSpPr>
            <a:spLocks noGrp="1"/>
          </p:cNvSpPr>
          <p:nvPr>
            <p:ph type="body" sz="quarter" idx="1003"/>
          </p:nvPr>
        </p:nvSpPr>
        <p:spPr/>
        <p:txBody>
          <a:bodyPr/>
          <a:lstStyle/>
          <a:p>
            <a:pPr marL="342900" indent="-342900">
              <a:buFont typeface="+mj-lt"/>
              <a:buAutoNum type="arabicPeriod"/>
            </a:pPr>
            <a:r>
              <a:rPr lang="nl-NL" dirty="0"/>
              <a:t>The trainer </a:t>
            </a:r>
            <a:r>
              <a:rPr lang="nl-NL" dirty="0" err="1"/>
              <a:t>should</a:t>
            </a:r>
            <a:r>
              <a:rPr lang="nl-NL" dirty="0"/>
              <a:t> have </a:t>
            </a:r>
            <a:r>
              <a:rPr lang="nl-NL" dirty="0" err="1"/>
              <a:t>forked</a:t>
            </a:r>
            <a:r>
              <a:rPr lang="nl-NL" dirty="0"/>
              <a:t> </a:t>
            </a:r>
            <a:r>
              <a:rPr lang="nl-NL" dirty="0" err="1">
                <a:hlinkClick r:id="rId3"/>
              </a:rPr>
              <a:t>this</a:t>
            </a:r>
            <a:r>
              <a:rPr lang="nl-NL" dirty="0">
                <a:hlinkClick r:id="rId3"/>
              </a:rPr>
              <a:t> remote </a:t>
            </a:r>
            <a:r>
              <a:rPr lang="nl-NL" dirty="0" err="1"/>
              <a:t>repo</a:t>
            </a:r>
            <a:r>
              <a:rPr lang="nl-NL" dirty="0"/>
              <a:t> </a:t>
            </a:r>
            <a:r>
              <a:rPr lang="nl-NL" dirty="0" err="1"/>
              <a:t>once</a:t>
            </a:r>
            <a:r>
              <a:rPr lang="nl-NL" dirty="0"/>
              <a:t> </a:t>
            </a:r>
            <a:r>
              <a:rPr lang="nl-NL" dirty="0" err="1"/>
              <a:t>for</a:t>
            </a:r>
            <a:r>
              <a:rPr lang="nl-NL" dirty="0"/>
              <a:t> </a:t>
            </a:r>
            <a:r>
              <a:rPr lang="nl-NL" dirty="0" err="1"/>
              <a:t>each</a:t>
            </a:r>
            <a:r>
              <a:rPr lang="nl-NL" dirty="0"/>
              <a:t> </a:t>
            </a:r>
            <a:r>
              <a:rPr lang="nl-NL" dirty="0" err="1"/>
              <a:t>group</a:t>
            </a:r>
            <a:r>
              <a:rPr lang="nl-NL" dirty="0"/>
              <a:t>.</a:t>
            </a:r>
          </a:p>
          <a:p>
            <a:pPr marL="342900" indent="-342900">
              <a:buFont typeface="+mj-lt"/>
              <a:buAutoNum type="arabicPeriod"/>
            </a:pPr>
            <a:r>
              <a:rPr lang="nl-NL" dirty="0"/>
              <a:t>Go </a:t>
            </a:r>
            <a:r>
              <a:rPr lang="nl-NL" dirty="0" err="1"/>
              <a:t>to</a:t>
            </a:r>
            <a:r>
              <a:rPr lang="nl-NL" dirty="0"/>
              <a:t> </a:t>
            </a:r>
            <a:r>
              <a:rPr lang="nl-NL" dirty="0" err="1"/>
              <a:t>the</a:t>
            </a:r>
            <a:r>
              <a:rPr lang="nl-NL" dirty="0"/>
              <a:t> remote </a:t>
            </a:r>
            <a:r>
              <a:rPr lang="nl-NL" dirty="0" err="1"/>
              <a:t>repository</a:t>
            </a:r>
            <a:r>
              <a:rPr lang="nl-NL" dirty="0"/>
              <a:t> </a:t>
            </a:r>
            <a:r>
              <a:rPr lang="nl-NL" dirty="0" err="1"/>
              <a:t>for</a:t>
            </a:r>
            <a:r>
              <a:rPr lang="nl-NL" dirty="0"/>
              <a:t> </a:t>
            </a:r>
            <a:r>
              <a:rPr lang="nl-NL" dirty="0" err="1"/>
              <a:t>your</a:t>
            </a:r>
            <a:r>
              <a:rPr lang="nl-NL" dirty="0"/>
              <a:t> </a:t>
            </a:r>
            <a:r>
              <a:rPr lang="nl-NL" dirty="0" err="1"/>
              <a:t>group</a:t>
            </a:r>
            <a:r>
              <a:rPr lang="nl-NL" dirty="0"/>
              <a:t>:</a:t>
            </a:r>
          </a:p>
          <a:p>
            <a:pPr marL="666900" lvl="1" indent="-342900">
              <a:buFont typeface="+mj-lt"/>
              <a:buAutoNum type="arabicPeriod"/>
            </a:pPr>
            <a:r>
              <a:rPr lang="nl-NL" i="1" dirty="0" err="1"/>
              <a:t>Insert</a:t>
            </a:r>
            <a:r>
              <a:rPr lang="nl-NL" i="1" dirty="0"/>
              <a:t> link </a:t>
            </a:r>
            <a:r>
              <a:rPr lang="nl-NL" i="1" dirty="0" err="1"/>
              <a:t>for</a:t>
            </a:r>
            <a:r>
              <a:rPr lang="nl-NL" i="1" dirty="0"/>
              <a:t> </a:t>
            </a:r>
            <a:r>
              <a:rPr lang="nl-NL" i="1" dirty="0" err="1"/>
              <a:t>group</a:t>
            </a:r>
            <a:r>
              <a:rPr lang="nl-NL" i="1" dirty="0"/>
              <a:t> 1</a:t>
            </a:r>
          </a:p>
          <a:p>
            <a:pPr marL="666900" lvl="1" indent="-342900">
              <a:buFont typeface="+mj-lt"/>
              <a:buAutoNum type="arabicPeriod"/>
            </a:pPr>
            <a:r>
              <a:rPr lang="nl-NL" i="1" dirty="0" err="1"/>
              <a:t>Insert</a:t>
            </a:r>
            <a:r>
              <a:rPr lang="nl-NL" i="1" dirty="0"/>
              <a:t> link </a:t>
            </a:r>
            <a:r>
              <a:rPr lang="nl-NL" i="1" dirty="0" err="1"/>
              <a:t>for</a:t>
            </a:r>
            <a:r>
              <a:rPr lang="nl-NL" i="1" dirty="0"/>
              <a:t> </a:t>
            </a:r>
            <a:r>
              <a:rPr lang="nl-NL" i="1" dirty="0" err="1"/>
              <a:t>group</a:t>
            </a:r>
            <a:r>
              <a:rPr lang="nl-NL" i="1" dirty="0"/>
              <a:t> 2</a:t>
            </a:r>
          </a:p>
          <a:p>
            <a:pPr marL="666900" lvl="1" indent="-342900">
              <a:buFont typeface="+mj-lt"/>
              <a:buAutoNum type="arabicPeriod"/>
            </a:pPr>
            <a:r>
              <a:rPr lang="nl-NL" i="1" dirty="0"/>
              <a:t>Etc.</a:t>
            </a:r>
          </a:p>
          <a:p>
            <a:pPr marL="342900" indent="-342900">
              <a:buFont typeface="+mj-lt"/>
              <a:buAutoNum type="arabicPeriod"/>
            </a:pPr>
            <a:r>
              <a:rPr lang="nl-NL" dirty="0" err="1"/>
              <a:t>Clone</a:t>
            </a:r>
            <a:r>
              <a:rPr lang="nl-NL" dirty="0"/>
              <a:t> </a:t>
            </a:r>
            <a:r>
              <a:rPr lang="nl-NL" dirty="0" err="1"/>
              <a:t>it</a:t>
            </a:r>
            <a:r>
              <a:rPr lang="nl-NL" dirty="0"/>
              <a:t> </a:t>
            </a:r>
            <a:r>
              <a:rPr lang="nl-NL" dirty="0" err="1"/>
              <a:t>locally</a:t>
            </a:r>
            <a:endParaRPr lang="nl-NL" dirty="0"/>
          </a:p>
          <a:p>
            <a:pPr marL="342900" indent="-342900">
              <a:buFont typeface="+mj-lt"/>
              <a:buAutoNum type="arabicPeriod"/>
            </a:pPr>
            <a:r>
              <a:rPr lang="nl-NL" dirty="0"/>
              <a:t>Change directory </a:t>
            </a:r>
            <a:r>
              <a:rPr lang="nl-NL" dirty="0" err="1"/>
              <a:t>into</a:t>
            </a:r>
            <a:r>
              <a:rPr lang="nl-NL" dirty="0"/>
              <a:t> </a:t>
            </a:r>
            <a:r>
              <a:rPr lang="nl-NL" dirty="0" err="1"/>
              <a:t>the</a:t>
            </a:r>
            <a:r>
              <a:rPr lang="nl-NL" dirty="0"/>
              <a:t> </a:t>
            </a:r>
            <a:r>
              <a:rPr lang="nl-NL" dirty="0" err="1"/>
              <a:t>cloned</a:t>
            </a:r>
            <a:r>
              <a:rPr lang="nl-NL" dirty="0"/>
              <a:t> </a:t>
            </a:r>
            <a:r>
              <a:rPr lang="nl-NL" dirty="0" err="1"/>
              <a:t>repo</a:t>
            </a:r>
            <a:r>
              <a:rPr lang="nl-NL" dirty="0"/>
              <a:t> </a:t>
            </a:r>
            <a:r>
              <a:rPr lang="nl-NL" dirty="0" err="1"/>
              <a:t>and</a:t>
            </a:r>
            <a:r>
              <a:rPr lang="nl-NL" dirty="0"/>
              <a:t> run </a:t>
            </a:r>
            <a:r>
              <a:rPr lang="nl-NL" b="1" dirty="0"/>
              <a:t>git remote -v </a:t>
            </a:r>
            <a:r>
              <a:rPr lang="nl-NL" dirty="0" err="1"/>
              <a:t>to</a:t>
            </a:r>
            <a:r>
              <a:rPr lang="nl-NL" dirty="0"/>
              <a:t> check </a:t>
            </a:r>
            <a:r>
              <a:rPr lang="nl-NL" dirty="0" err="1"/>
              <a:t>the</a:t>
            </a:r>
            <a:r>
              <a:rPr lang="nl-NL" dirty="0"/>
              <a:t> URL</a:t>
            </a:r>
          </a:p>
        </p:txBody>
      </p:sp>
    </p:spTree>
    <p:extLst>
      <p:ext uri="{BB962C8B-B14F-4D97-AF65-F5344CB8AC3E}">
        <p14:creationId xmlns:p14="http://schemas.microsoft.com/office/powerpoint/2010/main" val="29811562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1DEB2D-2450-F178-CE32-A7010F7E17BF}"/>
              </a:ext>
            </a:extLst>
          </p:cNvPr>
          <p:cNvSpPr>
            <a:spLocks noGrp="1"/>
          </p:cNvSpPr>
          <p:nvPr>
            <p:ph type="title"/>
          </p:nvPr>
        </p:nvSpPr>
        <p:spPr/>
        <p:txBody>
          <a:bodyPr/>
          <a:lstStyle/>
          <a:p>
            <a:r>
              <a:rPr lang="nl-NL" dirty="0" err="1"/>
              <a:t>Pushing</a:t>
            </a:r>
            <a:r>
              <a:rPr lang="nl-NL" dirty="0"/>
              <a:t> </a:t>
            </a:r>
            <a:r>
              <a:rPr lang="nl-NL" dirty="0" err="1"/>
              <a:t>and</a:t>
            </a:r>
            <a:r>
              <a:rPr lang="nl-NL" dirty="0"/>
              <a:t> </a:t>
            </a:r>
            <a:r>
              <a:rPr lang="nl-NL" dirty="0" err="1"/>
              <a:t>pulling</a:t>
            </a:r>
            <a:r>
              <a:rPr lang="nl-NL" dirty="0"/>
              <a:t> changes – 1</a:t>
            </a:r>
          </a:p>
        </p:txBody>
      </p:sp>
      <p:sp>
        <p:nvSpPr>
          <p:cNvPr id="3" name="Tijdelijke aanduiding voor tekst 2">
            <a:extLst>
              <a:ext uri="{FF2B5EF4-FFF2-40B4-BE49-F238E27FC236}">
                <a16:creationId xmlns:a16="http://schemas.microsoft.com/office/drawing/2014/main" id="{27C9828E-0945-50D2-DE18-73118B62ACDD}"/>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C1868A17-313A-14A5-E5A3-0D94EE04E179}"/>
              </a:ext>
            </a:extLst>
          </p:cNvPr>
          <p:cNvSpPr>
            <a:spLocks noGrp="1"/>
          </p:cNvSpPr>
          <p:nvPr>
            <p:ph type="body" sz="quarter" idx="1003"/>
          </p:nvPr>
        </p:nvSpPr>
        <p:spPr>
          <a:xfrm>
            <a:off x="1017715" y="2215833"/>
            <a:ext cx="10046837" cy="1861239"/>
          </a:xfrm>
        </p:spPr>
        <p:txBody>
          <a:bodyPr/>
          <a:lstStyle/>
          <a:p>
            <a:r>
              <a:rPr lang="nl-NL" b="1" dirty="0"/>
              <a:t>git pull </a:t>
            </a:r>
            <a:r>
              <a:rPr lang="nl-NL" dirty="0"/>
              <a:t>: pulls </a:t>
            </a:r>
            <a:r>
              <a:rPr lang="nl-NL" dirty="0" err="1"/>
              <a:t>the</a:t>
            </a:r>
            <a:r>
              <a:rPr lang="nl-NL" dirty="0"/>
              <a:t> </a:t>
            </a:r>
            <a:r>
              <a:rPr lang="nl-NL" dirty="0" err="1"/>
              <a:t>latest</a:t>
            </a:r>
            <a:r>
              <a:rPr lang="nl-NL" dirty="0"/>
              <a:t> changes </a:t>
            </a:r>
            <a:r>
              <a:rPr lang="nl-NL" dirty="0" err="1"/>
              <a:t>from</a:t>
            </a:r>
            <a:r>
              <a:rPr lang="nl-NL" dirty="0"/>
              <a:t> remote </a:t>
            </a:r>
            <a:r>
              <a:rPr lang="nl-NL" dirty="0" err="1"/>
              <a:t>repo</a:t>
            </a:r>
            <a:r>
              <a:rPr lang="nl-NL" dirty="0"/>
              <a:t> </a:t>
            </a:r>
            <a:r>
              <a:rPr lang="nl-NL" dirty="0" err="1"/>
              <a:t>and</a:t>
            </a:r>
            <a:r>
              <a:rPr lang="nl-NL" dirty="0"/>
              <a:t> </a:t>
            </a:r>
            <a:r>
              <a:rPr lang="nl-NL" dirty="0" err="1"/>
              <a:t>merges</a:t>
            </a:r>
            <a:r>
              <a:rPr lang="nl-NL" dirty="0"/>
              <a:t> </a:t>
            </a:r>
            <a:r>
              <a:rPr lang="nl-NL" dirty="0" err="1"/>
              <a:t>them</a:t>
            </a:r>
            <a:r>
              <a:rPr lang="nl-NL" dirty="0"/>
              <a:t> </a:t>
            </a:r>
            <a:r>
              <a:rPr lang="nl-NL" dirty="0" err="1"/>
              <a:t>into</a:t>
            </a:r>
            <a:r>
              <a:rPr lang="nl-NL" dirty="0"/>
              <a:t> </a:t>
            </a:r>
            <a:r>
              <a:rPr lang="nl-NL" dirty="0" err="1"/>
              <a:t>local</a:t>
            </a:r>
            <a:r>
              <a:rPr lang="nl-NL" dirty="0"/>
              <a:t> </a:t>
            </a:r>
            <a:r>
              <a:rPr lang="nl-NL" dirty="0" err="1"/>
              <a:t>branch</a:t>
            </a:r>
            <a:endParaRPr lang="nl-NL" dirty="0"/>
          </a:p>
          <a:p>
            <a:r>
              <a:rPr lang="nl-NL" b="1" dirty="0"/>
              <a:t>git push </a:t>
            </a:r>
            <a:r>
              <a:rPr lang="nl-NL" b="1" dirty="0" err="1"/>
              <a:t>origin</a:t>
            </a:r>
            <a:r>
              <a:rPr lang="nl-NL" b="1" dirty="0"/>
              <a:t> &lt;</a:t>
            </a:r>
            <a:r>
              <a:rPr lang="nl-NL" b="1" dirty="0" err="1"/>
              <a:t>branchname</a:t>
            </a:r>
            <a:r>
              <a:rPr lang="nl-NL" b="1" dirty="0"/>
              <a:t>&gt; </a:t>
            </a:r>
            <a:r>
              <a:rPr lang="nl-NL" dirty="0"/>
              <a:t>:  uploads </a:t>
            </a:r>
            <a:r>
              <a:rPr lang="nl-NL" dirty="0" err="1"/>
              <a:t>local</a:t>
            </a:r>
            <a:r>
              <a:rPr lang="nl-NL" dirty="0"/>
              <a:t> </a:t>
            </a:r>
            <a:r>
              <a:rPr lang="nl-NL" dirty="0" err="1"/>
              <a:t>commits</a:t>
            </a:r>
            <a:r>
              <a:rPr lang="nl-NL" dirty="0"/>
              <a:t> </a:t>
            </a:r>
            <a:r>
              <a:rPr lang="nl-NL" dirty="0" err="1"/>
              <a:t>explicitly</a:t>
            </a:r>
            <a:r>
              <a:rPr lang="nl-NL" dirty="0"/>
              <a:t> </a:t>
            </a:r>
            <a:r>
              <a:rPr lang="nl-NL" dirty="0" err="1"/>
              <a:t>to</a:t>
            </a:r>
            <a:r>
              <a:rPr lang="nl-NL" dirty="0"/>
              <a:t> remote </a:t>
            </a:r>
            <a:r>
              <a:rPr lang="nl-NL" dirty="0" err="1"/>
              <a:t>repo</a:t>
            </a:r>
            <a:r>
              <a:rPr lang="nl-NL" dirty="0"/>
              <a:t> </a:t>
            </a:r>
            <a:r>
              <a:rPr lang="nl-NL" dirty="0" err="1"/>
              <a:t>branch</a:t>
            </a:r>
            <a:r>
              <a:rPr lang="nl-NL" dirty="0"/>
              <a:t> of name 				      &lt;</a:t>
            </a:r>
            <a:r>
              <a:rPr lang="nl-NL" dirty="0" err="1"/>
              <a:t>branchname</a:t>
            </a:r>
            <a:r>
              <a:rPr lang="nl-NL" dirty="0"/>
              <a:t>&gt;</a:t>
            </a:r>
          </a:p>
          <a:p>
            <a:pPr lvl="1"/>
            <a:r>
              <a:rPr lang="nl-NL" b="1" dirty="0"/>
              <a:t>git push </a:t>
            </a:r>
            <a:r>
              <a:rPr lang="nl-NL" dirty="0"/>
              <a:t>: is </a:t>
            </a:r>
            <a:r>
              <a:rPr lang="nl-NL" dirty="0" err="1"/>
              <a:t>shorter</a:t>
            </a:r>
            <a:r>
              <a:rPr lang="nl-NL" dirty="0"/>
              <a:t> </a:t>
            </a:r>
            <a:r>
              <a:rPr lang="nl-NL" dirty="0" err="1"/>
              <a:t>and</a:t>
            </a:r>
            <a:r>
              <a:rPr lang="nl-NL" dirty="0"/>
              <a:t> </a:t>
            </a:r>
            <a:r>
              <a:rPr lang="nl-NL" dirty="0" err="1"/>
              <a:t>uses</a:t>
            </a:r>
            <a:r>
              <a:rPr lang="nl-NL" dirty="0"/>
              <a:t> </a:t>
            </a:r>
            <a:r>
              <a:rPr lang="nl-NL" dirty="0" err="1"/>
              <a:t>your</a:t>
            </a:r>
            <a:r>
              <a:rPr lang="nl-NL" dirty="0"/>
              <a:t> </a:t>
            </a:r>
            <a:r>
              <a:rPr lang="nl-NL" dirty="0" err="1"/>
              <a:t>repo’s</a:t>
            </a:r>
            <a:r>
              <a:rPr lang="nl-NL" dirty="0"/>
              <a:t> </a:t>
            </a:r>
            <a:r>
              <a:rPr lang="nl-NL" dirty="0" err="1"/>
              <a:t>defaults</a:t>
            </a:r>
            <a:r>
              <a:rPr lang="nl-NL" dirty="0"/>
              <a:t>. </a:t>
            </a:r>
            <a:r>
              <a:rPr lang="nl-NL" dirty="0" err="1"/>
              <a:t>Note</a:t>
            </a:r>
            <a:r>
              <a:rPr lang="nl-NL" dirty="0"/>
              <a:t> </a:t>
            </a:r>
            <a:r>
              <a:rPr lang="nl-NL" dirty="0" err="1"/>
              <a:t>that</a:t>
            </a:r>
            <a:r>
              <a:rPr lang="nl-NL" dirty="0"/>
              <a:t> </a:t>
            </a:r>
            <a:r>
              <a:rPr lang="nl-NL" dirty="0" err="1"/>
              <a:t>if</a:t>
            </a:r>
            <a:r>
              <a:rPr lang="nl-NL" dirty="0"/>
              <a:t> </a:t>
            </a:r>
            <a:r>
              <a:rPr lang="nl-NL" dirty="0" err="1"/>
              <a:t>this</a:t>
            </a:r>
            <a:r>
              <a:rPr lang="nl-NL" dirty="0"/>
              <a:t> </a:t>
            </a:r>
            <a:r>
              <a:rPr lang="nl-NL" dirty="0" err="1"/>
              <a:t>fails</a:t>
            </a:r>
            <a:r>
              <a:rPr lang="nl-NL" dirty="0"/>
              <a:t>, git </a:t>
            </a:r>
            <a:r>
              <a:rPr lang="nl-NL" dirty="0" err="1"/>
              <a:t>will</a:t>
            </a:r>
            <a:r>
              <a:rPr lang="nl-NL" dirty="0"/>
              <a:t> </a:t>
            </a:r>
            <a:r>
              <a:rPr lang="nl-NL" dirty="0" err="1"/>
              <a:t>normally</a:t>
            </a:r>
            <a:r>
              <a:rPr lang="nl-NL" dirty="0"/>
              <a:t> </a:t>
            </a:r>
            <a:r>
              <a:rPr lang="nl-NL" dirty="0" err="1"/>
              <a:t>inform</a:t>
            </a:r>
            <a:r>
              <a:rPr lang="nl-NL" dirty="0"/>
              <a:t> </a:t>
            </a:r>
            <a:r>
              <a:rPr lang="nl-NL" dirty="0" err="1"/>
              <a:t>you</a:t>
            </a:r>
            <a:r>
              <a:rPr lang="nl-NL" dirty="0"/>
              <a:t> 	           of </a:t>
            </a:r>
            <a:r>
              <a:rPr lang="nl-NL" dirty="0" err="1"/>
              <a:t>what</a:t>
            </a:r>
            <a:r>
              <a:rPr lang="nl-NL" dirty="0"/>
              <a:t> </a:t>
            </a:r>
            <a:r>
              <a:rPr lang="nl-NL" dirty="0" err="1"/>
              <a:t>you</a:t>
            </a:r>
            <a:r>
              <a:rPr lang="nl-NL" dirty="0"/>
              <a:t> </a:t>
            </a:r>
            <a:r>
              <a:rPr lang="nl-NL" dirty="0" err="1"/>
              <a:t>should</a:t>
            </a:r>
            <a:r>
              <a:rPr lang="nl-NL" dirty="0"/>
              <a:t> do.</a:t>
            </a:r>
          </a:p>
          <a:p>
            <a:endParaRPr lang="nl-NL" dirty="0"/>
          </a:p>
        </p:txBody>
      </p:sp>
      <p:sp>
        <p:nvSpPr>
          <p:cNvPr id="7" name="Tijdelijke aanduiding voor tekst 3">
            <a:extLst>
              <a:ext uri="{FF2B5EF4-FFF2-40B4-BE49-F238E27FC236}">
                <a16:creationId xmlns:a16="http://schemas.microsoft.com/office/drawing/2014/main" id="{3DE20B98-08F6-FAB6-A89A-D251D832D04B}"/>
              </a:ext>
            </a:extLst>
          </p:cNvPr>
          <p:cNvSpPr txBox="1">
            <a:spLocks/>
          </p:cNvSpPr>
          <p:nvPr/>
        </p:nvSpPr>
        <p:spPr bwMode="gray">
          <a:xfrm>
            <a:off x="486083" y="4063200"/>
            <a:ext cx="5101105" cy="1919160"/>
          </a:xfrm>
          <a:prstGeom prst="rect">
            <a:avLst/>
          </a:prstGeom>
        </p:spPr>
        <p:txBody>
          <a:bodyPr vert="horz" lIns="0" tIns="0" rIns="0" bIns="0" rtlCol="0">
            <a:noAutofit/>
          </a:bodyPr>
          <a:lstStyle>
            <a:lvl1pPr marL="324000" indent="-324000" algn="l" defTabSz="1088610" rtl="0" eaLnBrk="1" latinLnBrk="0" hangingPunct="1">
              <a:spcBef>
                <a:spcPts val="600"/>
              </a:spcBef>
              <a:buFont typeface="Open Sans" pitchFamily="2" charset="0"/>
              <a:buChar char="–"/>
              <a:defRPr sz="1600" b="0" kern="1200" baseline="0">
                <a:solidFill>
                  <a:schemeClr val="accent3"/>
                </a:solidFill>
                <a:latin typeface="+mn-lt"/>
                <a:ea typeface="+mn-ea"/>
                <a:cs typeface="+mn-cs"/>
              </a:defRPr>
            </a:lvl1pPr>
            <a:lvl2pPr marL="648000" indent="-324000" algn="l" defTabSz="1088610" rtl="0" eaLnBrk="1" latinLnBrk="0" hangingPunct="1">
              <a:spcBef>
                <a:spcPts val="600"/>
              </a:spcBef>
              <a:buFont typeface="Open Sans" pitchFamily="2" charset="0"/>
              <a:buChar char="–"/>
              <a:defRPr sz="1600" kern="1200">
                <a:solidFill>
                  <a:schemeClr val="accent3"/>
                </a:solidFill>
                <a:latin typeface="+mn-lt"/>
                <a:ea typeface="+mn-ea"/>
                <a:cs typeface="+mn-cs"/>
              </a:defRPr>
            </a:lvl2pPr>
            <a:lvl3pPr marL="972000" indent="-324000" algn="l" defTabSz="1088610" rtl="0" eaLnBrk="1" latinLnBrk="0" hangingPunct="1">
              <a:spcBef>
                <a:spcPts val="600"/>
              </a:spcBef>
              <a:buFont typeface="Open Sans" pitchFamily="2" charset="0"/>
              <a:buChar char="–"/>
              <a:defRPr sz="1600" b="0" kern="1200">
                <a:solidFill>
                  <a:schemeClr val="accent3"/>
                </a:solidFill>
                <a:latin typeface="+mn-lt"/>
                <a:ea typeface="+mn-ea"/>
                <a:cs typeface="+mn-cs"/>
              </a:defRPr>
            </a:lvl3pPr>
            <a:lvl4pPr marL="324000" indent="-324000" algn="l" defTabSz="1088610" rtl="0" eaLnBrk="1" latinLnBrk="0" hangingPunct="1">
              <a:spcBef>
                <a:spcPts val="600"/>
              </a:spcBef>
              <a:buFont typeface="+mj-lt"/>
              <a:buAutoNum type="arabicPeriod"/>
              <a:defRPr sz="1600" b="0" kern="1200">
                <a:solidFill>
                  <a:schemeClr val="accent3"/>
                </a:solidFill>
                <a:latin typeface="+mn-lt"/>
                <a:ea typeface="Open Sans SemiBold" panose="020B0706030804020204" pitchFamily="34" charset="0"/>
                <a:cs typeface="Open Sans SemiBold" panose="020B0706030804020204" pitchFamily="34" charset="0"/>
              </a:defRPr>
            </a:lvl4pPr>
            <a:lvl5pPr marL="648000" indent="-324000" algn="l" defTabSz="1088610" rtl="0" eaLnBrk="1" latinLnBrk="0" hangingPunct="1">
              <a:spcBef>
                <a:spcPts val="600"/>
              </a:spcBef>
              <a:buFont typeface="+mj-lt"/>
              <a:buAutoNum type="arabicPeriod"/>
              <a:defRPr sz="1600" kern="1200">
                <a:solidFill>
                  <a:schemeClr val="accent3"/>
                </a:solidFill>
                <a:latin typeface="+mn-lt"/>
                <a:ea typeface="+mn-ea"/>
                <a:cs typeface="+mn-cs"/>
              </a:defRPr>
            </a:lvl5pPr>
            <a:lvl6pPr marL="972000" indent="-324000" algn="l" defTabSz="1088610" rtl="0" eaLnBrk="1" latinLnBrk="0" hangingPunct="1">
              <a:spcBef>
                <a:spcPts val="600"/>
              </a:spcBef>
              <a:buFont typeface="+mj-lt"/>
              <a:buAutoNum type="arabicPeriod"/>
              <a:defRPr sz="1600" kern="1200">
                <a:solidFill>
                  <a:schemeClr val="accent3"/>
                </a:solidFill>
                <a:latin typeface="+mn-lt"/>
                <a:ea typeface="+mn-ea"/>
                <a:cs typeface="+mn-cs"/>
              </a:defRPr>
            </a:lvl6pPr>
            <a:lvl7pPr marL="0" indent="0" algn="l" defTabSz="1088610" rtl="0" eaLnBrk="1" latinLnBrk="0" hangingPunct="1">
              <a:spcBef>
                <a:spcPts val="1800"/>
              </a:spcBef>
              <a:buFont typeface="Arial" pitchFamily="34" charset="0"/>
              <a:buNone/>
              <a:defRPr sz="1600" kern="1200">
                <a:solidFill>
                  <a:schemeClr val="accent3"/>
                </a:solidFill>
                <a:latin typeface="+mj-lt"/>
                <a:ea typeface="+mn-ea"/>
                <a:cs typeface="+mn-cs"/>
              </a:defRPr>
            </a:lvl7pPr>
            <a:lvl8pPr marL="0" indent="0" algn="l" defTabSz="1088610" rtl="0" eaLnBrk="1" latinLnBrk="0" hangingPunct="1">
              <a:spcBef>
                <a:spcPts val="0"/>
              </a:spcBef>
              <a:buFont typeface="Arial" pitchFamily="34" charset="0"/>
              <a:buNone/>
              <a:defRPr sz="1600" kern="1200">
                <a:solidFill>
                  <a:schemeClr val="accent3"/>
                </a:solidFill>
                <a:latin typeface="+mn-lt"/>
                <a:ea typeface="Open Sans ExtraBold" pitchFamily="2" charset="0"/>
                <a:cs typeface="Open Sans ExtraBold" pitchFamily="2" charset="0"/>
              </a:defRPr>
            </a:lvl8pPr>
            <a:lvl9pPr marL="0" indent="0" algn="l" defTabSz="1088610" rtl="0" eaLnBrk="1" latinLnBrk="0" hangingPunct="1">
              <a:spcBef>
                <a:spcPts val="0"/>
              </a:spcBef>
              <a:buFont typeface="Arial" pitchFamily="34" charset="0"/>
              <a:buNone/>
              <a:defRPr sz="1600" kern="1200">
                <a:solidFill>
                  <a:schemeClr val="accent3"/>
                </a:solidFill>
                <a:latin typeface="+mn-lt"/>
                <a:ea typeface="+mn-ea"/>
                <a:cs typeface="+mn-cs"/>
              </a:defRPr>
            </a:lvl9pPr>
          </a:lstStyle>
          <a:p>
            <a:pPr marL="0" lvl="0" indent="0">
              <a:buFont typeface="Open Sans" pitchFamily="2" charset="0"/>
              <a:buNone/>
            </a:pPr>
            <a:r>
              <a:rPr lang="nl-NL" sz="2400" b="1" u="sng" dirty="0"/>
              <a:t>WATCH OUT!</a:t>
            </a:r>
          </a:p>
          <a:p>
            <a:pPr lvl="0"/>
            <a:r>
              <a:rPr lang="nl-NL" dirty="0" err="1"/>
              <a:t>Your</a:t>
            </a:r>
            <a:r>
              <a:rPr lang="nl-NL" dirty="0"/>
              <a:t> </a:t>
            </a:r>
            <a:r>
              <a:rPr lang="nl-NL" dirty="0" err="1"/>
              <a:t>local</a:t>
            </a:r>
            <a:r>
              <a:rPr lang="nl-NL" dirty="0"/>
              <a:t> </a:t>
            </a:r>
            <a:r>
              <a:rPr lang="nl-NL" dirty="0" err="1"/>
              <a:t>branch</a:t>
            </a:r>
            <a:r>
              <a:rPr lang="nl-NL" dirty="0"/>
              <a:t> </a:t>
            </a:r>
            <a:r>
              <a:rPr lang="nl-NL" dirty="0" err="1"/>
              <a:t>may</a:t>
            </a:r>
            <a:r>
              <a:rPr lang="nl-NL" dirty="0"/>
              <a:t> </a:t>
            </a:r>
            <a:r>
              <a:rPr lang="nl-NL" dirty="0" err="1"/>
              <a:t>differ</a:t>
            </a:r>
            <a:r>
              <a:rPr lang="nl-NL" dirty="0"/>
              <a:t> </a:t>
            </a:r>
            <a:r>
              <a:rPr lang="nl-NL" dirty="0" err="1"/>
              <a:t>from</a:t>
            </a:r>
            <a:r>
              <a:rPr lang="nl-NL" dirty="0"/>
              <a:t> </a:t>
            </a:r>
            <a:r>
              <a:rPr lang="nl-NL" dirty="0" err="1"/>
              <a:t>the</a:t>
            </a:r>
            <a:r>
              <a:rPr lang="nl-NL" dirty="0"/>
              <a:t> remote </a:t>
            </a:r>
            <a:r>
              <a:rPr lang="nl-NL" dirty="0" err="1"/>
              <a:t>branch</a:t>
            </a:r>
            <a:r>
              <a:rPr lang="nl-NL" dirty="0"/>
              <a:t>!</a:t>
            </a:r>
          </a:p>
          <a:p>
            <a:pPr lvl="0"/>
            <a:r>
              <a:rPr lang="nl-NL" dirty="0" err="1"/>
              <a:t>Before</a:t>
            </a:r>
            <a:r>
              <a:rPr lang="nl-NL" dirty="0"/>
              <a:t> </a:t>
            </a:r>
            <a:r>
              <a:rPr lang="nl-NL" dirty="0" err="1"/>
              <a:t>pushing</a:t>
            </a:r>
            <a:r>
              <a:rPr lang="nl-NL" dirty="0"/>
              <a:t> or </a:t>
            </a:r>
            <a:r>
              <a:rPr lang="nl-NL" dirty="0" err="1"/>
              <a:t>pulling</a:t>
            </a:r>
            <a:r>
              <a:rPr lang="nl-NL" dirty="0"/>
              <a:t>, make </a:t>
            </a:r>
            <a:r>
              <a:rPr lang="nl-NL" dirty="0" err="1"/>
              <a:t>sure</a:t>
            </a:r>
            <a:r>
              <a:rPr lang="nl-NL" dirty="0"/>
              <a:t> </a:t>
            </a:r>
            <a:r>
              <a:rPr lang="nl-NL" dirty="0" err="1"/>
              <a:t>you</a:t>
            </a:r>
            <a:r>
              <a:rPr lang="nl-NL" dirty="0"/>
              <a:t> have no changes </a:t>
            </a:r>
            <a:r>
              <a:rPr lang="nl-NL" dirty="0" err="1"/>
              <a:t>that</a:t>
            </a:r>
            <a:r>
              <a:rPr lang="nl-NL" dirty="0"/>
              <a:t> </a:t>
            </a:r>
            <a:r>
              <a:rPr lang="nl-NL" dirty="0" err="1"/>
              <a:t>could</a:t>
            </a:r>
            <a:r>
              <a:rPr lang="nl-NL" dirty="0"/>
              <a:t> clash </a:t>
            </a:r>
            <a:r>
              <a:rPr lang="nl-NL" dirty="0" err="1"/>
              <a:t>with</a:t>
            </a:r>
            <a:r>
              <a:rPr lang="nl-NL" dirty="0"/>
              <a:t> </a:t>
            </a:r>
            <a:r>
              <a:rPr lang="nl-NL" dirty="0" err="1"/>
              <a:t>the</a:t>
            </a:r>
            <a:r>
              <a:rPr lang="nl-NL" dirty="0"/>
              <a:t> remote</a:t>
            </a:r>
          </a:p>
        </p:txBody>
      </p:sp>
      <mc:AlternateContent xmlns:mc="http://schemas.openxmlformats.org/markup-compatibility/2006" xmlns:p14="http://schemas.microsoft.com/office/powerpoint/2010/main">
        <mc:Choice Requires="p14">
          <p:contentPart p14:bwMode="auto" r:id="rId2">
            <p14:nvContentPartPr>
              <p14:cNvPr id="10" name="Inkt 9">
                <a:extLst>
                  <a:ext uri="{FF2B5EF4-FFF2-40B4-BE49-F238E27FC236}">
                    <a16:creationId xmlns:a16="http://schemas.microsoft.com/office/drawing/2014/main" id="{91382B0A-61D2-F640-2A4A-02EF00B78C63}"/>
                  </a:ext>
                </a:extLst>
              </p14:cNvPr>
              <p14:cNvContentPartPr/>
              <p14:nvPr/>
            </p14:nvContentPartPr>
            <p14:xfrm>
              <a:off x="7168620" y="4723080"/>
              <a:ext cx="284040" cy="182520"/>
            </p14:xfrm>
          </p:contentPart>
        </mc:Choice>
        <mc:Fallback xmlns="">
          <p:pic>
            <p:nvPicPr>
              <p:cNvPr id="10" name="Inkt 9">
                <a:extLst>
                  <a:ext uri="{FF2B5EF4-FFF2-40B4-BE49-F238E27FC236}">
                    <a16:creationId xmlns:a16="http://schemas.microsoft.com/office/drawing/2014/main" id="{91382B0A-61D2-F640-2A4A-02EF00B78C63}"/>
                  </a:ext>
                </a:extLst>
              </p:cNvPr>
              <p:cNvPicPr/>
              <p:nvPr/>
            </p:nvPicPr>
            <p:blipFill>
              <a:blip r:embed="rId3"/>
              <a:stretch>
                <a:fillRect/>
              </a:stretch>
            </p:blipFill>
            <p:spPr>
              <a:xfrm>
                <a:off x="7105620" y="4660440"/>
                <a:ext cx="40968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2" name="Inkt 11">
                <a:extLst>
                  <a:ext uri="{FF2B5EF4-FFF2-40B4-BE49-F238E27FC236}">
                    <a16:creationId xmlns:a16="http://schemas.microsoft.com/office/drawing/2014/main" id="{4A191B2D-A4BA-108B-5FA7-99CE40401EBA}"/>
                  </a:ext>
                </a:extLst>
              </p14:cNvPr>
              <p14:cNvContentPartPr/>
              <p14:nvPr/>
            </p14:nvContentPartPr>
            <p14:xfrm>
              <a:off x="9249060" y="4733160"/>
              <a:ext cx="266760" cy="286920"/>
            </p14:xfrm>
          </p:contentPart>
        </mc:Choice>
        <mc:Fallback xmlns="">
          <p:pic>
            <p:nvPicPr>
              <p:cNvPr id="12" name="Inkt 11">
                <a:extLst>
                  <a:ext uri="{FF2B5EF4-FFF2-40B4-BE49-F238E27FC236}">
                    <a16:creationId xmlns:a16="http://schemas.microsoft.com/office/drawing/2014/main" id="{4A191B2D-A4BA-108B-5FA7-99CE40401EBA}"/>
                  </a:ext>
                </a:extLst>
              </p:cNvPr>
              <p:cNvPicPr/>
              <p:nvPr/>
            </p:nvPicPr>
            <p:blipFill>
              <a:blip r:embed="rId5"/>
              <a:stretch>
                <a:fillRect/>
              </a:stretch>
            </p:blipFill>
            <p:spPr>
              <a:xfrm>
                <a:off x="9186060" y="4670160"/>
                <a:ext cx="392400" cy="412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 name="Inkt 13">
                <a:extLst>
                  <a:ext uri="{FF2B5EF4-FFF2-40B4-BE49-F238E27FC236}">
                    <a16:creationId xmlns:a16="http://schemas.microsoft.com/office/drawing/2014/main" id="{A01881C7-CB03-4F35-7214-1E41F761726C}"/>
                  </a:ext>
                </a:extLst>
              </p14:cNvPr>
              <p14:cNvContentPartPr/>
              <p14:nvPr/>
            </p14:nvContentPartPr>
            <p14:xfrm>
              <a:off x="11289180" y="4695720"/>
              <a:ext cx="212040" cy="256320"/>
            </p14:xfrm>
          </p:contentPart>
        </mc:Choice>
        <mc:Fallback xmlns="">
          <p:pic>
            <p:nvPicPr>
              <p:cNvPr id="14" name="Inkt 13">
                <a:extLst>
                  <a:ext uri="{FF2B5EF4-FFF2-40B4-BE49-F238E27FC236}">
                    <a16:creationId xmlns:a16="http://schemas.microsoft.com/office/drawing/2014/main" id="{A01881C7-CB03-4F35-7214-1E41F761726C}"/>
                  </a:ext>
                </a:extLst>
              </p:cNvPr>
              <p:cNvPicPr/>
              <p:nvPr/>
            </p:nvPicPr>
            <p:blipFill>
              <a:blip r:embed="rId7"/>
              <a:stretch>
                <a:fillRect/>
              </a:stretch>
            </p:blipFill>
            <p:spPr>
              <a:xfrm>
                <a:off x="11226180" y="4633080"/>
                <a:ext cx="337680" cy="381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9" name="Inkt 18">
                <a:extLst>
                  <a:ext uri="{FF2B5EF4-FFF2-40B4-BE49-F238E27FC236}">
                    <a16:creationId xmlns:a16="http://schemas.microsoft.com/office/drawing/2014/main" id="{1640A238-9DC3-1B37-E747-AD0F6B0E15C3}"/>
                  </a:ext>
                </a:extLst>
              </p14:cNvPr>
              <p14:cNvContentPartPr/>
              <p14:nvPr/>
            </p14:nvContentPartPr>
            <p14:xfrm>
              <a:off x="7752540" y="3807960"/>
              <a:ext cx="194040" cy="168840"/>
            </p14:xfrm>
          </p:contentPart>
        </mc:Choice>
        <mc:Fallback xmlns="">
          <p:pic>
            <p:nvPicPr>
              <p:cNvPr id="19" name="Inkt 18">
                <a:extLst>
                  <a:ext uri="{FF2B5EF4-FFF2-40B4-BE49-F238E27FC236}">
                    <a16:creationId xmlns:a16="http://schemas.microsoft.com/office/drawing/2014/main" id="{1640A238-9DC3-1B37-E747-AD0F6B0E15C3}"/>
                  </a:ext>
                </a:extLst>
              </p:cNvPr>
              <p:cNvPicPr/>
              <p:nvPr/>
            </p:nvPicPr>
            <p:blipFill>
              <a:blip r:embed="rId9"/>
              <a:stretch>
                <a:fillRect/>
              </a:stretch>
            </p:blipFill>
            <p:spPr>
              <a:xfrm>
                <a:off x="7689900" y="3744960"/>
                <a:ext cx="31968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t 20">
                <a:extLst>
                  <a:ext uri="{FF2B5EF4-FFF2-40B4-BE49-F238E27FC236}">
                    <a16:creationId xmlns:a16="http://schemas.microsoft.com/office/drawing/2014/main" id="{F6DCAFDB-C170-BE25-C014-B90AC2F5C0FC}"/>
                  </a:ext>
                </a:extLst>
              </p14:cNvPr>
              <p14:cNvContentPartPr/>
              <p14:nvPr/>
            </p14:nvContentPartPr>
            <p14:xfrm>
              <a:off x="8819220" y="3763680"/>
              <a:ext cx="241560" cy="206280"/>
            </p14:xfrm>
          </p:contentPart>
        </mc:Choice>
        <mc:Fallback xmlns="">
          <p:pic>
            <p:nvPicPr>
              <p:cNvPr id="21" name="Inkt 20">
                <a:extLst>
                  <a:ext uri="{FF2B5EF4-FFF2-40B4-BE49-F238E27FC236}">
                    <a16:creationId xmlns:a16="http://schemas.microsoft.com/office/drawing/2014/main" id="{F6DCAFDB-C170-BE25-C014-B90AC2F5C0FC}"/>
                  </a:ext>
                </a:extLst>
              </p:cNvPr>
              <p:cNvPicPr/>
              <p:nvPr/>
            </p:nvPicPr>
            <p:blipFill>
              <a:blip r:embed="rId11"/>
              <a:stretch>
                <a:fillRect/>
              </a:stretch>
            </p:blipFill>
            <p:spPr>
              <a:xfrm>
                <a:off x="8756220" y="3701040"/>
                <a:ext cx="367200" cy="331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 name="Inkt 21">
                <a:extLst>
                  <a:ext uri="{FF2B5EF4-FFF2-40B4-BE49-F238E27FC236}">
                    <a16:creationId xmlns:a16="http://schemas.microsoft.com/office/drawing/2014/main" id="{AEEB81A5-BE7A-A6DC-4401-5E61694A6C5C}"/>
                  </a:ext>
                </a:extLst>
              </p14:cNvPr>
              <p14:cNvContentPartPr/>
              <p14:nvPr/>
            </p14:nvContentPartPr>
            <p14:xfrm>
              <a:off x="7797180" y="5824680"/>
              <a:ext cx="257040" cy="225000"/>
            </p14:xfrm>
          </p:contentPart>
        </mc:Choice>
        <mc:Fallback xmlns="">
          <p:pic>
            <p:nvPicPr>
              <p:cNvPr id="22" name="Inkt 21">
                <a:extLst>
                  <a:ext uri="{FF2B5EF4-FFF2-40B4-BE49-F238E27FC236}">
                    <a16:creationId xmlns:a16="http://schemas.microsoft.com/office/drawing/2014/main" id="{AEEB81A5-BE7A-A6DC-4401-5E61694A6C5C}"/>
                  </a:ext>
                </a:extLst>
              </p:cNvPr>
              <p:cNvPicPr/>
              <p:nvPr/>
            </p:nvPicPr>
            <p:blipFill>
              <a:blip r:embed="rId13"/>
              <a:stretch>
                <a:fillRect/>
              </a:stretch>
            </p:blipFill>
            <p:spPr>
              <a:xfrm>
                <a:off x="7734180" y="5762040"/>
                <a:ext cx="382680" cy="3506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3" name="Inkt 22">
                <a:extLst>
                  <a:ext uri="{FF2B5EF4-FFF2-40B4-BE49-F238E27FC236}">
                    <a16:creationId xmlns:a16="http://schemas.microsoft.com/office/drawing/2014/main" id="{FAD76BC5-891F-C927-F9C5-82514E03731E}"/>
                  </a:ext>
                </a:extLst>
              </p14:cNvPr>
              <p14:cNvContentPartPr/>
              <p14:nvPr/>
            </p14:nvContentPartPr>
            <p14:xfrm>
              <a:off x="8948820" y="5882280"/>
              <a:ext cx="276840" cy="228600"/>
            </p14:xfrm>
          </p:contentPart>
        </mc:Choice>
        <mc:Fallback xmlns="">
          <p:pic>
            <p:nvPicPr>
              <p:cNvPr id="23" name="Inkt 22">
                <a:extLst>
                  <a:ext uri="{FF2B5EF4-FFF2-40B4-BE49-F238E27FC236}">
                    <a16:creationId xmlns:a16="http://schemas.microsoft.com/office/drawing/2014/main" id="{FAD76BC5-891F-C927-F9C5-82514E03731E}"/>
                  </a:ext>
                </a:extLst>
              </p:cNvPr>
              <p:cNvPicPr/>
              <p:nvPr/>
            </p:nvPicPr>
            <p:blipFill>
              <a:blip r:embed="rId15"/>
              <a:stretch>
                <a:fillRect/>
              </a:stretch>
            </p:blipFill>
            <p:spPr>
              <a:xfrm>
                <a:off x="8886180" y="5819280"/>
                <a:ext cx="402480" cy="3542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4" name="Inkt 23">
                <a:extLst>
                  <a:ext uri="{FF2B5EF4-FFF2-40B4-BE49-F238E27FC236}">
                    <a16:creationId xmlns:a16="http://schemas.microsoft.com/office/drawing/2014/main" id="{7F215267-6801-9BD5-71AD-B6C3F05B0972}"/>
                  </a:ext>
                </a:extLst>
              </p14:cNvPr>
              <p14:cNvContentPartPr/>
              <p14:nvPr/>
            </p14:nvContentPartPr>
            <p14:xfrm>
              <a:off x="10159140" y="5905320"/>
              <a:ext cx="246960" cy="196920"/>
            </p14:xfrm>
          </p:contentPart>
        </mc:Choice>
        <mc:Fallback xmlns="">
          <p:pic>
            <p:nvPicPr>
              <p:cNvPr id="24" name="Inkt 23">
                <a:extLst>
                  <a:ext uri="{FF2B5EF4-FFF2-40B4-BE49-F238E27FC236}">
                    <a16:creationId xmlns:a16="http://schemas.microsoft.com/office/drawing/2014/main" id="{7F215267-6801-9BD5-71AD-B6C3F05B0972}"/>
                  </a:ext>
                </a:extLst>
              </p:cNvPr>
              <p:cNvPicPr/>
              <p:nvPr/>
            </p:nvPicPr>
            <p:blipFill>
              <a:blip r:embed="rId17"/>
              <a:stretch>
                <a:fillRect/>
              </a:stretch>
            </p:blipFill>
            <p:spPr>
              <a:xfrm>
                <a:off x="10096140" y="5842680"/>
                <a:ext cx="372600" cy="3225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2" name="Inkt 31">
                <a:extLst>
                  <a:ext uri="{FF2B5EF4-FFF2-40B4-BE49-F238E27FC236}">
                    <a16:creationId xmlns:a16="http://schemas.microsoft.com/office/drawing/2014/main" id="{58043F31-14A5-1FCF-5577-0BAD4A2EA2AD}"/>
                  </a:ext>
                </a:extLst>
              </p14:cNvPr>
              <p14:cNvContentPartPr/>
              <p14:nvPr/>
            </p14:nvContentPartPr>
            <p14:xfrm>
              <a:off x="7557060" y="4864560"/>
              <a:ext cx="1610280" cy="88200"/>
            </p14:xfrm>
          </p:contentPart>
        </mc:Choice>
        <mc:Fallback xmlns="">
          <p:pic>
            <p:nvPicPr>
              <p:cNvPr id="32" name="Inkt 31">
                <a:extLst>
                  <a:ext uri="{FF2B5EF4-FFF2-40B4-BE49-F238E27FC236}">
                    <a16:creationId xmlns:a16="http://schemas.microsoft.com/office/drawing/2014/main" id="{58043F31-14A5-1FCF-5577-0BAD4A2EA2AD}"/>
                  </a:ext>
                </a:extLst>
              </p:cNvPr>
              <p:cNvPicPr/>
              <p:nvPr/>
            </p:nvPicPr>
            <p:blipFill>
              <a:blip r:embed="rId19"/>
              <a:stretch>
                <a:fillRect/>
              </a:stretch>
            </p:blipFill>
            <p:spPr>
              <a:xfrm>
                <a:off x="7539420" y="4846560"/>
                <a:ext cx="16459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9" name="Inkt 38">
                <a:extLst>
                  <a:ext uri="{FF2B5EF4-FFF2-40B4-BE49-F238E27FC236}">
                    <a16:creationId xmlns:a16="http://schemas.microsoft.com/office/drawing/2014/main" id="{6C4418BD-7A59-05D1-2F34-3D0129C66218}"/>
                  </a:ext>
                </a:extLst>
              </p14:cNvPr>
              <p14:cNvContentPartPr/>
              <p14:nvPr/>
            </p14:nvContentPartPr>
            <p14:xfrm>
              <a:off x="9601860" y="4859880"/>
              <a:ext cx="1655280" cy="62280"/>
            </p14:xfrm>
          </p:contentPart>
        </mc:Choice>
        <mc:Fallback xmlns="">
          <p:pic>
            <p:nvPicPr>
              <p:cNvPr id="39" name="Inkt 38">
                <a:extLst>
                  <a:ext uri="{FF2B5EF4-FFF2-40B4-BE49-F238E27FC236}">
                    <a16:creationId xmlns:a16="http://schemas.microsoft.com/office/drawing/2014/main" id="{6C4418BD-7A59-05D1-2F34-3D0129C66218}"/>
                  </a:ext>
                </a:extLst>
              </p:cNvPr>
              <p:cNvPicPr/>
              <p:nvPr/>
            </p:nvPicPr>
            <p:blipFill>
              <a:blip r:embed="rId21"/>
              <a:stretch>
                <a:fillRect/>
              </a:stretch>
            </p:blipFill>
            <p:spPr>
              <a:xfrm>
                <a:off x="9584220" y="4842240"/>
                <a:ext cx="16909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0" name="Inkt 39">
                <a:extLst>
                  <a:ext uri="{FF2B5EF4-FFF2-40B4-BE49-F238E27FC236}">
                    <a16:creationId xmlns:a16="http://schemas.microsoft.com/office/drawing/2014/main" id="{28E783AA-1B45-67DC-3D29-F42CF0814BBD}"/>
                  </a:ext>
                </a:extLst>
              </p14:cNvPr>
              <p14:cNvContentPartPr/>
              <p14:nvPr/>
            </p14:nvContentPartPr>
            <p14:xfrm>
              <a:off x="7346820" y="4981200"/>
              <a:ext cx="480600" cy="786600"/>
            </p14:xfrm>
          </p:contentPart>
        </mc:Choice>
        <mc:Fallback xmlns="">
          <p:pic>
            <p:nvPicPr>
              <p:cNvPr id="40" name="Inkt 39">
                <a:extLst>
                  <a:ext uri="{FF2B5EF4-FFF2-40B4-BE49-F238E27FC236}">
                    <a16:creationId xmlns:a16="http://schemas.microsoft.com/office/drawing/2014/main" id="{28E783AA-1B45-67DC-3D29-F42CF0814BBD}"/>
                  </a:ext>
                </a:extLst>
              </p:cNvPr>
              <p:cNvPicPr/>
              <p:nvPr/>
            </p:nvPicPr>
            <p:blipFill>
              <a:blip r:embed="rId23"/>
              <a:stretch>
                <a:fillRect/>
              </a:stretch>
            </p:blipFill>
            <p:spPr>
              <a:xfrm>
                <a:off x="7329180" y="4963560"/>
                <a:ext cx="516240" cy="822240"/>
              </a:xfrm>
              <a:prstGeom prst="rect">
                <a:avLst/>
              </a:prstGeom>
            </p:spPr>
          </p:pic>
        </mc:Fallback>
      </mc:AlternateContent>
      <p:grpSp>
        <p:nvGrpSpPr>
          <p:cNvPr id="44" name="Groep 43">
            <a:extLst>
              <a:ext uri="{FF2B5EF4-FFF2-40B4-BE49-F238E27FC236}">
                <a16:creationId xmlns:a16="http://schemas.microsoft.com/office/drawing/2014/main" id="{234E6290-B229-8DCA-D9D6-556DE5B42C99}"/>
              </a:ext>
            </a:extLst>
          </p:cNvPr>
          <p:cNvGrpSpPr/>
          <p:nvPr/>
        </p:nvGrpSpPr>
        <p:grpSpPr>
          <a:xfrm>
            <a:off x="8116860" y="5982360"/>
            <a:ext cx="1945440" cy="150840"/>
            <a:chOff x="8116860" y="5982360"/>
            <a:chExt cx="1945440" cy="150840"/>
          </a:xfrm>
        </p:grpSpPr>
        <mc:AlternateContent xmlns:mc="http://schemas.openxmlformats.org/markup-compatibility/2006" xmlns:p14="http://schemas.microsoft.com/office/powerpoint/2010/main">
          <mc:Choice Requires="p14">
            <p:contentPart p14:bwMode="auto" r:id="rId24">
              <p14:nvContentPartPr>
                <p14:cNvPr id="41" name="Inkt 40">
                  <a:extLst>
                    <a:ext uri="{FF2B5EF4-FFF2-40B4-BE49-F238E27FC236}">
                      <a16:creationId xmlns:a16="http://schemas.microsoft.com/office/drawing/2014/main" id="{45BA2554-FCF9-D0AA-E1D4-64B55FC01ED5}"/>
                    </a:ext>
                  </a:extLst>
                </p14:cNvPr>
                <p14:cNvContentPartPr/>
                <p14:nvPr/>
              </p14:nvContentPartPr>
              <p14:xfrm>
                <a:off x="8116860" y="5982360"/>
                <a:ext cx="755280" cy="150840"/>
              </p14:xfrm>
            </p:contentPart>
          </mc:Choice>
          <mc:Fallback xmlns="">
            <p:pic>
              <p:nvPicPr>
                <p:cNvPr id="41" name="Inkt 40">
                  <a:extLst>
                    <a:ext uri="{FF2B5EF4-FFF2-40B4-BE49-F238E27FC236}">
                      <a16:creationId xmlns:a16="http://schemas.microsoft.com/office/drawing/2014/main" id="{45BA2554-FCF9-D0AA-E1D4-64B55FC01ED5}"/>
                    </a:ext>
                  </a:extLst>
                </p:cNvPr>
                <p:cNvPicPr/>
                <p:nvPr/>
              </p:nvPicPr>
              <p:blipFill>
                <a:blip r:embed="rId25"/>
                <a:stretch>
                  <a:fillRect/>
                </a:stretch>
              </p:blipFill>
              <p:spPr>
                <a:xfrm>
                  <a:off x="8098860" y="5964720"/>
                  <a:ext cx="7909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2" name="Inkt 41">
                  <a:extLst>
                    <a:ext uri="{FF2B5EF4-FFF2-40B4-BE49-F238E27FC236}">
                      <a16:creationId xmlns:a16="http://schemas.microsoft.com/office/drawing/2014/main" id="{2F44D03C-2AC4-CEB3-5A5D-152F6F988CC2}"/>
                    </a:ext>
                  </a:extLst>
                </p14:cNvPr>
                <p14:cNvContentPartPr/>
                <p14:nvPr/>
              </p14:nvContentPartPr>
              <p14:xfrm>
                <a:off x="9303780" y="6008640"/>
                <a:ext cx="758520" cy="53280"/>
              </p14:xfrm>
            </p:contentPart>
          </mc:Choice>
          <mc:Fallback xmlns="">
            <p:pic>
              <p:nvPicPr>
                <p:cNvPr id="42" name="Inkt 41">
                  <a:extLst>
                    <a:ext uri="{FF2B5EF4-FFF2-40B4-BE49-F238E27FC236}">
                      <a16:creationId xmlns:a16="http://schemas.microsoft.com/office/drawing/2014/main" id="{2F44D03C-2AC4-CEB3-5A5D-152F6F988CC2}"/>
                    </a:ext>
                  </a:extLst>
                </p:cNvPr>
                <p:cNvPicPr/>
                <p:nvPr/>
              </p:nvPicPr>
              <p:blipFill>
                <a:blip r:embed="rId27"/>
                <a:stretch>
                  <a:fillRect/>
                </a:stretch>
              </p:blipFill>
              <p:spPr>
                <a:xfrm>
                  <a:off x="9286140" y="5991000"/>
                  <a:ext cx="794160" cy="88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
            <p14:nvContentPartPr>
              <p14:cNvPr id="48" name="Inkt 47">
                <a:extLst>
                  <a:ext uri="{FF2B5EF4-FFF2-40B4-BE49-F238E27FC236}">
                    <a16:creationId xmlns:a16="http://schemas.microsoft.com/office/drawing/2014/main" id="{032AD952-4ABB-2C64-E13A-B5266B43528A}"/>
                  </a:ext>
                </a:extLst>
              </p14:cNvPr>
              <p14:cNvContentPartPr/>
              <p14:nvPr/>
            </p14:nvContentPartPr>
            <p14:xfrm>
              <a:off x="10452180" y="5109720"/>
              <a:ext cx="852840" cy="807840"/>
            </p14:xfrm>
          </p:contentPart>
        </mc:Choice>
        <mc:Fallback xmlns="">
          <p:pic>
            <p:nvPicPr>
              <p:cNvPr id="48" name="Inkt 47">
                <a:extLst>
                  <a:ext uri="{FF2B5EF4-FFF2-40B4-BE49-F238E27FC236}">
                    <a16:creationId xmlns:a16="http://schemas.microsoft.com/office/drawing/2014/main" id="{032AD952-4ABB-2C64-E13A-B5266B43528A}"/>
                  </a:ext>
                </a:extLst>
              </p:cNvPr>
              <p:cNvPicPr/>
              <p:nvPr/>
            </p:nvPicPr>
            <p:blipFill>
              <a:blip r:embed="rId29"/>
              <a:stretch>
                <a:fillRect/>
              </a:stretch>
            </p:blipFill>
            <p:spPr>
              <a:xfrm>
                <a:off x="10434540" y="5091720"/>
                <a:ext cx="888480" cy="8434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0" name="Inkt 49">
                <a:extLst>
                  <a:ext uri="{FF2B5EF4-FFF2-40B4-BE49-F238E27FC236}">
                    <a16:creationId xmlns:a16="http://schemas.microsoft.com/office/drawing/2014/main" id="{23B0501F-AADC-EDF5-5997-0BEC088940D7}"/>
                  </a:ext>
                </a:extLst>
              </p14:cNvPr>
              <p14:cNvContentPartPr/>
              <p14:nvPr/>
            </p14:nvContentPartPr>
            <p14:xfrm>
              <a:off x="7482180" y="5208720"/>
              <a:ext cx="156600" cy="176760"/>
            </p14:xfrm>
          </p:contentPart>
        </mc:Choice>
        <mc:Fallback xmlns="">
          <p:pic>
            <p:nvPicPr>
              <p:cNvPr id="50" name="Inkt 49">
                <a:extLst>
                  <a:ext uri="{FF2B5EF4-FFF2-40B4-BE49-F238E27FC236}">
                    <a16:creationId xmlns:a16="http://schemas.microsoft.com/office/drawing/2014/main" id="{23B0501F-AADC-EDF5-5997-0BEC088940D7}"/>
                  </a:ext>
                </a:extLst>
              </p:cNvPr>
              <p:cNvPicPr/>
              <p:nvPr/>
            </p:nvPicPr>
            <p:blipFill>
              <a:blip r:embed="rId31"/>
              <a:stretch>
                <a:fillRect/>
              </a:stretch>
            </p:blipFill>
            <p:spPr>
              <a:xfrm>
                <a:off x="7464540" y="5190720"/>
                <a:ext cx="1922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1" name="Inkt 50">
                <a:extLst>
                  <a:ext uri="{FF2B5EF4-FFF2-40B4-BE49-F238E27FC236}">
                    <a16:creationId xmlns:a16="http://schemas.microsoft.com/office/drawing/2014/main" id="{564AA856-8BF0-E49E-AE23-EF4BC8C89F88}"/>
                  </a:ext>
                </a:extLst>
              </p14:cNvPr>
              <p14:cNvContentPartPr/>
              <p14:nvPr/>
            </p14:nvContentPartPr>
            <p14:xfrm>
              <a:off x="8448780" y="5908920"/>
              <a:ext cx="127440" cy="276480"/>
            </p14:xfrm>
          </p:contentPart>
        </mc:Choice>
        <mc:Fallback xmlns="">
          <p:pic>
            <p:nvPicPr>
              <p:cNvPr id="51" name="Inkt 50">
                <a:extLst>
                  <a:ext uri="{FF2B5EF4-FFF2-40B4-BE49-F238E27FC236}">
                    <a16:creationId xmlns:a16="http://schemas.microsoft.com/office/drawing/2014/main" id="{564AA856-8BF0-E49E-AE23-EF4BC8C89F88}"/>
                  </a:ext>
                </a:extLst>
              </p:cNvPr>
              <p:cNvPicPr/>
              <p:nvPr/>
            </p:nvPicPr>
            <p:blipFill>
              <a:blip r:embed="rId33"/>
              <a:stretch>
                <a:fillRect/>
              </a:stretch>
            </p:blipFill>
            <p:spPr>
              <a:xfrm>
                <a:off x="8430780" y="5891280"/>
                <a:ext cx="163080" cy="312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2" name="Inkt 51">
                <a:extLst>
                  <a:ext uri="{FF2B5EF4-FFF2-40B4-BE49-F238E27FC236}">
                    <a16:creationId xmlns:a16="http://schemas.microsoft.com/office/drawing/2014/main" id="{D3D4C4FC-E130-F7FF-83CD-9038B71FA3DA}"/>
                  </a:ext>
                </a:extLst>
              </p14:cNvPr>
              <p14:cNvContentPartPr/>
              <p14:nvPr/>
            </p14:nvContentPartPr>
            <p14:xfrm>
              <a:off x="9697980" y="5883000"/>
              <a:ext cx="161280" cy="299520"/>
            </p14:xfrm>
          </p:contentPart>
        </mc:Choice>
        <mc:Fallback xmlns="">
          <p:pic>
            <p:nvPicPr>
              <p:cNvPr id="52" name="Inkt 51">
                <a:extLst>
                  <a:ext uri="{FF2B5EF4-FFF2-40B4-BE49-F238E27FC236}">
                    <a16:creationId xmlns:a16="http://schemas.microsoft.com/office/drawing/2014/main" id="{D3D4C4FC-E130-F7FF-83CD-9038B71FA3DA}"/>
                  </a:ext>
                </a:extLst>
              </p:cNvPr>
              <p:cNvPicPr/>
              <p:nvPr/>
            </p:nvPicPr>
            <p:blipFill>
              <a:blip r:embed="rId35"/>
              <a:stretch>
                <a:fillRect/>
              </a:stretch>
            </p:blipFill>
            <p:spPr>
              <a:xfrm>
                <a:off x="9679980" y="5865000"/>
                <a:ext cx="196920" cy="335160"/>
              </a:xfrm>
              <a:prstGeom prst="rect">
                <a:avLst/>
              </a:prstGeom>
            </p:spPr>
          </p:pic>
        </mc:Fallback>
      </mc:AlternateContent>
      <p:grpSp>
        <p:nvGrpSpPr>
          <p:cNvPr id="57" name="Groep 56">
            <a:extLst>
              <a:ext uri="{FF2B5EF4-FFF2-40B4-BE49-F238E27FC236}">
                <a16:creationId xmlns:a16="http://schemas.microsoft.com/office/drawing/2014/main" id="{4394F4A4-AF22-E83A-241D-5316EFDF635D}"/>
              </a:ext>
            </a:extLst>
          </p:cNvPr>
          <p:cNvGrpSpPr/>
          <p:nvPr/>
        </p:nvGrpSpPr>
        <p:grpSpPr>
          <a:xfrm>
            <a:off x="7341060" y="3875640"/>
            <a:ext cx="1962360" cy="812880"/>
            <a:chOff x="7341060" y="3875640"/>
            <a:chExt cx="1962360" cy="812880"/>
          </a:xfrm>
        </p:grpSpPr>
        <mc:AlternateContent xmlns:mc="http://schemas.openxmlformats.org/markup-compatibility/2006" xmlns:p14="http://schemas.microsoft.com/office/powerpoint/2010/main">
          <mc:Choice Requires="p14">
            <p:contentPart p14:bwMode="auto" r:id="rId36">
              <p14:nvContentPartPr>
                <p14:cNvPr id="25" name="Inkt 24">
                  <a:extLst>
                    <a:ext uri="{FF2B5EF4-FFF2-40B4-BE49-F238E27FC236}">
                      <a16:creationId xmlns:a16="http://schemas.microsoft.com/office/drawing/2014/main" id="{752FAE58-C36E-51BC-4D04-B1F766AE9B31}"/>
                    </a:ext>
                  </a:extLst>
                </p14:cNvPr>
                <p14:cNvContentPartPr/>
                <p14:nvPr/>
              </p14:nvContentPartPr>
              <p14:xfrm>
                <a:off x="7341060" y="4070400"/>
                <a:ext cx="396720" cy="593640"/>
              </p14:xfrm>
            </p:contentPart>
          </mc:Choice>
          <mc:Fallback xmlns="">
            <p:pic>
              <p:nvPicPr>
                <p:cNvPr id="25" name="Inkt 24">
                  <a:extLst>
                    <a:ext uri="{FF2B5EF4-FFF2-40B4-BE49-F238E27FC236}">
                      <a16:creationId xmlns:a16="http://schemas.microsoft.com/office/drawing/2014/main" id="{752FAE58-C36E-51BC-4D04-B1F766AE9B31}"/>
                    </a:ext>
                  </a:extLst>
                </p:cNvPr>
                <p:cNvPicPr/>
                <p:nvPr/>
              </p:nvPicPr>
              <p:blipFill>
                <a:blip r:embed="rId37"/>
                <a:stretch>
                  <a:fillRect/>
                </a:stretch>
              </p:blipFill>
              <p:spPr>
                <a:xfrm>
                  <a:off x="7323420" y="4052400"/>
                  <a:ext cx="432360" cy="6292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6" name="Inkt 25">
                  <a:extLst>
                    <a:ext uri="{FF2B5EF4-FFF2-40B4-BE49-F238E27FC236}">
                      <a16:creationId xmlns:a16="http://schemas.microsoft.com/office/drawing/2014/main" id="{96C08AD7-DE78-06BB-A39F-065AF204FCC2}"/>
                    </a:ext>
                  </a:extLst>
                </p14:cNvPr>
                <p14:cNvContentPartPr/>
                <p14:nvPr/>
              </p14:nvContentPartPr>
              <p14:xfrm>
                <a:off x="8034780" y="3875640"/>
                <a:ext cx="695880" cy="43200"/>
              </p14:xfrm>
            </p:contentPart>
          </mc:Choice>
          <mc:Fallback xmlns="">
            <p:pic>
              <p:nvPicPr>
                <p:cNvPr id="26" name="Inkt 25">
                  <a:extLst>
                    <a:ext uri="{FF2B5EF4-FFF2-40B4-BE49-F238E27FC236}">
                      <a16:creationId xmlns:a16="http://schemas.microsoft.com/office/drawing/2014/main" id="{96C08AD7-DE78-06BB-A39F-065AF204FCC2}"/>
                    </a:ext>
                  </a:extLst>
                </p:cNvPr>
                <p:cNvPicPr/>
                <p:nvPr/>
              </p:nvPicPr>
              <p:blipFill>
                <a:blip r:embed="rId39"/>
                <a:stretch>
                  <a:fillRect/>
                </a:stretch>
              </p:blipFill>
              <p:spPr>
                <a:xfrm>
                  <a:off x="8017140" y="3858000"/>
                  <a:ext cx="731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Inkt 28">
                  <a:extLst>
                    <a:ext uri="{FF2B5EF4-FFF2-40B4-BE49-F238E27FC236}">
                      <a16:creationId xmlns:a16="http://schemas.microsoft.com/office/drawing/2014/main" id="{D3B37766-D6F5-DD9F-7D01-6DC45861F63A}"/>
                    </a:ext>
                  </a:extLst>
                </p14:cNvPr>
                <p14:cNvContentPartPr/>
                <p14:nvPr/>
              </p14:nvContentPartPr>
              <p14:xfrm>
                <a:off x="9046020" y="4074720"/>
                <a:ext cx="257400" cy="613800"/>
              </p14:xfrm>
            </p:contentPart>
          </mc:Choice>
          <mc:Fallback xmlns="">
            <p:pic>
              <p:nvPicPr>
                <p:cNvPr id="29" name="Inkt 28">
                  <a:extLst>
                    <a:ext uri="{FF2B5EF4-FFF2-40B4-BE49-F238E27FC236}">
                      <a16:creationId xmlns:a16="http://schemas.microsoft.com/office/drawing/2014/main" id="{D3B37766-D6F5-DD9F-7D01-6DC45861F63A}"/>
                    </a:ext>
                  </a:extLst>
                </p:cNvPr>
                <p:cNvPicPr/>
                <p:nvPr/>
              </p:nvPicPr>
              <p:blipFill>
                <a:blip r:embed="rId41"/>
                <a:stretch>
                  <a:fillRect/>
                </a:stretch>
              </p:blipFill>
              <p:spPr>
                <a:xfrm>
                  <a:off x="9028020" y="4056720"/>
                  <a:ext cx="293040" cy="6494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3" name="Inkt 52">
                  <a:extLst>
                    <a:ext uri="{FF2B5EF4-FFF2-40B4-BE49-F238E27FC236}">
                      <a16:creationId xmlns:a16="http://schemas.microsoft.com/office/drawing/2014/main" id="{62E864CA-8A8C-6526-A643-244FBC9A48E5}"/>
                    </a:ext>
                  </a:extLst>
                </p14:cNvPr>
                <p14:cNvContentPartPr/>
                <p14:nvPr/>
              </p14:nvContentPartPr>
              <p14:xfrm>
                <a:off x="7370220" y="4353720"/>
                <a:ext cx="245160" cy="152640"/>
              </p14:xfrm>
            </p:contentPart>
          </mc:Choice>
          <mc:Fallback xmlns="">
            <p:pic>
              <p:nvPicPr>
                <p:cNvPr id="53" name="Inkt 52">
                  <a:extLst>
                    <a:ext uri="{FF2B5EF4-FFF2-40B4-BE49-F238E27FC236}">
                      <a16:creationId xmlns:a16="http://schemas.microsoft.com/office/drawing/2014/main" id="{62E864CA-8A8C-6526-A643-244FBC9A48E5}"/>
                    </a:ext>
                  </a:extLst>
                </p:cNvPr>
                <p:cNvPicPr/>
                <p:nvPr/>
              </p:nvPicPr>
              <p:blipFill>
                <a:blip r:embed="rId43"/>
                <a:stretch>
                  <a:fillRect/>
                </a:stretch>
              </p:blipFill>
              <p:spPr>
                <a:xfrm>
                  <a:off x="7352220" y="4336080"/>
                  <a:ext cx="2808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5" name="Inkt 54">
                  <a:extLst>
                    <a:ext uri="{FF2B5EF4-FFF2-40B4-BE49-F238E27FC236}">
                      <a16:creationId xmlns:a16="http://schemas.microsoft.com/office/drawing/2014/main" id="{70173FC6-F1BF-52F9-3B04-9EED782DE44B}"/>
                    </a:ext>
                  </a:extLst>
                </p14:cNvPr>
                <p14:cNvContentPartPr/>
                <p14:nvPr/>
              </p14:nvContentPartPr>
              <p14:xfrm>
                <a:off x="9022980" y="4336800"/>
                <a:ext cx="267120" cy="161640"/>
              </p14:xfrm>
            </p:contentPart>
          </mc:Choice>
          <mc:Fallback xmlns="">
            <p:pic>
              <p:nvPicPr>
                <p:cNvPr id="55" name="Inkt 54">
                  <a:extLst>
                    <a:ext uri="{FF2B5EF4-FFF2-40B4-BE49-F238E27FC236}">
                      <a16:creationId xmlns:a16="http://schemas.microsoft.com/office/drawing/2014/main" id="{70173FC6-F1BF-52F9-3B04-9EED782DE44B}"/>
                    </a:ext>
                  </a:extLst>
                </p:cNvPr>
                <p:cNvPicPr/>
                <p:nvPr/>
              </p:nvPicPr>
              <p:blipFill>
                <a:blip r:embed="rId45"/>
                <a:stretch>
                  <a:fillRect/>
                </a:stretch>
              </p:blipFill>
              <p:spPr>
                <a:xfrm>
                  <a:off x="9005340" y="4318800"/>
                  <a:ext cx="302760" cy="197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
            <p14:nvContentPartPr>
              <p14:cNvPr id="58" name="Inkt 57">
                <a:extLst>
                  <a:ext uri="{FF2B5EF4-FFF2-40B4-BE49-F238E27FC236}">
                    <a16:creationId xmlns:a16="http://schemas.microsoft.com/office/drawing/2014/main" id="{AD1A49AE-5D9D-527A-A14D-E35822022862}"/>
                  </a:ext>
                </a:extLst>
              </p14:cNvPr>
              <p14:cNvContentPartPr/>
              <p14:nvPr/>
            </p14:nvContentPartPr>
            <p14:xfrm>
              <a:off x="8255100" y="4824600"/>
              <a:ext cx="112320" cy="216000"/>
            </p14:xfrm>
          </p:contentPart>
        </mc:Choice>
        <mc:Fallback xmlns="">
          <p:pic>
            <p:nvPicPr>
              <p:cNvPr id="58" name="Inkt 57">
                <a:extLst>
                  <a:ext uri="{FF2B5EF4-FFF2-40B4-BE49-F238E27FC236}">
                    <a16:creationId xmlns:a16="http://schemas.microsoft.com/office/drawing/2014/main" id="{AD1A49AE-5D9D-527A-A14D-E35822022862}"/>
                  </a:ext>
                </a:extLst>
              </p:cNvPr>
              <p:cNvPicPr/>
              <p:nvPr/>
            </p:nvPicPr>
            <p:blipFill>
              <a:blip r:embed="rId47"/>
              <a:stretch>
                <a:fillRect/>
              </a:stretch>
            </p:blipFill>
            <p:spPr>
              <a:xfrm>
                <a:off x="8237100" y="4806600"/>
                <a:ext cx="14796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9" name="Inkt 58">
                <a:extLst>
                  <a:ext uri="{FF2B5EF4-FFF2-40B4-BE49-F238E27FC236}">
                    <a16:creationId xmlns:a16="http://schemas.microsoft.com/office/drawing/2014/main" id="{49E6723F-D735-4F5A-98E3-31D18EF65C21}"/>
                  </a:ext>
                </a:extLst>
              </p14:cNvPr>
              <p14:cNvContentPartPr/>
              <p14:nvPr/>
            </p14:nvContentPartPr>
            <p14:xfrm>
              <a:off x="10229700" y="4767360"/>
              <a:ext cx="166680" cy="293040"/>
            </p14:xfrm>
          </p:contentPart>
        </mc:Choice>
        <mc:Fallback xmlns="">
          <p:pic>
            <p:nvPicPr>
              <p:cNvPr id="59" name="Inkt 58">
                <a:extLst>
                  <a:ext uri="{FF2B5EF4-FFF2-40B4-BE49-F238E27FC236}">
                    <a16:creationId xmlns:a16="http://schemas.microsoft.com/office/drawing/2014/main" id="{49E6723F-D735-4F5A-98E3-31D18EF65C21}"/>
                  </a:ext>
                </a:extLst>
              </p:cNvPr>
              <p:cNvPicPr/>
              <p:nvPr/>
            </p:nvPicPr>
            <p:blipFill>
              <a:blip r:embed="rId49"/>
              <a:stretch>
                <a:fillRect/>
              </a:stretch>
            </p:blipFill>
            <p:spPr>
              <a:xfrm>
                <a:off x="10211700" y="4749360"/>
                <a:ext cx="202320" cy="3286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0" name="Inkt 59">
                <a:extLst>
                  <a:ext uri="{FF2B5EF4-FFF2-40B4-BE49-F238E27FC236}">
                    <a16:creationId xmlns:a16="http://schemas.microsoft.com/office/drawing/2014/main" id="{8992435F-632C-3ACE-09D7-C33944CFE6D8}"/>
                  </a:ext>
                </a:extLst>
              </p14:cNvPr>
              <p14:cNvContentPartPr/>
              <p14:nvPr/>
            </p14:nvContentPartPr>
            <p14:xfrm>
              <a:off x="8415660" y="3721920"/>
              <a:ext cx="100440" cy="341280"/>
            </p14:xfrm>
          </p:contentPart>
        </mc:Choice>
        <mc:Fallback xmlns="">
          <p:pic>
            <p:nvPicPr>
              <p:cNvPr id="60" name="Inkt 59">
                <a:extLst>
                  <a:ext uri="{FF2B5EF4-FFF2-40B4-BE49-F238E27FC236}">
                    <a16:creationId xmlns:a16="http://schemas.microsoft.com/office/drawing/2014/main" id="{8992435F-632C-3ACE-09D7-C33944CFE6D8}"/>
                  </a:ext>
                </a:extLst>
              </p:cNvPr>
              <p:cNvPicPr/>
              <p:nvPr/>
            </p:nvPicPr>
            <p:blipFill>
              <a:blip r:embed="rId51"/>
              <a:stretch>
                <a:fillRect/>
              </a:stretch>
            </p:blipFill>
            <p:spPr>
              <a:xfrm>
                <a:off x="8397660" y="3704280"/>
                <a:ext cx="136080" cy="376920"/>
              </a:xfrm>
              <a:prstGeom prst="rect">
                <a:avLst/>
              </a:prstGeom>
            </p:spPr>
          </p:pic>
        </mc:Fallback>
      </mc:AlternateContent>
      <p:sp>
        <p:nvSpPr>
          <p:cNvPr id="61" name="Tekstvak 60">
            <a:extLst>
              <a:ext uri="{FF2B5EF4-FFF2-40B4-BE49-F238E27FC236}">
                <a16:creationId xmlns:a16="http://schemas.microsoft.com/office/drawing/2014/main" id="{59E2A23A-A820-29AA-F2E5-CCEF2802276A}"/>
              </a:ext>
            </a:extLst>
          </p:cNvPr>
          <p:cNvSpPr txBox="1"/>
          <p:nvPr/>
        </p:nvSpPr>
        <p:spPr>
          <a:xfrm>
            <a:off x="5509728" y="3746055"/>
            <a:ext cx="2129052" cy="215444"/>
          </a:xfrm>
          <a:prstGeom prst="rect">
            <a:avLst/>
          </a:prstGeom>
          <a:noFill/>
        </p:spPr>
        <p:txBody>
          <a:bodyPr wrap="square" lIns="0" tIns="0" rIns="0" bIns="0" rtlCol="0">
            <a:spAutoFit/>
          </a:bodyPr>
          <a:lstStyle/>
          <a:p>
            <a:r>
              <a:rPr lang="nl-NL" sz="1400" b="1" dirty="0" err="1"/>
              <a:t>colleague’s</a:t>
            </a:r>
            <a:r>
              <a:rPr lang="nl-NL" sz="1400" b="1" dirty="0"/>
              <a:t> </a:t>
            </a:r>
            <a:r>
              <a:rPr lang="nl-NL" sz="1400" b="1" dirty="0" err="1"/>
              <a:t>local</a:t>
            </a:r>
            <a:r>
              <a:rPr lang="nl-NL" sz="1400" b="1" dirty="0"/>
              <a:t> </a:t>
            </a:r>
            <a:r>
              <a:rPr lang="nl-NL" sz="1400" b="1" dirty="0" err="1"/>
              <a:t>main</a:t>
            </a:r>
            <a:endParaRPr lang="nl-NL" sz="1400" b="1" dirty="0"/>
          </a:p>
        </p:txBody>
      </p:sp>
      <p:sp>
        <p:nvSpPr>
          <p:cNvPr id="62" name="Tekstvak 61">
            <a:extLst>
              <a:ext uri="{FF2B5EF4-FFF2-40B4-BE49-F238E27FC236}">
                <a16:creationId xmlns:a16="http://schemas.microsoft.com/office/drawing/2014/main" id="{D68E2864-294D-A00A-A42B-7C5769C8E98D}"/>
              </a:ext>
            </a:extLst>
          </p:cNvPr>
          <p:cNvSpPr txBox="1"/>
          <p:nvPr/>
        </p:nvSpPr>
        <p:spPr>
          <a:xfrm>
            <a:off x="5826284" y="4699958"/>
            <a:ext cx="2129052" cy="215444"/>
          </a:xfrm>
          <a:prstGeom prst="rect">
            <a:avLst/>
          </a:prstGeom>
          <a:noFill/>
        </p:spPr>
        <p:txBody>
          <a:bodyPr wrap="square" lIns="0" tIns="0" rIns="0" bIns="0" rtlCol="0">
            <a:spAutoFit/>
          </a:bodyPr>
          <a:lstStyle/>
          <a:p>
            <a:r>
              <a:rPr lang="nl-NL" sz="1400" b="1" dirty="0"/>
              <a:t>remote </a:t>
            </a:r>
            <a:r>
              <a:rPr lang="nl-NL" sz="1400" b="1" dirty="0" err="1"/>
              <a:t>main</a:t>
            </a:r>
            <a:endParaRPr lang="nl-NL" sz="1400" b="1" dirty="0"/>
          </a:p>
        </p:txBody>
      </p:sp>
      <p:sp>
        <p:nvSpPr>
          <p:cNvPr id="63" name="Tekstvak 62">
            <a:extLst>
              <a:ext uri="{FF2B5EF4-FFF2-40B4-BE49-F238E27FC236}">
                <a16:creationId xmlns:a16="http://schemas.microsoft.com/office/drawing/2014/main" id="{82AABD7F-9B45-EF99-403C-34DAB970C40D}"/>
              </a:ext>
            </a:extLst>
          </p:cNvPr>
          <p:cNvSpPr txBox="1"/>
          <p:nvPr/>
        </p:nvSpPr>
        <p:spPr>
          <a:xfrm>
            <a:off x="6023268" y="5840840"/>
            <a:ext cx="2129052" cy="215444"/>
          </a:xfrm>
          <a:prstGeom prst="rect">
            <a:avLst/>
          </a:prstGeom>
          <a:noFill/>
        </p:spPr>
        <p:txBody>
          <a:bodyPr wrap="square" lIns="0" tIns="0" rIns="0" bIns="0" rtlCol="0">
            <a:spAutoFit/>
          </a:bodyPr>
          <a:lstStyle/>
          <a:p>
            <a:r>
              <a:rPr lang="nl-NL" sz="1400" b="1" dirty="0" err="1"/>
              <a:t>your</a:t>
            </a:r>
            <a:r>
              <a:rPr lang="nl-NL" sz="1400" b="1" dirty="0"/>
              <a:t> </a:t>
            </a:r>
            <a:r>
              <a:rPr lang="nl-NL" sz="1400" b="1" dirty="0" err="1"/>
              <a:t>local</a:t>
            </a:r>
            <a:r>
              <a:rPr lang="nl-NL" sz="1400" b="1" dirty="0"/>
              <a:t> </a:t>
            </a:r>
            <a:r>
              <a:rPr lang="nl-NL" sz="1400" b="1" dirty="0" err="1"/>
              <a:t>main</a:t>
            </a:r>
            <a:endParaRPr lang="nl-NL" sz="1400" b="1" dirty="0"/>
          </a:p>
        </p:txBody>
      </p:sp>
      <p:sp>
        <p:nvSpPr>
          <p:cNvPr id="65" name="Tekstvak 64">
            <a:extLst>
              <a:ext uri="{FF2B5EF4-FFF2-40B4-BE49-F238E27FC236}">
                <a16:creationId xmlns:a16="http://schemas.microsoft.com/office/drawing/2014/main" id="{B5594D9E-DFB1-AE29-83A4-8CD6C5F0F9F1}"/>
              </a:ext>
            </a:extLst>
          </p:cNvPr>
          <p:cNvSpPr txBox="1"/>
          <p:nvPr/>
        </p:nvSpPr>
        <p:spPr>
          <a:xfrm>
            <a:off x="9386500" y="4401926"/>
            <a:ext cx="875315" cy="215444"/>
          </a:xfrm>
          <a:prstGeom prst="rect">
            <a:avLst/>
          </a:prstGeom>
          <a:noFill/>
        </p:spPr>
        <p:txBody>
          <a:bodyPr wrap="square" lIns="0" tIns="0" rIns="0" bIns="0" rtlCol="0">
            <a:spAutoFit/>
          </a:bodyPr>
          <a:lstStyle/>
          <a:p>
            <a:r>
              <a:rPr lang="nl-NL" sz="1400" b="1" dirty="0"/>
              <a:t>MERGE!</a:t>
            </a:r>
          </a:p>
        </p:txBody>
      </p:sp>
      <p:sp>
        <p:nvSpPr>
          <p:cNvPr id="67" name="Tekstvak 66">
            <a:extLst>
              <a:ext uri="{FF2B5EF4-FFF2-40B4-BE49-F238E27FC236}">
                <a16:creationId xmlns:a16="http://schemas.microsoft.com/office/drawing/2014/main" id="{D7E3F21A-56DC-5926-B5AA-C8DEE6605C09}"/>
              </a:ext>
            </a:extLst>
          </p:cNvPr>
          <p:cNvSpPr txBox="1"/>
          <p:nvPr/>
        </p:nvSpPr>
        <p:spPr>
          <a:xfrm>
            <a:off x="11184060" y="5259190"/>
            <a:ext cx="875315" cy="923330"/>
          </a:xfrm>
          <a:prstGeom prst="rect">
            <a:avLst/>
          </a:prstGeom>
          <a:noFill/>
        </p:spPr>
        <p:txBody>
          <a:bodyPr wrap="square" lIns="0" tIns="0" rIns="0" bIns="0" rtlCol="0">
            <a:spAutoFit/>
          </a:bodyPr>
          <a:lstStyle/>
          <a:p>
            <a:pPr algn="ctr"/>
            <a:r>
              <a:rPr lang="nl-NL" sz="1400" b="1" dirty="0"/>
              <a:t>DERP-MERGE!</a:t>
            </a:r>
          </a:p>
          <a:p>
            <a:pPr algn="ctr"/>
            <a:r>
              <a:rPr lang="nl-NL" sz="3200" b="1" dirty="0"/>
              <a:t>😵</a:t>
            </a:r>
          </a:p>
        </p:txBody>
      </p:sp>
      <p:sp>
        <p:nvSpPr>
          <p:cNvPr id="68" name="Tekstvak 67">
            <a:extLst>
              <a:ext uri="{FF2B5EF4-FFF2-40B4-BE49-F238E27FC236}">
                <a16:creationId xmlns:a16="http://schemas.microsoft.com/office/drawing/2014/main" id="{A357BCE9-1FDE-D347-2C13-34D48868D09C}"/>
              </a:ext>
            </a:extLst>
          </p:cNvPr>
          <p:cNvSpPr txBox="1"/>
          <p:nvPr/>
        </p:nvSpPr>
        <p:spPr>
          <a:xfrm>
            <a:off x="10992544" y="6509640"/>
            <a:ext cx="1139911" cy="215444"/>
          </a:xfrm>
          <a:prstGeom prst="rect">
            <a:avLst/>
          </a:prstGeom>
          <a:noFill/>
        </p:spPr>
        <p:txBody>
          <a:bodyPr wrap="square" lIns="0" tIns="0" rIns="0" bIns="0" rtlCol="0">
            <a:spAutoFit/>
          </a:bodyPr>
          <a:lstStyle/>
          <a:p>
            <a:r>
              <a:rPr lang="nl-NL" sz="1400" b="1" dirty="0"/>
              <a:t>CONFLICT!</a:t>
            </a:r>
          </a:p>
        </p:txBody>
      </p:sp>
      <p:grpSp>
        <p:nvGrpSpPr>
          <p:cNvPr id="92" name="Groep 91">
            <a:extLst>
              <a:ext uri="{FF2B5EF4-FFF2-40B4-BE49-F238E27FC236}">
                <a16:creationId xmlns:a16="http://schemas.microsoft.com/office/drawing/2014/main" id="{FCC86A0D-6DAA-8A38-63C1-4000C9370921}"/>
              </a:ext>
            </a:extLst>
          </p:cNvPr>
          <p:cNvGrpSpPr/>
          <p:nvPr/>
        </p:nvGrpSpPr>
        <p:grpSpPr>
          <a:xfrm>
            <a:off x="10778700" y="6657360"/>
            <a:ext cx="1409040" cy="448200"/>
            <a:chOff x="10778700" y="6657360"/>
            <a:chExt cx="1409040" cy="448200"/>
          </a:xfrm>
        </p:grpSpPr>
        <mc:AlternateContent xmlns:mc="http://schemas.openxmlformats.org/markup-compatibility/2006" xmlns:p14="http://schemas.microsoft.com/office/powerpoint/2010/main">
          <mc:Choice Requires="p14">
            <p:contentPart p14:bwMode="auto" r:id="rId52">
              <p14:nvContentPartPr>
                <p14:cNvPr id="80" name="Inkt 79">
                  <a:extLst>
                    <a:ext uri="{FF2B5EF4-FFF2-40B4-BE49-F238E27FC236}">
                      <a16:creationId xmlns:a16="http://schemas.microsoft.com/office/drawing/2014/main" id="{C46CCD1E-87BB-8568-4BDA-C2B1F32C58BD}"/>
                    </a:ext>
                  </a:extLst>
                </p14:cNvPr>
                <p14:cNvContentPartPr/>
                <p14:nvPr/>
              </p14:nvContentPartPr>
              <p14:xfrm>
                <a:off x="10778700" y="6657360"/>
                <a:ext cx="46440" cy="54360"/>
              </p14:xfrm>
            </p:contentPart>
          </mc:Choice>
          <mc:Fallback xmlns="">
            <p:pic>
              <p:nvPicPr>
                <p:cNvPr id="80" name="Inkt 79">
                  <a:extLst>
                    <a:ext uri="{FF2B5EF4-FFF2-40B4-BE49-F238E27FC236}">
                      <a16:creationId xmlns:a16="http://schemas.microsoft.com/office/drawing/2014/main" id="{C46CCD1E-87BB-8568-4BDA-C2B1F32C58BD}"/>
                    </a:ext>
                  </a:extLst>
                </p:cNvPr>
                <p:cNvPicPr/>
                <p:nvPr/>
              </p:nvPicPr>
              <p:blipFill>
                <a:blip r:embed="rId53"/>
                <a:stretch>
                  <a:fillRect/>
                </a:stretch>
              </p:blipFill>
              <p:spPr>
                <a:xfrm>
                  <a:off x="10761060" y="6639360"/>
                  <a:ext cx="820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81" name="Inkt 80">
                  <a:extLst>
                    <a:ext uri="{FF2B5EF4-FFF2-40B4-BE49-F238E27FC236}">
                      <a16:creationId xmlns:a16="http://schemas.microsoft.com/office/drawing/2014/main" id="{F3BADAE3-BC99-44F6-B8F5-80144A3F86E9}"/>
                    </a:ext>
                  </a:extLst>
                </p14:cNvPr>
                <p14:cNvContentPartPr/>
                <p14:nvPr/>
              </p14:nvContentPartPr>
              <p14:xfrm>
                <a:off x="11064180" y="6799920"/>
                <a:ext cx="92880" cy="305640"/>
              </p14:xfrm>
            </p:contentPart>
          </mc:Choice>
          <mc:Fallback xmlns="">
            <p:pic>
              <p:nvPicPr>
                <p:cNvPr id="81" name="Inkt 80">
                  <a:extLst>
                    <a:ext uri="{FF2B5EF4-FFF2-40B4-BE49-F238E27FC236}">
                      <a16:creationId xmlns:a16="http://schemas.microsoft.com/office/drawing/2014/main" id="{F3BADAE3-BC99-44F6-B8F5-80144A3F86E9}"/>
                    </a:ext>
                  </a:extLst>
                </p:cNvPr>
                <p:cNvPicPr/>
                <p:nvPr/>
              </p:nvPicPr>
              <p:blipFill>
                <a:blip r:embed="rId55"/>
                <a:stretch>
                  <a:fillRect/>
                </a:stretch>
              </p:blipFill>
              <p:spPr>
                <a:xfrm>
                  <a:off x="11046180" y="6781920"/>
                  <a:ext cx="12852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84" name="Inkt 83">
                  <a:extLst>
                    <a:ext uri="{FF2B5EF4-FFF2-40B4-BE49-F238E27FC236}">
                      <a16:creationId xmlns:a16="http://schemas.microsoft.com/office/drawing/2014/main" id="{AAB2A4A1-5119-58E3-E467-1CCB497CF18F}"/>
                    </a:ext>
                  </a:extLst>
                </p14:cNvPr>
                <p14:cNvContentPartPr/>
                <p14:nvPr/>
              </p14:nvContentPartPr>
              <p14:xfrm>
                <a:off x="11482860" y="6804960"/>
                <a:ext cx="8280" cy="241560"/>
              </p14:xfrm>
            </p:contentPart>
          </mc:Choice>
          <mc:Fallback xmlns="">
            <p:pic>
              <p:nvPicPr>
                <p:cNvPr id="84" name="Inkt 83">
                  <a:extLst>
                    <a:ext uri="{FF2B5EF4-FFF2-40B4-BE49-F238E27FC236}">
                      <a16:creationId xmlns:a16="http://schemas.microsoft.com/office/drawing/2014/main" id="{AAB2A4A1-5119-58E3-E467-1CCB497CF18F}"/>
                    </a:ext>
                  </a:extLst>
                </p:cNvPr>
                <p:cNvPicPr/>
                <p:nvPr/>
              </p:nvPicPr>
              <p:blipFill>
                <a:blip r:embed="rId57"/>
                <a:stretch>
                  <a:fillRect/>
                </a:stretch>
              </p:blipFill>
              <p:spPr>
                <a:xfrm>
                  <a:off x="11465220" y="6786960"/>
                  <a:ext cx="4392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87" name="Inkt 86">
                  <a:extLst>
                    <a:ext uri="{FF2B5EF4-FFF2-40B4-BE49-F238E27FC236}">
                      <a16:creationId xmlns:a16="http://schemas.microsoft.com/office/drawing/2014/main" id="{C3C0E3B7-29D5-F28B-29BD-FA57B7E87D6C}"/>
                    </a:ext>
                  </a:extLst>
                </p14:cNvPr>
                <p14:cNvContentPartPr/>
                <p14:nvPr/>
              </p14:nvContentPartPr>
              <p14:xfrm>
                <a:off x="11803620" y="6802800"/>
                <a:ext cx="107640" cy="167400"/>
              </p14:xfrm>
            </p:contentPart>
          </mc:Choice>
          <mc:Fallback xmlns="">
            <p:pic>
              <p:nvPicPr>
                <p:cNvPr id="87" name="Inkt 86">
                  <a:extLst>
                    <a:ext uri="{FF2B5EF4-FFF2-40B4-BE49-F238E27FC236}">
                      <a16:creationId xmlns:a16="http://schemas.microsoft.com/office/drawing/2014/main" id="{C3C0E3B7-29D5-F28B-29BD-FA57B7E87D6C}"/>
                    </a:ext>
                  </a:extLst>
                </p:cNvPr>
                <p:cNvPicPr/>
                <p:nvPr/>
              </p:nvPicPr>
              <p:blipFill>
                <a:blip r:embed="rId59"/>
                <a:stretch>
                  <a:fillRect/>
                </a:stretch>
              </p:blipFill>
              <p:spPr>
                <a:xfrm>
                  <a:off x="11785980" y="6784800"/>
                  <a:ext cx="14328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90" name="Inkt 89">
                  <a:extLst>
                    <a:ext uri="{FF2B5EF4-FFF2-40B4-BE49-F238E27FC236}">
                      <a16:creationId xmlns:a16="http://schemas.microsoft.com/office/drawing/2014/main" id="{6EA91AD0-7F90-D9C2-DB4B-37115ADA99BF}"/>
                    </a:ext>
                  </a:extLst>
                </p14:cNvPr>
                <p14:cNvContentPartPr/>
                <p14:nvPr/>
              </p14:nvContentPartPr>
              <p14:xfrm>
                <a:off x="12022860" y="6663120"/>
                <a:ext cx="164880" cy="13680"/>
              </p14:xfrm>
            </p:contentPart>
          </mc:Choice>
          <mc:Fallback xmlns="">
            <p:pic>
              <p:nvPicPr>
                <p:cNvPr id="90" name="Inkt 89">
                  <a:extLst>
                    <a:ext uri="{FF2B5EF4-FFF2-40B4-BE49-F238E27FC236}">
                      <a16:creationId xmlns:a16="http://schemas.microsoft.com/office/drawing/2014/main" id="{6EA91AD0-7F90-D9C2-DB4B-37115ADA99BF}"/>
                    </a:ext>
                  </a:extLst>
                </p:cNvPr>
                <p:cNvPicPr/>
                <p:nvPr/>
              </p:nvPicPr>
              <p:blipFill>
                <a:blip r:embed="rId61"/>
                <a:stretch>
                  <a:fillRect/>
                </a:stretch>
              </p:blipFill>
              <p:spPr>
                <a:xfrm>
                  <a:off x="12005220" y="6645480"/>
                  <a:ext cx="200520" cy="49320"/>
                </a:xfrm>
                <a:prstGeom prst="rect">
                  <a:avLst/>
                </a:prstGeom>
              </p:spPr>
            </p:pic>
          </mc:Fallback>
        </mc:AlternateContent>
      </p:grpSp>
      <p:grpSp>
        <p:nvGrpSpPr>
          <p:cNvPr id="99" name="Groep 98">
            <a:extLst>
              <a:ext uri="{FF2B5EF4-FFF2-40B4-BE49-F238E27FC236}">
                <a16:creationId xmlns:a16="http://schemas.microsoft.com/office/drawing/2014/main" id="{DCD97C28-71EB-18BB-92E6-750F195655E3}"/>
              </a:ext>
            </a:extLst>
          </p:cNvPr>
          <p:cNvGrpSpPr/>
          <p:nvPr/>
        </p:nvGrpSpPr>
        <p:grpSpPr>
          <a:xfrm>
            <a:off x="10599780" y="6184320"/>
            <a:ext cx="1467720" cy="276480"/>
            <a:chOff x="10599780" y="6184320"/>
            <a:chExt cx="1467720" cy="276480"/>
          </a:xfrm>
        </p:grpSpPr>
        <mc:AlternateContent xmlns:mc="http://schemas.openxmlformats.org/markup-compatibility/2006" xmlns:p14="http://schemas.microsoft.com/office/powerpoint/2010/main">
          <mc:Choice Requires="p14">
            <p:contentPart p14:bwMode="auto" r:id="rId62">
              <p14:nvContentPartPr>
                <p14:cNvPr id="73" name="Inkt 72">
                  <a:extLst>
                    <a:ext uri="{FF2B5EF4-FFF2-40B4-BE49-F238E27FC236}">
                      <a16:creationId xmlns:a16="http://schemas.microsoft.com/office/drawing/2014/main" id="{4278757D-6BB6-656C-3A09-A020E2640779}"/>
                    </a:ext>
                  </a:extLst>
                </p14:cNvPr>
                <p14:cNvContentPartPr/>
                <p14:nvPr/>
              </p14:nvContentPartPr>
              <p14:xfrm>
                <a:off x="11537940" y="6241560"/>
                <a:ext cx="7920" cy="136080"/>
              </p14:xfrm>
            </p:contentPart>
          </mc:Choice>
          <mc:Fallback xmlns="">
            <p:pic>
              <p:nvPicPr>
                <p:cNvPr id="73" name="Inkt 72">
                  <a:extLst>
                    <a:ext uri="{FF2B5EF4-FFF2-40B4-BE49-F238E27FC236}">
                      <a16:creationId xmlns:a16="http://schemas.microsoft.com/office/drawing/2014/main" id="{4278757D-6BB6-656C-3A09-A020E2640779}"/>
                    </a:ext>
                  </a:extLst>
                </p:cNvPr>
                <p:cNvPicPr/>
                <p:nvPr/>
              </p:nvPicPr>
              <p:blipFill>
                <a:blip r:embed="rId63"/>
                <a:stretch>
                  <a:fillRect/>
                </a:stretch>
              </p:blipFill>
              <p:spPr>
                <a:xfrm>
                  <a:off x="11519940" y="6223920"/>
                  <a:ext cx="435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4" name="Inkt 73">
                  <a:extLst>
                    <a:ext uri="{FF2B5EF4-FFF2-40B4-BE49-F238E27FC236}">
                      <a16:creationId xmlns:a16="http://schemas.microsoft.com/office/drawing/2014/main" id="{6072B933-F151-BBE8-8247-C0A0CBBB3261}"/>
                    </a:ext>
                  </a:extLst>
                </p14:cNvPr>
                <p14:cNvContentPartPr/>
                <p14:nvPr/>
              </p14:nvContentPartPr>
              <p14:xfrm>
                <a:off x="11235540" y="6184320"/>
                <a:ext cx="60840" cy="136440"/>
              </p14:xfrm>
            </p:contentPart>
          </mc:Choice>
          <mc:Fallback xmlns="">
            <p:pic>
              <p:nvPicPr>
                <p:cNvPr id="74" name="Inkt 73">
                  <a:extLst>
                    <a:ext uri="{FF2B5EF4-FFF2-40B4-BE49-F238E27FC236}">
                      <a16:creationId xmlns:a16="http://schemas.microsoft.com/office/drawing/2014/main" id="{6072B933-F151-BBE8-8247-C0A0CBBB3261}"/>
                    </a:ext>
                  </a:extLst>
                </p:cNvPr>
                <p:cNvPicPr/>
                <p:nvPr/>
              </p:nvPicPr>
              <p:blipFill>
                <a:blip r:embed="rId65"/>
                <a:stretch>
                  <a:fillRect/>
                </a:stretch>
              </p:blipFill>
              <p:spPr>
                <a:xfrm>
                  <a:off x="11217900" y="6166680"/>
                  <a:ext cx="964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7" name="Inkt 76">
                  <a:extLst>
                    <a:ext uri="{FF2B5EF4-FFF2-40B4-BE49-F238E27FC236}">
                      <a16:creationId xmlns:a16="http://schemas.microsoft.com/office/drawing/2014/main" id="{E3EA85A8-2292-4CC8-D33F-FCA4B975E745}"/>
                    </a:ext>
                  </a:extLst>
                </p14:cNvPr>
                <p14:cNvContentPartPr/>
                <p14:nvPr/>
              </p14:nvContentPartPr>
              <p14:xfrm>
                <a:off x="10599780" y="6380160"/>
                <a:ext cx="236520" cy="32400"/>
              </p14:xfrm>
            </p:contentPart>
          </mc:Choice>
          <mc:Fallback xmlns="">
            <p:pic>
              <p:nvPicPr>
                <p:cNvPr id="77" name="Inkt 76">
                  <a:extLst>
                    <a:ext uri="{FF2B5EF4-FFF2-40B4-BE49-F238E27FC236}">
                      <a16:creationId xmlns:a16="http://schemas.microsoft.com/office/drawing/2014/main" id="{E3EA85A8-2292-4CC8-D33F-FCA4B975E745}"/>
                    </a:ext>
                  </a:extLst>
                </p:cNvPr>
                <p:cNvPicPr/>
                <p:nvPr/>
              </p:nvPicPr>
              <p:blipFill>
                <a:blip r:embed="rId67"/>
                <a:stretch>
                  <a:fillRect/>
                </a:stretch>
              </p:blipFill>
              <p:spPr>
                <a:xfrm>
                  <a:off x="10582140" y="6362160"/>
                  <a:ext cx="2721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93" name="Inkt 92">
                  <a:extLst>
                    <a:ext uri="{FF2B5EF4-FFF2-40B4-BE49-F238E27FC236}">
                      <a16:creationId xmlns:a16="http://schemas.microsoft.com/office/drawing/2014/main" id="{CA9CF1CA-C7F9-798A-F69F-70343A42A462}"/>
                    </a:ext>
                  </a:extLst>
                </p14:cNvPr>
                <p14:cNvContentPartPr/>
                <p14:nvPr/>
              </p14:nvContentPartPr>
              <p14:xfrm>
                <a:off x="11975700" y="6336600"/>
                <a:ext cx="91800" cy="124200"/>
              </p14:xfrm>
            </p:contentPart>
          </mc:Choice>
          <mc:Fallback xmlns="">
            <p:pic>
              <p:nvPicPr>
                <p:cNvPr id="93" name="Inkt 92">
                  <a:extLst>
                    <a:ext uri="{FF2B5EF4-FFF2-40B4-BE49-F238E27FC236}">
                      <a16:creationId xmlns:a16="http://schemas.microsoft.com/office/drawing/2014/main" id="{CA9CF1CA-C7F9-798A-F69F-70343A42A462}"/>
                    </a:ext>
                  </a:extLst>
                </p:cNvPr>
                <p:cNvPicPr/>
                <p:nvPr/>
              </p:nvPicPr>
              <p:blipFill>
                <a:blip r:embed="rId69"/>
                <a:stretch>
                  <a:fillRect/>
                </a:stretch>
              </p:blipFill>
              <p:spPr>
                <a:xfrm>
                  <a:off x="11957700" y="6318960"/>
                  <a:ext cx="1274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94" name="Inkt 93">
                  <a:extLst>
                    <a:ext uri="{FF2B5EF4-FFF2-40B4-BE49-F238E27FC236}">
                      <a16:creationId xmlns:a16="http://schemas.microsoft.com/office/drawing/2014/main" id="{EF520568-4CC2-4AA1-9F25-2FD62668F1D4}"/>
                    </a:ext>
                  </a:extLst>
                </p14:cNvPr>
                <p14:cNvContentPartPr/>
                <p14:nvPr/>
              </p14:nvContentPartPr>
              <p14:xfrm>
                <a:off x="11819100" y="6258840"/>
                <a:ext cx="55440" cy="118080"/>
              </p14:xfrm>
            </p:contentPart>
          </mc:Choice>
          <mc:Fallback xmlns="">
            <p:pic>
              <p:nvPicPr>
                <p:cNvPr id="94" name="Inkt 93">
                  <a:extLst>
                    <a:ext uri="{FF2B5EF4-FFF2-40B4-BE49-F238E27FC236}">
                      <a16:creationId xmlns:a16="http://schemas.microsoft.com/office/drawing/2014/main" id="{EF520568-4CC2-4AA1-9F25-2FD62668F1D4}"/>
                    </a:ext>
                  </a:extLst>
                </p:cNvPr>
                <p:cNvPicPr/>
                <p:nvPr/>
              </p:nvPicPr>
              <p:blipFill>
                <a:blip r:embed="rId71"/>
                <a:stretch>
                  <a:fillRect/>
                </a:stretch>
              </p:blipFill>
              <p:spPr>
                <a:xfrm>
                  <a:off x="11801100" y="6241200"/>
                  <a:ext cx="910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97" name="Inkt 96">
                  <a:extLst>
                    <a:ext uri="{FF2B5EF4-FFF2-40B4-BE49-F238E27FC236}">
                      <a16:creationId xmlns:a16="http://schemas.microsoft.com/office/drawing/2014/main" id="{C21C6BF8-F3AB-3566-5065-6A7C59E61623}"/>
                    </a:ext>
                  </a:extLst>
                </p14:cNvPr>
                <p14:cNvContentPartPr/>
                <p14:nvPr/>
              </p14:nvContentPartPr>
              <p14:xfrm>
                <a:off x="10984260" y="6186480"/>
                <a:ext cx="63360" cy="206280"/>
              </p14:xfrm>
            </p:contentPart>
          </mc:Choice>
          <mc:Fallback xmlns="">
            <p:pic>
              <p:nvPicPr>
                <p:cNvPr id="97" name="Inkt 96">
                  <a:extLst>
                    <a:ext uri="{FF2B5EF4-FFF2-40B4-BE49-F238E27FC236}">
                      <a16:creationId xmlns:a16="http://schemas.microsoft.com/office/drawing/2014/main" id="{C21C6BF8-F3AB-3566-5065-6A7C59E61623}"/>
                    </a:ext>
                  </a:extLst>
                </p:cNvPr>
                <p:cNvPicPr/>
                <p:nvPr/>
              </p:nvPicPr>
              <p:blipFill>
                <a:blip r:embed="rId73"/>
                <a:stretch>
                  <a:fillRect/>
                </a:stretch>
              </p:blipFill>
              <p:spPr>
                <a:xfrm>
                  <a:off x="10966260" y="6168480"/>
                  <a:ext cx="99000" cy="241920"/>
                </a:xfrm>
                <a:prstGeom prst="rect">
                  <a:avLst/>
                </a:prstGeom>
              </p:spPr>
            </p:pic>
          </mc:Fallback>
        </mc:AlternateContent>
      </p:grpSp>
    </p:spTree>
    <p:extLst>
      <p:ext uri="{BB962C8B-B14F-4D97-AF65-F5344CB8AC3E}">
        <p14:creationId xmlns:p14="http://schemas.microsoft.com/office/powerpoint/2010/main" val="36343251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00CC9-5245-0390-27BD-B6FB1C00BFF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96A30E1-F415-873D-DBCB-D5F0C87AABA2}"/>
              </a:ext>
            </a:extLst>
          </p:cNvPr>
          <p:cNvSpPr>
            <a:spLocks noGrp="1"/>
          </p:cNvSpPr>
          <p:nvPr>
            <p:ph type="title"/>
          </p:nvPr>
        </p:nvSpPr>
        <p:spPr/>
        <p:txBody>
          <a:bodyPr/>
          <a:lstStyle/>
          <a:p>
            <a:r>
              <a:rPr lang="nl-NL" dirty="0" err="1"/>
              <a:t>Pushing</a:t>
            </a:r>
            <a:r>
              <a:rPr lang="nl-NL" dirty="0"/>
              <a:t> </a:t>
            </a:r>
            <a:r>
              <a:rPr lang="nl-NL" dirty="0" err="1"/>
              <a:t>and</a:t>
            </a:r>
            <a:r>
              <a:rPr lang="nl-NL" dirty="0"/>
              <a:t> </a:t>
            </a:r>
            <a:r>
              <a:rPr lang="nl-NL" dirty="0" err="1"/>
              <a:t>pulling</a:t>
            </a:r>
            <a:r>
              <a:rPr lang="nl-NL" dirty="0"/>
              <a:t> changes – 2</a:t>
            </a:r>
          </a:p>
        </p:txBody>
      </p:sp>
      <p:sp>
        <p:nvSpPr>
          <p:cNvPr id="3" name="Tijdelijke aanduiding voor tekst 2">
            <a:extLst>
              <a:ext uri="{FF2B5EF4-FFF2-40B4-BE49-F238E27FC236}">
                <a16:creationId xmlns:a16="http://schemas.microsoft.com/office/drawing/2014/main" id="{A8D98135-EACA-61C8-AB46-2DC767F7FA4B}"/>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6DC8ECA7-15D1-C7E9-D7E8-C15C603803B8}"/>
              </a:ext>
            </a:extLst>
          </p:cNvPr>
          <p:cNvSpPr>
            <a:spLocks noGrp="1"/>
          </p:cNvSpPr>
          <p:nvPr>
            <p:ph type="body" sz="quarter" idx="1003"/>
          </p:nvPr>
        </p:nvSpPr>
        <p:spPr>
          <a:xfrm>
            <a:off x="1017715" y="2215833"/>
            <a:ext cx="10046837" cy="4165495"/>
          </a:xfrm>
        </p:spPr>
        <p:txBody>
          <a:bodyPr/>
          <a:lstStyle/>
          <a:p>
            <a:pPr marL="0" indent="0">
              <a:buNone/>
            </a:pPr>
            <a:r>
              <a:rPr lang="nl-NL" b="1" u="sng" dirty="0"/>
              <a:t>Solutions</a:t>
            </a:r>
            <a:r>
              <a:rPr lang="nl-NL" dirty="0"/>
              <a:t> </a:t>
            </a:r>
            <a:r>
              <a:rPr lang="nl-NL" dirty="0" err="1"/>
              <a:t>to</a:t>
            </a:r>
            <a:r>
              <a:rPr lang="nl-NL" dirty="0"/>
              <a:t> </a:t>
            </a:r>
            <a:r>
              <a:rPr lang="nl-NL" dirty="0" err="1"/>
              <a:t>merge</a:t>
            </a:r>
            <a:r>
              <a:rPr lang="nl-NL" dirty="0"/>
              <a:t> </a:t>
            </a:r>
            <a:r>
              <a:rPr lang="nl-NL" dirty="0" err="1"/>
              <a:t>conflicts</a:t>
            </a:r>
            <a:r>
              <a:rPr lang="nl-NL" dirty="0"/>
              <a:t> </a:t>
            </a:r>
            <a:r>
              <a:rPr lang="nl-NL" dirty="0" err="1"/>
              <a:t>to</a:t>
            </a:r>
            <a:r>
              <a:rPr lang="nl-NL" dirty="0"/>
              <a:t> </a:t>
            </a:r>
            <a:r>
              <a:rPr lang="nl-NL" dirty="0" err="1"/>
              <a:t>and</a:t>
            </a:r>
            <a:r>
              <a:rPr lang="nl-NL" dirty="0"/>
              <a:t> </a:t>
            </a:r>
            <a:r>
              <a:rPr lang="nl-NL" dirty="0" err="1"/>
              <a:t>from</a:t>
            </a:r>
            <a:r>
              <a:rPr lang="nl-NL" dirty="0"/>
              <a:t> remote:</a:t>
            </a:r>
          </a:p>
          <a:p>
            <a:pPr lvl="1"/>
            <a:r>
              <a:rPr lang="nl-NL" dirty="0"/>
              <a:t>The </a:t>
            </a:r>
            <a:r>
              <a:rPr lang="nl-NL" b="1" u="sng" dirty="0"/>
              <a:t>hard</a:t>
            </a:r>
            <a:r>
              <a:rPr lang="nl-NL" dirty="0"/>
              <a:t> way:</a:t>
            </a:r>
          </a:p>
          <a:p>
            <a:pPr marL="990900" lvl="2" indent="-342900">
              <a:buFont typeface="+mj-lt"/>
              <a:buAutoNum type="arabicPeriod"/>
            </a:pPr>
            <a:r>
              <a:rPr lang="nl-NL" dirty="0" err="1"/>
              <a:t>Roll</a:t>
            </a:r>
            <a:r>
              <a:rPr lang="nl-NL" dirty="0"/>
              <a:t> back </a:t>
            </a:r>
            <a:r>
              <a:rPr lang="nl-NL" dirty="0" err="1"/>
              <a:t>your</a:t>
            </a:r>
            <a:r>
              <a:rPr lang="nl-NL" dirty="0"/>
              <a:t> </a:t>
            </a:r>
            <a:r>
              <a:rPr lang="nl-NL" dirty="0" err="1"/>
              <a:t>local</a:t>
            </a:r>
            <a:r>
              <a:rPr lang="nl-NL" dirty="0"/>
              <a:t> changes (</a:t>
            </a:r>
            <a:r>
              <a:rPr lang="nl-NL" b="1" dirty="0"/>
              <a:t>git reset, git stash, etc.</a:t>
            </a:r>
            <a:r>
              <a:rPr lang="nl-NL" dirty="0"/>
              <a:t>)</a:t>
            </a:r>
          </a:p>
          <a:p>
            <a:pPr marL="990900" lvl="2" indent="-342900">
              <a:buFont typeface="+mj-lt"/>
              <a:buAutoNum type="arabicPeriod"/>
            </a:pPr>
            <a:r>
              <a:rPr lang="nl-NL" dirty="0" err="1"/>
              <a:t>Bring</a:t>
            </a:r>
            <a:r>
              <a:rPr lang="nl-NL" dirty="0"/>
              <a:t> </a:t>
            </a:r>
            <a:r>
              <a:rPr lang="nl-NL" dirty="0" err="1"/>
              <a:t>local</a:t>
            </a:r>
            <a:r>
              <a:rPr lang="nl-NL" dirty="0"/>
              <a:t> </a:t>
            </a:r>
            <a:r>
              <a:rPr lang="nl-NL" dirty="0" err="1"/>
              <a:t>branch</a:t>
            </a:r>
            <a:r>
              <a:rPr lang="nl-NL" dirty="0"/>
              <a:t> up-to-date </a:t>
            </a:r>
            <a:r>
              <a:rPr lang="nl-NL" dirty="0" err="1"/>
              <a:t>with</a:t>
            </a:r>
            <a:r>
              <a:rPr lang="nl-NL" dirty="0"/>
              <a:t> remote (</a:t>
            </a:r>
            <a:r>
              <a:rPr lang="nl-NL" b="1" dirty="0"/>
              <a:t>git pull</a:t>
            </a:r>
            <a:r>
              <a:rPr lang="nl-NL" dirty="0"/>
              <a:t>)</a:t>
            </a:r>
          </a:p>
          <a:p>
            <a:pPr marL="990900" lvl="2" indent="-342900">
              <a:buFont typeface="+mj-lt"/>
              <a:buAutoNum type="arabicPeriod"/>
            </a:pPr>
            <a:r>
              <a:rPr lang="nl-NL" dirty="0" err="1"/>
              <a:t>Apply</a:t>
            </a:r>
            <a:r>
              <a:rPr lang="nl-NL" dirty="0"/>
              <a:t> </a:t>
            </a:r>
            <a:r>
              <a:rPr lang="nl-NL" dirty="0" err="1"/>
              <a:t>original</a:t>
            </a:r>
            <a:r>
              <a:rPr lang="nl-NL" dirty="0"/>
              <a:t> changes</a:t>
            </a:r>
          </a:p>
          <a:p>
            <a:pPr marL="990900" lvl="2" indent="-342900">
              <a:buFont typeface="+mj-lt"/>
              <a:buAutoNum type="arabicPeriod"/>
            </a:pPr>
            <a:r>
              <a:rPr lang="nl-NL" dirty="0" err="1"/>
              <a:t>Try</a:t>
            </a:r>
            <a:r>
              <a:rPr lang="nl-NL" dirty="0"/>
              <a:t> </a:t>
            </a:r>
            <a:r>
              <a:rPr lang="nl-NL" dirty="0" err="1"/>
              <a:t>again</a:t>
            </a:r>
            <a:endParaRPr lang="nl-NL" dirty="0"/>
          </a:p>
          <a:p>
            <a:pPr lvl="1"/>
            <a:r>
              <a:rPr lang="nl-NL" dirty="0"/>
              <a:t>The </a:t>
            </a:r>
            <a:r>
              <a:rPr lang="nl-NL" b="1" u="sng" dirty="0" err="1"/>
              <a:t>better</a:t>
            </a:r>
            <a:r>
              <a:rPr lang="nl-NL" dirty="0"/>
              <a:t> way: </a:t>
            </a:r>
            <a:r>
              <a:rPr lang="nl-NL" b="1" dirty="0" err="1"/>
              <a:t>avoid</a:t>
            </a:r>
            <a:r>
              <a:rPr lang="nl-NL" b="1" dirty="0"/>
              <a:t> </a:t>
            </a:r>
            <a:r>
              <a:rPr lang="nl-NL" b="1" dirty="0" err="1"/>
              <a:t>them</a:t>
            </a:r>
            <a:r>
              <a:rPr lang="nl-NL" b="1" dirty="0"/>
              <a:t> </a:t>
            </a:r>
            <a:r>
              <a:rPr lang="nl-NL" dirty="0" err="1"/>
              <a:t>with</a:t>
            </a:r>
            <a:r>
              <a:rPr lang="nl-NL" dirty="0"/>
              <a:t> a proper workflow!</a:t>
            </a:r>
          </a:p>
        </p:txBody>
      </p:sp>
    </p:spTree>
    <p:extLst>
      <p:ext uri="{BB962C8B-B14F-4D97-AF65-F5344CB8AC3E}">
        <p14:creationId xmlns:p14="http://schemas.microsoft.com/office/powerpoint/2010/main" val="13845976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7918E-B738-A183-A5E4-CEEC33BF504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DF31576-238A-C5A5-46DB-C0B3EED72C48}"/>
              </a:ext>
            </a:extLst>
          </p:cNvPr>
          <p:cNvSpPr>
            <a:spLocks noGrp="1"/>
          </p:cNvSpPr>
          <p:nvPr>
            <p:ph type="title"/>
          </p:nvPr>
        </p:nvSpPr>
        <p:spPr/>
        <p:txBody>
          <a:bodyPr/>
          <a:lstStyle/>
          <a:p>
            <a:r>
              <a:rPr lang="nl-NL" dirty="0" err="1"/>
              <a:t>Pushing</a:t>
            </a:r>
            <a:r>
              <a:rPr lang="nl-NL" dirty="0"/>
              <a:t> </a:t>
            </a:r>
            <a:r>
              <a:rPr lang="nl-NL" dirty="0" err="1"/>
              <a:t>and</a:t>
            </a:r>
            <a:r>
              <a:rPr lang="nl-NL" dirty="0"/>
              <a:t> </a:t>
            </a:r>
            <a:r>
              <a:rPr lang="nl-NL" dirty="0" err="1"/>
              <a:t>pulling</a:t>
            </a:r>
            <a:r>
              <a:rPr lang="nl-NL" dirty="0"/>
              <a:t> changes – 3</a:t>
            </a:r>
          </a:p>
        </p:txBody>
      </p:sp>
      <p:sp>
        <p:nvSpPr>
          <p:cNvPr id="3" name="Tijdelijke aanduiding voor tekst 2">
            <a:extLst>
              <a:ext uri="{FF2B5EF4-FFF2-40B4-BE49-F238E27FC236}">
                <a16:creationId xmlns:a16="http://schemas.microsoft.com/office/drawing/2014/main" id="{B574E49A-FD0C-052F-A5FE-CF3A3213ACE4}"/>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F939F9A9-7484-CC2D-7CEF-1D39DAF2590F}"/>
              </a:ext>
            </a:extLst>
          </p:cNvPr>
          <p:cNvSpPr>
            <a:spLocks noGrp="1"/>
          </p:cNvSpPr>
          <p:nvPr>
            <p:ph type="body" sz="quarter" idx="1003"/>
          </p:nvPr>
        </p:nvSpPr>
        <p:spPr>
          <a:xfrm>
            <a:off x="1017715" y="2215833"/>
            <a:ext cx="10046837" cy="4165495"/>
          </a:xfrm>
        </p:spPr>
        <p:txBody>
          <a:bodyPr/>
          <a:lstStyle/>
          <a:p>
            <a:pPr marL="0" indent="0">
              <a:buNone/>
            </a:pPr>
            <a:r>
              <a:rPr lang="nl-NL" sz="2400" b="1" u="sng" dirty="0"/>
              <a:t>Proper workflow:</a:t>
            </a:r>
          </a:p>
          <a:p>
            <a:pPr marL="342900" indent="-342900">
              <a:buFont typeface="+mj-lt"/>
              <a:buAutoNum type="arabicPeriod"/>
            </a:pPr>
            <a:r>
              <a:rPr lang="nl-NL" dirty="0" err="1"/>
              <a:t>Create</a:t>
            </a:r>
            <a:r>
              <a:rPr lang="nl-NL" dirty="0"/>
              <a:t> a </a:t>
            </a:r>
            <a:r>
              <a:rPr lang="nl-NL" dirty="0" err="1"/>
              <a:t>branch</a:t>
            </a:r>
            <a:r>
              <a:rPr lang="nl-NL" dirty="0"/>
              <a:t> </a:t>
            </a:r>
            <a:r>
              <a:rPr lang="nl-NL" dirty="0" err="1"/>
              <a:t>for</a:t>
            </a:r>
            <a:r>
              <a:rPr lang="nl-NL" dirty="0"/>
              <a:t> </a:t>
            </a:r>
            <a:r>
              <a:rPr lang="nl-NL" dirty="0" err="1"/>
              <a:t>your</a:t>
            </a:r>
            <a:r>
              <a:rPr lang="nl-NL" dirty="0"/>
              <a:t> changes, e.g. </a:t>
            </a:r>
            <a:r>
              <a:rPr lang="nl-NL" b="1" dirty="0"/>
              <a:t>git switch -c new-</a:t>
            </a:r>
            <a:r>
              <a:rPr lang="nl-NL" b="1" dirty="0" err="1"/>
              <a:t>branch</a:t>
            </a:r>
            <a:r>
              <a:rPr lang="nl-NL" b="1" dirty="0"/>
              <a:t>-name</a:t>
            </a:r>
          </a:p>
          <a:p>
            <a:pPr marL="342900" indent="-342900">
              <a:buFont typeface="+mj-lt"/>
              <a:buAutoNum type="arabicPeriod"/>
            </a:pPr>
            <a:r>
              <a:rPr lang="nl-NL" dirty="0"/>
              <a:t>Switch </a:t>
            </a:r>
            <a:r>
              <a:rPr lang="nl-NL" dirty="0" err="1"/>
              <a:t>to</a:t>
            </a:r>
            <a:r>
              <a:rPr lang="nl-NL" dirty="0"/>
              <a:t> </a:t>
            </a:r>
            <a:r>
              <a:rPr lang="nl-NL" b="1" dirty="0" err="1"/>
              <a:t>main</a:t>
            </a:r>
            <a:r>
              <a:rPr lang="nl-NL" dirty="0"/>
              <a:t> </a:t>
            </a:r>
            <a:r>
              <a:rPr lang="nl-NL" dirty="0" err="1"/>
              <a:t>branch</a:t>
            </a:r>
            <a:r>
              <a:rPr lang="nl-NL" dirty="0"/>
              <a:t>, </a:t>
            </a:r>
            <a:r>
              <a:rPr lang="nl-NL" dirty="0" err="1"/>
              <a:t>where</a:t>
            </a:r>
            <a:r>
              <a:rPr lang="nl-NL" dirty="0"/>
              <a:t> </a:t>
            </a:r>
            <a:r>
              <a:rPr lang="nl-NL" dirty="0" err="1"/>
              <a:t>you</a:t>
            </a:r>
            <a:r>
              <a:rPr lang="nl-NL" dirty="0"/>
              <a:t> </a:t>
            </a:r>
            <a:r>
              <a:rPr lang="nl-NL" dirty="0" err="1"/>
              <a:t>branched</a:t>
            </a:r>
            <a:r>
              <a:rPr lang="nl-NL" dirty="0"/>
              <a:t> off</a:t>
            </a:r>
          </a:p>
          <a:p>
            <a:pPr marL="342900" indent="-342900">
              <a:buFont typeface="+mj-lt"/>
              <a:buAutoNum type="arabicPeriod"/>
            </a:pPr>
            <a:r>
              <a:rPr lang="nl-NL" dirty="0"/>
              <a:t>Pull changes </a:t>
            </a:r>
            <a:r>
              <a:rPr lang="nl-NL" dirty="0" err="1"/>
              <a:t>from</a:t>
            </a:r>
            <a:r>
              <a:rPr lang="nl-NL" dirty="0"/>
              <a:t> </a:t>
            </a:r>
            <a:r>
              <a:rPr lang="nl-NL" b="1" dirty="0"/>
              <a:t>remote</a:t>
            </a:r>
          </a:p>
          <a:p>
            <a:pPr marL="342900" indent="-342900">
              <a:buFont typeface="+mj-lt"/>
              <a:buAutoNum type="arabicPeriod"/>
            </a:pPr>
            <a:r>
              <a:rPr lang="nl-NL" dirty="0" err="1"/>
              <a:t>Checkout</a:t>
            </a:r>
            <a:r>
              <a:rPr lang="nl-NL" dirty="0"/>
              <a:t> </a:t>
            </a:r>
            <a:r>
              <a:rPr lang="nl-NL" b="1" dirty="0"/>
              <a:t>new-</a:t>
            </a:r>
            <a:r>
              <a:rPr lang="nl-NL" b="1" dirty="0" err="1"/>
              <a:t>branch</a:t>
            </a:r>
            <a:r>
              <a:rPr lang="nl-NL" b="1" dirty="0"/>
              <a:t>-name</a:t>
            </a:r>
          </a:p>
          <a:p>
            <a:pPr marL="342900" indent="-342900">
              <a:buFont typeface="+mj-lt"/>
              <a:buAutoNum type="arabicPeriod"/>
            </a:pPr>
            <a:r>
              <a:rPr lang="nl-NL" dirty="0" err="1"/>
              <a:t>Merge</a:t>
            </a:r>
            <a:r>
              <a:rPr lang="nl-NL" dirty="0"/>
              <a:t> </a:t>
            </a:r>
            <a:r>
              <a:rPr lang="nl-NL" dirty="0" err="1"/>
              <a:t>main</a:t>
            </a:r>
            <a:r>
              <a:rPr lang="nl-NL" dirty="0"/>
              <a:t> </a:t>
            </a:r>
            <a:r>
              <a:rPr lang="nl-NL" dirty="0" err="1"/>
              <a:t>into</a:t>
            </a:r>
            <a:r>
              <a:rPr lang="nl-NL" dirty="0"/>
              <a:t> </a:t>
            </a:r>
            <a:r>
              <a:rPr lang="nl-NL" b="1" dirty="0"/>
              <a:t>new-</a:t>
            </a:r>
            <a:r>
              <a:rPr lang="nl-NL" b="1" dirty="0" err="1"/>
              <a:t>branch</a:t>
            </a:r>
            <a:r>
              <a:rPr lang="nl-NL" b="1" dirty="0"/>
              <a:t>-name</a:t>
            </a:r>
          </a:p>
          <a:p>
            <a:pPr marL="342900" indent="-342900">
              <a:buFont typeface="+mj-lt"/>
              <a:buAutoNum type="arabicPeriod"/>
            </a:pPr>
            <a:r>
              <a:rPr lang="nl-NL" dirty="0"/>
              <a:t>Push (</a:t>
            </a:r>
            <a:r>
              <a:rPr lang="nl-NL" b="1" dirty="0"/>
              <a:t>git push -u </a:t>
            </a:r>
            <a:r>
              <a:rPr lang="nl-NL" b="1" dirty="0" err="1"/>
              <a:t>origin</a:t>
            </a:r>
            <a:r>
              <a:rPr lang="nl-NL" b="1" dirty="0"/>
              <a:t> new-</a:t>
            </a:r>
            <a:r>
              <a:rPr lang="nl-NL" b="1" dirty="0" err="1"/>
              <a:t>branch</a:t>
            </a:r>
            <a:r>
              <a:rPr lang="nl-NL" b="1" dirty="0"/>
              <a:t>-name</a:t>
            </a:r>
            <a:r>
              <a:rPr lang="nl-NL" dirty="0"/>
              <a:t>)</a:t>
            </a:r>
          </a:p>
          <a:p>
            <a:pPr marL="342900" indent="-342900">
              <a:buFont typeface="+mj-lt"/>
              <a:buAutoNum type="arabicPeriod"/>
            </a:pPr>
            <a:r>
              <a:rPr lang="nl-NL" dirty="0"/>
              <a:t>Got </a:t>
            </a:r>
            <a:r>
              <a:rPr lang="nl-NL" dirty="0" err="1"/>
              <a:t>to</a:t>
            </a:r>
            <a:r>
              <a:rPr lang="nl-NL" dirty="0"/>
              <a:t> </a:t>
            </a:r>
            <a:r>
              <a:rPr lang="nl-NL" dirty="0" err="1"/>
              <a:t>the</a:t>
            </a:r>
            <a:r>
              <a:rPr lang="nl-NL" dirty="0"/>
              <a:t> online </a:t>
            </a:r>
            <a:r>
              <a:rPr lang="nl-NL" dirty="0" err="1"/>
              <a:t>repository</a:t>
            </a:r>
            <a:r>
              <a:rPr lang="nl-NL" dirty="0"/>
              <a:t> interface </a:t>
            </a:r>
            <a:r>
              <a:rPr lang="nl-NL" dirty="0" err="1"/>
              <a:t>and</a:t>
            </a:r>
            <a:r>
              <a:rPr lang="nl-NL" dirty="0"/>
              <a:t> </a:t>
            </a:r>
            <a:r>
              <a:rPr lang="nl-NL" b="1" dirty="0" err="1"/>
              <a:t>create</a:t>
            </a:r>
            <a:r>
              <a:rPr lang="nl-NL" b="1" dirty="0"/>
              <a:t> a pull </a:t>
            </a:r>
            <a:r>
              <a:rPr lang="nl-NL" b="1" dirty="0" err="1"/>
              <a:t>request</a:t>
            </a:r>
            <a:r>
              <a:rPr lang="nl-NL" dirty="0"/>
              <a:t>!</a:t>
            </a:r>
          </a:p>
          <a:p>
            <a:pPr lvl="2"/>
            <a:endParaRPr lang="nl-NL" dirty="0"/>
          </a:p>
        </p:txBody>
      </p:sp>
    </p:spTree>
    <p:extLst>
      <p:ext uri="{BB962C8B-B14F-4D97-AF65-F5344CB8AC3E}">
        <p14:creationId xmlns:p14="http://schemas.microsoft.com/office/powerpoint/2010/main" val="1686201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E5C035-9BF7-59ED-FA8E-D2DE1956A4BA}"/>
              </a:ext>
            </a:extLst>
          </p:cNvPr>
          <p:cNvSpPr>
            <a:spLocks noGrp="1"/>
          </p:cNvSpPr>
          <p:nvPr>
            <p:ph type="title"/>
          </p:nvPr>
        </p:nvSpPr>
        <p:spPr/>
        <p:txBody>
          <a:bodyPr/>
          <a:lstStyle/>
          <a:p>
            <a:r>
              <a:rPr lang="nl-NL" dirty="0" err="1"/>
              <a:t>Creating</a:t>
            </a:r>
            <a:r>
              <a:rPr lang="nl-NL" dirty="0"/>
              <a:t> a pull </a:t>
            </a:r>
            <a:r>
              <a:rPr lang="nl-NL" dirty="0" err="1"/>
              <a:t>request</a:t>
            </a:r>
            <a:r>
              <a:rPr lang="nl-NL" dirty="0"/>
              <a:t> – 1</a:t>
            </a:r>
          </a:p>
        </p:txBody>
      </p:sp>
      <p:sp>
        <p:nvSpPr>
          <p:cNvPr id="3" name="Tijdelijke aanduiding voor tekst 2">
            <a:extLst>
              <a:ext uri="{FF2B5EF4-FFF2-40B4-BE49-F238E27FC236}">
                <a16:creationId xmlns:a16="http://schemas.microsoft.com/office/drawing/2014/main" id="{91B47BFF-4B51-E19C-09C4-79EE61EA772C}"/>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BDEFA69D-F911-5152-159C-3A4472D4BECC}"/>
              </a:ext>
            </a:extLst>
          </p:cNvPr>
          <p:cNvSpPr>
            <a:spLocks noGrp="1"/>
          </p:cNvSpPr>
          <p:nvPr>
            <p:ph type="body" sz="quarter" idx="1003"/>
          </p:nvPr>
        </p:nvSpPr>
        <p:spPr>
          <a:xfrm>
            <a:off x="1017715" y="3284206"/>
            <a:ext cx="10298976" cy="2135202"/>
          </a:xfrm>
        </p:spPr>
        <p:txBody>
          <a:bodyPr/>
          <a:lstStyle/>
          <a:p>
            <a:pPr marL="342900" indent="-342900">
              <a:buFont typeface="+mj-lt"/>
              <a:buAutoNum type="arabicPeriod"/>
            </a:pPr>
            <a:endParaRPr lang="nl-NL" dirty="0"/>
          </a:p>
          <a:p>
            <a:pPr marL="342900" indent="-342900">
              <a:buFont typeface="+mj-lt"/>
              <a:buAutoNum type="arabicPeriod"/>
            </a:pPr>
            <a:r>
              <a:rPr lang="nl-NL" dirty="0"/>
              <a:t>Go </a:t>
            </a:r>
            <a:r>
              <a:rPr lang="nl-NL" dirty="0" err="1"/>
              <a:t>to</a:t>
            </a:r>
            <a:r>
              <a:rPr lang="nl-NL" dirty="0"/>
              <a:t> </a:t>
            </a:r>
            <a:r>
              <a:rPr lang="nl-NL" b="1" dirty="0"/>
              <a:t>Pull </a:t>
            </a:r>
            <a:r>
              <a:rPr lang="nl-NL" b="1" dirty="0" err="1"/>
              <a:t>requests</a:t>
            </a:r>
            <a:r>
              <a:rPr lang="nl-NL" dirty="0"/>
              <a:t> tab</a:t>
            </a:r>
          </a:p>
          <a:p>
            <a:pPr marL="342900" indent="-342900">
              <a:buFont typeface="+mj-lt"/>
              <a:buAutoNum type="arabicPeriod"/>
            </a:pPr>
            <a:r>
              <a:rPr lang="nl-NL" dirty="0"/>
              <a:t>Top-right on </a:t>
            </a:r>
            <a:r>
              <a:rPr lang="nl-NL" dirty="0" err="1"/>
              <a:t>repo</a:t>
            </a:r>
            <a:r>
              <a:rPr lang="nl-NL" dirty="0"/>
              <a:t> page on Codeberg, click </a:t>
            </a:r>
            <a:r>
              <a:rPr lang="nl-NL" b="1" dirty="0"/>
              <a:t>New pull </a:t>
            </a:r>
            <a:r>
              <a:rPr lang="nl-NL" b="1" dirty="0" err="1"/>
              <a:t>request</a:t>
            </a:r>
            <a:endParaRPr lang="nl-NL" dirty="0"/>
          </a:p>
          <a:p>
            <a:pPr marL="342900" indent="-342900">
              <a:buFont typeface="+mj-lt"/>
              <a:buAutoNum type="arabicPeriod"/>
            </a:pPr>
            <a:r>
              <a:rPr lang="nl-NL" dirty="0"/>
              <a:t>Select </a:t>
            </a:r>
            <a:r>
              <a:rPr lang="nl-NL" dirty="0" err="1"/>
              <a:t>the</a:t>
            </a:r>
            <a:r>
              <a:rPr lang="nl-NL" dirty="0"/>
              <a:t> target </a:t>
            </a:r>
            <a:r>
              <a:rPr lang="nl-NL" dirty="0" err="1"/>
              <a:t>branch</a:t>
            </a:r>
            <a:r>
              <a:rPr lang="nl-NL" dirty="0"/>
              <a:t> (</a:t>
            </a:r>
            <a:r>
              <a:rPr lang="nl-NL" dirty="0" err="1"/>
              <a:t>left</a:t>
            </a:r>
            <a:r>
              <a:rPr lang="nl-NL" dirty="0"/>
              <a:t>) </a:t>
            </a:r>
            <a:r>
              <a:rPr lang="nl-NL" dirty="0" err="1"/>
              <a:t>and</a:t>
            </a:r>
            <a:r>
              <a:rPr lang="nl-NL" dirty="0"/>
              <a:t> new </a:t>
            </a:r>
            <a:r>
              <a:rPr lang="nl-NL" dirty="0" err="1"/>
              <a:t>branch</a:t>
            </a:r>
            <a:r>
              <a:rPr lang="nl-NL" dirty="0"/>
              <a:t> (right)</a:t>
            </a:r>
          </a:p>
        </p:txBody>
      </p:sp>
      <p:pic>
        <p:nvPicPr>
          <p:cNvPr id="6" name="Afbeelding 5">
            <a:extLst>
              <a:ext uri="{FF2B5EF4-FFF2-40B4-BE49-F238E27FC236}">
                <a16:creationId xmlns:a16="http://schemas.microsoft.com/office/drawing/2014/main" id="{224097FD-CD78-F555-8383-812686217D55}"/>
              </a:ext>
            </a:extLst>
          </p:cNvPr>
          <p:cNvPicPr>
            <a:picLocks noChangeAspect="1"/>
          </p:cNvPicPr>
          <p:nvPr/>
        </p:nvPicPr>
        <p:blipFill>
          <a:blip r:embed="rId2"/>
          <a:stretch>
            <a:fillRect/>
          </a:stretch>
        </p:blipFill>
        <p:spPr>
          <a:xfrm>
            <a:off x="8616280" y="1651413"/>
            <a:ext cx="3250704" cy="1715649"/>
          </a:xfrm>
          <a:prstGeom prst="rect">
            <a:avLst/>
          </a:prstGeom>
        </p:spPr>
      </p:pic>
      <p:pic>
        <p:nvPicPr>
          <p:cNvPr id="7" name="Afbeelding 6">
            <a:extLst>
              <a:ext uri="{FF2B5EF4-FFF2-40B4-BE49-F238E27FC236}">
                <a16:creationId xmlns:a16="http://schemas.microsoft.com/office/drawing/2014/main" id="{AFE8E184-B438-1389-301C-E4E786090EA7}"/>
              </a:ext>
            </a:extLst>
          </p:cNvPr>
          <p:cNvPicPr>
            <a:picLocks noChangeAspect="1"/>
          </p:cNvPicPr>
          <p:nvPr/>
        </p:nvPicPr>
        <p:blipFill>
          <a:blip r:embed="rId3"/>
          <a:stretch>
            <a:fillRect/>
          </a:stretch>
        </p:blipFill>
        <p:spPr>
          <a:xfrm>
            <a:off x="876692" y="1695737"/>
            <a:ext cx="6002412" cy="1413652"/>
          </a:xfrm>
          <a:prstGeom prst="rect">
            <a:avLst/>
          </a:prstGeom>
        </p:spPr>
      </p:pic>
      <p:pic>
        <p:nvPicPr>
          <p:cNvPr id="9" name="Afbeelding 8">
            <a:extLst>
              <a:ext uri="{FF2B5EF4-FFF2-40B4-BE49-F238E27FC236}">
                <a16:creationId xmlns:a16="http://schemas.microsoft.com/office/drawing/2014/main" id="{39048AF4-F5DD-1FFB-9E18-34E3E7160FB1}"/>
              </a:ext>
            </a:extLst>
          </p:cNvPr>
          <p:cNvPicPr>
            <a:picLocks noChangeAspect="1"/>
          </p:cNvPicPr>
          <p:nvPr/>
        </p:nvPicPr>
        <p:blipFill>
          <a:blip r:embed="rId4"/>
          <a:stretch>
            <a:fillRect/>
          </a:stretch>
        </p:blipFill>
        <p:spPr>
          <a:xfrm>
            <a:off x="7296401" y="3490939"/>
            <a:ext cx="4895599" cy="3212975"/>
          </a:xfrm>
          <a:prstGeom prst="rect">
            <a:avLst/>
          </a:prstGeom>
        </p:spPr>
      </p:pic>
      <mc:AlternateContent xmlns:mc="http://schemas.openxmlformats.org/markup-compatibility/2006" xmlns:p14="http://schemas.microsoft.com/office/powerpoint/2010/main">
        <mc:Choice Requires="p14">
          <p:contentPart p14:bwMode="auto" r:id="rId5">
            <p14:nvContentPartPr>
              <p14:cNvPr id="10" name="Inkt 9">
                <a:extLst>
                  <a:ext uri="{FF2B5EF4-FFF2-40B4-BE49-F238E27FC236}">
                    <a16:creationId xmlns:a16="http://schemas.microsoft.com/office/drawing/2014/main" id="{7C406155-ADFC-885C-D20F-6179297F0803}"/>
                  </a:ext>
                </a:extLst>
              </p14:cNvPr>
              <p14:cNvContentPartPr/>
              <p14:nvPr/>
            </p14:nvContentPartPr>
            <p14:xfrm>
              <a:off x="3073620" y="2674680"/>
              <a:ext cx="439200" cy="788760"/>
            </p14:xfrm>
          </p:contentPart>
        </mc:Choice>
        <mc:Fallback xmlns="">
          <p:pic>
            <p:nvPicPr>
              <p:cNvPr id="10" name="Inkt 9">
                <a:extLst>
                  <a:ext uri="{FF2B5EF4-FFF2-40B4-BE49-F238E27FC236}">
                    <a16:creationId xmlns:a16="http://schemas.microsoft.com/office/drawing/2014/main" id="{7C406155-ADFC-885C-D20F-6179297F0803}"/>
                  </a:ext>
                </a:extLst>
              </p:cNvPr>
              <p:cNvPicPr/>
              <p:nvPr/>
            </p:nvPicPr>
            <p:blipFill>
              <a:blip r:embed="rId6"/>
              <a:stretch>
                <a:fillRect/>
              </a:stretch>
            </p:blipFill>
            <p:spPr>
              <a:xfrm>
                <a:off x="3055620" y="2657040"/>
                <a:ext cx="474840" cy="824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t 10">
                <a:extLst>
                  <a:ext uri="{FF2B5EF4-FFF2-40B4-BE49-F238E27FC236}">
                    <a16:creationId xmlns:a16="http://schemas.microsoft.com/office/drawing/2014/main" id="{5EB900B9-5049-0078-C7FA-59165B274172}"/>
                  </a:ext>
                </a:extLst>
              </p14:cNvPr>
              <p14:cNvContentPartPr/>
              <p14:nvPr/>
            </p14:nvContentPartPr>
            <p14:xfrm>
              <a:off x="3345780" y="2531400"/>
              <a:ext cx="260640" cy="278640"/>
            </p14:xfrm>
          </p:contentPart>
        </mc:Choice>
        <mc:Fallback xmlns="">
          <p:pic>
            <p:nvPicPr>
              <p:cNvPr id="11" name="Inkt 10">
                <a:extLst>
                  <a:ext uri="{FF2B5EF4-FFF2-40B4-BE49-F238E27FC236}">
                    <a16:creationId xmlns:a16="http://schemas.microsoft.com/office/drawing/2014/main" id="{5EB900B9-5049-0078-C7FA-59165B274172}"/>
                  </a:ext>
                </a:extLst>
              </p:cNvPr>
              <p:cNvPicPr/>
              <p:nvPr/>
            </p:nvPicPr>
            <p:blipFill>
              <a:blip r:embed="rId8"/>
              <a:stretch>
                <a:fillRect/>
              </a:stretch>
            </p:blipFill>
            <p:spPr>
              <a:xfrm>
                <a:off x="3327780" y="2513400"/>
                <a:ext cx="296280" cy="314280"/>
              </a:xfrm>
              <a:prstGeom prst="rect">
                <a:avLst/>
              </a:prstGeom>
            </p:spPr>
          </p:pic>
        </mc:Fallback>
      </mc:AlternateContent>
      <p:grpSp>
        <p:nvGrpSpPr>
          <p:cNvPr id="20" name="Groep 19">
            <a:extLst>
              <a:ext uri="{FF2B5EF4-FFF2-40B4-BE49-F238E27FC236}">
                <a16:creationId xmlns:a16="http://schemas.microsoft.com/office/drawing/2014/main" id="{28A0B9FC-59BC-53FE-0C20-59B5DF94C89C}"/>
              </a:ext>
            </a:extLst>
          </p:cNvPr>
          <p:cNvGrpSpPr/>
          <p:nvPr/>
        </p:nvGrpSpPr>
        <p:grpSpPr>
          <a:xfrm>
            <a:off x="6885660" y="989520"/>
            <a:ext cx="4122360" cy="2878920"/>
            <a:chOff x="6885660" y="989520"/>
            <a:chExt cx="4122360" cy="2878920"/>
          </a:xfrm>
        </p:grpSpPr>
        <mc:AlternateContent xmlns:mc="http://schemas.openxmlformats.org/markup-compatibility/2006" xmlns:p14="http://schemas.microsoft.com/office/powerpoint/2010/main">
          <mc:Choice Requires="p14">
            <p:contentPart p14:bwMode="auto" r:id="rId9">
              <p14:nvContentPartPr>
                <p14:cNvPr id="15" name="Inkt 14">
                  <a:extLst>
                    <a:ext uri="{FF2B5EF4-FFF2-40B4-BE49-F238E27FC236}">
                      <a16:creationId xmlns:a16="http://schemas.microsoft.com/office/drawing/2014/main" id="{1173297C-56ED-C7B9-F020-6F1A893D1EC8}"/>
                    </a:ext>
                  </a:extLst>
                </p14:cNvPr>
                <p14:cNvContentPartPr/>
                <p14:nvPr/>
              </p14:nvContentPartPr>
              <p14:xfrm>
                <a:off x="6885660" y="989520"/>
                <a:ext cx="3914640" cy="2878920"/>
              </p14:xfrm>
            </p:contentPart>
          </mc:Choice>
          <mc:Fallback xmlns="">
            <p:pic>
              <p:nvPicPr>
                <p:cNvPr id="15" name="Inkt 14">
                  <a:extLst>
                    <a:ext uri="{FF2B5EF4-FFF2-40B4-BE49-F238E27FC236}">
                      <a16:creationId xmlns:a16="http://schemas.microsoft.com/office/drawing/2014/main" id="{1173297C-56ED-C7B9-F020-6F1A893D1EC8}"/>
                    </a:ext>
                  </a:extLst>
                </p:cNvPr>
                <p:cNvPicPr/>
                <p:nvPr/>
              </p:nvPicPr>
              <p:blipFill>
                <a:blip r:embed="rId10"/>
                <a:stretch>
                  <a:fillRect/>
                </a:stretch>
              </p:blipFill>
              <p:spPr>
                <a:xfrm>
                  <a:off x="6868020" y="971520"/>
                  <a:ext cx="3950280" cy="2914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8" name="Inkt 17">
                  <a:extLst>
                    <a:ext uri="{FF2B5EF4-FFF2-40B4-BE49-F238E27FC236}">
                      <a16:creationId xmlns:a16="http://schemas.microsoft.com/office/drawing/2014/main" id="{FD6356E2-0219-56E3-7655-976E022ED9BB}"/>
                    </a:ext>
                  </a:extLst>
                </p14:cNvPr>
                <p14:cNvContentPartPr/>
                <p14:nvPr/>
              </p14:nvContentPartPr>
              <p14:xfrm>
                <a:off x="10583220" y="1737600"/>
                <a:ext cx="424800" cy="280800"/>
              </p14:xfrm>
            </p:contentPart>
          </mc:Choice>
          <mc:Fallback xmlns="">
            <p:pic>
              <p:nvPicPr>
                <p:cNvPr id="18" name="Inkt 17">
                  <a:extLst>
                    <a:ext uri="{FF2B5EF4-FFF2-40B4-BE49-F238E27FC236}">
                      <a16:creationId xmlns:a16="http://schemas.microsoft.com/office/drawing/2014/main" id="{FD6356E2-0219-56E3-7655-976E022ED9BB}"/>
                    </a:ext>
                  </a:extLst>
                </p:cNvPr>
                <p:cNvPicPr/>
                <p:nvPr/>
              </p:nvPicPr>
              <p:blipFill>
                <a:blip r:embed="rId12"/>
                <a:stretch>
                  <a:fillRect/>
                </a:stretch>
              </p:blipFill>
              <p:spPr>
                <a:xfrm>
                  <a:off x="10565580" y="1719600"/>
                  <a:ext cx="460440" cy="316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27" name="Inkt 26">
                <a:extLst>
                  <a:ext uri="{FF2B5EF4-FFF2-40B4-BE49-F238E27FC236}">
                    <a16:creationId xmlns:a16="http://schemas.microsoft.com/office/drawing/2014/main" id="{B9438CC8-E695-84D5-FD03-8953D559C8BB}"/>
                  </a:ext>
                </a:extLst>
              </p14:cNvPr>
              <p14:cNvContentPartPr/>
              <p14:nvPr/>
            </p14:nvContentPartPr>
            <p14:xfrm>
              <a:off x="2359020" y="4531560"/>
              <a:ext cx="1190160" cy="73080"/>
            </p14:xfrm>
          </p:contentPart>
        </mc:Choice>
        <mc:Fallback xmlns="">
          <p:pic>
            <p:nvPicPr>
              <p:cNvPr id="27" name="Inkt 26">
                <a:extLst>
                  <a:ext uri="{FF2B5EF4-FFF2-40B4-BE49-F238E27FC236}">
                    <a16:creationId xmlns:a16="http://schemas.microsoft.com/office/drawing/2014/main" id="{B9438CC8-E695-84D5-FD03-8953D559C8BB}"/>
                  </a:ext>
                </a:extLst>
              </p:cNvPr>
              <p:cNvPicPr/>
              <p:nvPr/>
            </p:nvPicPr>
            <p:blipFill>
              <a:blip r:embed="rId14"/>
              <a:stretch>
                <a:fillRect/>
              </a:stretch>
            </p:blipFill>
            <p:spPr>
              <a:xfrm>
                <a:off x="2341020" y="4513920"/>
                <a:ext cx="12258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t 28">
                <a:extLst>
                  <a:ext uri="{FF2B5EF4-FFF2-40B4-BE49-F238E27FC236}">
                    <a16:creationId xmlns:a16="http://schemas.microsoft.com/office/drawing/2014/main" id="{AC8CDBE6-DB19-3582-1CB5-7DFE57DC8C46}"/>
                  </a:ext>
                </a:extLst>
              </p14:cNvPr>
              <p14:cNvContentPartPr/>
              <p14:nvPr/>
            </p14:nvContentPartPr>
            <p14:xfrm>
              <a:off x="4685700" y="4550280"/>
              <a:ext cx="881280" cy="135720"/>
            </p14:xfrm>
          </p:contentPart>
        </mc:Choice>
        <mc:Fallback xmlns="">
          <p:pic>
            <p:nvPicPr>
              <p:cNvPr id="29" name="Inkt 28">
                <a:extLst>
                  <a:ext uri="{FF2B5EF4-FFF2-40B4-BE49-F238E27FC236}">
                    <a16:creationId xmlns:a16="http://schemas.microsoft.com/office/drawing/2014/main" id="{AC8CDBE6-DB19-3582-1CB5-7DFE57DC8C46}"/>
                  </a:ext>
                </a:extLst>
              </p:cNvPr>
              <p:cNvPicPr/>
              <p:nvPr/>
            </p:nvPicPr>
            <p:blipFill>
              <a:blip r:embed="rId16"/>
              <a:stretch>
                <a:fillRect/>
              </a:stretch>
            </p:blipFill>
            <p:spPr>
              <a:xfrm>
                <a:off x="4668060" y="4532640"/>
                <a:ext cx="9169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3" name="Inkt 32">
                <a:extLst>
                  <a:ext uri="{FF2B5EF4-FFF2-40B4-BE49-F238E27FC236}">
                    <a16:creationId xmlns:a16="http://schemas.microsoft.com/office/drawing/2014/main" id="{338424FC-0C20-AFE5-9D16-1D4EE40AD114}"/>
                  </a:ext>
                </a:extLst>
              </p14:cNvPr>
              <p14:cNvContentPartPr/>
              <p14:nvPr/>
            </p14:nvContentPartPr>
            <p14:xfrm>
              <a:off x="5173500" y="4552440"/>
              <a:ext cx="4263480" cy="835920"/>
            </p14:xfrm>
          </p:contentPart>
        </mc:Choice>
        <mc:Fallback xmlns="">
          <p:pic>
            <p:nvPicPr>
              <p:cNvPr id="33" name="Inkt 32">
                <a:extLst>
                  <a:ext uri="{FF2B5EF4-FFF2-40B4-BE49-F238E27FC236}">
                    <a16:creationId xmlns:a16="http://schemas.microsoft.com/office/drawing/2014/main" id="{338424FC-0C20-AFE5-9D16-1D4EE40AD114}"/>
                  </a:ext>
                </a:extLst>
              </p:cNvPr>
              <p:cNvPicPr/>
              <p:nvPr/>
            </p:nvPicPr>
            <p:blipFill>
              <a:blip r:embed="rId18"/>
              <a:stretch>
                <a:fillRect/>
              </a:stretch>
            </p:blipFill>
            <p:spPr>
              <a:xfrm>
                <a:off x="5155500" y="4534800"/>
                <a:ext cx="4299120" cy="871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4" name="Inkt 33">
                <a:extLst>
                  <a:ext uri="{FF2B5EF4-FFF2-40B4-BE49-F238E27FC236}">
                    <a16:creationId xmlns:a16="http://schemas.microsoft.com/office/drawing/2014/main" id="{E3C093AE-21E9-F4ED-C431-F33EBD4A0248}"/>
                  </a:ext>
                </a:extLst>
              </p14:cNvPr>
              <p14:cNvContentPartPr/>
              <p14:nvPr/>
            </p14:nvContentPartPr>
            <p14:xfrm>
              <a:off x="9125220" y="4461360"/>
              <a:ext cx="399600" cy="312120"/>
            </p14:xfrm>
          </p:contentPart>
        </mc:Choice>
        <mc:Fallback xmlns="">
          <p:pic>
            <p:nvPicPr>
              <p:cNvPr id="34" name="Inkt 33">
                <a:extLst>
                  <a:ext uri="{FF2B5EF4-FFF2-40B4-BE49-F238E27FC236}">
                    <a16:creationId xmlns:a16="http://schemas.microsoft.com/office/drawing/2014/main" id="{E3C093AE-21E9-F4ED-C431-F33EBD4A0248}"/>
                  </a:ext>
                </a:extLst>
              </p:cNvPr>
              <p:cNvPicPr/>
              <p:nvPr/>
            </p:nvPicPr>
            <p:blipFill>
              <a:blip r:embed="rId20"/>
              <a:stretch>
                <a:fillRect/>
              </a:stretch>
            </p:blipFill>
            <p:spPr>
              <a:xfrm>
                <a:off x="9107580" y="4443720"/>
                <a:ext cx="435240" cy="347760"/>
              </a:xfrm>
              <a:prstGeom prst="rect">
                <a:avLst/>
              </a:prstGeom>
            </p:spPr>
          </p:pic>
        </mc:Fallback>
      </mc:AlternateContent>
      <p:grpSp>
        <p:nvGrpSpPr>
          <p:cNvPr id="38" name="Groep 37">
            <a:extLst>
              <a:ext uri="{FF2B5EF4-FFF2-40B4-BE49-F238E27FC236}">
                <a16:creationId xmlns:a16="http://schemas.microsoft.com/office/drawing/2014/main" id="{A49A11CD-3494-E136-EC8E-C746E55EE033}"/>
              </a:ext>
            </a:extLst>
          </p:cNvPr>
          <p:cNvGrpSpPr/>
          <p:nvPr/>
        </p:nvGrpSpPr>
        <p:grpSpPr>
          <a:xfrm>
            <a:off x="3099180" y="4367400"/>
            <a:ext cx="4383720" cy="1132200"/>
            <a:chOff x="3099180" y="4367400"/>
            <a:chExt cx="4383720" cy="1132200"/>
          </a:xfrm>
        </p:grpSpPr>
        <mc:AlternateContent xmlns:mc="http://schemas.openxmlformats.org/markup-compatibility/2006" xmlns:p14="http://schemas.microsoft.com/office/powerpoint/2010/main">
          <mc:Choice Requires="p14">
            <p:contentPart p14:bwMode="auto" r:id="rId21">
              <p14:nvContentPartPr>
                <p14:cNvPr id="35" name="Inkt 34">
                  <a:extLst>
                    <a:ext uri="{FF2B5EF4-FFF2-40B4-BE49-F238E27FC236}">
                      <a16:creationId xmlns:a16="http://schemas.microsoft.com/office/drawing/2014/main" id="{AA9068DA-749E-B134-305D-AA4FE008A958}"/>
                    </a:ext>
                  </a:extLst>
                </p14:cNvPr>
                <p14:cNvContentPartPr/>
                <p14:nvPr/>
              </p14:nvContentPartPr>
              <p14:xfrm>
                <a:off x="3099180" y="4483680"/>
                <a:ext cx="4236840" cy="1015920"/>
              </p14:xfrm>
            </p:contentPart>
          </mc:Choice>
          <mc:Fallback xmlns="">
            <p:pic>
              <p:nvPicPr>
                <p:cNvPr id="35" name="Inkt 34">
                  <a:extLst>
                    <a:ext uri="{FF2B5EF4-FFF2-40B4-BE49-F238E27FC236}">
                      <a16:creationId xmlns:a16="http://schemas.microsoft.com/office/drawing/2014/main" id="{AA9068DA-749E-B134-305D-AA4FE008A958}"/>
                    </a:ext>
                  </a:extLst>
                </p:cNvPr>
                <p:cNvPicPr/>
                <p:nvPr/>
              </p:nvPicPr>
              <p:blipFill>
                <a:blip r:embed="rId22"/>
                <a:stretch>
                  <a:fillRect/>
                </a:stretch>
              </p:blipFill>
              <p:spPr>
                <a:xfrm>
                  <a:off x="3081540" y="4465680"/>
                  <a:ext cx="4272480" cy="1051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6" name="Inkt 35">
                  <a:extLst>
                    <a:ext uri="{FF2B5EF4-FFF2-40B4-BE49-F238E27FC236}">
                      <a16:creationId xmlns:a16="http://schemas.microsoft.com/office/drawing/2014/main" id="{360B72DF-2EB5-9CFA-BD94-CF40E5DBCB33}"/>
                    </a:ext>
                  </a:extLst>
                </p14:cNvPr>
                <p14:cNvContentPartPr/>
                <p14:nvPr/>
              </p14:nvContentPartPr>
              <p14:xfrm>
                <a:off x="7264020" y="4367400"/>
                <a:ext cx="218880" cy="286920"/>
              </p14:xfrm>
            </p:contentPart>
          </mc:Choice>
          <mc:Fallback xmlns="">
            <p:pic>
              <p:nvPicPr>
                <p:cNvPr id="36" name="Inkt 35">
                  <a:extLst>
                    <a:ext uri="{FF2B5EF4-FFF2-40B4-BE49-F238E27FC236}">
                      <a16:creationId xmlns:a16="http://schemas.microsoft.com/office/drawing/2014/main" id="{360B72DF-2EB5-9CFA-BD94-CF40E5DBCB33}"/>
                    </a:ext>
                  </a:extLst>
                </p:cNvPr>
                <p:cNvPicPr/>
                <p:nvPr/>
              </p:nvPicPr>
              <p:blipFill>
                <a:blip r:embed="rId24"/>
                <a:stretch>
                  <a:fillRect/>
                </a:stretch>
              </p:blipFill>
              <p:spPr>
                <a:xfrm>
                  <a:off x="7246380" y="4349760"/>
                  <a:ext cx="254520" cy="322560"/>
                </a:xfrm>
                <a:prstGeom prst="rect">
                  <a:avLst/>
                </a:prstGeom>
              </p:spPr>
            </p:pic>
          </mc:Fallback>
        </mc:AlternateContent>
      </p:grpSp>
    </p:spTree>
    <p:extLst>
      <p:ext uri="{BB962C8B-B14F-4D97-AF65-F5344CB8AC3E}">
        <p14:creationId xmlns:p14="http://schemas.microsoft.com/office/powerpoint/2010/main" val="4947751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CF37F-8104-27EB-2DD9-24ACD11807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A31DA34-219C-4027-49E9-6B35F82F2B1E}"/>
              </a:ext>
            </a:extLst>
          </p:cNvPr>
          <p:cNvSpPr>
            <a:spLocks noGrp="1"/>
          </p:cNvSpPr>
          <p:nvPr>
            <p:ph type="title"/>
          </p:nvPr>
        </p:nvSpPr>
        <p:spPr/>
        <p:txBody>
          <a:bodyPr/>
          <a:lstStyle/>
          <a:p>
            <a:r>
              <a:rPr lang="nl-NL" dirty="0" err="1"/>
              <a:t>Creating</a:t>
            </a:r>
            <a:r>
              <a:rPr lang="nl-NL" dirty="0"/>
              <a:t> a pull </a:t>
            </a:r>
            <a:r>
              <a:rPr lang="nl-NL" dirty="0" err="1"/>
              <a:t>request</a:t>
            </a:r>
            <a:r>
              <a:rPr lang="nl-NL" dirty="0"/>
              <a:t> – 2</a:t>
            </a:r>
          </a:p>
        </p:txBody>
      </p:sp>
      <p:sp>
        <p:nvSpPr>
          <p:cNvPr id="3" name="Tijdelijke aanduiding voor tekst 2">
            <a:extLst>
              <a:ext uri="{FF2B5EF4-FFF2-40B4-BE49-F238E27FC236}">
                <a16:creationId xmlns:a16="http://schemas.microsoft.com/office/drawing/2014/main" id="{26C72FD4-1928-1E84-DB37-C41982FE515A}"/>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AB3ABE60-14F3-75A2-858B-14D3986D4D53}"/>
              </a:ext>
            </a:extLst>
          </p:cNvPr>
          <p:cNvSpPr>
            <a:spLocks noGrp="1"/>
          </p:cNvSpPr>
          <p:nvPr>
            <p:ph type="body" sz="quarter" idx="1003"/>
          </p:nvPr>
        </p:nvSpPr>
        <p:spPr>
          <a:xfrm>
            <a:off x="1017715" y="2162608"/>
            <a:ext cx="4790253" cy="3256800"/>
          </a:xfrm>
        </p:spPr>
        <p:txBody>
          <a:bodyPr/>
          <a:lstStyle/>
          <a:p>
            <a:pPr marL="342900" indent="-342900">
              <a:buFont typeface="+mj-lt"/>
              <a:buAutoNum type="arabicPeriod"/>
            </a:pPr>
            <a:r>
              <a:rPr lang="nl-NL" dirty="0"/>
              <a:t>Check </a:t>
            </a:r>
            <a:r>
              <a:rPr lang="nl-NL" dirty="0" err="1"/>
              <a:t>your</a:t>
            </a:r>
            <a:r>
              <a:rPr lang="nl-NL" dirty="0"/>
              <a:t> changes:</a:t>
            </a:r>
          </a:p>
          <a:p>
            <a:pPr marL="666900" lvl="1" indent="-342900">
              <a:buFont typeface="+mj-lt"/>
              <a:buAutoNum type="arabicPeriod"/>
            </a:pPr>
            <a:r>
              <a:rPr lang="nl-NL" dirty="0" err="1"/>
              <a:t>Additions</a:t>
            </a:r>
            <a:r>
              <a:rPr lang="nl-NL" dirty="0"/>
              <a:t> in </a:t>
            </a:r>
            <a:r>
              <a:rPr lang="nl-NL" b="1" dirty="0">
                <a:solidFill>
                  <a:srgbClr val="00B050"/>
                </a:solidFill>
              </a:rPr>
              <a:t>green</a:t>
            </a:r>
          </a:p>
          <a:p>
            <a:pPr marL="666900" lvl="1" indent="-342900">
              <a:buFont typeface="+mj-lt"/>
              <a:buAutoNum type="arabicPeriod"/>
            </a:pPr>
            <a:r>
              <a:rPr lang="nl-NL" dirty="0"/>
              <a:t>Removals in </a:t>
            </a:r>
            <a:r>
              <a:rPr lang="nl-NL" b="1" dirty="0">
                <a:solidFill>
                  <a:schemeClr val="accent1"/>
                </a:solidFill>
              </a:rPr>
              <a:t>red</a:t>
            </a:r>
          </a:p>
          <a:p>
            <a:pPr marL="342900" indent="-342900">
              <a:buFont typeface="+mj-lt"/>
              <a:buAutoNum type="arabicPeriod"/>
            </a:pPr>
            <a:r>
              <a:rPr lang="nl-NL" dirty="0" err="1"/>
              <a:t>Good</a:t>
            </a:r>
            <a:r>
              <a:rPr lang="nl-NL" dirty="0"/>
              <a:t>? Click </a:t>
            </a:r>
            <a:r>
              <a:rPr lang="nl-NL" b="1" dirty="0"/>
              <a:t>New pull </a:t>
            </a:r>
            <a:r>
              <a:rPr lang="nl-NL" b="1" dirty="0" err="1"/>
              <a:t>request</a:t>
            </a:r>
            <a:r>
              <a:rPr lang="nl-NL" dirty="0"/>
              <a:t>!</a:t>
            </a:r>
          </a:p>
          <a:p>
            <a:pPr marL="342900" indent="-342900">
              <a:buFont typeface="+mj-lt"/>
              <a:buAutoNum type="arabicPeriod"/>
            </a:pPr>
            <a:r>
              <a:rPr lang="nl-NL" dirty="0"/>
              <a:t>In next screen:</a:t>
            </a:r>
          </a:p>
          <a:p>
            <a:pPr marL="666900" lvl="1" indent="-342900">
              <a:buFont typeface="+mj-lt"/>
              <a:buAutoNum type="arabicPeriod"/>
            </a:pPr>
            <a:r>
              <a:rPr lang="nl-NL" dirty="0" err="1"/>
              <a:t>Add</a:t>
            </a:r>
            <a:r>
              <a:rPr lang="nl-NL" dirty="0"/>
              <a:t> </a:t>
            </a:r>
            <a:r>
              <a:rPr lang="nl-NL" dirty="0" err="1"/>
              <a:t>optional</a:t>
            </a:r>
            <a:r>
              <a:rPr lang="nl-NL" dirty="0"/>
              <a:t> </a:t>
            </a:r>
            <a:r>
              <a:rPr lang="nl-NL" dirty="0" err="1"/>
              <a:t>comments</a:t>
            </a:r>
            <a:r>
              <a:rPr lang="nl-NL" dirty="0"/>
              <a:t> </a:t>
            </a:r>
            <a:r>
              <a:rPr lang="nl-NL" dirty="0" err="1"/>
              <a:t>for</a:t>
            </a:r>
            <a:r>
              <a:rPr lang="nl-NL" dirty="0"/>
              <a:t> </a:t>
            </a:r>
            <a:r>
              <a:rPr lang="nl-NL" dirty="0" err="1"/>
              <a:t>others</a:t>
            </a:r>
            <a:endParaRPr lang="nl-NL" dirty="0"/>
          </a:p>
          <a:p>
            <a:pPr marL="666900" lvl="1" indent="-342900">
              <a:buFont typeface="+mj-lt"/>
              <a:buAutoNum type="arabicPeriod"/>
            </a:pPr>
            <a:r>
              <a:rPr lang="nl-NL" dirty="0" err="1"/>
              <a:t>Assign</a:t>
            </a:r>
            <a:r>
              <a:rPr lang="nl-NL" dirty="0"/>
              <a:t> </a:t>
            </a:r>
            <a:r>
              <a:rPr lang="nl-NL" b="1" dirty="0" err="1"/>
              <a:t>reviewers</a:t>
            </a:r>
            <a:r>
              <a:rPr lang="nl-NL" dirty="0"/>
              <a:t> (</a:t>
            </a:r>
            <a:r>
              <a:rPr lang="nl-NL" dirty="0" err="1"/>
              <a:t>and</a:t>
            </a:r>
            <a:r>
              <a:rPr lang="nl-NL" dirty="0"/>
              <a:t>/or labels </a:t>
            </a:r>
            <a:r>
              <a:rPr lang="nl-NL" dirty="0" err="1"/>
              <a:t>and</a:t>
            </a:r>
            <a:r>
              <a:rPr lang="nl-NL" dirty="0"/>
              <a:t> </a:t>
            </a:r>
            <a:r>
              <a:rPr lang="nl-NL" dirty="0" err="1"/>
              <a:t>milestones</a:t>
            </a:r>
            <a:r>
              <a:rPr lang="nl-NL" dirty="0"/>
              <a:t>)</a:t>
            </a:r>
          </a:p>
        </p:txBody>
      </p:sp>
      <p:pic>
        <p:nvPicPr>
          <p:cNvPr id="5" name="Afbeelding 4">
            <a:extLst>
              <a:ext uri="{FF2B5EF4-FFF2-40B4-BE49-F238E27FC236}">
                <a16:creationId xmlns:a16="http://schemas.microsoft.com/office/drawing/2014/main" id="{D91E8A1F-FF1E-7959-31E3-D9C668232573}"/>
              </a:ext>
            </a:extLst>
          </p:cNvPr>
          <p:cNvPicPr>
            <a:picLocks noChangeAspect="1"/>
          </p:cNvPicPr>
          <p:nvPr/>
        </p:nvPicPr>
        <p:blipFill>
          <a:blip r:embed="rId2"/>
          <a:stretch>
            <a:fillRect/>
          </a:stretch>
        </p:blipFill>
        <p:spPr>
          <a:xfrm>
            <a:off x="5951984" y="2162608"/>
            <a:ext cx="5972200" cy="4382137"/>
          </a:xfrm>
          <a:prstGeom prst="rect">
            <a:avLst/>
          </a:prstGeom>
        </p:spPr>
      </p:pic>
    </p:spTree>
    <p:extLst>
      <p:ext uri="{BB962C8B-B14F-4D97-AF65-F5344CB8AC3E}">
        <p14:creationId xmlns:p14="http://schemas.microsoft.com/office/powerpoint/2010/main" val="4030134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711027-DF1A-D023-6A88-F16AA00D1927}"/>
              </a:ext>
            </a:extLst>
          </p:cNvPr>
          <p:cNvSpPr>
            <a:spLocks noGrp="1"/>
          </p:cNvSpPr>
          <p:nvPr>
            <p:ph type="title"/>
          </p:nvPr>
        </p:nvSpPr>
        <p:spPr/>
        <p:txBody>
          <a:bodyPr/>
          <a:lstStyle/>
          <a:p>
            <a:r>
              <a:rPr lang="nl-NL" dirty="0" err="1"/>
              <a:t>Creating</a:t>
            </a:r>
            <a:r>
              <a:rPr lang="nl-NL" dirty="0"/>
              <a:t> a pull </a:t>
            </a:r>
            <a:r>
              <a:rPr lang="nl-NL" dirty="0" err="1"/>
              <a:t>request</a:t>
            </a:r>
            <a:r>
              <a:rPr lang="nl-NL" dirty="0"/>
              <a:t> – 3</a:t>
            </a:r>
          </a:p>
        </p:txBody>
      </p:sp>
      <p:sp>
        <p:nvSpPr>
          <p:cNvPr id="3" name="Tijdelijke aanduiding voor tekst 2">
            <a:extLst>
              <a:ext uri="{FF2B5EF4-FFF2-40B4-BE49-F238E27FC236}">
                <a16:creationId xmlns:a16="http://schemas.microsoft.com/office/drawing/2014/main" id="{916232C3-7A8C-D79A-CF2B-E70D4701EF10}"/>
              </a:ext>
            </a:extLst>
          </p:cNvPr>
          <p:cNvSpPr>
            <a:spLocks noGrp="1"/>
          </p:cNvSpPr>
          <p:nvPr>
            <p:ph type="body" sz="quarter" idx="1002"/>
          </p:nvPr>
        </p:nvSpPr>
        <p:spPr/>
        <p:txBody>
          <a:bodyPr/>
          <a:lstStyle/>
          <a:p>
            <a:endParaRPr lang="nl-NL"/>
          </a:p>
        </p:txBody>
      </p:sp>
      <p:pic>
        <p:nvPicPr>
          <p:cNvPr id="5" name="Afbeelding 4">
            <a:extLst>
              <a:ext uri="{FF2B5EF4-FFF2-40B4-BE49-F238E27FC236}">
                <a16:creationId xmlns:a16="http://schemas.microsoft.com/office/drawing/2014/main" id="{C1B3F998-7B5B-2842-B328-1C697E35E50F}"/>
              </a:ext>
            </a:extLst>
          </p:cNvPr>
          <p:cNvPicPr>
            <a:picLocks noChangeAspect="1"/>
          </p:cNvPicPr>
          <p:nvPr/>
        </p:nvPicPr>
        <p:blipFill>
          <a:blip r:embed="rId2"/>
          <a:stretch>
            <a:fillRect/>
          </a:stretch>
        </p:blipFill>
        <p:spPr>
          <a:xfrm>
            <a:off x="6096000" y="1621757"/>
            <a:ext cx="6085160" cy="4713633"/>
          </a:xfrm>
          <a:prstGeom prst="rect">
            <a:avLst/>
          </a:prstGeom>
        </p:spPr>
      </p:pic>
      <p:sp>
        <p:nvSpPr>
          <p:cNvPr id="4" name="Tijdelijke aanduiding voor tekst 3">
            <a:extLst>
              <a:ext uri="{FF2B5EF4-FFF2-40B4-BE49-F238E27FC236}">
                <a16:creationId xmlns:a16="http://schemas.microsoft.com/office/drawing/2014/main" id="{E5C8154D-0E14-77FA-5282-D22E980ACE9A}"/>
              </a:ext>
            </a:extLst>
          </p:cNvPr>
          <p:cNvSpPr>
            <a:spLocks noGrp="1"/>
          </p:cNvSpPr>
          <p:nvPr>
            <p:ph type="body" sz="quarter" idx="1003"/>
          </p:nvPr>
        </p:nvSpPr>
        <p:spPr>
          <a:xfrm>
            <a:off x="1017715" y="1988840"/>
            <a:ext cx="4502221" cy="4608512"/>
          </a:xfrm>
        </p:spPr>
        <p:txBody>
          <a:bodyPr/>
          <a:lstStyle/>
          <a:p>
            <a:pPr marL="342900" indent="-342900">
              <a:buFont typeface="+mj-lt"/>
              <a:buAutoNum type="arabicPeriod"/>
            </a:pPr>
            <a:r>
              <a:rPr lang="nl-NL" dirty="0"/>
              <a:t>The </a:t>
            </a:r>
            <a:r>
              <a:rPr lang="nl-NL" dirty="0" err="1"/>
              <a:t>assigned</a:t>
            </a:r>
            <a:r>
              <a:rPr lang="nl-NL" dirty="0"/>
              <a:t> </a:t>
            </a:r>
            <a:r>
              <a:rPr lang="nl-NL" b="1" dirty="0" err="1"/>
              <a:t>reviewers</a:t>
            </a:r>
            <a:r>
              <a:rPr lang="nl-NL" dirty="0"/>
              <a:t> </a:t>
            </a:r>
            <a:r>
              <a:rPr lang="nl-NL" dirty="0" err="1"/>
              <a:t>can</a:t>
            </a:r>
            <a:r>
              <a:rPr lang="nl-NL" dirty="0"/>
              <a:t> check code:</a:t>
            </a:r>
          </a:p>
          <a:p>
            <a:pPr marL="666900" lvl="1" indent="-342900">
              <a:buFont typeface="+mj-lt"/>
              <a:buAutoNum type="alphaLcPeriod"/>
            </a:pPr>
            <a:r>
              <a:rPr lang="nl-NL" dirty="0"/>
              <a:t>The </a:t>
            </a:r>
            <a:r>
              <a:rPr lang="nl-NL" dirty="0" err="1"/>
              <a:t>proposed</a:t>
            </a:r>
            <a:r>
              <a:rPr lang="nl-NL" dirty="0"/>
              <a:t> changes make sense</a:t>
            </a:r>
          </a:p>
          <a:p>
            <a:pPr marL="666900" lvl="1" indent="-342900">
              <a:buFont typeface="+mj-lt"/>
              <a:buAutoNum type="alphaLcPeriod"/>
            </a:pPr>
            <a:r>
              <a:rPr lang="nl-NL" dirty="0"/>
              <a:t>The </a:t>
            </a:r>
            <a:r>
              <a:rPr lang="nl-NL" dirty="0" err="1"/>
              <a:t>proposed</a:t>
            </a:r>
            <a:r>
              <a:rPr lang="nl-NL" dirty="0"/>
              <a:t> changes </a:t>
            </a:r>
            <a:r>
              <a:rPr lang="nl-NL" dirty="0" err="1"/>
              <a:t>work</a:t>
            </a:r>
            <a:endParaRPr lang="nl-NL" dirty="0"/>
          </a:p>
          <a:p>
            <a:pPr marL="342900" indent="-342900">
              <a:buFont typeface="+mj-lt"/>
              <a:buAutoNum type="arabicPeriod"/>
            </a:pPr>
            <a:r>
              <a:rPr lang="nl-NL" dirty="0" err="1"/>
              <a:t>They</a:t>
            </a:r>
            <a:r>
              <a:rPr lang="nl-NL" dirty="0"/>
              <a:t> </a:t>
            </a:r>
            <a:r>
              <a:rPr lang="nl-NL" b="1" dirty="0" err="1"/>
              <a:t>approve</a:t>
            </a:r>
            <a:r>
              <a:rPr lang="nl-NL" dirty="0"/>
              <a:t> </a:t>
            </a:r>
            <a:r>
              <a:rPr lang="nl-NL" dirty="0" err="1"/>
              <a:t>the</a:t>
            </a:r>
            <a:r>
              <a:rPr lang="nl-NL" dirty="0"/>
              <a:t> pull </a:t>
            </a:r>
            <a:r>
              <a:rPr lang="nl-NL" dirty="0" err="1"/>
              <a:t>request</a:t>
            </a:r>
            <a:r>
              <a:rPr lang="nl-NL" dirty="0"/>
              <a:t> (or </a:t>
            </a:r>
            <a:r>
              <a:rPr lang="nl-NL" dirty="0" err="1"/>
              <a:t>not</a:t>
            </a:r>
            <a:r>
              <a:rPr lang="nl-NL" dirty="0"/>
              <a:t>!)</a:t>
            </a:r>
          </a:p>
          <a:p>
            <a:pPr marL="342900" indent="-342900">
              <a:buFont typeface="+mj-lt"/>
              <a:buAutoNum type="arabicPeriod"/>
            </a:pPr>
            <a:r>
              <a:rPr lang="nl-NL" dirty="0" err="1"/>
              <a:t>Merge</a:t>
            </a:r>
            <a:r>
              <a:rPr lang="nl-NL" dirty="0"/>
              <a:t> pull </a:t>
            </a:r>
            <a:r>
              <a:rPr lang="nl-NL" dirty="0" err="1"/>
              <a:t>request</a:t>
            </a:r>
            <a:r>
              <a:rPr lang="nl-NL" dirty="0"/>
              <a:t> </a:t>
            </a:r>
            <a:r>
              <a:rPr lang="nl-NL" dirty="0" err="1"/>
              <a:t>by</a:t>
            </a:r>
            <a:r>
              <a:rPr lang="nl-NL" dirty="0"/>
              <a:t> </a:t>
            </a:r>
            <a:r>
              <a:rPr lang="nl-NL" dirty="0" err="1"/>
              <a:t>clicking</a:t>
            </a:r>
            <a:r>
              <a:rPr lang="nl-NL" dirty="0"/>
              <a:t> </a:t>
            </a:r>
            <a:r>
              <a:rPr lang="nl-NL" b="1" dirty="0" err="1"/>
              <a:t>Create</a:t>
            </a:r>
            <a:r>
              <a:rPr lang="nl-NL" b="1" dirty="0"/>
              <a:t> </a:t>
            </a:r>
            <a:r>
              <a:rPr lang="nl-NL" b="1" dirty="0" err="1"/>
              <a:t>merge</a:t>
            </a:r>
            <a:r>
              <a:rPr lang="nl-NL" b="1" dirty="0"/>
              <a:t> </a:t>
            </a:r>
            <a:r>
              <a:rPr lang="nl-NL" b="1" dirty="0" err="1"/>
              <a:t>commit</a:t>
            </a:r>
            <a:endParaRPr lang="nl-NL" b="1" dirty="0"/>
          </a:p>
          <a:p>
            <a:pPr marL="342900" indent="-342900">
              <a:buFont typeface="+mj-lt"/>
              <a:buAutoNum type="arabicPeriod"/>
            </a:pPr>
            <a:r>
              <a:rPr lang="nl-NL" dirty="0" err="1"/>
              <a:t>Optionally</a:t>
            </a:r>
            <a:r>
              <a:rPr lang="nl-NL" dirty="0"/>
              <a:t> </a:t>
            </a:r>
            <a:r>
              <a:rPr lang="nl-NL" dirty="0" err="1"/>
              <a:t>add</a:t>
            </a:r>
            <a:r>
              <a:rPr lang="nl-NL" dirty="0"/>
              <a:t> </a:t>
            </a:r>
            <a:r>
              <a:rPr lang="nl-NL" dirty="0" err="1"/>
              <a:t>message</a:t>
            </a:r>
            <a:endParaRPr lang="nl-NL" dirty="0"/>
          </a:p>
          <a:p>
            <a:pPr marL="342900" indent="-342900">
              <a:buFont typeface="+mj-lt"/>
              <a:buAutoNum type="arabicPeriod"/>
            </a:pPr>
            <a:r>
              <a:rPr lang="nl-NL" dirty="0"/>
              <a:t>Click </a:t>
            </a:r>
            <a:r>
              <a:rPr lang="nl-NL" b="1" dirty="0" err="1"/>
              <a:t>Create</a:t>
            </a:r>
            <a:r>
              <a:rPr lang="nl-NL" b="1" dirty="0"/>
              <a:t> </a:t>
            </a:r>
            <a:r>
              <a:rPr lang="nl-NL" b="1" dirty="0" err="1"/>
              <a:t>merge</a:t>
            </a:r>
            <a:r>
              <a:rPr lang="nl-NL" b="1" dirty="0"/>
              <a:t> </a:t>
            </a:r>
            <a:r>
              <a:rPr lang="nl-NL" b="1" dirty="0" err="1"/>
              <a:t>commit</a:t>
            </a:r>
            <a:r>
              <a:rPr lang="nl-NL" b="1" dirty="0"/>
              <a:t>      </a:t>
            </a:r>
            <a:br>
              <a:rPr lang="nl-NL" b="1" dirty="0"/>
            </a:br>
            <a:r>
              <a:rPr lang="nl-NL" dirty="0" err="1"/>
              <a:t>again</a:t>
            </a:r>
            <a:r>
              <a:rPr lang="nl-NL" dirty="0"/>
              <a:t>!</a:t>
            </a:r>
          </a:p>
          <a:p>
            <a:pPr marL="342900" indent="-342900">
              <a:buFont typeface="+mj-lt"/>
              <a:buAutoNum type="arabicPeriod"/>
            </a:pPr>
            <a:r>
              <a:rPr lang="nl-NL" b="1" dirty="0" err="1">
                <a:solidFill>
                  <a:srgbClr val="00B050"/>
                </a:solidFill>
              </a:rPr>
              <a:t>Your</a:t>
            </a:r>
            <a:r>
              <a:rPr lang="nl-NL" b="1" dirty="0">
                <a:solidFill>
                  <a:srgbClr val="00B050"/>
                </a:solidFill>
              </a:rPr>
              <a:t> target </a:t>
            </a:r>
            <a:r>
              <a:rPr lang="nl-NL" b="1" dirty="0" err="1">
                <a:solidFill>
                  <a:srgbClr val="00B050"/>
                </a:solidFill>
              </a:rPr>
              <a:t>branch</a:t>
            </a:r>
            <a:r>
              <a:rPr lang="nl-NL" b="1" dirty="0">
                <a:solidFill>
                  <a:srgbClr val="00B050"/>
                </a:solidFill>
              </a:rPr>
              <a:t> has been </a:t>
            </a:r>
            <a:br>
              <a:rPr lang="nl-NL" b="1" dirty="0">
                <a:solidFill>
                  <a:srgbClr val="00B050"/>
                </a:solidFill>
              </a:rPr>
            </a:br>
            <a:r>
              <a:rPr lang="nl-NL" b="1" dirty="0" err="1">
                <a:solidFill>
                  <a:srgbClr val="00B050"/>
                </a:solidFill>
              </a:rPr>
              <a:t>updated</a:t>
            </a:r>
            <a:r>
              <a:rPr lang="nl-NL" b="1" dirty="0">
                <a:solidFill>
                  <a:srgbClr val="00B050"/>
                </a:solidFill>
              </a:rPr>
              <a:t> </a:t>
            </a:r>
            <a:r>
              <a:rPr lang="nl-NL" b="1" dirty="0" err="1">
                <a:solidFill>
                  <a:srgbClr val="00B050"/>
                </a:solidFill>
              </a:rPr>
              <a:t>remotely</a:t>
            </a:r>
            <a:r>
              <a:rPr lang="nl-NL" b="1" dirty="0">
                <a:solidFill>
                  <a:srgbClr val="00B050"/>
                </a:solidFill>
              </a:rPr>
              <a:t>!</a:t>
            </a:r>
          </a:p>
          <a:p>
            <a:pPr marL="342900" indent="-342900">
              <a:buFont typeface="+mj-lt"/>
              <a:buAutoNum type="arabicPeriod"/>
            </a:pPr>
            <a:r>
              <a:rPr lang="nl-NL" dirty="0"/>
              <a:t>Make </a:t>
            </a:r>
            <a:r>
              <a:rPr lang="nl-NL" dirty="0" err="1"/>
              <a:t>sure</a:t>
            </a:r>
            <a:r>
              <a:rPr lang="nl-NL" dirty="0"/>
              <a:t> </a:t>
            </a:r>
            <a:r>
              <a:rPr lang="nl-NL" dirty="0" err="1"/>
              <a:t>you</a:t>
            </a:r>
            <a:r>
              <a:rPr lang="nl-NL" dirty="0"/>
              <a:t> </a:t>
            </a:r>
            <a:r>
              <a:rPr lang="nl-NL" b="1" dirty="0"/>
              <a:t>pull </a:t>
            </a:r>
            <a:r>
              <a:rPr lang="nl-NL" b="1" dirty="0" err="1"/>
              <a:t>the</a:t>
            </a:r>
            <a:r>
              <a:rPr lang="nl-NL" b="1" dirty="0"/>
              <a:t> </a:t>
            </a:r>
            <a:r>
              <a:rPr lang="nl-NL" b="1" dirty="0" err="1"/>
              <a:t>merge</a:t>
            </a:r>
            <a:r>
              <a:rPr lang="nl-NL" b="1" dirty="0"/>
              <a:t> </a:t>
            </a:r>
            <a:br>
              <a:rPr lang="nl-NL" b="1" dirty="0"/>
            </a:br>
            <a:r>
              <a:rPr lang="nl-NL" b="1" dirty="0" err="1"/>
              <a:t>locally</a:t>
            </a:r>
            <a:endParaRPr lang="nl-NL" b="1" dirty="0"/>
          </a:p>
          <a:p>
            <a:pPr marL="342900" indent="-342900">
              <a:buFont typeface="+mj-lt"/>
              <a:buAutoNum type="arabicPeriod"/>
            </a:pPr>
            <a:r>
              <a:rPr lang="nl-NL" dirty="0"/>
              <a:t>Clean up </a:t>
            </a:r>
            <a:r>
              <a:rPr lang="nl-NL" dirty="0" err="1"/>
              <a:t>any</a:t>
            </a:r>
            <a:r>
              <a:rPr lang="nl-NL" dirty="0"/>
              <a:t> branches </a:t>
            </a:r>
            <a:r>
              <a:rPr lang="nl-NL" dirty="0" err="1"/>
              <a:t>you</a:t>
            </a:r>
            <a:r>
              <a:rPr lang="nl-NL" dirty="0"/>
              <a:t> are </a:t>
            </a:r>
            <a:r>
              <a:rPr lang="nl-NL" dirty="0" err="1"/>
              <a:t>done</a:t>
            </a:r>
            <a:r>
              <a:rPr lang="nl-NL" dirty="0"/>
              <a:t> </a:t>
            </a:r>
            <a:r>
              <a:rPr lang="nl-NL" dirty="0" err="1"/>
              <a:t>with</a:t>
            </a:r>
            <a:endParaRPr lang="nl-NL" dirty="0"/>
          </a:p>
          <a:p>
            <a:pPr marL="342900" indent="-342900">
              <a:buFont typeface="+mj-lt"/>
              <a:buAutoNum type="arabicPeriod"/>
            </a:pPr>
            <a:r>
              <a:rPr lang="nl-NL" dirty="0"/>
              <a:t>Continue </a:t>
            </a:r>
            <a:r>
              <a:rPr lang="nl-NL" dirty="0" err="1"/>
              <a:t>work</a:t>
            </a:r>
            <a:endParaRPr lang="nl-NL" dirty="0"/>
          </a:p>
        </p:txBody>
      </p:sp>
      <p:grpSp>
        <p:nvGrpSpPr>
          <p:cNvPr id="9" name="Groep 8">
            <a:extLst>
              <a:ext uri="{FF2B5EF4-FFF2-40B4-BE49-F238E27FC236}">
                <a16:creationId xmlns:a16="http://schemas.microsoft.com/office/drawing/2014/main" id="{FAEDCD8B-A479-3663-D4AB-682AF3330E86}"/>
              </a:ext>
            </a:extLst>
          </p:cNvPr>
          <p:cNvGrpSpPr/>
          <p:nvPr/>
        </p:nvGrpSpPr>
        <p:grpSpPr>
          <a:xfrm>
            <a:off x="3878580" y="3573960"/>
            <a:ext cx="2624760" cy="2532600"/>
            <a:chOff x="3878580" y="3573960"/>
            <a:chExt cx="2624760" cy="2532600"/>
          </a:xfrm>
        </p:grpSpPr>
        <mc:AlternateContent xmlns:mc="http://schemas.openxmlformats.org/markup-compatibility/2006" xmlns:p14="http://schemas.microsoft.com/office/powerpoint/2010/main">
          <mc:Choice Requires="p14">
            <p:contentPart p14:bwMode="auto" r:id="rId3">
              <p14:nvContentPartPr>
                <p14:cNvPr id="6" name="Inkt 5">
                  <a:extLst>
                    <a:ext uri="{FF2B5EF4-FFF2-40B4-BE49-F238E27FC236}">
                      <a16:creationId xmlns:a16="http://schemas.microsoft.com/office/drawing/2014/main" id="{C8AE4BC4-D3EB-2B4E-CC43-86747E5E6A04}"/>
                    </a:ext>
                  </a:extLst>
                </p14:cNvPr>
                <p14:cNvContentPartPr/>
                <p14:nvPr/>
              </p14:nvContentPartPr>
              <p14:xfrm>
                <a:off x="3878580" y="3573960"/>
                <a:ext cx="2439000" cy="2321640"/>
              </p14:xfrm>
            </p:contentPart>
          </mc:Choice>
          <mc:Fallback xmlns="">
            <p:pic>
              <p:nvPicPr>
                <p:cNvPr id="6" name="Inkt 5">
                  <a:extLst>
                    <a:ext uri="{FF2B5EF4-FFF2-40B4-BE49-F238E27FC236}">
                      <a16:creationId xmlns:a16="http://schemas.microsoft.com/office/drawing/2014/main" id="{C8AE4BC4-D3EB-2B4E-CC43-86747E5E6A04}"/>
                    </a:ext>
                  </a:extLst>
                </p:cNvPr>
                <p:cNvPicPr/>
                <p:nvPr/>
              </p:nvPicPr>
              <p:blipFill>
                <a:blip r:embed="rId4"/>
                <a:stretch>
                  <a:fillRect/>
                </a:stretch>
              </p:blipFill>
              <p:spPr>
                <a:xfrm>
                  <a:off x="3860580" y="3555960"/>
                  <a:ext cx="2474640" cy="2357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Inkt 6">
                  <a:extLst>
                    <a:ext uri="{FF2B5EF4-FFF2-40B4-BE49-F238E27FC236}">
                      <a16:creationId xmlns:a16="http://schemas.microsoft.com/office/drawing/2014/main" id="{E6050A49-B073-AD68-03FC-ED443CC9305C}"/>
                    </a:ext>
                  </a:extLst>
                </p14:cNvPr>
                <p14:cNvContentPartPr/>
                <p14:nvPr/>
              </p14:nvContentPartPr>
              <p14:xfrm>
                <a:off x="6294180" y="5785080"/>
                <a:ext cx="209160" cy="321480"/>
              </p14:xfrm>
            </p:contentPart>
          </mc:Choice>
          <mc:Fallback xmlns="">
            <p:pic>
              <p:nvPicPr>
                <p:cNvPr id="7" name="Inkt 6">
                  <a:extLst>
                    <a:ext uri="{FF2B5EF4-FFF2-40B4-BE49-F238E27FC236}">
                      <a16:creationId xmlns:a16="http://schemas.microsoft.com/office/drawing/2014/main" id="{E6050A49-B073-AD68-03FC-ED443CC9305C}"/>
                    </a:ext>
                  </a:extLst>
                </p:cNvPr>
                <p:cNvPicPr/>
                <p:nvPr/>
              </p:nvPicPr>
              <p:blipFill>
                <a:blip r:embed="rId6"/>
                <a:stretch>
                  <a:fillRect/>
                </a:stretch>
              </p:blipFill>
              <p:spPr>
                <a:xfrm>
                  <a:off x="6276180" y="5767440"/>
                  <a:ext cx="244800" cy="357120"/>
                </a:xfrm>
                <a:prstGeom prst="rect">
                  <a:avLst/>
                </a:prstGeom>
              </p:spPr>
            </p:pic>
          </mc:Fallback>
        </mc:AlternateContent>
      </p:grpSp>
    </p:spTree>
    <p:extLst>
      <p:ext uri="{BB962C8B-B14F-4D97-AF65-F5344CB8AC3E}">
        <p14:creationId xmlns:p14="http://schemas.microsoft.com/office/powerpoint/2010/main" val="20681872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E91668-7FA2-1253-9B2B-3718300891A0}"/>
              </a:ext>
            </a:extLst>
          </p:cNvPr>
          <p:cNvSpPr>
            <a:spLocks noGrp="1"/>
          </p:cNvSpPr>
          <p:nvPr>
            <p:ph type="title"/>
          </p:nvPr>
        </p:nvSpPr>
        <p:spPr/>
        <p:txBody>
          <a:bodyPr/>
          <a:lstStyle/>
          <a:p>
            <a:r>
              <a:rPr lang="nl-NL" dirty="0" err="1"/>
              <a:t>Exercise</a:t>
            </a:r>
            <a:r>
              <a:rPr lang="nl-NL" dirty="0"/>
              <a:t> 6 – </a:t>
            </a:r>
            <a:r>
              <a:rPr lang="nl-NL" dirty="0" err="1"/>
              <a:t>creating</a:t>
            </a:r>
            <a:r>
              <a:rPr lang="nl-NL" dirty="0"/>
              <a:t> a </a:t>
            </a:r>
            <a:r>
              <a:rPr lang="nl-NL" dirty="0" err="1"/>
              <a:t>merge</a:t>
            </a:r>
            <a:r>
              <a:rPr lang="nl-NL" dirty="0"/>
              <a:t> </a:t>
            </a:r>
            <a:r>
              <a:rPr lang="nl-NL" dirty="0" err="1"/>
              <a:t>request</a:t>
            </a:r>
            <a:r>
              <a:rPr lang="nl-NL" dirty="0"/>
              <a:t> 1</a:t>
            </a:r>
          </a:p>
        </p:txBody>
      </p:sp>
      <p:sp>
        <p:nvSpPr>
          <p:cNvPr id="3" name="Tijdelijke aanduiding voor tekst 2">
            <a:extLst>
              <a:ext uri="{FF2B5EF4-FFF2-40B4-BE49-F238E27FC236}">
                <a16:creationId xmlns:a16="http://schemas.microsoft.com/office/drawing/2014/main" id="{F566106B-775C-6582-66AF-8399DF8AC9BC}"/>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5C6EBFB7-4A98-A4FE-83F7-A0EC76263057}"/>
              </a:ext>
            </a:extLst>
          </p:cNvPr>
          <p:cNvSpPr>
            <a:spLocks noGrp="1"/>
          </p:cNvSpPr>
          <p:nvPr>
            <p:ph type="body" sz="quarter" idx="1003"/>
          </p:nvPr>
        </p:nvSpPr>
        <p:spPr>
          <a:xfrm>
            <a:off x="1017714" y="2215833"/>
            <a:ext cx="10694909" cy="3203575"/>
          </a:xfrm>
        </p:spPr>
        <p:txBody>
          <a:bodyPr/>
          <a:lstStyle/>
          <a:p>
            <a:pPr marL="0" indent="0">
              <a:buNone/>
            </a:pPr>
            <a:r>
              <a:rPr lang="nl-NL" i="1" dirty="0"/>
              <a:t>The steps below </a:t>
            </a:r>
            <a:r>
              <a:rPr lang="nl-NL" i="1" dirty="0" err="1"/>
              <a:t>indicate</a:t>
            </a:r>
            <a:r>
              <a:rPr lang="nl-NL" i="1" dirty="0"/>
              <a:t> steps </a:t>
            </a:r>
            <a:r>
              <a:rPr lang="nl-NL" i="1" dirty="0" err="1"/>
              <a:t>for</a:t>
            </a:r>
            <a:r>
              <a:rPr lang="nl-NL" i="1" dirty="0"/>
              <a:t> different </a:t>
            </a:r>
            <a:r>
              <a:rPr lang="nl-NL" i="1" dirty="0" err="1"/>
              <a:t>group</a:t>
            </a:r>
            <a:r>
              <a:rPr lang="nl-NL" i="1" dirty="0"/>
              <a:t> members. Do </a:t>
            </a:r>
            <a:r>
              <a:rPr lang="nl-NL" i="1" dirty="0" err="1"/>
              <a:t>try</a:t>
            </a:r>
            <a:r>
              <a:rPr lang="nl-NL" i="1" dirty="0"/>
              <a:t> </a:t>
            </a:r>
            <a:r>
              <a:rPr lang="nl-NL" i="1" dirty="0" err="1"/>
              <a:t>to</a:t>
            </a:r>
            <a:r>
              <a:rPr lang="nl-NL" i="1" dirty="0"/>
              <a:t> follow these steps </a:t>
            </a:r>
            <a:r>
              <a:rPr lang="nl-NL" i="1" dirty="0" err="1"/>
              <a:t>together</a:t>
            </a:r>
            <a:r>
              <a:rPr lang="nl-NL" i="1" dirty="0"/>
              <a:t>: </a:t>
            </a:r>
            <a:r>
              <a:rPr lang="nl-NL" i="1" dirty="0" err="1"/>
              <a:t>one</a:t>
            </a:r>
            <a:r>
              <a:rPr lang="nl-NL" i="1" dirty="0"/>
              <a:t> person does </a:t>
            </a:r>
            <a:r>
              <a:rPr lang="nl-NL" i="1" dirty="0" err="1"/>
              <a:t>the</a:t>
            </a:r>
            <a:r>
              <a:rPr lang="nl-NL" i="1" dirty="0"/>
              <a:t> step, </a:t>
            </a:r>
            <a:r>
              <a:rPr lang="nl-NL" i="1" dirty="0" err="1"/>
              <a:t>the</a:t>
            </a:r>
            <a:r>
              <a:rPr lang="nl-NL" i="1" dirty="0"/>
              <a:t> </a:t>
            </a:r>
            <a:r>
              <a:rPr lang="nl-NL" i="1" dirty="0" err="1"/>
              <a:t>other</a:t>
            </a:r>
            <a:r>
              <a:rPr lang="nl-NL" i="1" dirty="0"/>
              <a:t>(s) </a:t>
            </a:r>
            <a:r>
              <a:rPr lang="nl-NL" i="1" dirty="0" err="1"/>
              <a:t>watch</a:t>
            </a:r>
            <a:r>
              <a:rPr lang="nl-NL" i="1" dirty="0"/>
              <a:t> </a:t>
            </a:r>
            <a:r>
              <a:rPr lang="nl-NL" i="1" dirty="0" err="1"/>
              <a:t>and</a:t>
            </a:r>
            <a:r>
              <a:rPr lang="nl-NL" i="1" dirty="0"/>
              <a:t> </a:t>
            </a:r>
            <a:r>
              <a:rPr lang="nl-NL" i="1" dirty="0" err="1"/>
              <a:t>comment</a:t>
            </a:r>
            <a:r>
              <a:rPr lang="nl-NL" i="1" dirty="0"/>
              <a:t>.</a:t>
            </a:r>
          </a:p>
          <a:p>
            <a:pPr marL="0" indent="0">
              <a:buNone/>
            </a:pPr>
            <a:endParaRPr lang="nl-NL" i="1" dirty="0"/>
          </a:p>
          <a:p>
            <a:pPr marL="342900" indent="-342900">
              <a:buFont typeface="+mj-lt"/>
              <a:buAutoNum type="arabicPeriod"/>
            </a:pPr>
            <a:r>
              <a:rPr lang="nl-NL" dirty="0"/>
              <a:t>Person 1 in </a:t>
            </a:r>
            <a:r>
              <a:rPr lang="nl-NL" dirty="0" err="1"/>
              <a:t>your</a:t>
            </a:r>
            <a:r>
              <a:rPr lang="nl-NL" dirty="0"/>
              <a:t> </a:t>
            </a:r>
            <a:r>
              <a:rPr lang="nl-NL" dirty="0" err="1"/>
              <a:t>group</a:t>
            </a:r>
            <a:r>
              <a:rPr lang="nl-NL" dirty="0"/>
              <a:t> </a:t>
            </a:r>
            <a:r>
              <a:rPr lang="nl-NL" b="1" dirty="0" err="1"/>
              <a:t>creates</a:t>
            </a:r>
            <a:r>
              <a:rPr lang="nl-NL" b="1" dirty="0"/>
              <a:t> a new </a:t>
            </a:r>
            <a:r>
              <a:rPr lang="nl-NL" b="1" dirty="0" err="1"/>
              <a:t>branch</a:t>
            </a:r>
            <a:endParaRPr lang="nl-NL" b="1" dirty="0"/>
          </a:p>
          <a:p>
            <a:pPr marL="342900" indent="-342900">
              <a:buFont typeface="+mj-lt"/>
              <a:buAutoNum type="arabicPeriod"/>
            </a:pPr>
            <a:r>
              <a:rPr lang="nl-NL" dirty="0"/>
              <a:t>Person 1 </a:t>
            </a:r>
            <a:r>
              <a:rPr lang="nl-NL" dirty="0" err="1"/>
              <a:t>makes</a:t>
            </a:r>
            <a:r>
              <a:rPr lang="nl-NL" dirty="0"/>
              <a:t> </a:t>
            </a:r>
            <a:r>
              <a:rPr lang="nl-NL" dirty="0" err="1"/>
              <a:t>an</a:t>
            </a:r>
            <a:r>
              <a:rPr lang="nl-NL" dirty="0"/>
              <a:t> </a:t>
            </a:r>
            <a:r>
              <a:rPr lang="nl-NL" dirty="0" err="1"/>
              <a:t>addition</a:t>
            </a:r>
            <a:r>
              <a:rPr lang="nl-NL" dirty="0"/>
              <a:t> </a:t>
            </a:r>
            <a:r>
              <a:rPr lang="nl-NL" dirty="0" err="1"/>
              <a:t>to</a:t>
            </a:r>
            <a:r>
              <a:rPr lang="nl-NL" dirty="0"/>
              <a:t> </a:t>
            </a:r>
            <a:r>
              <a:rPr lang="nl-NL" dirty="0" err="1"/>
              <a:t>the</a:t>
            </a:r>
            <a:r>
              <a:rPr lang="nl-NL" dirty="0"/>
              <a:t> </a:t>
            </a:r>
            <a:r>
              <a:rPr lang="nl-NL" i="1" dirty="0" err="1"/>
              <a:t>Radboud.md</a:t>
            </a:r>
            <a:r>
              <a:rPr lang="nl-NL" dirty="0"/>
              <a:t> file (</a:t>
            </a:r>
            <a:r>
              <a:rPr lang="nl-NL" dirty="0" err="1"/>
              <a:t>add</a:t>
            </a:r>
            <a:r>
              <a:rPr lang="nl-NL" dirty="0"/>
              <a:t> </a:t>
            </a:r>
            <a:r>
              <a:rPr lang="nl-NL" dirty="0" err="1"/>
              <a:t>some</a:t>
            </a:r>
            <a:r>
              <a:rPr lang="nl-NL" dirty="0"/>
              <a:t> trivia or </a:t>
            </a:r>
            <a:r>
              <a:rPr lang="nl-NL" dirty="0" err="1"/>
              <a:t>any</a:t>
            </a:r>
            <a:r>
              <a:rPr lang="nl-NL" dirty="0"/>
              <a:t> kind of </a:t>
            </a:r>
            <a:r>
              <a:rPr lang="nl-NL" dirty="0" err="1"/>
              <a:t>nonsense</a:t>
            </a:r>
            <a:r>
              <a:rPr lang="nl-NL" dirty="0"/>
              <a:t> </a:t>
            </a:r>
            <a:r>
              <a:rPr lang="nl-NL" dirty="0" err="1"/>
              <a:t>you</a:t>
            </a:r>
            <a:r>
              <a:rPr lang="nl-NL" dirty="0"/>
              <a:t> </a:t>
            </a:r>
            <a:r>
              <a:rPr lang="nl-NL" dirty="0" err="1"/>
              <a:t>wish</a:t>
            </a:r>
            <a:r>
              <a:rPr lang="nl-NL" dirty="0"/>
              <a:t> </a:t>
            </a:r>
            <a:r>
              <a:rPr lang="nl-NL" dirty="0">
                <a:sym typeface="Wingdings" pitchFamily="2" charset="2"/>
              </a:rPr>
              <a:t> )</a:t>
            </a:r>
          </a:p>
          <a:p>
            <a:pPr marL="342900" indent="-342900">
              <a:buFont typeface="+mj-lt"/>
              <a:buAutoNum type="arabicPeriod"/>
            </a:pPr>
            <a:r>
              <a:rPr lang="nl-NL" dirty="0">
                <a:sym typeface="Wingdings" pitchFamily="2" charset="2"/>
              </a:rPr>
              <a:t>Person 1 </a:t>
            </a:r>
            <a:r>
              <a:rPr lang="nl-NL" b="1" dirty="0">
                <a:sym typeface="Wingdings" pitchFamily="2" charset="2"/>
              </a:rPr>
              <a:t>pushes </a:t>
            </a:r>
            <a:r>
              <a:rPr lang="nl-NL" b="1" dirty="0" err="1">
                <a:sym typeface="Wingdings" pitchFamily="2" charset="2"/>
              </a:rPr>
              <a:t>the</a:t>
            </a:r>
            <a:r>
              <a:rPr lang="nl-NL" b="1" dirty="0">
                <a:sym typeface="Wingdings" pitchFamily="2" charset="2"/>
              </a:rPr>
              <a:t> changes </a:t>
            </a:r>
            <a:r>
              <a:rPr lang="nl-NL" dirty="0" err="1">
                <a:sym typeface="Wingdings" pitchFamily="2" charset="2"/>
              </a:rPr>
              <a:t>to</a:t>
            </a:r>
            <a:r>
              <a:rPr lang="nl-NL" dirty="0">
                <a:sym typeface="Wingdings" pitchFamily="2" charset="2"/>
              </a:rPr>
              <a:t> remote </a:t>
            </a:r>
            <a:r>
              <a:rPr lang="nl-NL" dirty="0" err="1">
                <a:sym typeface="Wingdings" pitchFamily="2" charset="2"/>
              </a:rPr>
              <a:t>and</a:t>
            </a:r>
            <a:r>
              <a:rPr lang="nl-NL" dirty="0">
                <a:sym typeface="Wingdings" pitchFamily="2" charset="2"/>
              </a:rPr>
              <a:t> </a:t>
            </a:r>
            <a:r>
              <a:rPr lang="nl-NL" b="1" dirty="0" err="1">
                <a:sym typeface="Wingdings" pitchFamily="2" charset="2"/>
              </a:rPr>
              <a:t>creates</a:t>
            </a:r>
            <a:r>
              <a:rPr lang="nl-NL" b="1" dirty="0">
                <a:sym typeface="Wingdings" pitchFamily="2" charset="2"/>
              </a:rPr>
              <a:t> a pull </a:t>
            </a:r>
            <a:r>
              <a:rPr lang="nl-NL" b="1" dirty="0" err="1">
                <a:sym typeface="Wingdings" pitchFamily="2" charset="2"/>
              </a:rPr>
              <a:t>request</a:t>
            </a:r>
            <a:endParaRPr lang="nl-NL" b="1" dirty="0">
              <a:sym typeface="Wingdings" pitchFamily="2" charset="2"/>
            </a:endParaRPr>
          </a:p>
          <a:p>
            <a:pPr lvl="1"/>
            <a:r>
              <a:rPr lang="nl-NL" dirty="0" err="1">
                <a:sym typeface="Wingdings" pitchFamily="2" charset="2"/>
              </a:rPr>
              <a:t>Add</a:t>
            </a:r>
            <a:r>
              <a:rPr lang="nl-NL" dirty="0">
                <a:sym typeface="Wingdings" pitchFamily="2" charset="2"/>
              </a:rPr>
              <a:t> </a:t>
            </a:r>
            <a:r>
              <a:rPr lang="nl-NL" dirty="0" err="1">
                <a:sym typeface="Wingdings" pitchFamily="2" charset="2"/>
              </a:rPr>
              <a:t>the</a:t>
            </a:r>
            <a:r>
              <a:rPr lang="nl-NL" dirty="0">
                <a:sym typeface="Wingdings" pitchFamily="2" charset="2"/>
              </a:rPr>
              <a:t> </a:t>
            </a:r>
            <a:r>
              <a:rPr lang="nl-NL" dirty="0" err="1">
                <a:sym typeface="Wingdings" pitchFamily="2" charset="2"/>
              </a:rPr>
              <a:t>other</a:t>
            </a:r>
            <a:r>
              <a:rPr lang="nl-NL" dirty="0">
                <a:sym typeface="Wingdings" pitchFamily="2" charset="2"/>
              </a:rPr>
              <a:t>(s) in </a:t>
            </a:r>
            <a:r>
              <a:rPr lang="nl-NL" dirty="0" err="1">
                <a:sym typeface="Wingdings" pitchFamily="2" charset="2"/>
              </a:rPr>
              <a:t>your</a:t>
            </a:r>
            <a:r>
              <a:rPr lang="nl-NL" dirty="0">
                <a:sym typeface="Wingdings" pitchFamily="2" charset="2"/>
              </a:rPr>
              <a:t> </a:t>
            </a:r>
            <a:r>
              <a:rPr lang="nl-NL" dirty="0" err="1">
                <a:sym typeface="Wingdings" pitchFamily="2" charset="2"/>
              </a:rPr>
              <a:t>group</a:t>
            </a:r>
            <a:r>
              <a:rPr lang="nl-NL" dirty="0">
                <a:sym typeface="Wingdings" pitchFamily="2" charset="2"/>
              </a:rPr>
              <a:t> as </a:t>
            </a:r>
            <a:r>
              <a:rPr lang="nl-NL" b="1" dirty="0" err="1">
                <a:sym typeface="Wingdings" pitchFamily="2" charset="2"/>
              </a:rPr>
              <a:t>reviewer</a:t>
            </a:r>
            <a:r>
              <a:rPr lang="nl-NL" b="1" dirty="0">
                <a:sym typeface="Wingdings" pitchFamily="2" charset="2"/>
              </a:rPr>
              <a:t>(s)</a:t>
            </a:r>
          </a:p>
          <a:p>
            <a:pPr marL="342900" indent="-342900">
              <a:buFont typeface="+mj-lt"/>
              <a:buAutoNum type="arabicPeriod"/>
            </a:pPr>
            <a:r>
              <a:rPr lang="nl-NL" dirty="0">
                <a:sym typeface="Wingdings" pitchFamily="2" charset="2"/>
              </a:rPr>
              <a:t>Person 2 (</a:t>
            </a:r>
            <a:r>
              <a:rPr lang="nl-NL" dirty="0" err="1">
                <a:sym typeface="Wingdings" pitchFamily="2" charset="2"/>
              </a:rPr>
              <a:t>and</a:t>
            </a:r>
            <a:r>
              <a:rPr lang="nl-NL" dirty="0">
                <a:sym typeface="Wingdings" pitchFamily="2" charset="2"/>
              </a:rPr>
              <a:t> 3 </a:t>
            </a:r>
            <a:r>
              <a:rPr lang="nl-NL" dirty="0" err="1">
                <a:sym typeface="Wingdings" pitchFamily="2" charset="2"/>
              </a:rPr>
              <a:t>if</a:t>
            </a:r>
            <a:r>
              <a:rPr lang="nl-NL" dirty="0">
                <a:sym typeface="Wingdings" pitchFamily="2" charset="2"/>
              </a:rPr>
              <a:t> present) </a:t>
            </a:r>
            <a:r>
              <a:rPr lang="nl-NL" b="1" dirty="0">
                <a:sym typeface="Wingdings" pitchFamily="2" charset="2"/>
              </a:rPr>
              <a:t>check </a:t>
            </a:r>
            <a:r>
              <a:rPr lang="nl-NL" b="1" dirty="0" err="1">
                <a:sym typeface="Wingdings" pitchFamily="2" charset="2"/>
              </a:rPr>
              <a:t>the</a:t>
            </a:r>
            <a:r>
              <a:rPr lang="nl-NL" b="1" dirty="0">
                <a:sym typeface="Wingdings" pitchFamily="2" charset="2"/>
              </a:rPr>
              <a:t> pull </a:t>
            </a:r>
            <a:r>
              <a:rPr lang="nl-NL" b="1" dirty="0" err="1">
                <a:sym typeface="Wingdings" pitchFamily="2" charset="2"/>
              </a:rPr>
              <a:t>request</a:t>
            </a:r>
            <a:r>
              <a:rPr lang="nl-NL" b="1" dirty="0">
                <a:sym typeface="Wingdings" pitchFamily="2" charset="2"/>
              </a:rPr>
              <a:t> </a:t>
            </a:r>
            <a:r>
              <a:rPr lang="nl-NL" dirty="0" err="1">
                <a:sym typeface="Wingdings" pitchFamily="2" charset="2"/>
              </a:rPr>
              <a:t>and</a:t>
            </a:r>
            <a:r>
              <a:rPr lang="nl-NL" dirty="0">
                <a:sym typeface="Wingdings" pitchFamily="2" charset="2"/>
              </a:rPr>
              <a:t> </a:t>
            </a:r>
            <a:r>
              <a:rPr lang="nl-NL" b="1" dirty="0" err="1">
                <a:sym typeface="Wingdings" pitchFamily="2" charset="2"/>
              </a:rPr>
              <a:t>approve</a:t>
            </a:r>
            <a:r>
              <a:rPr lang="nl-NL" dirty="0">
                <a:sym typeface="Wingdings" pitchFamily="2" charset="2"/>
              </a:rPr>
              <a:t> </a:t>
            </a:r>
            <a:r>
              <a:rPr lang="nl-NL" dirty="0" err="1">
                <a:sym typeface="Wingdings" pitchFamily="2" charset="2"/>
              </a:rPr>
              <a:t>it</a:t>
            </a:r>
            <a:r>
              <a:rPr lang="nl-NL" dirty="0">
                <a:sym typeface="Wingdings" pitchFamily="2" charset="2"/>
              </a:rPr>
              <a:t> </a:t>
            </a:r>
            <a:r>
              <a:rPr lang="nl-NL" dirty="0" err="1">
                <a:sym typeface="Wingdings" pitchFamily="2" charset="2"/>
              </a:rPr>
              <a:t>if</a:t>
            </a:r>
            <a:r>
              <a:rPr lang="nl-NL" dirty="0">
                <a:sym typeface="Wingdings" pitchFamily="2" charset="2"/>
              </a:rPr>
              <a:t> </a:t>
            </a:r>
            <a:r>
              <a:rPr lang="nl-NL" dirty="0" err="1">
                <a:sym typeface="Wingdings" pitchFamily="2" charset="2"/>
              </a:rPr>
              <a:t>they</a:t>
            </a:r>
            <a:r>
              <a:rPr lang="nl-NL" dirty="0">
                <a:sym typeface="Wingdings" pitchFamily="2" charset="2"/>
              </a:rPr>
              <a:t> </a:t>
            </a:r>
            <a:r>
              <a:rPr lang="nl-NL" dirty="0" err="1">
                <a:sym typeface="Wingdings" pitchFamily="2" charset="2"/>
              </a:rPr>
              <a:t>agree</a:t>
            </a:r>
            <a:endParaRPr lang="nl-NL" dirty="0">
              <a:sym typeface="Wingdings" pitchFamily="2" charset="2"/>
            </a:endParaRPr>
          </a:p>
          <a:p>
            <a:pPr marL="342900" indent="-342900">
              <a:buFont typeface="+mj-lt"/>
              <a:buAutoNum type="arabicPeriod"/>
            </a:pPr>
            <a:r>
              <a:rPr lang="nl-NL" dirty="0" err="1">
                <a:sym typeface="Wingdings" pitchFamily="2" charset="2"/>
              </a:rPr>
              <a:t>Decide</a:t>
            </a:r>
            <a:r>
              <a:rPr lang="nl-NL" dirty="0">
                <a:sym typeface="Wingdings" pitchFamily="2" charset="2"/>
              </a:rPr>
              <a:t> </a:t>
            </a:r>
            <a:r>
              <a:rPr lang="nl-NL" dirty="0" err="1">
                <a:sym typeface="Wingdings" pitchFamily="2" charset="2"/>
              </a:rPr>
              <a:t>who</a:t>
            </a:r>
            <a:r>
              <a:rPr lang="nl-NL" dirty="0">
                <a:sym typeface="Wingdings" pitchFamily="2" charset="2"/>
              </a:rPr>
              <a:t> </a:t>
            </a:r>
            <a:r>
              <a:rPr lang="nl-NL" dirty="0" err="1">
                <a:sym typeface="Wingdings" pitchFamily="2" charset="2"/>
              </a:rPr>
              <a:t>gets</a:t>
            </a:r>
            <a:r>
              <a:rPr lang="nl-NL" dirty="0">
                <a:sym typeface="Wingdings" pitchFamily="2" charset="2"/>
              </a:rPr>
              <a:t> </a:t>
            </a:r>
            <a:r>
              <a:rPr lang="nl-NL" dirty="0" err="1">
                <a:sym typeface="Wingdings" pitchFamily="2" charset="2"/>
              </a:rPr>
              <a:t>to</a:t>
            </a:r>
            <a:r>
              <a:rPr lang="nl-NL" dirty="0">
                <a:sym typeface="Wingdings" pitchFamily="2" charset="2"/>
              </a:rPr>
              <a:t> </a:t>
            </a:r>
            <a:r>
              <a:rPr lang="nl-NL" dirty="0" err="1">
                <a:sym typeface="Wingdings" pitchFamily="2" charset="2"/>
              </a:rPr>
              <a:t>merge</a:t>
            </a:r>
            <a:r>
              <a:rPr lang="nl-NL" dirty="0">
                <a:sym typeface="Wingdings" pitchFamily="2" charset="2"/>
              </a:rPr>
              <a:t> </a:t>
            </a:r>
            <a:r>
              <a:rPr lang="nl-NL" dirty="0" err="1">
                <a:sym typeface="Wingdings" pitchFamily="2" charset="2"/>
              </a:rPr>
              <a:t>it</a:t>
            </a:r>
            <a:r>
              <a:rPr lang="nl-NL" dirty="0">
                <a:sym typeface="Wingdings" pitchFamily="2" charset="2"/>
              </a:rPr>
              <a:t>: </a:t>
            </a:r>
            <a:r>
              <a:rPr lang="nl-NL" b="1" dirty="0" err="1">
                <a:sym typeface="Wingdings" pitchFamily="2" charset="2"/>
              </a:rPr>
              <a:t>merge</a:t>
            </a:r>
            <a:r>
              <a:rPr lang="nl-NL" b="1" dirty="0">
                <a:sym typeface="Wingdings" pitchFamily="2" charset="2"/>
              </a:rPr>
              <a:t> </a:t>
            </a:r>
            <a:r>
              <a:rPr lang="nl-NL" b="1" dirty="0" err="1">
                <a:sym typeface="Wingdings" pitchFamily="2" charset="2"/>
              </a:rPr>
              <a:t>it</a:t>
            </a:r>
            <a:r>
              <a:rPr lang="nl-NL" b="1" dirty="0">
                <a:sym typeface="Wingdings" pitchFamily="2" charset="2"/>
              </a:rPr>
              <a:t>!</a:t>
            </a:r>
            <a:r>
              <a:rPr lang="nl-NL" dirty="0">
                <a:sym typeface="Wingdings" pitchFamily="2" charset="2"/>
              </a:rPr>
              <a:t> </a:t>
            </a:r>
            <a:endParaRPr lang="nl-NL" b="1" dirty="0"/>
          </a:p>
        </p:txBody>
      </p:sp>
    </p:spTree>
    <p:extLst>
      <p:ext uri="{BB962C8B-B14F-4D97-AF65-F5344CB8AC3E}">
        <p14:creationId xmlns:p14="http://schemas.microsoft.com/office/powerpoint/2010/main" val="4107499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C2194-037F-F060-8F07-5D7D19192C4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971AE6D-C64D-DB79-3729-65219191586C}"/>
              </a:ext>
            </a:extLst>
          </p:cNvPr>
          <p:cNvSpPr>
            <a:spLocks noGrp="1"/>
          </p:cNvSpPr>
          <p:nvPr>
            <p:ph type="title"/>
          </p:nvPr>
        </p:nvSpPr>
        <p:spPr/>
        <p:txBody>
          <a:bodyPr/>
          <a:lstStyle/>
          <a:p>
            <a:r>
              <a:rPr lang="nl-NL" dirty="0" err="1"/>
              <a:t>What</a:t>
            </a:r>
            <a:r>
              <a:rPr lang="nl-NL" dirty="0"/>
              <a:t>, </a:t>
            </a:r>
            <a:r>
              <a:rPr lang="nl-NL" dirty="0" err="1"/>
              <a:t>When</a:t>
            </a:r>
            <a:r>
              <a:rPr lang="nl-NL" dirty="0"/>
              <a:t>, </a:t>
            </a:r>
            <a:r>
              <a:rPr lang="nl-NL" dirty="0" err="1"/>
              <a:t>Who</a:t>
            </a:r>
            <a:r>
              <a:rPr lang="nl-NL" dirty="0"/>
              <a:t>, </a:t>
            </a:r>
            <a:r>
              <a:rPr lang="nl-NL" dirty="0" err="1"/>
              <a:t>Why</a:t>
            </a:r>
            <a:r>
              <a:rPr lang="nl-NL" dirty="0"/>
              <a:t>???</a:t>
            </a:r>
          </a:p>
        </p:txBody>
      </p:sp>
      <p:sp>
        <p:nvSpPr>
          <p:cNvPr id="3" name="Tijdelijke aanduiding voor tekst 2">
            <a:extLst>
              <a:ext uri="{FF2B5EF4-FFF2-40B4-BE49-F238E27FC236}">
                <a16:creationId xmlns:a16="http://schemas.microsoft.com/office/drawing/2014/main" id="{FFD13B13-2E2C-2796-D884-AC20389D0424}"/>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DDB47115-CFEB-8E0E-6E3C-FC5B2EE9B12C}"/>
              </a:ext>
            </a:extLst>
          </p:cNvPr>
          <p:cNvSpPr>
            <a:spLocks noGrp="1"/>
          </p:cNvSpPr>
          <p:nvPr>
            <p:ph type="body" sz="quarter" idx="1003"/>
          </p:nvPr>
        </p:nvSpPr>
        <p:spPr>
          <a:xfrm>
            <a:off x="1017715" y="2204864"/>
            <a:ext cx="10298976" cy="3203575"/>
          </a:xfrm>
        </p:spPr>
        <p:txBody>
          <a:bodyPr/>
          <a:lstStyle/>
          <a:p>
            <a:r>
              <a:rPr lang="nl-NL" b="1" dirty="0" err="1"/>
              <a:t>What</a:t>
            </a:r>
            <a:r>
              <a:rPr lang="nl-NL" b="1" dirty="0"/>
              <a:t>:</a:t>
            </a:r>
            <a:r>
              <a:rPr lang="nl-NL" dirty="0"/>
              <a:t> It </a:t>
            </a:r>
            <a:r>
              <a:rPr lang="nl-NL" dirty="0" err="1"/>
              <a:t>keeps</a:t>
            </a:r>
            <a:r>
              <a:rPr lang="nl-NL" dirty="0"/>
              <a:t> track of </a:t>
            </a:r>
            <a:r>
              <a:rPr lang="nl-NL" dirty="0" err="1"/>
              <a:t>the</a:t>
            </a:r>
            <a:r>
              <a:rPr lang="nl-NL" dirty="0"/>
              <a:t> changes made </a:t>
            </a:r>
            <a:r>
              <a:rPr lang="nl-NL" dirty="0" err="1"/>
              <a:t>to</a:t>
            </a:r>
            <a:r>
              <a:rPr lang="nl-NL" dirty="0"/>
              <a:t> a file </a:t>
            </a:r>
            <a:r>
              <a:rPr lang="nl-NL" dirty="0" err="1"/>
              <a:t>when</a:t>
            </a:r>
            <a:r>
              <a:rPr lang="nl-NL" dirty="0"/>
              <a:t> </a:t>
            </a:r>
            <a:r>
              <a:rPr lang="nl-NL" dirty="0" err="1"/>
              <a:t>you</a:t>
            </a:r>
            <a:r>
              <a:rPr lang="nl-NL" dirty="0"/>
              <a:t> </a:t>
            </a:r>
            <a:r>
              <a:rPr lang="nl-NL" dirty="0" err="1"/>
              <a:t>edit</a:t>
            </a:r>
            <a:r>
              <a:rPr lang="nl-NL" dirty="0"/>
              <a:t> it.</a:t>
            </a:r>
          </a:p>
          <a:p>
            <a:r>
              <a:rPr lang="nl-NL" b="1" dirty="0" err="1"/>
              <a:t>When</a:t>
            </a:r>
            <a:r>
              <a:rPr lang="nl-NL" b="1" dirty="0"/>
              <a:t>:</a:t>
            </a:r>
            <a:r>
              <a:rPr lang="nl-NL" dirty="0"/>
              <a:t> It records </a:t>
            </a:r>
            <a:r>
              <a:rPr lang="nl-NL" dirty="0" err="1"/>
              <a:t>the</a:t>
            </a:r>
            <a:r>
              <a:rPr lang="nl-NL" dirty="0"/>
              <a:t> date </a:t>
            </a:r>
            <a:r>
              <a:rPr lang="nl-NL" dirty="0" err="1"/>
              <a:t>and</a:t>
            </a:r>
            <a:r>
              <a:rPr lang="nl-NL" dirty="0"/>
              <a:t> time </a:t>
            </a:r>
            <a:r>
              <a:rPr lang="nl-NL" dirty="0" err="1"/>
              <a:t>when</a:t>
            </a:r>
            <a:r>
              <a:rPr lang="nl-NL" dirty="0"/>
              <a:t> </a:t>
            </a:r>
            <a:r>
              <a:rPr lang="nl-NL" dirty="0" err="1"/>
              <a:t>each</a:t>
            </a:r>
            <a:r>
              <a:rPr lang="nl-NL" dirty="0"/>
              <a:t> change was made.</a:t>
            </a:r>
          </a:p>
          <a:p>
            <a:r>
              <a:rPr lang="nl-NL" b="1" dirty="0" err="1"/>
              <a:t>Who</a:t>
            </a:r>
            <a:r>
              <a:rPr lang="nl-NL" b="1" dirty="0"/>
              <a:t>:</a:t>
            </a:r>
            <a:r>
              <a:rPr lang="nl-NL" dirty="0"/>
              <a:t> It </a:t>
            </a:r>
            <a:r>
              <a:rPr lang="nl-NL" dirty="0" err="1"/>
              <a:t>keeps</a:t>
            </a:r>
            <a:r>
              <a:rPr lang="nl-NL" dirty="0"/>
              <a:t> a record of </a:t>
            </a:r>
            <a:r>
              <a:rPr lang="nl-NL" dirty="0" err="1"/>
              <a:t>who</a:t>
            </a:r>
            <a:r>
              <a:rPr lang="nl-NL" dirty="0"/>
              <a:t> made </a:t>
            </a:r>
            <a:r>
              <a:rPr lang="nl-NL" dirty="0" err="1"/>
              <a:t>each</a:t>
            </a:r>
            <a:r>
              <a:rPr lang="nl-NL" dirty="0"/>
              <a:t> change.</a:t>
            </a:r>
          </a:p>
          <a:p>
            <a:r>
              <a:rPr lang="nl-NL" b="1" dirty="0" err="1"/>
              <a:t>Why</a:t>
            </a:r>
            <a:r>
              <a:rPr lang="nl-NL" b="1" dirty="0"/>
              <a:t>:</a:t>
            </a:r>
            <a:r>
              <a:rPr lang="nl-NL" dirty="0"/>
              <a:t> It </a:t>
            </a:r>
            <a:r>
              <a:rPr lang="nl-NL" dirty="0" err="1"/>
              <a:t>allows</a:t>
            </a:r>
            <a:r>
              <a:rPr lang="nl-NL" dirty="0"/>
              <a:t> </a:t>
            </a:r>
            <a:r>
              <a:rPr lang="nl-NL" dirty="0" err="1"/>
              <a:t>you</a:t>
            </a:r>
            <a:r>
              <a:rPr lang="nl-NL" dirty="0"/>
              <a:t> </a:t>
            </a:r>
            <a:r>
              <a:rPr lang="nl-NL" dirty="0" err="1"/>
              <a:t>to</a:t>
            </a:r>
            <a:r>
              <a:rPr lang="nl-NL" dirty="0"/>
              <a:t> </a:t>
            </a:r>
            <a:r>
              <a:rPr lang="nl-NL" dirty="0" err="1"/>
              <a:t>add</a:t>
            </a:r>
            <a:r>
              <a:rPr lang="nl-NL" dirty="0"/>
              <a:t> a </a:t>
            </a:r>
            <a:r>
              <a:rPr lang="nl-NL" dirty="0" err="1"/>
              <a:t>note</a:t>
            </a:r>
            <a:r>
              <a:rPr lang="nl-NL" dirty="0"/>
              <a:t> </a:t>
            </a:r>
            <a:r>
              <a:rPr lang="nl-NL" dirty="0" err="1"/>
              <a:t>explaining</a:t>
            </a:r>
            <a:r>
              <a:rPr lang="nl-NL" dirty="0"/>
              <a:t> </a:t>
            </a:r>
            <a:r>
              <a:rPr lang="nl-NL" dirty="0" err="1"/>
              <a:t>why</a:t>
            </a:r>
            <a:r>
              <a:rPr lang="nl-NL" dirty="0"/>
              <a:t> </a:t>
            </a:r>
            <a:r>
              <a:rPr lang="nl-NL" dirty="0" err="1"/>
              <a:t>you</a:t>
            </a:r>
            <a:r>
              <a:rPr lang="nl-NL" dirty="0"/>
              <a:t> made a </a:t>
            </a:r>
            <a:r>
              <a:rPr lang="nl-NL" dirty="0" err="1"/>
              <a:t>particular</a:t>
            </a:r>
            <a:r>
              <a:rPr lang="nl-NL" dirty="0"/>
              <a:t> change.</a:t>
            </a:r>
          </a:p>
        </p:txBody>
      </p:sp>
      <p:sp>
        <p:nvSpPr>
          <p:cNvPr id="5" name="Tekstvak 4">
            <a:extLst>
              <a:ext uri="{FF2B5EF4-FFF2-40B4-BE49-F238E27FC236}">
                <a16:creationId xmlns:a16="http://schemas.microsoft.com/office/drawing/2014/main" id="{46CC1003-6CD8-8F9A-1509-44B1517022C8}"/>
              </a:ext>
            </a:extLst>
          </p:cNvPr>
          <p:cNvSpPr txBox="1"/>
          <p:nvPr/>
        </p:nvSpPr>
        <p:spPr>
          <a:xfrm>
            <a:off x="854075" y="1795030"/>
            <a:ext cx="1754070" cy="276999"/>
          </a:xfrm>
          <a:prstGeom prst="rect">
            <a:avLst/>
          </a:prstGeom>
          <a:noFill/>
        </p:spPr>
        <p:txBody>
          <a:bodyPr wrap="none" lIns="0" tIns="0" rIns="0" bIns="0" rtlCol="0">
            <a:spAutoFit/>
          </a:bodyPr>
          <a:lstStyle/>
          <a:p>
            <a:r>
              <a:rPr lang="nl-NL" sz="1800" b="1" dirty="0"/>
              <a:t>Version control</a:t>
            </a:r>
          </a:p>
        </p:txBody>
      </p:sp>
    </p:spTree>
    <p:extLst>
      <p:ext uri="{BB962C8B-B14F-4D97-AF65-F5344CB8AC3E}">
        <p14:creationId xmlns:p14="http://schemas.microsoft.com/office/powerpoint/2010/main" val="41867682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54FF6-59BF-AC55-9D40-9556B880E31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DA71F28-3890-B7DA-C2E3-9BA26A331D93}"/>
              </a:ext>
            </a:extLst>
          </p:cNvPr>
          <p:cNvSpPr>
            <a:spLocks noGrp="1"/>
          </p:cNvSpPr>
          <p:nvPr>
            <p:ph type="title"/>
          </p:nvPr>
        </p:nvSpPr>
        <p:spPr/>
        <p:txBody>
          <a:bodyPr/>
          <a:lstStyle/>
          <a:p>
            <a:r>
              <a:rPr lang="nl-NL" dirty="0" err="1"/>
              <a:t>Exercise</a:t>
            </a:r>
            <a:r>
              <a:rPr lang="nl-NL" dirty="0"/>
              <a:t> 7 – </a:t>
            </a:r>
            <a:r>
              <a:rPr lang="nl-NL" dirty="0" err="1"/>
              <a:t>creating</a:t>
            </a:r>
            <a:r>
              <a:rPr lang="nl-NL" dirty="0"/>
              <a:t> a </a:t>
            </a:r>
            <a:r>
              <a:rPr lang="nl-NL" dirty="0" err="1"/>
              <a:t>merge</a:t>
            </a:r>
            <a:r>
              <a:rPr lang="nl-NL" dirty="0"/>
              <a:t> </a:t>
            </a:r>
            <a:r>
              <a:rPr lang="nl-NL" dirty="0" err="1"/>
              <a:t>request</a:t>
            </a:r>
            <a:r>
              <a:rPr lang="nl-NL" dirty="0"/>
              <a:t> 2</a:t>
            </a:r>
          </a:p>
        </p:txBody>
      </p:sp>
      <p:sp>
        <p:nvSpPr>
          <p:cNvPr id="3" name="Tijdelijke aanduiding voor tekst 2">
            <a:extLst>
              <a:ext uri="{FF2B5EF4-FFF2-40B4-BE49-F238E27FC236}">
                <a16:creationId xmlns:a16="http://schemas.microsoft.com/office/drawing/2014/main" id="{5EC0994B-08D7-B953-FF88-84A3BA9F8C05}"/>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444E93F2-0C6E-D314-2134-F6340B2F6E75}"/>
              </a:ext>
            </a:extLst>
          </p:cNvPr>
          <p:cNvSpPr>
            <a:spLocks noGrp="1"/>
          </p:cNvSpPr>
          <p:nvPr>
            <p:ph type="body" sz="quarter" idx="1003"/>
          </p:nvPr>
        </p:nvSpPr>
        <p:spPr>
          <a:xfrm>
            <a:off x="1017714" y="2215833"/>
            <a:ext cx="10694909" cy="3203575"/>
          </a:xfrm>
        </p:spPr>
        <p:txBody>
          <a:bodyPr/>
          <a:lstStyle/>
          <a:p>
            <a:pPr marL="342900" indent="-342900">
              <a:buFont typeface="+mj-lt"/>
              <a:buAutoNum type="arabicPeriod"/>
            </a:pPr>
            <a:r>
              <a:rPr lang="nl-NL" dirty="0" err="1"/>
              <a:t>Everyone</a:t>
            </a:r>
            <a:r>
              <a:rPr lang="nl-NL" dirty="0"/>
              <a:t> in </a:t>
            </a:r>
            <a:r>
              <a:rPr lang="nl-NL" dirty="0" err="1"/>
              <a:t>your</a:t>
            </a:r>
            <a:r>
              <a:rPr lang="nl-NL" dirty="0"/>
              <a:t> </a:t>
            </a:r>
            <a:r>
              <a:rPr lang="nl-NL" dirty="0" err="1"/>
              <a:t>group</a:t>
            </a:r>
            <a:r>
              <a:rPr lang="nl-NL" dirty="0"/>
              <a:t> </a:t>
            </a:r>
            <a:r>
              <a:rPr lang="nl-NL" b="1" dirty="0" err="1"/>
              <a:t>creates</a:t>
            </a:r>
            <a:r>
              <a:rPr lang="nl-NL" b="1" dirty="0"/>
              <a:t> a new </a:t>
            </a:r>
            <a:r>
              <a:rPr lang="nl-NL" b="1" dirty="0" err="1"/>
              <a:t>branch</a:t>
            </a:r>
            <a:endParaRPr lang="nl-NL" b="1" dirty="0"/>
          </a:p>
          <a:p>
            <a:pPr marL="342900" indent="-342900">
              <a:buFont typeface="+mj-lt"/>
              <a:buAutoNum type="arabicPeriod"/>
            </a:pPr>
            <a:r>
              <a:rPr lang="nl-NL" dirty="0" err="1"/>
              <a:t>Everyone</a:t>
            </a:r>
            <a:r>
              <a:rPr lang="nl-NL" dirty="0"/>
              <a:t> </a:t>
            </a:r>
            <a:r>
              <a:rPr lang="nl-NL" dirty="0" err="1"/>
              <a:t>makes</a:t>
            </a:r>
            <a:r>
              <a:rPr lang="nl-NL" dirty="0"/>
              <a:t> </a:t>
            </a:r>
            <a:r>
              <a:rPr lang="nl-NL" dirty="0" err="1"/>
              <a:t>an</a:t>
            </a:r>
            <a:r>
              <a:rPr lang="nl-NL" dirty="0"/>
              <a:t> </a:t>
            </a:r>
            <a:r>
              <a:rPr lang="nl-NL" dirty="0" err="1"/>
              <a:t>addition</a:t>
            </a:r>
            <a:r>
              <a:rPr lang="nl-NL" dirty="0"/>
              <a:t> </a:t>
            </a:r>
            <a:r>
              <a:rPr lang="nl-NL" dirty="0" err="1"/>
              <a:t>to</a:t>
            </a:r>
            <a:r>
              <a:rPr lang="nl-NL" dirty="0"/>
              <a:t> </a:t>
            </a:r>
            <a:r>
              <a:rPr lang="nl-NL" dirty="0" err="1"/>
              <a:t>the</a:t>
            </a:r>
            <a:r>
              <a:rPr lang="nl-NL" dirty="0"/>
              <a:t> </a:t>
            </a:r>
            <a:r>
              <a:rPr lang="nl-NL" i="1" dirty="0" err="1"/>
              <a:t>Radboud.md</a:t>
            </a:r>
            <a:r>
              <a:rPr lang="nl-NL" i="1" dirty="0"/>
              <a:t> </a:t>
            </a:r>
            <a:r>
              <a:rPr lang="nl-NL" dirty="0"/>
              <a:t>file (more trivia! More </a:t>
            </a:r>
            <a:r>
              <a:rPr lang="nl-NL" dirty="0" err="1"/>
              <a:t>nonsense</a:t>
            </a:r>
            <a:r>
              <a:rPr lang="nl-NL" dirty="0"/>
              <a:t>!</a:t>
            </a:r>
            <a:r>
              <a:rPr lang="nl-NL" dirty="0">
                <a:sym typeface="Wingdings" pitchFamily="2" charset="2"/>
              </a:rPr>
              <a:t>)</a:t>
            </a:r>
          </a:p>
          <a:p>
            <a:pPr marL="342900" indent="-342900">
              <a:buFont typeface="+mj-lt"/>
              <a:buAutoNum type="arabicPeriod"/>
            </a:pPr>
            <a:r>
              <a:rPr lang="nl-NL" dirty="0" err="1">
                <a:sym typeface="Wingdings" pitchFamily="2" charset="2"/>
              </a:rPr>
              <a:t>One</a:t>
            </a:r>
            <a:r>
              <a:rPr lang="nl-NL" dirty="0">
                <a:sym typeface="Wingdings" pitchFamily="2" charset="2"/>
              </a:rPr>
              <a:t> person </a:t>
            </a:r>
            <a:r>
              <a:rPr lang="nl-NL" b="1" dirty="0">
                <a:sym typeface="Wingdings" pitchFamily="2" charset="2"/>
              </a:rPr>
              <a:t>pushes </a:t>
            </a:r>
            <a:r>
              <a:rPr lang="nl-NL" b="1" dirty="0" err="1">
                <a:sym typeface="Wingdings" pitchFamily="2" charset="2"/>
              </a:rPr>
              <a:t>the</a:t>
            </a:r>
            <a:r>
              <a:rPr lang="nl-NL" b="1" dirty="0">
                <a:sym typeface="Wingdings" pitchFamily="2" charset="2"/>
              </a:rPr>
              <a:t> changes </a:t>
            </a:r>
            <a:r>
              <a:rPr lang="nl-NL" dirty="0" err="1">
                <a:sym typeface="Wingdings" pitchFamily="2" charset="2"/>
              </a:rPr>
              <a:t>to</a:t>
            </a:r>
            <a:r>
              <a:rPr lang="nl-NL" dirty="0">
                <a:sym typeface="Wingdings" pitchFamily="2" charset="2"/>
              </a:rPr>
              <a:t> remote </a:t>
            </a:r>
            <a:r>
              <a:rPr lang="nl-NL" dirty="0" err="1">
                <a:sym typeface="Wingdings" pitchFamily="2" charset="2"/>
              </a:rPr>
              <a:t>and</a:t>
            </a:r>
            <a:r>
              <a:rPr lang="nl-NL" dirty="0">
                <a:sym typeface="Wingdings" pitchFamily="2" charset="2"/>
              </a:rPr>
              <a:t> </a:t>
            </a:r>
            <a:r>
              <a:rPr lang="nl-NL" b="1" dirty="0" err="1">
                <a:sym typeface="Wingdings" pitchFamily="2" charset="2"/>
              </a:rPr>
              <a:t>creates</a:t>
            </a:r>
            <a:r>
              <a:rPr lang="nl-NL" b="1" dirty="0">
                <a:sym typeface="Wingdings" pitchFamily="2" charset="2"/>
              </a:rPr>
              <a:t> a pull </a:t>
            </a:r>
            <a:r>
              <a:rPr lang="nl-NL" b="1" dirty="0" err="1">
                <a:sym typeface="Wingdings" pitchFamily="2" charset="2"/>
              </a:rPr>
              <a:t>request</a:t>
            </a:r>
            <a:endParaRPr lang="nl-NL" b="1" dirty="0">
              <a:sym typeface="Wingdings" pitchFamily="2" charset="2"/>
            </a:endParaRPr>
          </a:p>
          <a:p>
            <a:pPr lvl="1"/>
            <a:r>
              <a:rPr lang="nl-NL" dirty="0" err="1">
                <a:sym typeface="Wingdings" pitchFamily="2" charset="2"/>
              </a:rPr>
              <a:t>Add</a:t>
            </a:r>
            <a:r>
              <a:rPr lang="nl-NL" dirty="0">
                <a:sym typeface="Wingdings" pitchFamily="2" charset="2"/>
              </a:rPr>
              <a:t> </a:t>
            </a:r>
            <a:r>
              <a:rPr lang="nl-NL" dirty="0" err="1">
                <a:sym typeface="Wingdings" pitchFamily="2" charset="2"/>
              </a:rPr>
              <a:t>the</a:t>
            </a:r>
            <a:r>
              <a:rPr lang="nl-NL" dirty="0">
                <a:sym typeface="Wingdings" pitchFamily="2" charset="2"/>
              </a:rPr>
              <a:t> </a:t>
            </a:r>
            <a:r>
              <a:rPr lang="nl-NL" dirty="0" err="1">
                <a:sym typeface="Wingdings" pitchFamily="2" charset="2"/>
              </a:rPr>
              <a:t>other</a:t>
            </a:r>
            <a:r>
              <a:rPr lang="nl-NL" dirty="0">
                <a:sym typeface="Wingdings" pitchFamily="2" charset="2"/>
              </a:rPr>
              <a:t>(s) in </a:t>
            </a:r>
            <a:r>
              <a:rPr lang="nl-NL" dirty="0" err="1">
                <a:sym typeface="Wingdings" pitchFamily="2" charset="2"/>
              </a:rPr>
              <a:t>your</a:t>
            </a:r>
            <a:r>
              <a:rPr lang="nl-NL" dirty="0">
                <a:sym typeface="Wingdings" pitchFamily="2" charset="2"/>
              </a:rPr>
              <a:t> </a:t>
            </a:r>
            <a:r>
              <a:rPr lang="nl-NL" dirty="0" err="1">
                <a:sym typeface="Wingdings" pitchFamily="2" charset="2"/>
              </a:rPr>
              <a:t>group</a:t>
            </a:r>
            <a:r>
              <a:rPr lang="nl-NL" dirty="0">
                <a:sym typeface="Wingdings" pitchFamily="2" charset="2"/>
              </a:rPr>
              <a:t> as </a:t>
            </a:r>
            <a:r>
              <a:rPr lang="nl-NL" b="1" dirty="0" err="1">
                <a:sym typeface="Wingdings" pitchFamily="2" charset="2"/>
              </a:rPr>
              <a:t>reviewer</a:t>
            </a:r>
            <a:r>
              <a:rPr lang="nl-NL" b="1" dirty="0">
                <a:sym typeface="Wingdings" pitchFamily="2" charset="2"/>
              </a:rPr>
              <a:t>(s)</a:t>
            </a:r>
            <a:endParaRPr lang="nl-NL" dirty="0">
              <a:sym typeface="Wingdings" pitchFamily="2" charset="2"/>
            </a:endParaRPr>
          </a:p>
          <a:p>
            <a:pPr marL="342900" indent="-342900">
              <a:buFont typeface="+mj-lt"/>
              <a:buAutoNum type="arabicPeriod"/>
            </a:pPr>
            <a:r>
              <a:rPr lang="nl-NL" dirty="0">
                <a:sym typeface="Wingdings" pitchFamily="2" charset="2"/>
              </a:rPr>
              <a:t>Person 2 (</a:t>
            </a:r>
            <a:r>
              <a:rPr lang="nl-NL" dirty="0" err="1">
                <a:sym typeface="Wingdings" pitchFamily="2" charset="2"/>
              </a:rPr>
              <a:t>and</a:t>
            </a:r>
            <a:r>
              <a:rPr lang="nl-NL" dirty="0">
                <a:sym typeface="Wingdings" pitchFamily="2" charset="2"/>
              </a:rPr>
              <a:t> 3 </a:t>
            </a:r>
            <a:r>
              <a:rPr lang="nl-NL" dirty="0" err="1">
                <a:sym typeface="Wingdings" pitchFamily="2" charset="2"/>
              </a:rPr>
              <a:t>if</a:t>
            </a:r>
            <a:r>
              <a:rPr lang="nl-NL" dirty="0">
                <a:sym typeface="Wingdings" pitchFamily="2" charset="2"/>
              </a:rPr>
              <a:t> present) </a:t>
            </a:r>
            <a:r>
              <a:rPr lang="nl-NL" b="1" dirty="0">
                <a:sym typeface="Wingdings" pitchFamily="2" charset="2"/>
              </a:rPr>
              <a:t>check </a:t>
            </a:r>
            <a:r>
              <a:rPr lang="nl-NL" b="1" dirty="0" err="1">
                <a:sym typeface="Wingdings" pitchFamily="2" charset="2"/>
              </a:rPr>
              <a:t>the</a:t>
            </a:r>
            <a:r>
              <a:rPr lang="nl-NL" b="1" dirty="0">
                <a:sym typeface="Wingdings" pitchFamily="2" charset="2"/>
              </a:rPr>
              <a:t> pull </a:t>
            </a:r>
            <a:r>
              <a:rPr lang="nl-NL" b="1" dirty="0" err="1">
                <a:sym typeface="Wingdings" pitchFamily="2" charset="2"/>
              </a:rPr>
              <a:t>request</a:t>
            </a:r>
            <a:r>
              <a:rPr lang="nl-NL" b="1" dirty="0">
                <a:sym typeface="Wingdings" pitchFamily="2" charset="2"/>
              </a:rPr>
              <a:t> </a:t>
            </a:r>
            <a:r>
              <a:rPr lang="nl-NL" dirty="0" err="1">
                <a:sym typeface="Wingdings" pitchFamily="2" charset="2"/>
              </a:rPr>
              <a:t>and</a:t>
            </a:r>
            <a:r>
              <a:rPr lang="nl-NL" dirty="0">
                <a:sym typeface="Wingdings" pitchFamily="2" charset="2"/>
              </a:rPr>
              <a:t> </a:t>
            </a:r>
            <a:r>
              <a:rPr lang="nl-NL" b="1" dirty="0" err="1">
                <a:sym typeface="Wingdings" pitchFamily="2" charset="2"/>
              </a:rPr>
              <a:t>approve</a:t>
            </a:r>
            <a:r>
              <a:rPr lang="nl-NL" dirty="0">
                <a:sym typeface="Wingdings" pitchFamily="2" charset="2"/>
              </a:rPr>
              <a:t> </a:t>
            </a:r>
            <a:r>
              <a:rPr lang="nl-NL" dirty="0" err="1">
                <a:sym typeface="Wingdings" pitchFamily="2" charset="2"/>
              </a:rPr>
              <a:t>it</a:t>
            </a:r>
            <a:r>
              <a:rPr lang="nl-NL" dirty="0">
                <a:sym typeface="Wingdings" pitchFamily="2" charset="2"/>
              </a:rPr>
              <a:t> </a:t>
            </a:r>
            <a:r>
              <a:rPr lang="nl-NL" dirty="0" err="1">
                <a:sym typeface="Wingdings" pitchFamily="2" charset="2"/>
              </a:rPr>
              <a:t>if</a:t>
            </a:r>
            <a:r>
              <a:rPr lang="nl-NL" dirty="0">
                <a:sym typeface="Wingdings" pitchFamily="2" charset="2"/>
              </a:rPr>
              <a:t> </a:t>
            </a:r>
            <a:r>
              <a:rPr lang="nl-NL" dirty="0" err="1">
                <a:sym typeface="Wingdings" pitchFamily="2" charset="2"/>
              </a:rPr>
              <a:t>they</a:t>
            </a:r>
            <a:r>
              <a:rPr lang="nl-NL" dirty="0">
                <a:sym typeface="Wingdings" pitchFamily="2" charset="2"/>
              </a:rPr>
              <a:t> </a:t>
            </a:r>
            <a:r>
              <a:rPr lang="nl-NL" dirty="0" err="1">
                <a:sym typeface="Wingdings" pitchFamily="2" charset="2"/>
              </a:rPr>
              <a:t>agree</a:t>
            </a:r>
            <a:endParaRPr lang="nl-NL" dirty="0">
              <a:sym typeface="Wingdings" pitchFamily="2" charset="2"/>
            </a:endParaRPr>
          </a:p>
          <a:p>
            <a:pPr marL="342900" indent="-342900">
              <a:buFont typeface="+mj-lt"/>
              <a:buAutoNum type="arabicPeriod"/>
            </a:pPr>
            <a:r>
              <a:rPr lang="nl-NL" dirty="0" err="1">
                <a:sym typeface="Wingdings" pitchFamily="2" charset="2"/>
              </a:rPr>
              <a:t>Decide</a:t>
            </a:r>
            <a:r>
              <a:rPr lang="nl-NL" dirty="0">
                <a:sym typeface="Wingdings" pitchFamily="2" charset="2"/>
              </a:rPr>
              <a:t> </a:t>
            </a:r>
            <a:r>
              <a:rPr lang="nl-NL" dirty="0" err="1">
                <a:sym typeface="Wingdings" pitchFamily="2" charset="2"/>
              </a:rPr>
              <a:t>who</a:t>
            </a:r>
            <a:r>
              <a:rPr lang="nl-NL" dirty="0">
                <a:sym typeface="Wingdings" pitchFamily="2" charset="2"/>
              </a:rPr>
              <a:t> </a:t>
            </a:r>
            <a:r>
              <a:rPr lang="nl-NL" dirty="0" err="1">
                <a:sym typeface="Wingdings" pitchFamily="2" charset="2"/>
              </a:rPr>
              <a:t>gets</a:t>
            </a:r>
            <a:r>
              <a:rPr lang="nl-NL" dirty="0">
                <a:sym typeface="Wingdings" pitchFamily="2" charset="2"/>
              </a:rPr>
              <a:t> </a:t>
            </a:r>
            <a:r>
              <a:rPr lang="nl-NL" dirty="0" err="1">
                <a:sym typeface="Wingdings" pitchFamily="2" charset="2"/>
              </a:rPr>
              <a:t>to</a:t>
            </a:r>
            <a:r>
              <a:rPr lang="nl-NL" dirty="0">
                <a:sym typeface="Wingdings" pitchFamily="2" charset="2"/>
              </a:rPr>
              <a:t> </a:t>
            </a:r>
            <a:r>
              <a:rPr lang="nl-NL" dirty="0" err="1">
                <a:sym typeface="Wingdings" pitchFamily="2" charset="2"/>
              </a:rPr>
              <a:t>merge</a:t>
            </a:r>
            <a:r>
              <a:rPr lang="nl-NL" dirty="0">
                <a:sym typeface="Wingdings" pitchFamily="2" charset="2"/>
              </a:rPr>
              <a:t> </a:t>
            </a:r>
            <a:r>
              <a:rPr lang="nl-NL" dirty="0" err="1">
                <a:sym typeface="Wingdings" pitchFamily="2" charset="2"/>
              </a:rPr>
              <a:t>it</a:t>
            </a:r>
            <a:r>
              <a:rPr lang="nl-NL" dirty="0">
                <a:sym typeface="Wingdings" pitchFamily="2" charset="2"/>
              </a:rPr>
              <a:t>: </a:t>
            </a:r>
            <a:r>
              <a:rPr lang="nl-NL" b="1" dirty="0" err="1">
                <a:sym typeface="Wingdings" pitchFamily="2" charset="2"/>
              </a:rPr>
              <a:t>merge</a:t>
            </a:r>
            <a:r>
              <a:rPr lang="nl-NL" b="1" dirty="0">
                <a:sym typeface="Wingdings" pitchFamily="2" charset="2"/>
              </a:rPr>
              <a:t> </a:t>
            </a:r>
            <a:r>
              <a:rPr lang="nl-NL" b="1" dirty="0" err="1">
                <a:sym typeface="Wingdings" pitchFamily="2" charset="2"/>
              </a:rPr>
              <a:t>it</a:t>
            </a:r>
            <a:r>
              <a:rPr lang="nl-NL" b="1" dirty="0">
                <a:sym typeface="Wingdings" pitchFamily="2" charset="2"/>
              </a:rPr>
              <a:t>!</a:t>
            </a:r>
            <a:r>
              <a:rPr lang="nl-NL" dirty="0">
                <a:sym typeface="Wingdings" pitchFamily="2" charset="2"/>
              </a:rPr>
              <a:t> </a:t>
            </a:r>
          </a:p>
          <a:p>
            <a:pPr marL="342900" indent="-342900">
              <a:buFont typeface="+mj-lt"/>
              <a:buAutoNum type="arabicPeriod"/>
            </a:pPr>
            <a:r>
              <a:rPr lang="nl-NL" dirty="0">
                <a:sym typeface="Wingdings" pitchFamily="2" charset="2"/>
              </a:rPr>
              <a:t>The </a:t>
            </a:r>
            <a:r>
              <a:rPr lang="nl-NL" dirty="0" err="1">
                <a:sym typeface="Wingdings" pitchFamily="2" charset="2"/>
              </a:rPr>
              <a:t>other</a:t>
            </a:r>
            <a:r>
              <a:rPr lang="nl-NL" dirty="0">
                <a:sym typeface="Wingdings" pitchFamily="2" charset="2"/>
              </a:rPr>
              <a:t>(s) are </a:t>
            </a:r>
            <a:r>
              <a:rPr lang="nl-NL" dirty="0" err="1">
                <a:sym typeface="Wingdings" pitchFamily="2" charset="2"/>
              </a:rPr>
              <a:t>now</a:t>
            </a:r>
            <a:r>
              <a:rPr lang="nl-NL" dirty="0">
                <a:sym typeface="Wingdings" pitchFamily="2" charset="2"/>
              </a:rPr>
              <a:t> free </a:t>
            </a:r>
            <a:r>
              <a:rPr lang="nl-NL" dirty="0" err="1">
                <a:sym typeface="Wingdings" pitchFamily="2" charset="2"/>
              </a:rPr>
              <a:t>to</a:t>
            </a:r>
            <a:r>
              <a:rPr lang="nl-NL" b="1" dirty="0">
                <a:sym typeface="Wingdings" pitchFamily="2" charset="2"/>
              </a:rPr>
              <a:t> push </a:t>
            </a:r>
            <a:r>
              <a:rPr lang="nl-NL" b="1" dirty="0" err="1">
                <a:sym typeface="Wingdings" pitchFamily="2" charset="2"/>
              </a:rPr>
              <a:t>their</a:t>
            </a:r>
            <a:r>
              <a:rPr lang="nl-NL" b="1" dirty="0">
                <a:sym typeface="Wingdings" pitchFamily="2" charset="2"/>
              </a:rPr>
              <a:t> changes </a:t>
            </a:r>
            <a:r>
              <a:rPr lang="nl-NL" dirty="0" err="1">
                <a:sym typeface="Wingdings" pitchFamily="2" charset="2"/>
              </a:rPr>
              <a:t>and</a:t>
            </a:r>
            <a:r>
              <a:rPr lang="nl-NL" b="1" dirty="0">
                <a:sym typeface="Wingdings" pitchFamily="2" charset="2"/>
              </a:rPr>
              <a:t> </a:t>
            </a:r>
            <a:r>
              <a:rPr lang="nl-NL" b="1" dirty="0" err="1">
                <a:sym typeface="Wingdings" pitchFamily="2" charset="2"/>
              </a:rPr>
              <a:t>create</a:t>
            </a:r>
            <a:r>
              <a:rPr lang="nl-NL" b="1" dirty="0">
                <a:sym typeface="Wingdings" pitchFamily="2" charset="2"/>
              </a:rPr>
              <a:t> a pull </a:t>
            </a:r>
            <a:r>
              <a:rPr lang="nl-NL" b="1" dirty="0" err="1">
                <a:sym typeface="Wingdings" pitchFamily="2" charset="2"/>
              </a:rPr>
              <a:t>request</a:t>
            </a:r>
            <a:r>
              <a:rPr lang="nl-NL" b="1" dirty="0">
                <a:sym typeface="Wingdings" pitchFamily="2" charset="2"/>
              </a:rPr>
              <a:t> </a:t>
            </a:r>
            <a:r>
              <a:rPr lang="nl-NL" i="1" dirty="0">
                <a:sym typeface="Wingdings" pitchFamily="2" charset="2"/>
              </a:rPr>
              <a:t>(</a:t>
            </a:r>
            <a:r>
              <a:rPr lang="nl-NL" i="1" dirty="0" err="1">
                <a:sym typeface="Wingdings" pitchFamily="2" charset="2"/>
              </a:rPr>
              <a:t>careful</a:t>
            </a:r>
            <a:r>
              <a:rPr lang="nl-NL" i="1" dirty="0">
                <a:sym typeface="Wingdings" pitchFamily="2" charset="2"/>
              </a:rPr>
              <a:t> </a:t>
            </a:r>
            <a:r>
              <a:rPr lang="nl-NL" i="1" dirty="0" err="1">
                <a:sym typeface="Wingdings" pitchFamily="2" charset="2"/>
              </a:rPr>
              <a:t>now</a:t>
            </a:r>
            <a:r>
              <a:rPr lang="nl-NL" i="1" dirty="0">
                <a:sym typeface="Wingdings" pitchFamily="2" charset="2"/>
              </a:rPr>
              <a:t>!)</a:t>
            </a:r>
          </a:p>
          <a:p>
            <a:pPr marL="342900" indent="-342900">
              <a:buFont typeface="+mj-lt"/>
              <a:buAutoNum type="arabicPeriod"/>
            </a:pPr>
            <a:r>
              <a:rPr lang="nl-NL" dirty="0" err="1">
                <a:sym typeface="Wingdings" pitchFamily="2" charset="2"/>
              </a:rPr>
              <a:t>Possible</a:t>
            </a:r>
            <a:r>
              <a:rPr lang="nl-NL" dirty="0">
                <a:sym typeface="Wingdings" pitchFamily="2" charset="2"/>
              </a:rPr>
              <a:t> </a:t>
            </a:r>
            <a:r>
              <a:rPr lang="nl-NL" dirty="0" err="1">
                <a:sym typeface="Wingdings" pitchFamily="2" charset="2"/>
              </a:rPr>
              <a:t>outcomes</a:t>
            </a:r>
            <a:r>
              <a:rPr lang="nl-NL" dirty="0">
                <a:sym typeface="Wingdings" pitchFamily="2" charset="2"/>
              </a:rPr>
              <a:t>:</a:t>
            </a:r>
          </a:p>
          <a:p>
            <a:pPr marL="666900" lvl="1" indent="-342900">
              <a:buFont typeface="+mj-lt"/>
              <a:buAutoNum type="arabicPeriod"/>
            </a:pPr>
            <a:r>
              <a:rPr lang="nl-NL" dirty="0" err="1">
                <a:sym typeface="Wingdings" pitchFamily="2" charset="2"/>
              </a:rPr>
              <a:t>Merge</a:t>
            </a:r>
            <a:r>
              <a:rPr lang="nl-NL" dirty="0">
                <a:sym typeface="Wingdings" pitchFamily="2" charset="2"/>
              </a:rPr>
              <a:t> conflict(s)? Excellent </a:t>
            </a:r>
            <a:r>
              <a:rPr lang="nl-NL" dirty="0" err="1">
                <a:sym typeface="Wingdings" pitchFamily="2" charset="2"/>
              </a:rPr>
              <a:t>practice</a:t>
            </a:r>
            <a:r>
              <a:rPr lang="nl-NL" dirty="0">
                <a:sym typeface="Wingdings" pitchFamily="2" charset="2"/>
              </a:rPr>
              <a:t> opportunity!</a:t>
            </a:r>
          </a:p>
          <a:p>
            <a:pPr marL="666900" lvl="1" indent="-342900">
              <a:buFont typeface="+mj-lt"/>
              <a:buAutoNum type="arabicPeriod"/>
            </a:pPr>
            <a:r>
              <a:rPr lang="nl-NL" dirty="0">
                <a:sym typeface="Wingdings" pitchFamily="2" charset="2"/>
              </a:rPr>
              <a:t>No </a:t>
            </a:r>
            <a:r>
              <a:rPr lang="nl-NL" dirty="0" err="1">
                <a:sym typeface="Wingdings" pitchFamily="2" charset="2"/>
              </a:rPr>
              <a:t>hiccups</a:t>
            </a:r>
            <a:r>
              <a:rPr lang="nl-NL" dirty="0">
                <a:sym typeface="Wingdings" pitchFamily="2" charset="2"/>
              </a:rPr>
              <a:t>. A bit boring, but well </a:t>
            </a:r>
            <a:r>
              <a:rPr lang="nl-NL" dirty="0" err="1">
                <a:sym typeface="Wingdings" pitchFamily="2" charset="2"/>
              </a:rPr>
              <a:t>done</a:t>
            </a:r>
            <a:r>
              <a:rPr lang="nl-NL" dirty="0">
                <a:sym typeface="Wingdings" pitchFamily="2" charset="2"/>
              </a:rPr>
              <a:t> ;P </a:t>
            </a:r>
          </a:p>
          <a:p>
            <a:pPr marL="666900" lvl="1" indent="-342900">
              <a:buFont typeface="+mj-lt"/>
              <a:buAutoNum type="arabicPeriod"/>
            </a:pPr>
            <a:endParaRPr lang="nl-NL" dirty="0">
              <a:sym typeface="Wingdings" pitchFamily="2" charset="2"/>
            </a:endParaRPr>
          </a:p>
          <a:p>
            <a:pPr marL="342900" indent="-342900">
              <a:buFont typeface="+mj-lt"/>
              <a:buAutoNum type="arabicPeriod"/>
            </a:pPr>
            <a:endParaRPr lang="nl-NL" b="1" dirty="0"/>
          </a:p>
        </p:txBody>
      </p:sp>
    </p:spTree>
    <p:extLst>
      <p:ext uri="{BB962C8B-B14F-4D97-AF65-F5344CB8AC3E}">
        <p14:creationId xmlns:p14="http://schemas.microsoft.com/office/powerpoint/2010/main" val="17683389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B52EF2-C617-DF2E-CAB1-EF1A8539453D}"/>
              </a:ext>
            </a:extLst>
          </p:cNvPr>
          <p:cNvSpPr>
            <a:spLocks noGrp="1"/>
          </p:cNvSpPr>
          <p:nvPr>
            <p:ph type="title"/>
          </p:nvPr>
        </p:nvSpPr>
        <p:spPr>
          <a:xfrm>
            <a:off x="623392" y="1057011"/>
            <a:ext cx="4283204" cy="4729835"/>
          </a:xfrm>
        </p:spPr>
        <p:txBody>
          <a:bodyPr/>
          <a:lstStyle/>
          <a:p>
            <a:pPr algn="ctr"/>
            <a:r>
              <a:rPr lang="nl-NL" sz="2400" b="1" i="1" dirty="0">
                <a:latin typeface="+mn-lt"/>
              </a:rPr>
              <a:t>Cool </a:t>
            </a:r>
            <a:r>
              <a:rPr lang="nl-NL" sz="2400" b="1" i="1" dirty="0" err="1">
                <a:latin typeface="+mn-lt"/>
              </a:rPr>
              <a:t>Owl</a:t>
            </a:r>
            <a:r>
              <a:rPr lang="nl-NL" sz="2400" b="1" i="1" dirty="0">
                <a:latin typeface="+mn-lt"/>
              </a:rPr>
              <a:t> </a:t>
            </a:r>
            <a:r>
              <a:rPr lang="nl-NL" sz="2400" b="1" i="1" dirty="0" err="1">
                <a:latin typeface="+mn-lt"/>
              </a:rPr>
              <a:t>approves</a:t>
            </a:r>
            <a:r>
              <a:rPr lang="nl-NL" sz="2400" b="1" i="1" dirty="0">
                <a:latin typeface="+mn-lt"/>
              </a:rPr>
              <a:t>.</a:t>
            </a:r>
            <a:br>
              <a:rPr lang="nl-NL" sz="4000" dirty="0"/>
            </a:br>
            <a:br>
              <a:rPr lang="nl-NL" sz="4000" dirty="0"/>
            </a:br>
            <a:br>
              <a:rPr lang="nl-NL" sz="4000" dirty="0"/>
            </a:br>
            <a:r>
              <a:rPr lang="nl-NL" sz="4000" dirty="0" err="1"/>
              <a:t>You</a:t>
            </a:r>
            <a:r>
              <a:rPr lang="nl-NL" sz="4000" dirty="0"/>
              <a:t> </a:t>
            </a:r>
            <a:r>
              <a:rPr lang="nl-NL" sz="4000" dirty="0" err="1"/>
              <a:t>got</a:t>
            </a:r>
            <a:r>
              <a:rPr lang="nl-NL" sz="4000" dirty="0"/>
              <a:t>…</a:t>
            </a:r>
            <a:br>
              <a:rPr lang="nl-NL" sz="4000" dirty="0"/>
            </a:br>
            <a:br>
              <a:rPr lang="nl-NL" sz="4000" dirty="0"/>
            </a:br>
            <a:br>
              <a:rPr lang="nl-NL" sz="4000" dirty="0"/>
            </a:br>
            <a:r>
              <a:rPr lang="nl-NL" sz="2000" b="1" i="1" dirty="0" err="1">
                <a:latin typeface="+mn-lt"/>
              </a:rPr>
              <a:t>Give</a:t>
            </a:r>
            <a:r>
              <a:rPr lang="nl-NL" sz="2000" b="1" i="1" dirty="0">
                <a:latin typeface="+mn-lt"/>
              </a:rPr>
              <a:t> </a:t>
            </a:r>
            <a:r>
              <a:rPr lang="nl-NL" sz="2000" b="1" i="1" dirty="0" err="1">
                <a:latin typeface="+mn-lt"/>
              </a:rPr>
              <a:t>yourself</a:t>
            </a:r>
            <a:r>
              <a:rPr lang="nl-NL" sz="2000" b="1" i="1" dirty="0">
                <a:latin typeface="+mn-lt"/>
              </a:rPr>
              <a:t> </a:t>
            </a:r>
            <a:br>
              <a:rPr lang="nl-NL" sz="2000" b="1" i="1" dirty="0">
                <a:latin typeface="+mn-lt"/>
              </a:rPr>
            </a:br>
            <a:r>
              <a:rPr lang="nl-NL" sz="2000" b="1" i="1" dirty="0">
                <a:latin typeface="+mn-lt"/>
              </a:rPr>
              <a:t>a pat on </a:t>
            </a:r>
            <a:r>
              <a:rPr lang="nl-NL" sz="2000" b="1" i="1" dirty="0" err="1">
                <a:latin typeface="+mn-lt"/>
              </a:rPr>
              <a:t>the</a:t>
            </a:r>
            <a:r>
              <a:rPr lang="nl-NL" sz="2000" b="1" i="1" dirty="0">
                <a:latin typeface="+mn-lt"/>
              </a:rPr>
              <a:t> </a:t>
            </a:r>
            <a:r>
              <a:rPr lang="nl-NL" sz="2000" b="1" i="1" dirty="0" err="1">
                <a:latin typeface="+mn-lt"/>
              </a:rPr>
              <a:t>shoulder</a:t>
            </a:r>
            <a:r>
              <a:rPr lang="nl-NL" sz="2000" b="1" i="1" dirty="0">
                <a:latin typeface="+mn-lt"/>
              </a:rPr>
              <a:t>!</a:t>
            </a:r>
            <a:r>
              <a:rPr lang="nl-NL" sz="4000" dirty="0"/>
              <a:t> </a:t>
            </a:r>
          </a:p>
        </p:txBody>
      </p:sp>
      <p:sp>
        <p:nvSpPr>
          <p:cNvPr id="3" name="Tijdelijke aanduiding voor tekst 2">
            <a:extLst>
              <a:ext uri="{FF2B5EF4-FFF2-40B4-BE49-F238E27FC236}">
                <a16:creationId xmlns:a16="http://schemas.microsoft.com/office/drawing/2014/main" id="{057DDFBF-9520-780B-DECC-C021A587753C}"/>
              </a:ext>
            </a:extLst>
          </p:cNvPr>
          <p:cNvSpPr>
            <a:spLocks noGrp="1"/>
          </p:cNvSpPr>
          <p:nvPr>
            <p:ph type="body" sz="quarter" idx="1002"/>
          </p:nvPr>
        </p:nvSpPr>
        <p:spPr/>
        <p:txBody>
          <a:bodyPr/>
          <a:lstStyle/>
          <a:p>
            <a:endParaRPr lang="nl-NL"/>
          </a:p>
        </p:txBody>
      </p:sp>
      <p:pic>
        <p:nvPicPr>
          <p:cNvPr id="5" name="Afbeelding 4">
            <a:extLst>
              <a:ext uri="{FF2B5EF4-FFF2-40B4-BE49-F238E27FC236}">
                <a16:creationId xmlns:a16="http://schemas.microsoft.com/office/drawing/2014/main" id="{E965EBDF-4636-E252-87F9-A78FFFF2EF03}"/>
              </a:ext>
            </a:extLst>
          </p:cNvPr>
          <p:cNvPicPr>
            <a:picLocks noChangeAspect="1"/>
          </p:cNvPicPr>
          <p:nvPr/>
        </p:nvPicPr>
        <p:blipFill>
          <a:blip r:embed="rId2"/>
          <a:stretch>
            <a:fillRect/>
          </a:stretch>
        </p:blipFill>
        <p:spPr>
          <a:xfrm>
            <a:off x="5159896" y="609569"/>
            <a:ext cx="6616310" cy="5370382"/>
          </a:xfrm>
          <a:prstGeom prst="rect">
            <a:avLst/>
          </a:prstGeom>
          <a:ln>
            <a:noFill/>
          </a:ln>
          <a:effectLst>
            <a:outerShdw blurRad="292100" dist="139700" dir="2700000" algn="tl" rotWithShape="0">
              <a:srgbClr val="333333">
                <a:alpha val="65000"/>
              </a:srgbClr>
            </a:outerShdw>
          </a:effectLst>
        </p:spPr>
      </p:pic>
      <mc:AlternateContent xmlns:mc="http://schemas.openxmlformats.org/markup-compatibility/2006" xmlns:p14="http://schemas.microsoft.com/office/powerpoint/2010/main">
        <mc:Choice Requires="p14">
          <p:contentPart p14:bwMode="auto" r:id="rId3">
            <p14:nvContentPartPr>
              <p14:cNvPr id="6" name="Inkt 5">
                <a:extLst>
                  <a:ext uri="{FF2B5EF4-FFF2-40B4-BE49-F238E27FC236}">
                    <a16:creationId xmlns:a16="http://schemas.microsoft.com/office/drawing/2014/main" id="{259165A2-A2B6-5C29-A3B5-A177140DF3C9}"/>
                  </a:ext>
                </a:extLst>
              </p14:cNvPr>
              <p14:cNvContentPartPr/>
              <p14:nvPr/>
            </p14:nvContentPartPr>
            <p14:xfrm>
              <a:off x="10457580" y="2719320"/>
              <a:ext cx="50040" cy="692640"/>
            </p14:xfrm>
          </p:contentPart>
        </mc:Choice>
        <mc:Fallback xmlns="">
          <p:pic>
            <p:nvPicPr>
              <p:cNvPr id="6" name="Inkt 5">
                <a:extLst>
                  <a:ext uri="{FF2B5EF4-FFF2-40B4-BE49-F238E27FC236}">
                    <a16:creationId xmlns:a16="http://schemas.microsoft.com/office/drawing/2014/main" id="{259165A2-A2B6-5C29-A3B5-A177140DF3C9}"/>
                  </a:ext>
                </a:extLst>
              </p:cNvPr>
              <p:cNvPicPr/>
              <p:nvPr/>
            </p:nvPicPr>
            <p:blipFill>
              <a:blip r:embed="rId4"/>
              <a:stretch>
                <a:fillRect/>
              </a:stretch>
            </p:blipFill>
            <p:spPr>
              <a:xfrm>
                <a:off x="10421580" y="2683680"/>
                <a:ext cx="121680" cy="764280"/>
              </a:xfrm>
              <a:prstGeom prst="rect">
                <a:avLst/>
              </a:prstGeom>
            </p:spPr>
          </p:pic>
        </mc:Fallback>
      </mc:AlternateContent>
      <p:grpSp>
        <p:nvGrpSpPr>
          <p:cNvPr id="10" name="Groep 9">
            <a:extLst>
              <a:ext uri="{FF2B5EF4-FFF2-40B4-BE49-F238E27FC236}">
                <a16:creationId xmlns:a16="http://schemas.microsoft.com/office/drawing/2014/main" id="{DF1EFB5F-5C66-099C-69FB-3AB7463BA86A}"/>
              </a:ext>
            </a:extLst>
          </p:cNvPr>
          <p:cNvGrpSpPr/>
          <p:nvPr/>
        </p:nvGrpSpPr>
        <p:grpSpPr>
          <a:xfrm>
            <a:off x="11058780" y="2668920"/>
            <a:ext cx="550080" cy="1075320"/>
            <a:chOff x="11058780" y="2668920"/>
            <a:chExt cx="550080" cy="1075320"/>
          </a:xfrm>
        </p:grpSpPr>
        <mc:AlternateContent xmlns:mc="http://schemas.openxmlformats.org/markup-compatibility/2006" xmlns:p14="http://schemas.microsoft.com/office/powerpoint/2010/main">
          <mc:Choice Requires="p14">
            <p:contentPart p14:bwMode="auto" r:id="rId5">
              <p14:nvContentPartPr>
                <p14:cNvPr id="7" name="Inkt 6">
                  <a:extLst>
                    <a:ext uri="{FF2B5EF4-FFF2-40B4-BE49-F238E27FC236}">
                      <a16:creationId xmlns:a16="http://schemas.microsoft.com/office/drawing/2014/main" id="{1CFB3A8A-06DF-331D-08F8-1BBF435BAC40}"/>
                    </a:ext>
                  </a:extLst>
                </p14:cNvPr>
                <p14:cNvContentPartPr/>
                <p14:nvPr/>
              </p14:nvContentPartPr>
              <p14:xfrm>
                <a:off x="11058780" y="2668920"/>
                <a:ext cx="369360" cy="793800"/>
              </p14:xfrm>
            </p:contentPart>
          </mc:Choice>
          <mc:Fallback xmlns="">
            <p:pic>
              <p:nvPicPr>
                <p:cNvPr id="7" name="Inkt 6">
                  <a:extLst>
                    <a:ext uri="{FF2B5EF4-FFF2-40B4-BE49-F238E27FC236}">
                      <a16:creationId xmlns:a16="http://schemas.microsoft.com/office/drawing/2014/main" id="{1CFB3A8A-06DF-331D-08F8-1BBF435BAC40}"/>
                    </a:ext>
                  </a:extLst>
                </p:cNvPr>
                <p:cNvPicPr/>
                <p:nvPr/>
              </p:nvPicPr>
              <p:blipFill>
                <a:blip r:embed="rId6"/>
                <a:stretch>
                  <a:fillRect/>
                </a:stretch>
              </p:blipFill>
              <p:spPr>
                <a:xfrm>
                  <a:off x="11023140" y="2632920"/>
                  <a:ext cx="441000" cy="865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t 7">
                  <a:extLst>
                    <a:ext uri="{FF2B5EF4-FFF2-40B4-BE49-F238E27FC236}">
                      <a16:creationId xmlns:a16="http://schemas.microsoft.com/office/drawing/2014/main" id="{A9C71887-BA03-E04C-9AC9-6E75EC18928B}"/>
                    </a:ext>
                  </a:extLst>
                </p14:cNvPr>
                <p14:cNvContentPartPr/>
                <p14:nvPr/>
              </p14:nvContentPartPr>
              <p14:xfrm>
                <a:off x="11428860" y="3508800"/>
                <a:ext cx="180000" cy="235440"/>
              </p14:xfrm>
            </p:contentPart>
          </mc:Choice>
          <mc:Fallback xmlns="">
            <p:pic>
              <p:nvPicPr>
                <p:cNvPr id="8" name="Inkt 7">
                  <a:extLst>
                    <a:ext uri="{FF2B5EF4-FFF2-40B4-BE49-F238E27FC236}">
                      <a16:creationId xmlns:a16="http://schemas.microsoft.com/office/drawing/2014/main" id="{A9C71887-BA03-E04C-9AC9-6E75EC18928B}"/>
                    </a:ext>
                  </a:extLst>
                </p:cNvPr>
                <p:cNvPicPr/>
                <p:nvPr/>
              </p:nvPicPr>
              <p:blipFill>
                <a:blip r:embed="rId8"/>
                <a:stretch>
                  <a:fillRect/>
                </a:stretch>
              </p:blipFill>
              <p:spPr>
                <a:xfrm>
                  <a:off x="11393220" y="3472800"/>
                  <a:ext cx="251640" cy="307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11" name="Inkt 10">
                <a:extLst>
                  <a:ext uri="{FF2B5EF4-FFF2-40B4-BE49-F238E27FC236}">
                    <a16:creationId xmlns:a16="http://schemas.microsoft.com/office/drawing/2014/main" id="{41B8CDC4-3B04-D89B-6A06-DAEF93BF3BF1}"/>
                  </a:ext>
                </a:extLst>
              </p14:cNvPr>
              <p14:cNvContentPartPr/>
              <p14:nvPr/>
            </p14:nvContentPartPr>
            <p14:xfrm>
              <a:off x="11609580" y="4224480"/>
              <a:ext cx="425520" cy="101160"/>
            </p14:xfrm>
          </p:contentPart>
        </mc:Choice>
        <mc:Fallback xmlns="">
          <p:pic>
            <p:nvPicPr>
              <p:cNvPr id="11" name="Inkt 10">
                <a:extLst>
                  <a:ext uri="{FF2B5EF4-FFF2-40B4-BE49-F238E27FC236}">
                    <a16:creationId xmlns:a16="http://schemas.microsoft.com/office/drawing/2014/main" id="{41B8CDC4-3B04-D89B-6A06-DAEF93BF3BF1}"/>
                  </a:ext>
                </a:extLst>
              </p:cNvPr>
              <p:cNvPicPr/>
              <p:nvPr/>
            </p:nvPicPr>
            <p:blipFill>
              <a:blip r:embed="rId10"/>
              <a:stretch>
                <a:fillRect/>
              </a:stretch>
            </p:blipFill>
            <p:spPr>
              <a:xfrm>
                <a:off x="11573580" y="4188840"/>
                <a:ext cx="4971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t 11">
                <a:extLst>
                  <a:ext uri="{FF2B5EF4-FFF2-40B4-BE49-F238E27FC236}">
                    <a16:creationId xmlns:a16="http://schemas.microsoft.com/office/drawing/2014/main" id="{EB5E36C9-49FF-22EF-F708-88637D8D1905}"/>
                  </a:ext>
                </a:extLst>
              </p14:cNvPr>
              <p14:cNvContentPartPr/>
              <p14:nvPr/>
            </p14:nvContentPartPr>
            <p14:xfrm>
              <a:off x="11634780" y="5119080"/>
              <a:ext cx="585720" cy="209880"/>
            </p14:xfrm>
          </p:contentPart>
        </mc:Choice>
        <mc:Fallback xmlns="">
          <p:pic>
            <p:nvPicPr>
              <p:cNvPr id="12" name="Inkt 11">
                <a:extLst>
                  <a:ext uri="{FF2B5EF4-FFF2-40B4-BE49-F238E27FC236}">
                    <a16:creationId xmlns:a16="http://schemas.microsoft.com/office/drawing/2014/main" id="{EB5E36C9-49FF-22EF-F708-88637D8D1905}"/>
                  </a:ext>
                </a:extLst>
              </p:cNvPr>
              <p:cNvPicPr/>
              <p:nvPr/>
            </p:nvPicPr>
            <p:blipFill>
              <a:blip r:embed="rId12"/>
              <a:stretch>
                <a:fillRect/>
              </a:stretch>
            </p:blipFill>
            <p:spPr>
              <a:xfrm>
                <a:off x="11598780" y="5083440"/>
                <a:ext cx="65736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t 12">
                <a:extLst>
                  <a:ext uri="{FF2B5EF4-FFF2-40B4-BE49-F238E27FC236}">
                    <a16:creationId xmlns:a16="http://schemas.microsoft.com/office/drawing/2014/main" id="{6F4FAB7D-DE71-F678-BA33-4DF778467CFA}"/>
                  </a:ext>
                </a:extLst>
              </p14:cNvPr>
              <p14:cNvContentPartPr/>
              <p14:nvPr/>
            </p14:nvContentPartPr>
            <p14:xfrm>
              <a:off x="11217900" y="5951760"/>
              <a:ext cx="387000" cy="724680"/>
            </p14:xfrm>
          </p:contentPart>
        </mc:Choice>
        <mc:Fallback xmlns="">
          <p:pic>
            <p:nvPicPr>
              <p:cNvPr id="13" name="Inkt 12">
                <a:extLst>
                  <a:ext uri="{FF2B5EF4-FFF2-40B4-BE49-F238E27FC236}">
                    <a16:creationId xmlns:a16="http://schemas.microsoft.com/office/drawing/2014/main" id="{6F4FAB7D-DE71-F678-BA33-4DF778467CFA}"/>
                  </a:ext>
                </a:extLst>
              </p:cNvPr>
              <p:cNvPicPr/>
              <p:nvPr/>
            </p:nvPicPr>
            <p:blipFill>
              <a:blip r:embed="rId14"/>
              <a:stretch>
                <a:fillRect/>
              </a:stretch>
            </p:blipFill>
            <p:spPr>
              <a:xfrm>
                <a:off x="11182260" y="5916120"/>
                <a:ext cx="458640" cy="796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Inkt 13">
                <a:extLst>
                  <a:ext uri="{FF2B5EF4-FFF2-40B4-BE49-F238E27FC236}">
                    <a16:creationId xmlns:a16="http://schemas.microsoft.com/office/drawing/2014/main" id="{6F039D12-6E79-443F-89FC-E141176B27B2}"/>
                  </a:ext>
                </a:extLst>
              </p14:cNvPr>
              <p14:cNvContentPartPr/>
              <p14:nvPr/>
            </p14:nvContentPartPr>
            <p14:xfrm>
              <a:off x="10340220" y="6054000"/>
              <a:ext cx="13320" cy="855000"/>
            </p14:xfrm>
          </p:contentPart>
        </mc:Choice>
        <mc:Fallback xmlns="">
          <p:pic>
            <p:nvPicPr>
              <p:cNvPr id="14" name="Inkt 13">
                <a:extLst>
                  <a:ext uri="{FF2B5EF4-FFF2-40B4-BE49-F238E27FC236}">
                    <a16:creationId xmlns:a16="http://schemas.microsoft.com/office/drawing/2014/main" id="{6F039D12-6E79-443F-89FC-E141176B27B2}"/>
                  </a:ext>
                </a:extLst>
              </p:cNvPr>
              <p:cNvPicPr/>
              <p:nvPr/>
            </p:nvPicPr>
            <p:blipFill>
              <a:blip r:embed="rId16"/>
              <a:stretch>
                <a:fillRect/>
              </a:stretch>
            </p:blipFill>
            <p:spPr>
              <a:xfrm>
                <a:off x="10304220" y="6018000"/>
                <a:ext cx="84960" cy="926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Inkt 14">
                <a:extLst>
                  <a:ext uri="{FF2B5EF4-FFF2-40B4-BE49-F238E27FC236}">
                    <a16:creationId xmlns:a16="http://schemas.microsoft.com/office/drawing/2014/main" id="{60713D0D-4453-26B9-E20C-CEF5E8F8148F}"/>
                  </a:ext>
                </a:extLst>
              </p14:cNvPr>
              <p14:cNvContentPartPr/>
              <p14:nvPr/>
            </p14:nvContentPartPr>
            <p14:xfrm>
              <a:off x="8677020" y="5956440"/>
              <a:ext cx="464040" cy="471240"/>
            </p14:xfrm>
          </p:contentPart>
        </mc:Choice>
        <mc:Fallback xmlns="">
          <p:pic>
            <p:nvPicPr>
              <p:cNvPr id="15" name="Inkt 14">
                <a:extLst>
                  <a:ext uri="{FF2B5EF4-FFF2-40B4-BE49-F238E27FC236}">
                    <a16:creationId xmlns:a16="http://schemas.microsoft.com/office/drawing/2014/main" id="{60713D0D-4453-26B9-E20C-CEF5E8F8148F}"/>
                  </a:ext>
                </a:extLst>
              </p:cNvPr>
              <p:cNvPicPr/>
              <p:nvPr/>
            </p:nvPicPr>
            <p:blipFill>
              <a:blip r:embed="rId18"/>
              <a:stretch>
                <a:fillRect/>
              </a:stretch>
            </p:blipFill>
            <p:spPr>
              <a:xfrm>
                <a:off x="8641380" y="5920800"/>
                <a:ext cx="535680" cy="542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Inkt 15">
                <a:extLst>
                  <a:ext uri="{FF2B5EF4-FFF2-40B4-BE49-F238E27FC236}">
                    <a16:creationId xmlns:a16="http://schemas.microsoft.com/office/drawing/2014/main" id="{19507203-B7C4-FD9F-E850-2724E3170634}"/>
                  </a:ext>
                </a:extLst>
              </p14:cNvPr>
              <p14:cNvContentPartPr/>
              <p14:nvPr/>
            </p14:nvContentPartPr>
            <p14:xfrm>
              <a:off x="7769460" y="5273520"/>
              <a:ext cx="950760" cy="55800"/>
            </p14:xfrm>
          </p:contentPart>
        </mc:Choice>
        <mc:Fallback xmlns="">
          <p:pic>
            <p:nvPicPr>
              <p:cNvPr id="16" name="Inkt 15">
                <a:extLst>
                  <a:ext uri="{FF2B5EF4-FFF2-40B4-BE49-F238E27FC236}">
                    <a16:creationId xmlns:a16="http://schemas.microsoft.com/office/drawing/2014/main" id="{19507203-B7C4-FD9F-E850-2724E3170634}"/>
                  </a:ext>
                </a:extLst>
              </p:cNvPr>
              <p:cNvPicPr/>
              <p:nvPr/>
            </p:nvPicPr>
            <p:blipFill>
              <a:blip r:embed="rId20"/>
              <a:stretch>
                <a:fillRect/>
              </a:stretch>
            </p:blipFill>
            <p:spPr>
              <a:xfrm>
                <a:off x="7733820" y="5237880"/>
                <a:ext cx="10224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Inkt 16">
                <a:extLst>
                  <a:ext uri="{FF2B5EF4-FFF2-40B4-BE49-F238E27FC236}">
                    <a16:creationId xmlns:a16="http://schemas.microsoft.com/office/drawing/2014/main" id="{97E7FD53-B946-5825-BB66-562291452AAF}"/>
                  </a:ext>
                </a:extLst>
              </p14:cNvPr>
              <p14:cNvContentPartPr/>
              <p14:nvPr/>
            </p14:nvContentPartPr>
            <p14:xfrm>
              <a:off x="8274180" y="4489800"/>
              <a:ext cx="493200" cy="207000"/>
            </p14:xfrm>
          </p:contentPart>
        </mc:Choice>
        <mc:Fallback xmlns="">
          <p:pic>
            <p:nvPicPr>
              <p:cNvPr id="17" name="Inkt 16">
                <a:extLst>
                  <a:ext uri="{FF2B5EF4-FFF2-40B4-BE49-F238E27FC236}">
                    <a16:creationId xmlns:a16="http://schemas.microsoft.com/office/drawing/2014/main" id="{97E7FD53-B946-5825-BB66-562291452AAF}"/>
                  </a:ext>
                </a:extLst>
              </p:cNvPr>
              <p:cNvPicPr/>
              <p:nvPr/>
            </p:nvPicPr>
            <p:blipFill>
              <a:blip r:embed="rId22"/>
              <a:stretch>
                <a:fillRect/>
              </a:stretch>
            </p:blipFill>
            <p:spPr>
              <a:xfrm>
                <a:off x="8238180" y="4454160"/>
                <a:ext cx="564840" cy="278640"/>
              </a:xfrm>
              <a:prstGeom prst="rect">
                <a:avLst/>
              </a:prstGeom>
            </p:spPr>
          </p:pic>
        </mc:Fallback>
      </mc:AlternateContent>
      <p:grpSp>
        <p:nvGrpSpPr>
          <p:cNvPr id="21" name="Groep 20">
            <a:extLst>
              <a:ext uri="{FF2B5EF4-FFF2-40B4-BE49-F238E27FC236}">
                <a16:creationId xmlns:a16="http://schemas.microsoft.com/office/drawing/2014/main" id="{9E260802-29F5-8097-582A-5BE3CD5EC5E5}"/>
              </a:ext>
            </a:extLst>
          </p:cNvPr>
          <p:cNvGrpSpPr/>
          <p:nvPr/>
        </p:nvGrpSpPr>
        <p:grpSpPr>
          <a:xfrm>
            <a:off x="9173100" y="2933880"/>
            <a:ext cx="653760" cy="1083240"/>
            <a:chOff x="9173100" y="2933880"/>
            <a:chExt cx="653760" cy="1083240"/>
          </a:xfrm>
        </p:grpSpPr>
        <mc:AlternateContent xmlns:mc="http://schemas.openxmlformats.org/markup-compatibility/2006" xmlns:p14="http://schemas.microsoft.com/office/powerpoint/2010/main">
          <mc:Choice Requires="p14">
            <p:contentPart p14:bwMode="auto" r:id="rId23">
              <p14:nvContentPartPr>
                <p14:cNvPr id="18" name="Inkt 17">
                  <a:extLst>
                    <a:ext uri="{FF2B5EF4-FFF2-40B4-BE49-F238E27FC236}">
                      <a16:creationId xmlns:a16="http://schemas.microsoft.com/office/drawing/2014/main" id="{D7FC277C-4ED8-4737-3C8F-CEC8D2B83F26}"/>
                    </a:ext>
                  </a:extLst>
                </p14:cNvPr>
                <p14:cNvContentPartPr/>
                <p14:nvPr/>
              </p14:nvContentPartPr>
              <p14:xfrm>
                <a:off x="9204060" y="3674400"/>
                <a:ext cx="295560" cy="342720"/>
              </p14:xfrm>
            </p:contentPart>
          </mc:Choice>
          <mc:Fallback xmlns="">
            <p:pic>
              <p:nvPicPr>
                <p:cNvPr id="18" name="Inkt 17">
                  <a:extLst>
                    <a:ext uri="{FF2B5EF4-FFF2-40B4-BE49-F238E27FC236}">
                      <a16:creationId xmlns:a16="http://schemas.microsoft.com/office/drawing/2014/main" id="{D7FC277C-4ED8-4737-3C8F-CEC8D2B83F26}"/>
                    </a:ext>
                  </a:extLst>
                </p:cNvPr>
                <p:cNvPicPr/>
                <p:nvPr/>
              </p:nvPicPr>
              <p:blipFill>
                <a:blip r:embed="rId24"/>
                <a:stretch>
                  <a:fillRect/>
                </a:stretch>
              </p:blipFill>
              <p:spPr>
                <a:xfrm>
                  <a:off x="9168060" y="3638400"/>
                  <a:ext cx="367200"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Inkt 18">
                  <a:extLst>
                    <a:ext uri="{FF2B5EF4-FFF2-40B4-BE49-F238E27FC236}">
                      <a16:creationId xmlns:a16="http://schemas.microsoft.com/office/drawing/2014/main" id="{977EFD6A-FF87-107D-C585-FED4E69B9AD0}"/>
                    </a:ext>
                  </a:extLst>
                </p14:cNvPr>
                <p14:cNvContentPartPr/>
                <p14:nvPr/>
              </p14:nvContentPartPr>
              <p14:xfrm>
                <a:off x="9173100" y="2933880"/>
                <a:ext cx="653760" cy="683640"/>
              </p14:xfrm>
            </p:contentPart>
          </mc:Choice>
          <mc:Fallback xmlns="">
            <p:pic>
              <p:nvPicPr>
                <p:cNvPr id="19" name="Inkt 18">
                  <a:extLst>
                    <a:ext uri="{FF2B5EF4-FFF2-40B4-BE49-F238E27FC236}">
                      <a16:creationId xmlns:a16="http://schemas.microsoft.com/office/drawing/2014/main" id="{977EFD6A-FF87-107D-C585-FED4E69B9AD0}"/>
                    </a:ext>
                  </a:extLst>
                </p:cNvPr>
                <p:cNvPicPr/>
                <p:nvPr/>
              </p:nvPicPr>
              <p:blipFill>
                <a:blip r:embed="rId26"/>
                <a:stretch>
                  <a:fillRect/>
                </a:stretch>
              </p:blipFill>
              <p:spPr>
                <a:xfrm>
                  <a:off x="9137460" y="2897880"/>
                  <a:ext cx="725400" cy="755280"/>
                </a:xfrm>
                <a:prstGeom prst="rect">
                  <a:avLst/>
                </a:prstGeom>
              </p:spPr>
            </p:pic>
          </mc:Fallback>
        </mc:AlternateContent>
      </p:grpSp>
      <p:grpSp>
        <p:nvGrpSpPr>
          <p:cNvPr id="30" name="Groep 29">
            <a:extLst>
              <a:ext uri="{FF2B5EF4-FFF2-40B4-BE49-F238E27FC236}">
                <a16:creationId xmlns:a16="http://schemas.microsoft.com/office/drawing/2014/main" id="{FA24DAEE-8BC5-B24D-BBE5-9613BD63EE13}"/>
              </a:ext>
            </a:extLst>
          </p:cNvPr>
          <p:cNvGrpSpPr/>
          <p:nvPr/>
        </p:nvGrpSpPr>
        <p:grpSpPr>
          <a:xfrm>
            <a:off x="3829980" y="3570000"/>
            <a:ext cx="4539240" cy="2955600"/>
            <a:chOff x="3829980" y="3570000"/>
            <a:chExt cx="4539240" cy="2955600"/>
          </a:xfrm>
        </p:grpSpPr>
        <mc:AlternateContent xmlns:mc="http://schemas.openxmlformats.org/markup-compatibility/2006" xmlns:p14="http://schemas.microsoft.com/office/powerpoint/2010/main">
          <mc:Choice Requires="p14">
            <p:contentPart p14:bwMode="auto" r:id="rId27">
              <p14:nvContentPartPr>
                <p14:cNvPr id="27" name="Inkt 26">
                  <a:extLst>
                    <a:ext uri="{FF2B5EF4-FFF2-40B4-BE49-F238E27FC236}">
                      <a16:creationId xmlns:a16="http://schemas.microsoft.com/office/drawing/2014/main" id="{DF3E80F1-A49D-22F0-3DFF-718ADE792AAE}"/>
                    </a:ext>
                  </a:extLst>
                </p14:cNvPr>
                <p14:cNvContentPartPr/>
                <p14:nvPr/>
              </p14:nvContentPartPr>
              <p14:xfrm>
                <a:off x="3829980" y="3570000"/>
                <a:ext cx="4295880" cy="2794680"/>
              </p14:xfrm>
            </p:contentPart>
          </mc:Choice>
          <mc:Fallback xmlns="">
            <p:pic>
              <p:nvPicPr>
                <p:cNvPr id="27" name="Inkt 26">
                  <a:extLst>
                    <a:ext uri="{FF2B5EF4-FFF2-40B4-BE49-F238E27FC236}">
                      <a16:creationId xmlns:a16="http://schemas.microsoft.com/office/drawing/2014/main" id="{DF3E80F1-A49D-22F0-3DFF-718ADE792AAE}"/>
                    </a:ext>
                  </a:extLst>
                </p:cNvPr>
                <p:cNvPicPr/>
                <p:nvPr/>
              </p:nvPicPr>
              <p:blipFill>
                <a:blip r:embed="rId28"/>
                <a:stretch>
                  <a:fillRect/>
                </a:stretch>
              </p:blipFill>
              <p:spPr>
                <a:xfrm>
                  <a:off x="3766980" y="3507000"/>
                  <a:ext cx="4421520" cy="29203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8" name="Inkt 27">
                  <a:extLst>
                    <a:ext uri="{FF2B5EF4-FFF2-40B4-BE49-F238E27FC236}">
                      <a16:creationId xmlns:a16="http://schemas.microsoft.com/office/drawing/2014/main" id="{EECF48F2-69BA-52D4-565A-14D5BCF71D17}"/>
                    </a:ext>
                  </a:extLst>
                </p14:cNvPr>
                <p14:cNvContentPartPr/>
                <p14:nvPr/>
              </p14:nvContentPartPr>
              <p14:xfrm>
                <a:off x="7821300" y="5939160"/>
                <a:ext cx="547920" cy="586440"/>
              </p14:xfrm>
            </p:contentPart>
          </mc:Choice>
          <mc:Fallback xmlns="">
            <p:pic>
              <p:nvPicPr>
                <p:cNvPr id="28" name="Inkt 27">
                  <a:extLst>
                    <a:ext uri="{FF2B5EF4-FFF2-40B4-BE49-F238E27FC236}">
                      <a16:creationId xmlns:a16="http://schemas.microsoft.com/office/drawing/2014/main" id="{EECF48F2-69BA-52D4-565A-14D5BCF71D17}"/>
                    </a:ext>
                  </a:extLst>
                </p:cNvPr>
                <p:cNvPicPr/>
                <p:nvPr/>
              </p:nvPicPr>
              <p:blipFill>
                <a:blip r:embed="rId30"/>
                <a:stretch>
                  <a:fillRect/>
                </a:stretch>
              </p:blipFill>
              <p:spPr>
                <a:xfrm>
                  <a:off x="7758660" y="5876520"/>
                  <a:ext cx="673560" cy="712080"/>
                </a:xfrm>
                <a:prstGeom prst="rect">
                  <a:avLst/>
                </a:prstGeom>
              </p:spPr>
            </p:pic>
          </mc:Fallback>
        </mc:AlternateContent>
      </p:grpSp>
    </p:spTree>
    <p:extLst>
      <p:ext uri="{BB962C8B-B14F-4D97-AF65-F5344CB8AC3E}">
        <p14:creationId xmlns:p14="http://schemas.microsoft.com/office/powerpoint/2010/main" val="35716044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79EEE4D-0D76-06E1-C502-3B285A270191}"/>
            </a:ext>
          </a:extLst>
        </p:cNvPr>
        <p:cNvGrpSpPr/>
        <p:nvPr/>
      </p:nvGrpSpPr>
      <p:grpSpPr>
        <a:xfrm>
          <a:off x="0" y="0"/>
          <a:ext cx="0" cy="0"/>
          <a:chOff x="0" y="0"/>
          <a:chExt cx="0" cy="0"/>
        </a:xfrm>
      </p:grpSpPr>
      <p:sp>
        <p:nvSpPr>
          <p:cNvPr id="3" name="Content Placeholder 1">
            <a:extLst>
              <a:ext uri="{FF2B5EF4-FFF2-40B4-BE49-F238E27FC236}">
                <a16:creationId xmlns:a16="http://schemas.microsoft.com/office/drawing/2014/main" id="{0E3CB081-5C90-58BC-D0F4-380AE84E8A98}"/>
              </a:ext>
            </a:extLst>
          </p:cNvPr>
          <p:cNvSpPr>
            <a:spLocks noGrp="1"/>
          </p:cNvSpPr>
          <p:nvPr>
            <p:ph idx="1"/>
          </p:nvPr>
        </p:nvSpPr>
        <p:spPr>
          <a:xfrm>
            <a:off x="1066027" y="1773930"/>
            <a:ext cx="4309893" cy="3878950"/>
          </a:xfrm>
        </p:spPr>
        <p:txBody>
          <a:bodyPr/>
          <a:lstStyle/>
          <a:p>
            <a:pPr marL="0" indent="0">
              <a:buNone/>
            </a:pPr>
            <a:r>
              <a:rPr lang="nl-NL" dirty="0" err="1"/>
              <a:t>This</a:t>
            </a:r>
            <a:r>
              <a:rPr lang="nl-NL" dirty="0"/>
              <a:t> template </a:t>
            </a:r>
            <a:r>
              <a:rPr lang="nl-NL" dirty="0" err="1"/>
              <a:t>includes</a:t>
            </a:r>
            <a:r>
              <a:rPr lang="nl-NL" dirty="0"/>
              <a:t> </a:t>
            </a:r>
            <a:r>
              <a:rPr lang="nl-NL" dirty="0" err="1"/>
              <a:t>several</a:t>
            </a:r>
            <a:r>
              <a:rPr lang="nl-NL" dirty="0"/>
              <a:t> </a:t>
            </a:r>
            <a:r>
              <a:rPr lang="nl-NL" dirty="0" err="1"/>
              <a:t>predefined</a:t>
            </a:r>
            <a:r>
              <a:rPr lang="nl-NL" dirty="0"/>
              <a:t> </a:t>
            </a:r>
            <a:r>
              <a:rPr lang="nl-NL" dirty="0" err="1"/>
              <a:t>layouts</a:t>
            </a:r>
            <a:r>
              <a:rPr lang="nl-NL" dirty="0"/>
              <a:t> </a:t>
            </a:r>
            <a:r>
              <a:rPr lang="nl-NL" dirty="0" err="1"/>
              <a:t>to</a:t>
            </a:r>
            <a:r>
              <a:rPr lang="nl-NL" dirty="0"/>
              <a:t> help </a:t>
            </a:r>
            <a:r>
              <a:rPr lang="nl-NL" dirty="0" err="1"/>
              <a:t>you</a:t>
            </a:r>
            <a:r>
              <a:rPr lang="nl-NL" dirty="0"/>
              <a:t> present </a:t>
            </a:r>
            <a:r>
              <a:rPr lang="nl-NL" dirty="0" err="1"/>
              <a:t>your</a:t>
            </a:r>
            <a:r>
              <a:rPr lang="nl-NL" dirty="0"/>
              <a:t> information </a:t>
            </a:r>
            <a:r>
              <a:rPr lang="nl-NL" dirty="0" err="1"/>
              <a:t>clearly</a:t>
            </a:r>
            <a:r>
              <a:rPr lang="nl-NL" dirty="0"/>
              <a:t> </a:t>
            </a:r>
            <a:r>
              <a:rPr lang="nl-NL" dirty="0" err="1"/>
              <a:t>and</a:t>
            </a:r>
            <a:r>
              <a:rPr lang="nl-NL" dirty="0"/>
              <a:t> </a:t>
            </a:r>
            <a:r>
              <a:rPr lang="nl-NL" dirty="0" err="1"/>
              <a:t>consistently</a:t>
            </a:r>
            <a:r>
              <a:rPr lang="nl-NL" dirty="0"/>
              <a:t>.</a:t>
            </a:r>
            <a:br>
              <a:rPr lang="nl-NL" dirty="0"/>
            </a:br>
            <a:r>
              <a:rPr lang="nl-NL" dirty="0" err="1"/>
              <a:t>You</a:t>
            </a:r>
            <a:r>
              <a:rPr lang="nl-NL" dirty="0"/>
              <a:t> </a:t>
            </a:r>
            <a:r>
              <a:rPr lang="nl-NL" dirty="0" err="1"/>
              <a:t>can</a:t>
            </a:r>
            <a:r>
              <a:rPr lang="nl-NL" dirty="0"/>
              <a:t> select a </a:t>
            </a:r>
            <a:r>
              <a:rPr lang="nl-NL" dirty="0" err="1"/>
              <a:t>layout</a:t>
            </a:r>
            <a:r>
              <a:rPr lang="nl-NL" dirty="0"/>
              <a:t> in </a:t>
            </a:r>
            <a:r>
              <a:rPr lang="nl-NL" dirty="0" err="1"/>
              <a:t>two</a:t>
            </a:r>
            <a:r>
              <a:rPr lang="nl-NL" dirty="0"/>
              <a:t> </a:t>
            </a:r>
            <a:r>
              <a:rPr lang="nl-NL" dirty="0" err="1"/>
              <a:t>ways</a:t>
            </a:r>
            <a:r>
              <a:rPr lang="nl-NL" dirty="0"/>
              <a:t>:</a:t>
            </a:r>
            <a:br>
              <a:rPr lang="nl-NL" dirty="0"/>
            </a:br>
            <a:endParaRPr lang="nl-NL" dirty="0"/>
          </a:p>
          <a:p>
            <a:r>
              <a:rPr lang="nl-NL" b="1" dirty="0"/>
              <a:t>New Slide ▼</a:t>
            </a:r>
            <a:r>
              <a:rPr lang="nl-NL" dirty="0"/>
              <a:t> → click </a:t>
            </a:r>
            <a:r>
              <a:rPr lang="nl-NL" dirty="0" err="1"/>
              <a:t>the</a:t>
            </a:r>
            <a:r>
              <a:rPr lang="nl-NL" dirty="0"/>
              <a:t> </a:t>
            </a:r>
            <a:r>
              <a:rPr lang="nl-NL" dirty="0" err="1"/>
              <a:t>arrow</a:t>
            </a:r>
            <a:r>
              <a:rPr lang="nl-NL" dirty="0"/>
              <a:t> next </a:t>
            </a:r>
            <a:r>
              <a:rPr lang="nl-NL" dirty="0" err="1"/>
              <a:t>to</a:t>
            </a:r>
            <a:r>
              <a:rPr lang="nl-NL" dirty="0"/>
              <a:t> </a:t>
            </a:r>
            <a:r>
              <a:rPr lang="nl-NL" i="1" dirty="0"/>
              <a:t>New Slide</a:t>
            </a:r>
            <a:r>
              <a:rPr lang="nl-NL" dirty="0"/>
              <a:t> </a:t>
            </a:r>
            <a:r>
              <a:rPr lang="nl-NL" dirty="0" err="1"/>
              <a:t>to</a:t>
            </a:r>
            <a:r>
              <a:rPr lang="nl-NL" dirty="0"/>
              <a:t> </a:t>
            </a:r>
            <a:r>
              <a:rPr lang="nl-NL" dirty="0" err="1"/>
              <a:t>choose</a:t>
            </a:r>
            <a:r>
              <a:rPr lang="nl-NL" dirty="0"/>
              <a:t> a design </a:t>
            </a:r>
            <a:r>
              <a:rPr lang="nl-NL" dirty="0" err="1"/>
              <a:t>when</a:t>
            </a:r>
            <a:r>
              <a:rPr lang="nl-NL" dirty="0"/>
              <a:t> </a:t>
            </a:r>
            <a:r>
              <a:rPr lang="nl-NL" dirty="0" err="1"/>
              <a:t>adding</a:t>
            </a:r>
            <a:r>
              <a:rPr lang="nl-NL" dirty="0"/>
              <a:t> a new slide</a:t>
            </a:r>
          </a:p>
          <a:p>
            <a:pPr marL="0" indent="0">
              <a:buNone/>
            </a:pPr>
            <a:endParaRPr lang="nl-NL" dirty="0"/>
          </a:p>
          <a:p>
            <a:r>
              <a:rPr lang="nl-NL" b="1" dirty="0"/>
              <a:t>Home &gt; </a:t>
            </a:r>
            <a:r>
              <a:rPr lang="nl-NL" b="1" dirty="0" err="1"/>
              <a:t>Layout</a:t>
            </a:r>
            <a:r>
              <a:rPr lang="nl-NL" dirty="0"/>
              <a:t> → change </a:t>
            </a:r>
            <a:r>
              <a:rPr lang="nl-NL" dirty="0" err="1"/>
              <a:t>the</a:t>
            </a:r>
            <a:r>
              <a:rPr lang="nl-NL" dirty="0"/>
              <a:t> design of </a:t>
            </a:r>
            <a:r>
              <a:rPr lang="nl-NL" dirty="0" err="1"/>
              <a:t>an</a:t>
            </a:r>
            <a:r>
              <a:rPr lang="nl-NL" dirty="0"/>
              <a:t> </a:t>
            </a:r>
            <a:r>
              <a:rPr lang="nl-NL" dirty="0" err="1"/>
              <a:t>existing</a:t>
            </a:r>
            <a:r>
              <a:rPr lang="nl-NL" dirty="0"/>
              <a:t> slide</a:t>
            </a:r>
            <a:br>
              <a:rPr lang="nl-NL" dirty="0"/>
            </a:br>
            <a:endParaRPr lang="nl-NL" dirty="0"/>
          </a:p>
          <a:p>
            <a:pPr marL="0" indent="0">
              <a:buNone/>
            </a:pPr>
            <a:r>
              <a:rPr lang="nl-NL" dirty="0"/>
              <a:t>Pick </a:t>
            </a:r>
            <a:r>
              <a:rPr lang="nl-NL" dirty="0" err="1"/>
              <a:t>the</a:t>
            </a:r>
            <a:r>
              <a:rPr lang="nl-NL" dirty="0"/>
              <a:t> </a:t>
            </a:r>
            <a:r>
              <a:rPr lang="nl-NL" dirty="0" err="1"/>
              <a:t>layout</a:t>
            </a:r>
            <a:r>
              <a:rPr lang="nl-NL" dirty="0"/>
              <a:t> </a:t>
            </a:r>
            <a:r>
              <a:rPr lang="nl-NL" dirty="0" err="1"/>
              <a:t>that</a:t>
            </a:r>
            <a:r>
              <a:rPr lang="nl-NL" dirty="0"/>
              <a:t> best fits </a:t>
            </a:r>
            <a:r>
              <a:rPr lang="nl-NL" dirty="0" err="1"/>
              <a:t>your</a:t>
            </a:r>
            <a:r>
              <a:rPr lang="nl-NL" dirty="0"/>
              <a:t> content.</a:t>
            </a:r>
          </a:p>
        </p:txBody>
      </p:sp>
      <p:sp>
        <p:nvSpPr>
          <p:cNvPr id="2" name="Title 2">
            <a:extLst>
              <a:ext uri="{FF2B5EF4-FFF2-40B4-BE49-F238E27FC236}">
                <a16:creationId xmlns:a16="http://schemas.microsoft.com/office/drawing/2014/main" id="{315F5538-1854-E235-FB50-DDB2BA06B133}"/>
              </a:ext>
            </a:extLst>
          </p:cNvPr>
          <p:cNvSpPr>
            <a:spLocks noGrp="1"/>
          </p:cNvSpPr>
          <p:nvPr>
            <p:ph type="title"/>
          </p:nvPr>
        </p:nvSpPr>
        <p:spPr>
          <a:xfrm>
            <a:off x="864000" y="895740"/>
            <a:ext cx="10440000" cy="288000"/>
          </a:xfrm>
        </p:spPr>
        <p:txBody>
          <a:bodyPr/>
          <a:lstStyle/>
          <a:p>
            <a:r>
              <a:rPr lang="nl-NL" dirty="0" err="1"/>
              <a:t>Available</a:t>
            </a:r>
            <a:r>
              <a:rPr lang="nl-NL" dirty="0"/>
              <a:t> Slide </a:t>
            </a:r>
            <a:r>
              <a:rPr lang="nl-NL" dirty="0" err="1"/>
              <a:t>Layouts</a:t>
            </a:r>
            <a:endParaRPr lang="en-GB" noProof="1"/>
          </a:p>
        </p:txBody>
      </p:sp>
      <p:sp>
        <p:nvSpPr>
          <p:cNvPr id="19" name="Placeholder 3">
            <a:extLst>
              <a:ext uri="{FF2B5EF4-FFF2-40B4-BE49-F238E27FC236}">
                <a16:creationId xmlns:a16="http://schemas.microsoft.com/office/drawing/2014/main" id="{97117E19-BB12-DA3A-FBFE-D32C7FB63200}"/>
              </a:ext>
            </a:extLst>
          </p:cNvPr>
          <p:cNvSpPr>
            <a:spLocks noGrp="1"/>
          </p:cNvSpPr>
          <p:nvPr>
            <p:ph type="body" sz="quarter" idx="1002"/>
          </p:nvPr>
        </p:nvSpPr>
        <p:spPr>
          <a:xfrm>
            <a:off x="864000" y="680400"/>
            <a:ext cx="10463213" cy="216000"/>
          </a:xfrm>
        </p:spPr>
        <p:txBody>
          <a:bodyPr/>
          <a:lstStyle/>
          <a:p>
            <a:r>
              <a:rPr lang="en-GB" noProof="1"/>
              <a:t> </a:t>
            </a:r>
          </a:p>
        </p:txBody>
      </p:sp>
      <p:pic>
        <p:nvPicPr>
          <p:cNvPr id="6" name="Afbeelding 5" descr="Afbeelding met tekst, schermopname, Parallel, Lettertype&#10;&#10;Door AI gegenereerde inhoud is mogelijk onjuist.">
            <a:extLst>
              <a:ext uri="{FF2B5EF4-FFF2-40B4-BE49-F238E27FC236}">
                <a16:creationId xmlns:a16="http://schemas.microsoft.com/office/drawing/2014/main" id="{389229D3-797D-EAE5-0540-103B55FA31B4}"/>
              </a:ext>
            </a:extLst>
          </p:cNvPr>
          <p:cNvPicPr>
            <a:picLocks noChangeAspect="1"/>
          </p:cNvPicPr>
          <p:nvPr/>
        </p:nvPicPr>
        <p:blipFill>
          <a:blip r:embed="rId3"/>
          <a:stretch>
            <a:fillRect/>
          </a:stretch>
        </p:blipFill>
        <p:spPr>
          <a:xfrm>
            <a:off x="5951984" y="1773930"/>
            <a:ext cx="5040561" cy="3878950"/>
          </a:xfrm>
          <a:prstGeom prst="rect">
            <a:avLst/>
          </a:prstGeom>
        </p:spPr>
      </p:pic>
    </p:spTree>
    <p:extLst>
      <p:ext uri="{BB962C8B-B14F-4D97-AF65-F5344CB8AC3E}">
        <p14:creationId xmlns:p14="http://schemas.microsoft.com/office/powerpoint/2010/main" val="3236516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1066027" y="1773930"/>
            <a:ext cx="10062000" cy="4212000"/>
          </a:xfrm>
        </p:spPr>
        <p:txBody>
          <a:bodyPr/>
          <a:lstStyle/>
          <a:p>
            <a:r>
              <a:rPr lang="en-GB" dirty="0"/>
              <a:t>List 1st level</a:t>
            </a:r>
          </a:p>
          <a:p>
            <a:pPr lvl="1"/>
            <a:r>
              <a:rPr lang="en-GB" dirty="0"/>
              <a:t>List 2nd level</a:t>
            </a:r>
          </a:p>
          <a:p>
            <a:pPr lvl="2"/>
            <a:r>
              <a:rPr lang="en-GB" dirty="0"/>
              <a:t>List 3rd level</a:t>
            </a:r>
          </a:p>
          <a:p>
            <a:pPr lvl="3"/>
            <a:r>
              <a:rPr lang="en-GB" dirty="0"/>
              <a:t>List number 1st level</a:t>
            </a:r>
          </a:p>
          <a:p>
            <a:pPr lvl="4"/>
            <a:r>
              <a:rPr lang="en-GB" dirty="0"/>
              <a:t>List number 2nd level</a:t>
            </a:r>
          </a:p>
          <a:p>
            <a:pPr lvl="5"/>
            <a:r>
              <a:rPr lang="en-GB" dirty="0"/>
              <a:t>List number 3rd level</a:t>
            </a:r>
          </a:p>
          <a:p>
            <a:pPr lvl="6"/>
            <a:r>
              <a:rPr lang="en-GB" dirty="0"/>
              <a:t>Heading</a:t>
            </a:r>
          </a:p>
          <a:p>
            <a:pPr lvl="7"/>
            <a:r>
              <a:rPr lang="en-GB" dirty="0"/>
              <a:t>Plain text</a:t>
            </a:r>
          </a:p>
          <a:p>
            <a:pPr lvl="8"/>
            <a:r>
              <a:rPr lang="en-GB" dirty="0"/>
              <a:t>Indent</a:t>
            </a:r>
            <a:r>
              <a:rPr lang="en-GB" noProof="1"/>
              <a:t> 1st level</a:t>
            </a:r>
            <a:endParaRPr lang="en-GB" dirty="0"/>
          </a:p>
          <a:p>
            <a:pPr lvl="6"/>
            <a:endParaRPr lang="en-GB" dirty="0"/>
          </a:p>
          <a:p>
            <a:pPr lvl="7"/>
            <a:r>
              <a:rPr lang="en-GB" dirty="0"/>
              <a:t>Text styles can be applied by the formatting menu</a:t>
            </a:r>
          </a:p>
          <a:p>
            <a:pPr lvl="7"/>
            <a:r>
              <a:rPr lang="en-GB" dirty="0"/>
              <a:t>(see special Ribbon Radboud Universiteit).   </a:t>
            </a:r>
          </a:p>
          <a:p>
            <a:pPr lvl="4"/>
            <a:endParaRPr lang="en-GB" dirty="0"/>
          </a:p>
        </p:txBody>
      </p:sp>
      <p:sp>
        <p:nvSpPr>
          <p:cNvPr id="2" name="Title 2"/>
          <p:cNvSpPr>
            <a:spLocks noGrp="1"/>
          </p:cNvSpPr>
          <p:nvPr>
            <p:ph type="title"/>
          </p:nvPr>
        </p:nvSpPr>
        <p:spPr>
          <a:xfrm>
            <a:off x="864000" y="895740"/>
            <a:ext cx="10440000" cy="288000"/>
          </a:xfrm>
        </p:spPr>
        <p:txBody>
          <a:bodyPr/>
          <a:lstStyle/>
          <a:p>
            <a:r>
              <a:rPr lang="en-GB" dirty="0"/>
              <a:t>List of available text styles</a:t>
            </a:r>
          </a:p>
        </p:txBody>
      </p:sp>
      <p:sp>
        <p:nvSpPr>
          <p:cNvPr id="4" name="Placeholder 3"/>
          <p:cNvSpPr>
            <a:spLocks noGrp="1"/>
          </p:cNvSpPr>
          <p:nvPr>
            <p:ph type="body" sz="quarter" idx="1002"/>
          </p:nvPr>
        </p:nvSpPr>
        <p:spPr>
          <a:xfrm>
            <a:off x="864000" y="680400"/>
            <a:ext cx="10463213" cy="216000"/>
          </a:xfrm>
        </p:spPr>
        <p:txBody>
          <a:bodyPr/>
          <a:lstStyle/>
          <a:p>
            <a:r>
              <a:rPr lang="en-GB"/>
              <a:t> </a:t>
            </a:r>
          </a:p>
        </p:txBody>
      </p:sp>
      <p:sp>
        <p:nvSpPr>
          <p:cNvPr id="26" name="Content Placeholder 4">
            <a:extLst>
              <a:ext uri="{FF2B5EF4-FFF2-40B4-BE49-F238E27FC236}">
                <a16:creationId xmlns:a16="http://schemas.microsoft.com/office/drawing/2014/main" id="{E134B7EA-5B1C-42A2-B035-1ECC0DDDB4D8}"/>
              </a:ext>
            </a:extLst>
          </p:cNvPr>
          <p:cNvSpPr txBox="1">
            <a:spLocks/>
          </p:cNvSpPr>
          <p:nvPr/>
        </p:nvSpPr>
        <p:spPr>
          <a:xfrm>
            <a:off x="6638760" y="1774080"/>
            <a:ext cx="4489200" cy="4212000"/>
          </a:xfrm>
          <a:prstGeom prst="rect">
            <a:avLst/>
          </a:prstGeom>
        </p:spPr>
        <p:txBody>
          <a:bodyPr lIns="0" tIns="0" rIns="0" bIns="0"/>
          <a:lstStyle>
            <a:lvl1pPr marL="324000" indent="-324000" algn="l" defTabSz="1088610" rtl="0" eaLnBrk="1" latinLnBrk="0" hangingPunct="1">
              <a:spcBef>
                <a:spcPts val="900"/>
              </a:spcBef>
              <a:buFont typeface="Arial" pitchFamily="34" charset="0"/>
              <a:buChar char="•"/>
              <a:defRPr sz="1600" b="0" kern="1200" baseline="0">
                <a:solidFill>
                  <a:schemeClr val="tx1"/>
                </a:solidFill>
                <a:latin typeface="+mn-lt"/>
                <a:ea typeface="+mn-ea"/>
                <a:cs typeface="+mn-cs"/>
              </a:defRPr>
            </a:lvl1pPr>
            <a:lvl2pPr marL="648000" indent="-324000" algn="l" defTabSz="1088610" rtl="0" eaLnBrk="1" latinLnBrk="0" hangingPunct="1">
              <a:spcBef>
                <a:spcPts val="600"/>
              </a:spcBef>
              <a:buFont typeface="Arial" pitchFamily="34" charset="0"/>
              <a:buChar char="•"/>
              <a:defRPr sz="1600" kern="1200">
                <a:solidFill>
                  <a:schemeClr val="tx1"/>
                </a:solidFill>
                <a:latin typeface="+mn-lt"/>
                <a:ea typeface="+mn-ea"/>
                <a:cs typeface="+mn-cs"/>
              </a:defRPr>
            </a:lvl2pPr>
            <a:lvl3pPr marL="324000" indent="-324000" algn="l" defTabSz="1088610" rtl="0" eaLnBrk="1" latinLnBrk="0" hangingPunct="1">
              <a:spcBef>
                <a:spcPts val="0"/>
              </a:spcBef>
              <a:buFont typeface="+mj-lt"/>
              <a:buAutoNum type="arabicPeriod"/>
              <a:defRPr sz="1600" b="0" kern="1200">
                <a:solidFill>
                  <a:schemeClr val="tx1"/>
                </a:solidFill>
                <a:latin typeface="+mn-lt"/>
                <a:ea typeface="+mn-ea"/>
                <a:cs typeface="+mn-cs"/>
              </a:defRPr>
            </a:lvl3pPr>
            <a:lvl4pPr marL="0" indent="0" algn="l" defTabSz="1088610" rtl="0" eaLnBrk="1" latinLnBrk="0" hangingPunct="1">
              <a:spcBef>
                <a:spcPts val="1800"/>
              </a:spcBef>
              <a:buFont typeface="Arial" pitchFamily="34" charset="0"/>
              <a:buNone/>
              <a:defRPr sz="1600" b="0" kern="1200">
                <a:solidFill>
                  <a:schemeClr val="accent1"/>
                </a:solidFill>
                <a:latin typeface="+mj-lt"/>
                <a:ea typeface="Open Sans SemiBold" panose="020B0706030804020204" pitchFamily="34" charset="0"/>
                <a:cs typeface="Open Sans SemiBold" panose="020B0706030804020204" pitchFamily="34" charset="0"/>
              </a:defRPr>
            </a:lvl4pPr>
            <a:lvl5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5pPr>
            <a:lvl6pPr marL="324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6pPr>
            <a:lvl7pPr marL="648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7pPr>
            <a:lvl8pPr marL="810081"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8pPr>
            <a:lvl9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9pPr>
          </a:lstStyle>
          <a:p>
            <a:pPr lvl="4"/>
            <a:r>
              <a:rPr lang="en-GB"/>
              <a:t>In case this ribbon is not installed please use the buttons for Decrease and Increase List Level (see picture below) to change text styles. You can find these buttons on tab Home, group Paragraph. Do not use the buttons for bullets and numbering.</a:t>
            </a:r>
            <a:endParaRPr lang="en-GB" dirty="0"/>
          </a:p>
        </p:txBody>
      </p:sp>
      <p:pic>
        <p:nvPicPr>
          <p:cNvPr id="36" name="Picture 5 (JU-Free)">
            <a:extLst>
              <a:ext uri="{FF2B5EF4-FFF2-40B4-BE49-F238E27FC236}">
                <a16:creationId xmlns:a16="http://schemas.microsoft.com/office/drawing/2014/main" id="{FF59EF65-E755-4B91-98D4-19D945467933}"/>
              </a:ext>
            </a:extLst>
          </p:cNvPr>
          <p:cNvPicPr>
            <a:picLocks noChangeAspect="1"/>
          </p:cNvPicPr>
          <p:nvPr/>
        </p:nvPicPr>
        <p:blipFill>
          <a:blip r:embed="rId3"/>
          <a:stretch>
            <a:fillRect/>
          </a:stretch>
        </p:blipFill>
        <p:spPr>
          <a:xfrm>
            <a:off x="6638693" y="3622662"/>
            <a:ext cx="571500" cy="257268"/>
          </a:xfrm>
          <a:prstGeom prst="rect">
            <a:avLst/>
          </a:prstGeom>
        </p:spPr>
      </p:pic>
      <p:pic>
        <p:nvPicPr>
          <p:cNvPr id="9" name="Ribbon JU 6">
            <a:extLst>
              <a:ext uri="{FF2B5EF4-FFF2-40B4-BE49-F238E27FC236}">
                <a16:creationId xmlns:a16="http://schemas.microsoft.com/office/drawing/2014/main" id="{425BBF0A-3A92-4889-8EFB-6C259233D645}"/>
              </a:ext>
            </a:extLst>
          </p:cNvPr>
          <p:cNvPicPr>
            <a:picLocks noChangeAspect="1"/>
          </p:cNvPicPr>
          <p:nvPr/>
        </p:nvPicPr>
        <p:blipFill>
          <a:blip r:embed="rId4"/>
          <a:stretch>
            <a:fillRect/>
          </a:stretch>
        </p:blipFill>
        <p:spPr>
          <a:xfrm>
            <a:off x="6636775" y="4761148"/>
            <a:ext cx="1534282" cy="867600"/>
          </a:xfrm>
          <a:prstGeom prst="rect">
            <a:avLst/>
          </a:prstGeom>
          <a:ln>
            <a:solidFill>
              <a:srgbClr val="BE311A"/>
            </a:solidFill>
          </a:ln>
        </p:spPr>
      </p:pic>
    </p:spTree>
    <p:extLst>
      <p:ext uri="{BB962C8B-B14F-4D97-AF65-F5344CB8AC3E}">
        <p14:creationId xmlns:p14="http://schemas.microsoft.com/office/powerpoint/2010/main" val="17071676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1066027" y="1773930"/>
            <a:ext cx="10062000" cy="4212000"/>
          </a:xfrm>
        </p:spPr>
        <p:txBody>
          <a:bodyPr/>
          <a:lstStyle/>
          <a:p>
            <a:pPr lvl="7"/>
            <a:r>
              <a:rPr lang="en-GB" noProof="1"/>
              <a:t>This template contains additional colors.</a:t>
            </a:r>
          </a:p>
          <a:p>
            <a:pPr lvl="7"/>
            <a:r>
              <a:rPr lang="en-GB" noProof="1"/>
              <a:t>There are groups of colors. The first are basic colors, which also are theme </a:t>
            </a:r>
            <a:br>
              <a:rPr lang="en-GB" noProof="1"/>
            </a:br>
            <a:r>
              <a:rPr lang="en-GB" noProof="1"/>
              <a:t>colors. The 2 colors next to a basic color can be combined with this basic color.</a:t>
            </a:r>
          </a:p>
          <a:p>
            <a:pPr lvl="7"/>
            <a:endParaRPr lang="en-GB" noProof="1"/>
          </a:p>
          <a:p>
            <a:pPr lvl="7"/>
            <a:r>
              <a:rPr lang="en-GB" noProof="1"/>
              <a:t>Example:</a:t>
            </a:r>
          </a:p>
          <a:p>
            <a:pPr lvl="7"/>
            <a:r>
              <a:rPr lang="en-GB" noProof="1"/>
              <a:t>You can hover with the mouse pointer above the boxes and than the </a:t>
            </a:r>
            <a:br>
              <a:rPr lang="en-GB" noProof="1"/>
            </a:br>
            <a:r>
              <a:rPr lang="en-GB" noProof="1"/>
              <a:t>name of the color appears.</a:t>
            </a:r>
          </a:p>
          <a:p>
            <a:pPr lvl="7"/>
            <a:r>
              <a:rPr lang="en-GB" noProof="1"/>
              <a:t> </a:t>
            </a:r>
          </a:p>
          <a:p>
            <a:pPr lvl="7"/>
            <a:endParaRPr lang="en-GB" noProof="1"/>
          </a:p>
          <a:p>
            <a:pPr lvl="7"/>
            <a:endParaRPr lang="en-GB" noProof="1"/>
          </a:p>
          <a:p>
            <a:pPr lvl="7"/>
            <a:endParaRPr lang="en-GB" noProof="1"/>
          </a:p>
          <a:p>
            <a:pPr lvl="7"/>
            <a:endParaRPr lang="en-GB" noProof="1"/>
          </a:p>
          <a:p>
            <a:pPr lvl="7"/>
            <a:endParaRPr lang="en-GB" noProof="1"/>
          </a:p>
          <a:p>
            <a:pPr lvl="7"/>
            <a:r>
              <a:rPr lang="en-GB" noProof="1"/>
              <a:t>The colors below are for charts or tables. Slide 2 shows an example of a chart. </a:t>
            </a:r>
          </a:p>
        </p:txBody>
      </p:sp>
      <p:sp>
        <p:nvSpPr>
          <p:cNvPr id="2" name="Title 2"/>
          <p:cNvSpPr>
            <a:spLocks noGrp="1"/>
          </p:cNvSpPr>
          <p:nvPr>
            <p:ph type="title"/>
          </p:nvPr>
        </p:nvSpPr>
        <p:spPr>
          <a:xfrm>
            <a:off x="864000" y="895740"/>
            <a:ext cx="10440000" cy="288000"/>
          </a:xfrm>
        </p:spPr>
        <p:txBody>
          <a:bodyPr/>
          <a:lstStyle/>
          <a:p>
            <a:r>
              <a:rPr lang="en-GB" noProof="1"/>
              <a:t>How to apply colors</a:t>
            </a:r>
          </a:p>
        </p:txBody>
      </p:sp>
      <p:sp>
        <p:nvSpPr>
          <p:cNvPr id="19" name="Placeholder 3">
            <a:extLst>
              <a:ext uri="{FF2B5EF4-FFF2-40B4-BE49-F238E27FC236}">
                <a16:creationId xmlns:a16="http://schemas.microsoft.com/office/drawing/2014/main" id="{8F1A7FDF-A853-4518-98B6-32B95AEB4FB1}"/>
              </a:ext>
            </a:extLst>
          </p:cNvPr>
          <p:cNvSpPr>
            <a:spLocks noGrp="1"/>
          </p:cNvSpPr>
          <p:nvPr>
            <p:ph type="body" sz="quarter" idx="1002"/>
          </p:nvPr>
        </p:nvSpPr>
        <p:spPr>
          <a:xfrm>
            <a:off x="864000" y="680400"/>
            <a:ext cx="10463213" cy="216000"/>
          </a:xfrm>
        </p:spPr>
        <p:txBody>
          <a:bodyPr/>
          <a:lstStyle/>
          <a:p>
            <a:r>
              <a:rPr lang="en-GB" noProof="1"/>
              <a:t> </a:t>
            </a:r>
          </a:p>
        </p:txBody>
      </p:sp>
      <p:pic>
        <p:nvPicPr>
          <p:cNvPr id="5" name="Picture 4"/>
          <p:cNvPicPr>
            <a:picLocks noChangeAspect="1"/>
          </p:cNvPicPr>
          <p:nvPr/>
        </p:nvPicPr>
        <p:blipFill>
          <a:blip r:embed="rId3"/>
          <a:stretch>
            <a:fillRect/>
          </a:stretch>
        </p:blipFill>
        <p:spPr>
          <a:xfrm>
            <a:off x="8743168" y="1664804"/>
            <a:ext cx="1676634" cy="2000529"/>
          </a:xfrm>
          <a:prstGeom prst="rect">
            <a:avLst/>
          </a:prstGeom>
        </p:spPr>
      </p:pic>
      <p:pic>
        <p:nvPicPr>
          <p:cNvPr id="7" name="Picture 5"/>
          <p:cNvPicPr>
            <a:picLocks noChangeAspect="1"/>
          </p:cNvPicPr>
          <p:nvPr/>
        </p:nvPicPr>
        <p:blipFill>
          <a:blip r:embed="rId4"/>
          <a:stretch>
            <a:fillRect/>
          </a:stretch>
        </p:blipFill>
        <p:spPr>
          <a:xfrm>
            <a:off x="3071664" y="3582542"/>
            <a:ext cx="1629002" cy="1057423"/>
          </a:xfrm>
          <a:prstGeom prst="rect">
            <a:avLst/>
          </a:prstGeom>
        </p:spPr>
      </p:pic>
      <p:pic>
        <p:nvPicPr>
          <p:cNvPr id="8" name="Picture 6"/>
          <p:cNvPicPr>
            <a:picLocks noChangeAspect="1"/>
          </p:cNvPicPr>
          <p:nvPr/>
        </p:nvPicPr>
        <p:blipFill>
          <a:blip r:embed="rId5"/>
          <a:stretch>
            <a:fillRect/>
          </a:stretch>
        </p:blipFill>
        <p:spPr>
          <a:xfrm>
            <a:off x="5050427" y="3601595"/>
            <a:ext cx="1667108" cy="1038370"/>
          </a:xfrm>
          <a:prstGeom prst="rect">
            <a:avLst/>
          </a:prstGeom>
        </p:spPr>
      </p:pic>
      <p:pic>
        <p:nvPicPr>
          <p:cNvPr id="10" name="Picture 7"/>
          <p:cNvPicPr>
            <a:picLocks noChangeAspect="1"/>
          </p:cNvPicPr>
          <p:nvPr/>
        </p:nvPicPr>
        <p:blipFill>
          <a:blip r:embed="rId6"/>
          <a:stretch>
            <a:fillRect/>
          </a:stretch>
        </p:blipFill>
        <p:spPr>
          <a:xfrm>
            <a:off x="1045269" y="3573016"/>
            <a:ext cx="1676634" cy="1066949"/>
          </a:xfrm>
          <a:prstGeom prst="rect">
            <a:avLst/>
          </a:prstGeom>
        </p:spPr>
      </p:pic>
      <p:sp>
        <p:nvSpPr>
          <p:cNvPr id="9" name="Rectangle 8">
            <a:extLst>
              <a:ext uri="{FF2B5EF4-FFF2-40B4-BE49-F238E27FC236}">
                <a16:creationId xmlns:a16="http://schemas.microsoft.com/office/drawing/2014/main" id="{6F7682E4-A09D-458A-9298-59D5DDB906D0}"/>
              </a:ext>
            </a:extLst>
          </p:cNvPr>
          <p:cNvSpPr>
            <a:spLocks/>
          </p:cNvSpPr>
          <p:nvPr/>
        </p:nvSpPr>
        <p:spPr>
          <a:xfrm>
            <a:off x="3267569" y="4172563"/>
            <a:ext cx="129600" cy="129600"/>
          </a:xfrm>
          <a:prstGeom prst="rect">
            <a:avLst/>
          </a:prstGeom>
          <a:noFill/>
          <a:ln w="12700">
            <a:solidFill>
              <a:srgbClr val="EEA5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1"/>
          </a:p>
        </p:txBody>
      </p:sp>
      <p:sp>
        <p:nvSpPr>
          <p:cNvPr id="11" name="Rectangle 9">
            <a:extLst>
              <a:ext uri="{FF2B5EF4-FFF2-40B4-BE49-F238E27FC236}">
                <a16:creationId xmlns:a16="http://schemas.microsoft.com/office/drawing/2014/main" id="{D49A4E5D-76DB-448D-99E3-44DACB0CDEEA}"/>
              </a:ext>
            </a:extLst>
          </p:cNvPr>
          <p:cNvSpPr>
            <a:spLocks/>
          </p:cNvSpPr>
          <p:nvPr/>
        </p:nvSpPr>
        <p:spPr>
          <a:xfrm>
            <a:off x="5421162" y="4158552"/>
            <a:ext cx="129600" cy="129600"/>
          </a:xfrm>
          <a:prstGeom prst="rect">
            <a:avLst/>
          </a:prstGeom>
          <a:noFill/>
          <a:ln w="12700">
            <a:solidFill>
              <a:srgbClr val="EEA5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1"/>
          </a:p>
        </p:txBody>
      </p:sp>
      <p:sp>
        <p:nvSpPr>
          <p:cNvPr id="12" name="TextBox 10">
            <a:extLst>
              <a:ext uri="{FF2B5EF4-FFF2-40B4-BE49-F238E27FC236}">
                <a16:creationId xmlns:a16="http://schemas.microsoft.com/office/drawing/2014/main" id="{7EA09EA3-8190-4970-972F-02C05A310747}"/>
              </a:ext>
            </a:extLst>
          </p:cNvPr>
          <p:cNvSpPr txBox="1">
            <a:spLocks/>
          </p:cNvSpPr>
          <p:nvPr/>
        </p:nvSpPr>
        <p:spPr>
          <a:xfrm>
            <a:off x="7284132" y="2978399"/>
            <a:ext cx="1440160" cy="107722"/>
          </a:xfrm>
          <a:prstGeom prst="rect">
            <a:avLst/>
          </a:prstGeom>
          <a:noFill/>
        </p:spPr>
        <p:txBody>
          <a:bodyPr wrap="square" lIns="0" tIns="0" rIns="0" bIns="0" rtlCol="0">
            <a:spAutoFit/>
          </a:bodyPr>
          <a:lstStyle/>
          <a:p>
            <a:pPr algn="r"/>
            <a:r>
              <a:rPr lang="en-GB" sz="700" noProof="1">
                <a:solidFill>
                  <a:srgbClr val="FF424B"/>
                </a:solidFill>
              </a:rPr>
              <a:t>Poppy --&gt;</a:t>
            </a:r>
          </a:p>
        </p:txBody>
      </p:sp>
      <p:sp>
        <p:nvSpPr>
          <p:cNvPr id="13" name="TextBox 11">
            <a:extLst>
              <a:ext uri="{FF2B5EF4-FFF2-40B4-BE49-F238E27FC236}">
                <a16:creationId xmlns:a16="http://schemas.microsoft.com/office/drawing/2014/main" id="{C4E7966F-A10C-473B-AF08-F297797C12FA}"/>
              </a:ext>
            </a:extLst>
          </p:cNvPr>
          <p:cNvSpPr txBox="1">
            <a:spLocks/>
          </p:cNvSpPr>
          <p:nvPr/>
        </p:nvSpPr>
        <p:spPr>
          <a:xfrm>
            <a:off x="7284132" y="3167840"/>
            <a:ext cx="1440160" cy="107722"/>
          </a:xfrm>
          <a:prstGeom prst="rect">
            <a:avLst/>
          </a:prstGeom>
          <a:noFill/>
        </p:spPr>
        <p:txBody>
          <a:bodyPr wrap="square" lIns="0" tIns="0" rIns="0" bIns="0" rtlCol="0">
            <a:spAutoFit/>
          </a:bodyPr>
          <a:lstStyle/>
          <a:p>
            <a:pPr algn="r"/>
            <a:r>
              <a:rPr lang="en-GB" sz="700" noProof="1">
                <a:solidFill>
                  <a:srgbClr val="BE311A"/>
                </a:solidFill>
              </a:rPr>
              <a:t>Lady bug --&gt;</a:t>
            </a:r>
          </a:p>
        </p:txBody>
      </p:sp>
      <p:sp>
        <p:nvSpPr>
          <p:cNvPr id="14" name="TextBox 12">
            <a:extLst>
              <a:ext uri="{FF2B5EF4-FFF2-40B4-BE49-F238E27FC236}">
                <a16:creationId xmlns:a16="http://schemas.microsoft.com/office/drawing/2014/main" id="{321B4320-2FD2-4C47-9B61-81AF03A23E34}"/>
              </a:ext>
            </a:extLst>
          </p:cNvPr>
          <p:cNvSpPr txBox="1">
            <a:spLocks/>
          </p:cNvSpPr>
          <p:nvPr/>
        </p:nvSpPr>
        <p:spPr>
          <a:xfrm>
            <a:off x="7284132" y="3335378"/>
            <a:ext cx="1440160" cy="107722"/>
          </a:xfrm>
          <a:prstGeom prst="rect">
            <a:avLst/>
          </a:prstGeom>
          <a:noFill/>
        </p:spPr>
        <p:txBody>
          <a:bodyPr wrap="square" lIns="0" tIns="0" rIns="0" bIns="0" rtlCol="0">
            <a:spAutoFit/>
          </a:bodyPr>
          <a:lstStyle/>
          <a:p>
            <a:pPr algn="r"/>
            <a:r>
              <a:rPr lang="en-GB" sz="700" noProof="1">
                <a:solidFill>
                  <a:srgbClr val="730E04"/>
                </a:solidFill>
              </a:rPr>
              <a:t>Maroon--&gt;</a:t>
            </a:r>
          </a:p>
        </p:txBody>
      </p:sp>
      <p:sp>
        <p:nvSpPr>
          <p:cNvPr id="18" name="Rectangle 13">
            <a:extLst>
              <a:ext uri="{FF2B5EF4-FFF2-40B4-BE49-F238E27FC236}">
                <a16:creationId xmlns:a16="http://schemas.microsoft.com/office/drawing/2014/main" id="{9483E295-C269-452F-AC3D-0EACFD29EEA1}"/>
              </a:ext>
            </a:extLst>
          </p:cNvPr>
          <p:cNvSpPr>
            <a:spLocks/>
          </p:cNvSpPr>
          <p:nvPr/>
        </p:nvSpPr>
        <p:spPr>
          <a:xfrm>
            <a:off x="9912424" y="2975048"/>
            <a:ext cx="1008112" cy="5619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noProof="1"/>
              <a:t>a</a:t>
            </a:r>
          </a:p>
        </p:txBody>
      </p:sp>
      <p:sp>
        <p:nvSpPr>
          <p:cNvPr id="15" name="TextBox 14">
            <a:extLst>
              <a:ext uri="{FF2B5EF4-FFF2-40B4-BE49-F238E27FC236}">
                <a16:creationId xmlns:a16="http://schemas.microsoft.com/office/drawing/2014/main" id="{D584DC02-6B0A-45CA-987F-022EC4F68369}"/>
              </a:ext>
            </a:extLst>
          </p:cNvPr>
          <p:cNvSpPr txBox="1">
            <a:spLocks/>
          </p:cNvSpPr>
          <p:nvPr/>
        </p:nvSpPr>
        <p:spPr>
          <a:xfrm>
            <a:off x="9984432" y="3004724"/>
            <a:ext cx="1440160" cy="107722"/>
          </a:xfrm>
          <a:prstGeom prst="rect">
            <a:avLst/>
          </a:prstGeom>
          <a:noFill/>
        </p:spPr>
        <p:txBody>
          <a:bodyPr wrap="square" lIns="0" tIns="0" rIns="0" bIns="0" rtlCol="0">
            <a:spAutoFit/>
          </a:bodyPr>
          <a:lstStyle/>
          <a:p>
            <a:r>
              <a:rPr lang="en-GB" sz="700" noProof="1">
                <a:solidFill>
                  <a:srgbClr val="E3000B"/>
                </a:solidFill>
              </a:rPr>
              <a:t>&lt;--Red Impact</a:t>
            </a:r>
          </a:p>
        </p:txBody>
      </p:sp>
      <p:sp>
        <p:nvSpPr>
          <p:cNvPr id="16" name="TextBox 15">
            <a:extLst>
              <a:ext uri="{FF2B5EF4-FFF2-40B4-BE49-F238E27FC236}">
                <a16:creationId xmlns:a16="http://schemas.microsoft.com/office/drawing/2014/main" id="{E07112FA-2975-4554-BEB0-09E148B5B52E}"/>
              </a:ext>
            </a:extLst>
          </p:cNvPr>
          <p:cNvSpPr txBox="1">
            <a:spLocks/>
          </p:cNvSpPr>
          <p:nvPr/>
        </p:nvSpPr>
        <p:spPr>
          <a:xfrm>
            <a:off x="9984432" y="3174746"/>
            <a:ext cx="1440160" cy="107722"/>
          </a:xfrm>
          <a:prstGeom prst="rect">
            <a:avLst/>
          </a:prstGeom>
          <a:noFill/>
        </p:spPr>
        <p:txBody>
          <a:bodyPr wrap="square" lIns="0" tIns="0" rIns="0" bIns="0" rtlCol="0">
            <a:spAutoFit/>
          </a:bodyPr>
          <a:lstStyle/>
          <a:p>
            <a:r>
              <a:rPr lang="en-GB" sz="700" noProof="1">
                <a:solidFill>
                  <a:srgbClr val="8F2011"/>
                </a:solidFill>
              </a:rPr>
              <a:t>&lt;--Berry</a:t>
            </a:r>
          </a:p>
        </p:txBody>
      </p:sp>
      <p:sp>
        <p:nvSpPr>
          <p:cNvPr id="17" name="TextBox 16">
            <a:extLst>
              <a:ext uri="{FF2B5EF4-FFF2-40B4-BE49-F238E27FC236}">
                <a16:creationId xmlns:a16="http://schemas.microsoft.com/office/drawing/2014/main" id="{38444A8D-D514-4F49-9CFC-3B1A05498C35}"/>
              </a:ext>
            </a:extLst>
          </p:cNvPr>
          <p:cNvSpPr txBox="1">
            <a:spLocks/>
          </p:cNvSpPr>
          <p:nvPr/>
        </p:nvSpPr>
        <p:spPr>
          <a:xfrm>
            <a:off x="9984432" y="3344769"/>
            <a:ext cx="1440160" cy="107722"/>
          </a:xfrm>
          <a:prstGeom prst="rect">
            <a:avLst/>
          </a:prstGeom>
          <a:noFill/>
        </p:spPr>
        <p:txBody>
          <a:bodyPr wrap="square" lIns="0" tIns="0" rIns="0" bIns="0" rtlCol="0">
            <a:spAutoFit/>
          </a:bodyPr>
          <a:lstStyle/>
          <a:p>
            <a:r>
              <a:rPr lang="en-GB" sz="700" noProof="1"/>
              <a:t>&lt;--</a:t>
            </a:r>
            <a:r>
              <a:rPr lang="en-GB" sz="700" noProof="1">
                <a:solidFill>
                  <a:srgbClr val="4A0004"/>
                </a:solidFill>
              </a:rPr>
              <a:t>Mahogany</a:t>
            </a:r>
          </a:p>
        </p:txBody>
      </p:sp>
    </p:spTree>
    <p:extLst>
      <p:ext uri="{BB962C8B-B14F-4D97-AF65-F5344CB8AC3E}">
        <p14:creationId xmlns:p14="http://schemas.microsoft.com/office/powerpoint/2010/main" val="31890183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619EB5B-CFDF-4C88-F1FD-1F8BEFC7CBBF}"/>
            </a:ext>
          </a:extLst>
        </p:cNvPr>
        <p:cNvGrpSpPr/>
        <p:nvPr/>
      </p:nvGrpSpPr>
      <p:grpSpPr>
        <a:xfrm>
          <a:off x="0" y="0"/>
          <a:ext cx="0" cy="0"/>
          <a:chOff x="0" y="0"/>
          <a:chExt cx="0" cy="0"/>
        </a:xfrm>
      </p:grpSpPr>
      <p:sp>
        <p:nvSpPr>
          <p:cNvPr id="3" name="Content Placeholder 1">
            <a:extLst>
              <a:ext uri="{FF2B5EF4-FFF2-40B4-BE49-F238E27FC236}">
                <a16:creationId xmlns:a16="http://schemas.microsoft.com/office/drawing/2014/main" id="{E55C00B7-84F1-092E-DAB0-2ABDCB40F814}"/>
              </a:ext>
            </a:extLst>
          </p:cNvPr>
          <p:cNvSpPr>
            <a:spLocks noGrp="1"/>
          </p:cNvSpPr>
          <p:nvPr>
            <p:ph idx="1"/>
          </p:nvPr>
        </p:nvSpPr>
        <p:spPr>
          <a:xfrm>
            <a:off x="1066027" y="1773930"/>
            <a:ext cx="10062000" cy="790974"/>
          </a:xfrm>
        </p:spPr>
        <p:txBody>
          <a:bodyPr/>
          <a:lstStyle/>
          <a:p>
            <a:pPr lvl="7"/>
            <a:r>
              <a:rPr lang="nl-NL" dirty="0" err="1"/>
              <a:t>This</a:t>
            </a:r>
            <a:r>
              <a:rPr lang="nl-NL" dirty="0"/>
              <a:t> template </a:t>
            </a:r>
            <a:r>
              <a:rPr lang="nl-NL" dirty="0" err="1"/>
              <a:t>includes</a:t>
            </a:r>
            <a:r>
              <a:rPr lang="nl-NL" dirty="0"/>
              <a:t> a </a:t>
            </a:r>
            <a:r>
              <a:rPr lang="nl-NL" dirty="0" err="1"/>
              <a:t>collection</a:t>
            </a:r>
            <a:r>
              <a:rPr lang="nl-NL" dirty="0"/>
              <a:t> of </a:t>
            </a:r>
            <a:r>
              <a:rPr lang="nl-NL" dirty="0" err="1"/>
              <a:t>icons</a:t>
            </a:r>
            <a:r>
              <a:rPr lang="nl-NL" dirty="0"/>
              <a:t> in </a:t>
            </a:r>
            <a:r>
              <a:rPr lang="nl-NL" dirty="0" err="1"/>
              <a:t>the</a:t>
            </a:r>
            <a:r>
              <a:rPr lang="nl-NL" dirty="0"/>
              <a:t> official brand </a:t>
            </a:r>
            <a:r>
              <a:rPr lang="nl-NL" dirty="0" err="1"/>
              <a:t>style</a:t>
            </a:r>
            <a:r>
              <a:rPr lang="nl-NL" dirty="0"/>
              <a:t>.</a:t>
            </a:r>
            <a:br>
              <a:rPr lang="nl-NL" dirty="0"/>
            </a:br>
            <a:r>
              <a:rPr lang="nl-NL" dirty="0" err="1"/>
              <a:t>You</a:t>
            </a:r>
            <a:r>
              <a:rPr lang="nl-NL" dirty="0"/>
              <a:t> </a:t>
            </a:r>
            <a:r>
              <a:rPr lang="nl-NL" dirty="0" err="1"/>
              <a:t>can</a:t>
            </a:r>
            <a:r>
              <a:rPr lang="nl-NL" dirty="0"/>
              <a:t> copy </a:t>
            </a:r>
            <a:r>
              <a:rPr lang="nl-NL" dirty="0" err="1"/>
              <a:t>and</a:t>
            </a:r>
            <a:r>
              <a:rPr lang="nl-NL" dirty="0"/>
              <a:t> paste these </a:t>
            </a:r>
            <a:r>
              <a:rPr lang="nl-NL" dirty="0" err="1"/>
              <a:t>icons</a:t>
            </a:r>
            <a:r>
              <a:rPr lang="nl-NL" dirty="0"/>
              <a:t> </a:t>
            </a:r>
            <a:r>
              <a:rPr lang="nl-NL" dirty="0" err="1"/>
              <a:t>into</a:t>
            </a:r>
            <a:r>
              <a:rPr lang="nl-NL" dirty="0"/>
              <a:t> </a:t>
            </a:r>
            <a:r>
              <a:rPr lang="nl-NL" dirty="0" err="1"/>
              <a:t>your</a:t>
            </a:r>
            <a:r>
              <a:rPr lang="nl-NL" dirty="0"/>
              <a:t> slides </a:t>
            </a:r>
            <a:r>
              <a:rPr lang="nl-NL" dirty="0" err="1"/>
              <a:t>to</a:t>
            </a:r>
            <a:r>
              <a:rPr lang="nl-NL" dirty="0"/>
              <a:t> </a:t>
            </a:r>
            <a:r>
              <a:rPr lang="nl-NL" dirty="0" err="1"/>
              <a:t>visually</a:t>
            </a:r>
            <a:r>
              <a:rPr lang="nl-NL" dirty="0"/>
              <a:t> support </a:t>
            </a:r>
            <a:r>
              <a:rPr lang="nl-NL" dirty="0" err="1"/>
              <a:t>your</a:t>
            </a:r>
            <a:r>
              <a:rPr lang="nl-NL" dirty="0"/>
              <a:t> content </a:t>
            </a:r>
            <a:r>
              <a:rPr lang="nl-NL" dirty="0" err="1"/>
              <a:t>and</a:t>
            </a:r>
            <a:r>
              <a:rPr lang="nl-NL" dirty="0"/>
              <a:t> keep </a:t>
            </a:r>
            <a:r>
              <a:rPr lang="nl-NL" dirty="0" err="1"/>
              <a:t>the</a:t>
            </a:r>
            <a:r>
              <a:rPr lang="nl-NL" dirty="0"/>
              <a:t> </a:t>
            </a:r>
            <a:r>
              <a:rPr lang="nl-NL" dirty="0" err="1"/>
              <a:t>presentation</a:t>
            </a:r>
            <a:r>
              <a:rPr lang="nl-NL" dirty="0"/>
              <a:t> consistent.</a:t>
            </a:r>
            <a:endParaRPr lang="en-GB" noProof="1"/>
          </a:p>
        </p:txBody>
      </p:sp>
      <p:sp>
        <p:nvSpPr>
          <p:cNvPr id="2" name="Title 2">
            <a:extLst>
              <a:ext uri="{FF2B5EF4-FFF2-40B4-BE49-F238E27FC236}">
                <a16:creationId xmlns:a16="http://schemas.microsoft.com/office/drawing/2014/main" id="{A78413B4-12D4-B6B0-2DCF-82E646C07ED7}"/>
              </a:ext>
            </a:extLst>
          </p:cNvPr>
          <p:cNvSpPr>
            <a:spLocks noGrp="1"/>
          </p:cNvSpPr>
          <p:nvPr>
            <p:ph type="title"/>
          </p:nvPr>
        </p:nvSpPr>
        <p:spPr>
          <a:xfrm>
            <a:off x="864000" y="895740"/>
            <a:ext cx="10440000" cy="288000"/>
          </a:xfrm>
        </p:spPr>
        <p:txBody>
          <a:bodyPr/>
          <a:lstStyle/>
          <a:p>
            <a:r>
              <a:rPr lang="en-GB" noProof="1"/>
              <a:t>icons</a:t>
            </a:r>
          </a:p>
        </p:txBody>
      </p:sp>
      <p:sp>
        <p:nvSpPr>
          <p:cNvPr id="19" name="Placeholder 3">
            <a:extLst>
              <a:ext uri="{FF2B5EF4-FFF2-40B4-BE49-F238E27FC236}">
                <a16:creationId xmlns:a16="http://schemas.microsoft.com/office/drawing/2014/main" id="{FDAF8850-80F8-03C2-FDC4-7255C6C27300}"/>
              </a:ext>
            </a:extLst>
          </p:cNvPr>
          <p:cNvSpPr>
            <a:spLocks noGrp="1"/>
          </p:cNvSpPr>
          <p:nvPr>
            <p:ph type="body" sz="quarter" idx="1002"/>
          </p:nvPr>
        </p:nvSpPr>
        <p:spPr>
          <a:xfrm>
            <a:off x="864000" y="680400"/>
            <a:ext cx="10463213" cy="216000"/>
          </a:xfrm>
        </p:spPr>
        <p:txBody>
          <a:bodyPr/>
          <a:lstStyle/>
          <a:p>
            <a:r>
              <a:rPr lang="en-GB" noProof="1"/>
              <a:t> </a:t>
            </a:r>
          </a:p>
        </p:txBody>
      </p:sp>
      <p:pic>
        <p:nvPicPr>
          <p:cNvPr id="21" name="Graphic 20">
            <a:extLst>
              <a:ext uri="{FF2B5EF4-FFF2-40B4-BE49-F238E27FC236}">
                <a16:creationId xmlns:a16="http://schemas.microsoft.com/office/drawing/2014/main" id="{40A974C3-6707-ACAB-D89C-140751EA3DB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369989" y="3199963"/>
            <a:ext cx="720000" cy="720000"/>
          </a:xfrm>
          <a:prstGeom prst="rect">
            <a:avLst/>
          </a:prstGeom>
        </p:spPr>
      </p:pic>
      <p:pic>
        <p:nvPicPr>
          <p:cNvPr id="23" name="Graphic 22">
            <a:extLst>
              <a:ext uri="{FF2B5EF4-FFF2-40B4-BE49-F238E27FC236}">
                <a16:creationId xmlns:a16="http://schemas.microsoft.com/office/drawing/2014/main" id="{E92AF379-5869-1353-8368-0254FBD7A60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410311" y="3154098"/>
            <a:ext cx="720000" cy="720000"/>
          </a:xfrm>
          <a:prstGeom prst="rect">
            <a:avLst/>
          </a:prstGeom>
        </p:spPr>
      </p:pic>
      <p:pic>
        <p:nvPicPr>
          <p:cNvPr id="25" name="Graphic 24">
            <a:extLst>
              <a:ext uri="{FF2B5EF4-FFF2-40B4-BE49-F238E27FC236}">
                <a16:creationId xmlns:a16="http://schemas.microsoft.com/office/drawing/2014/main" id="{ECD48329-34F3-409A-D367-4071F459E9D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456650" y="3147613"/>
            <a:ext cx="720000" cy="720000"/>
          </a:xfrm>
          <a:prstGeom prst="rect">
            <a:avLst/>
          </a:prstGeom>
        </p:spPr>
      </p:pic>
      <p:pic>
        <p:nvPicPr>
          <p:cNvPr id="27" name="Graphic 26">
            <a:extLst>
              <a:ext uri="{FF2B5EF4-FFF2-40B4-BE49-F238E27FC236}">
                <a16:creationId xmlns:a16="http://schemas.microsoft.com/office/drawing/2014/main" id="{83E4BB2E-10E7-322F-BC6D-0F51F7C0625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494032" y="3147613"/>
            <a:ext cx="720000" cy="720000"/>
          </a:xfrm>
          <a:prstGeom prst="rect">
            <a:avLst/>
          </a:prstGeom>
        </p:spPr>
      </p:pic>
      <p:pic>
        <p:nvPicPr>
          <p:cNvPr id="29" name="Graphic 28">
            <a:extLst>
              <a:ext uri="{FF2B5EF4-FFF2-40B4-BE49-F238E27FC236}">
                <a16:creationId xmlns:a16="http://schemas.microsoft.com/office/drawing/2014/main" id="{6199FC8A-828B-1DAC-AA58-B7E91A71029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33707" y="3090826"/>
            <a:ext cx="720000" cy="720000"/>
          </a:xfrm>
          <a:prstGeom prst="rect">
            <a:avLst/>
          </a:prstGeom>
        </p:spPr>
      </p:pic>
      <p:pic>
        <p:nvPicPr>
          <p:cNvPr id="31" name="Graphic 30">
            <a:extLst>
              <a:ext uri="{FF2B5EF4-FFF2-40B4-BE49-F238E27FC236}">
                <a16:creationId xmlns:a16="http://schemas.microsoft.com/office/drawing/2014/main" id="{16B4C85F-1582-F2BB-3EAE-9F438CC5BE2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571089" y="3083124"/>
            <a:ext cx="720000" cy="720000"/>
          </a:xfrm>
          <a:prstGeom prst="rect">
            <a:avLst/>
          </a:prstGeom>
        </p:spPr>
      </p:pic>
      <p:pic>
        <p:nvPicPr>
          <p:cNvPr id="35" name="Graphic 34">
            <a:extLst>
              <a:ext uri="{FF2B5EF4-FFF2-40B4-BE49-F238E27FC236}">
                <a16:creationId xmlns:a16="http://schemas.microsoft.com/office/drawing/2014/main" id="{7BB5F902-353F-690C-2B73-EFA5CA69F2B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410311" y="4281224"/>
            <a:ext cx="720000" cy="720000"/>
          </a:xfrm>
          <a:prstGeom prst="rect">
            <a:avLst/>
          </a:prstGeom>
        </p:spPr>
      </p:pic>
      <p:pic>
        <p:nvPicPr>
          <p:cNvPr id="37" name="Graphic 36">
            <a:extLst>
              <a:ext uri="{FF2B5EF4-FFF2-40B4-BE49-F238E27FC236}">
                <a16:creationId xmlns:a16="http://schemas.microsoft.com/office/drawing/2014/main" id="{3975C5AF-7D7F-863A-758C-3882793F80E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3456650" y="4281224"/>
            <a:ext cx="720000" cy="720000"/>
          </a:xfrm>
          <a:prstGeom prst="rect">
            <a:avLst/>
          </a:prstGeom>
        </p:spPr>
      </p:pic>
      <p:pic>
        <p:nvPicPr>
          <p:cNvPr id="39" name="Graphic 38">
            <a:extLst>
              <a:ext uri="{FF2B5EF4-FFF2-40B4-BE49-F238E27FC236}">
                <a16:creationId xmlns:a16="http://schemas.microsoft.com/office/drawing/2014/main" id="{F2DA120D-5CA9-F914-5FFE-4FAA6FE7C4A2}"/>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498634" y="4208259"/>
            <a:ext cx="720000" cy="720000"/>
          </a:xfrm>
          <a:prstGeom prst="rect">
            <a:avLst/>
          </a:prstGeom>
        </p:spPr>
      </p:pic>
      <p:pic>
        <p:nvPicPr>
          <p:cNvPr id="41" name="Graphic 40">
            <a:extLst>
              <a:ext uri="{FF2B5EF4-FFF2-40B4-BE49-F238E27FC236}">
                <a16:creationId xmlns:a16="http://schemas.microsoft.com/office/drawing/2014/main" id="{AE75A2D5-83FA-9801-4B31-F151CF710ED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5549231" y="4279233"/>
            <a:ext cx="720000" cy="720000"/>
          </a:xfrm>
          <a:prstGeom prst="rect">
            <a:avLst/>
          </a:prstGeom>
        </p:spPr>
      </p:pic>
      <p:sp>
        <p:nvSpPr>
          <p:cNvPr id="42" name="Tekstvak 41">
            <a:extLst>
              <a:ext uri="{FF2B5EF4-FFF2-40B4-BE49-F238E27FC236}">
                <a16:creationId xmlns:a16="http://schemas.microsoft.com/office/drawing/2014/main" id="{EFCE5F9E-D4C5-2C8C-F86E-E65213C2164E}"/>
              </a:ext>
            </a:extLst>
          </p:cNvPr>
          <p:cNvSpPr txBox="1"/>
          <p:nvPr/>
        </p:nvSpPr>
        <p:spPr>
          <a:xfrm>
            <a:off x="4218489" y="5661393"/>
            <a:ext cx="3754233" cy="246221"/>
          </a:xfrm>
          <a:prstGeom prst="rect">
            <a:avLst/>
          </a:prstGeom>
          <a:noFill/>
        </p:spPr>
        <p:txBody>
          <a:bodyPr wrap="none" lIns="0" tIns="0" rIns="0" bIns="0" rtlCol="0">
            <a:spAutoFit/>
          </a:bodyPr>
          <a:lstStyle/>
          <a:p>
            <a:r>
              <a:rPr lang="nl-NL" sz="1600" dirty="0"/>
              <a:t>For more </a:t>
            </a:r>
            <a:r>
              <a:rPr lang="nl-NL" sz="1600" dirty="0" err="1"/>
              <a:t>icons</a:t>
            </a:r>
            <a:r>
              <a:rPr lang="nl-NL" sz="1600" dirty="0"/>
              <a:t>, </a:t>
            </a:r>
            <a:r>
              <a:rPr lang="nl-NL" sz="1600" dirty="0" err="1"/>
              <a:t>please</a:t>
            </a:r>
            <a:r>
              <a:rPr lang="nl-NL" sz="1600" dirty="0"/>
              <a:t> </a:t>
            </a:r>
            <a:r>
              <a:rPr lang="nl-NL" sz="1600" dirty="0" err="1">
                <a:hlinkClick r:id="rId13"/>
              </a:rPr>
              <a:t>visit</a:t>
            </a:r>
            <a:r>
              <a:rPr lang="nl-NL" sz="1600" dirty="0">
                <a:hlinkClick r:id="rId13"/>
              </a:rPr>
              <a:t> </a:t>
            </a:r>
            <a:r>
              <a:rPr lang="nl-NL" sz="1600" dirty="0" err="1">
                <a:hlinkClick r:id="rId13"/>
              </a:rPr>
              <a:t>our</a:t>
            </a:r>
            <a:r>
              <a:rPr lang="nl-NL" sz="1600" dirty="0">
                <a:hlinkClick r:id="rId13"/>
              </a:rPr>
              <a:t> website</a:t>
            </a:r>
            <a:endParaRPr lang="nl-NL" sz="1600" dirty="0"/>
          </a:p>
        </p:txBody>
      </p:sp>
      <p:pic>
        <p:nvPicPr>
          <p:cNvPr id="48" name="Graphic 47">
            <a:extLst>
              <a:ext uri="{FF2B5EF4-FFF2-40B4-BE49-F238E27FC236}">
                <a16:creationId xmlns:a16="http://schemas.microsoft.com/office/drawing/2014/main" id="{55605CA6-DE32-4661-963F-34707DD793A9}"/>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7612722" y="4279233"/>
            <a:ext cx="720000" cy="720000"/>
          </a:xfrm>
          <a:prstGeom prst="rect">
            <a:avLst/>
          </a:prstGeom>
        </p:spPr>
      </p:pic>
      <p:pic>
        <p:nvPicPr>
          <p:cNvPr id="50" name="Graphic 49">
            <a:extLst>
              <a:ext uri="{FF2B5EF4-FFF2-40B4-BE49-F238E27FC236}">
                <a16:creationId xmlns:a16="http://schemas.microsoft.com/office/drawing/2014/main" id="{8DF4E3D5-3013-F590-2464-7C87E5FC2F8E}"/>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6599828" y="4279233"/>
            <a:ext cx="720000" cy="720000"/>
          </a:xfrm>
          <a:prstGeom prst="rect">
            <a:avLst/>
          </a:prstGeom>
        </p:spPr>
      </p:pic>
      <p:pic>
        <p:nvPicPr>
          <p:cNvPr id="52" name="Graphic 51">
            <a:extLst>
              <a:ext uri="{FF2B5EF4-FFF2-40B4-BE49-F238E27FC236}">
                <a16:creationId xmlns:a16="http://schemas.microsoft.com/office/drawing/2014/main" id="{423EC569-CC88-5486-8447-954D899BB696}"/>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7612722" y="3083124"/>
            <a:ext cx="720000" cy="720000"/>
          </a:xfrm>
          <a:prstGeom prst="rect">
            <a:avLst/>
          </a:prstGeom>
        </p:spPr>
      </p:pic>
      <p:sp>
        <p:nvSpPr>
          <p:cNvPr id="53" name="Ovaal 52">
            <a:extLst>
              <a:ext uri="{FF2B5EF4-FFF2-40B4-BE49-F238E27FC236}">
                <a16:creationId xmlns:a16="http://schemas.microsoft.com/office/drawing/2014/main" id="{A5478410-420D-405B-205A-15AFA745A9E7}"/>
              </a:ext>
            </a:extLst>
          </p:cNvPr>
          <p:cNvSpPr/>
          <p:nvPr/>
        </p:nvSpPr>
        <p:spPr>
          <a:xfrm>
            <a:off x="9408368" y="2732524"/>
            <a:ext cx="438693" cy="438693"/>
          </a:xfrm>
          <a:prstGeom prst="ellipse">
            <a:avLst/>
          </a:prstGeom>
          <a:solidFill>
            <a:srgbClr val="FF424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mj-lt"/>
              </a:rPr>
              <a:t>1</a:t>
            </a:r>
          </a:p>
        </p:txBody>
      </p:sp>
      <p:sp>
        <p:nvSpPr>
          <p:cNvPr id="54" name="Ovaal 53">
            <a:extLst>
              <a:ext uri="{FF2B5EF4-FFF2-40B4-BE49-F238E27FC236}">
                <a16:creationId xmlns:a16="http://schemas.microsoft.com/office/drawing/2014/main" id="{06E42074-82EA-D518-5527-058FD1D58F77}"/>
              </a:ext>
            </a:extLst>
          </p:cNvPr>
          <p:cNvSpPr/>
          <p:nvPr/>
        </p:nvSpPr>
        <p:spPr>
          <a:xfrm>
            <a:off x="9408368" y="3271675"/>
            <a:ext cx="438693" cy="438693"/>
          </a:xfrm>
          <a:prstGeom prst="ellipse">
            <a:avLst/>
          </a:prstGeom>
          <a:solidFill>
            <a:srgbClr val="EE1C2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mj-lt"/>
              </a:rPr>
              <a:t>2</a:t>
            </a:r>
          </a:p>
        </p:txBody>
      </p:sp>
      <p:sp>
        <p:nvSpPr>
          <p:cNvPr id="55" name="Ovaal 54">
            <a:extLst>
              <a:ext uri="{FF2B5EF4-FFF2-40B4-BE49-F238E27FC236}">
                <a16:creationId xmlns:a16="http://schemas.microsoft.com/office/drawing/2014/main" id="{46C0A727-AF8C-2F37-5B01-689F58D7037E}"/>
              </a:ext>
            </a:extLst>
          </p:cNvPr>
          <p:cNvSpPr/>
          <p:nvPr/>
        </p:nvSpPr>
        <p:spPr>
          <a:xfrm>
            <a:off x="9408368" y="3810826"/>
            <a:ext cx="438693" cy="438693"/>
          </a:xfrm>
          <a:prstGeom prst="ellipse">
            <a:avLst/>
          </a:prstGeom>
          <a:solidFill>
            <a:srgbClr val="BE311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mj-lt"/>
              </a:rPr>
              <a:t>3</a:t>
            </a:r>
          </a:p>
        </p:txBody>
      </p:sp>
      <p:sp>
        <p:nvSpPr>
          <p:cNvPr id="56" name="Ovaal 55">
            <a:extLst>
              <a:ext uri="{FF2B5EF4-FFF2-40B4-BE49-F238E27FC236}">
                <a16:creationId xmlns:a16="http://schemas.microsoft.com/office/drawing/2014/main" id="{27777F87-A34A-0097-8D49-C332C06079D1}"/>
              </a:ext>
            </a:extLst>
          </p:cNvPr>
          <p:cNvSpPr/>
          <p:nvPr/>
        </p:nvSpPr>
        <p:spPr>
          <a:xfrm>
            <a:off x="9408368" y="4349977"/>
            <a:ext cx="438693" cy="438693"/>
          </a:xfrm>
          <a:prstGeom prst="ellipse">
            <a:avLst/>
          </a:prstGeom>
          <a:solidFill>
            <a:srgbClr val="8C201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mj-lt"/>
              </a:rPr>
              <a:t>4</a:t>
            </a:r>
          </a:p>
        </p:txBody>
      </p:sp>
      <p:sp>
        <p:nvSpPr>
          <p:cNvPr id="57" name="Ovaal 56">
            <a:extLst>
              <a:ext uri="{FF2B5EF4-FFF2-40B4-BE49-F238E27FC236}">
                <a16:creationId xmlns:a16="http://schemas.microsoft.com/office/drawing/2014/main" id="{B4D7E063-8457-CC1D-9097-02AC562B9F9B}"/>
              </a:ext>
            </a:extLst>
          </p:cNvPr>
          <p:cNvSpPr/>
          <p:nvPr/>
        </p:nvSpPr>
        <p:spPr>
          <a:xfrm>
            <a:off x="9408368" y="4889128"/>
            <a:ext cx="438693" cy="438693"/>
          </a:xfrm>
          <a:prstGeom prst="ellipse">
            <a:avLst/>
          </a:prstGeom>
          <a:solidFill>
            <a:srgbClr val="41000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latin typeface="+mj-lt"/>
              </a:rPr>
              <a:t>5</a:t>
            </a:r>
          </a:p>
        </p:txBody>
      </p:sp>
      <p:pic>
        <p:nvPicPr>
          <p:cNvPr id="61" name="Graphic 60">
            <a:extLst>
              <a:ext uri="{FF2B5EF4-FFF2-40B4-BE49-F238E27FC236}">
                <a16:creationId xmlns:a16="http://schemas.microsoft.com/office/drawing/2014/main" id="{709BEB36-137C-1779-ABC6-4AEEA3CB9F58}"/>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1363972" y="4283354"/>
            <a:ext cx="720000" cy="720000"/>
          </a:xfrm>
          <a:prstGeom prst="rect">
            <a:avLst/>
          </a:prstGeom>
        </p:spPr>
      </p:pic>
    </p:spTree>
    <p:extLst>
      <p:ext uri="{BB962C8B-B14F-4D97-AF65-F5344CB8AC3E}">
        <p14:creationId xmlns:p14="http://schemas.microsoft.com/office/powerpoint/2010/main" val="774919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3534B-C4AC-02BB-1588-7AABE17F1FF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073E70C-BD45-F27B-5C26-0FB73C6DAE14}"/>
              </a:ext>
            </a:extLst>
          </p:cNvPr>
          <p:cNvSpPr>
            <a:spLocks noGrp="1"/>
          </p:cNvSpPr>
          <p:nvPr>
            <p:ph type="title"/>
          </p:nvPr>
        </p:nvSpPr>
        <p:spPr/>
        <p:txBody>
          <a:bodyPr/>
          <a:lstStyle/>
          <a:p>
            <a:r>
              <a:rPr lang="nl-NL" dirty="0" err="1"/>
              <a:t>Introducing</a:t>
            </a:r>
            <a:r>
              <a:rPr lang="nl-NL" dirty="0"/>
              <a:t>…</a:t>
            </a:r>
          </a:p>
        </p:txBody>
      </p:sp>
      <p:sp>
        <p:nvSpPr>
          <p:cNvPr id="3" name="Tijdelijke aanduiding voor tekst 2">
            <a:extLst>
              <a:ext uri="{FF2B5EF4-FFF2-40B4-BE49-F238E27FC236}">
                <a16:creationId xmlns:a16="http://schemas.microsoft.com/office/drawing/2014/main" id="{CE5E3D94-303F-D6C9-6AB5-34E1FC60EB33}"/>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34165589-90A0-B9AE-E1A0-AD347527A8CB}"/>
              </a:ext>
            </a:extLst>
          </p:cNvPr>
          <p:cNvSpPr>
            <a:spLocks noGrp="1"/>
          </p:cNvSpPr>
          <p:nvPr>
            <p:ph type="body" sz="quarter" idx="1003"/>
          </p:nvPr>
        </p:nvSpPr>
        <p:spPr>
          <a:xfrm>
            <a:off x="1017715" y="4077072"/>
            <a:ext cx="10298976" cy="2448272"/>
          </a:xfrm>
        </p:spPr>
        <p:txBody>
          <a:bodyPr/>
          <a:lstStyle/>
          <a:p>
            <a:r>
              <a:rPr lang="nl-NL" b="1" dirty="0"/>
              <a:t>Official Git </a:t>
            </a:r>
            <a:r>
              <a:rPr lang="nl-NL" b="1" dirty="0" err="1"/>
              <a:t>documentation</a:t>
            </a:r>
            <a:r>
              <a:rPr lang="nl-NL" b="1" dirty="0"/>
              <a:t>: </a:t>
            </a:r>
            <a:r>
              <a:rPr lang="nl-NL" b="1" dirty="0">
                <a:hlinkClick r:id="rId2"/>
              </a:rPr>
              <a:t>https://git-scm.com/</a:t>
            </a:r>
            <a:r>
              <a:rPr lang="nl-NL" b="1" dirty="0"/>
              <a:t> </a:t>
            </a:r>
          </a:p>
          <a:p>
            <a:r>
              <a:rPr lang="nl-NL" b="1" dirty="0">
                <a:hlinkClick r:id="rId3"/>
              </a:rPr>
              <a:t>https://gitforwindows.org/</a:t>
            </a:r>
            <a:r>
              <a:rPr lang="nl-NL" b="1" dirty="0"/>
              <a:t> </a:t>
            </a:r>
          </a:p>
          <a:p>
            <a:r>
              <a:rPr lang="nl-NL" b="1" dirty="0" err="1"/>
              <a:t>Useful</a:t>
            </a:r>
            <a:r>
              <a:rPr lang="nl-NL" b="1" dirty="0"/>
              <a:t> course: </a:t>
            </a:r>
            <a:r>
              <a:rPr lang="nl-NL" b="1" dirty="0">
                <a:hlinkClick r:id="rId4"/>
              </a:rPr>
              <a:t>https://lennartwittkuhn.com/version-control-book/</a:t>
            </a:r>
            <a:endParaRPr lang="nl-NL" b="1" dirty="0"/>
          </a:p>
          <a:p>
            <a:pPr lvl="1"/>
            <a:r>
              <a:rPr lang="nl-NL" b="1" dirty="0"/>
              <a:t>Basis </a:t>
            </a:r>
            <a:r>
              <a:rPr lang="nl-NL" b="1" dirty="0" err="1"/>
              <a:t>for</a:t>
            </a:r>
            <a:r>
              <a:rPr lang="nl-NL" b="1" dirty="0"/>
              <a:t> </a:t>
            </a:r>
            <a:r>
              <a:rPr lang="nl-NL" b="1" dirty="0" err="1"/>
              <a:t>this</a:t>
            </a:r>
            <a:r>
              <a:rPr lang="nl-NL" b="1" dirty="0"/>
              <a:t> </a:t>
            </a:r>
            <a:r>
              <a:rPr lang="nl-NL" b="1" dirty="0" err="1"/>
              <a:t>presentation</a:t>
            </a:r>
            <a:endParaRPr lang="nl-NL" b="1" dirty="0"/>
          </a:p>
          <a:p>
            <a:pPr lvl="2"/>
            <a:r>
              <a:rPr lang="nl-NL" b="1" i="1" dirty="0" err="1"/>
              <a:t>All</a:t>
            </a:r>
            <a:r>
              <a:rPr lang="nl-NL" b="1" i="1" dirty="0"/>
              <a:t> information </a:t>
            </a:r>
            <a:r>
              <a:rPr lang="nl-NL" b="1" i="1" dirty="0" err="1"/>
              <a:t>here</a:t>
            </a:r>
            <a:r>
              <a:rPr lang="nl-NL" b="1" i="1" dirty="0"/>
              <a:t> is taken </a:t>
            </a:r>
            <a:r>
              <a:rPr lang="nl-NL" b="1" i="1" dirty="0" err="1"/>
              <a:t>from</a:t>
            </a:r>
            <a:r>
              <a:rPr lang="nl-NL" b="1" i="1" dirty="0"/>
              <a:t> </a:t>
            </a:r>
            <a:r>
              <a:rPr lang="nl-NL" b="1" i="1" dirty="0" err="1"/>
              <a:t>there</a:t>
            </a:r>
            <a:r>
              <a:rPr lang="nl-NL" b="1" i="1" dirty="0"/>
              <a:t>, </a:t>
            </a:r>
            <a:r>
              <a:rPr lang="nl-NL" b="1" i="1" dirty="0" err="1"/>
              <a:t>unless</a:t>
            </a:r>
            <a:r>
              <a:rPr lang="nl-NL" b="1" i="1" dirty="0"/>
              <a:t> </a:t>
            </a:r>
            <a:r>
              <a:rPr lang="nl-NL" b="1" i="1" dirty="0" err="1"/>
              <a:t>specified</a:t>
            </a:r>
            <a:r>
              <a:rPr lang="nl-NL" b="1" i="1" dirty="0"/>
              <a:t> </a:t>
            </a:r>
            <a:r>
              <a:rPr lang="nl-NL" b="1" i="1" dirty="0" err="1"/>
              <a:t>otherwise</a:t>
            </a:r>
            <a:endParaRPr lang="nl-NL" b="1" i="1" dirty="0"/>
          </a:p>
          <a:p>
            <a:pPr lvl="1"/>
            <a:r>
              <a:rPr lang="nl-NL" b="1" dirty="0" err="1"/>
              <a:t>Also</a:t>
            </a:r>
            <a:r>
              <a:rPr lang="nl-NL" b="1" dirty="0"/>
              <a:t> has </a:t>
            </a:r>
            <a:r>
              <a:rPr lang="nl-NL" b="1" dirty="0" err="1"/>
              <a:t>an</a:t>
            </a:r>
            <a:r>
              <a:rPr lang="nl-NL" b="1" dirty="0"/>
              <a:t> online </a:t>
            </a:r>
            <a:r>
              <a:rPr lang="nl-NL" b="1" dirty="0" err="1"/>
              <a:t>repo</a:t>
            </a:r>
            <a:endParaRPr lang="nl-NL" b="1" dirty="0"/>
          </a:p>
          <a:p>
            <a:endParaRPr lang="nl-NL" b="1" dirty="0"/>
          </a:p>
          <a:p>
            <a:endParaRPr lang="nl-NL" dirty="0"/>
          </a:p>
        </p:txBody>
      </p:sp>
      <p:pic>
        <p:nvPicPr>
          <p:cNvPr id="8" name="Graphic 7">
            <a:extLst>
              <a:ext uri="{FF2B5EF4-FFF2-40B4-BE49-F238E27FC236}">
                <a16:creationId xmlns:a16="http://schemas.microsoft.com/office/drawing/2014/main" id="{D3E71A63-070B-41A9-8AA4-796C1569F9F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575720" y="1962138"/>
            <a:ext cx="3834590" cy="1610878"/>
          </a:xfrm>
          <a:prstGeom prst="rect">
            <a:avLst/>
          </a:prstGeom>
        </p:spPr>
      </p:pic>
    </p:spTree>
    <p:extLst>
      <p:ext uri="{BB962C8B-B14F-4D97-AF65-F5344CB8AC3E}">
        <p14:creationId xmlns:p14="http://schemas.microsoft.com/office/powerpoint/2010/main" val="269684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38ADF6-E76A-2204-2554-48A2007603FD}"/>
              </a:ext>
            </a:extLst>
          </p:cNvPr>
          <p:cNvSpPr>
            <a:spLocks noGrp="1"/>
          </p:cNvSpPr>
          <p:nvPr>
            <p:ph type="title"/>
          </p:nvPr>
        </p:nvSpPr>
        <p:spPr/>
        <p:txBody>
          <a:bodyPr/>
          <a:lstStyle/>
          <a:p>
            <a:r>
              <a:rPr lang="nl-NL" dirty="0" err="1"/>
              <a:t>Before</a:t>
            </a:r>
            <a:r>
              <a:rPr lang="nl-NL" dirty="0"/>
              <a:t> we get </a:t>
            </a:r>
            <a:r>
              <a:rPr lang="nl-NL" dirty="0" err="1"/>
              <a:t>started</a:t>
            </a:r>
            <a:r>
              <a:rPr lang="nl-NL" dirty="0"/>
              <a:t>…</a:t>
            </a:r>
          </a:p>
        </p:txBody>
      </p:sp>
      <p:sp>
        <p:nvSpPr>
          <p:cNvPr id="3" name="Tijdelijke aanduiding voor tekst 2">
            <a:extLst>
              <a:ext uri="{FF2B5EF4-FFF2-40B4-BE49-F238E27FC236}">
                <a16:creationId xmlns:a16="http://schemas.microsoft.com/office/drawing/2014/main" id="{5A1977BA-3627-357F-089F-8B665C211BF3}"/>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F2CA9C1F-FFA4-532A-AC2E-144A8AEA7F33}"/>
              </a:ext>
            </a:extLst>
          </p:cNvPr>
          <p:cNvSpPr>
            <a:spLocks noGrp="1"/>
          </p:cNvSpPr>
          <p:nvPr>
            <p:ph type="body" sz="quarter" idx="1003"/>
          </p:nvPr>
        </p:nvSpPr>
        <p:spPr/>
        <p:txBody>
          <a:bodyPr/>
          <a:lstStyle/>
          <a:p>
            <a:r>
              <a:rPr lang="nl-NL" b="1" dirty="0"/>
              <a:t>Keep </a:t>
            </a:r>
            <a:r>
              <a:rPr lang="nl-NL" b="1" dirty="0" err="1"/>
              <a:t>this</a:t>
            </a:r>
            <a:r>
              <a:rPr lang="nl-NL" b="1" dirty="0"/>
              <a:t> cheatsheet </a:t>
            </a:r>
            <a:r>
              <a:rPr lang="nl-NL" b="1" dirty="0" err="1"/>
              <a:t>handy</a:t>
            </a:r>
            <a:r>
              <a:rPr lang="nl-NL" dirty="0"/>
              <a:t>: </a:t>
            </a:r>
            <a:r>
              <a:rPr lang="nl-NL" dirty="0">
                <a:hlinkClick r:id="rId2"/>
              </a:rPr>
              <a:t>https://lennartwittkuhn.com/version-control-book/misc/cheatsheet.html</a:t>
            </a:r>
            <a:r>
              <a:rPr lang="nl-NL" dirty="0"/>
              <a:t> </a:t>
            </a:r>
          </a:p>
        </p:txBody>
      </p:sp>
    </p:spTree>
    <p:extLst>
      <p:ext uri="{BB962C8B-B14F-4D97-AF65-F5344CB8AC3E}">
        <p14:creationId xmlns:p14="http://schemas.microsoft.com/office/powerpoint/2010/main" val="3949141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716960-60DA-2AE1-9920-4A964BDE5557}"/>
              </a:ext>
            </a:extLst>
          </p:cNvPr>
          <p:cNvSpPr>
            <a:spLocks noGrp="1"/>
          </p:cNvSpPr>
          <p:nvPr>
            <p:ph type="title"/>
          </p:nvPr>
        </p:nvSpPr>
        <p:spPr/>
        <p:txBody>
          <a:bodyPr/>
          <a:lstStyle/>
          <a:p>
            <a:r>
              <a:rPr lang="nl-NL" dirty="0" err="1"/>
              <a:t>What</a:t>
            </a:r>
            <a:r>
              <a:rPr lang="nl-NL" dirty="0"/>
              <a:t> are branches?</a:t>
            </a:r>
          </a:p>
        </p:txBody>
      </p:sp>
      <p:sp>
        <p:nvSpPr>
          <p:cNvPr id="3" name="Tijdelijke aanduiding voor tekst 2">
            <a:extLst>
              <a:ext uri="{FF2B5EF4-FFF2-40B4-BE49-F238E27FC236}">
                <a16:creationId xmlns:a16="http://schemas.microsoft.com/office/drawing/2014/main" id="{D62088CB-8A70-236E-DC14-EFEC016A2D61}"/>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4CD4F9DB-07E2-3410-9E7A-8A58346E4957}"/>
              </a:ext>
            </a:extLst>
          </p:cNvPr>
          <p:cNvSpPr>
            <a:spLocks noGrp="1"/>
          </p:cNvSpPr>
          <p:nvPr>
            <p:ph type="body" sz="quarter" idx="1003"/>
          </p:nvPr>
        </p:nvSpPr>
        <p:spPr>
          <a:xfrm>
            <a:off x="1017715" y="2215833"/>
            <a:ext cx="5294309" cy="3203575"/>
          </a:xfrm>
        </p:spPr>
        <p:txBody>
          <a:bodyPr/>
          <a:lstStyle/>
          <a:p>
            <a:r>
              <a:rPr lang="nl-NL" dirty="0" err="1"/>
              <a:t>If</a:t>
            </a:r>
            <a:r>
              <a:rPr lang="nl-NL" dirty="0"/>
              <a:t> </a:t>
            </a:r>
            <a:r>
              <a:rPr lang="nl-NL" dirty="0" err="1"/>
              <a:t>you</a:t>
            </a:r>
            <a:r>
              <a:rPr lang="nl-NL" dirty="0"/>
              <a:t> </a:t>
            </a:r>
            <a:r>
              <a:rPr lang="nl-NL" dirty="0" err="1"/>
              <a:t>followed</a:t>
            </a:r>
            <a:r>
              <a:rPr lang="nl-NL" dirty="0"/>
              <a:t> </a:t>
            </a:r>
            <a:r>
              <a:rPr lang="nl-NL" dirty="0" err="1"/>
              <a:t>session</a:t>
            </a:r>
            <a:r>
              <a:rPr lang="nl-NL" dirty="0"/>
              <a:t> 1 of </a:t>
            </a:r>
            <a:r>
              <a:rPr lang="nl-NL" dirty="0" err="1"/>
              <a:t>this</a:t>
            </a:r>
            <a:r>
              <a:rPr lang="nl-NL" dirty="0"/>
              <a:t> course, </a:t>
            </a:r>
            <a:r>
              <a:rPr lang="nl-NL" dirty="0" err="1"/>
              <a:t>you’ve</a:t>
            </a:r>
            <a:r>
              <a:rPr lang="nl-NL" dirty="0"/>
              <a:t> </a:t>
            </a:r>
            <a:r>
              <a:rPr lang="nl-NL" dirty="0" err="1"/>
              <a:t>used</a:t>
            </a:r>
            <a:r>
              <a:rPr lang="nl-NL" dirty="0"/>
              <a:t> </a:t>
            </a:r>
            <a:r>
              <a:rPr lang="nl-NL" dirty="0" err="1"/>
              <a:t>only</a:t>
            </a:r>
            <a:r>
              <a:rPr lang="nl-NL" dirty="0"/>
              <a:t> </a:t>
            </a:r>
            <a:r>
              <a:rPr lang="nl-NL" dirty="0" err="1"/>
              <a:t>the</a:t>
            </a:r>
            <a:r>
              <a:rPr lang="nl-NL" dirty="0"/>
              <a:t> </a:t>
            </a:r>
            <a:r>
              <a:rPr lang="nl-NL" b="1" dirty="0" err="1"/>
              <a:t>main</a:t>
            </a:r>
            <a:r>
              <a:rPr lang="nl-NL" dirty="0"/>
              <a:t> </a:t>
            </a:r>
            <a:r>
              <a:rPr lang="nl-NL" dirty="0" err="1"/>
              <a:t>branch</a:t>
            </a:r>
            <a:endParaRPr lang="nl-NL" dirty="0"/>
          </a:p>
          <a:p>
            <a:r>
              <a:rPr lang="nl-NL" dirty="0" err="1"/>
              <a:t>Branching</a:t>
            </a:r>
            <a:r>
              <a:rPr lang="nl-NL" dirty="0"/>
              <a:t> </a:t>
            </a:r>
            <a:r>
              <a:rPr lang="nl-NL" dirty="0" err="1"/>
              <a:t>creates</a:t>
            </a:r>
            <a:r>
              <a:rPr lang="nl-NL" dirty="0"/>
              <a:t> a copy of a project:</a:t>
            </a:r>
          </a:p>
          <a:p>
            <a:pPr lvl="1"/>
            <a:r>
              <a:rPr lang="nl-NL" dirty="0" err="1"/>
              <a:t>Each</a:t>
            </a:r>
            <a:r>
              <a:rPr lang="nl-NL" dirty="0"/>
              <a:t> </a:t>
            </a:r>
            <a:r>
              <a:rPr lang="nl-NL" dirty="0" err="1"/>
              <a:t>branch</a:t>
            </a:r>
            <a:r>
              <a:rPr lang="nl-NL" dirty="0"/>
              <a:t> </a:t>
            </a:r>
            <a:r>
              <a:rPr lang="nl-NL" dirty="0" err="1"/>
              <a:t>keeps</a:t>
            </a:r>
            <a:r>
              <a:rPr lang="nl-NL" dirty="0"/>
              <a:t> </a:t>
            </a:r>
            <a:r>
              <a:rPr lang="nl-NL" dirty="0" err="1"/>
              <a:t>own</a:t>
            </a:r>
            <a:r>
              <a:rPr lang="nl-NL" dirty="0"/>
              <a:t> </a:t>
            </a:r>
            <a:r>
              <a:rPr lang="nl-NL" dirty="0" err="1"/>
              <a:t>history</a:t>
            </a:r>
            <a:r>
              <a:rPr lang="nl-NL" dirty="0"/>
              <a:t> of changes </a:t>
            </a:r>
          </a:p>
          <a:p>
            <a:pPr lvl="1"/>
            <a:r>
              <a:rPr lang="nl-NL" dirty="0" err="1"/>
              <a:t>You</a:t>
            </a:r>
            <a:r>
              <a:rPr lang="nl-NL" dirty="0"/>
              <a:t> </a:t>
            </a:r>
            <a:r>
              <a:rPr lang="nl-NL" dirty="0" err="1"/>
              <a:t>can</a:t>
            </a:r>
            <a:r>
              <a:rPr lang="nl-NL" dirty="0"/>
              <a:t> have as </a:t>
            </a:r>
            <a:r>
              <a:rPr lang="nl-NL" dirty="0" err="1"/>
              <a:t>many</a:t>
            </a:r>
            <a:r>
              <a:rPr lang="nl-NL" dirty="0"/>
              <a:t> branches as </a:t>
            </a:r>
            <a:r>
              <a:rPr lang="nl-NL" dirty="0" err="1"/>
              <a:t>you</a:t>
            </a:r>
            <a:r>
              <a:rPr lang="nl-NL" dirty="0"/>
              <a:t> want</a:t>
            </a:r>
          </a:p>
          <a:p>
            <a:pPr lvl="1"/>
            <a:r>
              <a:rPr lang="nl-NL" dirty="0" err="1"/>
              <a:t>You</a:t>
            </a:r>
            <a:r>
              <a:rPr lang="nl-NL" dirty="0"/>
              <a:t> </a:t>
            </a:r>
            <a:r>
              <a:rPr lang="nl-NL" dirty="0" err="1"/>
              <a:t>can</a:t>
            </a:r>
            <a:r>
              <a:rPr lang="nl-NL" dirty="0"/>
              <a:t> </a:t>
            </a:r>
            <a:r>
              <a:rPr lang="nl-NL" dirty="0" err="1"/>
              <a:t>branch</a:t>
            </a:r>
            <a:r>
              <a:rPr lang="nl-NL" dirty="0"/>
              <a:t> off </a:t>
            </a:r>
            <a:r>
              <a:rPr lang="nl-NL" dirty="0" err="1"/>
              <a:t>any</a:t>
            </a:r>
            <a:r>
              <a:rPr lang="nl-NL" dirty="0"/>
              <a:t> </a:t>
            </a:r>
            <a:r>
              <a:rPr lang="nl-NL" dirty="0" err="1"/>
              <a:t>branch</a:t>
            </a:r>
            <a:r>
              <a:rPr lang="nl-NL" dirty="0"/>
              <a:t> </a:t>
            </a:r>
            <a:r>
              <a:rPr lang="nl-NL" dirty="0" err="1"/>
              <a:t>you</a:t>
            </a:r>
            <a:r>
              <a:rPr lang="nl-NL" dirty="0"/>
              <a:t> like</a:t>
            </a:r>
          </a:p>
          <a:p>
            <a:pPr marL="324000" lvl="1" indent="0">
              <a:buNone/>
            </a:pPr>
            <a:endParaRPr lang="nl-NL" dirty="0"/>
          </a:p>
          <a:p>
            <a:endParaRPr lang="nl-NL" dirty="0"/>
          </a:p>
        </p:txBody>
      </p:sp>
      <p:sp>
        <p:nvSpPr>
          <p:cNvPr id="5" name="Tekstvak 4">
            <a:extLst>
              <a:ext uri="{FF2B5EF4-FFF2-40B4-BE49-F238E27FC236}">
                <a16:creationId xmlns:a16="http://schemas.microsoft.com/office/drawing/2014/main" id="{10A84AFD-74DD-3F59-78EA-86623E2C7C1B}"/>
              </a:ext>
            </a:extLst>
          </p:cNvPr>
          <p:cNvSpPr txBox="1"/>
          <p:nvPr/>
        </p:nvSpPr>
        <p:spPr>
          <a:xfrm>
            <a:off x="7104112" y="3140968"/>
            <a:ext cx="4162806" cy="246221"/>
          </a:xfrm>
          <a:prstGeom prst="rect">
            <a:avLst/>
          </a:prstGeom>
          <a:noFill/>
        </p:spPr>
        <p:txBody>
          <a:bodyPr wrap="none" lIns="0" tIns="0" rIns="0" bIns="0" rtlCol="0">
            <a:spAutoFit/>
          </a:bodyPr>
          <a:lstStyle/>
          <a:p>
            <a:r>
              <a:rPr lang="nl-NL" sz="1600" dirty="0" err="1">
                <a:solidFill>
                  <a:schemeClr val="accent3"/>
                </a:solidFill>
              </a:rPr>
              <a:t>Allows</a:t>
            </a:r>
            <a:r>
              <a:rPr lang="nl-NL" sz="1600" dirty="0">
                <a:solidFill>
                  <a:schemeClr val="accent3"/>
                </a:solidFill>
              </a:rPr>
              <a:t> making </a:t>
            </a:r>
            <a:r>
              <a:rPr lang="nl-NL" sz="1600" dirty="0" err="1">
                <a:solidFill>
                  <a:schemeClr val="accent3"/>
                </a:solidFill>
              </a:rPr>
              <a:t>commits</a:t>
            </a:r>
            <a:r>
              <a:rPr lang="nl-NL" sz="1600" dirty="0">
                <a:solidFill>
                  <a:schemeClr val="accent3"/>
                </a:solidFill>
              </a:rPr>
              <a:t> on </a:t>
            </a:r>
            <a:r>
              <a:rPr lang="nl-NL" sz="1600" dirty="0" err="1">
                <a:solidFill>
                  <a:schemeClr val="accent3"/>
                </a:solidFill>
              </a:rPr>
              <a:t>that</a:t>
            </a:r>
            <a:r>
              <a:rPr lang="nl-NL" sz="1600" dirty="0">
                <a:solidFill>
                  <a:schemeClr val="accent3"/>
                </a:solidFill>
              </a:rPr>
              <a:t> </a:t>
            </a:r>
            <a:r>
              <a:rPr lang="nl-NL" sz="1600" dirty="0" err="1">
                <a:solidFill>
                  <a:schemeClr val="accent3"/>
                </a:solidFill>
              </a:rPr>
              <a:t>branch</a:t>
            </a:r>
            <a:r>
              <a:rPr lang="nl-NL" sz="1600" dirty="0">
                <a:solidFill>
                  <a:schemeClr val="accent3"/>
                </a:solidFill>
              </a:rPr>
              <a:t> </a:t>
            </a:r>
            <a:r>
              <a:rPr lang="nl-NL" sz="1600" dirty="0" err="1">
                <a:solidFill>
                  <a:schemeClr val="accent3"/>
                </a:solidFill>
              </a:rPr>
              <a:t>only</a:t>
            </a:r>
            <a:endParaRPr lang="nl-NL" sz="1600" dirty="0">
              <a:solidFill>
                <a:schemeClr val="accent3"/>
              </a:solidFill>
            </a:endParaRPr>
          </a:p>
        </p:txBody>
      </p:sp>
      <p:sp>
        <p:nvSpPr>
          <p:cNvPr id="7" name="Tekstvak 6">
            <a:extLst>
              <a:ext uri="{FF2B5EF4-FFF2-40B4-BE49-F238E27FC236}">
                <a16:creationId xmlns:a16="http://schemas.microsoft.com/office/drawing/2014/main" id="{DC871E78-5E75-D71A-E758-636A3048EBE7}"/>
              </a:ext>
            </a:extLst>
          </p:cNvPr>
          <p:cNvSpPr txBox="1"/>
          <p:nvPr/>
        </p:nvSpPr>
        <p:spPr>
          <a:xfrm>
            <a:off x="5879976" y="4458598"/>
            <a:ext cx="6096000" cy="338554"/>
          </a:xfrm>
          <a:prstGeom prst="rect">
            <a:avLst/>
          </a:prstGeom>
          <a:noFill/>
        </p:spPr>
        <p:txBody>
          <a:bodyPr wrap="square">
            <a:spAutoFit/>
          </a:bodyPr>
          <a:lstStyle/>
          <a:p>
            <a:pPr lvl="1"/>
            <a:r>
              <a:rPr lang="nl-NL" sz="1600" dirty="0" err="1">
                <a:solidFill>
                  <a:schemeClr val="accent3"/>
                </a:solidFill>
              </a:rPr>
              <a:t>You</a:t>
            </a:r>
            <a:r>
              <a:rPr lang="nl-NL" sz="1600" dirty="0">
                <a:solidFill>
                  <a:schemeClr val="accent3"/>
                </a:solidFill>
              </a:rPr>
              <a:t> </a:t>
            </a:r>
            <a:r>
              <a:rPr lang="nl-NL" sz="1600" dirty="0" err="1">
                <a:solidFill>
                  <a:schemeClr val="accent3"/>
                </a:solidFill>
              </a:rPr>
              <a:t>can</a:t>
            </a:r>
            <a:r>
              <a:rPr lang="nl-NL" sz="1600" dirty="0">
                <a:solidFill>
                  <a:schemeClr val="accent3"/>
                </a:solidFill>
              </a:rPr>
              <a:t> </a:t>
            </a:r>
            <a:r>
              <a:rPr lang="nl-NL" sz="1600" dirty="0" err="1">
                <a:solidFill>
                  <a:schemeClr val="accent3"/>
                </a:solidFill>
              </a:rPr>
              <a:t>merge</a:t>
            </a:r>
            <a:r>
              <a:rPr lang="nl-NL" sz="1600" dirty="0">
                <a:solidFill>
                  <a:schemeClr val="accent3"/>
                </a:solidFill>
              </a:rPr>
              <a:t> </a:t>
            </a:r>
            <a:r>
              <a:rPr lang="nl-NL" sz="1600" dirty="0" err="1">
                <a:solidFill>
                  <a:schemeClr val="accent3"/>
                </a:solidFill>
              </a:rPr>
              <a:t>it</a:t>
            </a:r>
            <a:r>
              <a:rPr lang="nl-NL" sz="1600" dirty="0">
                <a:solidFill>
                  <a:schemeClr val="accent3"/>
                </a:solidFill>
              </a:rPr>
              <a:t> </a:t>
            </a:r>
            <a:r>
              <a:rPr lang="nl-NL" sz="1600" dirty="0" err="1">
                <a:solidFill>
                  <a:schemeClr val="accent3"/>
                </a:solidFill>
              </a:rPr>
              <a:t>with</a:t>
            </a:r>
            <a:r>
              <a:rPr lang="nl-NL" sz="1600" dirty="0">
                <a:solidFill>
                  <a:schemeClr val="accent3"/>
                </a:solidFill>
              </a:rPr>
              <a:t> </a:t>
            </a:r>
            <a:r>
              <a:rPr lang="nl-NL" sz="1600" dirty="0" err="1">
                <a:solidFill>
                  <a:schemeClr val="accent3"/>
                </a:solidFill>
              </a:rPr>
              <a:t>another</a:t>
            </a:r>
            <a:r>
              <a:rPr lang="nl-NL" sz="1600" dirty="0">
                <a:solidFill>
                  <a:schemeClr val="accent3"/>
                </a:solidFill>
              </a:rPr>
              <a:t> </a:t>
            </a:r>
            <a:r>
              <a:rPr lang="nl-NL" sz="1600" dirty="0" err="1">
                <a:solidFill>
                  <a:schemeClr val="accent3"/>
                </a:solidFill>
              </a:rPr>
              <a:t>branch</a:t>
            </a:r>
            <a:r>
              <a:rPr lang="nl-NL" sz="1600" dirty="0">
                <a:solidFill>
                  <a:schemeClr val="accent3"/>
                </a:solidFill>
              </a:rPr>
              <a:t>, </a:t>
            </a:r>
            <a:r>
              <a:rPr lang="nl-NL" sz="1600" dirty="0" err="1">
                <a:solidFill>
                  <a:schemeClr val="accent3"/>
                </a:solidFill>
              </a:rPr>
              <a:t>when</a:t>
            </a:r>
            <a:r>
              <a:rPr lang="nl-NL" sz="1600" dirty="0">
                <a:solidFill>
                  <a:schemeClr val="accent3"/>
                </a:solidFill>
              </a:rPr>
              <a:t> </a:t>
            </a:r>
            <a:r>
              <a:rPr lang="nl-NL" sz="1600" dirty="0" err="1">
                <a:solidFill>
                  <a:schemeClr val="accent3"/>
                </a:solidFill>
              </a:rPr>
              <a:t>satisfied</a:t>
            </a:r>
            <a:endParaRPr lang="nl-NL" sz="1600" dirty="0">
              <a:solidFill>
                <a:schemeClr val="accent3"/>
              </a:solidFill>
            </a:endParaRPr>
          </a:p>
        </p:txBody>
      </p:sp>
      <p:grpSp>
        <p:nvGrpSpPr>
          <p:cNvPr id="14" name="Groep 13">
            <a:extLst>
              <a:ext uri="{FF2B5EF4-FFF2-40B4-BE49-F238E27FC236}">
                <a16:creationId xmlns:a16="http://schemas.microsoft.com/office/drawing/2014/main" id="{3248076F-EB9E-F01B-4895-026AEC00141B}"/>
              </a:ext>
            </a:extLst>
          </p:cNvPr>
          <p:cNvGrpSpPr/>
          <p:nvPr/>
        </p:nvGrpSpPr>
        <p:grpSpPr>
          <a:xfrm>
            <a:off x="5860000" y="3158280"/>
            <a:ext cx="1054440" cy="273960"/>
            <a:chOff x="5860000" y="3158280"/>
            <a:chExt cx="1054440" cy="273960"/>
          </a:xfrm>
        </p:grpSpPr>
        <mc:AlternateContent xmlns:mc="http://schemas.openxmlformats.org/markup-compatibility/2006" xmlns:p14="http://schemas.microsoft.com/office/powerpoint/2010/main">
          <mc:Choice Requires="p14">
            <p:contentPart p14:bwMode="auto" r:id="rId2">
              <p14:nvContentPartPr>
                <p14:cNvPr id="11" name="Inkt 10">
                  <a:extLst>
                    <a:ext uri="{FF2B5EF4-FFF2-40B4-BE49-F238E27FC236}">
                      <a16:creationId xmlns:a16="http://schemas.microsoft.com/office/drawing/2014/main" id="{DEEC9A25-BD51-88C3-A2E0-2BC14C32BD34}"/>
                    </a:ext>
                  </a:extLst>
                </p14:cNvPr>
                <p14:cNvContentPartPr/>
                <p14:nvPr/>
              </p14:nvContentPartPr>
              <p14:xfrm>
                <a:off x="5860000" y="3244320"/>
                <a:ext cx="1010880" cy="49320"/>
              </p14:xfrm>
            </p:contentPart>
          </mc:Choice>
          <mc:Fallback xmlns="">
            <p:pic>
              <p:nvPicPr>
                <p:cNvPr id="11" name="Inkt 10">
                  <a:extLst>
                    <a:ext uri="{FF2B5EF4-FFF2-40B4-BE49-F238E27FC236}">
                      <a16:creationId xmlns:a16="http://schemas.microsoft.com/office/drawing/2014/main" id="{DEEC9A25-BD51-88C3-A2E0-2BC14C32BD34}"/>
                    </a:ext>
                  </a:extLst>
                </p:cNvPr>
                <p:cNvPicPr/>
                <p:nvPr/>
              </p:nvPicPr>
              <p:blipFill>
                <a:blip r:embed="rId3"/>
                <a:stretch>
                  <a:fillRect/>
                </a:stretch>
              </p:blipFill>
              <p:spPr>
                <a:xfrm>
                  <a:off x="5842000" y="3226320"/>
                  <a:ext cx="10465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2" name="Inkt 11">
                  <a:extLst>
                    <a:ext uri="{FF2B5EF4-FFF2-40B4-BE49-F238E27FC236}">
                      <a16:creationId xmlns:a16="http://schemas.microsoft.com/office/drawing/2014/main" id="{A23FE59C-C37E-4DF5-C38D-B89D79013F98}"/>
                    </a:ext>
                  </a:extLst>
                </p14:cNvPr>
                <p14:cNvContentPartPr/>
                <p14:nvPr/>
              </p14:nvContentPartPr>
              <p14:xfrm>
                <a:off x="6682240" y="3158280"/>
                <a:ext cx="232200" cy="273960"/>
              </p14:xfrm>
            </p:contentPart>
          </mc:Choice>
          <mc:Fallback xmlns="">
            <p:pic>
              <p:nvPicPr>
                <p:cNvPr id="12" name="Inkt 11">
                  <a:extLst>
                    <a:ext uri="{FF2B5EF4-FFF2-40B4-BE49-F238E27FC236}">
                      <a16:creationId xmlns:a16="http://schemas.microsoft.com/office/drawing/2014/main" id="{A23FE59C-C37E-4DF5-C38D-B89D79013F98}"/>
                    </a:ext>
                  </a:extLst>
                </p:cNvPr>
                <p:cNvPicPr/>
                <p:nvPr/>
              </p:nvPicPr>
              <p:blipFill>
                <a:blip r:embed="rId5"/>
                <a:stretch>
                  <a:fillRect/>
                </a:stretch>
              </p:blipFill>
              <p:spPr>
                <a:xfrm>
                  <a:off x="6664600" y="3140640"/>
                  <a:ext cx="267840" cy="309600"/>
                </a:xfrm>
                <a:prstGeom prst="rect">
                  <a:avLst/>
                </a:prstGeom>
              </p:spPr>
            </p:pic>
          </mc:Fallback>
        </mc:AlternateContent>
      </p:grpSp>
      <p:grpSp>
        <p:nvGrpSpPr>
          <p:cNvPr id="18" name="Groep 17">
            <a:extLst>
              <a:ext uri="{FF2B5EF4-FFF2-40B4-BE49-F238E27FC236}">
                <a16:creationId xmlns:a16="http://schemas.microsoft.com/office/drawing/2014/main" id="{F685BBF4-9963-6E5D-1E49-EE81C3F03172}"/>
              </a:ext>
            </a:extLst>
          </p:cNvPr>
          <p:cNvGrpSpPr/>
          <p:nvPr/>
        </p:nvGrpSpPr>
        <p:grpSpPr>
          <a:xfrm>
            <a:off x="8650360" y="3537000"/>
            <a:ext cx="415080" cy="855000"/>
            <a:chOff x="8650360" y="3537000"/>
            <a:chExt cx="415080" cy="855000"/>
          </a:xfrm>
        </p:grpSpPr>
        <mc:AlternateContent xmlns:mc="http://schemas.openxmlformats.org/markup-compatibility/2006" xmlns:p14="http://schemas.microsoft.com/office/powerpoint/2010/main">
          <mc:Choice Requires="p14">
            <p:contentPart p14:bwMode="auto" r:id="rId6">
              <p14:nvContentPartPr>
                <p14:cNvPr id="15" name="Inkt 14">
                  <a:extLst>
                    <a:ext uri="{FF2B5EF4-FFF2-40B4-BE49-F238E27FC236}">
                      <a16:creationId xmlns:a16="http://schemas.microsoft.com/office/drawing/2014/main" id="{6859C82C-BFD2-402C-30A1-090F1E84D2EC}"/>
                    </a:ext>
                  </a:extLst>
                </p14:cNvPr>
                <p14:cNvContentPartPr/>
                <p14:nvPr/>
              </p14:nvContentPartPr>
              <p14:xfrm>
                <a:off x="8766640" y="3537000"/>
                <a:ext cx="137160" cy="754920"/>
              </p14:xfrm>
            </p:contentPart>
          </mc:Choice>
          <mc:Fallback xmlns="">
            <p:pic>
              <p:nvPicPr>
                <p:cNvPr id="15" name="Inkt 14">
                  <a:extLst>
                    <a:ext uri="{FF2B5EF4-FFF2-40B4-BE49-F238E27FC236}">
                      <a16:creationId xmlns:a16="http://schemas.microsoft.com/office/drawing/2014/main" id="{6859C82C-BFD2-402C-30A1-090F1E84D2EC}"/>
                    </a:ext>
                  </a:extLst>
                </p:cNvPr>
                <p:cNvPicPr/>
                <p:nvPr/>
              </p:nvPicPr>
              <p:blipFill>
                <a:blip r:embed="rId7"/>
                <a:stretch>
                  <a:fillRect/>
                </a:stretch>
              </p:blipFill>
              <p:spPr>
                <a:xfrm>
                  <a:off x="8749000" y="3519000"/>
                  <a:ext cx="172800" cy="790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6" name="Inkt 15">
                  <a:extLst>
                    <a:ext uri="{FF2B5EF4-FFF2-40B4-BE49-F238E27FC236}">
                      <a16:creationId xmlns:a16="http://schemas.microsoft.com/office/drawing/2014/main" id="{97CA181C-6132-202D-23B3-DE54BD9871B1}"/>
                    </a:ext>
                  </a:extLst>
                </p14:cNvPr>
                <p14:cNvContentPartPr/>
                <p14:nvPr/>
              </p14:nvContentPartPr>
              <p14:xfrm>
                <a:off x="8650360" y="4107960"/>
                <a:ext cx="415080" cy="284040"/>
              </p14:xfrm>
            </p:contentPart>
          </mc:Choice>
          <mc:Fallback xmlns="">
            <p:pic>
              <p:nvPicPr>
                <p:cNvPr id="16" name="Inkt 15">
                  <a:extLst>
                    <a:ext uri="{FF2B5EF4-FFF2-40B4-BE49-F238E27FC236}">
                      <a16:creationId xmlns:a16="http://schemas.microsoft.com/office/drawing/2014/main" id="{97CA181C-6132-202D-23B3-DE54BD9871B1}"/>
                    </a:ext>
                  </a:extLst>
                </p:cNvPr>
                <p:cNvPicPr/>
                <p:nvPr/>
              </p:nvPicPr>
              <p:blipFill>
                <a:blip r:embed="rId9"/>
                <a:stretch>
                  <a:fillRect/>
                </a:stretch>
              </p:blipFill>
              <p:spPr>
                <a:xfrm>
                  <a:off x="8632720" y="4089960"/>
                  <a:ext cx="450720" cy="319680"/>
                </a:xfrm>
                <a:prstGeom prst="rect">
                  <a:avLst/>
                </a:prstGeom>
              </p:spPr>
            </p:pic>
          </mc:Fallback>
        </mc:AlternateContent>
      </p:grpSp>
    </p:spTree>
    <p:extLst>
      <p:ext uri="{BB962C8B-B14F-4D97-AF65-F5344CB8AC3E}">
        <p14:creationId xmlns:p14="http://schemas.microsoft.com/office/powerpoint/2010/main" val="3968004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B8D66E-85B9-8757-1172-F87B8A0A981A}"/>
              </a:ext>
            </a:extLst>
          </p:cNvPr>
          <p:cNvSpPr>
            <a:spLocks noGrp="1"/>
          </p:cNvSpPr>
          <p:nvPr>
            <p:ph type="title"/>
          </p:nvPr>
        </p:nvSpPr>
        <p:spPr/>
        <p:txBody>
          <a:bodyPr/>
          <a:lstStyle/>
          <a:p>
            <a:r>
              <a:rPr lang="nl-NL" dirty="0" err="1"/>
              <a:t>Why</a:t>
            </a:r>
            <a:r>
              <a:rPr lang="nl-NL" dirty="0"/>
              <a:t> </a:t>
            </a:r>
            <a:r>
              <a:rPr lang="nl-NL" dirty="0" err="1"/>
              <a:t>use</a:t>
            </a:r>
            <a:r>
              <a:rPr lang="nl-NL" dirty="0"/>
              <a:t> branches? – 1</a:t>
            </a:r>
          </a:p>
        </p:txBody>
      </p:sp>
      <p:sp>
        <p:nvSpPr>
          <p:cNvPr id="3" name="Tijdelijke aanduiding voor tekst 2">
            <a:extLst>
              <a:ext uri="{FF2B5EF4-FFF2-40B4-BE49-F238E27FC236}">
                <a16:creationId xmlns:a16="http://schemas.microsoft.com/office/drawing/2014/main" id="{9EDF2C6C-018B-1C47-A99E-AA44809F5D04}"/>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8992F171-0F81-09B7-E3F8-5842AF62A5D7}"/>
              </a:ext>
            </a:extLst>
          </p:cNvPr>
          <p:cNvSpPr>
            <a:spLocks noGrp="1"/>
          </p:cNvSpPr>
          <p:nvPr>
            <p:ph type="body" sz="quarter" idx="1003"/>
          </p:nvPr>
        </p:nvSpPr>
        <p:spPr/>
        <p:txBody>
          <a:bodyPr/>
          <a:lstStyle/>
          <a:p>
            <a:r>
              <a:rPr lang="nl-NL" dirty="0" err="1"/>
              <a:t>Creating</a:t>
            </a:r>
            <a:r>
              <a:rPr lang="nl-NL" dirty="0"/>
              <a:t> a new feature without </a:t>
            </a:r>
            <a:r>
              <a:rPr lang="nl-NL" dirty="0" err="1"/>
              <a:t>breaking</a:t>
            </a:r>
            <a:r>
              <a:rPr lang="nl-NL" dirty="0"/>
              <a:t> </a:t>
            </a:r>
            <a:r>
              <a:rPr lang="nl-NL" dirty="0" err="1"/>
              <a:t>existing</a:t>
            </a:r>
            <a:r>
              <a:rPr lang="nl-NL" dirty="0"/>
              <a:t> </a:t>
            </a:r>
            <a:r>
              <a:rPr lang="nl-NL" dirty="0" err="1"/>
              <a:t>functionality</a:t>
            </a:r>
            <a:endParaRPr lang="nl-NL" dirty="0"/>
          </a:p>
          <a:p>
            <a:pPr lvl="1"/>
            <a:r>
              <a:rPr lang="nl-NL" dirty="0" err="1"/>
              <a:t>Allows</a:t>
            </a:r>
            <a:r>
              <a:rPr lang="nl-NL" dirty="0"/>
              <a:t> </a:t>
            </a:r>
            <a:r>
              <a:rPr lang="nl-NL" dirty="0" err="1"/>
              <a:t>you</a:t>
            </a:r>
            <a:r>
              <a:rPr lang="nl-NL" dirty="0"/>
              <a:t> </a:t>
            </a:r>
            <a:r>
              <a:rPr lang="nl-NL" dirty="0" err="1"/>
              <a:t>to</a:t>
            </a:r>
            <a:r>
              <a:rPr lang="nl-NL" dirty="0"/>
              <a:t> go back </a:t>
            </a:r>
            <a:r>
              <a:rPr lang="nl-NL" dirty="0" err="1"/>
              <a:t>to</a:t>
            </a:r>
            <a:r>
              <a:rPr lang="nl-NL" dirty="0"/>
              <a:t> </a:t>
            </a:r>
            <a:r>
              <a:rPr lang="nl-NL" dirty="0" err="1"/>
              <a:t>original</a:t>
            </a:r>
            <a:r>
              <a:rPr lang="nl-NL" dirty="0"/>
              <a:t> </a:t>
            </a:r>
            <a:r>
              <a:rPr lang="nl-NL" dirty="0" err="1"/>
              <a:t>version</a:t>
            </a:r>
            <a:r>
              <a:rPr lang="nl-NL" dirty="0"/>
              <a:t> </a:t>
            </a:r>
            <a:r>
              <a:rPr lang="nl-NL" dirty="0" err="1"/>
              <a:t>to</a:t>
            </a:r>
            <a:r>
              <a:rPr lang="nl-NL" dirty="0"/>
              <a:t>:</a:t>
            </a:r>
          </a:p>
          <a:p>
            <a:pPr lvl="2"/>
            <a:r>
              <a:rPr lang="nl-NL" dirty="0" err="1"/>
              <a:t>Compare</a:t>
            </a:r>
            <a:r>
              <a:rPr lang="nl-NL" dirty="0"/>
              <a:t> output</a:t>
            </a:r>
          </a:p>
          <a:p>
            <a:pPr lvl="2"/>
            <a:r>
              <a:rPr lang="nl-NL" dirty="0"/>
              <a:t>Do </a:t>
            </a:r>
            <a:r>
              <a:rPr lang="nl-NL" dirty="0" err="1"/>
              <a:t>quick</a:t>
            </a:r>
            <a:r>
              <a:rPr lang="nl-NL" dirty="0"/>
              <a:t> </a:t>
            </a:r>
            <a:r>
              <a:rPr lang="nl-NL" dirty="0" err="1"/>
              <a:t>bugfixes</a:t>
            </a:r>
            <a:endParaRPr lang="nl-NL" dirty="0"/>
          </a:p>
          <a:p>
            <a:pPr lvl="2"/>
            <a:r>
              <a:rPr lang="nl-NL" dirty="0"/>
              <a:t>Etc.</a:t>
            </a:r>
          </a:p>
          <a:p>
            <a:r>
              <a:rPr lang="nl-NL" dirty="0" err="1"/>
              <a:t>When</a:t>
            </a:r>
            <a:r>
              <a:rPr lang="nl-NL" dirty="0"/>
              <a:t> collaborating, </a:t>
            </a:r>
            <a:r>
              <a:rPr lang="nl-NL" dirty="0" err="1"/>
              <a:t>avoid</a:t>
            </a:r>
            <a:r>
              <a:rPr lang="nl-NL" dirty="0"/>
              <a:t> </a:t>
            </a:r>
            <a:r>
              <a:rPr lang="nl-NL" dirty="0" err="1"/>
              <a:t>getting</a:t>
            </a:r>
            <a:r>
              <a:rPr lang="nl-NL" dirty="0"/>
              <a:t> in </a:t>
            </a:r>
            <a:r>
              <a:rPr lang="nl-NL" dirty="0" err="1"/>
              <a:t>each</a:t>
            </a:r>
            <a:r>
              <a:rPr lang="nl-NL" dirty="0"/>
              <a:t> </a:t>
            </a:r>
            <a:r>
              <a:rPr lang="nl-NL" dirty="0" err="1"/>
              <a:t>other’s</a:t>
            </a:r>
            <a:r>
              <a:rPr lang="nl-NL" dirty="0"/>
              <a:t> way</a:t>
            </a:r>
          </a:p>
        </p:txBody>
      </p:sp>
      <p:pic>
        <p:nvPicPr>
          <p:cNvPr id="6" name="Afbeelding 5">
            <a:extLst>
              <a:ext uri="{FF2B5EF4-FFF2-40B4-BE49-F238E27FC236}">
                <a16:creationId xmlns:a16="http://schemas.microsoft.com/office/drawing/2014/main" id="{79D16AB7-A842-1F6E-EBF9-BD7013671FFD}"/>
              </a:ext>
            </a:extLst>
          </p:cNvPr>
          <p:cNvPicPr>
            <a:picLocks noChangeAspect="1"/>
          </p:cNvPicPr>
          <p:nvPr/>
        </p:nvPicPr>
        <p:blipFill>
          <a:blip r:embed="rId2"/>
          <a:stretch>
            <a:fillRect/>
          </a:stretch>
        </p:blipFill>
        <p:spPr>
          <a:xfrm>
            <a:off x="8040216" y="1715210"/>
            <a:ext cx="3402085" cy="4422710"/>
          </a:xfrm>
          <a:prstGeom prst="rect">
            <a:avLst/>
          </a:prstGeom>
          <a:ln>
            <a:noFill/>
          </a:ln>
          <a:effectLst>
            <a:outerShdw blurRad="292100" dist="139700" dir="2700000" algn="tl" rotWithShape="0">
              <a:srgbClr val="333333">
                <a:alpha val="65000"/>
              </a:srgbClr>
            </a:outerShdw>
          </a:effectLst>
        </p:spPr>
      </p:pic>
      <p:sp>
        <p:nvSpPr>
          <p:cNvPr id="7" name="Tekstvak 6">
            <a:extLst>
              <a:ext uri="{FF2B5EF4-FFF2-40B4-BE49-F238E27FC236}">
                <a16:creationId xmlns:a16="http://schemas.microsoft.com/office/drawing/2014/main" id="{78104740-EB1D-9C73-3407-ACDD2DF4DA5D}"/>
              </a:ext>
            </a:extLst>
          </p:cNvPr>
          <p:cNvSpPr txBox="1"/>
          <p:nvPr/>
        </p:nvSpPr>
        <p:spPr>
          <a:xfrm>
            <a:off x="9836152" y="6403751"/>
            <a:ext cx="1490793" cy="153888"/>
          </a:xfrm>
          <a:prstGeom prst="rect">
            <a:avLst/>
          </a:prstGeom>
          <a:noFill/>
        </p:spPr>
        <p:txBody>
          <a:bodyPr wrap="none" lIns="0" tIns="0" rIns="0" bIns="0" rtlCol="0">
            <a:spAutoFit/>
          </a:bodyPr>
          <a:lstStyle/>
          <a:p>
            <a:r>
              <a:rPr lang="nl-NL" sz="1000" dirty="0" err="1"/>
              <a:t>Created</a:t>
            </a:r>
            <a:r>
              <a:rPr lang="nl-NL" sz="1000" dirty="0"/>
              <a:t> </a:t>
            </a:r>
            <a:r>
              <a:rPr lang="nl-NL" sz="1000" dirty="0" err="1"/>
              <a:t>with</a:t>
            </a:r>
            <a:r>
              <a:rPr lang="nl-NL" sz="1000" dirty="0"/>
              <a:t> </a:t>
            </a:r>
            <a:r>
              <a:rPr lang="nl-NL" sz="1000" dirty="0" err="1"/>
              <a:t>imgflip.com</a:t>
            </a:r>
            <a:endParaRPr lang="nl-NL" sz="1000" dirty="0"/>
          </a:p>
        </p:txBody>
      </p:sp>
    </p:spTree>
    <p:extLst>
      <p:ext uri="{BB962C8B-B14F-4D97-AF65-F5344CB8AC3E}">
        <p14:creationId xmlns:p14="http://schemas.microsoft.com/office/powerpoint/2010/main" val="1263891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4AF03A-567C-F5D0-2E8F-00E2EE70B044}"/>
              </a:ext>
            </a:extLst>
          </p:cNvPr>
          <p:cNvSpPr>
            <a:spLocks noGrp="1"/>
          </p:cNvSpPr>
          <p:nvPr>
            <p:ph type="title"/>
          </p:nvPr>
        </p:nvSpPr>
        <p:spPr/>
        <p:txBody>
          <a:bodyPr/>
          <a:lstStyle/>
          <a:p>
            <a:r>
              <a:rPr lang="nl-NL" dirty="0" err="1"/>
              <a:t>Why</a:t>
            </a:r>
            <a:r>
              <a:rPr lang="nl-NL" dirty="0"/>
              <a:t> </a:t>
            </a:r>
            <a:r>
              <a:rPr lang="nl-NL" dirty="0" err="1"/>
              <a:t>use</a:t>
            </a:r>
            <a:r>
              <a:rPr lang="nl-NL" dirty="0"/>
              <a:t> branches – 2</a:t>
            </a:r>
          </a:p>
        </p:txBody>
      </p:sp>
      <p:sp>
        <p:nvSpPr>
          <p:cNvPr id="3" name="Tijdelijke aanduiding voor tekst 2">
            <a:extLst>
              <a:ext uri="{FF2B5EF4-FFF2-40B4-BE49-F238E27FC236}">
                <a16:creationId xmlns:a16="http://schemas.microsoft.com/office/drawing/2014/main" id="{DA4DFF6F-BCFF-3552-AAEA-4EB9777FCC28}"/>
              </a:ext>
            </a:extLst>
          </p:cNvPr>
          <p:cNvSpPr>
            <a:spLocks noGrp="1"/>
          </p:cNvSpPr>
          <p:nvPr>
            <p:ph type="body" sz="quarter" idx="1002"/>
          </p:nvPr>
        </p:nvSpPr>
        <p:spPr/>
        <p:txBody>
          <a:bodyPr/>
          <a:lstStyle/>
          <a:p>
            <a:endParaRPr lang="nl-NL"/>
          </a:p>
        </p:txBody>
      </p:sp>
      <p:sp>
        <p:nvSpPr>
          <p:cNvPr id="4" name="Tijdelijke aanduiding voor tekst 3">
            <a:extLst>
              <a:ext uri="{FF2B5EF4-FFF2-40B4-BE49-F238E27FC236}">
                <a16:creationId xmlns:a16="http://schemas.microsoft.com/office/drawing/2014/main" id="{99455A7F-7410-0F36-A8DD-B7056779F65C}"/>
              </a:ext>
            </a:extLst>
          </p:cNvPr>
          <p:cNvSpPr>
            <a:spLocks noGrp="1"/>
          </p:cNvSpPr>
          <p:nvPr>
            <p:ph type="body" sz="quarter" idx="1003"/>
          </p:nvPr>
        </p:nvSpPr>
        <p:spPr>
          <a:xfrm>
            <a:off x="854075" y="2211631"/>
            <a:ext cx="3081685" cy="3203575"/>
          </a:xfrm>
        </p:spPr>
        <p:txBody>
          <a:bodyPr/>
          <a:lstStyle/>
          <a:p>
            <a:pPr marL="0" indent="0">
              <a:buNone/>
            </a:pPr>
            <a:r>
              <a:rPr lang="nl-NL" b="1" dirty="0"/>
              <a:t>Branches </a:t>
            </a:r>
            <a:r>
              <a:rPr lang="nl-NL" b="1" dirty="0" err="1"/>
              <a:t>can</a:t>
            </a:r>
            <a:r>
              <a:rPr lang="nl-NL" b="1" dirty="0"/>
              <a:t> </a:t>
            </a:r>
            <a:r>
              <a:rPr lang="nl-NL" b="1" dirty="0" err="1"/>
              <a:t>be</a:t>
            </a:r>
            <a:r>
              <a:rPr lang="nl-NL" b="1" dirty="0"/>
              <a:t> </a:t>
            </a:r>
            <a:r>
              <a:rPr lang="nl-NL" b="1" dirty="0" err="1"/>
              <a:t>used</a:t>
            </a:r>
            <a:r>
              <a:rPr lang="nl-NL" b="1" dirty="0"/>
              <a:t>:</a:t>
            </a:r>
          </a:p>
          <a:p>
            <a:r>
              <a:rPr lang="nl-NL" dirty="0" err="1"/>
              <a:t>To</a:t>
            </a:r>
            <a:r>
              <a:rPr lang="nl-NL" dirty="0"/>
              <a:t> </a:t>
            </a:r>
            <a:r>
              <a:rPr lang="nl-NL" dirty="0" err="1"/>
              <a:t>add</a:t>
            </a:r>
            <a:r>
              <a:rPr lang="nl-NL" dirty="0"/>
              <a:t> new features</a:t>
            </a:r>
          </a:p>
          <a:p>
            <a:r>
              <a:rPr lang="nl-NL" dirty="0" err="1"/>
              <a:t>To</a:t>
            </a:r>
            <a:r>
              <a:rPr lang="nl-NL" dirty="0"/>
              <a:t> do </a:t>
            </a:r>
            <a:r>
              <a:rPr lang="nl-NL" dirty="0" err="1"/>
              <a:t>quick</a:t>
            </a:r>
            <a:r>
              <a:rPr lang="nl-NL" dirty="0"/>
              <a:t> </a:t>
            </a:r>
            <a:r>
              <a:rPr lang="nl-NL" dirty="0" err="1"/>
              <a:t>bugfixes</a:t>
            </a:r>
            <a:r>
              <a:rPr lang="nl-NL" dirty="0"/>
              <a:t>/</a:t>
            </a:r>
            <a:r>
              <a:rPr lang="nl-NL" dirty="0" err="1"/>
              <a:t>hotfixes</a:t>
            </a:r>
            <a:endParaRPr lang="nl-NL" dirty="0"/>
          </a:p>
          <a:p>
            <a:r>
              <a:rPr lang="nl-NL" dirty="0" err="1"/>
              <a:t>To</a:t>
            </a:r>
            <a:r>
              <a:rPr lang="nl-NL" dirty="0"/>
              <a:t> </a:t>
            </a:r>
            <a:r>
              <a:rPr lang="nl-NL" dirty="0" err="1"/>
              <a:t>simultaneously</a:t>
            </a:r>
            <a:r>
              <a:rPr lang="nl-NL" dirty="0"/>
              <a:t> </a:t>
            </a:r>
            <a:r>
              <a:rPr lang="nl-NL" dirty="0" err="1"/>
              <a:t>explore</a:t>
            </a:r>
            <a:r>
              <a:rPr lang="nl-NL" dirty="0"/>
              <a:t> different parameters</a:t>
            </a:r>
          </a:p>
          <a:p>
            <a:r>
              <a:rPr lang="nl-NL" dirty="0"/>
              <a:t>As </a:t>
            </a:r>
            <a:r>
              <a:rPr lang="nl-NL" dirty="0" err="1"/>
              <a:t>sandboxes</a:t>
            </a:r>
            <a:r>
              <a:rPr lang="nl-NL" dirty="0"/>
              <a:t> </a:t>
            </a:r>
            <a:r>
              <a:rPr lang="nl-NL" dirty="0" err="1"/>
              <a:t>to</a:t>
            </a:r>
            <a:r>
              <a:rPr lang="nl-NL" dirty="0"/>
              <a:t> </a:t>
            </a:r>
            <a:r>
              <a:rPr lang="nl-NL" dirty="0" err="1"/>
              <a:t>play</a:t>
            </a:r>
            <a:r>
              <a:rPr lang="nl-NL" dirty="0"/>
              <a:t> </a:t>
            </a:r>
            <a:r>
              <a:rPr lang="nl-NL" dirty="0" err="1"/>
              <a:t>around</a:t>
            </a:r>
            <a:r>
              <a:rPr lang="nl-NL" dirty="0"/>
              <a:t>, i.e. test </a:t>
            </a:r>
            <a:r>
              <a:rPr lang="nl-NL" dirty="0" err="1"/>
              <a:t>things</a:t>
            </a:r>
            <a:endParaRPr lang="nl-NL" dirty="0"/>
          </a:p>
          <a:p>
            <a:r>
              <a:rPr lang="nl-NL" dirty="0"/>
              <a:t>Etc.</a:t>
            </a:r>
          </a:p>
        </p:txBody>
      </p:sp>
      <p:pic>
        <p:nvPicPr>
          <p:cNvPr id="6" name="Afbeelding 5">
            <a:extLst>
              <a:ext uri="{FF2B5EF4-FFF2-40B4-BE49-F238E27FC236}">
                <a16:creationId xmlns:a16="http://schemas.microsoft.com/office/drawing/2014/main" id="{2964ECE1-9BAC-B249-35B9-788E8B01826B}"/>
              </a:ext>
            </a:extLst>
          </p:cNvPr>
          <p:cNvPicPr>
            <a:picLocks noChangeAspect="1"/>
          </p:cNvPicPr>
          <p:nvPr/>
        </p:nvPicPr>
        <p:blipFill>
          <a:blip r:embed="rId2"/>
          <a:stretch>
            <a:fillRect/>
          </a:stretch>
        </p:blipFill>
        <p:spPr>
          <a:xfrm>
            <a:off x="3935760" y="2050507"/>
            <a:ext cx="7772400" cy="3525825"/>
          </a:xfrm>
          <a:prstGeom prst="rect">
            <a:avLst/>
          </a:prstGeom>
        </p:spPr>
      </p:pic>
      <p:sp>
        <p:nvSpPr>
          <p:cNvPr id="7" name="Tekstvak 6">
            <a:extLst>
              <a:ext uri="{FF2B5EF4-FFF2-40B4-BE49-F238E27FC236}">
                <a16:creationId xmlns:a16="http://schemas.microsoft.com/office/drawing/2014/main" id="{937AA14B-0698-F87F-9010-130CC5567DB2}"/>
              </a:ext>
            </a:extLst>
          </p:cNvPr>
          <p:cNvSpPr txBox="1"/>
          <p:nvPr/>
        </p:nvSpPr>
        <p:spPr>
          <a:xfrm>
            <a:off x="4223792" y="5733256"/>
            <a:ext cx="7070283" cy="369332"/>
          </a:xfrm>
          <a:prstGeom prst="rect">
            <a:avLst/>
          </a:prstGeom>
          <a:noFill/>
        </p:spPr>
        <p:txBody>
          <a:bodyPr wrap="square" lIns="0" tIns="0" rIns="0" bIns="0" rtlCol="0">
            <a:spAutoFit/>
          </a:bodyPr>
          <a:lstStyle/>
          <a:p>
            <a:pPr algn="r"/>
            <a:r>
              <a:rPr lang="nl-NL" sz="1200" dirty="0" err="1"/>
              <a:t>Based</a:t>
            </a:r>
            <a:r>
              <a:rPr lang="nl-NL" sz="1200" dirty="0"/>
              <a:t> on </a:t>
            </a:r>
            <a:r>
              <a:rPr lang="nl-NL" sz="1200" dirty="0" err="1"/>
              <a:t>the</a:t>
            </a:r>
            <a:r>
              <a:rPr lang="nl-NL" sz="1200" dirty="0"/>
              <a:t> image </a:t>
            </a:r>
            <a:r>
              <a:rPr lang="nl-NL" sz="1200" dirty="0" err="1"/>
              <a:t>from</a:t>
            </a:r>
            <a:r>
              <a:rPr lang="nl-NL" sz="1200" dirty="0"/>
              <a:t> </a:t>
            </a:r>
            <a:r>
              <a:rPr lang="nl-NL" sz="1200" dirty="0">
                <a:hlinkClick r:id="rId3"/>
              </a:rPr>
              <a:t>Chapter “Git Branches”</a:t>
            </a:r>
            <a:r>
              <a:rPr lang="nl-NL" sz="1200" dirty="0"/>
              <a:t> of </a:t>
            </a:r>
            <a:r>
              <a:rPr lang="nl-NL" sz="1200" dirty="0" err="1"/>
              <a:t>the</a:t>
            </a:r>
            <a:r>
              <a:rPr lang="nl-NL" sz="1200" dirty="0"/>
              <a:t> </a:t>
            </a:r>
            <a:r>
              <a:rPr lang="nl-NL" sz="1200" dirty="0">
                <a:hlinkClick r:id="rId4"/>
              </a:rPr>
              <a:t>“The Turing Way handbook to reproducible, ethical and collaborative data science”</a:t>
            </a:r>
            <a:r>
              <a:rPr lang="nl-NL" sz="1200" dirty="0"/>
              <a:t>, </a:t>
            </a:r>
            <a:r>
              <a:rPr lang="nl-NL" sz="1200" dirty="0" err="1"/>
              <a:t>used</a:t>
            </a:r>
            <a:r>
              <a:rPr lang="nl-NL" sz="1200" dirty="0"/>
              <a:t> </a:t>
            </a:r>
            <a:r>
              <a:rPr lang="nl-NL" sz="1200" dirty="0" err="1"/>
              <a:t>under</a:t>
            </a:r>
            <a:r>
              <a:rPr lang="nl-NL" sz="1200" dirty="0"/>
              <a:t> a </a:t>
            </a:r>
            <a:r>
              <a:rPr lang="nl-NL" sz="1200" dirty="0">
                <a:hlinkClick r:id="rId5"/>
              </a:rPr>
              <a:t>Creative Commons Attribution 4.0 License</a:t>
            </a:r>
            <a:r>
              <a:rPr lang="nl-NL" sz="1200" dirty="0"/>
              <a:t>.</a:t>
            </a:r>
          </a:p>
        </p:txBody>
      </p:sp>
    </p:spTree>
    <p:extLst>
      <p:ext uri="{BB962C8B-B14F-4D97-AF65-F5344CB8AC3E}">
        <p14:creationId xmlns:p14="http://schemas.microsoft.com/office/powerpoint/2010/main" val="4238875032"/>
      </p:ext>
    </p:extLst>
  </p:cSld>
  <p:clrMapOvr>
    <a:masterClrMapping/>
  </p:clrMapOvr>
</p:sld>
</file>

<file path=ppt/theme/theme1.xml><?xml version="1.0" encoding="utf-8"?>
<a:theme xmlns:a="http://schemas.openxmlformats.org/drawingml/2006/main" name="House style">
  <a:themeElements>
    <a:clrScheme name="Kleuren Radboud University PP">
      <a:dk1>
        <a:sysClr val="windowText" lastClr="000000"/>
      </a:dk1>
      <a:lt1>
        <a:sysClr val="window" lastClr="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Lettertypen Radboud University PP">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2700">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1800" dirty="0" err="1" smtClean="0"/>
        </a:defPPr>
      </a:lstStyle>
    </a:txDef>
  </a:objectDefaults>
  <a:extraClrSchemeLst/>
  <a:custClrLst>
    <a:custClr name="Poppy">
      <a:srgbClr val="FF424B"/>
    </a:custClr>
    <a:custClr name="Poppy tekst 1">
      <a:srgbClr val="EE1C25"/>
    </a:custClr>
    <a:custClr name="Poppy tekst 2">
      <a:srgbClr val="730E04"/>
    </a:custClr>
    <a:custClr>
      <a:srgbClr val="FFFFFF"/>
    </a:custClr>
    <a:custClr name="Red Impact">
      <a:srgbClr val="E3000B"/>
    </a:custClr>
    <a:custClr name="Red Impact tekst 1">
      <a:srgbClr val="8C201B"/>
    </a:custClr>
    <a:custClr name="Red Impact tekst 2">
      <a:srgbClr val="41000E"/>
    </a:custClr>
    <a:custClr>
      <a:srgbClr val="FFFFFF"/>
    </a:custClr>
    <a:custClr>
      <a:srgbClr val="FFFFFF"/>
    </a:custClr>
    <a:custClr>
      <a:srgbClr val="FFFFFF"/>
    </a:custClr>
    <a:custClr name="Lady bug">
      <a:srgbClr val="BE311A"/>
    </a:custClr>
    <a:custClr name="Lady bug tekst 1">
      <a:srgbClr val="F15A5C"/>
    </a:custClr>
    <a:custClr name="Lady bug tekst 2">
      <a:srgbClr val="8C201B"/>
    </a:custClr>
    <a:custClr>
      <a:srgbClr val="FFFFFF"/>
    </a:custClr>
    <a:custClr name="Berry">
      <a:srgbClr val="8F2011"/>
    </a:custClr>
    <a:custClr name="Berry tekst 1">
      <a:srgbClr val="F15A5C"/>
    </a:custClr>
    <a:custClr name="Berry tekst 2">
      <a:srgbClr val="EE1C25"/>
    </a:custClr>
    <a:custClr>
      <a:srgbClr val="FFFFFF"/>
    </a:custClr>
    <a:custClr>
      <a:srgbClr val="FFFFFF"/>
    </a:custClr>
    <a:custClr>
      <a:srgbClr val="FFFFFF"/>
    </a:custClr>
    <a:custClr name="Maroon">
      <a:srgbClr val="730E04"/>
    </a:custClr>
    <a:custClr name="Maroon tekst 1">
      <a:srgbClr val="F15A5C"/>
    </a:custClr>
    <a:custClr name="Maroon tekst 2">
      <a:srgbClr val="EE1C25"/>
    </a:custClr>
    <a:custClr>
      <a:srgbClr val="FFFFFF"/>
    </a:custClr>
    <a:custClr name="Mahogany">
      <a:srgbClr val="4A0004"/>
    </a:custClr>
    <a:custClr name="Mahogany tekst 1">
      <a:srgbClr val="F15A5C"/>
    </a:custClr>
    <a:custClr name="Mahogany tekst 2">
      <a:srgbClr val="EE1C25"/>
    </a:custClr>
    <a:custClr>
      <a:srgbClr val="FFFFFF"/>
    </a:custClr>
    <a:custClr>
      <a:srgbClr val="FFFFFF"/>
    </a:custClr>
    <a:custClr>
      <a:srgbClr val="FFFFFF"/>
    </a:custClr>
    <a:custClr name="Gray (Charts and table only)">
      <a:srgbClr val="797777"/>
    </a:custClr>
    <a:custClr name="Orange (Charts and table only)">
      <a:srgbClr val="D05208"/>
    </a:custClr>
    <a:custClr name="Blue (Charts and table only)">
      <a:srgbClr val="008ACB"/>
    </a:custClr>
    <a:custClr name="Petrol (Charts and table only)">
      <a:srgbClr val="008F89"/>
    </a:custClr>
    <a:custClr name="Green (Charts and table only)">
      <a:srgbClr val="4AA943"/>
    </a:custClr>
    <a:custClr name="Yellow (Charts and table only)">
      <a:srgbClr val="CCAF00"/>
    </a:custClr>
  </a:custClrLst>
  <a:extLst>
    <a:ext uri="{05A4C25C-085E-4340-85A3-A5531E510DB2}">
      <thm15:themeFamily xmlns:thm15="http://schemas.microsoft.com/office/thememl/2012/main" name="Presentatie1" id="{7C17CB65-EA49-614F-BFA4-187F560D39B6}" vid="{73EF12BA-1305-3C41-96A2-C2F15213E6B7}"/>
    </a:ext>
  </a:extLst>
</a:theme>
</file>

<file path=ppt/theme/theme2.xml><?xml version="1.0" encoding="utf-8"?>
<a:theme xmlns:a="http://schemas.openxmlformats.org/drawingml/2006/main" name="Office-thema">
  <a:themeElements>
    <a:clrScheme name="Notes colors">
      <a:dk1>
        <a:srgbClr val="000000"/>
      </a:dk1>
      <a:lt1>
        <a:srgbClr val="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Notes fonts">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Handout colors">
      <a:dk1>
        <a:srgbClr val="000000"/>
      </a:dk1>
      <a:lt1>
        <a:srgbClr val="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Handout fonts">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79b6640-f28b-48ab-b98b-c24e42c6639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C45E4F3435B2242B71184640C26CB8E" ma:contentTypeVersion="13" ma:contentTypeDescription="Een nieuw document maken." ma:contentTypeScope="" ma:versionID="7e97b93b69784154b5eb3f1c7421a438">
  <xsd:schema xmlns:xsd="http://www.w3.org/2001/XMLSchema" xmlns:xs="http://www.w3.org/2001/XMLSchema" xmlns:p="http://schemas.microsoft.com/office/2006/metadata/properties" xmlns:ns2="879b6640-f28b-48ab-b98b-c24e42c66395" xmlns:ns3="5002505a-ce1c-4189-a150-733e7cd478c6" targetNamespace="http://schemas.microsoft.com/office/2006/metadata/properties" ma:root="true" ma:fieldsID="64f56830a70774b4ec0a70785129faf8" ns2:_="" ns3:_="">
    <xsd:import namespace="879b6640-f28b-48ab-b98b-c24e42c66395"/>
    <xsd:import namespace="5002505a-ce1c-4189-a150-733e7cd478c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9b6640-f28b-48ab-b98b-c24e42c663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Afbeeldingtags" ma:readOnly="false" ma:fieldId="{5cf76f15-5ced-4ddc-b409-7134ff3c332f}" ma:taxonomyMulti="true" ma:sspId="9479e1c4-431f-42ea-b6f3-1b0615c9ce10"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002505a-ce1c-4189-a150-733e7cd478c6" elementFormDefault="qualified">
    <xsd:import namespace="http://schemas.microsoft.com/office/2006/documentManagement/types"/>
    <xsd:import namespace="http://schemas.microsoft.com/office/infopath/2007/PartnerControls"/>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081258-08D9-4DB4-9AE0-F8961B7F17E3}">
  <ds:schemaRefs>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purl.org/dc/terms/"/>
    <ds:schemaRef ds:uri="http://purl.org/dc/elements/1.1/"/>
    <ds:schemaRef ds:uri="http://www.w3.org/XML/1998/namespace"/>
    <ds:schemaRef ds:uri="5002505a-ce1c-4189-a150-733e7cd478c6"/>
    <ds:schemaRef ds:uri="879b6640-f28b-48ab-b98b-c24e42c66395"/>
    <ds:schemaRef ds:uri="http://schemas.microsoft.com/office/2006/metadata/properties"/>
  </ds:schemaRefs>
</ds:datastoreItem>
</file>

<file path=customXml/itemProps2.xml><?xml version="1.0" encoding="utf-8"?>
<ds:datastoreItem xmlns:ds="http://schemas.openxmlformats.org/officeDocument/2006/customXml" ds:itemID="{D0CBF10F-0FED-4CAA-9775-B2C9B049E2D0}">
  <ds:schemaRefs>
    <ds:schemaRef ds:uri="http://schemas.microsoft.com/sharepoint/v3/contenttype/forms"/>
  </ds:schemaRefs>
</ds:datastoreItem>
</file>

<file path=customXml/itemProps3.xml><?xml version="1.0" encoding="utf-8"?>
<ds:datastoreItem xmlns:ds="http://schemas.openxmlformats.org/officeDocument/2006/customXml" ds:itemID="{4BB0F678-B563-4056-A1AF-304CD3C630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9b6640-f28b-48ab-b98b-c24e42c66395"/>
    <ds:schemaRef ds:uri="5002505a-ce1c-4189-a150-733e7cd478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4578d9-400d-4a5a-a7c7-e76ca47af400}" enabled="0" method="" siteId="{084578d9-400d-4a5a-a7c7-e76ca47af400}" removed="1"/>
</clbl:labelList>
</file>

<file path=docProps/app.xml><?xml version="1.0" encoding="utf-8"?>
<Properties xmlns="http://schemas.openxmlformats.org/officeDocument/2006/extended-properties" xmlns:vt="http://schemas.openxmlformats.org/officeDocument/2006/docPropsVTypes">
  <Template>House style</Template>
  <TotalTime>39261</TotalTime>
  <Words>2802</Words>
  <Application>Microsoft Macintosh PowerPoint</Application>
  <PresentationFormat>Breedbeeld</PresentationFormat>
  <Paragraphs>384</Paragraphs>
  <Slides>45</Slides>
  <Notes>10</Notes>
  <HiddenSlides>4</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45</vt:i4>
      </vt:variant>
    </vt:vector>
  </HeadingPairs>
  <TitlesOfParts>
    <vt:vector size="52" baseType="lpstr">
      <vt:lpstr>Arial</vt:lpstr>
      <vt:lpstr>Courier New</vt:lpstr>
      <vt:lpstr>Open Sans</vt:lpstr>
      <vt:lpstr>Open Sans ExtraBold</vt:lpstr>
      <vt:lpstr>Open Sans Light</vt:lpstr>
      <vt:lpstr>Wingdings</vt:lpstr>
      <vt:lpstr>House style</vt:lpstr>
      <vt:lpstr>PowerPoint-presentatie</vt:lpstr>
      <vt:lpstr>Course overview</vt:lpstr>
      <vt:lpstr>Introductions</vt:lpstr>
      <vt:lpstr>What, When, Who, Why???</vt:lpstr>
      <vt:lpstr>Introducing…</vt:lpstr>
      <vt:lpstr>Before we get started…</vt:lpstr>
      <vt:lpstr>What are branches?</vt:lpstr>
      <vt:lpstr>Why use branches? – 1</vt:lpstr>
      <vt:lpstr>Why use branches – 2</vt:lpstr>
      <vt:lpstr>Why use branches – 3</vt:lpstr>
      <vt:lpstr>Basic branch commands</vt:lpstr>
      <vt:lpstr>Exercise 1 – creating branches</vt:lpstr>
      <vt:lpstr>Merging branches – 1</vt:lpstr>
      <vt:lpstr>Merging branches – 2</vt:lpstr>
      <vt:lpstr>Exercise 2 – merging branches</vt:lpstr>
      <vt:lpstr>Merge conflicts ⚔</vt:lpstr>
      <vt:lpstr>Exercise 3</vt:lpstr>
      <vt:lpstr>Fixing merge conflicts – 1</vt:lpstr>
      <vt:lpstr>Fixing merge conflicts – 2</vt:lpstr>
      <vt:lpstr>Exercise 4</vt:lpstr>
      <vt:lpstr>Cleaning up your branches</vt:lpstr>
      <vt:lpstr>Switching with uncommitted changes</vt:lpstr>
      <vt:lpstr>Remote repos – what? </vt:lpstr>
      <vt:lpstr>Remote repos – where? </vt:lpstr>
      <vt:lpstr>Registering and connecting</vt:lpstr>
      <vt:lpstr>SSH – what?</vt:lpstr>
      <vt:lpstr>SSH – why?</vt:lpstr>
      <vt:lpstr>SSH – how?</vt:lpstr>
      <vt:lpstr>SSH – custom name</vt:lpstr>
      <vt:lpstr>Creating a repo</vt:lpstr>
      <vt:lpstr>Accessing a repo</vt:lpstr>
      <vt:lpstr>Exercise 5 – Cloning a repo</vt:lpstr>
      <vt:lpstr>Pushing and pulling changes – 1</vt:lpstr>
      <vt:lpstr>Pushing and pulling changes – 2</vt:lpstr>
      <vt:lpstr>Pushing and pulling changes – 3</vt:lpstr>
      <vt:lpstr>Creating a pull request – 1</vt:lpstr>
      <vt:lpstr>Creating a pull request – 2</vt:lpstr>
      <vt:lpstr>Creating a pull request – 3</vt:lpstr>
      <vt:lpstr>Exercise 6 – creating a merge request 1</vt:lpstr>
      <vt:lpstr>Exercise 7 – creating a merge request 2</vt:lpstr>
      <vt:lpstr>Cool Owl approves.   You got…   Give yourself  a pat on the shoulder! </vt:lpstr>
      <vt:lpstr>Available Slide Layouts</vt:lpstr>
      <vt:lpstr>List of available text styles</vt:lpstr>
      <vt:lpstr>How to apply colors</vt:lpstr>
      <vt:lpstr>icons</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Band, L.E. (Linus)</dc:creator>
  <cp:keywords/>
  <dc:description>_x000d_
Sjabloonversie: 1.4 - 4 september 2025_x000d_
Ontwerp: www.gloedcommunicatie.nl_x000d_
Sjablonen: www.JoulesUnlimited.com</dc:description>
  <cp:lastModifiedBy>Band, L.E. (Linus)</cp:lastModifiedBy>
  <cp:revision>38</cp:revision>
  <dcterms:created xsi:type="dcterms:W3CDTF">2026-01-22T10:56:08Z</dcterms:created>
  <dcterms:modified xsi:type="dcterms:W3CDTF">2026-05-20T14:43:02Z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0x0101000C45E4F3435B2242B71184640C26CB8E</vt:lpwstr>
  </property>
  <property fmtid="{D5CDD505-2E9C-101B-9397-08002B2CF9AE}" pid="3" name="MediaServiceImageTags">
    <vt:lpwstr/>
  </property>
</Properties>
</file>